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08" r:id="rId3"/>
    <p:sldMasterId id="2147483696" r:id="rId4"/>
    <p:sldMasterId id="2147483684" r:id="rId5"/>
    <p:sldMasterId id="2147483672" r:id="rId6"/>
    <p:sldMasterId id="2147483660" r:id="rId7"/>
    <p:sldMasterId id="2147486545" r:id="rId8"/>
    <p:sldMasterId id="2147486557" r:id="rId9"/>
    <p:sldMasterId id="2147486569" r:id="rId10"/>
  </p:sldMasterIdLst>
  <p:notesMasterIdLst>
    <p:notesMasterId r:id="rId29"/>
  </p:notesMasterIdLst>
  <p:sldIdLst>
    <p:sldId id="444" r:id="rId11"/>
    <p:sldId id="450" r:id="rId12"/>
    <p:sldId id="630" r:id="rId13"/>
    <p:sldId id="451" r:id="rId14"/>
    <p:sldId id="458" r:id="rId15"/>
    <p:sldId id="452" r:id="rId16"/>
    <p:sldId id="459" r:id="rId17"/>
    <p:sldId id="453" r:id="rId18"/>
    <p:sldId id="460" r:id="rId19"/>
    <p:sldId id="455" r:id="rId20"/>
    <p:sldId id="461" r:id="rId21"/>
    <p:sldId id="463" r:id="rId22"/>
    <p:sldId id="456" r:id="rId23"/>
    <p:sldId id="464" r:id="rId24"/>
    <p:sldId id="608" r:id="rId25"/>
    <p:sldId id="612" r:id="rId26"/>
    <p:sldId id="614" r:id="rId27"/>
    <p:sldId id="454" r:id="rId28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F62F"/>
    <a:srgbClr val="F60000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428" autoAdjust="0"/>
    <p:restoredTop sz="94692" autoAdjust="0"/>
  </p:normalViewPr>
  <p:slideViewPr>
    <p:cSldViewPr>
      <p:cViewPr varScale="1">
        <p:scale>
          <a:sx n="76" d="100"/>
          <a:sy n="76" d="100"/>
        </p:scale>
        <p:origin x="4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78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3FAD0DC7-2B48-4381-9F72-B9A09100E446}"/>
    <pc:docChg chg="custSel modSld">
      <pc:chgData name="Siegbert Rudolph" userId="2af4d44886c067cc" providerId="LiveId" clId="{3FAD0DC7-2B48-4381-9F72-B9A09100E446}" dt="2022-07-08T15:44:16.997" v="215" actId="1076"/>
      <pc:docMkLst>
        <pc:docMk/>
      </pc:docMkLst>
      <pc:sldChg chg="delSp modSp mod">
        <pc:chgData name="Siegbert Rudolph" userId="2af4d44886c067cc" providerId="LiveId" clId="{3FAD0DC7-2B48-4381-9F72-B9A09100E446}" dt="2022-07-08T15:44:16.926" v="113" actId="1076"/>
        <pc:sldMkLst>
          <pc:docMk/>
          <pc:sldMk cId="0" sldId="444"/>
        </pc:sldMkLst>
        <pc:spChg chg="del">
          <ac:chgData name="Siegbert Rudolph" userId="2af4d44886c067cc" providerId="LiveId" clId="{3FAD0DC7-2B48-4381-9F72-B9A09100E446}" dt="2021-12-31T10:11:33.032" v="0" actId="478"/>
          <ac:spMkLst>
            <pc:docMk/>
            <pc:sldMk cId="0" sldId="444"/>
            <ac:spMk id="2" creationId="{A30E9256-36BF-4C4E-A39B-6CC6239A5B28}"/>
          </ac:spMkLst>
        </pc:spChg>
        <pc:spChg chg="mod">
          <ac:chgData name="Siegbert Rudolph" userId="2af4d44886c067cc" providerId="LiveId" clId="{3FAD0DC7-2B48-4381-9F72-B9A09100E446}" dt="2022-07-08T15:44:16.926" v="113" actId="1076"/>
          <ac:spMkLst>
            <pc:docMk/>
            <pc:sldMk cId="0" sldId="444"/>
            <ac:spMk id="2" creationId="{DE127CFC-64AC-4253-E069-22A29392DB1D}"/>
          </ac:spMkLst>
        </pc:spChg>
        <pc:spChg chg="del mod">
          <ac:chgData name="Siegbert Rudolph" userId="2af4d44886c067cc" providerId="LiveId" clId="{3FAD0DC7-2B48-4381-9F72-B9A09100E446}" dt="2022-07-08T15:44:16.922" v="108" actId="478"/>
          <ac:spMkLst>
            <pc:docMk/>
            <pc:sldMk cId="0" sldId="444"/>
            <ac:spMk id="3" creationId="{C33113EC-BF7A-46B4-A8FA-E39EA1ECD78C}"/>
          </ac:spMkLst>
        </pc:spChg>
      </pc:sldChg>
      <pc:sldChg chg="delSp modSp mod">
        <pc:chgData name="Siegbert Rudolph" userId="2af4d44886c067cc" providerId="LiveId" clId="{3FAD0DC7-2B48-4381-9F72-B9A09100E446}" dt="2022-07-08T15:44:16.929" v="119" actId="1076"/>
        <pc:sldMkLst>
          <pc:docMk/>
          <pc:sldMk cId="2582785542" sldId="450"/>
        </pc:sldMkLst>
        <pc:spChg chg="del mod">
          <ac:chgData name="Siegbert Rudolph" userId="2af4d44886c067cc" providerId="LiveId" clId="{3FAD0DC7-2B48-4381-9F72-B9A09100E446}" dt="2022-07-08T15:44:16.926" v="114" actId="478"/>
          <ac:spMkLst>
            <pc:docMk/>
            <pc:sldMk cId="2582785542" sldId="450"/>
            <ac:spMk id="3" creationId="{DA530980-8A75-4E82-8974-2CCFA0FFA02E}"/>
          </ac:spMkLst>
        </pc:spChg>
        <pc:spChg chg="mod">
          <ac:chgData name="Siegbert Rudolph" userId="2af4d44886c067cc" providerId="LiveId" clId="{3FAD0DC7-2B48-4381-9F72-B9A09100E446}" dt="2022-07-08T15:44:16.929" v="119" actId="1076"/>
          <ac:spMkLst>
            <pc:docMk/>
            <pc:sldMk cId="2582785542" sldId="450"/>
            <ac:spMk id="6" creationId="{9ED67367-59CE-9156-D1BD-F4D0BB96E51E}"/>
          </ac:spMkLst>
        </pc:spChg>
        <pc:spChg chg="del">
          <ac:chgData name="Siegbert Rudolph" userId="2af4d44886c067cc" providerId="LiveId" clId="{3FAD0DC7-2B48-4381-9F72-B9A09100E446}" dt="2021-12-31T10:11:33.032" v="6" actId="478"/>
          <ac:spMkLst>
            <pc:docMk/>
            <pc:sldMk cId="2582785542" sldId="450"/>
            <ac:spMk id="6" creationId="{AF9E9F5B-75FD-48DD-A7D7-BFA4B30DC50B}"/>
          </ac:spMkLst>
        </pc:spChg>
      </pc:sldChg>
      <pc:sldChg chg="delSp modSp mod">
        <pc:chgData name="Siegbert Rudolph" userId="2af4d44886c067cc" providerId="LiveId" clId="{3FAD0DC7-2B48-4381-9F72-B9A09100E446}" dt="2022-07-08T15:44:16.938" v="131" actId="1076"/>
        <pc:sldMkLst>
          <pc:docMk/>
          <pc:sldMk cId="3272970722" sldId="451"/>
        </pc:sldMkLst>
        <pc:spChg chg="del mod">
          <ac:chgData name="Siegbert Rudolph" userId="2af4d44886c067cc" providerId="LiveId" clId="{3FAD0DC7-2B48-4381-9F72-B9A09100E446}" dt="2022-07-08T15:44:16.934" v="126" actId="478"/>
          <ac:spMkLst>
            <pc:docMk/>
            <pc:sldMk cId="3272970722" sldId="451"/>
            <ac:spMk id="3" creationId="{71D77AC8-7CA6-4463-A551-5D1D558B62E2}"/>
          </ac:spMkLst>
        </pc:spChg>
        <pc:spChg chg="mod">
          <ac:chgData name="Siegbert Rudolph" userId="2af4d44886c067cc" providerId="LiveId" clId="{3FAD0DC7-2B48-4381-9F72-B9A09100E446}" dt="2022-07-08T15:44:16.938" v="131" actId="1076"/>
          <ac:spMkLst>
            <pc:docMk/>
            <pc:sldMk cId="3272970722" sldId="451"/>
            <ac:spMk id="5" creationId="{1BB958C9-10DD-9966-0B32-78BBCEB0705E}"/>
          </ac:spMkLst>
        </pc:spChg>
        <pc:spChg chg="del">
          <ac:chgData name="Siegbert Rudolph" userId="2af4d44886c067cc" providerId="LiveId" clId="{3FAD0DC7-2B48-4381-9F72-B9A09100E446}" dt="2021-12-31T10:11:33.048" v="18" actId="478"/>
          <ac:spMkLst>
            <pc:docMk/>
            <pc:sldMk cId="3272970722" sldId="451"/>
            <ac:spMk id="5" creationId="{2B9E83C0-5E5E-4EE0-A562-DE3DE54396B7}"/>
          </ac:spMkLst>
        </pc:spChg>
      </pc:sldChg>
      <pc:sldChg chg="delSp modSp mod">
        <pc:chgData name="Siegbert Rudolph" userId="2af4d44886c067cc" providerId="LiveId" clId="{3FAD0DC7-2B48-4381-9F72-B9A09100E446}" dt="2022-07-08T15:44:16.946" v="143" actId="1076"/>
        <pc:sldMkLst>
          <pc:docMk/>
          <pc:sldMk cId="2066011443" sldId="452"/>
        </pc:sldMkLst>
        <pc:spChg chg="del mod">
          <ac:chgData name="Siegbert Rudolph" userId="2af4d44886c067cc" providerId="LiveId" clId="{3FAD0DC7-2B48-4381-9F72-B9A09100E446}" dt="2022-07-08T15:44:16.942" v="138" actId="478"/>
          <ac:spMkLst>
            <pc:docMk/>
            <pc:sldMk cId="2066011443" sldId="452"/>
            <ac:spMk id="3" creationId="{FA28AC32-6073-44EA-9374-C89A4C8AB136}"/>
          </ac:spMkLst>
        </pc:spChg>
        <pc:spChg chg="del">
          <ac:chgData name="Siegbert Rudolph" userId="2af4d44886c067cc" providerId="LiveId" clId="{3FAD0DC7-2B48-4381-9F72-B9A09100E446}" dt="2021-12-31T10:11:33.063" v="30" actId="478"/>
          <ac:spMkLst>
            <pc:docMk/>
            <pc:sldMk cId="2066011443" sldId="452"/>
            <ac:spMk id="5" creationId="{DF483908-0293-47A2-A9FB-E34082C41D32}"/>
          </ac:spMkLst>
        </pc:spChg>
        <pc:spChg chg="mod">
          <ac:chgData name="Siegbert Rudolph" userId="2af4d44886c067cc" providerId="LiveId" clId="{3FAD0DC7-2B48-4381-9F72-B9A09100E446}" dt="2022-07-08T15:44:16.946" v="143" actId="1076"/>
          <ac:spMkLst>
            <pc:docMk/>
            <pc:sldMk cId="2066011443" sldId="452"/>
            <ac:spMk id="5" creationId="{F7B946FF-9CEA-F3AF-9F00-6F53F8A6BC67}"/>
          </ac:spMkLst>
        </pc:spChg>
      </pc:sldChg>
      <pc:sldChg chg="delSp modSp mod">
        <pc:chgData name="Siegbert Rudolph" userId="2af4d44886c067cc" providerId="LiveId" clId="{3FAD0DC7-2B48-4381-9F72-B9A09100E446}" dt="2022-07-08T15:44:16.953" v="155" actId="1076"/>
        <pc:sldMkLst>
          <pc:docMk/>
          <pc:sldMk cId="221419794" sldId="453"/>
        </pc:sldMkLst>
        <pc:spChg chg="del mod">
          <ac:chgData name="Siegbert Rudolph" userId="2af4d44886c067cc" providerId="LiveId" clId="{3FAD0DC7-2B48-4381-9F72-B9A09100E446}" dt="2022-07-08T15:44:16.950" v="150" actId="478"/>
          <ac:spMkLst>
            <pc:docMk/>
            <pc:sldMk cId="221419794" sldId="453"/>
            <ac:spMk id="3" creationId="{A819C73F-7F21-4562-AEB4-D50A66D5AFA3}"/>
          </ac:spMkLst>
        </pc:spChg>
        <pc:spChg chg="del">
          <ac:chgData name="Siegbert Rudolph" userId="2af4d44886c067cc" providerId="LiveId" clId="{3FAD0DC7-2B48-4381-9F72-B9A09100E446}" dt="2021-12-31T10:11:33.079" v="42" actId="478"/>
          <ac:spMkLst>
            <pc:docMk/>
            <pc:sldMk cId="221419794" sldId="453"/>
            <ac:spMk id="5" creationId="{9824811D-53EA-4EDB-88DB-916487F8720C}"/>
          </ac:spMkLst>
        </pc:spChg>
        <pc:spChg chg="mod">
          <ac:chgData name="Siegbert Rudolph" userId="2af4d44886c067cc" providerId="LiveId" clId="{3FAD0DC7-2B48-4381-9F72-B9A09100E446}" dt="2022-07-08T15:44:16.953" v="155" actId="1076"/>
          <ac:spMkLst>
            <pc:docMk/>
            <pc:sldMk cId="221419794" sldId="453"/>
            <ac:spMk id="5" creationId="{D9EC1C47-72E2-9BC8-1988-4130F91C5CC1}"/>
          </ac:spMkLst>
        </pc:spChg>
      </pc:sldChg>
      <pc:sldChg chg="delSp modSp mod">
        <pc:chgData name="Siegbert Rudolph" userId="2af4d44886c067cc" providerId="LiveId" clId="{3FAD0DC7-2B48-4381-9F72-B9A09100E446}" dt="2022-07-08T15:44:16.997" v="215" actId="1076"/>
        <pc:sldMkLst>
          <pc:docMk/>
          <pc:sldMk cId="1296156423" sldId="454"/>
        </pc:sldMkLst>
        <pc:spChg chg="mod">
          <ac:chgData name="Siegbert Rudolph" userId="2af4d44886c067cc" providerId="LiveId" clId="{3FAD0DC7-2B48-4381-9F72-B9A09100E446}" dt="2022-07-08T15:44:16.997" v="215" actId="1076"/>
          <ac:spMkLst>
            <pc:docMk/>
            <pc:sldMk cId="1296156423" sldId="454"/>
            <ac:spMk id="7" creationId="{9FBA4778-4FA1-4591-36A2-BCC65E835A17}"/>
          </ac:spMkLst>
        </pc:spChg>
        <pc:spChg chg="del">
          <ac:chgData name="Siegbert Rudolph" userId="2af4d44886c067cc" providerId="LiveId" clId="{3FAD0DC7-2B48-4381-9F72-B9A09100E446}" dt="2021-12-31T10:11:33.233" v="102" actId="478"/>
          <ac:spMkLst>
            <pc:docMk/>
            <pc:sldMk cId="1296156423" sldId="454"/>
            <ac:spMk id="7" creationId="{D8F59E0D-2E4B-4766-8963-D34CC3549D6A}"/>
          </ac:spMkLst>
        </pc:spChg>
        <pc:spChg chg="del mod">
          <ac:chgData name="Siegbert Rudolph" userId="2af4d44886c067cc" providerId="LiveId" clId="{3FAD0DC7-2B48-4381-9F72-B9A09100E446}" dt="2022-07-08T15:44:16.993" v="210" actId="478"/>
          <ac:spMkLst>
            <pc:docMk/>
            <pc:sldMk cId="1296156423" sldId="454"/>
            <ac:spMk id="9" creationId="{13BBF59D-3023-4A5B-90B5-9D29F85549E0}"/>
          </ac:spMkLst>
        </pc:spChg>
      </pc:sldChg>
      <pc:sldChg chg="delSp modSp mod">
        <pc:chgData name="Siegbert Rudolph" userId="2af4d44886c067cc" providerId="LiveId" clId="{3FAD0DC7-2B48-4381-9F72-B9A09100E446}" dt="2022-07-08T15:44:16.961" v="167" actId="1076"/>
        <pc:sldMkLst>
          <pc:docMk/>
          <pc:sldMk cId="2395674954" sldId="455"/>
        </pc:sldMkLst>
        <pc:spChg chg="del mod">
          <ac:chgData name="Siegbert Rudolph" userId="2af4d44886c067cc" providerId="LiveId" clId="{3FAD0DC7-2B48-4381-9F72-B9A09100E446}" dt="2022-07-08T15:44:16.958" v="162" actId="478"/>
          <ac:spMkLst>
            <pc:docMk/>
            <pc:sldMk cId="2395674954" sldId="455"/>
            <ac:spMk id="3" creationId="{7A2C509C-77A0-43A1-9E48-480FC6B1202B}"/>
          </ac:spMkLst>
        </pc:spChg>
        <pc:spChg chg="mod">
          <ac:chgData name="Siegbert Rudolph" userId="2af4d44886c067cc" providerId="LiveId" clId="{3FAD0DC7-2B48-4381-9F72-B9A09100E446}" dt="2022-07-08T15:44:16.961" v="167" actId="1076"/>
          <ac:spMkLst>
            <pc:docMk/>
            <pc:sldMk cId="2395674954" sldId="455"/>
            <ac:spMk id="5" creationId="{826DAD87-26DA-5C2C-7D02-EE342FA03D0D}"/>
          </ac:spMkLst>
        </pc:spChg>
        <pc:spChg chg="del">
          <ac:chgData name="Siegbert Rudolph" userId="2af4d44886c067cc" providerId="LiveId" clId="{3FAD0DC7-2B48-4381-9F72-B9A09100E446}" dt="2021-12-31T10:11:33.132" v="54" actId="478"/>
          <ac:spMkLst>
            <pc:docMk/>
            <pc:sldMk cId="2395674954" sldId="455"/>
            <ac:spMk id="5" creationId="{F7448B9C-B0CF-44CF-BDD1-E0CF178DC6AF}"/>
          </ac:spMkLst>
        </pc:spChg>
      </pc:sldChg>
      <pc:sldChg chg="delSp modSp mod">
        <pc:chgData name="Siegbert Rudolph" userId="2af4d44886c067cc" providerId="LiveId" clId="{3FAD0DC7-2B48-4381-9F72-B9A09100E446}" dt="2022-07-08T15:44:16.974" v="185" actId="1076"/>
        <pc:sldMkLst>
          <pc:docMk/>
          <pc:sldMk cId="3068644924" sldId="456"/>
        </pc:sldMkLst>
        <pc:spChg chg="del mod">
          <ac:chgData name="Siegbert Rudolph" userId="2af4d44886c067cc" providerId="LiveId" clId="{3FAD0DC7-2B48-4381-9F72-B9A09100E446}" dt="2022-07-08T15:44:16.971" v="180" actId="478"/>
          <ac:spMkLst>
            <pc:docMk/>
            <pc:sldMk cId="3068644924" sldId="456"/>
            <ac:spMk id="3" creationId="{E9AC83A7-3671-4BC5-8B25-03FCBDA3322F}"/>
          </ac:spMkLst>
        </pc:spChg>
        <pc:spChg chg="mod">
          <ac:chgData name="Siegbert Rudolph" userId="2af4d44886c067cc" providerId="LiveId" clId="{3FAD0DC7-2B48-4381-9F72-B9A09100E446}" dt="2022-07-08T15:44:16.974" v="185" actId="1076"/>
          <ac:spMkLst>
            <pc:docMk/>
            <pc:sldMk cId="3068644924" sldId="456"/>
            <ac:spMk id="5" creationId="{719F6F95-9A79-9367-25DF-75D0E37E26D9}"/>
          </ac:spMkLst>
        </pc:spChg>
        <pc:spChg chg="del">
          <ac:chgData name="Siegbert Rudolph" userId="2af4d44886c067cc" providerId="LiveId" clId="{3FAD0DC7-2B48-4381-9F72-B9A09100E446}" dt="2021-12-31T10:11:33.179" v="72" actId="478"/>
          <ac:spMkLst>
            <pc:docMk/>
            <pc:sldMk cId="3068644924" sldId="456"/>
            <ac:spMk id="5" creationId="{F8ED7529-FF8B-4049-8EED-7C6ED8AE7385}"/>
          </ac:spMkLst>
        </pc:spChg>
      </pc:sldChg>
      <pc:sldChg chg="delSp modSp mod">
        <pc:chgData name="Siegbert Rudolph" userId="2af4d44886c067cc" providerId="LiveId" clId="{3FAD0DC7-2B48-4381-9F72-B9A09100E446}" dt="2022-07-08T15:44:16.942" v="137" actId="1076"/>
        <pc:sldMkLst>
          <pc:docMk/>
          <pc:sldMk cId="446861848" sldId="458"/>
        </pc:sldMkLst>
        <pc:spChg chg="del mod">
          <ac:chgData name="Siegbert Rudolph" userId="2af4d44886c067cc" providerId="LiveId" clId="{3FAD0DC7-2B48-4381-9F72-B9A09100E446}" dt="2022-07-08T15:44:16.938" v="132" actId="478"/>
          <ac:spMkLst>
            <pc:docMk/>
            <pc:sldMk cId="446861848" sldId="458"/>
            <ac:spMk id="3" creationId="{A046044F-0CAA-4A9B-B9E6-A975A79AFC0F}"/>
          </ac:spMkLst>
        </pc:spChg>
        <pc:spChg chg="del">
          <ac:chgData name="Siegbert Rudolph" userId="2af4d44886c067cc" providerId="LiveId" clId="{3FAD0DC7-2B48-4381-9F72-B9A09100E446}" dt="2021-12-31T10:11:33.063" v="24" actId="478"/>
          <ac:spMkLst>
            <pc:docMk/>
            <pc:sldMk cId="446861848" sldId="458"/>
            <ac:spMk id="5" creationId="{77D8574C-B0DB-4CFA-921B-CACA9331E922}"/>
          </ac:spMkLst>
        </pc:spChg>
        <pc:spChg chg="mod">
          <ac:chgData name="Siegbert Rudolph" userId="2af4d44886c067cc" providerId="LiveId" clId="{3FAD0DC7-2B48-4381-9F72-B9A09100E446}" dt="2022-07-08T15:44:16.942" v="137" actId="1076"/>
          <ac:spMkLst>
            <pc:docMk/>
            <pc:sldMk cId="446861848" sldId="458"/>
            <ac:spMk id="5" creationId="{8820277C-6367-FCCC-3D6A-25FEE58057E1}"/>
          </ac:spMkLst>
        </pc:spChg>
      </pc:sldChg>
      <pc:sldChg chg="delSp modSp mod">
        <pc:chgData name="Siegbert Rudolph" userId="2af4d44886c067cc" providerId="LiveId" clId="{3FAD0DC7-2B48-4381-9F72-B9A09100E446}" dt="2022-07-08T15:44:16.950" v="149" actId="1076"/>
        <pc:sldMkLst>
          <pc:docMk/>
          <pc:sldMk cId="287073447" sldId="459"/>
        </pc:sldMkLst>
        <pc:spChg chg="del mod">
          <ac:chgData name="Siegbert Rudolph" userId="2af4d44886c067cc" providerId="LiveId" clId="{3FAD0DC7-2B48-4381-9F72-B9A09100E446}" dt="2022-07-08T15:44:16.946" v="144" actId="478"/>
          <ac:spMkLst>
            <pc:docMk/>
            <pc:sldMk cId="287073447" sldId="459"/>
            <ac:spMk id="3" creationId="{907C355F-7AE4-4854-B007-597D6B36E825}"/>
          </ac:spMkLst>
        </pc:spChg>
        <pc:spChg chg="del">
          <ac:chgData name="Siegbert Rudolph" userId="2af4d44886c067cc" providerId="LiveId" clId="{3FAD0DC7-2B48-4381-9F72-B9A09100E446}" dt="2021-12-31T10:11:33.079" v="36" actId="478"/>
          <ac:spMkLst>
            <pc:docMk/>
            <pc:sldMk cId="287073447" sldId="459"/>
            <ac:spMk id="5" creationId="{600AD6EC-FDCC-482A-B116-AB1C3E65FE79}"/>
          </ac:spMkLst>
        </pc:spChg>
        <pc:spChg chg="mod">
          <ac:chgData name="Siegbert Rudolph" userId="2af4d44886c067cc" providerId="LiveId" clId="{3FAD0DC7-2B48-4381-9F72-B9A09100E446}" dt="2022-07-08T15:44:16.950" v="149" actId="1076"/>
          <ac:spMkLst>
            <pc:docMk/>
            <pc:sldMk cId="287073447" sldId="459"/>
            <ac:spMk id="5" creationId="{CDABB86E-72CC-66D3-9BD0-E3F7F8735A49}"/>
          </ac:spMkLst>
        </pc:spChg>
      </pc:sldChg>
      <pc:sldChg chg="delSp modSp mod">
        <pc:chgData name="Siegbert Rudolph" userId="2af4d44886c067cc" providerId="LiveId" clId="{3FAD0DC7-2B48-4381-9F72-B9A09100E446}" dt="2022-07-08T15:44:16.957" v="161" actId="1076"/>
        <pc:sldMkLst>
          <pc:docMk/>
          <pc:sldMk cId="1691791485" sldId="460"/>
        </pc:sldMkLst>
        <pc:spChg chg="del mod">
          <ac:chgData name="Siegbert Rudolph" userId="2af4d44886c067cc" providerId="LiveId" clId="{3FAD0DC7-2B48-4381-9F72-B9A09100E446}" dt="2022-07-08T15:44:16.954" v="156" actId="478"/>
          <ac:spMkLst>
            <pc:docMk/>
            <pc:sldMk cId="1691791485" sldId="460"/>
            <ac:spMk id="3" creationId="{8A8A2193-F46E-4793-9F42-29B26C3D076C}"/>
          </ac:spMkLst>
        </pc:spChg>
        <pc:spChg chg="mod">
          <ac:chgData name="Siegbert Rudolph" userId="2af4d44886c067cc" providerId="LiveId" clId="{3FAD0DC7-2B48-4381-9F72-B9A09100E446}" dt="2022-07-08T15:44:16.957" v="161" actId="1076"/>
          <ac:spMkLst>
            <pc:docMk/>
            <pc:sldMk cId="1691791485" sldId="460"/>
            <ac:spMk id="5" creationId="{1C673E15-7C9F-5C50-CA1D-25F787CF01C8}"/>
          </ac:spMkLst>
        </pc:spChg>
        <pc:spChg chg="del">
          <ac:chgData name="Siegbert Rudolph" userId="2af4d44886c067cc" providerId="LiveId" clId="{3FAD0DC7-2B48-4381-9F72-B9A09100E446}" dt="2021-12-31T10:11:33.117" v="48" actId="478"/>
          <ac:spMkLst>
            <pc:docMk/>
            <pc:sldMk cId="1691791485" sldId="460"/>
            <ac:spMk id="5" creationId="{3EB81F7F-C04F-42E6-A9D7-914B4AB728F6}"/>
          </ac:spMkLst>
        </pc:spChg>
      </pc:sldChg>
      <pc:sldChg chg="delSp modSp mod">
        <pc:chgData name="Siegbert Rudolph" userId="2af4d44886c067cc" providerId="LiveId" clId="{3FAD0DC7-2B48-4381-9F72-B9A09100E446}" dt="2022-07-08T15:44:16.965" v="173" actId="1076"/>
        <pc:sldMkLst>
          <pc:docMk/>
          <pc:sldMk cId="1207795984" sldId="461"/>
        </pc:sldMkLst>
        <pc:spChg chg="del mod">
          <ac:chgData name="Siegbert Rudolph" userId="2af4d44886c067cc" providerId="LiveId" clId="{3FAD0DC7-2B48-4381-9F72-B9A09100E446}" dt="2022-07-08T15:44:16.962" v="168" actId="478"/>
          <ac:spMkLst>
            <pc:docMk/>
            <pc:sldMk cId="1207795984" sldId="461"/>
            <ac:spMk id="3" creationId="{24D8E83E-CEE7-49C8-B9D9-8A32EF357082}"/>
          </ac:spMkLst>
        </pc:spChg>
        <pc:spChg chg="del">
          <ac:chgData name="Siegbert Rudolph" userId="2af4d44886c067cc" providerId="LiveId" clId="{3FAD0DC7-2B48-4381-9F72-B9A09100E446}" dt="2021-12-31T10:11:33.132" v="60" actId="478"/>
          <ac:spMkLst>
            <pc:docMk/>
            <pc:sldMk cId="1207795984" sldId="461"/>
            <ac:spMk id="5" creationId="{7C078EBA-5F9F-4AF6-A74A-4F81B86D692F}"/>
          </ac:spMkLst>
        </pc:spChg>
        <pc:spChg chg="mod">
          <ac:chgData name="Siegbert Rudolph" userId="2af4d44886c067cc" providerId="LiveId" clId="{3FAD0DC7-2B48-4381-9F72-B9A09100E446}" dt="2022-07-08T15:44:16.965" v="173" actId="1076"/>
          <ac:spMkLst>
            <pc:docMk/>
            <pc:sldMk cId="1207795984" sldId="461"/>
            <ac:spMk id="5" creationId="{971BA894-180D-548B-0840-75DA74E763F8}"/>
          </ac:spMkLst>
        </pc:spChg>
      </pc:sldChg>
      <pc:sldChg chg="delSp modSp mod">
        <pc:chgData name="Siegbert Rudolph" userId="2af4d44886c067cc" providerId="LiveId" clId="{3FAD0DC7-2B48-4381-9F72-B9A09100E446}" dt="2022-07-08T15:44:16.970" v="179" actId="1076"/>
        <pc:sldMkLst>
          <pc:docMk/>
          <pc:sldMk cId="3592270114" sldId="463"/>
        </pc:sldMkLst>
        <pc:spChg chg="del mod">
          <ac:chgData name="Siegbert Rudolph" userId="2af4d44886c067cc" providerId="LiveId" clId="{3FAD0DC7-2B48-4381-9F72-B9A09100E446}" dt="2022-07-08T15:44:16.966" v="174" actId="478"/>
          <ac:spMkLst>
            <pc:docMk/>
            <pc:sldMk cId="3592270114" sldId="463"/>
            <ac:spMk id="3" creationId="{411A8BED-57C0-476F-9D79-6F7615B94C9A}"/>
          </ac:spMkLst>
        </pc:spChg>
        <pc:spChg chg="del">
          <ac:chgData name="Siegbert Rudolph" userId="2af4d44886c067cc" providerId="LiveId" clId="{3FAD0DC7-2B48-4381-9F72-B9A09100E446}" dt="2021-12-31T10:11:33.164" v="66" actId="478"/>
          <ac:spMkLst>
            <pc:docMk/>
            <pc:sldMk cId="3592270114" sldId="463"/>
            <ac:spMk id="5" creationId="{A23FE4EE-E995-41DF-A65A-A78A5A1D3DEB}"/>
          </ac:spMkLst>
        </pc:spChg>
        <pc:spChg chg="mod">
          <ac:chgData name="Siegbert Rudolph" userId="2af4d44886c067cc" providerId="LiveId" clId="{3FAD0DC7-2B48-4381-9F72-B9A09100E446}" dt="2022-07-08T15:44:16.970" v="179" actId="1076"/>
          <ac:spMkLst>
            <pc:docMk/>
            <pc:sldMk cId="3592270114" sldId="463"/>
            <ac:spMk id="5" creationId="{DD347EC0-5770-DCAA-5B5E-EE6B511A995B}"/>
          </ac:spMkLst>
        </pc:spChg>
      </pc:sldChg>
      <pc:sldChg chg="delSp modSp mod">
        <pc:chgData name="Siegbert Rudolph" userId="2af4d44886c067cc" providerId="LiveId" clId="{3FAD0DC7-2B48-4381-9F72-B9A09100E446}" dt="2022-07-08T15:44:16.978" v="191" actId="1076"/>
        <pc:sldMkLst>
          <pc:docMk/>
          <pc:sldMk cId="3853199959" sldId="464"/>
        </pc:sldMkLst>
        <pc:spChg chg="del mod">
          <ac:chgData name="Siegbert Rudolph" userId="2af4d44886c067cc" providerId="LiveId" clId="{3FAD0DC7-2B48-4381-9F72-B9A09100E446}" dt="2022-07-08T15:44:16.974" v="186" actId="478"/>
          <ac:spMkLst>
            <pc:docMk/>
            <pc:sldMk cId="3853199959" sldId="464"/>
            <ac:spMk id="3" creationId="{5974186C-8ED2-4D34-B5DA-3134F63F8392}"/>
          </ac:spMkLst>
        </pc:spChg>
        <pc:spChg chg="del">
          <ac:chgData name="Siegbert Rudolph" userId="2af4d44886c067cc" providerId="LiveId" clId="{3FAD0DC7-2B48-4381-9F72-B9A09100E446}" dt="2021-12-31T10:11:33.195" v="78" actId="478"/>
          <ac:spMkLst>
            <pc:docMk/>
            <pc:sldMk cId="3853199959" sldId="464"/>
            <ac:spMk id="6" creationId="{9524E438-F75D-4A10-8483-9ECE28A6EB43}"/>
          </ac:spMkLst>
        </pc:spChg>
        <pc:spChg chg="mod">
          <ac:chgData name="Siegbert Rudolph" userId="2af4d44886c067cc" providerId="LiveId" clId="{3FAD0DC7-2B48-4381-9F72-B9A09100E446}" dt="2022-07-08T15:44:16.978" v="191" actId="1076"/>
          <ac:spMkLst>
            <pc:docMk/>
            <pc:sldMk cId="3853199959" sldId="464"/>
            <ac:spMk id="6" creationId="{FF5BDDDB-FAAB-5EB9-33F1-1D2EADED4D17}"/>
          </ac:spMkLst>
        </pc:spChg>
      </pc:sldChg>
      <pc:sldChg chg="delSp modSp mod">
        <pc:chgData name="Siegbert Rudolph" userId="2af4d44886c067cc" providerId="LiveId" clId="{3FAD0DC7-2B48-4381-9F72-B9A09100E446}" dt="2022-07-08T15:44:16.982" v="197" actId="1076"/>
        <pc:sldMkLst>
          <pc:docMk/>
          <pc:sldMk cId="0" sldId="608"/>
        </pc:sldMkLst>
        <pc:spChg chg="del mod">
          <ac:chgData name="Siegbert Rudolph" userId="2af4d44886c067cc" providerId="LiveId" clId="{3FAD0DC7-2B48-4381-9F72-B9A09100E446}" dt="2022-07-08T15:44:16.979" v="192" actId="478"/>
          <ac:spMkLst>
            <pc:docMk/>
            <pc:sldMk cId="0" sldId="608"/>
            <ac:spMk id="3" creationId="{757C0875-B24F-4B76-83BF-0F94BF68BA00}"/>
          </ac:spMkLst>
        </pc:spChg>
        <pc:spChg chg="del">
          <ac:chgData name="Siegbert Rudolph" userId="2af4d44886c067cc" providerId="LiveId" clId="{3FAD0DC7-2B48-4381-9F72-B9A09100E446}" dt="2021-12-31T10:11:33.201" v="84" actId="478"/>
          <ac:spMkLst>
            <pc:docMk/>
            <pc:sldMk cId="0" sldId="608"/>
            <ac:spMk id="4" creationId="{C45F1C8E-BBEB-48A9-AFC1-7E7A098AB123}"/>
          </ac:spMkLst>
        </pc:spChg>
        <pc:spChg chg="mod">
          <ac:chgData name="Siegbert Rudolph" userId="2af4d44886c067cc" providerId="LiveId" clId="{3FAD0DC7-2B48-4381-9F72-B9A09100E446}" dt="2022-07-08T15:44:16.982" v="197" actId="1076"/>
          <ac:spMkLst>
            <pc:docMk/>
            <pc:sldMk cId="0" sldId="608"/>
            <ac:spMk id="4" creationId="{EA482ACB-72DA-DCC4-5301-527B959CEEFC}"/>
          </ac:spMkLst>
        </pc:spChg>
      </pc:sldChg>
      <pc:sldChg chg="delSp modSp mod">
        <pc:chgData name="Siegbert Rudolph" userId="2af4d44886c067cc" providerId="LiveId" clId="{3FAD0DC7-2B48-4381-9F72-B9A09100E446}" dt="2022-07-08T15:44:16.987" v="203" actId="1076"/>
        <pc:sldMkLst>
          <pc:docMk/>
          <pc:sldMk cId="0" sldId="612"/>
        </pc:sldMkLst>
        <pc:spChg chg="del mod">
          <ac:chgData name="Siegbert Rudolph" userId="2af4d44886c067cc" providerId="LiveId" clId="{3FAD0DC7-2B48-4381-9F72-B9A09100E446}" dt="2022-07-08T15:44:16.983" v="198" actId="478"/>
          <ac:spMkLst>
            <pc:docMk/>
            <pc:sldMk cId="0" sldId="612"/>
            <ac:spMk id="3" creationId="{2795B384-F42C-4D69-A2B0-C82B1B273C93}"/>
          </ac:spMkLst>
        </pc:spChg>
        <pc:spChg chg="mod">
          <ac:chgData name="Siegbert Rudolph" userId="2af4d44886c067cc" providerId="LiveId" clId="{3FAD0DC7-2B48-4381-9F72-B9A09100E446}" dt="2022-07-08T15:44:16.987" v="203" actId="1076"/>
          <ac:spMkLst>
            <pc:docMk/>
            <pc:sldMk cId="0" sldId="612"/>
            <ac:spMk id="4" creationId="{1875A331-7AD5-EEDC-CF92-B5F81C3A8FE2}"/>
          </ac:spMkLst>
        </pc:spChg>
        <pc:spChg chg="del">
          <ac:chgData name="Siegbert Rudolph" userId="2af4d44886c067cc" providerId="LiveId" clId="{3FAD0DC7-2B48-4381-9F72-B9A09100E446}" dt="2021-12-31T10:11:33.217" v="90" actId="478"/>
          <ac:spMkLst>
            <pc:docMk/>
            <pc:sldMk cId="0" sldId="612"/>
            <ac:spMk id="4" creationId="{4B20AA80-FBB4-40EC-9E09-D5AB6F7B0A1D}"/>
          </ac:spMkLst>
        </pc:spChg>
      </pc:sldChg>
      <pc:sldChg chg="delSp modSp mod">
        <pc:chgData name="Siegbert Rudolph" userId="2af4d44886c067cc" providerId="LiveId" clId="{3FAD0DC7-2B48-4381-9F72-B9A09100E446}" dt="2022-07-08T15:44:16.993" v="209" actId="1076"/>
        <pc:sldMkLst>
          <pc:docMk/>
          <pc:sldMk cId="0" sldId="614"/>
        </pc:sldMkLst>
        <pc:spChg chg="del mod">
          <ac:chgData name="Siegbert Rudolph" userId="2af4d44886c067cc" providerId="LiveId" clId="{3FAD0DC7-2B48-4381-9F72-B9A09100E446}" dt="2022-07-08T15:44:16.989" v="204" actId="478"/>
          <ac:spMkLst>
            <pc:docMk/>
            <pc:sldMk cId="0" sldId="614"/>
            <ac:spMk id="3" creationId="{6442A2A4-C1BE-4B6C-8A56-61680C3603A4}"/>
          </ac:spMkLst>
        </pc:spChg>
        <pc:spChg chg="mod">
          <ac:chgData name="Siegbert Rudolph" userId="2af4d44886c067cc" providerId="LiveId" clId="{3FAD0DC7-2B48-4381-9F72-B9A09100E446}" dt="2022-07-08T15:44:16.993" v="209" actId="1076"/>
          <ac:spMkLst>
            <pc:docMk/>
            <pc:sldMk cId="0" sldId="614"/>
            <ac:spMk id="4" creationId="{714B75E7-40FF-FFF0-2A11-425964B79212}"/>
          </ac:spMkLst>
        </pc:spChg>
        <pc:spChg chg="del">
          <ac:chgData name="Siegbert Rudolph" userId="2af4d44886c067cc" providerId="LiveId" clId="{3FAD0DC7-2B48-4381-9F72-B9A09100E446}" dt="2021-12-31T10:11:33.233" v="96" actId="478"/>
          <ac:spMkLst>
            <pc:docMk/>
            <pc:sldMk cId="0" sldId="614"/>
            <ac:spMk id="4" creationId="{75C9B3F5-1439-414B-9B8A-0CDC2307E5E5}"/>
          </ac:spMkLst>
        </pc:spChg>
      </pc:sldChg>
      <pc:sldChg chg="delSp modSp mod">
        <pc:chgData name="Siegbert Rudolph" userId="2af4d44886c067cc" providerId="LiveId" clId="{3FAD0DC7-2B48-4381-9F72-B9A09100E446}" dt="2022-07-08T15:44:16.933" v="125" actId="1076"/>
        <pc:sldMkLst>
          <pc:docMk/>
          <pc:sldMk cId="1256282161" sldId="630"/>
        </pc:sldMkLst>
        <pc:spChg chg="del mod">
          <ac:chgData name="Siegbert Rudolph" userId="2af4d44886c067cc" providerId="LiveId" clId="{3FAD0DC7-2B48-4381-9F72-B9A09100E446}" dt="2022-07-08T15:44:16.930" v="120" actId="478"/>
          <ac:spMkLst>
            <pc:docMk/>
            <pc:sldMk cId="1256282161" sldId="630"/>
            <ac:spMk id="3" creationId="{A2575A09-B036-47D7-8389-9E7327A654CA}"/>
          </ac:spMkLst>
        </pc:spChg>
        <pc:spChg chg="mod">
          <ac:chgData name="Siegbert Rudolph" userId="2af4d44886c067cc" providerId="LiveId" clId="{3FAD0DC7-2B48-4381-9F72-B9A09100E446}" dt="2022-07-08T15:44:16.933" v="125" actId="1076"/>
          <ac:spMkLst>
            <pc:docMk/>
            <pc:sldMk cId="1256282161" sldId="630"/>
            <ac:spMk id="5" creationId="{24CCA997-481F-D86D-4830-9E903894F0B3}"/>
          </ac:spMkLst>
        </pc:spChg>
        <pc:spChg chg="del">
          <ac:chgData name="Siegbert Rudolph" userId="2af4d44886c067cc" providerId="LiveId" clId="{3FAD0DC7-2B48-4381-9F72-B9A09100E446}" dt="2021-12-31T10:11:33.048" v="12" actId="478"/>
          <ac:spMkLst>
            <pc:docMk/>
            <pc:sldMk cId="1256282161" sldId="630"/>
            <ac:spMk id="5" creationId="{3E7930C9-D01F-4225-BFE3-95FB3BCD087D}"/>
          </ac:spMkLst>
        </pc:spChg>
      </pc:sldChg>
    </pc:docChg>
  </pc:docChgLst>
  <pc:docChgLst>
    <pc:chgData name="Siegbert Rudolph" userId="2af4d44886c067cc" providerId="LiveId" clId="{904E54EE-106E-4E0D-96AD-30FD41A84F94}"/>
    <pc:docChg chg="undo custSel addSld delSld modSld">
      <pc:chgData name="Siegbert Rudolph" userId="2af4d44886c067cc" providerId="LiveId" clId="{904E54EE-106E-4E0D-96AD-30FD41A84F94}" dt="2021-06-22T16:15:06.283" v="250" actId="1076"/>
      <pc:docMkLst>
        <pc:docMk/>
      </pc:docMkLst>
      <pc:sldChg chg="delSp modSp mod">
        <pc:chgData name="Siegbert Rudolph" userId="2af4d44886c067cc" providerId="LiveId" clId="{904E54EE-106E-4E0D-96AD-30FD41A84F94}" dt="2021-06-22T16:15:06.221" v="148" actId="1076"/>
        <pc:sldMkLst>
          <pc:docMk/>
          <pc:sldMk cId="0" sldId="444"/>
        </pc:sldMkLst>
        <pc:spChg chg="mod">
          <ac:chgData name="Siegbert Rudolph" userId="2af4d44886c067cc" providerId="LiveId" clId="{904E54EE-106E-4E0D-96AD-30FD41A84F94}" dt="2021-06-22T16:15:06.221" v="148" actId="1076"/>
          <ac:spMkLst>
            <pc:docMk/>
            <pc:sldMk cId="0" sldId="444"/>
            <ac:spMk id="2" creationId="{A30E9256-36BF-4C4E-A39B-6CC6239A5B28}"/>
          </ac:spMkLst>
        </pc:spChg>
        <pc:spChg chg="del">
          <ac:chgData name="Siegbert Rudolph" userId="2af4d44886c067cc" providerId="LiveId" clId="{904E54EE-106E-4E0D-96AD-30FD41A84F94}" dt="2021-06-22T16:15:06.221" v="143" actId="478"/>
          <ac:spMkLst>
            <pc:docMk/>
            <pc:sldMk cId="0" sldId="444"/>
            <ac:spMk id="3" creationId="{205B38B2-61FF-42D6-B78C-69C16E8CBAEB}"/>
          </ac:spMkLst>
        </pc:spChg>
        <pc:spChg chg="mod">
          <ac:chgData name="Siegbert Rudolph" userId="2af4d44886c067cc" providerId="LiveId" clId="{904E54EE-106E-4E0D-96AD-30FD41A84F94}" dt="2021-06-22T15:47:08.647" v="121" actId="20577"/>
          <ac:spMkLst>
            <pc:docMk/>
            <pc:sldMk cId="0" sldId="444"/>
            <ac:spMk id="18" creationId="{00000000-0000-0000-0000-000000000000}"/>
          </ac:spMkLst>
        </pc:spChg>
      </pc:sldChg>
      <pc:sldChg chg="delSp modSp mod">
        <pc:chgData name="Siegbert Rudolph" userId="2af4d44886c067cc" providerId="LiveId" clId="{904E54EE-106E-4E0D-96AD-30FD41A84F94}" dt="2021-06-22T16:15:06.221" v="154" actId="1076"/>
        <pc:sldMkLst>
          <pc:docMk/>
          <pc:sldMk cId="2582785542" sldId="450"/>
        </pc:sldMkLst>
        <pc:spChg chg="del">
          <ac:chgData name="Siegbert Rudolph" userId="2af4d44886c067cc" providerId="LiveId" clId="{904E54EE-106E-4E0D-96AD-30FD41A84F94}" dt="2021-06-22T16:15:06.221" v="149" actId="478"/>
          <ac:spMkLst>
            <pc:docMk/>
            <pc:sldMk cId="2582785542" sldId="450"/>
            <ac:spMk id="3" creationId="{9F5721BB-CC29-4100-A7E2-4897A910BB00}"/>
          </ac:spMkLst>
        </pc:spChg>
        <pc:spChg chg="mod">
          <ac:chgData name="Siegbert Rudolph" userId="2af4d44886c067cc" providerId="LiveId" clId="{904E54EE-106E-4E0D-96AD-30FD41A84F94}" dt="2021-06-22T16:15:06.221" v="154" actId="1076"/>
          <ac:spMkLst>
            <pc:docMk/>
            <pc:sldMk cId="2582785542" sldId="450"/>
            <ac:spMk id="6" creationId="{AF9E9F5B-75FD-48DD-A7D7-BFA4B30DC50B}"/>
          </ac:spMkLst>
        </pc:spChg>
        <pc:picChg chg="mod">
          <ac:chgData name="Siegbert Rudolph" userId="2af4d44886c067cc" providerId="LiveId" clId="{904E54EE-106E-4E0D-96AD-30FD41A84F94}" dt="2021-06-22T15:33:47.353" v="92" actId="1076"/>
          <ac:picMkLst>
            <pc:docMk/>
            <pc:sldMk cId="2582785542" sldId="450"/>
            <ac:picMk id="5" creationId="{61CC414D-6351-4E90-8068-BED78F4AE9BC}"/>
          </ac:picMkLst>
        </pc:picChg>
      </pc:sldChg>
      <pc:sldChg chg="addSp delSp modSp mod modAnim">
        <pc:chgData name="Siegbert Rudolph" userId="2af4d44886c067cc" providerId="LiveId" clId="{904E54EE-106E-4E0D-96AD-30FD41A84F94}" dt="2021-06-22T16:15:06.237" v="166" actId="1076"/>
        <pc:sldMkLst>
          <pc:docMk/>
          <pc:sldMk cId="3272970722" sldId="451"/>
        </pc:sldMkLst>
        <pc:spChg chg="del">
          <ac:chgData name="Siegbert Rudolph" userId="2af4d44886c067cc" providerId="LiveId" clId="{904E54EE-106E-4E0D-96AD-30FD41A84F94}" dt="2021-06-22T16:15:06.221" v="161" actId="478"/>
          <ac:spMkLst>
            <pc:docMk/>
            <pc:sldMk cId="3272970722" sldId="451"/>
            <ac:spMk id="3" creationId="{E37444DE-4C22-4E9E-B095-5D494C757AB0}"/>
          </ac:spMkLst>
        </pc:spChg>
        <pc:spChg chg="mod">
          <ac:chgData name="Siegbert Rudolph" userId="2af4d44886c067cc" providerId="LiveId" clId="{904E54EE-106E-4E0D-96AD-30FD41A84F94}" dt="2021-06-22T16:15:06.237" v="166" actId="1076"/>
          <ac:spMkLst>
            <pc:docMk/>
            <pc:sldMk cId="3272970722" sldId="451"/>
            <ac:spMk id="5" creationId="{2B9E83C0-5E5E-4EE0-A562-DE3DE54396B7}"/>
          </ac:spMkLst>
        </pc:spChg>
        <pc:picChg chg="add mod">
          <ac:chgData name="Siegbert Rudolph" userId="2af4d44886c067cc" providerId="LiveId" clId="{904E54EE-106E-4E0D-96AD-30FD41A84F94}" dt="2021-06-22T15:18:03.474" v="11" actId="1076"/>
          <ac:picMkLst>
            <pc:docMk/>
            <pc:sldMk cId="3272970722" sldId="451"/>
            <ac:picMk id="4" creationId="{F74BC198-9865-411D-8A88-6851B9DADEEA}"/>
          </ac:picMkLst>
        </pc:picChg>
      </pc:sldChg>
      <pc:sldChg chg="addSp delSp modSp mod modAnim">
        <pc:chgData name="Siegbert Rudolph" userId="2af4d44886c067cc" providerId="LiveId" clId="{904E54EE-106E-4E0D-96AD-30FD41A84F94}" dt="2021-06-22T16:15:06.237" v="178" actId="1076"/>
        <pc:sldMkLst>
          <pc:docMk/>
          <pc:sldMk cId="2066011443" sldId="452"/>
        </pc:sldMkLst>
        <pc:spChg chg="del">
          <ac:chgData name="Siegbert Rudolph" userId="2af4d44886c067cc" providerId="LiveId" clId="{904E54EE-106E-4E0D-96AD-30FD41A84F94}" dt="2021-06-22T16:15:06.237" v="173" actId="478"/>
          <ac:spMkLst>
            <pc:docMk/>
            <pc:sldMk cId="2066011443" sldId="452"/>
            <ac:spMk id="3" creationId="{2C695B3D-6DFD-4C16-8B19-0006CC0676AE}"/>
          </ac:spMkLst>
        </pc:spChg>
        <pc:spChg chg="mod">
          <ac:chgData name="Siegbert Rudolph" userId="2af4d44886c067cc" providerId="LiveId" clId="{904E54EE-106E-4E0D-96AD-30FD41A84F94}" dt="2021-06-22T16:15:06.237" v="178" actId="1076"/>
          <ac:spMkLst>
            <pc:docMk/>
            <pc:sldMk cId="2066011443" sldId="452"/>
            <ac:spMk id="5" creationId="{DF483908-0293-47A2-A9FB-E34082C41D32}"/>
          </ac:spMkLst>
        </pc:spChg>
        <pc:picChg chg="add mod">
          <ac:chgData name="Siegbert Rudolph" userId="2af4d44886c067cc" providerId="LiveId" clId="{904E54EE-106E-4E0D-96AD-30FD41A84F94}" dt="2021-06-22T15:19:18.938" v="23" actId="1076"/>
          <ac:picMkLst>
            <pc:docMk/>
            <pc:sldMk cId="2066011443" sldId="452"/>
            <ac:picMk id="4" creationId="{87AECBD9-F687-4300-A19B-50B00AF9E95E}"/>
          </ac:picMkLst>
        </pc:picChg>
      </pc:sldChg>
      <pc:sldChg chg="addSp delSp modSp mod modAnim">
        <pc:chgData name="Siegbert Rudolph" userId="2af4d44886c067cc" providerId="LiveId" clId="{904E54EE-106E-4E0D-96AD-30FD41A84F94}" dt="2021-06-22T16:15:06.252" v="190" actId="1076"/>
        <pc:sldMkLst>
          <pc:docMk/>
          <pc:sldMk cId="221419794" sldId="453"/>
        </pc:sldMkLst>
        <pc:spChg chg="del">
          <ac:chgData name="Siegbert Rudolph" userId="2af4d44886c067cc" providerId="LiveId" clId="{904E54EE-106E-4E0D-96AD-30FD41A84F94}" dt="2021-06-22T16:15:06.237" v="185" actId="478"/>
          <ac:spMkLst>
            <pc:docMk/>
            <pc:sldMk cId="221419794" sldId="453"/>
            <ac:spMk id="3" creationId="{9F5D874A-19B9-4FCA-9E5A-FF1B400D6A39}"/>
          </ac:spMkLst>
        </pc:spChg>
        <pc:spChg chg="mod">
          <ac:chgData name="Siegbert Rudolph" userId="2af4d44886c067cc" providerId="LiveId" clId="{904E54EE-106E-4E0D-96AD-30FD41A84F94}" dt="2021-06-22T16:15:06.252" v="190" actId="1076"/>
          <ac:spMkLst>
            <pc:docMk/>
            <pc:sldMk cId="221419794" sldId="453"/>
            <ac:spMk id="5" creationId="{9824811D-53EA-4EDB-88DB-916487F8720C}"/>
          </ac:spMkLst>
        </pc:spChg>
        <pc:picChg chg="add mod">
          <ac:chgData name="Siegbert Rudolph" userId="2af4d44886c067cc" providerId="LiveId" clId="{904E54EE-106E-4E0D-96AD-30FD41A84F94}" dt="2021-06-22T15:20:14.463" v="32" actId="207"/>
          <ac:picMkLst>
            <pc:docMk/>
            <pc:sldMk cId="221419794" sldId="453"/>
            <ac:picMk id="4" creationId="{7C39F059-B0E4-4CC0-9E07-12FA23C0D621}"/>
          </ac:picMkLst>
        </pc:picChg>
      </pc:sldChg>
      <pc:sldChg chg="addSp delSp modSp mod">
        <pc:chgData name="Siegbert Rudolph" userId="2af4d44886c067cc" providerId="LiveId" clId="{904E54EE-106E-4E0D-96AD-30FD41A84F94}" dt="2021-06-22T16:15:06.283" v="250" actId="1076"/>
        <pc:sldMkLst>
          <pc:docMk/>
          <pc:sldMk cId="1296156423" sldId="454"/>
        </pc:sldMkLst>
        <pc:spChg chg="mod">
          <ac:chgData name="Siegbert Rudolph" userId="2af4d44886c067cc" providerId="LiveId" clId="{904E54EE-106E-4E0D-96AD-30FD41A84F94}" dt="2021-06-22T16:15:06.283" v="250" actId="1076"/>
          <ac:spMkLst>
            <pc:docMk/>
            <pc:sldMk cId="1296156423" sldId="454"/>
            <ac:spMk id="7" creationId="{D8F59E0D-2E4B-4766-8963-D34CC3549D6A}"/>
          </ac:spMkLst>
        </pc:spChg>
        <pc:spChg chg="del">
          <ac:chgData name="Siegbert Rudolph" userId="2af4d44886c067cc" providerId="LiveId" clId="{904E54EE-106E-4E0D-96AD-30FD41A84F94}" dt="2021-06-22T16:15:06.283" v="245" actId="478"/>
          <ac:spMkLst>
            <pc:docMk/>
            <pc:sldMk cId="1296156423" sldId="454"/>
            <ac:spMk id="9" creationId="{ABEB49DD-C230-4549-A159-1815D8DF12D8}"/>
          </ac:spMkLst>
        </pc:spChg>
        <pc:spChg chg="add mod">
          <ac:chgData name="Siegbert Rudolph" userId="2af4d44886c067cc" providerId="LiveId" clId="{904E54EE-106E-4E0D-96AD-30FD41A84F94}" dt="2021-06-22T15:48:01.011" v="140"/>
          <ac:spMkLst>
            <pc:docMk/>
            <pc:sldMk cId="1296156423" sldId="454"/>
            <ac:spMk id="10" creationId="{77E271BD-CF55-465B-9622-B26BCB9E7877}"/>
          </ac:spMkLst>
        </pc:spChg>
      </pc:sldChg>
      <pc:sldChg chg="addSp delSp modSp mod modAnim">
        <pc:chgData name="Siegbert Rudolph" userId="2af4d44886c067cc" providerId="LiveId" clId="{904E54EE-106E-4E0D-96AD-30FD41A84F94}" dt="2021-06-22T16:15:06.252" v="202" actId="1076"/>
        <pc:sldMkLst>
          <pc:docMk/>
          <pc:sldMk cId="2395674954" sldId="455"/>
        </pc:sldMkLst>
        <pc:spChg chg="del">
          <ac:chgData name="Siegbert Rudolph" userId="2af4d44886c067cc" providerId="LiveId" clId="{904E54EE-106E-4E0D-96AD-30FD41A84F94}" dt="2021-06-22T16:15:06.252" v="197" actId="478"/>
          <ac:spMkLst>
            <pc:docMk/>
            <pc:sldMk cId="2395674954" sldId="455"/>
            <ac:spMk id="3" creationId="{E5E69831-B053-46D2-9BC0-FFD649FA7DE2}"/>
          </ac:spMkLst>
        </pc:spChg>
        <pc:spChg chg="mod">
          <ac:chgData name="Siegbert Rudolph" userId="2af4d44886c067cc" providerId="LiveId" clId="{904E54EE-106E-4E0D-96AD-30FD41A84F94}" dt="2021-06-22T16:15:06.252" v="202" actId="1076"/>
          <ac:spMkLst>
            <pc:docMk/>
            <pc:sldMk cId="2395674954" sldId="455"/>
            <ac:spMk id="5" creationId="{F7448B9C-B0CF-44CF-BDD1-E0CF178DC6AF}"/>
          </ac:spMkLst>
        </pc:spChg>
        <pc:spChg chg="add mod">
          <ac:chgData name="Siegbert Rudolph" userId="2af4d44886c067cc" providerId="LiveId" clId="{904E54EE-106E-4E0D-96AD-30FD41A84F94}" dt="2021-06-22T15:48:23.162" v="142"/>
          <ac:spMkLst>
            <pc:docMk/>
            <pc:sldMk cId="2395674954" sldId="455"/>
            <ac:spMk id="36" creationId="{389ED450-B57F-43CD-B077-51444D249115}"/>
          </ac:spMkLst>
        </pc:spChg>
        <pc:picChg chg="add mod">
          <ac:chgData name="Siegbert Rudolph" userId="2af4d44886c067cc" providerId="LiveId" clId="{904E54EE-106E-4E0D-96AD-30FD41A84F94}" dt="2021-06-22T15:21:50.510" v="46" actId="1076"/>
          <ac:picMkLst>
            <pc:docMk/>
            <pc:sldMk cId="2395674954" sldId="455"/>
            <ac:picMk id="4" creationId="{A7171FF9-3201-48BA-9775-7A5CB95517E6}"/>
          </ac:picMkLst>
        </pc:picChg>
      </pc:sldChg>
      <pc:sldChg chg="addSp delSp modSp mod modAnim">
        <pc:chgData name="Siegbert Rudolph" userId="2af4d44886c067cc" providerId="LiveId" clId="{904E54EE-106E-4E0D-96AD-30FD41A84F94}" dt="2021-06-22T16:15:06.268" v="220" actId="1076"/>
        <pc:sldMkLst>
          <pc:docMk/>
          <pc:sldMk cId="3068644924" sldId="456"/>
        </pc:sldMkLst>
        <pc:spChg chg="del">
          <ac:chgData name="Siegbert Rudolph" userId="2af4d44886c067cc" providerId="LiveId" clId="{904E54EE-106E-4E0D-96AD-30FD41A84F94}" dt="2021-06-22T16:15:06.268" v="215" actId="478"/>
          <ac:spMkLst>
            <pc:docMk/>
            <pc:sldMk cId="3068644924" sldId="456"/>
            <ac:spMk id="3" creationId="{103ACAF7-2C09-4E39-8831-D02041975F02}"/>
          </ac:spMkLst>
        </pc:spChg>
        <pc:spChg chg="mod">
          <ac:chgData name="Siegbert Rudolph" userId="2af4d44886c067cc" providerId="LiveId" clId="{904E54EE-106E-4E0D-96AD-30FD41A84F94}" dt="2021-06-22T16:15:06.268" v="220" actId="1076"/>
          <ac:spMkLst>
            <pc:docMk/>
            <pc:sldMk cId="3068644924" sldId="456"/>
            <ac:spMk id="5" creationId="{F8ED7529-FF8B-4049-8EED-7C6ED8AE7385}"/>
          </ac:spMkLst>
        </pc:spChg>
        <pc:picChg chg="add mod">
          <ac:chgData name="Siegbert Rudolph" userId="2af4d44886c067cc" providerId="LiveId" clId="{904E54EE-106E-4E0D-96AD-30FD41A84F94}" dt="2021-06-22T15:24:01.889" v="66" actId="1076"/>
          <ac:picMkLst>
            <pc:docMk/>
            <pc:sldMk cId="3068644924" sldId="456"/>
            <ac:picMk id="4" creationId="{1B8A7022-F732-4B04-8880-283BF1100789}"/>
          </ac:picMkLst>
        </pc:picChg>
      </pc:sldChg>
      <pc:sldChg chg="delSp del mod">
        <pc:chgData name="Siegbert Rudolph" userId="2af4d44886c067cc" providerId="LiveId" clId="{904E54EE-106E-4E0D-96AD-30FD41A84F94}" dt="2021-06-22T15:47:18.520" v="123" actId="47"/>
        <pc:sldMkLst>
          <pc:docMk/>
          <pc:sldMk cId="3234317609" sldId="457"/>
        </pc:sldMkLst>
        <pc:spChg chg="del">
          <ac:chgData name="Siegbert Rudolph" userId="2af4d44886c067cc" providerId="LiveId" clId="{904E54EE-106E-4E0D-96AD-30FD41A84F94}" dt="2021-06-22T15:16:39.726" v="0" actId="21"/>
          <ac:spMkLst>
            <pc:docMk/>
            <pc:sldMk cId="3234317609" sldId="457"/>
            <ac:spMk id="134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6:39.726" v="0" actId="21"/>
          <ac:spMkLst>
            <pc:docMk/>
            <pc:sldMk cId="3234317609" sldId="457"/>
            <ac:spMk id="135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6:39.726" v="0" actId="21"/>
          <ac:spMkLst>
            <pc:docMk/>
            <pc:sldMk cId="3234317609" sldId="457"/>
            <ac:spMk id="136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6:39.726" v="0" actId="21"/>
          <ac:spMkLst>
            <pc:docMk/>
            <pc:sldMk cId="3234317609" sldId="457"/>
            <ac:spMk id="137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6:39.726" v="0" actId="21"/>
          <ac:spMkLst>
            <pc:docMk/>
            <pc:sldMk cId="3234317609" sldId="457"/>
            <ac:spMk id="138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6:39.726" v="0" actId="21"/>
          <ac:spMkLst>
            <pc:docMk/>
            <pc:sldMk cId="3234317609" sldId="457"/>
            <ac:spMk id="139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6:39.726" v="0" actId="21"/>
          <ac:spMkLst>
            <pc:docMk/>
            <pc:sldMk cId="3234317609" sldId="457"/>
            <ac:spMk id="140" creationId="{00000000-0000-0000-0000-000000000000}"/>
          </ac:spMkLst>
        </pc:spChg>
      </pc:sldChg>
      <pc:sldChg chg="addSp delSp modSp mod modAnim">
        <pc:chgData name="Siegbert Rudolph" userId="2af4d44886c067cc" providerId="LiveId" clId="{904E54EE-106E-4E0D-96AD-30FD41A84F94}" dt="2021-06-22T16:15:06.237" v="172" actId="1076"/>
        <pc:sldMkLst>
          <pc:docMk/>
          <pc:sldMk cId="446861848" sldId="458"/>
        </pc:sldMkLst>
        <pc:spChg chg="del">
          <ac:chgData name="Siegbert Rudolph" userId="2af4d44886c067cc" providerId="LiveId" clId="{904E54EE-106E-4E0D-96AD-30FD41A84F94}" dt="2021-06-22T16:15:06.237" v="167" actId="478"/>
          <ac:spMkLst>
            <pc:docMk/>
            <pc:sldMk cId="446861848" sldId="458"/>
            <ac:spMk id="3" creationId="{68CD10F1-F7FF-4D36-818D-5B0AB57AB55B}"/>
          </ac:spMkLst>
        </pc:spChg>
        <pc:spChg chg="mod">
          <ac:chgData name="Siegbert Rudolph" userId="2af4d44886c067cc" providerId="LiveId" clId="{904E54EE-106E-4E0D-96AD-30FD41A84F94}" dt="2021-06-22T16:15:06.237" v="172" actId="1076"/>
          <ac:spMkLst>
            <pc:docMk/>
            <pc:sldMk cId="446861848" sldId="458"/>
            <ac:spMk id="5" creationId="{77D8574C-B0DB-4CFA-921B-CACA9331E922}"/>
          </ac:spMkLst>
        </pc:spChg>
        <pc:picChg chg="add mod">
          <ac:chgData name="Siegbert Rudolph" userId="2af4d44886c067cc" providerId="LiveId" clId="{904E54EE-106E-4E0D-96AD-30FD41A84F94}" dt="2021-06-22T15:18:41.296" v="17" actId="1076"/>
          <ac:picMkLst>
            <pc:docMk/>
            <pc:sldMk cId="446861848" sldId="458"/>
            <ac:picMk id="4" creationId="{E74776C3-467D-457C-B3D2-2110F1D69ADD}"/>
          </ac:picMkLst>
        </pc:picChg>
      </pc:sldChg>
      <pc:sldChg chg="addSp delSp modSp mod modAnim">
        <pc:chgData name="Siegbert Rudolph" userId="2af4d44886c067cc" providerId="LiveId" clId="{904E54EE-106E-4E0D-96AD-30FD41A84F94}" dt="2021-06-22T16:15:06.237" v="184" actId="1076"/>
        <pc:sldMkLst>
          <pc:docMk/>
          <pc:sldMk cId="287073447" sldId="459"/>
        </pc:sldMkLst>
        <pc:spChg chg="del">
          <ac:chgData name="Siegbert Rudolph" userId="2af4d44886c067cc" providerId="LiveId" clId="{904E54EE-106E-4E0D-96AD-30FD41A84F94}" dt="2021-06-22T16:15:06.237" v="179" actId="478"/>
          <ac:spMkLst>
            <pc:docMk/>
            <pc:sldMk cId="287073447" sldId="459"/>
            <ac:spMk id="3" creationId="{AB0A2D4E-9EB2-4369-B520-166C02F03087}"/>
          </ac:spMkLst>
        </pc:spChg>
        <pc:spChg chg="mod">
          <ac:chgData name="Siegbert Rudolph" userId="2af4d44886c067cc" providerId="LiveId" clId="{904E54EE-106E-4E0D-96AD-30FD41A84F94}" dt="2021-06-22T16:15:06.237" v="184" actId="1076"/>
          <ac:spMkLst>
            <pc:docMk/>
            <pc:sldMk cId="287073447" sldId="459"/>
            <ac:spMk id="5" creationId="{600AD6EC-FDCC-482A-B116-AB1C3E65FE79}"/>
          </ac:spMkLst>
        </pc:spChg>
        <pc:picChg chg="add mod">
          <ac:chgData name="Siegbert Rudolph" userId="2af4d44886c067cc" providerId="LiveId" clId="{904E54EE-106E-4E0D-96AD-30FD41A84F94}" dt="2021-06-22T15:19:52.824" v="29" actId="1076"/>
          <ac:picMkLst>
            <pc:docMk/>
            <pc:sldMk cId="287073447" sldId="459"/>
            <ac:picMk id="4" creationId="{E64EBCAA-9677-4B9A-A64E-6C3C991C433E}"/>
          </ac:picMkLst>
        </pc:picChg>
      </pc:sldChg>
      <pc:sldChg chg="addSp delSp modSp mod modAnim">
        <pc:chgData name="Siegbert Rudolph" userId="2af4d44886c067cc" providerId="LiveId" clId="{904E54EE-106E-4E0D-96AD-30FD41A84F94}" dt="2021-06-22T16:15:06.252" v="196" actId="1076"/>
        <pc:sldMkLst>
          <pc:docMk/>
          <pc:sldMk cId="1691791485" sldId="460"/>
        </pc:sldMkLst>
        <pc:spChg chg="del">
          <ac:chgData name="Siegbert Rudolph" userId="2af4d44886c067cc" providerId="LiveId" clId="{904E54EE-106E-4E0D-96AD-30FD41A84F94}" dt="2021-06-22T16:15:06.252" v="191" actId="478"/>
          <ac:spMkLst>
            <pc:docMk/>
            <pc:sldMk cId="1691791485" sldId="460"/>
            <ac:spMk id="3" creationId="{1ED65B3C-F42C-41B3-B37C-2A4A2198EE73}"/>
          </ac:spMkLst>
        </pc:spChg>
        <pc:spChg chg="mod">
          <ac:chgData name="Siegbert Rudolph" userId="2af4d44886c067cc" providerId="LiveId" clId="{904E54EE-106E-4E0D-96AD-30FD41A84F94}" dt="2021-06-22T16:15:06.252" v="196" actId="1076"/>
          <ac:spMkLst>
            <pc:docMk/>
            <pc:sldMk cId="1691791485" sldId="460"/>
            <ac:spMk id="5" creationId="{3EB81F7F-C04F-42E6-A9D7-914B4AB728F6}"/>
          </ac:spMkLst>
        </pc:spChg>
        <pc:picChg chg="add mod">
          <ac:chgData name="Siegbert Rudolph" userId="2af4d44886c067cc" providerId="LiveId" clId="{904E54EE-106E-4E0D-96AD-30FD41A84F94}" dt="2021-06-22T15:21:13.193" v="40" actId="1076"/>
          <ac:picMkLst>
            <pc:docMk/>
            <pc:sldMk cId="1691791485" sldId="460"/>
            <ac:picMk id="4" creationId="{F665E6A6-61A2-4F87-A268-61D09520C09C}"/>
          </ac:picMkLst>
        </pc:picChg>
      </pc:sldChg>
      <pc:sldChg chg="addSp delSp modSp mod modAnim">
        <pc:chgData name="Siegbert Rudolph" userId="2af4d44886c067cc" providerId="LiveId" clId="{904E54EE-106E-4E0D-96AD-30FD41A84F94}" dt="2021-06-22T16:15:06.252" v="208" actId="1076"/>
        <pc:sldMkLst>
          <pc:docMk/>
          <pc:sldMk cId="1207795984" sldId="461"/>
        </pc:sldMkLst>
        <pc:spChg chg="del">
          <ac:chgData name="Siegbert Rudolph" userId="2af4d44886c067cc" providerId="LiveId" clId="{904E54EE-106E-4E0D-96AD-30FD41A84F94}" dt="2021-06-22T16:15:06.252" v="203" actId="478"/>
          <ac:spMkLst>
            <pc:docMk/>
            <pc:sldMk cId="1207795984" sldId="461"/>
            <ac:spMk id="3" creationId="{210360E2-32AA-4833-B960-2B27E6312209}"/>
          </ac:spMkLst>
        </pc:spChg>
        <pc:spChg chg="mod">
          <ac:chgData name="Siegbert Rudolph" userId="2af4d44886c067cc" providerId="LiveId" clId="{904E54EE-106E-4E0D-96AD-30FD41A84F94}" dt="2021-06-22T16:15:06.252" v="208" actId="1076"/>
          <ac:spMkLst>
            <pc:docMk/>
            <pc:sldMk cId="1207795984" sldId="461"/>
            <ac:spMk id="5" creationId="{7C078EBA-5F9F-4AF6-A74A-4F81B86D692F}"/>
          </ac:spMkLst>
        </pc:spChg>
        <pc:spChg chg="add del mod">
          <ac:chgData name="Siegbert Rudolph" userId="2af4d44886c067cc" providerId="LiveId" clId="{904E54EE-106E-4E0D-96AD-30FD41A84F94}" dt="2021-06-22T15:22:08.832" v="49" actId="478"/>
          <ac:spMkLst>
            <pc:docMk/>
            <pc:sldMk cId="1207795984" sldId="461"/>
            <ac:spMk id="35" creationId="{C8514BAE-A22B-4C7B-B552-5565C383D241}"/>
          </ac:spMkLst>
        </pc:spChg>
        <pc:spChg chg="add del mod">
          <ac:chgData name="Siegbert Rudolph" userId="2af4d44886c067cc" providerId="LiveId" clId="{904E54EE-106E-4E0D-96AD-30FD41A84F94}" dt="2021-06-22T15:22:08.832" v="49" actId="478"/>
          <ac:spMkLst>
            <pc:docMk/>
            <pc:sldMk cId="1207795984" sldId="461"/>
            <ac:spMk id="36" creationId="{BEDC7CA0-7E3D-45EF-82A1-7895DC8919CC}"/>
          </ac:spMkLst>
        </pc:spChg>
        <pc:spChg chg="add del mod">
          <ac:chgData name="Siegbert Rudolph" userId="2af4d44886c067cc" providerId="LiveId" clId="{904E54EE-106E-4E0D-96AD-30FD41A84F94}" dt="2021-06-22T15:22:08.832" v="49" actId="478"/>
          <ac:spMkLst>
            <pc:docMk/>
            <pc:sldMk cId="1207795984" sldId="461"/>
            <ac:spMk id="37" creationId="{D6196247-3A7B-4EE8-AC19-B3D5E7697FEA}"/>
          </ac:spMkLst>
        </pc:spChg>
        <pc:spChg chg="add del mod">
          <ac:chgData name="Siegbert Rudolph" userId="2af4d44886c067cc" providerId="LiveId" clId="{904E54EE-106E-4E0D-96AD-30FD41A84F94}" dt="2021-06-22T15:22:08.832" v="49" actId="478"/>
          <ac:spMkLst>
            <pc:docMk/>
            <pc:sldMk cId="1207795984" sldId="461"/>
            <ac:spMk id="38" creationId="{266D89F0-89EF-43B7-BAAE-80F7C174FB3A}"/>
          </ac:spMkLst>
        </pc:spChg>
        <pc:spChg chg="add del mod">
          <ac:chgData name="Siegbert Rudolph" userId="2af4d44886c067cc" providerId="LiveId" clId="{904E54EE-106E-4E0D-96AD-30FD41A84F94}" dt="2021-06-22T15:22:08.832" v="49" actId="478"/>
          <ac:spMkLst>
            <pc:docMk/>
            <pc:sldMk cId="1207795984" sldId="461"/>
            <ac:spMk id="39" creationId="{903A594C-A424-4803-A888-65639D4B6FF7}"/>
          </ac:spMkLst>
        </pc:spChg>
        <pc:spChg chg="add del mod">
          <ac:chgData name="Siegbert Rudolph" userId="2af4d44886c067cc" providerId="LiveId" clId="{904E54EE-106E-4E0D-96AD-30FD41A84F94}" dt="2021-06-22T15:22:08.832" v="49" actId="478"/>
          <ac:spMkLst>
            <pc:docMk/>
            <pc:sldMk cId="1207795984" sldId="461"/>
            <ac:spMk id="40" creationId="{6379B17C-810D-4C25-966F-DE8BF97BB192}"/>
          </ac:spMkLst>
        </pc:spChg>
        <pc:spChg chg="add del mod">
          <ac:chgData name="Siegbert Rudolph" userId="2af4d44886c067cc" providerId="LiveId" clId="{904E54EE-106E-4E0D-96AD-30FD41A84F94}" dt="2021-06-22T15:22:08.832" v="49" actId="478"/>
          <ac:spMkLst>
            <pc:docMk/>
            <pc:sldMk cId="1207795984" sldId="461"/>
            <ac:spMk id="41" creationId="{32E3734E-6FE0-4FEF-A9A9-5677528DA106}"/>
          </ac:spMkLst>
        </pc:spChg>
        <pc:spChg chg="add mod">
          <ac:chgData name="Siegbert Rudolph" userId="2af4d44886c067cc" providerId="LiveId" clId="{904E54EE-106E-4E0D-96AD-30FD41A84F94}" dt="2021-06-22T15:48:15.726" v="141"/>
          <ac:spMkLst>
            <pc:docMk/>
            <pc:sldMk cId="1207795984" sldId="461"/>
            <ac:spMk id="43" creationId="{262B8E6A-BFE6-4DB2-B92A-2C34F9C2AAE9}"/>
          </ac:spMkLst>
        </pc:spChg>
        <pc:picChg chg="add mod">
          <ac:chgData name="Siegbert Rudolph" userId="2af4d44886c067cc" providerId="LiveId" clId="{904E54EE-106E-4E0D-96AD-30FD41A84F94}" dt="2021-06-22T15:22:35.029" v="54" actId="1076"/>
          <ac:picMkLst>
            <pc:docMk/>
            <pc:sldMk cId="1207795984" sldId="461"/>
            <ac:picMk id="4" creationId="{AE5C00D4-6433-4E18-9C26-961B0AFBFB13}"/>
          </ac:picMkLst>
        </pc:picChg>
      </pc:sldChg>
      <pc:sldChg chg="addSp delSp modSp mod modAnim">
        <pc:chgData name="Siegbert Rudolph" userId="2af4d44886c067cc" providerId="LiveId" clId="{904E54EE-106E-4E0D-96AD-30FD41A84F94}" dt="2021-06-22T16:15:06.268" v="214" actId="1076"/>
        <pc:sldMkLst>
          <pc:docMk/>
          <pc:sldMk cId="3592270114" sldId="463"/>
        </pc:sldMkLst>
        <pc:spChg chg="del">
          <ac:chgData name="Siegbert Rudolph" userId="2af4d44886c067cc" providerId="LiveId" clId="{904E54EE-106E-4E0D-96AD-30FD41A84F94}" dt="2021-06-22T16:15:06.252" v="209" actId="478"/>
          <ac:spMkLst>
            <pc:docMk/>
            <pc:sldMk cId="3592270114" sldId="463"/>
            <ac:spMk id="3" creationId="{1307CE58-ADDD-431A-A79E-AF87B7AE2C14}"/>
          </ac:spMkLst>
        </pc:spChg>
        <pc:spChg chg="mod">
          <ac:chgData name="Siegbert Rudolph" userId="2af4d44886c067cc" providerId="LiveId" clId="{904E54EE-106E-4E0D-96AD-30FD41A84F94}" dt="2021-06-22T16:15:06.268" v="214" actId="1076"/>
          <ac:spMkLst>
            <pc:docMk/>
            <pc:sldMk cId="3592270114" sldId="463"/>
            <ac:spMk id="5" creationId="{A23FE4EE-E995-41DF-A65A-A78A5A1D3DEB}"/>
          </ac:spMkLst>
        </pc:spChg>
        <pc:picChg chg="add mod">
          <ac:chgData name="Siegbert Rudolph" userId="2af4d44886c067cc" providerId="LiveId" clId="{904E54EE-106E-4E0D-96AD-30FD41A84F94}" dt="2021-06-22T15:23:15.059" v="60" actId="1076"/>
          <ac:picMkLst>
            <pc:docMk/>
            <pc:sldMk cId="3592270114" sldId="463"/>
            <ac:picMk id="4" creationId="{2148B014-2336-4C01-B79B-7AD6F08C5AB9}"/>
          </ac:picMkLst>
        </pc:picChg>
      </pc:sldChg>
      <pc:sldChg chg="addSp delSp modSp mod modAnim">
        <pc:chgData name="Siegbert Rudolph" userId="2af4d44886c067cc" providerId="LiveId" clId="{904E54EE-106E-4E0D-96AD-30FD41A84F94}" dt="2021-06-22T16:15:06.268" v="226" actId="1076"/>
        <pc:sldMkLst>
          <pc:docMk/>
          <pc:sldMk cId="3853199959" sldId="464"/>
        </pc:sldMkLst>
        <pc:spChg chg="del">
          <ac:chgData name="Siegbert Rudolph" userId="2af4d44886c067cc" providerId="LiveId" clId="{904E54EE-106E-4E0D-96AD-30FD41A84F94}" dt="2021-06-22T16:15:06.268" v="221" actId="478"/>
          <ac:spMkLst>
            <pc:docMk/>
            <pc:sldMk cId="3853199959" sldId="464"/>
            <ac:spMk id="3" creationId="{65195C34-1CE4-4301-A8D5-EB71C098C2C9}"/>
          </ac:spMkLst>
        </pc:spChg>
        <pc:spChg chg="mod">
          <ac:chgData name="Siegbert Rudolph" userId="2af4d44886c067cc" providerId="LiveId" clId="{904E54EE-106E-4E0D-96AD-30FD41A84F94}" dt="2021-06-22T16:15:06.268" v="226" actId="1076"/>
          <ac:spMkLst>
            <pc:docMk/>
            <pc:sldMk cId="3853199959" sldId="464"/>
            <ac:spMk id="6" creationId="{9524E438-F75D-4A10-8483-9ECE28A6EB43}"/>
          </ac:spMkLst>
        </pc:spChg>
        <pc:picChg chg="add mod">
          <ac:chgData name="Siegbert Rudolph" userId="2af4d44886c067cc" providerId="LiveId" clId="{904E54EE-106E-4E0D-96AD-30FD41A84F94}" dt="2021-06-22T15:25:01.046" v="72" actId="1076"/>
          <ac:picMkLst>
            <pc:docMk/>
            <pc:sldMk cId="3853199959" sldId="464"/>
            <ac:picMk id="5" creationId="{A525C38C-5218-4B14-8FFF-1472B1C3CE01}"/>
          </ac:picMkLst>
        </pc:picChg>
      </pc:sldChg>
      <pc:sldChg chg="addSp delSp modSp mod modAnim">
        <pc:chgData name="Siegbert Rudolph" userId="2af4d44886c067cc" providerId="LiveId" clId="{904E54EE-106E-4E0D-96AD-30FD41A84F94}" dt="2021-06-22T16:15:06.268" v="232" actId="1076"/>
        <pc:sldMkLst>
          <pc:docMk/>
          <pc:sldMk cId="0" sldId="608"/>
        </pc:sldMkLst>
        <pc:spChg chg="del">
          <ac:chgData name="Siegbert Rudolph" userId="2af4d44886c067cc" providerId="LiveId" clId="{904E54EE-106E-4E0D-96AD-30FD41A84F94}" dt="2021-06-22T16:15:06.268" v="227" actId="478"/>
          <ac:spMkLst>
            <pc:docMk/>
            <pc:sldMk cId="0" sldId="608"/>
            <ac:spMk id="3" creationId="{ECE9ECB4-36C2-4A48-AF86-B20BEEA0DB7C}"/>
          </ac:spMkLst>
        </pc:spChg>
        <pc:spChg chg="mod">
          <ac:chgData name="Siegbert Rudolph" userId="2af4d44886c067cc" providerId="LiveId" clId="{904E54EE-106E-4E0D-96AD-30FD41A84F94}" dt="2021-06-22T16:15:06.268" v="232" actId="1076"/>
          <ac:spMkLst>
            <pc:docMk/>
            <pc:sldMk cId="0" sldId="608"/>
            <ac:spMk id="4" creationId="{C45F1C8E-BBEB-48A9-AFC1-7E7A098AB123}"/>
          </ac:spMkLst>
        </pc:spChg>
        <pc:picChg chg="add mod modCrop">
          <ac:chgData name="Siegbert Rudolph" userId="2af4d44886c067cc" providerId="LiveId" clId="{904E54EE-106E-4E0D-96AD-30FD41A84F94}" dt="2021-06-22T15:26:00.984" v="79" actId="732"/>
          <ac:picMkLst>
            <pc:docMk/>
            <pc:sldMk cId="0" sldId="608"/>
            <ac:picMk id="2" creationId="{E3ABC2B0-2E39-4554-BE24-2537689CA073}"/>
          </ac:picMkLst>
        </pc:picChg>
      </pc:sldChg>
      <pc:sldChg chg="addSp delSp modSp mod modAnim">
        <pc:chgData name="Siegbert Rudolph" userId="2af4d44886c067cc" providerId="LiveId" clId="{904E54EE-106E-4E0D-96AD-30FD41A84F94}" dt="2021-06-22T16:15:06.268" v="238" actId="1076"/>
        <pc:sldMkLst>
          <pc:docMk/>
          <pc:sldMk cId="0" sldId="612"/>
        </pc:sldMkLst>
        <pc:spChg chg="del">
          <ac:chgData name="Siegbert Rudolph" userId="2af4d44886c067cc" providerId="LiveId" clId="{904E54EE-106E-4E0D-96AD-30FD41A84F94}" dt="2021-06-22T16:15:06.268" v="233" actId="478"/>
          <ac:spMkLst>
            <pc:docMk/>
            <pc:sldMk cId="0" sldId="612"/>
            <ac:spMk id="3" creationId="{E68E7CCA-AC44-4215-A367-6516808C9D2F}"/>
          </ac:spMkLst>
        </pc:spChg>
        <pc:spChg chg="mod">
          <ac:chgData name="Siegbert Rudolph" userId="2af4d44886c067cc" providerId="LiveId" clId="{904E54EE-106E-4E0D-96AD-30FD41A84F94}" dt="2021-06-22T16:15:06.268" v="238" actId="1076"/>
          <ac:spMkLst>
            <pc:docMk/>
            <pc:sldMk cId="0" sldId="612"/>
            <ac:spMk id="4" creationId="{4B20AA80-FBB4-40EC-9E09-D5AB6F7B0A1D}"/>
          </ac:spMkLst>
        </pc:spChg>
        <pc:picChg chg="add mod">
          <ac:chgData name="Siegbert Rudolph" userId="2af4d44886c067cc" providerId="LiveId" clId="{904E54EE-106E-4E0D-96AD-30FD41A84F94}" dt="2021-06-22T15:26:38.394" v="85" actId="1076"/>
          <ac:picMkLst>
            <pc:docMk/>
            <pc:sldMk cId="0" sldId="612"/>
            <ac:picMk id="2" creationId="{4EDA443A-BE30-4E71-B207-89B7E21EC30E}"/>
          </ac:picMkLst>
        </pc:picChg>
      </pc:sldChg>
      <pc:sldChg chg="addSp delSp modSp mod modAnim">
        <pc:chgData name="Siegbert Rudolph" userId="2af4d44886c067cc" providerId="LiveId" clId="{904E54EE-106E-4E0D-96AD-30FD41A84F94}" dt="2021-06-22T16:15:06.283" v="244" actId="1076"/>
        <pc:sldMkLst>
          <pc:docMk/>
          <pc:sldMk cId="0" sldId="614"/>
        </pc:sldMkLst>
        <pc:spChg chg="del">
          <ac:chgData name="Siegbert Rudolph" userId="2af4d44886c067cc" providerId="LiveId" clId="{904E54EE-106E-4E0D-96AD-30FD41A84F94}" dt="2021-06-22T16:15:06.283" v="239" actId="478"/>
          <ac:spMkLst>
            <pc:docMk/>
            <pc:sldMk cId="0" sldId="614"/>
            <ac:spMk id="3" creationId="{57AD7A1C-7B6C-4A58-8DF5-4A4203BD3DB9}"/>
          </ac:spMkLst>
        </pc:spChg>
        <pc:spChg chg="mod">
          <ac:chgData name="Siegbert Rudolph" userId="2af4d44886c067cc" providerId="LiveId" clId="{904E54EE-106E-4E0D-96AD-30FD41A84F94}" dt="2021-06-22T16:15:06.283" v="244" actId="1076"/>
          <ac:spMkLst>
            <pc:docMk/>
            <pc:sldMk cId="0" sldId="614"/>
            <ac:spMk id="4" creationId="{75C9B3F5-1439-414B-9B8A-0CDC2307E5E5}"/>
          </ac:spMkLst>
        </pc:spChg>
        <pc:picChg chg="add mod">
          <ac:chgData name="Siegbert Rudolph" userId="2af4d44886c067cc" providerId="LiveId" clId="{904E54EE-106E-4E0D-96AD-30FD41A84F94}" dt="2021-06-22T15:28:07.895" v="91" actId="1076"/>
          <ac:picMkLst>
            <pc:docMk/>
            <pc:sldMk cId="0" sldId="614"/>
            <ac:picMk id="2" creationId="{E2A848FB-2718-46CC-BD13-75384226F363}"/>
          </ac:picMkLst>
        </pc:picChg>
      </pc:sldChg>
      <pc:sldChg chg="del">
        <pc:chgData name="Siegbert Rudolph" userId="2af4d44886c067cc" providerId="LiveId" clId="{904E54EE-106E-4E0D-96AD-30FD41A84F94}" dt="2021-06-22T15:47:16.911" v="122" actId="47"/>
        <pc:sldMkLst>
          <pc:docMk/>
          <pc:sldMk cId="2257866382" sldId="615"/>
        </pc:sldMkLst>
      </pc:sldChg>
      <pc:sldChg chg="delSp del mod">
        <pc:chgData name="Siegbert Rudolph" userId="2af4d44886c067cc" providerId="LiveId" clId="{904E54EE-106E-4E0D-96AD-30FD41A84F94}" dt="2021-06-22T15:47:19.863" v="124" actId="47"/>
        <pc:sldMkLst>
          <pc:docMk/>
          <pc:sldMk cId="3373222060" sldId="616"/>
        </pc:sldMkLst>
        <pc:spChg chg="del">
          <ac:chgData name="Siegbert Rudolph" userId="2af4d44886c067cc" providerId="LiveId" clId="{904E54EE-106E-4E0D-96AD-30FD41A84F94}" dt="2021-06-22T15:17:35.765" v="6" actId="21"/>
          <ac:spMkLst>
            <pc:docMk/>
            <pc:sldMk cId="3373222060" sldId="616"/>
            <ac:spMk id="35" creationId="{46F7E291-0065-4959-BB5F-49C6D253C9E9}"/>
          </ac:spMkLst>
        </pc:spChg>
        <pc:spChg chg="del">
          <ac:chgData name="Siegbert Rudolph" userId="2af4d44886c067cc" providerId="LiveId" clId="{904E54EE-106E-4E0D-96AD-30FD41A84F94}" dt="2021-06-22T15:17:35.765" v="6" actId="21"/>
          <ac:spMkLst>
            <pc:docMk/>
            <pc:sldMk cId="3373222060" sldId="616"/>
            <ac:spMk id="127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7:35.765" v="6" actId="21"/>
          <ac:spMkLst>
            <pc:docMk/>
            <pc:sldMk cId="3373222060" sldId="616"/>
            <ac:spMk id="129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7:35.765" v="6" actId="21"/>
          <ac:spMkLst>
            <pc:docMk/>
            <pc:sldMk cId="3373222060" sldId="616"/>
            <ac:spMk id="130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7:35.765" v="6" actId="21"/>
          <ac:spMkLst>
            <pc:docMk/>
            <pc:sldMk cId="3373222060" sldId="616"/>
            <ac:spMk id="131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7:35.765" v="6" actId="21"/>
          <ac:spMkLst>
            <pc:docMk/>
            <pc:sldMk cId="3373222060" sldId="616"/>
            <ac:spMk id="132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7:35.765" v="6" actId="21"/>
          <ac:spMkLst>
            <pc:docMk/>
            <pc:sldMk cId="3373222060" sldId="616"/>
            <ac:spMk id="133" creationId="{00000000-0000-0000-0000-000000000000}"/>
          </ac:spMkLst>
        </pc:spChg>
      </pc:sldChg>
      <pc:sldChg chg="delSp del mod">
        <pc:chgData name="Siegbert Rudolph" userId="2af4d44886c067cc" providerId="LiveId" clId="{904E54EE-106E-4E0D-96AD-30FD41A84F94}" dt="2021-06-22T15:47:21.113" v="125" actId="47"/>
        <pc:sldMkLst>
          <pc:docMk/>
          <pc:sldMk cId="3761567698" sldId="617"/>
        </pc:sldMkLst>
        <pc:spChg chg="del">
          <ac:chgData name="Siegbert Rudolph" userId="2af4d44886c067cc" providerId="LiveId" clId="{904E54EE-106E-4E0D-96AD-30FD41A84F94}" dt="2021-06-22T15:18:13.024" v="12" actId="21"/>
          <ac:spMkLst>
            <pc:docMk/>
            <pc:sldMk cId="3761567698" sldId="617"/>
            <ac:spMk id="134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8:13.024" v="12" actId="21"/>
          <ac:spMkLst>
            <pc:docMk/>
            <pc:sldMk cId="3761567698" sldId="617"/>
            <ac:spMk id="135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8:13.024" v="12" actId="21"/>
          <ac:spMkLst>
            <pc:docMk/>
            <pc:sldMk cId="3761567698" sldId="617"/>
            <ac:spMk id="136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8:13.024" v="12" actId="21"/>
          <ac:spMkLst>
            <pc:docMk/>
            <pc:sldMk cId="3761567698" sldId="617"/>
            <ac:spMk id="137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8:13.024" v="12" actId="21"/>
          <ac:spMkLst>
            <pc:docMk/>
            <pc:sldMk cId="3761567698" sldId="617"/>
            <ac:spMk id="138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8:13.024" v="12" actId="21"/>
          <ac:spMkLst>
            <pc:docMk/>
            <pc:sldMk cId="3761567698" sldId="617"/>
            <ac:spMk id="139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8:13.024" v="12" actId="21"/>
          <ac:spMkLst>
            <pc:docMk/>
            <pc:sldMk cId="3761567698" sldId="617"/>
            <ac:spMk id="140" creationId="{00000000-0000-0000-0000-000000000000}"/>
          </ac:spMkLst>
        </pc:spChg>
      </pc:sldChg>
      <pc:sldChg chg="delSp del mod">
        <pc:chgData name="Siegbert Rudolph" userId="2af4d44886c067cc" providerId="LiveId" clId="{904E54EE-106E-4E0D-96AD-30FD41A84F94}" dt="2021-06-22T15:47:22.300" v="126" actId="47"/>
        <pc:sldMkLst>
          <pc:docMk/>
          <pc:sldMk cId="2488556981" sldId="618"/>
        </pc:sldMkLst>
        <pc:spChg chg="del">
          <ac:chgData name="Siegbert Rudolph" userId="2af4d44886c067cc" providerId="LiveId" clId="{904E54EE-106E-4E0D-96AD-30FD41A84F94}" dt="2021-06-22T15:18:50.342" v="18" actId="21"/>
          <ac:spMkLst>
            <pc:docMk/>
            <pc:sldMk cId="2488556981" sldId="618"/>
            <ac:spMk id="127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8:50.342" v="18" actId="21"/>
          <ac:spMkLst>
            <pc:docMk/>
            <pc:sldMk cId="2488556981" sldId="618"/>
            <ac:spMk id="128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8:50.342" v="18" actId="21"/>
          <ac:spMkLst>
            <pc:docMk/>
            <pc:sldMk cId="2488556981" sldId="618"/>
            <ac:spMk id="129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8:50.342" v="18" actId="21"/>
          <ac:spMkLst>
            <pc:docMk/>
            <pc:sldMk cId="2488556981" sldId="618"/>
            <ac:spMk id="130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8:50.342" v="18" actId="21"/>
          <ac:spMkLst>
            <pc:docMk/>
            <pc:sldMk cId="2488556981" sldId="618"/>
            <ac:spMk id="131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8:50.342" v="18" actId="21"/>
          <ac:spMkLst>
            <pc:docMk/>
            <pc:sldMk cId="2488556981" sldId="618"/>
            <ac:spMk id="132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8:50.342" v="18" actId="21"/>
          <ac:spMkLst>
            <pc:docMk/>
            <pc:sldMk cId="2488556981" sldId="618"/>
            <ac:spMk id="133" creationId="{00000000-0000-0000-0000-000000000000}"/>
          </ac:spMkLst>
        </pc:spChg>
      </pc:sldChg>
      <pc:sldChg chg="delSp del mod">
        <pc:chgData name="Siegbert Rudolph" userId="2af4d44886c067cc" providerId="LiveId" clId="{904E54EE-106E-4E0D-96AD-30FD41A84F94}" dt="2021-06-22T15:47:23.456" v="127" actId="47"/>
        <pc:sldMkLst>
          <pc:docMk/>
          <pc:sldMk cId="1784819209" sldId="619"/>
        </pc:sldMkLst>
        <pc:spChg chg="del">
          <ac:chgData name="Siegbert Rudolph" userId="2af4d44886c067cc" providerId="LiveId" clId="{904E54EE-106E-4E0D-96AD-30FD41A84F94}" dt="2021-06-22T15:19:27.155" v="24" actId="21"/>
          <ac:spMkLst>
            <pc:docMk/>
            <pc:sldMk cId="1784819209" sldId="619"/>
            <ac:spMk id="134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9:27.155" v="24" actId="21"/>
          <ac:spMkLst>
            <pc:docMk/>
            <pc:sldMk cId="1784819209" sldId="619"/>
            <ac:spMk id="135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9:27.155" v="24" actId="21"/>
          <ac:spMkLst>
            <pc:docMk/>
            <pc:sldMk cId="1784819209" sldId="619"/>
            <ac:spMk id="136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9:27.155" v="24" actId="21"/>
          <ac:spMkLst>
            <pc:docMk/>
            <pc:sldMk cId="1784819209" sldId="619"/>
            <ac:spMk id="137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9:27.155" v="24" actId="21"/>
          <ac:spMkLst>
            <pc:docMk/>
            <pc:sldMk cId="1784819209" sldId="619"/>
            <ac:spMk id="138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9:27.155" v="24" actId="21"/>
          <ac:spMkLst>
            <pc:docMk/>
            <pc:sldMk cId="1784819209" sldId="619"/>
            <ac:spMk id="139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19:27.155" v="24" actId="21"/>
          <ac:spMkLst>
            <pc:docMk/>
            <pc:sldMk cId="1784819209" sldId="619"/>
            <ac:spMk id="140" creationId="{00000000-0000-0000-0000-000000000000}"/>
          </ac:spMkLst>
        </pc:spChg>
      </pc:sldChg>
      <pc:sldChg chg="delSp del mod">
        <pc:chgData name="Siegbert Rudolph" userId="2af4d44886c067cc" providerId="LiveId" clId="{904E54EE-106E-4E0D-96AD-30FD41A84F94}" dt="2021-06-22T15:47:24.597" v="128" actId="47"/>
        <pc:sldMkLst>
          <pc:docMk/>
          <pc:sldMk cId="1494900508" sldId="620"/>
        </pc:sldMkLst>
        <pc:spChg chg="del">
          <ac:chgData name="Siegbert Rudolph" userId="2af4d44886c067cc" providerId="LiveId" clId="{904E54EE-106E-4E0D-96AD-30FD41A84F94}" dt="2021-06-22T15:20:00.908" v="30" actId="21"/>
          <ac:spMkLst>
            <pc:docMk/>
            <pc:sldMk cId="1494900508" sldId="620"/>
            <ac:spMk id="127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0:00.908" v="30" actId="21"/>
          <ac:spMkLst>
            <pc:docMk/>
            <pc:sldMk cId="1494900508" sldId="620"/>
            <ac:spMk id="128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0:00.908" v="30" actId="21"/>
          <ac:spMkLst>
            <pc:docMk/>
            <pc:sldMk cId="1494900508" sldId="620"/>
            <ac:spMk id="129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0:00.908" v="30" actId="21"/>
          <ac:spMkLst>
            <pc:docMk/>
            <pc:sldMk cId="1494900508" sldId="620"/>
            <ac:spMk id="130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0:00.908" v="30" actId="21"/>
          <ac:spMkLst>
            <pc:docMk/>
            <pc:sldMk cId="1494900508" sldId="620"/>
            <ac:spMk id="131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0:00.908" v="30" actId="21"/>
          <ac:spMkLst>
            <pc:docMk/>
            <pc:sldMk cId="1494900508" sldId="620"/>
            <ac:spMk id="132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0:00.908" v="30" actId="21"/>
          <ac:spMkLst>
            <pc:docMk/>
            <pc:sldMk cId="1494900508" sldId="620"/>
            <ac:spMk id="133" creationId="{00000000-0000-0000-0000-000000000000}"/>
          </ac:spMkLst>
        </pc:spChg>
      </pc:sldChg>
      <pc:sldChg chg="delSp del mod">
        <pc:chgData name="Siegbert Rudolph" userId="2af4d44886c067cc" providerId="LiveId" clId="{904E54EE-106E-4E0D-96AD-30FD41A84F94}" dt="2021-06-22T15:47:25.784" v="129" actId="47"/>
        <pc:sldMkLst>
          <pc:docMk/>
          <pc:sldMk cId="673961882" sldId="621"/>
        </pc:sldMkLst>
        <pc:spChg chg="del">
          <ac:chgData name="Siegbert Rudolph" userId="2af4d44886c067cc" providerId="LiveId" clId="{904E54EE-106E-4E0D-96AD-30FD41A84F94}" dt="2021-06-22T15:20:42.019" v="35" actId="21"/>
          <ac:spMkLst>
            <pc:docMk/>
            <pc:sldMk cId="673961882" sldId="621"/>
            <ac:spMk id="134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0:42.019" v="35" actId="21"/>
          <ac:spMkLst>
            <pc:docMk/>
            <pc:sldMk cId="673961882" sldId="621"/>
            <ac:spMk id="135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0:42.019" v="35" actId="21"/>
          <ac:spMkLst>
            <pc:docMk/>
            <pc:sldMk cId="673961882" sldId="621"/>
            <ac:spMk id="136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0:42.019" v="35" actId="21"/>
          <ac:spMkLst>
            <pc:docMk/>
            <pc:sldMk cId="673961882" sldId="621"/>
            <ac:spMk id="137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0:42.019" v="35" actId="21"/>
          <ac:spMkLst>
            <pc:docMk/>
            <pc:sldMk cId="673961882" sldId="621"/>
            <ac:spMk id="138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0:42.019" v="35" actId="21"/>
          <ac:spMkLst>
            <pc:docMk/>
            <pc:sldMk cId="673961882" sldId="621"/>
            <ac:spMk id="139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0:42.019" v="35" actId="21"/>
          <ac:spMkLst>
            <pc:docMk/>
            <pc:sldMk cId="673961882" sldId="621"/>
            <ac:spMk id="140" creationId="{00000000-0000-0000-0000-000000000000}"/>
          </ac:spMkLst>
        </pc:spChg>
      </pc:sldChg>
      <pc:sldChg chg="delSp add del mod">
        <pc:chgData name="Siegbert Rudolph" userId="2af4d44886c067cc" providerId="LiveId" clId="{904E54EE-106E-4E0D-96AD-30FD41A84F94}" dt="2021-06-22T15:47:34.454" v="132" actId="47"/>
        <pc:sldMkLst>
          <pc:docMk/>
          <pc:sldMk cId="745105577" sldId="622"/>
        </pc:sldMkLst>
        <pc:spChg chg="del">
          <ac:chgData name="Siegbert Rudolph" userId="2af4d44886c067cc" providerId="LiveId" clId="{904E54EE-106E-4E0D-96AD-30FD41A84F94}" dt="2021-06-22T15:21:21.277" v="41" actId="21"/>
          <ac:spMkLst>
            <pc:docMk/>
            <pc:sldMk cId="745105577" sldId="622"/>
            <ac:spMk id="127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1:21.277" v="41" actId="21"/>
          <ac:spMkLst>
            <pc:docMk/>
            <pc:sldMk cId="745105577" sldId="622"/>
            <ac:spMk id="128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1:21.277" v="41" actId="21"/>
          <ac:spMkLst>
            <pc:docMk/>
            <pc:sldMk cId="745105577" sldId="622"/>
            <ac:spMk id="129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1:21.277" v="41" actId="21"/>
          <ac:spMkLst>
            <pc:docMk/>
            <pc:sldMk cId="745105577" sldId="622"/>
            <ac:spMk id="130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1:21.277" v="41" actId="21"/>
          <ac:spMkLst>
            <pc:docMk/>
            <pc:sldMk cId="745105577" sldId="622"/>
            <ac:spMk id="131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1:21.277" v="41" actId="21"/>
          <ac:spMkLst>
            <pc:docMk/>
            <pc:sldMk cId="745105577" sldId="622"/>
            <ac:spMk id="132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1:21.277" v="41" actId="21"/>
          <ac:spMkLst>
            <pc:docMk/>
            <pc:sldMk cId="745105577" sldId="622"/>
            <ac:spMk id="133" creationId="{00000000-0000-0000-0000-000000000000}"/>
          </ac:spMkLst>
        </pc:spChg>
      </pc:sldChg>
      <pc:sldChg chg="delSp del mod">
        <pc:chgData name="Siegbert Rudolph" userId="2af4d44886c067cc" providerId="LiveId" clId="{904E54EE-106E-4E0D-96AD-30FD41A84F94}" dt="2021-06-22T15:47:36.781" v="133" actId="47"/>
        <pc:sldMkLst>
          <pc:docMk/>
          <pc:sldMk cId="1097645179" sldId="623"/>
        </pc:sldMkLst>
        <pc:spChg chg="del">
          <ac:chgData name="Siegbert Rudolph" userId="2af4d44886c067cc" providerId="LiveId" clId="{904E54EE-106E-4E0D-96AD-30FD41A84F94}" dt="2021-06-22T15:22:01.044" v="47" actId="21"/>
          <ac:spMkLst>
            <pc:docMk/>
            <pc:sldMk cId="1097645179" sldId="623"/>
            <ac:spMk id="34" creationId="{BF0B990C-6208-4D41-9F77-7D22DD8ACF6E}"/>
          </ac:spMkLst>
        </pc:spChg>
        <pc:spChg chg="del">
          <ac:chgData name="Siegbert Rudolph" userId="2af4d44886c067cc" providerId="LiveId" clId="{904E54EE-106E-4E0D-96AD-30FD41A84F94}" dt="2021-06-22T15:22:01.044" v="47" actId="21"/>
          <ac:spMkLst>
            <pc:docMk/>
            <pc:sldMk cId="1097645179" sldId="623"/>
            <ac:spMk id="134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2:01.044" v="47" actId="21"/>
          <ac:spMkLst>
            <pc:docMk/>
            <pc:sldMk cId="1097645179" sldId="623"/>
            <ac:spMk id="135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2:01.044" v="47" actId="21"/>
          <ac:spMkLst>
            <pc:docMk/>
            <pc:sldMk cId="1097645179" sldId="623"/>
            <ac:spMk id="136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2:01.044" v="47" actId="21"/>
          <ac:spMkLst>
            <pc:docMk/>
            <pc:sldMk cId="1097645179" sldId="623"/>
            <ac:spMk id="138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2:01.044" v="47" actId="21"/>
          <ac:spMkLst>
            <pc:docMk/>
            <pc:sldMk cId="1097645179" sldId="623"/>
            <ac:spMk id="139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2:01.044" v="47" actId="21"/>
          <ac:spMkLst>
            <pc:docMk/>
            <pc:sldMk cId="1097645179" sldId="623"/>
            <ac:spMk id="140" creationId="{00000000-0000-0000-0000-000000000000}"/>
          </ac:spMkLst>
        </pc:spChg>
      </pc:sldChg>
      <pc:sldChg chg="delSp del mod">
        <pc:chgData name="Siegbert Rudolph" userId="2af4d44886c067cc" providerId="LiveId" clId="{904E54EE-106E-4E0D-96AD-30FD41A84F94}" dt="2021-06-22T15:47:37.953" v="134" actId="47"/>
        <pc:sldMkLst>
          <pc:docMk/>
          <pc:sldMk cId="3075245511" sldId="624"/>
        </pc:sldMkLst>
        <pc:spChg chg="del">
          <ac:chgData name="Siegbert Rudolph" userId="2af4d44886c067cc" providerId="LiveId" clId="{904E54EE-106E-4E0D-96AD-30FD41A84F94}" dt="2021-06-22T15:22:42.949" v="55" actId="21"/>
          <ac:spMkLst>
            <pc:docMk/>
            <pc:sldMk cId="3075245511" sldId="624"/>
            <ac:spMk id="134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2:42.949" v="55" actId="21"/>
          <ac:spMkLst>
            <pc:docMk/>
            <pc:sldMk cId="3075245511" sldId="624"/>
            <ac:spMk id="135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2:42.949" v="55" actId="21"/>
          <ac:spMkLst>
            <pc:docMk/>
            <pc:sldMk cId="3075245511" sldId="624"/>
            <ac:spMk id="136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2:42.949" v="55" actId="21"/>
          <ac:spMkLst>
            <pc:docMk/>
            <pc:sldMk cId="3075245511" sldId="624"/>
            <ac:spMk id="137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2:42.949" v="55" actId="21"/>
          <ac:spMkLst>
            <pc:docMk/>
            <pc:sldMk cId="3075245511" sldId="624"/>
            <ac:spMk id="138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2:42.949" v="55" actId="21"/>
          <ac:spMkLst>
            <pc:docMk/>
            <pc:sldMk cId="3075245511" sldId="624"/>
            <ac:spMk id="139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2:42.949" v="55" actId="21"/>
          <ac:spMkLst>
            <pc:docMk/>
            <pc:sldMk cId="3075245511" sldId="624"/>
            <ac:spMk id="140" creationId="{00000000-0000-0000-0000-000000000000}"/>
          </ac:spMkLst>
        </pc:spChg>
      </pc:sldChg>
      <pc:sldChg chg="delSp del mod">
        <pc:chgData name="Siegbert Rudolph" userId="2af4d44886c067cc" providerId="LiveId" clId="{904E54EE-106E-4E0D-96AD-30FD41A84F94}" dt="2021-06-22T15:47:39.031" v="135" actId="47"/>
        <pc:sldMkLst>
          <pc:docMk/>
          <pc:sldMk cId="1479670606" sldId="625"/>
        </pc:sldMkLst>
        <pc:spChg chg="del">
          <ac:chgData name="Siegbert Rudolph" userId="2af4d44886c067cc" providerId="LiveId" clId="{904E54EE-106E-4E0D-96AD-30FD41A84F94}" dt="2021-06-22T15:23:23.880" v="61" actId="21"/>
          <ac:spMkLst>
            <pc:docMk/>
            <pc:sldMk cId="1479670606" sldId="625"/>
            <ac:spMk id="127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3:23.880" v="61" actId="21"/>
          <ac:spMkLst>
            <pc:docMk/>
            <pc:sldMk cId="1479670606" sldId="625"/>
            <ac:spMk id="128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3:23.880" v="61" actId="21"/>
          <ac:spMkLst>
            <pc:docMk/>
            <pc:sldMk cId="1479670606" sldId="625"/>
            <ac:spMk id="129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3:23.880" v="61" actId="21"/>
          <ac:spMkLst>
            <pc:docMk/>
            <pc:sldMk cId="1479670606" sldId="625"/>
            <ac:spMk id="130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3:23.880" v="61" actId="21"/>
          <ac:spMkLst>
            <pc:docMk/>
            <pc:sldMk cId="1479670606" sldId="625"/>
            <ac:spMk id="131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3:23.880" v="61" actId="21"/>
          <ac:spMkLst>
            <pc:docMk/>
            <pc:sldMk cId="1479670606" sldId="625"/>
            <ac:spMk id="132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3:23.880" v="61" actId="21"/>
          <ac:spMkLst>
            <pc:docMk/>
            <pc:sldMk cId="1479670606" sldId="625"/>
            <ac:spMk id="133" creationId="{00000000-0000-0000-0000-000000000000}"/>
          </ac:spMkLst>
        </pc:spChg>
      </pc:sldChg>
      <pc:sldChg chg="delSp del mod">
        <pc:chgData name="Siegbert Rudolph" userId="2af4d44886c067cc" providerId="LiveId" clId="{904E54EE-106E-4E0D-96AD-30FD41A84F94}" dt="2021-06-22T15:47:40.468" v="136" actId="47"/>
        <pc:sldMkLst>
          <pc:docMk/>
          <pc:sldMk cId="2880544488" sldId="626"/>
        </pc:sldMkLst>
        <pc:spChg chg="del">
          <ac:chgData name="Siegbert Rudolph" userId="2af4d44886c067cc" providerId="LiveId" clId="{904E54EE-106E-4E0D-96AD-30FD41A84F94}" dt="2021-06-22T15:24:10.802" v="67" actId="21"/>
          <ac:spMkLst>
            <pc:docMk/>
            <pc:sldMk cId="2880544488" sldId="626"/>
            <ac:spMk id="17" creationId="{DC751B15-9831-4977-9193-9FE083976F7F}"/>
          </ac:spMkLst>
        </pc:spChg>
        <pc:spChg chg="del">
          <ac:chgData name="Siegbert Rudolph" userId="2af4d44886c067cc" providerId="LiveId" clId="{904E54EE-106E-4E0D-96AD-30FD41A84F94}" dt="2021-06-22T15:24:10.802" v="67" actId="21"/>
          <ac:spMkLst>
            <pc:docMk/>
            <pc:sldMk cId="2880544488" sldId="626"/>
            <ac:spMk id="18" creationId="{1895F93D-7B24-4862-AB46-D7115E1B58C3}"/>
          </ac:spMkLst>
        </pc:spChg>
        <pc:spChg chg="del">
          <ac:chgData name="Siegbert Rudolph" userId="2af4d44886c067cc" providerId="LiveId" clId="{904E54EE-106E-4E0D-96AD-30FD41A84F94}" dt="2021-06-22T15:24:10.802" v="67" actId="21"/>
          <ac:spMkLst>
            <pc:docMk/>
            <pc:sldMk cId="2880544488" sldId="626"/>
            <ac:spMk id="19" creationId="{52BDC7C4-62F0-4F92-99E2-114396AAD0B5}"/>
          </ac:spMkLst>
        </pc:spChg>
        <pc:spChg chg="del">
          <ac:chgData name="Siegbert Rudolph" userId="2af4d44886c067cc" providerId="LiveId" clId="{904E54EE-106E-4E0D-96AD-30FD41A84F94}" dt="2021-06-22T15:24:10.802" v="67" actId="21"/>
          <ac:spMkLst>
            <pc:docMk/>
            <pc:sldMk cId="2880544488" sldId="626"/>
            <ac:spMk id="20" creationId="{1834646D-871A-49D6-90CC-6A8F265470A6}"/>
          </ac:spMkLst>
        </pc:spChg>
        <pc:spChg chg="del">
          <ac:chgData name="Siegbert Rudolph" userId="2af4d44886c067cc" providerId="LiveId" clId="{904E54EE-106E-4E0D-96AD-30FD41A84F94}" dt="2021-06-22T15:24:10.802" v="67" actId="21"/>
          <ac:spMkLst>
            <pc:docMk/>
            <pc:sldMk cId="2880544488" sldId="626"/>
            <ac:spMk id="23" creationId="{635518F0-D1AD-4F4F-A293-613543CA7AA3}"/>
          </ac:spMkLst>
        </pc:spChg>
        <pc:spChg chg="del">
          <ac:chgData name="Siegbert Rudolph" userId="2af4d44886c067cc" providerId="LiveId" clId="{904E54EE-106E-4E0D-96AD-30FD41A84F94}" dt="2021-06-22T15:24:10.802" v="67" actId="21"/>
          <ac:spMkLst>
            <pc:docMk/>
            <pc:sldMk cId="2880544488" sldId="626"/>
            <ac:spMk id="32" creationId="{CFF8A479-5F08-411C-8C60-5DB694F37D19}"/>
          </ac:spMkLst>
        </pc:spChg>
        <pc:spChg chg="del">
          <ac:chgData name="Siegbert Rudolph" userId="2af4d44886c067cc" providerId="LiveId" clId="{904E54EE-106E-4E0D-96AD-30FD41A84F94}" dt="2021-06-22T15:24:10.802" v="67" actId="21"/>
          <ac:spMkLst>
            <pc:docMk/>
            <pc:sldMk cId="2880544488" sldId="626"/>
            <ac:spMk id="35" creationId="{213A0765-9A8C-4390-8165-10A63C5D1684}"/>
          </ac:spMkLst>
        </pc:spChg>
      </pc:sldChg>
      <pc:sldChg chg="delSp del">
        <pc:chgData name="Siegbert Rudolph" userId="2af4d44886c067cc" providerId="LiveId" clId="{904E54EE-106E-4E0D-96AD-30FD41A84F94}" dt="2021-06-22T15:47:42.405" v="137" actId="47"/>
        <pc:sldMkLst>
          <pc:docMk/>
          <pc:sldMk cId="3587514047" sldId="627"/>
        </pc:sldMkLst>
        <pc:spChg chg="del">
          <ac:chgData name="Siegbert Rudolph" userId="2af4d44886c067cc" providerId="LiveId" clId="{904E54EE-106E-4E0D-96AD-30FD41A84F94}" dt="2021-06-22T15:25:11.854" v="73" actId="21"/>
          <ac:spMkLst>
            <pc:docMk/>
            <pc:sldMk cId="3587514047" sldId="627"/>
            <ac:spMk id="46085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5:11.854" v="73" actId="21"/>
          <ac:spMkLst>
            <pc:docMk/>
            <pc:sldMk cId="3587514047" sldId="627"/>
            <ac:spMk id="46088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5:11.854" v="73" actId="21"/>
          <ac:spMkLst>
            <pc:docMk/>
            <pc:sldMk cId="3587514047" sldId="627"/>
            <ac:spMk id="46091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5:11.854" v="73" actId="21"/>
          <ac:spMkLst>
            <pc:docMk/>
            <pc:sldMk cId="3587514047" sldId="627"/>
            <ac:spMk id="46094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5:11.854" v="73" actId="21"/>
          <ac:spMkLst>
            <pc:docMk/>
            <pc:sldMk cId="3587514047" sldId="627"/>
            <ac:spMk id="46097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5:11.854" v="73" actId="21"/>
          <ac:spMkLst>
            <pc:docMk/>
            <pc:sldMk cId="3587514047" sldId="627"/>
            <ac:spMk id="46100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5:11.854" v="73" actId="21"/>
          <ac:spMkLst>
            <pc:docMk/>
            <pc:sldMk cId="3587514047" sldId="627"/>
            <ac:spMk id="46103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5:11.854" v="73" actId="21"/>
          <ac:spMkLst>
            <pc:docMk/>
            <pc:sldMk cId="3587514047" sldId="627"/>
            <ac:spMk id="46106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5:11.854" v="73" actId="21"/>
          <ac:spMkLst>
            <pc:docMk/>
            <pc:sldMk cId="3587514047" sldId="627"/>
            <ac:spMk id="46110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5:11.854" v="73" actId="21"/>
          <ac:spMkLst>
            <pc:docMk/>
            <pc:sldMk cId="3587514047" sldId="627"/>
            <ac:spMk id="46112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5:11.854" v="73" actId="21"/>
          <ac:spMkLst>
            <pc:docMk/>
            <pc:sldMk cId="3587514047" sldId="627"/>
            <ac:spMk id="46115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5:11.854" v="73" actId="21"/>
          <ac:spMkLst>
            <pc:docMk/>
            <pc:sldMk cId="3587514047" sldId="627"/>
            <ac:spMk id="46121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5:11.854" v="73" actId="21"/>
          <ac:spMkLst>
            <pc:docMk/>
            <pc:sldMk cId="3587514047" sldId="627"/>
            <ac:spMk id="46124" creationId="{00000000-0000-0000-0000-000000000000}"/>
          </ac:spMkLst>
        </pc:spChg>
      </pc:sldChg>
      <pc:sldChg chg="delSp del">
        <pc:chgData name="Siegbert Rudolph" userId="2af4d44886c067cc" providerId="LiveId" clId="{904E54EE-106E-4E0D-96AD-30FD41A84F94}" dt="2021-06-22T15:47:43.701" v="138" actId="47"/>
        <pc:sldMkLst>
          <pc:docMk/>
          <pc:sldMk cId="2115870377" sldId="628"/>
        </pc:sldMkLst>
        <pc:spChg chg="del">
          <ac:chgData name="Siegbert Rudolph" userId="2af4d44886c067cc" providerId="LiveId" clId="{904E54EE-106E-4E0D-96AD-30FD41A84F94}" dt="2021-06-22T15:26:12.262" v="80" actId="21"/>
          <ac:spMkLst>
            <pc:docMk/>
            <pc:sldMk cId="2115870377" sldId="628"/>
            <ac:spMk id="46085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12.262" v="80" actId="21"/>
          <ac:spMkLst>
            <pc:docMk/>
            <pc:sldMk cId="2115870377" sldId="628"/>
            <ac:spMk id="46088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12.262" v="80" actId="21"/>
          <ac:spMkLst>
            <pc:docMk/>
            <pc:sldMk cId="2115870377" sldId="628"/>
            <ac:spMk id="46091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12.262" v="80" actId="21"/>
          <ac:spMkLst>
            <pc:docMk/>
            <pc:sldMk cId="2115870377" sldId="628"/>
            <ac:spMk id="46094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12.262" v="80" actId="21"/>
          <ac:spMkLst>
            <pc:docMk/>
            <pc:sldMk cId="2115870377" sldId="628"/>
            <ac:spMk id="46097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12.262" v="80" actId="21"/>
          <ac:spMkLst>
            <pc:docMk/>
            <pc:sldMk cId="2115870377" sldId="628"/>
            <ac:spMk id="46100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12.262" v="80" actId="21"/>
          <ac:spMkLst>
            <pc:docMk/>
            <pc:sldMk cId="2115870377" sldId="628"/>
            <ac:spMk id="46103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12.262" v="80" actId="21"/>
          <ac:spMkLst>
            <pc:docMk/>
            <pc:sldMk cId="2115870377" sldId="628"/>
            <ac:spMk id="46106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12.262" v="80" actId="21"/>
          <ac:spMkLst>
            <pc:docMk/>
            <pc:sldMk cId="2115870377" sldId="628"/>
            <ac:spMk id="46110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12.262" v="80" actId="21"/>
          <ac:spMkLst>
            <pc:docMk/>
            <pc:sldMk cId="2115870377" sldId="628"/>
            <ac:spMk id="46112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12.262" v="80" actId="21"/>
          <ac:spMkLst>
            <pc:docMk/>
            <pc:sldMk cId="2115870377" sldId="628"/>
            <ac:spMk id="46115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12.262" v="80" actId="21"/>
          <ac:spMkLst>
            <pc:docMk/>
            <pc:sldMk cId="2115870377" sldId="628"/>
            <ac:spMk id="46118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12.262" v="80" actId="21"/>
          <ac:spMkLst>
            <pc:docMk/>
            <pc:sldMk cId="2115870377" sldId="628"/>
            <ac:spMk id="46121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12.262" v="80" actId="21"/>
          <ac:spMkLst>
            <pc:docMk/>
            <pc:sldMk cId="2115870377" sldId="628"/>
            <ac:spMk id="46124" creationId="{00000000-0000-0000-0000-000000000000}"/>
          </ac:spMkLst>
        </pc:spChg>
      </pc:sldChg>
      <pc:sldChg chg="delSp del">
        <pc:chgData name="Siegbert Rudolph" userId="2af4d44886c067cc" providerId="LiveId" clId="{904E54EE-106E-4E0D-96AD-30FD41A84F94}" dt="2021-06-22T15:47:45.310" v="139" actId="47"/>
        <pc:sldMkLst>
          <pc:docMk/>
          <pc:sldMk cId="1482781875" sldId="629"/>
        </pc:sldMkLst>
        <pc:spChg chg="del">
          <ac:chgData name="Siegbert Rudolph" userId="2af4d44886c067cc" providerId="LiveId" clId="{904E54EE-106E-4E0D-96AD-30FD41A84F94}" dt="2021-06-22T15:26:46.033" v="86" actId="21"/>
          <ac:spMkLst>
            <pc:docMk/>
            <pc:sldMk cId="1482781875" sldId="629"/>
            <ac:spMk id="46085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46.033" v="86" actId="21"/>
          <ac:spMkLst>
            <pc:docMk/>
            <pc:sldMk cId="1482781875" sldId="629"/>
            <ac:spMk id="46088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46.033" v="86" actId="21"/>
          <ac:spMkLst>
            <pc:docMk/>
            <pc:sldMk cId="1482781875" sldId="629"/>
            <ac:spMk id="46091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46.033" v="86" actId="21"/>
          <ac:spMkLst>
            <pc:docMk/>
            <pc:sldMk cId="1482781875" sldId="629"/>
            <ac:spMk id="46097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46.033" v="86" actId="21"/>
          <ac:spMkLst>
            <pc:docMk/>
            <pc:sldMk cId="1482781875" sldId="629"/>
            <ac:spMk id="46103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46.033" v="86" actId="21"/>
          <ac:spMkLst>
            <pc:docMk/>
            <pc:sldMk cId="1482781875" sldId="629"/>
            <ac:spMk id="46106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46.033" v="86" actId="21"/>
          <ac:spMkLst>
            <pc:docMk/>
            <pc:sldMk cId="1482781875" sldId="629"/>
            <ac:spMk id="46110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46.033" v="86" actId="21"/>
          <ac:spMkLst>
            <pc:docMk/>
            <pc:sldMk cId="1482781875" sldId="629"/>
            <ac:spMk id="46115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46.033" v="86" actId="21"/>
          <ac:spMkLst>
            <pc:docMk/>
            <pc:sldMk cId="1482781875" sldId="629"/>
            <ac:spMk id="46118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46.033" v="86" actId="21"/>
          <ac:spMkLst>
            <pc:docMk/>
            <pc:sldMk cId="1482781875" sldId="629"/>
            <ac:spMk id="46121" creationId="{00000000-0000-0000-0000-000000000000}"/>
          </ac:spMkLst>
        </pc:spChg>
        <pc:spChg chg="del">
          <ac:chgData name="Siegbert Rudolph" userId="2af4d44886c067cc" providerId="LiveId" clId="{904E54EE-106E-4E0D-96AD-30FD41A84F94}" dt="2021-06-22T15:26:46.033" v="86" actId="21"/>
          <ac:spMkLst>
            <pc:docMk/>
            <pc:sldMk cId="1482781875" sldId="629"/>
            <ac:spMk id="46124" creationId="{00000000-0000-0000-0000-000000000000}"/>
          </ac:spMkLst>
        </pc:spChg>
      </pc:sldChg>
      <pc:sldChg chg="addSp delSp modSp mod modAnim">
        <pc:chgData name="Siegbert Rudolph" userId="2af4d44886c067cc" providerId="LiveId" clId="{904E54EE-106E-4E0D-96AD-30FD41A84F94}" dt="2021-06-22T16:15:06.221" v="160" actId="1076"/>
        <pc:sldMkLst>
          <pc:docMk/>
          <pc:sldMk cId="1256282161" sldId="630"/>
        </pc:sldMkLst>
        <pc:spChg chg="del">
          <ac:chgData name="Siegbert Rudolph" userId="2af4d44886c067cc" providerId="LiveId" clId="{904E54EE-106E-4E0D-96AD-30FD41A84F94}" dt="2021-06-22T16:15:06.221" v="155" actId="478"/>
          <ac:spMkLst>
            <pc:docMk/>
            <pc:sldMk cId="1256282161" sldId="630"/>
            <ac:spMk id="3" creationId="{1995C249-E5A4-49F9-A0BB-24B1F9DD3D3D}"/>
          </ac:spMkLst>
        </pc:spChg>
        <pc:spChg chg="mod">
          <ac:chgData name="Siegbert Rudolph" userId="2af4d44886c067cc" providerId="LiveId" clId="{904E54EE-106E-4E0D-96AD-30FD41A84F94}" dt="2021-06-22T16:15:06.221" v="160" actId="1076"/>
          <ac:spMkLst>
            <pc:docMk/>
            <pc:sldMk cId="1256282161" sldId="630"/>
            <ac:spMk id="5" creationId="{3E7930C9-D01F-4225-BFE3-95FB3BCD087D}"/>
          </ac:spMkLst>
        </pc:spChg>
        <pc:picChg chg="add mod">
          <ac:chgData name="Siegbert Rudolph" userId="2af4d44886c067cc" providerId="LiveId" clId="{904E54EE-106E-4E0D-96AD-30FD41A84F94}" dt="2021-06-22T15:17:13.765" v="5" actId="1076"/>
          <ac:picMkLst>
            <pc:docMk/>
            <pc:sldMk cId="1256282161" sldId="630"/>
            <ac:picMk id="4" creationId="{237311E7-AD85-4E5F-A001-667612AD16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890388-E142-486A-9A35-B82F9143B759}" type="datetimeFigureOut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2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F2CF2C-273C-40B2-B53C-2AC34149DBEF}" type="datetime1">
              <a:rPr lang="de-DE"/>
              <a:pPr>
                <a:defRPr/>
              </a:pPr>
              <a:t>08.07.2022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9F28-82AF-427D-8B64-48F6915DBF4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58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EA19D5-F4F9-47F3-9303-47AF9D3E18A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9805-E83E-40B6-8134-F5B69DFEF12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9860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16EA86-0B0E-4227-9933-46DA5D18BEF9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365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1B82FEB-204E-458B-B9B7-C1356BA30A92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59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BB4151-F827-429C-8CBE-F144F1D1CB5A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90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1A9EEA6-2B4F-451B-BF46-5B906869397C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768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6EFA8D-FA4A-45CB-A746-2F4125F3B5FA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25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6AF802E-C883-4111-92F2-EF6C9E6BA642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773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797347" y="1420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773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0BACC-9C42-43D8-AE43-B55553663D40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633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4B2EF0F-211C-47C1-9655-5090AD6E3618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94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AB26C7-2DF9-406B-A2CD-46B0719F4F24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2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93039D-D6AC-4370-B55C-8466119F8A53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9BAC-7650-45AB-B4C4-7E4539DFCDD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5042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2567D7-1CD1-43EF-AF23-5168E8E1F4DA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0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5636-D9E0-4DF9-8A98-DF40A3C32D4E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9702-96DA-4123-80B2-C175AA516EF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0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13B5-4488-4200-BEF0-56A85EA0F7ED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E7D4-B6AF-41CE-B9E1-933E34E9BBA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85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02C3-5C02-47AE-993D-24947A06D9DC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DBC1-B71A-43A0-9608-F477DE346DD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07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9DB3-BE94-402B-B33B-6188C34B44F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67F0-5754-424E-9D98-80FF899FF5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44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D44A-B7AD-4328-B227-BFE2192A381B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FEB4-7148-402D-A6E3-34AFF3F8374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963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1CA1-9E51-480A-A07A-0E7D8584C895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8A62-6F58-4796-844A-1DE78E7B08B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892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5D90-020C-4691-B4AA-2B2F98DF81A4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8E6B-F8B9-4C44-9A54-2ABEFBCAF65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72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B3F1-6151-49F2-930C-B8E038924B4C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DD19-B194-4F04-82D6-0605551CC20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24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3B3AB6-9B05-46E4-8C65-8BC766D53494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F111-4AE5-4140-A155-23AE83E96F7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893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42D4-3034-4FE5-80B3-5473AF5D48F7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1098-89E9-4B77-B0EA-A04DD1C1697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97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7B1-5D8D-4B98-90C5-090B1BB35B9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8A2F-A915-47DD-935F-2D0977E4813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181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C879-DCE9-4DA1-888C-FED4E28B739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498E-F697-46D5-A634-5D669FDFCB9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161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9BF0-2A07-4E25-BC99-9A6D1FEBCA4B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9461-5362-4DE6-86B4-14C181C0718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65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E0F1-DA2B-4525-BBBF-E45DB459B25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5B7A-6455-4EA0-BFE3-AB17A7D6363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674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DC7D-8035-48FE-ACC9-596FE5DDFBFF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C238-4593-438D-A7A1-949D7A05CA3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229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20DE-EED3-44F7-B1BF-2301256A44C7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9593-0ADA-4B15-B31C-4160C9F679B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274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BFA1-5F37-478E-B8F9-1A44198778EA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5CC5-8774-4A5A-8686-958EA7333D0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577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B614-8E5C-4F77-BC15-F48B870A82CF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A889-7975-4D34-A6C1-BDF28DA09C9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250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22E4-1D8B-4885-8EAA-2E1E9D7D833C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710F-E9F2-4BA2-9316-CC915B1162E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40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E3F047-9485-4576-A6B2-F17CB32536C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5780-1A1B-4EDB-BE57-B8F0D125855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047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FDC2-F274-4CF1-B0C5-84AFE602835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8505-4B2D-4178-B894-17A1B3FA0E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371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C483-569A-477A-8E1C-E0BF9864C651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441C-38D3-448A-8CF9-AC5A0796F39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128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CF26-836A-4976-A17C-EEE5B272D79A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81BA-EC12-459D-B450-9A9237DFC3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64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53F8-7055-45F5-B276-B318B72EE1D5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BCE3-A541-428A-BE62-B9EB655C70F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039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0B53-AD61-40DB-92B9-80997BD69F3B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890-D58D-4D77-ABDC-0CAF59B5759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982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4BB6-0A96-4679-87E7-7A40DB629942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191B-E4FE-48D8-A236-4DCEFAD19D1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770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E920-9389-4CD6-9DC6-6666ACEA92FF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08FD-A59C-44B2-B893-4D8B97E1B4A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342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D9D2-6CD1-45D4-998A-24C649EAF81D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1508-8875-4999-BD75-C1383906660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0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6178-5F9F-44AC-9413-92404CA4E581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EB19-B0AF-44E6-8560-17516E55789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258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A675-217C-4492-B706-92ACA8BABB46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1B64-5F88-4809-87E9-D4072AB6197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17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872046-142C-4537-8C8A-E50EF74A6B4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EBC2-1699-411A-9B0D-ECC311F34E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40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744-B780-442C-9424-DA4D4ED607FA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407E-DD7A-4A98-82F9-251228E315E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254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06CD-E8F1-4701-9FB9-341D8845F3CB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0FCC-4E16-4041-9471-E3D3105CC00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4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16B-293E-43BA-8D08-693653BE69B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46EB-9C3F-429B-AA59-23056508277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990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70EB-6975-44CA-A302-7C3AD0D4A98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A403-2D7F-4220-B450-8DB2F388C67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142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E15F-20E6-4F16-B3C7-B774968DBB0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8291-B488-42AB-BCDB-A3C5B209229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538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FA3A-8CC1-4463-85A4-B033C391805D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7EAA-F6A1-494E-B8A9-0B934452375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069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376-5B09-4C09-B192-165559B6D80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CFC2-1E78-41F3-9E46-FAD61E693D0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816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4A23-ED6F-4DB9-A18B-0D059A488D3F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BEF6-E827-4C63-85BF-5326D25BFF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491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C109-B690-4A42-AA67-B777BF266CF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F3C3-452A-455B-A8E8-BDFE55150CB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546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BF0A-E659-4940-A848-7E9FB3A0B28D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38EA-60FD-41C7-A7D4-2A87AE83BD2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95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9D0E6E-A700-4648-896A-91ABA2546D4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12F3-4665-4A61-91C9-D57CC374CDC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6721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97B7-3410-4068-804D-4923B18B8C0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5311-C5FD-462B-AC2B-E56E6162C35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535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E97E-8A43-42C0-BEEE-83F0D3C90964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8D8D-85D7-41BD-97BB-77CFC067934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581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8B45-6C50-4722-BA48-156C26E02D32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3C1E-5E4D-44D1-9DA1-3991D98C8C4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316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AC28-D511-4804-BDE7-071A20CC873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3342-E34D-4A61-8702-1173E89F798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066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A19B-56DD-4323-A74C-F5039E58DE4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0D9D-EAAD-4C08-895F-F7B506DAF90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717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D9F3-6DB6-40D7-BFA7-7B3867C7B61C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16FB-C372-498B-8199-665BEE245E2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358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507C-13E3-485D-AE0A-344B7A2998EC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8FA5-6918-4088-9CDF-164FCDABC19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3085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2057-A3B4-438C-9459-24769B7EEDC2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B720-27BA-4555-829F-02A03FF9A9E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509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3D2D-EDDD-4E89-8169-F591664DF67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DA7E-DF07-498D-8238-20027BAED4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219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7D9A-3A92-4219-AD30-815279F10761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7D1C-76BF-4E86-AB49-C1AC7431582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92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5EE883-50B8-4ACD-BF13-6AEA3D4E452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D012-93CD-4046-AEF2-C20A877591A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194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BBD7-7F6C-4384-A7CD-1BDCF8DC051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D601-93BB-468E-8314-FDBEE656D86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002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89E1-DFE8-4310-AE92-20AEEBC1B4F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9643-44C3-467C-8E77-9EF1F996412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932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CE02-24D5-481E-9EBB-2A29BA0E97AC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BF26-7EF5-458A-8536-B007702566F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929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2CEE-4D0F-4646-A100-CE86DF41C1AE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B02C-E4E8-4C67-9DF2-07D89F147DE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00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95A5-19E5-4312-B003-EC46CC806B7D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0E79-CA75-405C-A677-DBB2F58C842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321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262C-6149-4623-9522-7E932FCBD093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F2B0-6039-4534-BCE4-954A2F5E421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31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9FD3-5C9B-4F79-A472-C313218FD22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D10E-A5F0-4173-8445-D6E1ABEFDE1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685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B86D-3D81-4ADE-AA8A-834AFBCCE6DE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F69F-863D-49B0-A143-F4B7FA61F39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341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0C07-1F04-4B67-928E-7D713A595525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5986-35F2-46CF-9599-CAF50CE527A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0909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9FBE-D85A-4880-ACFC-F51F670A4D6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4F40-B29A-4947-9B4A-3A4681D1962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21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A7BA-E402-4949-AA07-1536DC71DFD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7758-FF3D-4B32-8BA3-E0DA71DC0474}" type="datetime1">
              <a:rPr lang="de-DE" smtClean="0"/>
              <a:pPr>
                <a:defRPr/>
              </a:pPr>
              <a:t>08.07.2022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480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B07F-C3B9-4404-9085-FE38671D1E9A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7327-9B86-481D-A896-F82E9FAFA67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2437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616-1371-40D0-BF0A-AE2F0478261F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14A-91A1-4A68-A7E0-2CCD002D82C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200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5060-09BB-40A9-8382-AEF4131E2F17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83B5-C6F3-4B7A-B3A1-BF2BB2589D3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4930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3DEA-4188-4B3F-AE6B-B78254CBDBE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93C7-C21B-460F-8B21-7A57A62EB26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225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B8A8-EE9B-4381-AB83-A7D603A03E26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833E-FE1F-4DC9-BB2C-0EE5F874A95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39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BA04-F045-46B9-87AE-7F1D0084EAAA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E42F-8A13-4D68-BBB1-5D2DC06043B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43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9581-0461-4ED7-AA79-C069BE59B5FE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3561-2FCF-44D9-8DBA-951082F8D28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324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4146-41D1-4BAB-9BC4-7E9F833E9431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D25A-DD8A-4D41-BE4E-12C87D04FF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01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16EA86-0B0E-4227-9933-46DA5D18BEF9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081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1B82FEB-204E-458B-B9B7-C1356BA30A92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5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7060B0-0A14-4256-8510-48FE7BC45DD3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FCB4-31EF-4641-AFAC-A3C15AF44E3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5547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BB4151-F827-429C-8CBE-F144F1D1CB5A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813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1A9EEA6-2B4F-451B-BF46-5B906869397C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45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6EFA8D-FA4A-45CB-A746-2F4125F3B5FA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93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6AF802E-C883-4111-92F2-EF6C9E6BA642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786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797347" y="1420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479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0BACC-9C42-43D8-AE43-B55553663D40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134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4B2EF0F-211C-47C1-9655-5090AD6E3618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707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AB26C7-2DF9-406B-A2CD-46B0719F4F24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719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2567D7-1CD1-43EF-AF23-5168E8E1F4DA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276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16EA86-0B0E-4227-9933-46DA5D18BEF9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F0CFF9-3187-4C3A-9B87-233579BBA12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65AE-2A1C-4D94-97A8-C7D95738420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0872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1B82FEB-204E-458B-B9B7-C1356BA30A92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380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BB4151-F827-429C-8CBE-F144F1D1CB5A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94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1A9EEA6-2B4F-451B-BF46-5B906869397C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088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6EFA8D-FA4A-45CB-A746-2F4125F3B5FA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27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6AF802E-C883-4111-92F2-EF6C9E6BA642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879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797347" y="1420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859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0BACC-9C42-43D8-AE43-B55553663D40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081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4B2EF0F-211C-47C1-9655-5090AD6E3618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493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AB26C7-2DF9-406B-A2CD-46B0719F4F24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434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2567D7-1CD1-43EF-AF23-5168E8E1F4DA}" type="datetime1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08.07.2022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8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950" y="13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332194-AFF1-4B43-8F03-4E170F06935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Textfeld 6"/>
          <p:cNvSpPr txBox="1">
            <a:spLocks noChangeArrowheads="1"/>
          </p:cNvSpPr>
          <p:nvPr/>
        </p:nvSpPr>
        <p:spPr bwMode="auto">
          <a:xfrm>
            <a:off x="179388" y="179388"/>
            <a:ext cx="118745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600" dirty="0">
                <a:latin typeface="Trebuchet MS" pitchFamily="34" charset="0"/>
              </a:rPr>
              <a:t>Übungsart:</a:t>
            </a:r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180263" y="196850"/>
            <a:ext cx="1447832" cy="80021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000" b="1" dirty="0">
                <a:latin typeface="Trebuchet MS" pitchFamily="34" charset="0"/>
              </a:rPr>
              <a:t>Seite:</a:t>
            </a:r>
          </a:p>
          <a:p>
            <a:pPr>
              <a:defRPr/>
            </a:pPr>
            <a:endParaRPr lang="de-DE" sz="1200" dirty="0">
              <a:latin typeface="Trebuchet MS" pitchFamily="34" charset="0"/>
            </a:endParaRP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Bearbeitet von: </a:t>
            </a: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Siegbert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0825" y="981075"/>
            <a:ext cx="82819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Grafik 9" descr="lesekoch_logo_mit_Hintergrund-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35317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1250950" y="6584950"/>
            <a:ext cx="1423988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900" dirty="0">
                <a:latin typeface="Trebuchet MS" pitchFamily="34" charset="0"/>
              </a:rPr>
              <a:t>Lesemotivationstraining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3C2D63B-52DA-48D2-A871-2AC9A06B23DD}" type="datetime1">
              <a:rPr lang="de-DE" smtClean="0"/>
              <a:pPr>
                <a:defRPr/>
              </a:pPr>
              <a:t>08.07.2022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  <p:sldLayoutId id="2147486536" r:id="rId2"/>
    <p:sldLayoutId id="2147486537" r:id="rId3"/>
    <p:sldLayoutId id="2147486538" r:id="rId4"/>
    <p:sldLayoutId id="2147486539" r:id="rId5"/>
    <p:sldLayoutId id="2147486540" r:id="rId6"/>
    <p:sldLayoutId id="2147486468" r:id="rId7"/>
    <p:sldLayoutId id="2147486541" r:id="rId8"/>
    <p:sldLayoutId id="2147486542" r:id="rId9"/>
    <p:sldLayoutId id="2147486543" r:id="rId10"/>
    <p:sldLayoutId id="21474865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776" y="133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0000" y="180000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Übungsart: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Titel: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Quelle: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80781" y="197107"/>
            <a:ext cx="14141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Seite: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200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Bearbeitet von: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Siegbert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1520" y="980728"/>
            <a:ext cx="828092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esekoch_logo_mit_Hintergrund-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9987" y="6353518"/>
            <a:ext cx="1018032" cy="39624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251165" y="6584536"/>
            <a:ext cx="1423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Lesemotivationstraining</a:t>
            </a:r>
          </a:p>
        </p:txBody>
      </p:sp>
    </p:spTree>
    <p:extLst>
      <p:ext uri="{BB962C8B-B14F-4D97-AF65-F5344CB8AC3E}">
        <p14:creationId xmlns:p14="http://schemas.microsoft.com/office/powerpoint/2010/main" val="188999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0" r:id="rId1"/>
    <p:sldLayoutId id="2147486571" r:id="rId2"/>
    <p:sldLayoutId id="2147486572" r:id="rId3"/>
    <p:sldLayoutId id="2147486573" r:id="rId4"/>
    <p:sldLayoutId id="2147486574" r:id="rId5"/>
    <p:sldLayoutId id="2147486575" r:id="rId6"/>
    <p:sldLayoutId id="2147486576" r:id="rId7"/>
    <p:sldLayoutId id="2147486577" r:id="rId8"/>
    <p:sldLayoutId id="2147486578" r:id="rId9"/>
    <p:sldLayoutId id="2147486579" r:id="rId10"/>
    <p:sldLayoutId id="21474865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DFD83-B327-4CE9-967F-633DC993C34D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FB691F5-B9D6-4015-BA22-92EB8E0C834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9" r:id="rId1"/>
    <p:sldLayoutId id="2147486470" r:id="rId2"/>
    <p:sldLayoutId id="2147486471" r:id="rId3"/>
    <p:sldLayoutId id="2147486472" r:id="rId4"/>
    <p:sldLayoutId id="2147486473" r:id="rId5"/>
    <p:sldLayoutId id="2147486474" r:id="rId6"/>
    <p:sldLayoutId id="2147486475" r:id="rId7"/>
    <p:sldLayoutId id="2147486476" r:id="rId8"/>
    <p:sldLayoutId id="2147486477" r:id="rId9"/>
    <p:sldLayoutId id="2147486478" r:id="rId10"/>
    <p:sldLayoutId id="21474864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D25FE-6116-4786-BF95-9085D1D45A51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7A83ADA-95F7-4A56-9BBA-405099FD334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0" r:id="rId1"/>
    <p:sldLayoutId id="2147486481" r:id="rId2"/>
    <p:sldLayoutId id="2147486482" r:id="rId3"/>
    <p:sldLayoutId id="2147486483" r:id="rId4"/>
    <p:sldLayoutId id="2147486484" r:id="rId5"/>
    <p:sldLayoutId id="2147486485" r:id="rId6"/>
    <p:sldLayoutId id="2147486486" r:id="rId7"/>
    <p:sldLayoutId id="2147486487" r:id="rId8"/>
    <p:sldLayoutId id="2147486488" r:id="rId9"/>
    <p:sldLayoutId id="2147486489" r:id="rId10"/>
    <p:sldLayoutId id="21474864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E99BF-5649-4C31-9973-21C21CA27A4F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804F15B-0C8C-4A88-A00D-34B62FDBFF4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1" r:id="rId1"/>
    <p:sldLayoutId id="2147486492" r:id="rId2"/>
    <p:sldLayoutId id="2147486493" r:id="rId3"/>
    <p:sldLayoutId id="2147486494" r:id="rId4"/>
    <p:sldLayoutId id="2147486495" r:id="rId5"/>
    <p:sldLayoutId id="2147486496" r:id="rId6"/>
    <p:sldLayoutId id="2147486497" r:id="rId7"/>
    <p:sldLayoutId id="2147486498" r:id="rId8"/>
    <p:sldLayoutId id="2147486499" r:id="rId9"/>
    <p:sldLayoutId id="2147486500" r:id="rId10"/>
    <p:sldLayoutId id="21474865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74A22-6DC3-4EFD-9028-97240753486F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713E413-FD60-4C92-993A-223DA805B1A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2" r:id="rId1"/>
    <p:sldLayoutId id="2147486503" r:id="rId2"/>
    <p:sldLayoutId id="2147486504" r:id="rId3"/>
    <p:sldLayoutId id="2147486505" r:id="rId4"/>
    <p:sldLayoutId id="2147486506" r:id="rId5"/>
    <p:sldLayoutId id="2147486507" r:id="rId6"/>
    <p:sldLayoutId id="2147486508" r:id="rId7"/>
    <p:sldLayoutId id="2147486509" r:id="rId8"/>
    <p:sldLayoutId id="2147486510" r:id="rId9"/>
    <p:sldLayoutId id="2147486511" r:id="rId10"/>
    <p:sldLayoutId id="21474865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E5DA1-B5E4-436A-8E1E-B86D81DF06EE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EAC2A5C-309C-464E-A174-FF189516B5E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14" r:id="rId2"/>
    <p:sldLayoutId id="2147486515" r:id="rId3"/>
    <p:sldLayoutId id="2147486516" r:id="rId4"/>
    <p:sldLayoutId id="2147486517" r:id="rId5"/>
    <p:sldLayoutId id="2147486518" r:id="rId6"/>
    <p:sldLayoutId id="2147486519" r:id="rId7"/>
    <p:sldLayoutId id="2147486520" r:id="rId8"/>
    <p:sldLayoutId id="2147486521" r:id="rId9"/>
    <p:sldLayoutId id="2147486522" r:id="rId10"/>
    <p:sldLayoutId id="21474865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2AAF1-9ADB-4B22-BDAE-F09D272D1F67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5663F3A-39C7-4BCA-A7D8-5DAF0BC3491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4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0" r:id="rId7"/>
    <p:sldLayoutId id="2147486531" r:id="rId8"/>
    <p:sldLayoutId id="2147486532" r:id="rId9"/>
    <p:sldLayoutId id="2147486533" r:id="rId10"/>
    <p:sldLayoutId id="21474865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776" y="133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0000" y="180000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Übungsart: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Titel: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Quelle: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80781" y="197107"/>
            <a:ext cx="14141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Seite: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200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Bearbeitet von: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Siegbert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1520" y="980728"/>
            <a:ext cx="828092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esekoch_logo_mit_Hintergrund-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9987" y="6353518"/>
            <a:ext cx="1018032" cy="39624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251165" y="6584536"/>
            <a:ext cx="1423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Lesemotivationstraining</a:t>
            </a:r>
          </a:p>
        </p:txBody>
      </p:sp>
    </p:spTree>
    <p:extLst>
      <p:ext uri="{BB962C8B-B14F-4D97-AF65-F5344CB8AC3E}">
        <p14:creationId xmlns:p14="http://schemas.microsoft.com/office/powerpoint/2010/main" val="299884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6" r:id="rId1"/>
    <p:sldLayoutId id="2147486547" r:id="rId2"/>
    <p:sldLayoutId id="2147486548" r:id="rId3"/>
    <p:sldLayoutId id="2147486549" r:id="rId4"/>
    <p:sldLayoutId id="2147486550" r:id="rId5"/>
    <p:sldLayoutId id="2147486551" r:id="rId6"/>
    <p:sldLayoutId id="2147486552" r:id="rId7"/>
    <p:sldLayoutId id="2147486553" r:id="rId8"/>
    <p:sldLayoutId id="2147486554" r:id="rId9"/>
    <p:sldLayoutId id="2147486555" r:id="rId10"/>
    <p:sldLayoutId id="214748655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776" y="133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0000" y="180000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Übungsart: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Titel: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Quelle: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80781" y="197107"/>
            <a:ext cx="14141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Seite: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200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Bearbeitet von: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Siegbert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1520" y="980728"/>
            <a:ext cx="828092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esekoch_logo_mit_Hintergrund-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9987" y="6353518"/>
            <a:ext cx="1018032" cy="39624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251165" y="6584536"/>
            <a:ext cx="1423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Lesemotivationstraining</a:t>
            </a:r>
          </a:p>
        </p:txBody>
      </p:sp>
    </p:spTree>
    <p:extLst>
      <p:ext uri="{BB962C8B-B14F-4D97-AF65-F5344CB8AC3E}">
        <p14:creationId xmlns:p14="http://schemas.microsoft.com/office/powerpoint/2010/main" val="10529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8" r:id="rId1"/>
    <p:sldLayoutId id="2147486559" r:id="rId2"/>
    <p:sldLayoutId id="2147486560" r:id="rId3"/>
    <p:sldLayoutId id="2147486561" r:id="rId4"/>
    <p:sldLayoutId id="2147486562" r:id="rId5"/>
    <p:sldLayoutId id="2147486563" r:id="rId6"/>
    <p:sldLayoutId id="2147486564" r:id="rId7"/>
    <p:sldLayoutId id="2147486565" r:id="rId8"/>
    <p:sldLayoutId id="2147486566" r:id="rId9"/>
    <p:sldLayoutId id="2147486567" r:id="rId10"/>
    <p:sldLayoutId id="214748656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feld 5"/>
          <p:cNvSpPr txBox="1">
            <a:spLocks noChangeArrowheads="1"/>
          </p:cNvSpPr>
          <p:nvPr/>
        </p:nvSpPr>
        <p:spPr bwMode="auto">
          <a:xfrm>
            <a:off x="260350" y="219075"/>
            <a:ext cx="10715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Titel:</a:t>
            </a:r>
          </a:p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Quelle:</a:t>
            </a:r>
          </a:p>
        </p:txBody>
      </p:sp>
      <p:sp>
        <p:nvSpPr>
          <p:cNvPr id="8" name="Rechteck 7"/>
          <p:cNvSpPr/>
          <p:nvPr/>
        </p:nvSpPr>
        <p:spPr>
          <a:xfrm>
            <a:off x="7667625" y="6453188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Folie</a:t>
            </a:r>
          </a:p>
        </p:txBody>
      </p:sp>
      <p:sp>
        <p:nvSpPr>
          <p:cNvPr id="15" name="Foliennummernplatzhalter 27"/>
          <p:cNvSpPr>
            <a:spLocks noGrp="1"/>
          </p:cNvSpPr>
          <p:nvPr>
            <p:ph type="sldNum" sz="quarter" idx="12"/>
          </p:nvPr>
        </p:nvSpPr>
        <p:spPr>
          <a:xfrm>
            <a:off x="5822950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675680" y="4577566"/>
            <a:ext cx="4722768" cy="1384995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Bedienungshinweise:</a:t>
            </a:r>
          </a:p>
          <a:p>
            <a:pPr>
              <a:defRPr/>
            </a:pPr>
            <a:r>
              <a:rPr lang="de-DE" sz="1400" dirty="0">
                <a:solidFill>
                  <a:srgbClr val="FF0000"/>
                </a:solidFill>
                <a:latin typeface="Trebuchet MS" pitchFamily="34" charset="0"/>
              </a:rPr>
              <a:t>Präsentation starten: F5</a:t>
            </a:r>
          </a:p>
          <a:p>
            <a:pPr>
              <a:defRPr/>
            </a:pPr>
            <a:r>
              <a:rPr lang="de-DE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Mit einem Klick geht es immer einen Schritt weiter.</a:t>
            </a:r>
          </a:p>
          <a:p>
            <a:pPr>
              <a:defRPr/>
            </a:pPr>
            <a:r>
              <a:rPr lang="de-DE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Die Schaltflächen sind für Sprünge auf bestimmte Seiten</a:t>
            </a:r>
          </a:p>
          <a:p>
            <a:pPr>
              <a:defRPr/>
            </a:pPr>
            <a:r>
              <a:rPr lang="de-DE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oder für logische Entscheidungen.</a:t>
            </a:r>
          </a:p>
          <a:p>
            <a:pPr>
              <a:defRPr/>
            </a:pPr>
            <a:r>
              <a:rPr lang="de-DE" sz="1400" dirty="0">
                <a:solidFill>
                  <a:srgbClr val="FF0000"/>
                </a:solidFill>
                <a:latin typeface="Trebuchet MS" pitchFamily="34" charset="0"/>
              </a:rPr>
              <a:t>Präsentation verlassen: ESC</a:t>
            </a:r>
          </a:p>
        </p:txBody>
      </p:sp>
      <p:pic>
        <p:nvPicPr>
          <p:cNvPr id="17" name="shpLesekochValidCheck" descr="lesekoch_logo_mit_Hinter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" y="13928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75616" y="1844824"/>
            <a:ext cx="14895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Übungsart: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Titel: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de-DE" sz="20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Quelle: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227757" y="1844824"/>
            <a:ext cx="38926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Verflixt noch mal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231596" y="2773110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Siegbert Rudolph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227757" y="3195553"/>
            <a:ext cx="5872120" cy="1169551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>
                <a:latin typeface="Trebuchet MS" panose="020B0603020202020204" pitchFamily="34" charset="0"/>
                <a:cs typeface="Arial" pitchFamily="34" charset="0"/>
              </a:rPr>
              <a:t>Sinn oder Unsinn der Sätze ergibt sich aus dem Inhalt.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>
                <a:latin typeface="Trebuchet MS" panose="020B0603020202020204" pitchFamily="34" charset="0"/>
                <a:cs typeface="Arial" pitchFamily="34" charset="0"/>
              </a:rPr>
              <a:t>Es kommt nur auf genaues Lesen und die Bedeutung der Wörter an!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anose="020B0603020202020204" pitchFamily="34" charset="0"/>
                <a:cs typeface="Arial" pitchFamily="34" charset="0"/>
              </a:rPr>
              <a:t>Sinnvoll: </a:t>
            </a:r>
            <a:r>
              <a:rPr lang="de-DE" sz="1400" b="1" dirty="0">
                <a:solidFill>
                  <a:prstClr val="white">
                    <a:lumMod val="65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Ja</a:t>
            </a:r>
            <a:r>
              <a:rPr 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anose="020B0603020202020204" pitchFamily="34" charset="0"/>
                <a:cs typeface="Arial" pitchFamily="34" charset="0"/>
              </a:rPr>
              <a:t>! Unsinn, widersprüchlich oder falsch: </a:t>
            </a:r>
            <a:r>
              <a:rPr lang="de-DE" sz="14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Nein</a:t>
            </a:r>
            <a:r>
              <a:rPr 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anose="020B0603020202020204" pitchFamily="34" charset="0"/>
                <a:cs typeface="Arial" pitchFamily="34" charset="0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Der Trainer kann hier viel erklären!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Die Übung auf mehrere Einheiten verteilen!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E127CFC-64AC-4253-E069-22A29392DB1D}"/>
              </a:ext>
            </a:extLst>
          </p:cNvPr>
          <p:cNvSpPr txBox="1"/>
          <p:nvPr/>
        </p:nvSpPr>
        <p:spPr>
          <a:xfrm>
            <a:off x="190500" y="6724134"/>
            <a:ext cx="413767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7668344" y="6453336"/>
            <a:ext cx="136815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190500" y="1066014"/>
            <a:ext cx="4559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 einer multikulturellen Gesellschaft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gibt es viele verschiedene Kulturen.</a:t>
            </a:r>
          </a:p>
        </p:txBody>
      </p:sp>
      <p:sp>
        <p:nvSpPr>
          <p:cNvPr id="128" name="Textfeld 127"/>
          <p:cNvSpPr txBox="1"/>
          <p:nvPr/>
        </p:nvSpPr>
        <p:spPr>
          <a:xfrm>
            <a:off x="190500" y="1873213"/>
            <a:ext cx="7075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An der Spitze einer demokratisch gewählten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Regierung steht immer ein Diktator mit großen Befugnissen.</a:t>
            </a:r>
          </a:p>
        </p:txBody>
      </p:sp>
      <p:sp>
        <p:nvSpPr>
          <p:cNvPr id="129" name="Textfeld 128"/>
          <p:cNvSpPr txBox="1"/>
          <p:nvPr/>
        </p:nvSpPr>
        <p:spPr>
          <a:xfrm>
            <a:off x="190500" y="2680412"/>
            <a:ext cx="8174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Radsportweltverband begrüßte die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Maßnahmen gegen die Anti-Doping-Bemühungen der Landesverbände.</a:t>
            </a:r>
          </a:p>
        </p:txBody>
      </p:sp>
      <p:sp>
        <p:nvSpPr>
          <p:cNvPr id="130" name="Textfeld 129"/>
          <p:cNvSpPr txBox="1"/>
          <p:nvPr/>
        </p:nvSpPr>
        <p:spPr>
          <a:xfrm>
            <a:off x="190500" y="3487611"/>
            <a:ext cx="6107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Eine Kommission ist nicht zum Kommissionieren da.</a:t>
            </a:r>
          </a:p>
        </p:txBody>
      </p:sp>
      <p:sp>
        <p:nvSpPr>
          <p:cNvPr id="131" name="Textfeld 130"/>
          <p:cNvSpPr txBox="1"/>
          <p:nvPr/>
        </p:nvSpPr>
        <p:spPr>
          <a:xfrm>
            <a:off x="190500" y="3987034"/>
            <a:ext cx="6871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Parteien einigten sich nach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zähen Verhandlungen und beschlossen eine Konfrontation.</a:t>
            </a:r>
          </a:p>
        </p:txBody>
      </p:sp>
      <p:sp>
        <p:nvSpPr>
          <p:cNvPr id="132" name="Textfeld 131"/>
          <p:cNvSpPr txBox="1"/>
          <p:nvPr/>
        </p:nvSpPr>
        <p:spPr>
          <a:xfrm>
            <a:off x="190500" y="4794233"/>
            <a:ext cx="5598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kam sofort auf den Punkt,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indem er das Problem facettenreich darstellte.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190500" y="5601434"/>
            <a:ext cx="6177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Wenn etwas facettenreich ist, hat es viele Nuancen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und Feinheiten.</a:t>
            </a: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60188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Nächste Folie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84E8CDFB-EB59-4EC2-988A-913049E06FC7}"/>
              </a:ext>
            </a:extLst>
          </p:cNvPr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5" name="Textfeld 64">
            <a:extLst>
              <a:ext uri="{FF2B5EF4-FFF2-40B4-BE49-F238E27FC236}">
                <a16:creationId xmlns:a16="http://schemas.microsoft.com/office/drawing/2014/main" id="{FFFD7AFB-3667-47F6-B87B-99E72876D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391" y="1256641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6" name="Textfeld 65">
            <a:extLst>
              <a:ext uri="{FF2B5EF4-FFF2-40B4-BE49-F238E27FC236}">
                <a16:creationId xmlns:a16="http://schemas.microsoft.com/office/drawing/2014/main" id="{34F5CFFE-6493-472B-B7BC-EE45A836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67" y="1263369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3AFD49-E5CA-4A64-A8B2-63FCA7941057}"/>
              </a:ext>
            </a:extLst>
          </p:cNvPr>
          <p:cNvSpPr/>
          <p:nvPr/>
        </p:nvSpPr>
        <p:spPr>
          <a:xfrm>
            <a:off x="4860032" y="1274477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8" name="Textfeld 64">
            <a:extLst>
              <a:ext uri="{FF2B5EF4-FFF2-40B4-BE49-F238E27FC236}">
                <a16:creationId xmlns:a16="http://schemas.microsoft.com/office/drawing/2014/main" id="{1C9F1E17-947C-4025-9D60-966F8CF6A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010" y="3571446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9" name="Textfeld 65">
            <a:extLst>
              <a:ext uri="{FF2B5EF4-FFF2-40B4-BE49-F238E27FC236}">
                <a16:creationId xmlns:a16="http://schemas.microsoft.com/office/drawing/2014/main" id="{4D1F14C2-B302-48AD-B561-E55FF606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586" y="3578174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6547EBC0-1248-40C0-B635-12CC7AB861C2}"/>
              </a:ext>
            </a:extLst>
          </p:cNvPr>
          <p:cNvSpPr/>
          <p:nvPr/>
        </p:nvSpPr>
        <p:spPr>
          <a:xfrm>
            <a:off x="6291651" y="3589282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1" name="Textfeld 64">
            <a:extLst>
              <a:ext uri="{FF2B5EF4-FFF2-40B4-BE49-F238E27FC236}">
                <a16:creationId xmlns:a16="http://schemas.microsoft.com/office/drawing/2014/main" id="{D7C4A231-06B3-4FE9-81C0-B792A9AF3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444" y="571542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2" name="Textfeld 65">
            <a:extLst>
              <a:ext uri="{FF2B5EF4-FFF2-40B4-BE49-F238E27FC236}">
                <a16:creationId xmlns:a16="http://schemas.microsoft.com/office/drawing/2014/main" id="{7D2B208F-2C82-4F54-903B-D7A8E3CAD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020" y="572214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6251B305-83EA-4812-8AE6-67FE43A0B03B}"/>
              </a:ext>
            </a:extLst>
          </p:cNvPr>
          <p:cNvSpPr/>
          <p:nvPr/>
        </p:nvSpPr>
        <p:spPr>
          <a:xfrm>
            <a:off x="6431085" y="573325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200DA168-BA00-4162-A2A1-41443E7CD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577" y="2035578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286005C8-88DF-49FD-983E-E7D2A9D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153" y="2042306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42EFE09F-839F-4C83-A3CD-36AD6A168CD6}"/>
              </a:ext>
            </a:extLst>
          </p:cNvPr>
          <p:cNvSpPr/>
          <p:nvPr/>
        </p:nvSpPr>
        <p:spPr>
          <a:xfrm>
            <a:off x="7813486" y="2057795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8" name="Textfeld 64">
            <a:extLst>
              <a:ext uri="{FF2B5EF4-FFF2-40B4-BE49-F238E27FC236}">
                <a16:creationId xmlns:a16="http://schemas.microsoft.com/office/drawing/2014/main" id="{474C61A2-C711-4099-8337-EAFDC7529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815" y="2722579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9" name="Textfeld 65">
            <a:extLst>
              <a:ext uri="{FF2B5EF4-FFF2-40B4-BE49-F238E27FC236}">
                <a16:creationId xmlns:a16="http://schemas.microsoft.com/office/drawing/2014/main" id="{53918A65-720B-4A1E-BE1F-1EFC302CD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391" y="2729307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4428FAFB-760B-4684-8335-F6F2779763C7}"/>
              </a:ext>
            </a:extLst>
          </p:cNvPr>
          <p:cNvSpPr/>
          <p:nvPr/>
        </p:nvSpPr>
        <p:spPr>
          <a:xfrm>
            <a:off x="7306724" y="274479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2" name="Textfeld 64">
            <a:extLst>
              <a:ext uri="{FF2B5EF4-FFF2-40B4-BE49-F238E27FC236}">
                <a16:creationId xmlns:a16="http://schemas.microsoft.com/office/drawing/2014/main" id="{74D40859-36F4-4AC1-854F-03D2D06BB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577" y="4239415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3" name="Textfeld 65">
            <a:extLst>
              <a:ext uri="{FF2B5EF4-FFF2-40B4-BE49-F238E27FC236}">
                <a16:creationId xmlns:a16="http://schemas.microsoft.com/office/drawing/2014/main" id="{2B0EAA59-3CBC-40CC-9B0B-2E4802DB6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153" y="4246143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FD8ABCBA-25B0-4E32-88AB-91EC04CD68D0}"/>
              </a:ext>
            </a:extLst>
          </p:cNvPr>
          <p:cNvSpPr/>
          <p:nvPr/>
        </p:nvSpPr>
        <p:spPr>
          <a:xfrm>
            <a:off x="7813486" y="4261632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5" name="Textfeld 64">
            <a:extLst>
              <a:ext uri="{FF2B5EF4-FFF2-40B4-BE49-F238E27FC236}">
                <a16:creationId xmlns:a16="http://schemas.microsoft.com/office/drawing/2014/main" id="{313452C1-CA37-4902-B685-6A100E319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658" y="4915612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6" name="Textfeld 65">
            <a:extLst>
              <a:ext uri="{FF2B5EF4-FFF2-40B4-BE49-F238E27FC236}">
                <a16:creationId xmlns:a16="http://schemas.microsoft.com/office/drawing/2014/main" id="{26543CFF-A6FD-44DA-A58A-019FCCFC9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234" y="4922340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A03BD737-DFE8-4C2F-A8C2-F5B04C051E92}"/>
              </a:ext>
            </a:extLst>
          </p:cNvPr>
          <p:cNvSpPr/>
          <p:nvPr/>
        </p:nvSpPr>
        <p:spPr>
          <a:xfrm>
            <a:off x="6353567" y="4937829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171FF9-3201-48BA-9775-7A5CB9551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5" y="999530"/>
            <a:ext cx="9016765" cy="53832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Rechteck 3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89ED450-B57F-43CD-B077-51444D249115}"/>
              </a:ext>
            </a:extLst>
          </p:cNvPr>
          <p:cNvSpPr/>
          <p:nvPr/>
        </p:nvSpPr>
        <p:spPr>
          <a:xfrm>
            <a:off x="5940152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Vorherige Folie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26DAD87-26DA-5C2C-7D02-EE342FA03D0D}"/>
              </a:ext>
            </a:extLst>
          </p:cNvPr>
          <p:cNvSpPr txBox="1"/>
          <p:nvPr/>
        </p:nvSpPr>
        <p:spPr>
          <a:xfrm>
            <a:off x="190500" y="6724134"/>
            <a:ext cx="4177747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10</a:t>
            </a:r>
          </a:p>
        </p:txBody>
      </p:sp>
    </p:spTree>
    <p:extLst>
      <p:ext uri="{BB962C8B-B14F-4D97-AF65-F5344CB8AC3E}">
        <p14:creationId xmlns:p14="http://schemas.microsoft.com/office/powerpoint/2010/main" val="23956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4" grpId="0" animBg="1"/>
      <p:bldP spid="67" grpId="0" animBg="1"/>
      <p:bldP spid="70" grpId="0" animBg="1"/>
      <p:bldP spid="74" grpId="0" animBg="1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7668344" y="6453336"/>
            <a:ext cx="136815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4" name="Textfeld 133"/>
          <p:cNvSpPr txBox="1"/>
          <p:nvPr/>
        </p:nvSpPr>
        <p:spPr>
          <a:xfrm>
            <a:off x="190500" y="1156682"/>
            <a:ext cx="6999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Menschen, die in der Wüste wohnen, nennt man Wüstlinge.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190500" y="1743586"/>
            <a:ext cx="565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Wirkungskreis bezeichnet den Bereich,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 dem man tätig ist und Einfluss nehmen kann.</a:t>
            </a:r>
          </a:p>
        </p:txBody>
      </p:sp>
      <p:sp>
        <p:nvSpPr>
          <p:cNvPr id="136" name="Textfeld 135"/>
          <p:cNvSpPr txBox="1"/>
          <p:nvPr/>
        </p:nvSpPr>
        <p:spPr>
          <a:xfrm>
            <a:off x="190500" y="2638266"/>
            <a:ext cx="6433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Es war der größte Schaden aller Zeiten, weshalb man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zurecht von der größten Bagatelle aller Zeiten sprach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190500" y="4119850"/>
            <a:ext cx="7333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Warum es so lange dauerte, lag daran,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dass die Arbeiter mit einer großen Emsigkeit zu Werke gingen.</a:t>
            </a:r>
          </a:p>
        </p:txBody>
      </p:sp>
      <p:sp>
        <p:nvSpPr>
          <p:cNvPr id="139" name="Textfeld 138"/>
          <p:cNvSpPr txBox="1"/>
          <p:nvPr/>
        </p:nvSpPr>
        <p:spPr>
          <a:xfrm>
            <a:off x="190500" y="5014530"/>
            <a:ext cx="6054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Ingenieure konsternierten neue technische Geräte.</a:t>
            </a:r>
          </a:p>
        </p:txBody>
      </p:sp>
      <p:sp>
        <p:nvSpPr>
          <p:cNvPr id="140" name="Textfeld 139"/>
          <p:cNvSpPr txBox="1"/>
          <p:nvPr/>
        </p:nvSpPr>
        <p:spPr>
          <a:xfrm>
            <a:off x="190500" y="5601434"/>
            <a:ext cx="6971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Wenn jemand konsterniert ist, hat er die Fassung verloren.</a:t>
            </a: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60188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Nächste Folie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6EF2928A-5BD2-4AD9-9ACB-DC54AF768661}"/>
              </a:ext>
            </a:extLst>
          </p:cNvPr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F0B990C-6208-4D41-9F77-7D22DD8ACF6E}"/>
              </a:ext>
            </a:extLst>
          </p:cNvPr>
          <p:cNvSpPr txBox="1"/>
          <p:nvPr/>
        </p:nvSpPr>
        <p:spPr>
          <a:xfrm>
            <a:off x="190500" y="3532946"/>
            <a:ext cx="785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Eine Bagatelle ist keine Kleinigkeit, sondern etwas mit Bedeutung.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6" name="Textfeld 64">
            <a:extLst>
              <a:ext uri="{FF2B5EF4-FFF2-40B4-BE49-F238E27FC236}">
                <a16:creationId xmlns:a16="http://schemas.microsoft.com/office/drawing/2014/main" id="{35E0D989-B403-4C28-B0FC-353DD2EC5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087" y="192244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7" name="Textfeld 65">
            <a:extLst>
              <a:ext uri="{FF2B5EF4-FFF2-40B4-BE49-F238E27FC236}">
                <a16:creationId xmlns:a16="http://schemas.microsoft.com/office/drawing/2014/main" id="{47F90FBA-78B3-4A6A-9912-5758D4CA6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663" y="192916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51364D94-A9F3-4715-A9A4-0453EF835876}"/>
              </a:ext>
            </a:extLst>
          </p:cNvPr>
          <p:cNvSpPr/>
          <p:nvPr/>
        </p:nvSpPr>
        <p:spPr>
          <a:xfrm>
            <a:off x="5834728" y="194027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9" name="Textfeld 64">
            <a:extLst>
              <a:ext uri="{FF2B5EF4-FFF2-40B4-BE49-F238E27FC236}">
                <a16:creationId xmlns:a16="http://schemas.microsoft.com/office/drawing/2014/main" id="{7A9CBD46-85F5-4FB8-B6DB-52E657398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891" y="5682773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0" name="Textfeld 65">
            <a:extLst>
              <a:ext uri="{FF2B5EF4-FFF2-40B4-BE49-F238E27FC236}">
                <a16:creationId xmlns:a16="http://schemas.microsoft.com/office/drawing/2014/main" id="{489C181A-415C-4137-8A4D-521D59958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467" y="5689501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31EFAA1A-0A33-44CE-B30B-7B5707BA9F17}"/>
              </a:ext>
            </a:extLst>
          </p:cNvPr>
          <p:cNvSpPr/>
          <p:nvPr/>
        </p:nvSpPr>
        <p:spPr>
          <a:xfrm>
            <a:off x="7189532" y="5700609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2" name="Textfeld 64">
            <a:extLst>
              <a:ext uri="{FF2B5EF4-FFF2-40B4-BE49-F238E27FC236}">
                <a16:creationId xmlns:a16="http://schemas.microsoft.com/office/drawing/2014/main" id="{281E8007-11F7-4F73-85EA-7ABFF79B7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031" y="1205655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4" name="Textfeld 65">
            <a:extLst>
              <a:ext uri="{FF2B5EF4-FFF2-40B4-BE49-F238E27FC236}">
                <a16:creationId xmlns:a16="http://schemas.microsoft.com/office/drawing/2014/main" id="{34FB21E4-32DD-4E67-9B93-E3E52E598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607" y="1212383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DB33F7E7-CAF1-4113-8DBB-C3AE7966CFC9}"/>
              </a:ext>
            </a:extLst>
          </p:cNvPr>
          <p:cNvSpPr/>
          <p:nvPr/>
        </p:nvSpPr>
        <p:spPr>
          <a:xfrm>
            <a:off x="7802940" y="1227872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6" name="Textfeld 64">
            <a:extLst>
              <a:ext uri="{FF2B5EF4-FFF2-40B4-BE49-F238E27FC236}">
                <a16:creationId xmlns:a16="http://schemas.microsoft.com/office/drawing/2014/main" id="{2DDDC84E-A84F-4794-9634-FE2F994AD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560" y="279986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7" name="Textfeld 65">
            <a:extLst>
              <a:ext uri="{FF2B5EF4-FFF2-40B4-BE49-F238E27FC236}">
                <a16:creationId xmlns:a16="http://schemas.microsoft.com/office/drawing/2014/main" id="{9585E8F4-79E9-47D1-861D-6F151E5BC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136" y="280658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3824B914-9DEA-4B9F-B323-8C0E21F5CE74}"/>
              </a:ext>
            </a:extLst>
          </p:cNvPr>
          <p:cNvSpPr/>
          <p:nvPr/>
        </p:nvSpPr>
        <p:spPr>
          <a:xfrm>
            <a:off x="7313469" y="2822077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9" name="Textfeld 64">
            <a:extLst>
              <a:ext uri="{FF2B5EF4-FFF2-40B4-BE49-F238E27FC236}">
                <a16:creationId xmlns:a16="http://schemas.microsoft.com/office/drawing/2014/main" id="{6E768CCC-A966-4BC5-A22D-1E515D10B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538" y="3561424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0" name="Textfeld 65">
            <a:extLst>
              <a:ext uri="{FF2B5EF4-FFF2-40B4-BE49-F238E27FC236}">
                <a16:creationId xmlns:a16="http://schemas.microsoft.com/office/drawing/2014/main" id="{7AFCAE40-FEFC-4E89-A190-DA93A9E3A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114" y="3568152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E0E9CAB2-CC9C-4982-B719-AE344ED31D72}"/>
              </a:ext>
            </a:extLst>
          </p:cNvPr>
          <p:cNvSpPr/>
          <p:nvPr/>
        </p:nvSpPr>
        <p:spPr>
          <a:xfrm>
            <a:off x="8542447" y="3583641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2" name="Textfeld 64">
            <a:extLst>
              <a:ext uri="{FF2B5EF4-FFF2-40B4-BE49-F238E27FC236}">
                <a16:creationId xmlns:a16="http://schemas.microsoft.com/office/drawing/2014/main" id="{47455F5F-E091-4308-A370-594C10BD5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696" y="432192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3" name="Textfeld 65">
            <a:extLst>
              <a:ext uri="{FF2B5EF4-FFF2-40B4-BE49-F238E27FC236}">
                <a16:creationId xmlns:a16="http://schemas.microsoft.com/office/drawing/2014/main" id="{EC623F83-115B-4779-A665-345920973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272" y="432864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5178B1C-E663-47DF-9378-41DC58D2A5F3}"/>
              </a:ext>
            </a:extLst>
          </p:cNvPr>
          <p:cNvSpPr/>
          <p:nvPr/>
        </p:nvSpPr>
        <p:spPr>
          <a:xfrm>
            <a:off x="8204605" y="4344137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5" name="Textfeld 64">
            <a:extLst>
              <a:ext uri="{FF2B5EF4-FFF2-40B4-BE49-F238E27FC236}">
                <a16:creationId xmlns:a16="http://schemas.microsoft.com/office/drawing/2014/main" id="{19D2B102-3741-4675-8650-6564D30B5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363" y="5021447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6" name="Textfeld 65">
            <a:extLst>
              <a:ext uri="{FF2B5EF4-FFF2-40B4-BE49-F238E27FC236}">
                <a16:creationId xmlns:a16="http://schemas.microsoft.com/office/drawing/2014/main" id="{0BACA69D-5C7A-4B09-AB7C-623005806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939" y="5028175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F402EB32-DF6E-49C3-A6EA-C0A95F4C9901}"/>
              </a:ext>
            </a:extLst>
          </p:cNvPr>
          <p:cNvSpPr/>
          <p:nvPr/>
        </p:nvSpPr>
        <p:spPr>
          <a:xfrm>
            <a:off x="6915272" y="5043664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5C00D4-6433-4E18-9C26-961B0AFBF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3" y="1017923"/>
            <a:ext cx="8907028" cy="49869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3" name="Rechteck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62B8E6A-BFE6-4DB2-B92A-2C34F9C2AAE9}"/>
              </a:ext>
            </a:extLst>
          </p:cNvPr>
          <p:cNvSpPr/>
          <p:nvPr/>
        </p:nvSpPr>
        <p:spPr>
          <a:xfrm>
            <a:off x="5940152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Vorherige Folie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71BA894-180D-548B-0840-75DA74E763F8}"/>
              </a:ext>
            </a:extLst>
          </p:cNvPr>
          <p:cNvSpPr txBox="1"/>
          <p:nvPr/>
        </p:nvSpPr>
        <p:spPr>
          <a:xfrm>
            <a:off x="190500" y="6724134"/>
            <a:ext cx="4177747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11</a:t>
            </a:r>
          </a:p>
        </p:txBody>
      </p:sp>
    </p:spTree>
    <p:extLst>
      <p:ext uri="{BB962C8B-B14F-4D97-AF65-F5344CB8AC3E}">
        <p14:creationId xmlns:p14="http://schemas.microsoft.com/office/powerpoint/2010/main" val="12077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5" grpId="0" animBg="1"/>
      <p:bldP spid="68" grpId="0" animBg="1"/>
      <p:bldP spid="71" grpId="0" animBg="1"/>
      <p:bldP spid="74" grpId="0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7668344" y="6453336"/>
            <a:ext cx="136815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4" name="Textfeld 133"/>
          <p:cNvSpPr txBox="1"/>
          <p:nvPr/>
        </p:nvSpPr>
        <p:spPr>
          <a:xfrm>
            <a:off x="190500" y="1196752"/>
            <a:ext cx="6944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</a:t>
            </a:r>
            <a:r>
              <a:rPr lang="de-DE" sz="2000" dirty="0" err="1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Geografieprofessor</a:t>
            </a: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 ist ein Spezialist für Sternenkunde.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190500" y="1807562"/>
            <a:ext cx="426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Verkehrsampelschaltung geht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von rot auf grün und dann auf gelb.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190500" y="2726148"/>
            <a:ext cx="4590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Unter Regenwaldrodung versteht man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Aufzucht des Regenwaldes.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7" name="Textfeld 136"/>
          <p:cNvSpPr txBox="1"/>
          <p:nvPr/>
        </p:nvSpPr>
        <p:spPr>
          <a:xfrm>
            <a:off x="190500" y="3644734"/>
            <a:ext cx="5285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Menschen können sich „zum Affen machen“.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8" name="Textfeld 137"/>
          <p:cNvSpPr txBox="1"/>
          <p:nvPr/>
        </p:nvSpPr>
        <p:spPr>
          <a:xfrm>
            <a:off x="190500" y="4255544"/>
            <a:ext cx="4235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Lehrer lernt, der Schüler lehrt.</a:t>
            </a:r>
          </a:p>
        </p:txBody>
      </p:sp>
      <p:sp>
        <p:nvSpPr>
          <p:cNvPr id="139" name="Textfeld 138"/>
          <p:cNvSpPr txBox="1"/>
          <p:nvPr/>
        </p:nvSpPr>
        <p:spPr>
          <a:xfrm>
            <a:off x="190500" y="4866354"/>
            <a:ext cx="445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Wer Schulden hat, hat auch Kredit.</a:t>
            </a:r>
          </a:p>
        </p:txBody>
      </p:sp>
      <p:sp>
        <p:nvSpPr>
          <p:cNvPr id="140" name="Textfeld 139"/>
          <p:cNvSpPr txBox="1"/>
          <p:nvPr/>
        </p:nvSpPr>
        <p:spPr>
          <a:xfrm>
            <a:off x="190500" y="5477162"/>
            <a:ext cx="730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Beim Tontaubenschießen wird mit Ton auf Tauben geschossen.</a:t>
            </a: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60188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Nächste Folie</a:t>
            </a:r>
          </a:p>
        </p:txBody>
      </p:sp>
      <p:sp>
        <p:nvSpPr>
          <p:cNvPr id="107" name="Rechteck 106">
            <a:hlinkClick r:id="" action="ppaction://hlinkshowjump?jump=previousslide"/>
          </p:cNvPr>
          <p:cNvSpPr/>
          <p:nvPr/>
        </p:nvSpPr>
        <p:spPr>
          <a:xfrm>
            <a:off x="5940152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Vorherige Folie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6927C6F-63DD-4974-9DD6-F85B1BB26184}"/>
              </a:ext>
            </a:extLst>
          </p:cNvPr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9" name="Textfeld 64">
            <a:extLst>
              <a:ext uri="{FF2B5EF4-FFF2-40B4-BE49-F238E27FC236}">
                <a16:creationId xmlns:a16="http://schemas.microsoft.com/office/drawing/2014/main" id="{6F1D35DD-8C44-431F-8D1F-3A8DDDB73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075" y="3717872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0" name="Textfeld 65">
            <a:extLst>
              <a:ext uri="{FF2B5EF4-FFF2-40B4-BE49-F238E27FC236}">
                <a16:creationId xmlns:a16="http://schemas.microsoft.com/office/drawing/2014/main" id="{0C2F1827-42F3-477E-B284-306E33AC3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651" y="3724600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B8B459DA-0949-4804-A08C-7684DAC289B9}"/>
              </a:ext>
            </a:extLst>
          </p:cNvPr>
          <p:cNvSpPr/>
          <p:nvPr/>
        </p:nvSpPr>
        <p:spPr>
          <a:xfrm>
            <a:off x="5528716" y="3735708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2" name="Textfeld 64">
            <a:extLst>
              <a:ext uri="{FF2B5EF4-FFF2-40B4-BE49-F238E27FC236}">
                <a16:creationId xmlns:a16="http://schemas.microsoft.com/office/drawing/2014/main" id="{368CD825-7CE4-42B8-BCF6-48C828E2C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08" y="4905012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4" name="Textfeld 65">
            <a:extLst>
              <a:ext uri="{FF2B5EF4-FFF2-40B4-BE49-F238E27FC236}">
                <a16:creationId xmlns:a16="http://schemas.microsoft.com/office/drawing/2014/main" id="{B63A7603-AF29-445A-AE84-2022A1809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984" y="4911740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75A30EDD-5B9D-4AF9-94E5-585779CBC8F5}"/>
              </a:ext>
            </a:extLst>
          </p:cNvPr>
          <p:cNvSpPr/>
          <p:nvPr/>
        </p:nvSpPr>
        <p:spPr>
          <a:xfrm>
            <a:off x="4478049" y="4922848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6" name="Textfeld 64">
            <a:extLst>
              <a:ext uri="{FF2B5EF4-FFF2-40B4-BE49-F238E27FC236}">
                <a16:creationId xmlns:a16="http://schemas.microsoft.com/office/drawing/2014/main" id="{3AADE763-DE1C-45FB-9A91-F02E5C65D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802" y="1263248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7" name="Textfeld 65">
            <a:extLst>
              <a:ext uri="{FF2B5EF4-FFF2-40B4-BE49-F238E27FC236}">
                <a16:creationId xmlns:a16="http://schemas.microsoft.com/office/drawing/2014/main" id="{FD2DD001-A768-4233-A6FA-92CE53701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78" y="1269976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E19DC051-43DF-4048-A29B-EE2E688ECA42}"/>
              </a:ext>
            </a:extLst>
          </p:cNvPr>
          <p:cNvSpPr/>
          <p:nvPr/>
        </p:nvSpPr>
        <p:spPr>
          <a:xfrm>
            <a:off x="7752711" y="1285465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9" name="Textfeld 64">
            <a:extLst>
              <a:ext uri="{FF2B5EF4-FFF2-40B4-BE49-F238E27FC236}">
                <a16:creationId xmlns:a16="http://schemas.microsoft.com/office/drawing/2014/main" id="{7D4ED026-40BA-4632-A7C7-06A926B19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298" y="2011477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0" name="Textfeld 65">
            <a:extLst>
              <a:ext uri="{FF2B5EF4-FFF2-40B4-BE49-F238E27FC236}">
                <a16:creationId xmlns:a16="http://schemas.microsoft.com/office/drawing/2014/main" id="{DDE3A2D9-402D-4B08-AC97-15994FCEB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874" y="2018205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52EC6DB6-9350-4137-89D8-B6A476AF3E05}"/>
              </a:ext>
            </a:extLst>
          </p:cNvPr>
          <p:cNvSpPr/>
          <p:nvPr/>
        </p:nvSpPr>
        <p:spPr>
          <a:xfrm>
            <a:off x="5189207" y="2033694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2" name="Textfeld 64">
            <a:extLst>
              <a:ext uri="{FF2B5EF4-FFF2-40B4-BE49-F238E27FC236}">
                <a16:creationId xmlns:a16="http://schemas.microsoft.com/office/drawing/2014/main" id="{5E9A8C36-A53E-4284-A216-9163122B0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341" y="2939027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3" name="Textfeld 65">
            <a:extLst>
              <a:ext uri="{FF2B5EF4-FFF2-40B4-BE49-F238E27FC236}">
                <a16:creationId xmlns:a16="http://schemas.microsoft.com/office/drawing/2014/main" id="{629E54C2-AFEC-48BB-AF68-E04AEC159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917" y="2945755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922DF442-80C5-4008-901E-68ABE962A0B4}"/>
              </a:ext>
            </a:extLst>
          </p:cNvPr>
          <p:cNvSpPr/>
          <p:nvPr/>
        </p:nvSpPr>
        <p:spPr>
          <a:xfrm>
            <a:off x="5424250" y="2961244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5" name="Textfeld 64">
            <a:extLst>
              <a:ext uri="{FF2B5EF4-FFF2-40B4-BE49-F238E27FC236}">
                <a16:creationId xmlns:a16="http://schemas.microsoft.com/office/drawing/2014/main" id="{4A5E2EAE-EF7E-4130-B73B-3FA035802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411" y="4311442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6" name="Textfeld 65">
            <a:extLst>
              <a:ext uri="{FF2B5EF4-FFF2-40B4-BE49-F238E27FC236}">
                <a16:creationId xmlns:a16="http://schemas.microsoft.com/office/drawing/2014/main" id="{8F08CB24-DCB5-4BC3-B537-962BA649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987" y="4318170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2BD1EDDB-FDEA-4607-BEE6-73B2B9030473}"/>
              </a:ext>
            </a:extLst>
          </p:cNvPr>
          <p:cNvSpPr/>
          <p:nvPr/>
        </p:nvSpPr>
        <p:spPr>
          <a:xfrm>
            <a:off x="5126320" y="4333659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8" name="Textfeld 64">
            <a:extLst>
              <a:ext uri="{FF2B5EF4-FFF2-40B4-BE49-F238E27FC236}">
                <a16:creationId xmlns:a16="http://schemas.microsoft.com/office/drawing/2014/main" id="{0E13450D-E57B-4BCA-9FDF-6C168A2AD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0188" y="5530002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9" name="Textfeld 65">
            <a:extLst>
              <a:ext uri="{FF2B5EF4-FFF2-40B4-BE49-F238E27FC236}">
                <a16:creationId xmlns:a16="http://schemas.microsoft.com/office/drawing/2014/main" id="{2BE776C5-5A84-46E5-84A3-FC66E6329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764" y="5536730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1E0510CE-FBA0-4ED2-9760-A8AF9481E9E6}"/>
              </a:ext>
            </a:extLst>
          </p:cNvPr>
          <p:cNvSpPr/>
          <p:nvPr/>
        </p:nvSpPr>
        <p:spPr>
          <a:xfrm>
            <a:off x="8230097" y="5552219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48B014-2336-4C01-B79B-7AD6F08C5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13" y="1176807"/>
            <a:ext cx="8943607" cy="48162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D347EC0-5770-DCAA-5B5E-EE6B511A995B}"/>
              </a:ext>
            </a:extLst>
          </p:cNvPr>
          <p:cNvSpPr txBox="1"/>
          <p:nvPr/>
        </p:nvSpPr>
        <p:spPr>
          <a:xfrm>
            <a:off x="190500" y="6724134"/>
            <a:ext cx="4177747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12</a:t>
            </a:r>
          </a:p>
        </p:txBody>
      </p:sp>
    </p:spTree>
    <p:extLst>
      <p:ext uri="{BB962C8B-B14F-4D97-AF65-F5344CB8AC3E}">
        <p14:creationId xmlns:p14="http://schemas.microsoft.com/office/powerpoint/2010/main" val="35922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61" grpId="0" animBg="1"/>
      <p:bldP spid="65" grpId="0" animBg="1"/>
      <p:bldP spid="68" grpId="0" animBg="1"/>
      <p:bldP spid="71" grpId="0" animBg="1"/>
      <p:bldP spid="74" grpId="0" animBg="1"/>
      <p:bldP spid="77" grpId="0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7668344" y="6453336"/>
            <a:ext cx="136815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190500" y="1095839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Bei einer Mathematikklausur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kommt es auf richtige Ergebnisse an.</a:t>
            </a:r>
          </a:p>
        </p:txBody>
      </p:sp>
      <p:sp>
        <p:nvSpPr>
          <p:cNvPr id="128" name="Textfeld 127"/>
          <p:cNvSpPr txBox="1"/>
          <p:nvPr/>
        </p:nvSpPr>
        <p:spPr>
          <a:xfrm>
            <a:off x="190500" y="2073926"/>
            <a:ext cx="7152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Mit einer Überwachungskamera werden Kameras überwacht.</a:t>
            </a:r>
          </a:p>
        </p:txBody>
      </p:sp>
      <p:sp>
        <p:nvSpPr>
          <p:cNvPr id="129" name="Textfeld 128"/>
          <p:cNvSpPr txBox="1"/>
          <p:nvPr/>
        </p:nvSpPr>
        <p:spPr>
          <a:xfrm>
            <a:off x="190500" y="2744237"/>
            <a:ext cx="7555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 Meisterschaftsanwärter ist ein Favorit auf die Meisterschaft.</a:t>
            </a:r>
          </a:p>
        </p:txBody>
      </p:sp>
      <p:sp>
        <p:nvSpPr>
          <p:cNvPr id="130" name="Textfeld 129"/>
          <p:cNvSpPr txBox="1"/>
          <p:nvPr/>
        </p:nvSpPr>
        <p:spPr>
          <a:xfrm>
            <a:off x="190500" y="3414548"/>
            <a:ext cx="7346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Wer nicht zur Sache kommt, kommt auch nicht auf den Punkt.</a:t>
            </a:r>
          </a:p>
        </p:txBody>
      </p:sp>
      <p:sp>
        <p:nvSpPr>
          <p:cNvPr id="131" name="Textfeld 130"/>
          <p:cNvSpPr txBox="1"/>
          <p:nvPr/>
        </p:nvSpPr>
        <p:spPr>
          <a:xfrm>
            <a:off x="190500" y="4084859"/>
            <a:ext cx="719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Von einem </a:t>
            </a:r>
            <a:r>
              <a:rPr lang="de-DE" sz="2000" dirty="0" err="1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Pastagericht</a:t>
            </a: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 wird man zum Nudelessen verurteilt.</a:t>
            </a:r>
          </a:p>
        </p:txBody>
      </p:sp>
      <p:sp>
        <p:nvSpPr>
          <p:cNvPr id="132" name="Textfeld 131"/>
          <p:cNvSpPr txBox="1"/>
          <p:nvPr/>
        </p:nvSpPr>
        <p:spPr>
          <a:xfrm>
            <a:off x="190500" y="4755170"/>
            <a:ext cx="7670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Automobilreparaturwerkstatt repariert keine Kraftfahrzeuge.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190500" y="5425479"/>
            <a:ext cx="4405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war willig und hatte keine Unlust.</a:t>
            </a: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60188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Nächste Folie</a:t>
            </a:r>
          </a:p>
        </p:txBody>
      </p:sp>
      <p:sp>
        <p:nvSpPr>
          <p:cNvPr id="107" name="Rechteck 106">
            <a:hlinkClick r:id="" action="ppaction://hlinkshowjump?jump=previousslide"/>
          </p:cNvPr>
          <p:cNvSpPr/>
          <p:nvPr/>
        </p:nvSpPr>
        <p:spPr>
          <a:xfrm>
            <a:off x="5940152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Vorherige Folie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FC3EB716-1677-419C-984F-C8FAB1AD832C}"/>
              </a:ext>
            </a:extLst>
          </p:cNvPr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9" name="Textfeld 64">
            <a:extLst>
              <a:ext uri="{FF2B5EF4-FFF2-40B4-BE49-F238E27FC236}">
                <a16:creationId xmlns:a16="http://schemas.microsoft.com/office/drawing/2014/main" id="{5B6FE310-213A-4B4F-B1EA-4D8E8C9A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383" y="1255963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0" name="Textfeld 65">
            <a:extLst>
              <a:ext uri="{FF2B5EF4-FFF2-40B4-BE49-F238E27FC236}">
                <a16:creationId xmlns:a16="http://schemas.microsoft.com/office/drawing/2014/main" id="{99F8ECE9-3364-4805-AD96-A178ADC3C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959" y="1262691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1326B09E-D742-4B3C-BE64-2EF998AD4EBC}"/>
              </a:ext>
            </a:extLst>
          </p:cNvPr>
          <p:cNvSpPr/>
          <p:nvPr/>
        </p:nvSpPr>
        <p:spPr>
          <a:xfrm>
            <a:off x="4788024" y="1273799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2" name="Textfeld 64">
            <a:extLst>
              <a:ext uri="{FF2B5EF4-FFF2-40B4-BE49-F238E27FC236}">
                <a16:creationId xmlns:a16="http://schemas.microsoft.com/office/drawing/2014/main" id="{033867EA-856D-4A3D-B1FE-CF575B6E0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132" y="2791194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4" name="Textfeld 65">
            <a:extLst>
              <a:ext uri="{FF2B5EF4-FFF2-40B4-BE49-F238E27FC236}">
                <a16:creationId xmlns:a16="http://schemas.microsoft.com/office/drawing/2014/main" id="{3C111FB3-DC21-4720-B419-A6BA05C14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708" y="2797922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9C8CA79F-31CF-4C57-B89F-D39BCACBE00D}"/>
              </a:ext>
            </a:extLst>
          </p:cNvPr>
          <p:cNvSpPr/>
          <p:nvPr/>
        </p:nvSpPr>
        <p:spPr>
          <a:xfrm>
            <a:off x="7745773" y="280903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6" name="Textfeld 64">
            <a:extLst>
              <a:ext uri="{FF2B5EF4-FFF2-40B4-BE49-F238E27FC236}">
                <a16:creationId xmlns:a16="http://schemas.microsoft.com/office/drawing/2014/main" id="{65244689-733F-4261-90F3-DA73E23CD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501" y="3411164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7" name="Textfeld 65">
            <a:extLst>
              <a:ext uri="{FF2B5EF4-FFF2-40B4-BE49-F238E27FC236}">
                <a16:creationId xmlns:a16="http://schemas.microsoft.com/office/drawing/2014/main" id="{D3090AB4-4518-4CD7-B36D-E84A373F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077" y="3417892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EDADC6A8-E079-4BF0-936E-08245C4328FB}"/>
              </a:ext>
            </a:extLst>
          </p:cNvPr>
          <p:cNvSpPr/>
          <p:nvPr/>
        </p:nvSpPr>
        <p:spPr>
          <a:xfrm>
            <a:off x="7477142" y="342900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9" name="Textfeld 64">
            <a:extLst>
              <a:ext uri="{FF2B5EF4-FFF2-40B4-BE49-F238E27FC236}">
                <a16:creationId xmlns:a16="http://schemas.microsoft.com/office/drawing/2014/main" id="{B7E24783-BA4D-4819-8629-FCD993F91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689" y="548477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0" name="Textfeld 65">
            <a:extLst>
              <a:ext uri="{FF2B5EF4-FFF2-40B4-BE49-F238E27FC236}">
                <a16:creationId xmlns:a16="http://schemas.microsoft.com/office/drawing/2014/main" id="{ED86BE79-BBA4-45A1-B20F-1A330A1F0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265" y="549149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E1247F6F-520C-49C8-AC11-3ADE4BA71E51}"/>
              </a:ext>
            </a:extLst>
          </p:cNvPr>
          <p:cNvSpPr/>
          <p:nvPr/>
        </p:nvSpPr>
        <p:spPr>
          <a:xfrm>
            <a:off x="4626330" y="550260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3" name="Textfeld 64">
            <a:extLst>
              <a:ext uri="{FF2B5EF4-FFF2-40B4-BE49-F238E27FC236}">
                <a16:creationId xmlns:a16="http://schemas.microsoft.com/office/drawing/2014/main" id="{63AD5A7A-3C87-4122-9006-6725A9B61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904" y="2130907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4" name="Textfeld 65">
            <a:extLst>
              <a:ext uri="{FF2B5EF4-FFF2-40B4-BE49-F238E27FC236}">
                <a16:creationId xmlns:a16="http://schemas.microsoft.com/office/drawing/2014/main" id="{53774C4F-69D4-42CA-8B02-D53AA117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480" y="2137635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BCD4EB03-3741-476E-AED6-C5D1CC0334B6}"/>
              </a:ext>
            </a:extLst>
          </p:cNvPr>
          <p:cNvSpPr/>
          <p:nvPr/>
        </p:nvSpPr>
        <p:spPr>
          <a:xfrm>
            <a:off x="7945813" y="2153124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6" name="Textfeld 64">
            <a:extLst>
              <a:ext uri="{FF2B5EF4-FFF2-40B4-BE49-F238E27FC236}">
                <a16:creationId xmlns:a16="http://schemas.microsoft.com/office/drawing/2014/main" id="{098AAF0D-9B13-48EB-AD06-752FB3308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1938" y="4097785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9" name="Textfeld 65">
            <a:extLst>
              <a:ext uri="{FF2B5EF4-FFF2-40B4-BE49-F238E27FC236}">
                <a16:creationId xmlns:a16="http://schemas.microsoft.com/office/drawing/2014/main" id="{BB1423BD-563A-4403-ABDD-8B75CC65E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3514" y="4104513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4B8AA422-B351-41BE-B987-B53367C1EABE}"/>
              </a:ext>
            </a:extLst>
          </p:cNvPr>
          <p:cNvSpPr/>
          <p:nvPr/>
        </p:nvSpPr>
        <p:spPr>
          <a:xfrm>
            <a:off x="8011847" y="4120002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87" name="Textfeld 64">
            <a:extLst>
              <a:ext uri="{FF2B5EF4-FFF2-40B4-BE49-F238E27FC236}">
                <a16:creationId xmlns:a16="http://schemas.microsoft.com/office/drawing/2014/main" id="{ED4D7D5A-2F9B-4693-90C9-3D81A7758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166" y="4797862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88" name="Textfeld 65">
            <a:extLst>
              <a:ext uri="{FF2B5EF4-FFF2-40B4-BE49-F238E27FC236}">
                <a16:creationId xmlns:a16="http://schemas.microsoft.com/office/drawing/2014/main" id="{C94C3996-28E4-4E68-B5B8-3BFB2F071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742" y="4804590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5BD9AE2B-676A-4E08-9440-FB68332DD265}"/>
              </a:ext>
            </a:extLst>
          </p:cNvPr>
          <p:cNvSpPr/>
          <p:nvPr/>
        </p:nvSpPr>
        <p:spPr>
          <a:xfrm>
            <a:off x="8468075" y="4820079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B8A7022-F732-4B04-8880-283BF1100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5" y="1113078"/>
            <a:ext cx="8907028" cy="48711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19F6F95-9A79-9367-25DF-75D0E37E26D9}"/>
              </a:ext>
            </a:extLst>
          </p:cNvPr>
          <p:cNvSpPr txBox="1"/>
          <p:nvPr/>
        </p:nvSpPr>
        <p:spPr>
          <a:xfrm>
            <a:off x="190500" y="6724134"/>
            <a:ext cx="4177747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13</a:t>
            </a:r>
          </a:p>
        </p:txBody>
      </p:sp>
    </p:spTree>
    <p:extLst>
      <p:ext uri="{BB962C8B-B14F-4D97-AF65-F5344CB8AC3E}">
        <p14:creationId xmlns:p14="http://schemas.microsoft.com/office/powerpoint/2010/main" val="30686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61" grpId="0" animBg="1"/>
      <p:bldP spid="65" grpId="0" animBg="1"/>
      <p:bldP spid="68" grpId="0" animBg="1"/>
      <p:bldP spid="72" grpId="0" animBg="1"/>
      <p:bldP spid="75" grpId="0" animBg="1"/>
      <p:bldP spid="86" grpId="0" animBg="1"/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7668344" y="6453336"/>
            <a:ext cx="136815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60188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Nächste Folie</a:t>
            </a:r>
          </a:p>
        </p:txBody>
      </p:sp>
      <p:sp>
        <p:nvSpPr>
          <p:cNvPr id="79" name="Rechteck 78">
            <a:hlinkClick r:id="" action="ppaction://hlinkshowjump?jump=previousslide"/>
          </p:cNvPr>
          <p:cNvSpPr/>
          <p:nvPr/>
        </p:nvSpPr>
        <p:spPr>
          <a:xfrm>
            <a:off x="592772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prstClr val="black"/>
                </a:solidFill>
              </a:rPr>
              <a:t>Vorherige Folie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FF8A479-5F08-411C-8C60-5DB694F37D19}"/>
              </a:ext>
            </a:extLst>
          </p:cNvPr>
          <p:cNvSpPr txBox="1"/>
          <p:nvPr/>
        </p:nvSpPr>
        <p:spPr>
          <a:xfrm>
            <a:off x="190500" y="1052736"/>
            <a:ext cx="4684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Das Foto war leider ziemlich unscharf,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Motive verschwammen.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13A0765-9A8C-4390-8165-10A63C5D1684}"/>
              </a:ext>
            </a:extLst>
          </p:cNvPr>
          <p:cNvSpPr txBox="1"/>
          <p:nvPr/>
        </p:nvSpPr>
        <p:spPr>
          <a:xfrm>
            <a:off x="190500" y="1995324"/>
            <a:ext cx="6554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hörte nicht auf, machte also ununterbrochen weiter.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C751B15-9831-4977-9193-9FE083976F7F}"/>
              </a:ext>
            </a:extLst>
          </p:cNvPr>
          <p:cNvSpPr txBox="1"/>
          <p:nvPr/>
        </p:nvSpPr>
        <p:spPr>
          <a:xfrm>
            <a:off x="190500" y="3264948"/>
            <a:ext cx="6445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 er nicht die Unwahrheit sagte, war er glaubwürdig.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895F93D-7B24-4862-AB46-D7115E1B58C3}"/>
              </a:ext>
            </a:extLst>
          </p:cNvPr>
          <p:cNvSpPr txBox="1"/>
          <p:nvPr/>
        </p:nvSpPr>
        <p:spPr>
          <a:xfrm>
            <a:off x="162299" y="3899760"/>
            <a:ext cx="4313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machte sich unentbehrlich,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so dass er praktisch überflüssig war.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2BDC7C4-62F0-4F92-99E2-114396AAD0B5}"/>
              </a:ext>
            </a:extLst>
          </p:cNvPr>
          <p:cNvSpPr txBox="1"/>
          <p:nvPr/>
        </p:nvSpPr>
        <p:spPr>
          <a:xfrm>
            <a:off x="162299" y="4797152"/>
            <a:ext cx="6947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machte ein uneigennütziges Angebot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und formulierte seine gnadenlosen Bedingungen eindeutig.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834646D-871A-49D6-90CC-6A8F265470A6}"/>
              </a:ext>
            </a:extLst>
          </p:cNvPr>
          <p:cNvSpPr txBox="1"/>
          <p:nvPr/>
        </p:nvSpPr>
        <p:spPr>
          <a:xfrm>
            <a:off x="173805" y="5739742"/>
            <a:ext cx="6769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beiden Linien verlaufen parallel, also nebeneinander.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35518F0-D1AD-4F4F-A293-613543CA7AA3}"/>
              </a:ext>
            </a:extLst>
          </p:cNvPr>
          <p:cNvSpPr txBox="1"/>
          <p:nvPr/>
        </p:nvSpPr>
        <p:spPr>
          <a:xfrm>
            <a:off x="190500" y="2630136"/>
            <a:ext cx="7074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Bahnbrecher sind Menschen, die der Bahn Schaden zufügen.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0" name="Textfeld 64">
            <a:extLst>
              <a:ext uri="{FF2B5EF4-FFF2-40B4-BE49-F238E27FC236}">
                <a16:creationId xmlns:a16="http://schemas.microsoft.com/office/drawing/2014/main" id="{E3232018-07CA-4C8B-BFA3-92D912C60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155" y="1215522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1" name="Textfeld 65">
            <a:extLst>
              <a:ext uri="{FF2B5EF4-FFF2-40B4-BE49-F238E27FC236}">
                <a16:creationId xmlns:a16="http://schemas.microsoft.com/office/drawing/2014/main" id="{9C32A2E7-E6D6-46A7-A6CA-DDD75BE4C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731" y="1222250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B88FC926-8249-489E-BBD1-770922C49B62}"/>
              </a:ext>
            </a:extLst>
          </p:cNvPr>
          <p:cNvSpPr/>
          <p:nvPr/>
        </p:nvSpPr>
        <p:spPr>
          <a:xfrm>
            <a:off x="4874796" y="1233358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4" name="Textfeld 64">
            <a:extLst>
              <a:ext uri="{FF2B5EF4-FFF2-40B4-BE49-F238E27FC236}">
                <a16:creationId xmlns:a16="http://schemas.microsoft.com/office/drawing/2014/main" id="{51DBC22E-BDAB-42B1-B5A0-7B7B2729B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987" y="2019739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5" name="Textfeld 65">
            <a:extLst>
              <a:ext uri="{FF2B5EF4-FFF2-40B4-BE49-F238E27FC236}">
                <a16:creationId xmlns:a16="http://schemas.microsoft.com/office/drawing/2014/main" id="{0FBF62FC-584C-489B-87F3-8B44703BD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563" y="2026467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F54A3FA7-4439-46BD-A310-E3FE997F502A}"/>
              </a:ext>
            </a:extLst>
          </p:cNvPr>
          <p:cNvSpPr/>
          <p:nvPr/>
        </p:nvSpPr>
        <p:spPr>
          <a:xfrm>
            <a:off x="6758628" y="2037575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7" name="Textfeld 64">
            <a:extLst>
              <a:ext uri="{FF2B5EF4-FFF2-40B4-BE49-F238E27FC236}">
                <a16:creationId xmlns:a16="http://schemas.microsoft.com/office/drawing/2014/main" id="{632611CF-4229-408C-97E7-B263DCF94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822" y="3294613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8" name="Textfeld 65">
            <a:extLst>
              <a:ext uri="{FF2B5EF4-FFF2-40B4-BE49-F238E27FC236}">
                <a16:creationId xmlns:a16="http://schemas.microsoft.com/office/drawing/2014/main" id="{7CC289AD-B89B-4147-ACB6-4FAF1E27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398" y="3301341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D635A32-7EB0-422F-BC90-5C95D023A46E}"/>
              </a:ext>
            </a:extLst>
          </p:cNvPr>
          <p:cNvSpPr/>
          <p:nvPr/>
        </p:nvSpPr>
        <p:spPr>
          <a:xfrm>
            <a:off x="6674463" y="3312449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0" name="Textfeld 64">
            <a:extLst>
              <a:ext uri="{FF2B5EF4-FFF2-40B4-BE49-F238E27FC236}">
                <a16:creationId xmlns:a16="http://schemas.microsoft.com/office/drawing/2014/main" id="{DA6B946E-0C27-4AC1-8EF5-C20FBA022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53" y="574989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1" name="Textfeld 65">
            <a:extLst>
              <a:ext uri="{FF2B5EF4-FFF2-40B4-BE49-F238E27FC236}">
                <a16:creationId xmlns:a16="http://schemas.microsoft.com/office/drawing/2014/main" id="{B46D55F2-FD3B-4091-8365-BC68715CC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029" y="575661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ED78191D-E671-41E2-921D-CB8436F339D5}"/>
              </a:ext>
            </a:extLst>
          </p:cNvPr>
          <p:cNvSpPr/>
          <p:nvPr/>
        </p:nvSpPr>
        <p:spPr>
          <a:xfrm>
            <a:off x="6943094" y="576772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3" name="Textfeld 64">
            <a:extLst>
              <a:ext uri="{FF2B5EF4-FFF2-40B4-BE49-F238E27FC236}">
                <a16:creationId xmlns:a16="http://schemas.microsoft.com/office/drawing/2014/main" id="{5936284E-B720-404D-A171-63243207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724" y="2656136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4" name="Textfeld 65">
            <a:extLst>
              <a:ext uri="{FF2B5EF4-FFF2-40B4-BE49-F238E27FC236}">
                <a16:creationId xmlns:a16="http://schemas.microsoft.com/office/drawing/2014/main" id="{B2DD14BB-397D-4B63-9B01-1BC5DD584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300" y="2662864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92DF1A2C-7767-41BA-959D-16E8B6CA0C80}"/>
              </a:ext>
            </a:extLst>
          </p:cNvPr>
          <p:cNvSpPr/>
          <p:nvPr/>
        </p:nvSpPr>
        <p:spPr>
          <a:xfrm>
            <a:off x="7881633" y="2678353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6" name="Textfeld 64">
            <a:extLst>
              <a:ext uri="{FF2B5EF4-FFF2-40B4-BE49-F238E27FC236}">
                <a16:creationId xmlns:a16="http://schemas.microsoft.com/office/drawing/2014/main" id="{BA8E25CD-5AEF-456F-9DFE-8E6FB90C2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947" y="4078926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7" name="Textfeld 65">
            <a:extLst>
              <a:ext uri="{FF2B5EF4-FFF2-40B4-BE49-F238E27FC236}">
                <a16:creationId xmlns:a16="http://schemas.microsoft.com/office/drawing/2014/main" id="{B570204F-AF62-4104-89A7-E44D2FF96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523" y="4085654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5DC00138-B783-466C-BB1E-E69C7EE84E9A}"/>
              </a:ext>
            </a:extLst>
          </p:cNvPr>
          <p:cNvSpPr/>
          <p:nvPr/>
        </p:nvSpPr>
        <p:spPr>
          <a:xfrm>
            <a:off x="5225856" y="4101143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80" name="Textfeld 64">
            <a:extLst>
              <a:ext uri="{FF2B5EF4-FFF2-40B4-BE49-F238E27FC236}">
                <a16:creationId xmlns:a16="http://schemas.microsoft.com/office/drawing/2014/main" id="{7AF7BF6F-088C-4B8F-8F00-B5A0ACD62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758" y="4950796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81" name="Textfeld 65">
            <a:extLst>
              <a:ext uri="{FF2B5EF4-FFF2-40B4-BE49-F238E27FC236}">
                <a16:creationId xmlns:a16="http://schemas.microsoft.com/office/drawing/2014/main" id="{4083BC85-0DDD-4F5C-BDE9-C7CB6139A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334" y="4957524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D7560027-75E5-43A1-BCDA-ABAEAD3C7140}"/>
              </a:ext>
            </a:extLst>
          </p:cNvPr>
          <p:cNvSpPr/>
          <p:nvPr/>
        </p:nvSpPr>
        <p:spPr>
          <a:xfrm>
            <a:off x="7707667" y="4973013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25C38C-5218-4B14-8FFF-1472B1C3C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4" y="1091440"/>
            <a:ext cx="8937511" cy="52308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F5BDDDB-FAAB-5EB9-33F1-1D2EADED4D17}"/>
              </a:ext>
            </a:extLst>
          </p:cNvPr>
          <p:cNvSpPr txBox="1"/>
          <p:nvPr/>
        </p:nvSpPr>
        <p:spPr>
          <a:xfrm>
            <a:off x="190500" y="6724134"/>
            <a:ext cx="4177747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14</a:t>
            </a:r>
          </a:p>
        </p:txBody>
      </p:sp>
    </p:spTree>
    <p:extLst>
      <p:ext uri="{BB962C8B-B14F-4D97-AF65-F5344CB8AC3E}">
        <p14:creationId xmlns:p14="http://schemas.microsoft.com/office/powerpoint/2010/main" val="38531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  <p:bldP spid="69" grpId="0" animBg="1"/>
      <p:bldP spid="72" grpId="0" animBg="1"/>
      <p:bldP spid="75" grpId="0" animBg="1"/>
      <p:bldP spid="78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62"/>
          <p:cNvSpPr/>
          <p:nvPr/>
        </p:nvSpPr>
        <p:spPr>
          <a:xfrm>
            <a:off x="7667625" y="6453188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6085" name="Textfeld 126"/>
          <p:cNvSpPr txBox="1">
            <a:spLocks noChangeArrowheads="1"/>
          </p:cNvSpPr>
          <p:nvPr/>
        </p:nvSpPr>
        <p:spPr bwMode="auto">
          <a:xfrm>
            <a:off x="179388" y="1005621"/>
            <a:ext cx="44641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Vorne ist das Gegenteil von daneben.</a:t>
            </a:r>
          </a:p>
        </p:txBody>
      </p:sp>
      <p:sp>
        <p:nvSpPr>
          <p:cNvPr id="46088" name="Textfeld 127"/>
          <p:cNvSpPr txBox="1">
            <a:spLocks noChangeArrowheads="1"/>
          </p:cNvSpPr>
          <p:nvPr/>
        </p:nvSpPr>
        <p:spPr bwMode="auto">
          <a:xfrm>
            <a:off x="179388" y="1388605"/>
            <a:ext cx="4836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Die Dämmerung gibt es zweimal am Tag.</a:t>
            </a:r>
          </a:p>
        </p:txBody>
      </p:sp>
      <p:sp>
        <p:nvSpPr>
          <p:cNvPr id="46091" name="Textfeld 128"/>
          <p:cNvSpPr txBox="1">
            <a:spLocks noChangeArrowheads="1"/>
          </p:cNvSpPr>
          <p:nvPr/>
        </p:nvSpPr>
        <p:spPr bwMode="auto">
          <a:xfrm>
            <a:off x="179388" y="1771589"/>
            <a:ext cx="42049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Schmal ist das Gegenteil von breit.</a:t>
            </a:r>
          </a:p>
        </p:txBody>
      </p:sp>
      <p:sp>
        <p:nvSpPr>
          <p:cNvPr id="46094" name="Textfeld 129"/>
          <p:cNvSpPr txBox="1">
            <a:spLocks noChangeArrowheads="1"/>
          </p:cNvSpPr>
          <p:nvPr/>
        </p:nvSpPr>
        <p:spPr bwMode="auto">
          <a:xfrm>
            <a:off x="179388" y="2154573"/>
            <a:ext cx="43091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Ein Quadrat hat drei gleiche Seiten.</a:t>
            </a:r>
          </a:p>
        </p:txBody>
      </p:sp>
      <p:sp>
        <p:nvSpPr>
          <p:cNvPr id="46097" name="Textfeld 130"/>
          <p:cNvSpPr txBox="1">
            <a:spLocks noChangeArrowheads="1"/>
          </p:cNvSpPr>
          <p:nvPr/>
        </p:nvSpPr>
        <p:spPr bwMode="auto">
          <a:xfrm>
            <a:off x="179388" y="2537557"/>
            <a:ext cx="39342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Wasser fließt immer nach unten.</a:t>
            </a:r>
          </a:p>
        </p:txBody>
      </p:sp>
      <p:sp>
        <p:nvSpPr>
          <p:cNvPr id="46100" name="Textfeld 131"/>
          <p:cNvSpPr txBox="1">
            <a:spLocks noChangeArrowheads="1"/>
          </p:cNvSpPr>
          <p:nvPr/>
        </p:nvSpPr>
        <p:spPr bwMode="auto">
          <a:xfrm>
            <a:off x="179388" y="2920541"/>
            <a:ext cx="5928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Einer der bekanntesten Laubbäume ist die Fichte.</a:t>
            </a:r>
          </a:p>
        </p:txBody>
      </p:sp>
      <p:sp>
        <p:nvSpPr>
          <p:cNvPr id="46103" name="Textfeld 132"/>
          <p:cNvSpPr txBox="1">
            <a:spLocks noChangeArrowheads="1"/>
          </p:cNvSpPr>
          <p:nvPr/>
        </p:nvSpPr>
        <p:spPr bwMode="auto">
          <a:xfrm>
            <a:off x="179388" y="3303525"/>
            <a:ext cx="36022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Der Frühling beginnt im März.</a:t>
            </a:r>
          </a:p>
        </p:txBody>
      </p:sp>
      <p:sp>
        <p:nvSpPr>
          <p:cNvPr id="46106" name="Textfeld 133"/>
          <p:cNvSpPr txBox="1">
            <a:spLocks noChangeArrowheads="1"/>
          </p:cNvSpPr>
          <p:nvPr/>
        </p:nvSpPr>
        <p:spPr bwMode="auto">
          <a:xfrm>
            <a:off x="179388" y="3686509"/>
            <a:ext cx="5475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In einem Schaltjahr gibt es einen Tag weniger.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6110" name="Textfeld 134"/>
          <p:cNvSpPr txBox="1">
            <a:spLocks noChangeArrowheads="1"/>
          </p:cNvSpPr>
          <p:nvPr/>
        </p:nvSpPr>
        <p:spPr bwMode="auto">
          <a:xfrm>
            <a:off x="179388" y="4069493"/>
            <a:ext cx="524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Leichtathletik kann ganz schön schwer sein.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6112" name="Textfeld 135"/>
          <p:cNvSpPr txBox="1">
            <a:spLocks noChangeArrowheads="1"/>
          </p:cNvSpPr>
          <p:nvPr/>
        </p:nvSpPr>
        <p:spPr bwMode="auto">
          <a:xfrm>
            <a:off x="179388" y="4452477"/>
            <a:ext cx="40991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Fußball ist kein Mannschaftssport.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6115" name="Textfeld 136"/>
          <p:cNvSpPr txBox="1">
            <a:spLocks noChangeArrowheads="1"/>
          </p:cNvSpPr>
          <p:nvPr/>
        </p:nvSpPr>
        <p:spPr bwMode="auto">
          <a:xfrm>
            <a:off x="179388" y="4835461"/>
            <a:ext cx="43372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Bei einem Rennen mit zwei Läufern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ist der Zweite auch der Letzte.</a:t>
            </a:r>
          </a:p>
        </p:txBody>
      </p:sp>
      <p:sp>
        <p:nvSpPr>
          <p:cNvPr id="46121" name="Textfeld 138"/>
          <p:cNvSpPr txBox="1">
            <a:spLocks noChangeArrowheads="1"/>
          </p:cNvSpPr>
          <p:nvPr/>
        </p:nvSpPr>
        <p:spPr bwMode="auto">
          <a:xfrm>
            <a:off x="179388" y="5526221"/>
            <a:ext cx="5451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Ein Denkmal ist eine schwere Rechenaufgabe.</a:t>
            </a:r>
          </a:p>
        </p:txBody>
      </p:sp>
      <p:sp>
        <p:nvSpPr>
          <p:cNvPr id="46124" name="Textfeld 139"/>
          <p:cNvSpPr txBox="1">
            <a:spLocks noChangeArrowheads="1"/>
          </p:cNvSpPr>
          <p:nvPr/>
        </p:nvSpPr>
        <p:spPr bwMode="auto">
          <a:xfrm>
            <a:off x="179388" y="5909210"/>
            <a:ext cx="46169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Langsam ist das Gegenteil von rennen.</a:t>
            </a: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Folie</a:t>
            </a:r>
          </a:p>
        </p:txBody>
      </p:sp>
      <p:sp>
        <p:nvSpPr>
          <p:cNvPr id="79" name="Rechteck 78">
            <a:hlinkClick r:id="" action="ppaction://hlinkshowjump?jump=previousslide"/>
          </p:cNvPr>
          <p:cNvSpPr/>
          <p:nvPr/>
        </p:nvSpPr>
        <p:spPr>
          <a:xfrm>
            <a:off x="592772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Folie</a:t>
            </a:r>
          </a:p>
        </p:txBody>
      </p:sp>
      <p:sp>
        <p:nvSpPr>
          <p:cNvPr id="46130" name="Foliennummernplatzhalter 27"/>
          <p:cNvSpPr>
            <a:spLocks noGrp="1"/>
          </p:cNvSpPr>
          <p:nvPr>
            <p:ph type="sldNum" sz="quarter" idx="10"/>
          </p:nvPr>
        </p:nvSpPr>
        <p:spPr bwMode="auto">
          <a:xfrm>
            <a:off x="5822950" y="133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Trebuchet MS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0293A7BA-E402-4949-AA07-1536DC71DFD2}" type="slidenum">
              <a:rPr lang="de-DE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de-DE" altLang="de-DE" sz="800">
              <a:solidFill>
                <a:srgbClr val="89898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1E0F7009-E45F-4722-B58C-90F0775ED732}"/>
              </a:ext>
            </a:extLst>
          </p:cNvPr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21" name="Textfeld 64">
            <a:extLst>
              <a:ext uri="{FF2B5EF4-FFF2-40B4-BE49-F238E27FC236}">
                <a16:creationId xmlns:a16="http://schemas.microsoft.com/office/drawing/2014/main" id="{E82934D0-78A4-4B12-BEB4-6C01772F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210" y="145467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22" name="Textfeld 65">
            <a:extLst>
              <a:ext uri="{FF2B5EF4-FFF2-40B4-BE49-F238E27FC236}">
                <a16:creationId xmlns:a16="http://schemas.microsoft.com/office/drawing/2014/main" id="{8E173826-0D48-4EBC-8DF4-7C782E028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786" y="146139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4E22789-100B-4331-92B4-9ABCA2DEA2A2}"/>
              </a:ext>
            </a:extLst>
          </p:cNvPr>
          <p:cNvSpPr/>
          <p:nvPr/>
        </p:nvSpPr>
        <p:spPr>
          <a:xfrm>
            <a:off x="5058851" y="147250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4" name="Textfeld 64">
            <a:extLst>
              <a:ext uri="{FF2B5EF4-FFF2-40B4-BE49-F238E27FC236}">
                <a16:creationId xmlns:a16="http://schemas.microsoft.com/office/drawing/2014/main" id="{28F5C102-851C-49B7-B1A6-F1968BB82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13" y="2571086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25" name="Textfeld 65">
            <a:extLst>
              <a:ext uri="{FF2B5EF4-FFF2-40B4-BE49-F238E27FC236}">
                <a16:creationId xmlns:a16="http://schemas.microsoft.com/office/drawing/2014/main" id="{2A323E40-652B-424A-AEB1-DA11E480D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689" y="2577814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26AEF7A-6835-4C34-A2A5-EE57A1D2EFB5}"/>
              </a:ext>
            </a:extLst>
          </p:cNvPr>
          <p:cNvSpPr/>
          <p:nvPr/>
        </p:nvSpPr>
        <p:spPr>
          <a:xfrm>
            <a:off x="4115754" y="2588922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7" name="Textfeld 64">
            <a:extLst>
              <a:ext uri="{FF2B5EF4-FFF2-40B4-BE49-F238E27FC236}">
                <a16:creationId xmlns:a16="http://schemas.microsoft.com/office/drawing/2014/main" id="{EF75299D-A46B-47DD-8D95-EB9A8545D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703" y="3329696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28" name="Textfeld 65">
            <a:extLst>
              <a:ext uri="{FF2B5EF4-FFF2-40B4-BE49-F238E27FC236}">
                <a16:creationId xmlns:a16="http://schemas.microsoft.com/office/drawing/2014/main" id="{AF9ABCDC-199F-4971-BFDA-9010DD2A1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79" y="3336424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40CB583-97EA-412C-BF3D-321509889CD6}"/>
              </a:ext>
            </a:extLst>
          </p:cNvPr>
          <p:cNvSpPr/>
          <p:nvPr/>
        </p:nvSpPr>
        <p:spPr>
          <a:xfrm>
            <a:off x="3821344" y="3347532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30" name="Textfeld 64">
            <a:extLst>
              <a:ext uri="{FF2B5EF4-FFF2-40B4-BE49-F238E27FC236}">
                <a16:creationId xmlns:a16="http://schemas.microsoft.com/office/drawing/2014/main" id="{E310DFEC-6108-42B8-B0CC-FF5B0B7E0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23" y="4103022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31" name="Textfeld 65">
            <a:extLst>
              <a:ext uri="{FF2B5EF4-FFF2-40B4-BE49-F238E27FC236}">
                <a16:creationId xmlns:a16="http://schemas.microsoft.com/office/drawing/2014/main" id="{476D61AB-2A2C-4F11-8E8C-A026EF1D4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399" y="4109750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68EAAA2-636B-46BB-96D2-59AD6A909FF2}"/>
              </a:ext>
            </a:extLst>
          </p:cNvPr>
          <p:cNvSpPr/>
          <p:nvPr/>
        </p:nvSpPr>
        <p:spPr>
          <a:xfrm>
            <a:off x="5390464" y="4120858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33" name="Textfeld 64">
            <a:extLst>
              <a:ext uri="{FF2B5EF4-FFF2-40B4-BE49-F238E27FC236}">
                <a16:creationId xmlns:a16="http://schemas.microsoft.com/office/drawing/2014/main" id="{1510FE72-B198-4CEC-B22E-C4680616A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025" y="5016858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34" name="Textfeld 65">
            <a:extLst>
              <a:ext uri="{FF2B5EF4-FFF2-40B4-BE49-F238E27FC236}">
                <a16:creationId xmlns:a16="http://schemas.microsoft.com/office/drawing/2014/main" id="{EA35F698-C61C-422C-8604-0C9E7471A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01" y="5023586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94F0F634-5F99-4405-A528-55B9088C516C}"/>
              </a:ext>
            </a:extLst>
          </p:cNvPr>
          <p:cNvSpPr/>
          <p:nvPr/>
        </p:nvSpPr>
        <p:spPr>
          <a:xfrm>
            <a:off x="4516666" y="5034694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36" name="Textfeld 64">
            <a:extLst>
              <a:ext uri="{FF2B5EF4-FFF2-40B4-BE49-F238E27FC236}">
                <a16:creationId xmlns:a16="http://schemas.microsoft.com/office/drawing/2014/main" id="{06FCC744-F7D8-48DC-8CC5-57D29CEF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559" y="1039289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37" name="Textfeld 65">
            <a:extLst>
              <a:ext uri="{FF2B5EF4-FFF2-40B4-BE49-F238E27FC236}">
                <a16:creationId xmlns:a16="http://schemas.microsoft.com/office/drawing/2014/main" id="{80110D12-BCC8-4387-AA6C-FB1990EA0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135" y="1046017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47E121E-3690-4E6C-88B5-1588A7623739}"/>
              </a:ext>
            </a:extLst>
          </p:cNvPr>
          <p:cNvSpPr/>
          <p:nvPr/>
        </p:nvSpPr>
        <p:spPr>
          <a:xfrm>
            <a:off x="5313468" y="106150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39" name="Textfeld 64">
            <a:extLst>
              <a:ext uri="{FF2B5EF4-FFF2-40B4-BE49-F238E27FC236}">
                <a16:creationId xmlns:a16="http://schemas.microsoft.com/office/drawing/2014/main" id="{93BCB055-6FCF-47F4-91C9-362C5D2D6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48" y="2201246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40" name="Textfeld 65">
            <a:extLst>
              <a:ext uri="{FF2B5EF4-FFF2-40B4-BE49-F238E27FC236}">
                <a16:creationId xmlns:a16="http://schemas.microsoft.com/office/drawing/2014/main" id="{2865098C-A632-450C-809A-0A361D291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324" y="2207974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FDEEF84F-7C81-4E12-B805-385810FCB7D3}"/>
              </a:ext>
            </a:extLst>
          </p:cNvPr>
          <p:cNvSpPr/>
          <p:nvPr/>
        </p:nvSpPr>
        <p:spPr>
          <a:xfrm>
            <a:off x="5100657" y="2223463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2" name="Textfeld 64">
            <a:extLst>
              <a:ext uri="{FF2B5EF4-FFF2-40B4-BE49-F238E27FC236}">
                <a16:creationId xmlns:a16="http://schemas.microsoft.com/office/drawing/2014/main" id="{B423F3D2-D290-448A-A622-0F69E3AC5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886" y="2938173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43" name="Textfeld 65">
            <a:extLst>
              <a:ext uri="{FF2B5EF4-FFF2-40B4-BE49-F238E27FC236}">
                <a16:creationId xmlns:a16="http://schemas.microsoft.com/office/drawing/2014/main" id="{E93162AE-B4AF-4B2E-B476-13B0EE59D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462" y="2944901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5539B944-23BF-4B5D-9E15-5912C928B9AB}"/>
              </a:ext>
            </a:extLst>
          </p:cNvPr>
          <p:cNvSpPr/>
          <p:nvPr/>
        </p:nvSpPr>
        <p:spPr>
          <a:xfrm>
            <a:off x="6710795" y="296039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5" name="Textfeld 64">
            <a:extLst>
              <a:ext uri="{FF2B5EF4-FFF2-40B4-BE49-F238E27FC236}">
                <a16:creationId xmlns:a16="http://schemas.microsoft.com/office/drawing/2014/main" id="{E7D56EFC-E1E7-40BC-A72D-449778D0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112" y="3702538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46" name="Textfeld 65">
            <a:extLst>
              <a:ext uri="{FF2B5EF4-FFF2-40B4-BE49-F238E27FC236}">
                <a16:creationId xmlns:a16="http://schemas.microsoft.com/office/drawing/2014/main" id="{7C6ED3A5-9493-4CFC-9FDF-16159DCD4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7688" y="3709266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DE0484E8-F779-48CA-9C27-62BC4387B802}"/>
              </a:ext>
            </a:extLst>
          </p:cNvPr>
          <p:cNvSpPr/>
          <p:nvPr/>
        </p:nvSpPr>
        <p:spPr>
          <a:xfrm>
            <a:off x="6266021" y="3724755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8" name="Textfeld 64">
            <a:extLst>
              <a:ext uri="{FF2B5EF4-FFF2-40B4-BE49-F238E27FC236}">
                <a16:creationId xmlns:a16="http://schemas.microsoft.com/office/drawing/2014/main" id="{DEC7E6E2-3987-44C4-BDF7-151961BF1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022" y="447488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49" name="Textfeld 65">
            <a:extLst>
              <a:ext uri="{FF2B5EF4-FFF2-40B4-BE49-F238E27FC236}">
                <a16:creationId xmlns:a16="http://schemas.microsoft.com/office/drawing/2014/main" id="{5BE65A76-D881-45F2-A833-27CA089CF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598" y="448160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2C6CEF4-673E-4304-8270-60941D361933}"/>
              </a:ext>
            </a:extLst>
          </p:cNvPr>
          <p:cNvSpPr/>
          <p:nvPr/>
        </p:nvSpPr>
        <p:spPr>
          <a:xfrm>
            <a:off x="4915931" y="4497097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1" name="Textfeld 64">
            <a:extLst>
              <a:ext uri="{FF2B5EF4-FFF2-40B4-BE49-F238E27FC236}">
                <a16:creationId xmlns:a16="http://schemas.microsoft.com/office/drawing/2014/main" id="{9FB45414-BFA8-4405-9DE3-463BEDC4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379" y="5572653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2" name="Textfeld 65">
            <a:extLst>
              <a:ext uri="{FF2B5EF4-FFF2-40B4-BE49-F238E27FC236}">
                <a16:creationId xmlns:a16="http://schemas.microsoft.com/office/drawing/2014/main" id="{7BF4D22C-08F9-42C2-9705-CBD1592E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955" y="5579381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C1390975-10F3-4093-AFDE-A7EAEBD18A60}"/>
              </a:ext>
            </a:extLst>
          </p:cNvPr>
          <p:cNvSpPr/>
          <p:nvPr/>
        </p:nvSpPr>
        <p:spPr>
          <a:xfrm>
            <a:off x="6299288" y="559487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5" name="Textfeld 64">
            <a:extLst>
              <a:ext uri="{FF2B5EF4-FFF2-40B4-BE49-F238E27FC236}">
                <a16:creationId xmlns:a16="http://schemas.microsoft.com/office/drawing/2014/main" id="{698D526B-8F8D-4B4C-B628-AF4D860B3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358" y="5974028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6" name="Textfeld 65">
            <a:extLst>
              <a:ext uri="{FF2B5EF4-FFF2-40B4-BE49-F238E27FC236}">
                <a16:creationId xmlns:a16="http://schemas.microsoft.com/office/drawing/2014/main" id="{A045C83C-DCAA-4D5C-974B-4BEFB0E21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934" y="5980756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39DA9592-BD98-4307-BB57-4BD679AD52CD}"/>
              </a:ext>
            </a:extLst>
          </p:cNvPr>
          <p:cNvSpPr/>
          <p:nvPr/>
        </p:nvSpPr>
        <p:spPr>
          <a:xfrm>
            <a:off x="5466267" y="5996245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8" name="Textfeld 64">
            <a:extLst>
              <a:ext uri="{FF2B5EF4-FFF2-40B4-BE49-F238E27FC236}">
                <a16:creationId xmlns:a16="http://schemas.microsoft.com/office/drawing/2014/main" id="{0C5F83F0-2248-48A7-8D82-E8C97FA32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029" y="1805829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9" name="Textfeld 65">
            <a:extLst>
              <a:ext uri="{FF2B5EF4-FFF2-40B4-BE49-F238E27FC236}">
                <a16:creationId xmlns:a16="http://schemas.microsoft.com/office/drawing/2014/main" id="{8B575D85-E967-4632-A74C-BEDF3E250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605" y="1812557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00ACF28B-34BA-4A4F-9B68-C1EE2E62C76B}"/>
              </a:ext>
            </a:extLst>
          </p:cNvPr>
          <p:cNvSpPr/>
          <p:nvPr/>
        </p:nvSpPr>
        <p:spPr>
          <a:xfrm>
            <a:off x="4378670" y="1823665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ABC2B0-2E39-4554-BE24-2537689CA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99"/>
          <a:stretch/>
        </p:blipFill>
        <p:spPr>
          <a:xfrm>
            <a:off x="145920" y="1039289"/>
            <a:ext cx="8852159" cy="5270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A482ACB-72DA-DCC4-5301-527B959CEEFC}"/>
              </a:ext>
            </a:extLst>
          </p:cNvPr>
          <p:cNvSpPr txBox="1"/>
          <p:nvPr/>
        </p:nvSpPr>
        <p:spPr>
          <a:xfrm>
            <a:off x="190500" y="6724134"/>
            <a:ext cx="4177747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 animBg="1"/>
      <p:bldP spid="32" grpId="0" animBg="1"/>
      <p:bldP spid="35" grpId="0" animBg="1"/>
      <p:bldP spid="38" grpId="0" animBg="1"/>
      <p:bldP spid="41" grpId="0" animBg="1"/>
      <p:bldP spid="44" grpId="0" animBg="1"/>
      <p:bldP spid="47" grpId="0" animBg="1"/>
      <p:bldP spid="50" grpId="0" animBg="1"/>
      <p:bldP spid="54" grpId="0" animBg="1"/>
      <p:bldP spid="57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62"/>
          <p:cNvSpPr/>
          <p:nvPr/>
        </p:nvSpPr>
        <p:spPr>
          <a:xfrm>
            <a:off x="7667625" y="6453188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6085" name="Textfeld 126"/>
          <p:cNvSpPr txBox="1">
            <a:spLocks noChangeArrowheads="1"/>
          </p:cNvSpPr>
          <p:nvPr/>
        </p:nvSpPr>
        <p:spPr bwMode="auto">
          <a:xfrm>
            <a:off x="179388" y="1052513"/>
            <a:ext cx="64139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Eine Dezembernacht ist kürzer als eine Nacht im Mai. </a:t>
            </a:r>
          </a:p>
        </p:txBody>
      </p:sp>
      <p:sp>
        <p:nvSpPr>
          <p:cNvPr id="46088" name="Textfeld 127"/>
          <p:cNvSpPr txBox="1">
            <a:spLocks noChangeArrowheads="1"/>
          </p:cNvSpPr>
          <p:nvPr/>
        </p:nvSpPr>
        <p:spPr bwMode="auto">
          <a:xfrm>
            <a:off x="179388" y="1420566"/>
            <a:ext cx="5104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Die Berufswahl findet alle vier Jahre statt.</a:t>
            </a:r>
          </a:p>
        </p:txBody>
      </p:sp>
      <p:sp>
        <p:nvSpPr>
          <p:cNvPr id="46091" name="Textfeld 128"/>
          <p:cNvSpPr txBox="1">
            <a:spLocks noChangeArrowheads="1"/>
          </p:cNvSpPr>
          <p:nvPr/>
        </p:nvSpPr>
        <p:spPr bwMode="auto">
          <a:xfrm>
            <a:off x="179388" y="1788619"/>
            <a:ext cx="69415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In einer Demokratie wird das Parlament vom Volk gewählt.</a:t>
            </a:r>
          </a:p>
        </p:txBody>
      </p:sp>
      <p:sp>
        <p:nvSpPr>
          <p:cNvPr id="46094" name="Textfeld 129"/>
          <p:cNvSpPr txBox="1">
            <a:spLocks noChangeArrowheads="1"/>
          </p:cNvSpPr>
          <p:nvPr/>
        </p:nvSpPr>
        <p:spPr bwMode="auto">
          <a:xfrm>
            <a:off x="179388" y="2156672"/>
            <a:ext cx="7127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Es gibt Länder, die keinen direkten Zugang zum Meer haben.</a:t>
            </a:r>
          </a:p>
        </p:txBody>
      </p:sp>
      <p:sp>
        <p:nvSpPr>
          <p:cNvPr id="46097" name="Textfeld 130"/>
          <p:cNvSpPr txBox="1">
            <a:spLocks noChangeArrowheads="1"/>
          </p:cNvSpPr>
          <p:nvPr/>
        </p:nvSpPr>
        <p:spPr bwMode="auto">
          <a:xfrm>
            <a:off x="179388" y="2524725"/>
            <a:ext cx="524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Amerika besteht aus Nord- und Südamerika.</a:t>
            </a:r>
          </a:p>
        </p:txBody>
      </p:sp>
      <p:sp>
        <p:nvSpPr>
          <p:cNvPr id="46100" name="Textfeld 131"/>
          <p:cNvSpPr txBox="1">
            <a:spLocks noChangeArrowheads="1"/>
          </p:cNvSpPr>
          <p:nvPr/>
        </p:nvSpPr>
        <p:spPr bwMode="auto">
          <a:xfrm>
            <a:off x="179388" y="2892778"/>
            <a:ext cx="5507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Die Erdkrümmung ist an den Polen abgeflacht.</a:t>
            </a:r>
          </a:p>
        </p:txBody>
      </p:sp>
      <p:sp>
        <p:nvSpPr>
          <p:cNvPr id="46103" name="Textfeld 132"/>
          <p:cNvSpPr txBox="1">
            <a:spLocks noChangeArrowheads="1"/>
          </p:cNvSpPr>
          <p:nvPr/>
        </p:nvSpPr>
        <p:spPr bwMode="auto">
          <a:xfrm>
            <a:off x="179388" y="3260831"/>
            <a:ext cx="5266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Italien ist ein Nachbarland von Deutschland.</a:t>
            </a:r>
          </a:p>
        </p:txBody>
      </p:sp>
      <p:sp>
        <p:nvSpPr>
          <p:cNvPr id="46106" name="Textfeld 133"/>
          <p:cNvSpPr txBox="1">
            <a:spLocks noChangeArrowheads="1"/>
          </p:cNvSpPr>
          <p:nvPr/>
        </p:nvSpPr>
        <p:spPr bwMode="auto">
          <a:xfrm>
            <a:off x="179388" y="3628884"/>
            <a:ext cx="66672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Klug und schlau entsprechen sich wie schwarz und weiß.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6110" name="Textfeld 134"/>
          <p:cNvSpPr txBox="1">
            <a:spLocks noChangeArrowheads="1"/>
          </p:cNvSpPr>
          <p:nvPr/>
        </p:nvSpPr>
        <p:spPr bwMode="auto">
          <a:xfrm>
            <a:off x="179388" y="3996937"/>
            <a:ext cx="5446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Seltsames kommt uns manchmal spanisch vor.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6112" name="Textfeld 135"/>
          <p:cNvSpPr txBox="1">
            <a:spLocks noChangeArrowheads="1"/>
          </p:cNvSpPr>
          <p:nvPr/>
        </p:nvSpPr>
        <p:spPr bwMode="auto">
          <a:xfrm>
            <a:off x="179388" y="4364990"/>
            <a:ext cx="76022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Wenn keine Wolken am Himmel sind, kann es auch nicht regnen.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6115" name="Textfeld 136"/>
          <p:cNvSpPr txBox="1">
            <a:spLocks noChangeArrowheads="1"/>
          </p:cNvSpPr>
          <p:nvPr/>
        </p:nvSpPr>
        <p:spPr bwMode="auto">
          <a:xfrm>
            <a:off x="179388" y="4733043"/>
            <a:ext cx="64034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Der Papst ist das Oberhaupt der evangelischen Kirche.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6118" name="Textfeld 137"/>
          <p:cNvSpPr txBox="1">
            <a:spLocks noChangeArrowheads="1"/>
          </p:cNvSpPr>
          <p:nvPr/>
        </p:nvSpPr>
        <p:spPr bwMode="auto">
          <a:xfrm>
            <a:off x="179388" y="5101096"/>
            <a:ext cx="47670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Wer Mut hat, der traut sich auch etwas.</a:t>
            </a:r>
          </a:p>
        </p:txBody>
      </p:sp>
      <p:sp>
        <p:nvSpPr>
          <p:cNvPr id="46121" name="Textfeld 138"/>
          <p:cNvSpPr txBox="1">
            <a:spLocks noChangeArrowheads="1"/>
          </p:cNvSpPr>
          <p:nvPr/>
        </p:nvSpPr>
        <p:spPr bwMode="auto">
          <a:xfrm>
            <a:off x="179388" y="5469149"/>
            <a:ext cx="5981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Ein Zauderer entscheidet sich immer ganz schnell.</a:t>
            </a:r>
          </a:p>
        </p:txBody>
      </p:sp>
      <p:sp>
        <p:nvSpPr>
          <p:cNvPr id="46124" name="Textfeld 139"/>
          <p:cNvSpPr txBox="1">
            <a:spLocks noChangeArrowheads="1"/>
          </p:cNvSpPr>
          <p:nvPr/>
        </p:nvSpPr>
        <p:spPr bwMode="auto">
          <a:xfrm>
            <a:off x="179388" y="5837202"/>
            <a:ext cx="6115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Eine Weltraumstation wird von Akrobaten bewohnt.</a:t>
            </a: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Folie</a:t>
            </a:r>
          </a:p>
        </p:txBody>
      </p:sp>
      <p:sp>
        <p:nvSpPr>
          <p:cNvPr id="79" name="Rechteck 78">
            <a:hlinkClick r:id="" action="ppaction://hlinkshowjump?jump=previousslide"/>
          </p:cNvPr>
          <p:cNvSpPr/>
          <p:nvPr/>
        </p:nvSpPr>
        <p:spPr>
          <a:xfrm>
            <a:off x="592772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Folie</a:t>
            </a:r>
          </a:p>
        </p:txBody>
      </p:sp>
      <p:sp>
        <p:nvSpPr>
          <p:cNvPr id="46130" name="Foliennummernplatzhalter 27"/>
          <p:cNvSpPr>
            <a:spLocks noGrp="1"/>
          </p:cNvSpPr>
          <p:nvPr>
            <p:ph type="sldNum" sz="quarter" idx="10"/>
          </p:nvPr>
        </p:nvSpPr>
        <p:spPr bwMode="auto">
          <a:xfrm>
            <a:off x="5822950" y="133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Trebuchet MS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0293A7BA-E402-4949-AA07-1536DC71DFD2}" type="slidenum">
              <a:rPr lang="de-DE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de-DE" altLang="de-DE" sz="800">
              <a:solidFill>
                <a:srgbClr val="89898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3D172EA-9955-4B36-9BE8-D77CCAC9AF87}"/>
              </a:ext>
            </a:extLst>
          </p:cNvPr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22" name="Textfeld 64">
            <a:extLst>
              <a:ext uri="{FF2B5EF4-FFF2-40B4-BE49-F238E27FC236}">
                <a16:creationId xmlns:a16="http://schemas.microsoft.com/office/drawing/2014/main" id="{87C739B2-D1F7-4BF6-8567-36C4A189A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162" y="1814961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23" name="Textfeld 65">
            <a:extLst>
              <a:ext uri="{FF2B5EF4-FFF2-40B4-BE49-F238E27FC236}">
                <a16:creationId xmlns:a16="http://schemas.microsoft.com/office/drawing/2014/main" id="{5801770E-9AA9-404C-960F-51923387F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738" y="1821689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5289BF1-589C-4090-B16E-C7680025E161}"/>
              </a:ext>
            </a:extLst>
          </p:cNvPr>
          <p:cNvSpPr/>
          <p:nvPr/>
        </p:nvSpPr>
        <p:spPr>
          <a:xfrm>
            <a:off x="7137803" y="1832797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8" name="Textfeld 64">
            <a:extLst>
              <a:ext uri="{FF2B5EF4-FFF2-40B4-BE49-F238E27FC236}">
                <a16:creationId xmlns:a16="http://schemas.microsoft.com/office/drawing/2014/main" id="{3E595A66-EA48-4FDB-81DF-92AAB8957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452" y="2181551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29" name="Textfeld 65">
            <a:extLst>
              <a:ext uri="{FF2B5EF4-FFF2-40B4-BE49-F238E27FC236}">
                <a16:creationId xmlns:a16="http://schemas.microsoft.com/office/drawing/2014/main" id="{87ED67A4-60FC-44E8-88AB-107D2B2D2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028" y="2188279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F447A2C-6D1D-4D29-A27C-2C1BF23F7CD2}"/>
              </a:ext>
            </a:extLst>
          </p:cNvPr>
          <p:cNvSpPr/>
          <p:nvPr/>
        </p:nvSpPr>
        <p:spPr>
          <a:xfrm>
            <a:off x="7221093" y="2199387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31" name="Textfeld 64">
            <a:extLst>
              <a:ext uri="{FF2B5EF4-FFF2-40B4-BE49-F238E27FC236}">
                <a16:creationId xmlns:a16="http://schemas.microsoft.com/office/drawing/2014/main" id="{C3F2F5AF-6A02-4F49-B3C1-B1420B88B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994" y="2533663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32" name="Textfeld 65">
            <a:extLst>
              <a:ext uri="{FF2B5EF4-FFF2-40B4-BE49-F238E27FC236}">
                <a16:creationId xmlns:a16="http://schemas.microsoft.com/office/drawing/2014/main" id="{A314DB79-245F-4A44-9AB3-4202BAC60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570" y="2540391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D1470DE-BB7F-4A47-9E49-A6B032B2BEDD}"/>
              </a:ext>
            </a:extLst>
          </p:cNvPr>
          <p:cNvSpPr/>
          <p:nvPr/>
        </p:nvSpPr>
        <p:spPr>
          <a:xfrm>
            <a:off x="5447635" y="2551499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34" name="Textfeld 64">
            <a:extLst>
              <a:ext uri="{FF2B5EF4-FFF2-40B4-BE49-F238E27FC236}">
                <a16:creationId xmlns:a16="http://schemas.microsoft.com/office/drawing/2014/main" id="{15C50290-C9F9-4175-B1BF-40868F9B9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559" y="2920657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35" name="Textfeld 65">
            <a:extLst>
              <a:ext uri="{FF2B5EF4-FFF2-40B4-BE49-F238E27FC236}">
                <a16:creationId xmlns:a16="http://schemas.microsoft.com/office/drawing/2014/main" id="{141EAE67-90DB-4FD9-9517-2F07CE2F4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135" y="2927385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04E24711-4DA4-48D6-AAFA-FDA953FD6DA8}"/>
              </a:ext>
            </a:extLst>
          </p:cNvPr>
          <p:cNvSpPr/>
          <p:nvPr/>
        </p:nvSpPr>
        <p:spPr>
          <a:xfrm>
            <a:off x="5626200" y="2938493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37" name="Textfeld 64">
            <a:extLst>
              <a:ext uri="{FF2B5EF4-FFF2-40B4-BE49-F238E27FC236}">
                <a16:creationId xmlns:a16="http://schemas.microsoft.com/office/drawing/2014/main" id="{92C4D0FE-C97A-463D-B07F-F15643B71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453" y="4046555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38" name="Textfeld 65">
            <a:extLst>
              <a:ext uri="{FF2B5EF4-FFF2-40B4-BE49-F238E27FC236}">
                <a16:creationId xmlns:a16="http://schemas.microsoft.com/office/drawing/2014/main" id="{CA599F90-F1B5-4489-916A-A0199E6A8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029" y="4053283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1FD6347-B03D-4C23-B721-FCFADB8D23AF}"/>
              </a:ext>
            </a:extLst>
          </p:cNvPr>
          <p:cNvSpPr/>
          <p:nvPr/>
        </p:nvSpPr>
        <p:spPr>
          <a:xfrm>
            <a:off x="5659094" y="4064391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0" name="Textfeld 64">
            <a:extLst>
              <a:ext uri="{FF2B5EF4-FFF2-40B4-BE49-F238E27FC236}">
                <a16:creationId xmlns:a16="http://schemas.microsoft.com/office/drawing/2014/main" id="{4A544A2D-5259-4EE7-BC4C-2C6314565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278" y="440095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41" name="Textfeld 65">
            <a:extLst>
              <a:ext uri="{FF2B5EF4-FFF2-40B4-BE49-F238E27FC236}">
                <a16:creationId xmlns:a16="http://schemas.microsoft.com/office/drawing/2014/main" id="{7B304887-BC0A-443B-AEA7-C36B7AFBD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854" y="440767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39541E8-5B63-42E7-8D52-95313632C4DE}"/>
              </a:ext>
            </a:extLst>
          </p:cNvPr>
          <p:cNvSpPr/>
          <p:nvPr/>
        </p:nvSpPr>
        <p:spPr>
          <a:xfrm>
            <a:off x="7687919" y="441878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3" name="Textfeld 64">
            <a:extLst>
              <a:ext uri="{FF2B5EF4-FFF2-40B4-BE49-F238E27FC236}">
                <a16:creationId xmlns:a16="http://schemas.microsoft.com/office/drawing/2014/main" id="{E56643A8-06C8-4731-8FBB-AA192BDC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241" y="5146908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44" name="Textfeld 65">
            <a:extLst>
              <a:ext uri="{FF2B5EF4-FFF2-40B4-BE49-F238E27FC236}">
                <a16:creationId xmlns:a16="http://schemas.microsoft.com/office/drawing/2014/main" id="{435D1E20-D12E-497B-A04B-54EE65F7E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817" y="5153636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031659A1-C95B-493A-B950-586D9DD5E7F3}"/>
              </a:ext>
            </a:extLst>
          </p:cNvPr>
          <p:cNvSpPr/>
          <p:nvPr/>
        </p:nvSpPr>
        <p:spPr>
          <a:xfrm>
            <a:off x="4939882" y="5164744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6" name="Textfeld 64">
            <a:extLst>
              <a:ext uri="{FF2B5EF4-FFF2-40B4-BE49-F238E27FC236}">
                <a16:creationId xmlns:a16="http://schemas.microsoft.com/office/drawing/2014/main" id="{E34721FB-0534-4E65-84F7-0607173A6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408" y="1473106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47" name="Textfeld 65">
            <a:extLst>
              <a:ext uri="{FF2B5EF4-FFF2-40B4-BE49-F238E27FC236}">
                <a16:creationId xmlns:a16="http://schemas.microsoft.com/office/drawing/2014/main" id="{050646A6-ED36-4D76-8F07-01C071F4C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984" y="1479834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1540087C-1FF3-4F9D-98B4-22C2378D846F}"/>
              </a:ext>
            </a:extLst>
          </p:cNvPr>
          <p:cNvSpPr/>
          <p:nvPr/>
        </p:nvSpPr>
        <p:spPr>
          <a:xfrm>
            <a:off x="5907317" y="1495323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9" name="Textfeld 64">
            <a:extLst>
              <a:ext uri="{FF2B5EF4-FFF2-40B4-BE49-F238E27FC236}">
                <a16:creationId xmlns:a16="http://schemas.microsoft.com/office/drawing/2014/main" id="{AAE70664-FAF4-411C-8C4B-F297C5932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8903" y="3302262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0" name="Textfeld 65">
            <a:extLst>
              <a:ext uri="{FF2B5EF4-FFF2-40B4-BE49-F238E27FC236}">
                <a16:creationId xmlns:a16="http://schemas.microsoft.com/office/drawing/2014/main" id="{C08D3A00-3CC4-49AE-A472-9E68F5F60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479" y="3308990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422CADF-0697-4DE0-9A58-286335995678}"/>
              </a:ext>
            </a:extLst>
          </p:cNvPr>
          <p:cNvSpPr/>
          <p:nvPr/>
        </p:nvSpPr>
        <p:spPr>
          <a:xfrm>
            <a:off x="6028812" y="3324479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3" name="Textfeld 64">
            <a:extLst>
              <a:ext uri="{FF2B5EF4-FFF2-40B4-BE49-F238E27FC236}">
                <a16:creationId xmlns:a16="http://schemas.microsoft.com/office/drawing/2014/main" id="{5B7D5AE9-D6A0-4E88-91C6-3D9797FD3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537" y="3658653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4" name="Textfeld 65">
            <a:extLst>
              <a:ext uri="{FF2B5EF4-FFF2-40B4-BE49-F238E27FC236}">
                <a16:creationId xmlns:a16="http://schemas.microsoft.com/office/drawing/2014/main" id="{459ABC39-7DFC-4300-A207-5A35C21F4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113" y="3665381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E22E2043-D027-48C2-9022-252C5A0329A5}"/>
              </a:ext>
            </a:extLst>
          </p:cNvPr>
          <p:cNvSpPr/>
          <p:nvPr/>
        </p:nvSpPr>
        <p:spPr>
          <a:xfrm>
            <a:off x="7511446" y="368087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6" name="Textfeld 64">
            <a:extLst>
              <a:ext uri="{FF2B5EF4-FFF2-40B4-BE49-F238E27FC236}">
                <a16:creationId xmlns:a16="http://schemas.microsoft.com/office/drawing/2014/main" id="{1C20FC52-7960-46EF-BF6E-AD7C9D55D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570" y="4768275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7" name="Textfeld 65">
            <a:extLst>
              <a:ext uri="{FF2B5EF4-FFF2-40B4-BE49-F238E27FC236}">
                <a16:creationId xmlns:a16="http://schemas.microsoft.com/office/drawing/2014/main" id="{8382A0E7-BD6A-4642-B775-6B8FC06D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146" y="4775003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B730503-374C-498F-80CB-923F4BA9AE3C}"/>
              </a:ext>
            </a:extLst>
          </p:cNvPr>
          <p:cNvSpPr/>
          <p:nvPr/>
        </p:nvSpPr>
        <p:spPr>
          <a:xfrm>
            <a:off x="7172479" y="4790492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9" name="Textfeld 64">
            <a:extLst>
              <a:ext uri="{FF2B5EF4-FFF2-40B4-BE49-F238E27FC236}">
                <a16:creationId xmlns:a16="http://schemas.microsoft.com/office/drawing/2014/main" id="{C6D1404D-165A-4CB2-ABD6-04D7BB29B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02" y="5520225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0" name="Textfeld 65">
            <a:extLst>
              <a:ext uri="{FF2B5EF4-FFF2-40B4-BE49-F238E27FC236}">
                <a16:creationId xmlns:a16="http://schemas.microsoft.com/office/drawing/2014/main" id="{64A7CC7F-0026-4DA3-8EE1-BD24C38FD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878" y="5526953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9E48C250-1AFA-4FF5-94B3-3D9E99E358D4}"/>
              </a:ext>
            </a:extLst>
          </p:cNvPr>
          <p:cNvSpPr/>
          <p:nvPr/>
        </p:nvSpPr>
        <p:spPr>
          <a:xfrm>
            <a:off x="6772211" y="5542442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2" name="Textfeld 64">
            <a:extLst>
              <a:ext uri="{FF2B5EF4-FFF2-40B4-BE49-F238E27FC236}">
                <a16:creationId xmlns:a16="http://schemas.microsoft.com/office/drawing/2014/main" id="{9949ABA1-7D44-44C6-B339-8F05D08E5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995" y="5915697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4" name="Textfeld 65">
            <a:extLst>
              <a:ext uri="{FF2B5EF4-FFF2-40B4-BE49-F238E27FC236}">
                <a16:creationId xmlns:a16="http://schemas.microsoft.com/office/drawing/2014/main" id="{C401E293-8EC5-4724-8477-5319B28D4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571" y="5922425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58AD65FE-94D5-41C3-BC9F-590EE81992FC}"/>
              </a:ext>
            </a:extLst>
          </p:cNvPr>
          <p:cNvSpPr/>
          <p:nvPr/>
        </p:nvSpPr>
        <p:spPr>
          <a:xfrm>
            <a:off x="6925904" y="5937914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6" name="Textfeld 64">
            <a:extLst>
              <a:ext uri="{FF2B5EF4-FFF2-40B4-BE49-F238E27FC236}">
                <a16:creationId xmlns:a16="http://schemas.microsoft.com/office/drawing/2014/main" id="{CA8D5682-16DD-46C1-8F04-D5A821675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256" y="1074119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7" name="Textfeld 65">
            <a:extLst>
              <a:ext uri="{FF2B5EF4-FFF2-40B4-BE49-F238E27FC236}">
                <a16:creationId xmlns:a16="http://schemas.microsoft.com/office/drawing/2014/main" id="{7FBB5F45-504C-4855-B7DB-87A407BA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8832" y="1080847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26D1B64B-9CDA-4E7C-B553-2AA0ECB93C6A}"/>
              </a:ext>
            </a:extLst>
          </p:cNvPr>
          <p:cNvSpPr/>
          <p:nvPr/>
        </p:nvSpPr>
        <p:spPr>
          <a:xfrm>
            <a:off x="7117165" y="109633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EDA443A-BE30-4E71-B207-89B7E21EC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9" y="1042070"/>
            <a:ext cx="8919221" cy="53283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875A331-7AD5-EEDC-CF92-B5F81C3A8FE2}"/>
              </a:ext>
            </a:extLst>
          </p:cNvPr>
          <p:cNvSpPr txBox="1"/>
          <p:nvPr/>
        </p:nvSpPr>
        <p:spPr>
          <a:xfrm>
            <a:off x="190500" y="6724134"/>
            <a:ext cx="4177747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3" grpId="0" animBg="1"/>
      <p:bldP spid="36" grpId="0" animBg="1"/>
      <p:bldP spid="39" grpId="0" animBg="1"/>
      <p:bldP spid="42" grpId="0" animBg="1"/>
      <p:bldP spid="45" grpId="0" animBg="1"/>
      <p:bldP spid="48" grpId="0" animBg="1"/>
      <p:bldP spid="51" grpId="0" animBg="1"/>
      <p:bldP spid="55" grpId="0" animBg="1"/>
      <p:bldP spid="58" grpId="0" animBg="1"/>
      <p:bldP spid="61" grpId="0" animBg="1"/>
      <p:bldP spid="65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62"/>
          <p:cNvSpPr/>
          <p:nvPr/>
        </p:nvSpPr>
        <p:spPr>
          <a:xfrm>
            <a:off x="7667625" y="6453188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6085" name="Textfeld 126"/>
          <p:cNvSpPr txBox="1">
            <a:spLocks noChangeArrowheads="1"/>
          </p:cNvSpPr>
          <p:nvPr/>
        </p:nvSpPr>
        <p:spPr bwMode="auto">
          <a:xfrm>
            <a:off x="179388" y="1052513"/>
            <a:ext cx="4723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In einem Rennen mit zwei Teilnehmern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ist der Erste auch der Vorletzte.</a:t>
            </a:r>
          </a:p>
        </p:txBody>
      </p:sp>
      <p:sp>
        <p:nvSpPr>
          <p:cNvPr id="46088" name="Textfeld 127"/>
          <p:cNvSpPr txBox="1">
            <a:spLocks noChangeArrowheads="1"/>
          </p:cNvSpPr>
          <p:nvPr/>
        </p:nvSpPr>
        <p:spPr bwMode="auto">
          <a:xfrm>
            <a:off x="179388" y="1746425"/>
            <a:ext cx="687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Fünf Flaschen im Keller ist relativ wenig,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fünf Flaschen in einer Fußballmannschaft sind relativ viel.</a:t>
            </a:r>
          </a:p>
        </p:txBody>
      </p:sp>
      <p:sp>
        <p:nvSpPr>
          <p:cNvPr id="46091" name="Textfeld 128"/>
          <p:cNvSpPr txBox="1">
            <a:spLocks noChangeArrowheads="1"/>
          </p:cNvSpPr>
          <p:nvPr/>
        </p:nvSpPr>
        <p:spPr bwMode="auto">
          <a:xfrm>
            <a:off x="179388" y="2440337"/>
            <a:ext cx="596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Es ist nicht ungesund, wenn zu viel geraucht wird.</a:t>
            </a:r>
          </a:p>
        </p:txBody>
      </p:sp>
      <p:sp>
        <p:nvSpPr>
          <p:cNvPr id="46097" name="Textfeld 130"/>
          <p:cNvSpPr txBox="1">
            <a:spLocks noChangeArrowheads="1"/>
          </p:cNvSpPr>
          <p:nvPr/>
        </p:nvSpPr>
        <p:spPr bwMode="auto">
          <a:xfrm>
            <a:off x="179388" y="2826473"/>
            <a:ext cx="65310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Der Wasservorrat war zu knapp, so dass die Feuerwehr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den Brand komplett löschen konnte.</a:t>
            </a:r>
          </a:p>
        </p:txBody>
      </p:sp>
      <p:sp>
        <p:nvSpPr>
          <p:cNvPr id="46103" name="Textfeld 132"/>
          <p:cNvSpPr txBox="1">
            <a:spLocks noChangeArrowheads="1"/>
          </p:cNvSpPr>
          <p:nvPr/>
        </p:nvSpPr>
        <p:spPr bwMode="auto">
          <a:xfrm>
            <a:off x="179388" y="3520385"/>
            <a:ext cx="71801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In einer Justizvollzugsanstalt </a:t>
            </a:r>
            <a:r>
              <a:rPr lang="de-DE" altLang="de-DE" sz="2000">
                <a:latin typeface="Trebuchet MS" pitchFamily="34" charset="0"/>
              </a:rPr>
              <a:t>werden Kriminaler </a:t>
            </a:r>
            <a:r>
              <a:rPr lang="de-DE" altLang="de-DE" sz="2000" dirty="0">
                <a:latin typeface="Trebuchet MS" pitchFamily="34" charset="0"/>
              </a:rPr>
              <a:t>eingesperrt.</a:t>
            </a:r>
          </a:p>
        </p:txBody>
      </p:sp>
      <p:sp>
        <p:nvSpPr>
          <p:cNvPr id="46106" name="Textfeld 133"/>
          <p:cNvSpPr txBox="1">
            <a:spLocks noChangeArrowheads="1"/>
          </p:cNvSpPr>
          <p:nvPr/>
        </p:nvSpPr>
        <p:spPr bwMode="auto">
          <a:xfrm>
            <a:off x="179388" y="3906521"/>
            <a:ext cx="3755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Nicht jeder Vogel kann fliegen.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6110" name="Textfeld 134"/>
          <p:cNvSpPr txBox="1">
            <a:spLocks noChangeArrowheads="1"/>
          </p:cNvSpPr>
          <p:nvPr/>
        </p:nvSpPr>
        <p:spPr bwMode="auto">
          <a:xfrm>
            <a:off x="179388" y="4292657"/>
            <a:ext cx="6152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Der Pilot drosselte den </a:t>
            </a:r>
            <a:r>
              <a:rPr lang="de-DE" altLang="de-DE" sz="2000">
                <a:latin typeface="Trebuchet MS" pitchFamily="34" charset="0"/>
              </a:rPr>
              <a:t>Motor indem </a:t>
            </a:r>
            <a:r>
              <a:rPr lang="de-DE" altLang="de-DE" sz="2000" dirty="0">
                <a:latin typeface="Trebuchet MS" pitchFamily="34" charset="0"/>
              </a:rPr>
              <a:t>er Vollgas gab. 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6115" name="Textfeld 136"/>
          <p:cNvSpPr txBox="1">
            <a:spLocks noChangeArrowheads="1"/>
          </p:cNvSpPr>
          <p:nvPr/>
        </p:nvSpPr>
        <p:spPr bwMode="auto">
          <a:xfrm>
            <a:off x="179388" y="4678793"/>
            <a:ext cx="6562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Wenn etwas willkürlich geschieht, ist es genau geplant.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6118" name="Textfeld 137"/>
          <p:cNvSpPr txBox="1">
            <a:spLocks noChangeArrowheads="1"/>
          </p:cNvSpPr>
          <p:nvPr/>
        </p:nvSpPr>
        <p:spPr bwMode="auto">
          <a:xfrm>
            <a:off x="179388" y="5064929"/>
            <a:ext cx="6421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Die Saboteure durchkreuzten die Pläne der Regierung.</a:t>
            </a:r>
          </a:p>
        </p:txBody>
      </p:sp>
      <p:sp>
        <p:nvSpPr>
          <p:cNvPr id="46121" name="Textfeld 138"/>
          <p:cNvSpPr txBox="1">
            <a:spLocks noChangeArrowheads="1"/>
          </p:cNvSpPr>
          <p:nvPr/>
        </p:nvSpPr>
        <p:spPr bwMode="auto">
          <a:xfrm>
            <a:off x="179388" y="5451065"/>
            <a:ext cx="5334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Wer Kurioses von sich gibt, der ist ein Kurier.</a:t>
            </a:r>
          </a:p>
        </p:txBody>
      </p:sp>
      <p:sp>
        <p:nvSpPr>
          <p:cNvPr id="46124" name="Textfeld 139"/>
          <p:cNvSpPr txBox="1">
            <a:spLocks noChangeArrowheads="1"/>
          </p:cNvSpPr>
          <p:nvPr/>
        </p:nvSpPr>
        <p:spPr bwMode="auto">
          <a:xfrm>
            <a:off x="179388" y="5837202"/>
            <a:ext cx="44486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rebuchet MS" pitchFamily="34" charset="0"/>
              </a:rPr>
              <a:t>Ein Beifallssturm ist nicht gefährlich.</a:t>
            </a: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Folie</a:t>
            </a:r>
          </a:p>
        </p:txBody>
      </p:sp>
      <p:sp>
        <p:nvSpPr>
          <p:cNvPr id="79" name="Rechteck 78">
            <a:hlinkClick r:id="" action="ppaction://hlinkshowjump?jump=previousslide"/>
          </p:cNvPr>
          <p:cNvSpPr/>
          <p:nvPr/>
        </p:nvSpPr>
        <p:spPr>
          <a:xfrm>
            <a:off x="592772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Folie</a:t>
            </a:r>
          </a:p>
        </p:txBody>
      </p:sp>
      <p:sp>
        <p:nvSpPr>
          <p:cNvPr id="46130" name="Foliennummernplatzhalter 27"/>
          <p:cNvSpPr>
            <a:spLocks noGrp="1"/>
          </p:cNvSpPr>
          <p:nvPr>
            <p:ph type="sldNum" sz="quarter" idx="10"/>
          </p:nvPr>
        </p:nvSpPr>
        <p:spPr bwMode="auto">
          <a:xfrm>
            <a:off x="5822950" y="133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Trebuchet MS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0293A7BA-E402-4949-AA07-1536DC71DFD2}" type="slidenum">
              <a:rPr lang="de-DE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de-DE" altLang="de-DE" sz="800">
              <a:solidFill>
                <a:srgbClr val="89898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6A72EB7-0E7B-485C-A348-7007A2B4D187}"/>
              </a:ext>
            </a:extLst>
          </p:cNvPr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20" name="Textfeld 64">
            <a:extLst>
              <a:ext uri="{FF2B5EF4-FFF2-40B4-BE49-F238E27FC236}">
                <a16:creationId xmlns:a16="http://schemas.microsoft.com/office/drawing/2014/main" id="{08DE9AC8-33E7-40DF-B897-FB2E9873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669" y="1232345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21" name="Textfeld 65">
            <a:extLst>
              <a:ext uri="{FF2B5EF4-FFF2-40B4-BE49-F238E27FC236}">
                <a16:creationId xmlns:a16="http://schemas.microsoft.com/office/drawing/2014/main" id="{72238093-36AD-4365-956E-30D60CA9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245" y="1239073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AEA79D4-745D-4252-ADFE-C5750AA30EC3}"/>
              </a:ext>
            </a:extLst>
          </p:cNvPr>
          <p:cNvSpPr/>
          <p:nvPr/>
        </p:nvSpPr>
        <p:spPr>
          <a:xfrm>
            <a:off x="4903310" y="1250181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3" name="Textfeld 64">
            <a:extLst>
              <a:ext uri="{FF2B5EF4-FFF2-40B4-BE49-F238E27FC236}">
                <a16:creationId xmlns:a16="http://schemas.microsoft.com/office/drawing/2014/main" id="{E27FEF57-91AF-4B89-BDDF-87A328C2E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341" y="1937758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24" name="Textfeld 65">
            <a:extLst>
              <a:ext uri="{FF2B5EF4-FFF2-40B4-BE49-F238E27FC236}">
                <a16:creationId xmlns:a16="http://schemas.microsoft.com/office/drawing/2014/main" id="{BAD0340C-7505-4AE8-BE76-A32ADF03D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9917" y="1944486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95C5E76-489B-4AF4-B550-2BD64C1D9DAB}"/>
              </a:ext>
            </a:extLst>
          </p:cNvPr>
          <p:cNvSpPr/>
          <p:nvPr/>
        </p:nvSpPr>
        <p:spPr>
          <a:xfrm>
            <a:off x="7171982" y="1955594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6" name="Textfeld 64">
            <a:extLst>
              <a:ext uri="{FF2B5EF4-FFF2-40B4-BE49-F238E27FC236}">
                <a16:creationId xmlns:a16="http://schemas.microsoft.com/office/drawing/2014/main" id="{E530977A-4BD6-41CD-A323-24D5EE35C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3915752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27" name="Textfeld 65">
            <a:extLst>
              <a:ext uri="{FF2B5EF4-FFF2-40B4-BE49-F238E27FC236}">
                <a16:creationId xmlns:a16="http://schemas.microsoft.com/office/drawing/2014/main" id="{2CD1D6C2-BB31-479D-97F5-A46CEC42F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504" y="3922480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54AFB88-8E56-47A8-80C9-F63C869E88B2}"/>
              </a:ext>
            </a:extLst>
          </p:cNvPr>
          <p:cNvSpPr/>
          <p:nvPr/>
        </p:nvSpPr>
        <p:spPr>
          <a:xfrm>
            <a:off x="3937569" y="3933588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9" name="Textfeld 64">
            <a:extLst>
              <a:ext uri="{FF2B5EF4-FFF2-40B4-BE49-F238E27FC236}">
                <a16:creationId xmlns:a16="http://schemas.microsoft.com/office/drawing/2014/main" id="{6B961D1F-25BB-48AD-A5F7-8DA57C666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928" y="5102448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30" name="Textfeld 65">
            <a:extLst>
              <a:ext uri="{FF2B5EF4-FFF2-40B4-BE49-F238E27FC236}">
                <a16:creationId xmlns:a16="http://schemas.microsoft.com/office/drawing/2014/main" id="{0566D192-8F4B-491F-A70E-12ED91506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504" y="5109176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41E5F3D-D75A-489C-ADBD-360346C7373C}"/>
              </a:ext>
            </a:extLst>
          </p:cNvPr>
          <p:cNvSpPr/>
          <p:nvPr/>
        </p:nvSpPr>
        <p:spPr>
          <a:xfrm>
            <a:off x="6600569" y="5120284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32" name="Textfeld 64">
            <a:extLst>
              <a:ext uri="{FF2B5EF4-FFF2-40B4-BE49-F238E27FC236}">
                <a16:creationId xmlns:a16="http://schemas.microsoft.com/office/drawing/2014/main" id="{84B073A0-DEE8-4708-9C6C-7AB357083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038" y="5889575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33" name="Textfeld 65">
            <a:extLst>
              <a:ext uri="{FF2B5EF4-FFF2-40B4-BE49-F238E27FC236}">
                <a16:creationId xmlns:a16="http://schemas.microsoft.com/office/drawing/2014/main" id="{36BA98B4-D22E-4639-A8AD-1BDFEE7EE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614" y="5896303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1BF33C15-71CB-4FE5-9C6F-2F9C28573BC0}"/>
              </a:ext>
            </a:extLst>
          </p:cNvPr>
          <p:cNvSpPr/>
          <p:nvPr/>
        </p:nvSpPr>
        <p:spPr>
          <a:xfrm>
            <a:off x="4634679" y="5907411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35" name="Textfeld 64">
            <a:extLst>
              <a:ext uri="{FF2B5EF4-FFF2-40B4-BE49-F238E27FC236}">
                <a16:creationId xmlns:a16="http://schemas.microsoft.com/office/drawing/2014/main" id="{DA1705B0-0637-42E4-A356-0A054894B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33" y="2516072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36" name="Textfeld 65">
            <a:extLst>
              <a:ext uri="{FF2B5EF4-FFF2-40B4-BE49-F238E27FC236}">
                <a16:creationId xmlns:a16="http://schemas.microsoft.com/office/drawing/2014/main" id="{1087A490-D2E6-43FE-B9BB-6C722557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09" y="2522800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23035148-71ED-4F3D-9C5E-74B25527AB0D}"/>
              </a:ext>
            </a:extLst>
          </p:cNvPr>
          <p:cNvSpPr/>
          <p:nvPr/>
        </p:nvSpPr>
        <p:spPr>
          <a:xfrm>
            <a:off x="6781842" y="2538289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38" name="Textfeld 64">
            <a:extLst>
              <a:ext uri="{FF2B5EF4-FFF2-40B4-BE49-F238E27FC236}">
                <a16:creationId xmlns:a16="http://schemas.microsoft.com/office/drawing/2014/main" id="{79E9DAC1-F43C-4911-8D1F-303EEBADD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103" y="3043583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39" name="Textfeld 65">
            <a:extLst>
              <a:ext uri="{FF2B5EF4-FFF2-40B4-BE49-F238E27FC236}">
                <a16:creationId xmlns:a16="http://schemas.microsoft.com/office/drawing/2014/main" id="{75280ACA-D247-46FF-A819-4FA2357E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4679" y="3050311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2C3C84B5-B514-4180-A78E-702CB4BEBD78}"/>
              </a:ext>
            </a:extLst>
          </p:cNvPr>
          <p:cNvSpPr/>
          <p:nvPr/>
        </p:nvSpPr>
        <p:spPr>
          <a:xfrm>
            <a:off x="7363012" y="306580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1" name="Textfeld 64">
            <a:extLst>
              <a:ext uri="{FF2B5EF4-FFF2-40B4-BE49-F238E27FC236}">
                <a16:creationId xmlns:a16="http://schemas.microsoft.com/office/drawing/2014/main" id="{48F4D3E8-0B62-4354-882D-FFB33CD00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559" y="3544385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42" name="Textfeld 65">
            <a:extLst>
              <a:ext uri="{FF2B5EF4-FFF2-40B4-BE49-F238E27FC236}">
                <a16:creationId xmlns:a16="http://schemas.microsoft.com/office/drawing/2014/main" id="{1F59B3AB-D317-4F8A-95E4-CBD88CB76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135" y="3551113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77875D46-A2A4-449B-A39A-98005C448E13}"/>
              </a:ext>
            </a:extLst>
          </p:cNvPr>
          <p:cNvSpPr/>
          <p:nvPr/>
        </p:nvSpPr>
        <p:spPr>
          <a:xfrm>
            <a:off x="8029468" y="3566602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4" name="Textfeld 64">
            <a:extLst>
              <a:ext uri="{FF2B5EF4-FFF2-40B4-BE49-F238E27FC236}">
                <a16:creationId xmlns:a16="http://schemas.microsoft.com/office/drawing/2014/main" id="{D25B9C37-6441-411E-8F62-81B5158B2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262" y="4333223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45" name="Textfeld 65">
            <a:extLst>
              <a:ext uri="{FF2B5EF4-FFF2-40B4-BE49-F238E27FC236}">
                <a16:creationId xmlns:a16="http://schemas.microsoft.com/office/drawing/2014/main" id="{FD84713F-2374-4EA3-95AA-06530C72E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3838" y="4339951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B6AA6FC-0DD8-4DC4-9FDE-FD156B94FADA}"/>
              </a:ext>
            </a:extLst>
          </p:cNvPr>
          <p:cNvSpPr/>
          <p:nvPr/>
        </p:nvSpPr>
        <p:spPr>
          <a:xfrm>
            <a:off x="6882171" y="435544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7" name="Textfeld 64">
            <a:extLst>
              <a:ext uri="{FF2B5EF4-FFF2-40B4-BE49-F238E27FC236}">
                <a16:creationId xmlns:a16="http://schemas.microsoft.com/office/drawing/2014/main" id="{690AAC4F-A654-4680-B23E-F77E761F5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620" y="4731333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48" name="Textfeld 65">
            <a:extLst>
              <a:ext uri="{FF2B5EF4-FFF2-40B4-BE49-F238E27FC236}">
                <a16:creationId xmlns:a16="http://schemas.microsoft.com/office/drawing/2014/main" id="{9F406C61-D14C-4000-B1E3-FC635A91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196" y="4738061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CE1CE28D-6786-4836-81B5-4933F43933FA}"/>
              </a:ext>
            </a:extLst>
          </p:cNvPr>
          <p:cNvSpPr/>
          <p:nvPr/>
        </p:nvSpPr>
        <p:spPr>
          <a:xfrm>
            <a:off x="7332529" y="475355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0" name="Textfeld 64">
            <a:extLst>
              <a:ext uri="{FF2B5EF4-FFF2-40B4-BE49-F238E27FC236}">
                <a16:creationId xmlns:a16="http://schemas.microsoft.com/office/drawing/2014/main" id="{42C70135-4DBA-4BF1-868A-D666A6AE9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821" y="5482875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1" name="Textfeld 65">
            <a:extLst>
              <a:ext uri="{FF2B5EF4-FFF2-40B4-BE49-F238E27FC236}">
                <a16:creationId xmlns:a16="http://schemas.microsoft.com/office/drawing/2014/main" id="{71C2832B-FB49-425C-AF9F-D7CD1C083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397" y="5489603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35A0B682-8057-46BF-8918-960CE3184947}"/>
              </a:ext>
            </a:extLst>
          </p:cNvPr>
          <p:cNvSpPr/>
          <p:nvPr/>
        </p:nvSpPr>
        <p:spPr>
          <a:xfrm>
            <a:off x="6117730" y="5505092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2A848FB-2718-46CC-BD13-75384226F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38" y="1056257"/>
            <a:ext cx="8955800" cy="53283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14B75E7-40FF-FFF0-2A11-425964B79212}"/>
              </a:ext>
            </a:extLst>
          </p:cNvPr>
          <p:cNvSpPr txBox="1"/>
          <p:nvPr/>
        </p:nvSpPr>
        <p:spPr>
          <a:xfrm>
            <a:off x="190500" y="6724134"/>
            <a:ext cx="4177747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8" grpId="0" animBg="1"/>
      <p:bldP spid="31" grpId="0" animBg="1"/>
      <p:bldP spid="34" grpId="0" animBg="1"/>
      <p:bldP spid="37" grpId="0" animBg="1"/>
      <p:bldP spid="40" grpId="0" animBg="1"/>
      <p:bldP spid="43" grpId="0" animBg="1"/>
      <p:bldP spid="46" grpId="0" animBg="1"/>
      <p:bldP spid="49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 descr="Smiley bö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402" y="2023195"/>
            <a:ext cx="28257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 descr="Smiley gu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6827" y="1916832"/>
            <a:ext cx="21415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60773" y="501561"/>
            <a:ext cx="6848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Titel: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Quelle: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43974" y="4077072"/>
            <a:ext cx="7627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4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Hurra, wieder ein Stück weiter!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C68511F-7B55-43B5-9B90-A141C8C6D769}"/>
              </a:ext>
            </a:extLst>
          </p:cNvPr>
          <p:cNvSpPr txBox="1"/>
          <p:nvPr/>
        </p:nvSpPr>
        <p:spPr>
          <a:xfrm>
            <a:off x="190500" y="132699"/>
            <a:ext cx="268855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Üben macht gescheit!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0" name="Rechteck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E271BD-CF55-465B-9622-B26BCB9E7877}"/>
              </a:ext>
            </a:extLst>
          </p:cNvPr>
          <p:cNvSpPr/>
          <p:nvPr/>
        </p:nvSpPr>
        <p:spPr>
          <a:xfrm>
            <a:off x="592772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Folie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FBA4778-4FA1-4591-36A2-BCC65E835A17}"/>
              </a:ext>
            </a:extLst>
          </p:cNvPr>
          <p:cNvSpPr txBox="1"/>
          <p:nvPr/>
        </p:nvSpPr>
        <p:spPr>
          <a:xfrm>
            <a:off x="190500" y="6724134"/>
            <a:ext cx="4177747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18</a:t>
            </a:r>
          </a:p>
        </p:txBody>
      </p:sp>
    </p:spTree>
    <p:extLst>
      <p:ext uri="{BB962C8B-B14F-4D97-AF65-F5344CB8AC3E}">
        <p14:creationId xmlns:p14="http://schemas.microsoft.com/office/powerpoint/2010/main" val="12961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7668344" y="6453336"/>
            <a:ext cx="136815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190500" y="1013379"/>
            <a:ext cx="7090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Reparatur war unumgänglich, also durchaus vermeidbar.</a:t>
            </a:r>
          </a:p>
        </p:txBody>
      </p:sp>
      <p:sp>
        <p:nvSpPr>
          <p:cNvPr id="129" name="Textfeld 128"/>
          <p:cNvSpPr txBox="1"/>
          <p:nvPr/>
        </p:nvSpPr>
        <p:spPr>
          <a:xfrm>
            <a:off x="190500" y="2564904"/>
            <a:ext cx="7003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war nicht unsympathisch, gefiel ihr also (einigermaßen).</a:t>
            </a:r>
          </a:p>
        </p:txBody>
      </p:sp>
      <p:sp>
        <p:nvSpPr>
          <p:cNvPr id="130" name="Textfeld 129"/>
          <p:cNvSpPr txBox="1"/>
          <p:nvPr/>
        </p:nvSpPr>
        <p:spPr>
          <a:xfrm>
            <a:off x="190500" y="3288156"/>
            <a:ext cx="5856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war so unsolidarisch, dass er immer allen half.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190500" y="4742700"/>
            <a:ext cx="7444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Chef saß ruhig und unstet auf seinem Beobachtungsposten.</a:t>
            </a: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60188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Nächste Folie</a:t>
            </a:r>
          </a:p>
        </p:txBody>
      </p:sp>
      <p:sp>
        <p:nvSpPr>
          <p:cNvPr id="79" name="Rechteck 78">
            <a:hlinkClick r:id="" action="ppaction://hlinkshowjump?jump=previousslide"/>
          </p:cNvPr>
          <p:cNvSpPr/>
          <p:nvPr/>
        </p:nvSpPr>
        <p:spPr>
          <a:xfrm>
            <a:off x="592772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prstClr val="black"/>
                </a:solidFill>
              </a:rPr>
              <a:t>Vorherige Folie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950EDB9-9313-43F2-A236-968278D35A11}"/>
              </a:ext>
            </a:extLst>
          </p:cNvPr>
          <p:cNvSpPr txBox="1"/>
          <p:nvPr/>
        </p:nvSpPr>
        <p:spPr>
          <a:xfrm>
            <a:off x="190500" y="1772816"/>
            <a:ext cx="6441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Wenn etwas unumgänglich ist, ist es nicht vermeidbar.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F554F04-4CC0-41AA-9A7F-B8CEE614948E}"/>
              </a:ext>
            </a:extLst>
          </p:cNvPr>
          <p:cNvSpPr txBox="1"/>
          <p:nvPr/>
        </p:nvSpPr>
        <p:spPr>
          <a:xfrm>
            <a:off x="190500" y="5491223"/>
            <a:ext cx="7513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Das Wort „unstet“ bedeutet rastlos, nicht zur Ruhe kommend. 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307FC405-C63D-4308-A709-AD2632C6F495}"/>
              </a:ext>
            </a:extLst>
          </p:cNvPr>
          <p:cNvSpPr txBox="1"/>
          <p:nvPr/>
        </p:nvSpPr>
        <p:spPr>
          <a:xfrm>
            <a:off x="190500" y="3996042"/>
            <a:ext cx="7540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„Solidarisch“ heißt, für andere einzustehen, ihnen beizustehen.</a:t>
            </a:r>
          </a:p>
        </p:txBody>
      </p:sp>
      <p:sp>
        <p:nvSpPr>
          <p:cNvPr id="53" name="Textfeld 64">
            <a:extLst>
              <a:ext uri="{FF2B5EF4-FFF2-40B4-BE49-F238E27FC236}">
                <a16:creationId xmlns:a16="http://schemas.microsoft.com/office/drawing/2014/main" id="{FBE3CD60-17B9-472F-8CB0-5D19FF720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138" y="1074212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7" name="Textfeld 65">
            <a:extLst>
              <a:ext uri="{FF2B5EF4-FFF2-40B4-BE49-F238E27FC236}">
                <a16:creationId xmlns:a16="http://schemas.microsoft.com/office/drawing/2014/main" id="{A771F330-AE80-453F-B68A-D39AD613C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714" y="1080940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71719D3B-BB06-443F-86F5-8AA304CA793C}"/>
              </a:ext>
            </a:extLst>
          </p:cNvPr>
          <p:cNvSpPr/>
          <p:nvPr/>
        </p:nvSpPr>
        <p:spPr>
          <a:xfrm>
            <a:off x="7894047" y="1096429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6" name="Textfeld 64">
            <a:extLst>
              <a:ext uri="{FF2B5EF4-FFF2-40B4-BE49-F238E27FC236}">
                <a16:creationId xmlns:a16="http://schemas.microsoft.com/office/drawing/2014/main" id="{05F9E560-3CBD-424F-B232-83CDE1B20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505" y="1818264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7" name="Textfeld 65">
            <a:extLst>
              <a:ext uri="{FF2B5EF4-FFF2-40B4-BE49-F238E27FC236}">
                <a16:creationId xmlns:a16="http://schemas.microsoft.com/office/drawing/2014/main" id="{63912232-2A3E-4011-B517-FA3913BD2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81" y="1824992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52C61381-B7EA-4093-9DA5-71D7C733901F}"/>
              </a:ext>
            </a:extLst>
          </p:cNvPr>
          <p:cNvSpPr/>
          <p:nvPr/>
        </p:nvSpPr>
        <p:spPr>
          <a:xfrm>
            <a:off x="6593146" y="183610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9" name="Textfeld 64">
            <a:extLst>
              <a:ext uri="{FF2B5EF4-FFF2-40B4-BE49-F238E27FC236}">
                <a16:creationId xmlns:a16="http://schemas.microsoft.com/office/drawing/2014/main" id="{2FA9F9E9-4C04-480E-AA85-FCE173B84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960" y="2603757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0" name="Textfeld 65">
            <a:extLst>
              <a:ext uri="{FF2B5EF4-FFF2-40B4-BE49-F238E27FC236}">
                <a16:creationId xmlns:a16="http://schemas.microsoft.com/office/drawing/2014/main" id="{A86318CD-8083-41CE-B3CC-3E8AC929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536" y="2610485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10362F91-F49E-47E2-9E1F-511CF360EB5C}"/>
              </a:ext>
            </a:extLst>
          </p:cNvPr>
          <p:cNvSpPr/>
          <p:nvPr/>
        </p:nvSpPr>
        <p:spPr>
          <a:xfrm>
            <a:off x="7146601" y="2621593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3" name="Textfeld 64">
            <a:extLst>
              <a:ext uri="{FF2B5EF4-FFF2-40B4-BE49-F238E27FC236}">
                <a16:creationId xmlns:a16="http://schemas.microsoft.com/office/drawing/2014/main" id="{76A6A72A-1A7C-40F7-86E6-4D358F070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877" y="403990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4" name="Textfeld 65">
            <a:extLst>
              <a:ext uri="{FF2B5EF4-FFF2-40B4-BE49-F238E27FC236}">
                <a16:creationId xmlns:a16="http://schemas.microsoft.com/office/drawing/2014/main" id="{AFE2A198-D4A5-4435-9AC6-1BF7A9D00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453" y="404662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55755472-DC9E-464A-945D-F88B2854C3FA}"/>
              </a:ext>
            </a:extLst>
          </p:cNvPr>
          <p:cNvSpPr/>
          <p:nvPr/>
        </p:nvSpPr>
        <p:spPr>
          <a:xfrm>
            <a:off x="7688518" y="405773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6" name="Textfeld 64">
            <a:extLst>
              <a:ext uri="{FF2B5EF4-FFF2-40B4-BE49-F238E27FC236}">
                <a16:creationId xmlns:a16="http://schemas.microsoft.com/office/drawing/2014/main" id="{065B4325-4296-4694-AFFD-5352ECFD3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264" y="5522539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80" name="Textfeld 65">
            <a:extLst>
              <a:ext uri="{FF2B5EF4-FFF2-40B4-BE49-F238E27FC236}">
                <a16:creationId xmlns:a16="http://schemas.microsoft.com/office/drawing/2014/main" id="{C2138E9F-98B1-4B4D-BF9D-588FD198C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840" y="5529267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3999435D-A931-410D-8A55-AC07334BB1F0}"/>
              </a:ext>
            </a:extLst>
          </p:cNvPr>
          <p:cNvSpPr/>
          <p:nvPr/>
        </p:nvSpPr>
        <p:spPr>
          <a:xfrm>
            <a:off x="7515905" y="5540375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82" name="Textfeld 64">
            <a:extLst>
              <a:ext uri="{FF2B5EF4-FFF2-40B4-BE49-F238E27FC236}">
                <a16:creationId xmlns:a16="http://schemas.microsoft.com/office/drawing/2014/main" id="{3991B440-BDDC-4CC2-882E-3C1A4D840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213" y="3311944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83" name="Textfeld 65">
            <a:extLst>
              <a:ext uri="{FF2B5EF4-FFF2-40B4-BE49-F238E27FC236}">
                <a16:creationId xmlns:a16="http://schemas.microsoft.com/office/drawing/2014/main" id="{3E103687-2855-4621-8E61-25A48B37E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789" y="3318672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CC7DAEC1-DA70-419C-9447-822D51F223FB}"/>
              </a:ext>
            </a:extLst>
          </p:cNvPr>
          <p:cNvSpPr/>
          <p:nvPr/>
        </p:nvSpPr>
        <p:spPr>
          <a:xfrm>
            <a:off x="6700122" y="3334161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87" name="Textfeld 64">
            <a:extLst>
              <a:ext uri="{FF2B5EF4-FFF2-40B4-BE49-F238E27FC236}">
                <a16:creationId xmlns:a16="http://schemas.microsoft.com/office/drawing/2014/main" id="{9DEC0B47-E2CE-4868-8A24-DECC6580D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205" y="4802093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88" name="Textfeld 65">
            <a:extLst>
              <a:ext uri="{FF2B5EF4-FFF2-40B4-BE49-F238E27FC236}">
                <a16:creationId xmlns:a16="http://schemas.microsoft.com/office/drawing/2014/main" id="{AB82C830-0C27-4DB7-9CCB-1E9E34A69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781" y="4808821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6A1026C2-604E-475C-82DC-BBC1E9D6ED65}"/>
              </a:ext>
            </a:extLst>
          </p:cNvPr>
          <p:cNvSpPr/>
          <p:nvPr/>
        </p:nvSpPr>
        <p:spPr>
          <a:xfrm>
            <a:off x="8195114" y="482431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CC414D-6351-4E90-8068-BED78F4AE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027684"/>
            <a:ext cx="8943607" cy="50174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ED67367-59CE-9156-D1BD-F4D0BB96E51E}"/>
              </a:ext>
            </a:extLst>
          </p:cNvPr>
          <p:cNvSpPr txBox="1"/>
          <p:nvPr/>
        </p:nvSpPr>
        <p:spPr>
          <a:xfrm>
            <a:off x="190500" y="6724134"/>
            <a:ext cx="413767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2</a:t>
            </a:r>
          </a:p>
        </p:txBody>
      </p:sp>
    </p:spTree>
    <p:extLst>
      <p:ext uri="{BB962C8B-B14F-4D97-AF65-F5344CB8AC3E}">
        <p14:creationId xmlns:p14="http://schemas.microsoft.com/office/powerpoint/2010/main" val="25827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8" grpId="0" animBg="1"/>
      <p:bldP spid="68" grpId="0" animBg="1"/>
      <p:bldP spid="72" grpId="0" animBg="1"/>
      <p:bldP spid="75" grpId="0" animBg="1"/>
      <p:bldP spid="81" grpId="0" animBg="1"/>
      <p:bldP spid="86" grpId="0" animBg="1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7668344" y="6453336"/>
            <a:ext cx="136815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4" name="Textfeld 133"/>
          <p:cNvSpPr txBox="1"/>
          <p:nvPr/>
        </p:nvSpPr>
        <p:spPr>
          <a:xfrm>
            <a:off x="190500" y="1052736"/>
            <a:ext cx="5721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führte ein ausschweifendes, unsolides Leben.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190500" y="1737205"/>
            <a:ext cx="5671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ging völlig unsensibel mit viel Feingefühl vor.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190500" y="2460457"/>
            <a:ext cx="5956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beliebte Schauspieler war ziemlich unpopulär.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7" name="Textfeld 136"/>
          <p:cNvSpPr txBox="1"/>
          <p:nvPr/>
        </p:nvSpPr>
        <p:spPr>
          <a:xfrm>
            <a:off x="190500" y="3183709"/>
            <a:ext cx="769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Leider war sie schlampig und schludrig, also richtig unordentlich.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8" name="Textfeld 137"/>
          <p:cNvSpPr txBox="1"/>
          <p:nvPr/>
        </p:nvSpPr>
        <p:spPr>
          <a:xfrm>
            <a:off x="190500" y="3906961"/>
            <a:ext cx="7385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wirklichkeitsnahe Schilderung war so richtig realistisch. </a:t>
            </a:r>
          </a:p>
        </p:txBody>
      </p:sp>
      <p:sp>
        <p:nvSpPr>
          <p:cNvPr id="139" name="Textfeld 138"/>
          <p:cNvSpPr txBox="1"/>
          <p:nvPr/>
        </p:nvSpPr>
        <p:spPr>
          <a:xfrm>
            <a:off x="190500" y="4628359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Mit großer Mühe und völlig unproblematisch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meisterte er die Aufgabe.</a:t>
            </a:r>
          </a:p>
        </p:txBody>
      </p:sp>
      <p:sp>
        <p:nvSpPr>
          <p:cNvPr id="140" name="Textfeld 139"/>
          <p:cNvSpPr txBox="1"/>
          <p:nvPr/>
        </p:nvSpPr>
        <p:spPr>
          <a:xfrm>
            <a:off x="190500" y="5621178"/>
            <a:ext cx="5632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Strafe folgte auf den Fuß, also unmittelbar.</a:t>
            </a: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60188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Nächste Folie</a:t>
            </a:r>
          </a:p>
        </p:txBody>
      </p:sp>
      <p:sp>
        <p:nvSpPr>
          <p:cNvPr id="79" name="Rechteck 78">
            <a:hlinkClick r:id="" action="ppaction://hlinkshowjump?jump=previousslide"/>
          </p:cNvPr>
          <p:cNvSpPr/>
          <p:nvPr/>
        </p:nvSpPr>
        <p:spPr>
          <a:xfrm>
            <a:off x="592772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prstClr val="black"/>
                </a:solidFill>
              </a:rPr>
              <a:t>Vorherige Folie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A4386743-0D14-4AA1-94EA-A7C39AC08712}"/>
              </a:ext>
            </a:extLst>
          </p:cNvPr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6" name="Textfeld 64">
            <a:extLst>
              <a:ext uri="{FF2B5EF4-FFF2-40B4-BE49-F238E27FC236}">
                <a16:creationId xmlns:a16="http://schemas.microsoft.com/office/drawing/2014/main" id="{AA2E0486-9282-4E66-856A-AB25876C1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084" y="1103343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7" name="Textfeld 65">
            <a:extLst>
              <a:ext uri="{FF2B5EF4-FFF2-40B4-BE49-F238E27FC236}">
                <a16:creationId xmlns:a16="http://schemas.microsoft.com/office/drawing/2014/main" id="{E9C36551-2A18-430C-A7D0-698BDDF0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660" y="1110071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C69B3588-105D-4B84-AD98-80D6714F3712}"/>
              </a:ext>
            </a:extLst>
          </p:cNvPr>
          <p:cNvSpPr/>
          <p:nvPr/>
        </p:nvSpPr>
        <p:spPr>
          <a:xfrm>
            <a:off x="5927725" y="1121179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9" name="Textfeld 64">
            <a:extLst>
              <a:ext uri="{FF2B5EF4-FFF2-40B4-BE49-F238E27FC236}">
                <a16:creationId xmlns:a16="http://schemas.microsoft.com/office/drawing/2014/main" id="{65F47B36-2751-4653-BD0A-066CFEB4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435" y="3261306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0" name="Textfeld 65">
            <a:extLst>
              <a:ext uri="{FF2B5EF4-FFF2-40B4-BE49-F238E27FC236}">
                <a16:creationId xmlns:a16="http://schemas.microsoft.com/office/drawing/2014/main" id="{0FDE23A0-8746-4480-A584-462969CFF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11" y="3268034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ADC76F76-8089-4A78-852D-6CCEAF77375A}"/>
              </a:ext>
            </a:extLst>
          </p:cNvPr>
          <p:cNvSpPr/>
          <p:nvPr/>
        </p:nvSpPr>
        <p:spPr>
          <a:xfrm>
            <a:off x="7836076" y="3279142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2" name="Textfeld 64">
            <a:extLst>
              <a:ext uri="{FF2B5EF4-FFF2-40B4-BE49-F238E27FC236}">
                <a16:creationId xmlns:a16="http://schemas.microsoft.com/office/drawing/2014/main" id="{F709FCC9-2EE0-41EF-B488-1406B1BD4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81" y="3923004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4" name="Textfeld 65">
            <a:extLst>
              <a:ext uri="{FF2B5EF4-FFF2-40B4-BE49-F238E27FC236}">
                <a16:creationId xmlns:a16="http://schemas.microsoft.com/office/drawing/2014/main" id="{3A1BF172-C861-465D-88A2-EA9786668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357" y="3929732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6A19CDAE-27CC-4F0A-A038-D9198E5FFF84}"/>
              </a:ext>
            </a:extLst>
          </p:cNvPr>
          <p:cNvSpPr/>
          <p:nvPr/>
        </p:nvSpPr>
        <p:spPr>
          <a:xfrm>
            <a:off x="7238422" y="394084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6" name="Textfeld 64">
            <a:extLst>
              <a:ext uri="{FF2B5EF4-FFF2-40B4-BE49-F238E27FC236}">
                <a16:creationId xmlns:a16="http://schemas.microsoft.com/office/drawing/2014/main" id="{33CBA9E6-477A-4030-99A0-1025820C0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092" y="5671785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7" name="Textfeld 65">
            <a:extLst>
              <a:ext uri="{FF2B5EF4-FFF2-40B4-BE49-F238E27FC236}">
                <a16:creationId xmlns:a16="http://schemas.microsoft.com/office/drawing/2014/main" id="{9985B792-E42F-4D25-911B-6454CCAEC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668" y="5678513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FB6307C4-CE5B-4CF6-9DD8-F58912B849DF}"/>
              </a:ext>
            </a:extLst>
          </p:cNvPr>
          <p:cNvSpPr/>
          <p:nvPr/>
        </p:nvSpPr>
        <p:spPr>
          <a:xfrm>
            <a:off x="5861733" y="5689621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9" name="Textfeld 64">
            <a:extLst>
              <a:ext uri="{FF2B5EF4-FFF2-40B4-BE49-F238E27FC236}">
                <a16:creationId xmlns:a16="http://schemas.microsoft.com/office/drawing/2014/main" id="{EC8DCD43-918D-4CDA-B1BC-729A69F9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347" y="1741254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0" name="Textfeld 65">
            <a:extLst>
              <a:ext uri="{FF2B5EF4-FFF2-40B4-BE49-F238E27FC236}">
                <a16:creationId xmlns:a16="http://schemas.microsoft.com/office/drawing/2014/main" id="{41702098-F269-4267-A4BE-2930DAA78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923" y="1747982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97080E0E-F25A-4971-A397-1A5703C7E175}"/>
              </a:ext>
            </a:extLst>
          </p:cNvPr>
          <p:cNvSpPr/>
          <p:nvPr/>
        </p:nvSpPr>
        <p:spPr>
          <a:xfrm>
            <a:off x="6467256" y="1763471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2" name="Textfeld 64">
            <a:extLst>
              <a:ext uri="{FF2B5EF4-FFF2-40B4-BE49-F238E27FC236}">
                <a16:creationId xmlns:a16="http://schemas.microsoft.com/office/drawing/2014/main" id="{EC46715A-184D-40D1-9665-55DE4BB70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15" y="2493674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3" name="Textfeld 65">
            <a:extLst>
              <a:ext uri="{FF2B5EF4-FFF2-40B4-BE49-F238E27FC236}">
                <a16:creationId xmlns:a16="http://schemas.microsoft.com/office/drawing/2014/main" id="{47C6A311-6159-48D1-85CD-DFEDD3041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791" y="2500402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4BE44D90-4970-4B6A-8CE5-B92015561158}"/>
              </a:ext>
            </a:extLst>
          </p:cNvPr>
          <p:cNvSpPr/>
          <p:nvPr/>
        </p:nvSpPr>
        <p:spPr>
          <a:xfrm>
            <a:off x="6842124" y="2515891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5" name="Textfeld 64">
            <a:extLst>
              <a:ext uri="{FF2B5EF4-FFF2-40B4-BE49-F238E27FC236}">
                <a16:creationId xmlns:a16="http://schemas.microsoft.com/office/drawing/2014/main" id="{6CD37373-D1D8-42EF-87A8-C2D07E84E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576" y="4744037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6" name="Textfeld 65">
            <a:extLst>
              <a:ext uri="{FF2B5EF4-FFF2-40B4-BE49-F238E27FC236}">
                <a16:creationId xmlns:a16="http://schemas.microsoft.com/office/drawing/2014/main" id="{43D3F3D4-5743-439B-8B49-0A64D12A7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52" y="4750765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81DC281D-BB62-43F8-A5E7-767F334D06FA}"/>
              </a:ext>
            </a:extLst>
          </p:cNvPr>
          <p:cNvSpPr/>
          <p:nvPr/>
        </p:nvSpPr>
        <p:spPr>
          <a:xfrm>
            <a:off x="6174485" y="4766254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7311E7-AD85-4E5F-A001-667612AD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5" y="1010256"/>
            <a:ext cx="9016765" cy="5108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4CCA997-481F-D86D-4830-9E903894F0B3}"/>
              </a:ext>
            </a:extLst>
          </p:cNvPr>
          <p:cNvSpPr txBox="1"/>
          <p:nvPr/>
        </p:nvSpPr>
        <p:spPr>
          <a:xfrm>
            <a:off x="190500" y="6724134"/>
            <a:ext cx="413767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12562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5" grpId="0" animBg="1"/>
      <p:bldP spid="68" grpId="0" animBg="1"/>
      <p:bldP spid="71" grpId="0" animBg="1"/>
      <p:bldP spid="74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7668344" y="6453336"/>
            <a:ext cx="136815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190500" y="1095839"/>
            <a:ext cx="6189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Das Benehmen des Ritters war galant und unhöflich.</a:t>
            </a:r>
          </a:p>
        </p:txBody>
      </p:sp>
      <p:sp>
        <p:nvSpPr>
          <p:cNvPr id="129" name="Textfeld 128"/>
          <p:cNvSpPr txBox="1"/>
          <p:nvPr/>
        </p:nvSpPr>
        <p:spPr>
          <a:xfrm>
            <a:off x="190500" y="2423105"/>
            <a:ext cx="6979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Wir hatten es mit ungezähmten Wilden zu tun, was man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an deren unzivilisiertem Verhalten leicht erkennen konnte.</a:t>
            </a:r>
          </a:p>
        </p:txBody>
      </p:sp>
      <p:sp>
        <p:nvSpPr>
          <p:cNvPr id="130" name="Textfeld 129"/>
          <p:cNvSpPr txBox="1"/>
          <p:nvPr/>
        </p:nvSpPr>
        <p:spPr>
          <a:xfrm>
            <a:off x="190500" y="3394514"/>
            <a:ext cx="7420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Entscheidung fiel endlich und blieb damit weiter ungewiss.</a:t>
            </a:r>
          </a:p>
        </p:txBody>
      </p:sp>
      <p:sp>
        <p:nvSpPr>
          <p:cNvPr id="131" name="Textfeld 130"/>
          <p:cNvSpPr txBox="1"/>
          <p:nvPr/>
        </p:nvSpPr>
        <p:spPr>
          <a:xfrm>
            <a:off x="190500" y="3945250"/>
            <a:ext cx="4749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Ihr Verhältnis war stark beeinträchtigt,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also vollkommen ungetrübt.</a:t>
            </a:r>
          </a:p>
        </p:txBody>
      </p:sp>
      <p:sp>
        <p:nvSpPr>
          <p:cNvPr id="132" name="Textfeld 131"/>
          <p:cNvSpPr txBox="1"/>
          <p:nvPr/>
        </p:nvSpPr>
        <p:spPr>
          <a:xfrm>
            <a:off x="190500" y="4865796"/>
            <a:ext cx="5447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Es herrschten dort haarsträubende Zustände,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Situation war einfach ungeheuerlich.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190500" y="5837202"/>
            <a:ext cx="6979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Ziele waren so unerreichbar wie die Lage hoffnungslos.</a:t>
            </a: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60188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Nächste Folie</a:t>
            </a:r>
          </a:p>
        </p:txBody>
      </p:sp>
      <p:sp>
        <p:nvSpPr>
          <p:cNvPr id="79" name="Rechteck 78">
            <a:hlinkClick r:id="" action="ppaction://hlinkshowjump?jump=previousslide"/>
          </p:cNvPr>
          <p:cNvSpPr/>
          <p:nvPr/>
        </p:nvSpPr>
        <p:spPr>
          <a:xfrm>
            <a:off x="592772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prstClr val="black"/>
                </a:solidFill>
              </a:rPr>
              <a:t>Vorherige Folie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4DE261FF-B854-4548-B613-C848ECB6874E}"/>
              </a:ext>
            </a:extLst>
          </p:cNvPr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6F7E291-0065-4959-BB5F-49C6D253C9E9}"/>
              </a:ext>
            </a:extLst>
          </p:cNvPr>
          <p:cNvSpPr txBox="1"/>
          <p:nvPr/>
        </p:nvSpPr>
        <p:spPr>
          <a:xfrm>
            <a:off x="190500" y="1759472"/>
            <a:ext cx="6558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„Galant“ bedeutet sich besonders höflich zu erweisen. </a:t>
            </a:r>
          </a:p>
        </p:txBody>
      </p:sp>
      <p:sp>
        <p:nvSpPr>
          <p:cNvPr id="57" name="Textfeld 64">
            <a:extLst>
              <a:ext uri="{FF2B5EF4-FFF2-40B4-BE49-F238E27FC236}">
                <a16:creationId xmlns:a16="http://schemas.microsoft.com/office/drawing/2014/main" id="{53812E35-3783-4E95-81C0-CF4F2278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183" y="1770392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8" name="Textfeld 65">
            <a:extLst>
              <a:ext uri="{FF2B5EF4-FFF2-40B4-BE49-F238E27FC236}">
                <a16:creationId xmlns:a16="http://schemas.microsoft.com/office/drawing/2014/main" id="{AA61D627-ABA1-4D6E-B18E-CDD121EF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9759" y="1777120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3B32C052-6298-49BB-BEC0-4A60DFA6B9A5}"/>
              </a:ext>
            </a:extLst>
          </p:cNvPr>
          <p:cNvSpPr/>
          <p:nvPr/>
        </p:nvSpPr>
        <p:spPr>
          <a:xfrm>
            <a:off x="6711824" y="1788228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0" name="Textfeld 64">
            <a:extLst>
              <a:ext uri="{FF2B5EF4-FFF2-40B4-BE49-F238E27FC236}">
                <a16:creationId xmlns:a16="http://schemas.microsoft.com/office/drawing/2014/main" id="{9592C007-D1ED-4EEF-B948-A1A6B1C4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341" y="2690694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1" name="Textfeld 65">
            <a:extLst>
              <a:ext uri="{FF2B5EF4-FFF2-40B4-BE49-F238E27FC236}">
                <a16:creationId xmlns:a16="http://schemas.microsoft.com/office/drawing/2014/main" id="{FC88BB58-5133-43C1-9950-675C29B78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9917" y="2697422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B788ACED-B26E-48E4-878C-CA1EEA74678A}"/>
              </a:ext>
            </a:extLst>
          </p:cNvPr>
          <p:cNvSpPr/>
          <p:nvPr/>
        </p:nvSpPr>
        <p:spPr>
          <a:xfrm>
            <a:off x="7171982" y="270853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4" name="Textfeld 64">
            <a:extLst>
              <a:ext uri="{FF2B5EF4-FFF2-40B4-BE49-F238E27FC236}">
                <a16:creationId xmlns:a16="http://schemas.microsoft.com/office/drawing/2014/main" id="{71FBF604-7CD5-4D54-B243-34D4469A2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184" y="5046984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5" name="Textfeld 65">
            <a:extLst>
              <a:ext uri="{FF2B5EF4-FFF2-40B4-BE49-F238E27FC236}">
                <a16:creationId xmlns:a16="http://schemas.microsoft.com/office/drawing/2014/main" id="{765614EA-B6E2-4E4A-A801-DD61C1461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760" y="5053712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6323DB17-8492-455F-9536-627FA182F0F3}"/>
              </a:ext>
            </a:extLst>
          </p:cNvPr>
          <p:cNvSpPr/>
          <p:nvPr/>
        </p:nvSpPr>
        <p:spPr>
          <a:xfrm>
            <a:off x="5637825" y="506482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7" name="Textfeld 64">
            <a:extLst>
              <a:ext uri="{FF2B5EF4-FFF2-40B4-BE49-F238E27FC236}">
                <a16:creationId xmlns:a16="http://schemas.microsoft.com/office/drawing/2014/main" id="{0A6FC6E9-3AEB-4DF1-822B-1A9CB6F30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274" y="5832321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8" name="Textfeld 65">
            <a:extLst>
              <a:ext uri="{FF2B5EF4-FFF2-40B4-BE49-F238E27FC236}">
                <a16:creationId xmlns:a16="http://schemas.microsoft.com/office/drawing/2014/main" id="{CBBE629F-56F5-4129-ADFA-AE9B18B60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50" y="5839049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4B18F7F9-8CCB-4BDA-B0C1-82A69FBCF81E}"/>
              </a:ext>
            </a:extLst>
          </p:cNvPr>
          <p:cNvSpPr/>
          <p:nvPr/>
        </p:nvSpPr>
        <p:spPr>
          <a:xfrm>
            <a:off x="7167915" y="5850157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0" name="Textfeld 64">
            <a:extLst>
              <a:ext uri="{FF2B5EF4-FFF2-40B4-BE49-F238E27FC236}">
                <a16:creationId xmlns:a16="http://schemas.microsoft.com/office/drawing/2014/main" id="{471F59C3-E137-4D61-B22A-85BFEDD4F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838" y="1145432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2" name="Textfeld 65">
            <a:extLst>
              <a:ext uri="{FF2B5EF4-FFF2-40B4-BE49-F238E27FC236}">
                <a16:creationId xmlns:a16="http://schemas.microsoft.com/office/drawing/2014/main" id="{E59EBF12-B0B0-4825-9820-DBCA017C3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4414" y="1152160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6D1C3D71-7BCF-4B15-8506-ADE0783E657D}"/>
              </a:ext>
            </a:extLst>
          </p:cNvPr>
          <p:cNvSpPr/>
          <p:nvPr/>
        </p:nvSpPr>
        <p:spPr>
          <a:xfrm>
            <a:off x="7032747" y="1167649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4" name="Textfeld 64">
            <a:extLst>
              <a:ext uri="{FF2B5EF4-FFF2-40B4-BE49-F238E27FC236}">
                <a16:creationId xmlns:a16="http://schemas.microsoft.com/office/drawing/2014/main" id="{923AC9EA-68A5-4089-B7DF-F0B50D72E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390" y="342900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5" name="Textfeld 65">
            <a:extLst>
              <a:ext uri="{FF2B5EF4-FFF2-40B4-BE49-F238E27FC236}">
                <a16:creationId xmlns:a16="http://schemas.microsoft.com/office/drawing/2014/main" id="{153FE21B-6CC0-4C9F-9DC5-659C08844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966" y="343572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535A2F6A-EAE3-40FB-A2EB-A91E1F57CC5C}"/>
              </a:ext>
            </a:extLst>
          </p:cNvPr>
          <p:cNvSpPr/>
          <p:nvPr/>
        </p:nvSpPr>
        <p:spPr>
          <a:xfrm>
            <a:off x="8304299" y="3451217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86" name="Textfeld 64">
            <a:extLst>
              <a:ext uri="{FF2B5EF4-FFF2-40B4-BE49-F238E27FC236}">
                <a16:creationId xmlns:a16="http://schemas.microsoft.com/office/drawing/2014/main" id="{51289048-E293-4D47-BE6F-69D8AC294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005" y="4082364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87" name="Textfeld 65">
            <a:extLst>
              <a:ext uri="{FF2B5EF4-FFF2-40B4-BE49-F238E27FC236}">
                <a16:creationId xmlns:a16="http://schemas.microsoft.com/office/drawing/2014/main" id="{064EA5EE-99A5-4A26-AD59-6363E56BE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581" y="4089092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919E9BE8-E623-47B4-815B-8890E7FB8658}"/>
              </a:ext>
            </a:extLst>
          </p:cNvPr>
          <p:cNvSpPr/>
          <p:nvPr/>
        </p:nvSpPr>
        <p:spPr>
          <a:xfrm>
            <a:off x="5609914" y="4104581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4BC198-9865-411D-8A88-6851B9DAD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9" y="993980"/>
            <a:ext cx="8907028" cy="52856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BB958C9-10DD-9966-0B32-78BBCEB0705E}"/>
              </a:ext>
            </a:extLst>
          </p:cNvPr>
          <p:cNvSpPr txBox="1"/>
          <p:nvPr/>
        </p:nvSpPr>
        <p:spPr>
          <a:xfrm>
            <a:off x="190500" y="6724134"/>
            <a:ext cx="413767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32729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6" grpId="0" animBg="1"/>
      <p:bldP spid="69" grpId="0" animBg="1"/>
      <p:bldP spid="73" grpId="0" animBg="1"/>
      <p:bldP spid="76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7668344" y="6453336"/>
            <a:ext cx="136815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4" name="Textfeld 133"/>
          <p:cNvSpPr txBox="1"/>
          <p:nvPr/>
        </p:nvSpPr>
        <p:spPr>
          <a:xfrm>
            <a:off x="197360" y="1078714"/>
            <a:ext cx="6598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Plan war zu durchsichtig, also vollkommen nebulös.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197360" y="1739878"/>
            <a:ext cx="6704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Schaden bei dem Unfall war erheblich, also immens.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197360" y="2401042"/>
            <a:ext cx="69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Das Wort „immens“ verwendet man, wenn man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zum Ausdruck bringen will, dass etwas nicht bedeutend ist. 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7" name="Textfeld 136"/>
          <p:cNvSpPr txBox="1"/>
          <p:nvPr/>
        </p:nvSpPr>
        <p:spPr>
          <a:xfrm>
            <a:off x="197360" y="3369982"/>
            <a:ext cx="6829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Zeuge machte detaillierte, undifferenzierte Angaben.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8" name="Textfeld 137"/>
          <p:cNvSpPr txBox="1"/>
          <p:nvPr/>
        </p:nvSpPr>
        <p:spPr>
          <a:xfrm>
            <a:off x="197360" y="4031146"/>
            <a:ext cx="4651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Wenn man etwas undifferenziert sagt,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dann nennt man keine Einzelheiten.</a:t>
            </a:r>
          </a:p>
        </p:txBody>
      </p:sp>
      <p:sp>
        <p:nvSpPr>
          <p:cNvPr id="139" name="Textfeld 138"/>
          <p:cNvSpPr txBox="1"/>
          <p:nvPr/>
        </p:nvSpPr>
        <p:spPr>
          <a:xfrm>
            <a:off x="197360" y="5000086"/>
            <a:ext cx="764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unebene Landschaft war durch sanfte Hügel gekennzeichnet.</a:t>
            </a:r>
          </a:p>
        </p:txBody>
      </p:sp>
      <p:sp>
        <p:nvSpPr>
          <p:cNvPr id="140" name="Textfeld 139"/>
          <p:cNvSpPr txBox="1"/>
          <p:nvPr/>
        </p:nvSpPr>
        <p:spPr>
          <a:xfrm>
            <a:off x="197360" y="5661248"/>
            <a:ext cx="4817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barmherzige König war unerbittlich.</a:t>
            </a: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60188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Nächste Folie</a:t>
            </a:r>
          </a:p>
        </p:txBody>
      </p:sp>
      <p:sp>
        <p:nvSpPr>
          <p:cNvPr id="79" name="Rechteck 78">
            <a:hlinkClick r:id="" action="ppaction://hlinkshowjump?jump=previousslide"/>
          </p:cNvPr>
          <p:cNvSpPr/>
          <p:nvPr/>
        </p:nvSpPr>
        <p:spPr>
          <a:xfrm>
            <a:off x="592772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prstClr val="black"/>
                </a:solidFill>
              </a:rPr>
              <a:t>Vorherige Folie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C8346F5C-1C0A-4E41-BD21-D6840FD4B448}"/>
              </a:ext>
            </a:extLst>
          </p:cNvPr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6" name="Textfeld 64">
            <a:extLst>
              <a:ext uri="{FF2B5EF4-FFF2-40B4-BE49-F238E27FC236}">
                <a16:creationId xmlns:a16="http://schemas.microsoft.com/office/drawing/2014/main" id="{878C7416-FFE4-4202-A8B0-8C10CE902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798" y="175465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7" name="Textfeld 65">
            <a:extLst>
              <a:ext uri="{FF2B5EF4-FFF2-40B4-BE49-F238E27FC236}">
                <a16:creationId xmlns:a16="http://schemas.microsoft.com/office/drawing/2014/main" id="{7B0B1897-8F7C-43B2-91D6-0988B358C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374" y="176137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1C33010-961D-4EAE-BAA5-15000D2C3B53}"/>
              </a:ext>
            </a:extLst>
          </p:cNvPr>
          <p:cNvSpPr/>
          <p:nvPr/>
        </p:nvSpPr>
        <p:spPr>
          <a:xfrm>
            <a:off x="6901439" y="177248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9" name="Textfeld 64">
            <a:extLst>
              <a:ext uri="{FF2B5EF4-FFF2-40B4-BE49-F238E27FC236}">
                <a16:creationId xmlns:a16="http://schemas.microsoft.com/office/drawing/2014/main" id="{89D70621-AAEE-493F-A64F-211039ECE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377" y="4249139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0" name="Textfeld 65">
            <a:extLst>
              <a:ext uri="{FF2B5EF4-FFF2-40B4-BE49-F238E27FC236}">
                <a16:creationId xmlns:a16="http://schemas.microsoft.com/office/drawing/2014/main" id="{2FF1D696-C7EA-4E21-9B7B-3A01451B7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953" y="4255867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CC293C75-827B-4B7A-A6D9-2241BC023F56}"/>
              </a:ext>
            </a:extLst>
          </p:cNvPr>
          <p:cNvSpPr/>
          <p:nvPr/>
        </p:nvSpPr>
        <p:spPr>
          <a:xfrm>
            <a:off x="4849018" y="4266975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2" name="Textfeld 64">
            <a:extLst>
              <a:ext uri="{FF2B5EF4-FFF2-40B4-BE49-F238E27FC236}">
                <a16:creationId xmlns:a16="http://schemas.microsoft.com/office/drawing/2014/main" id="{CDEB37B0-6D60-44D4-934C-8CD01996B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221" y="505035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4" name="Textfeld 65">
            <a:extLst>
              <a:ext uri="{FF2B5EF4-FFF2-40B4-BE49-F238E27FC236}">
                <a16:creationId xmlns:a16="http://schemas.microsoft.com/office/drawing/2014/main" id="{A93D2D48-2167-4376-936D-3AACBA37D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8797" y="505707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5BD3FA80-0615-4546-A8CD-22B17626A44E}"/>
              </a:ext>
            </a:extLst>
          </p:cNvPr>
          <p:cNvSpPr/>
          <p:nvPr/>
        </p:nvSpPr>
        <p:spPr>
          <a:xfrm>
            <a:off x="7840862" y="506818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6" name="Textfeld 64">
            <a:extLst>
              <a:ext uri="{FF2B5EF4-FFF2-40B4-BE49-F238E27FC236}">
                <a16:creationId xmlns:a16="http://schemas.microsoft.com/office/drawing/2014/main" id="{ADFD1E84-667B-47C0-9688-E40A2FED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959" y="1099403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7" name="Textfeld 65">
            <a:extLst>
              <a:ext uri="{FF2B5EF4-FFF2-40B4-BE49-F238E27FC236}">
                <a16:creationId xmlns:a16="http://schemas.microsoft.com/office/drawing/2014/main" id="{76682D30-9841-4308-94AE-4856D26EC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535" y="1106131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369F6837-3F44-41AE-A74E-27E4DB95F3FA}"/>
              </a:ext>
            </a:extLst>
          </p:cNvPr>
          <p:cNvSpPr/>
          <p:nvPr/>
        </p:nvSpPr>
        <p:spPr>
          <a:xfrm>
            <a:off x="7403868" y="112162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9" name="Textfeld 64">
            <a:extLst>
              <a:ext uri="{FF2B5EF4-FFF2-40B4-BE49-F238E27FC236}">
                <a16:creationId xmlns:a16="http://schemas.microsoft.com/office/drawing/2014/main" id="{0540019D-DDB8-4AED-8826-D33B87770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312" y="2664833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0" name="Textfeld 65">
            <a:extLst>
              <a:ext uri="{FF2B5EF4-FFF2-40B4-BE49-F238E27FC236}">
                <a16:creationId xmlns:a16="http://schemas.microsoft.com/office/drawing/2014/main" id="{8FBBF91C-780A-4D28-A658-318E390B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888" y="2671561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0F903160-3401-49DB-8AC3-7EE865E16DBA}"/>
              </a:ext>
            </a:extLst>
          </p:cNvPr>
          <p:cNvSpPr/>
          <p:nvPr/>
        </p:nvSpPr>
        <p:spPr>
          <a:xfrm>
            <a:off x="7827221" y="268705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2" name="Textfeld 64">
            <a:extLst>
              <a:ext uri="{FF2B5EF4-FFF2-40B4-BE49-F238E27FC236}">
                <a16:creationId xmlns:a16="http://schemas.microsoft.com/office/drawing/2014/main" id="{3E20B2F6-769B-4A0F-B92D-32A382B26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646" y="3421127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3" name="Textfeld 65">
            <a:extLst>
              <a:ext uri="{FF2B5EF4-FFF2-40B4-BE49-F238E27FC236}">
                <a16:creationId xmlns:a16="http://schemas.microsoft.com/office/drawing/2014/main" id="{6FBB4043-DCE3-430E-91B1-728D41372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222" y="3427855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F674BD6C-039B-4DAA-9C51-97865180B186}"/>
              </a:ext>
            </a:extLst>
          </p:cNvPr>
          <p:cNvSpPr/>
          <p:nvPr/>
        </p:nvSpPr>
        <p:spPr>
          <a:xfrm>
            <a:off x="7644555" y="3443344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5" name="Textfeld 64">
            <a:extLst>
              <a:ext uri="{FF2B5EF4-FFF2-40B4-BE49-F238E27FC236}">
                <a16:creationId xmlns:a16="http://schemas.microsoft.com/office/drawing/2014/main" id="{4A73738B-192F-41CD-8280-A2AF30353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704" y="5753581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6" name="Textfeld 65">
            <a:extLst>
              <a:ext uri="{FF2B5EF4-FFF2-40B4-BE49-F238E27FC236}">
                <a16:creationId xmlns:a16="http://schemas.microsoft.com/office/drawing/2014/main" id="{C926EFAD-8B29-4BF6-B53F-5CD1F1924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280" y="5760309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29C033EA-FFF0-4462-B310-FC9A0DCB0D75}"/>
              </a:ext>
            </a:extLst>
          </p:cNvPr>
          <p:cNvSpPr/>
          <p:nvPr/>
        </p:nvSpPr>
        <p:spPr>
          <a:xfrm>
            <a:off x="5684613" y="5775798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4776C3-467D-457C-B3D2-2110F1D6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68" y="1018153"/>
            <a:ext cx="8900931" cy="51271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820277C-6367-FCCC-3D6A-25FEE58057E1}"/>
              </a:ext>
            </a:extLst>
          </p:cNvPr>
          <p:cNvSpPr txBox="1"/>
          <p:nvPr/>
        </p:nvSpPr>
        <p:spPr>
          <a:xfrm>
            <a:off x="190500" y="6724134"/>
            <a:ext cx="413767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5</a:t>
            </a:r>
          </a:p>
        </p:txBody>
      </p:sp>
    </p:spTree>
    <p:extLst>
      <p:ext uri="{BB962C8B-B14F-4D97-AF65-F5344CB8AC3E}">
        <p14:creationId xmlns:p14="http://schemas.microsoft.com/office/powerpoint/2010/main" val="4468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5" grpId="0" animBg="1"/>
      <p:bldP spid="68" grpId="0" animBg="1"/>
      <p:bldP spid="71" grpId="0" animBg="1"/>
      <p:bldP spid="74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7668344" y="6453336"/>
            <a:ext cx="136815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190500" y="1095698"/>
            <a:ext cx="6955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nahm auf jeden Rücksicht, war also ziemlich skrupellos.</a:t>
            </a:r>
          </a:p>
        </p:txBody>
      </p:sp>
      <p:sp>
        <p:nvSpPr>
          <p:cNvPr id="128" name="Textfeld 127"/>
          <p:cNvSpPr txBox="1"/>
          <p:nvPr/>
        </p:nvSpPr>
        <p:spPr>
          <a:xfrm>
            <a:off x="190500" y="1668763"/>
            <a:ext cx="581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„Skrupel“ sind Hemmungen oder Zweifel,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ob das Handeln mit dem Gewissen vereinbar ist. </a:t>
            </a:r>
          </a:p>
        </p:txBody>
      </p:sp>
      <p:sp>
        <p:nvSpPr>
          <p:cNvPr id="129" name="Textfeld 128"/>
          <p:cNvSpPr txBox="1"/>
          <p:nvPr/>
        </p:nvSpPr>
        <p:spPr>
          <a:xfrm>
            <a:off x="190500" y="2549604"/>
            <a:ext cx="7090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war buchstäblich auf den Mund gefallen und schlagfertig.</a:t>
            </a:r>
          </a:p>
        </p:txBody>
      </p:sp>
      <p:sp>
        <p:nvSpPr>
          <p:cNvPr id="130" name="Textfeld 129"/>
          <p:cNvSpPr txBox="1"/>
          <p:nvPr/>
        </p:nvSpPr>
        <p:spPr>
          <a:xfrm>
            <a:off x="190500" y="3122669"/>
            <a:ext cx="6604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Das Ereignis erregte Aufsehen und machte Schlagzeilen.</a:t>
            </a:r>
          </a:p>
        </p:txBody>
      </p:sp>
      <p:sp>
        <p:nvSpPr>
          <p:cNvPr id="131" name="Textfeld 130"/>
          <p:cNvSpPr txBox="1"/>
          <p:nvPr/>
        </p:nvSpPr>
        <p:spPr>
          <a:xfrm>
            <a:off x="190500" y="3695734"/>
            <a:ext cx="5427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Verleumdung diskreditierte ihn endgültig.</a:t>
            </a:r>
          </a:p>
        </p:txBody>
      </p:sp>
      <p:sp>
        <p:nvSpPr>
          <p:cNvPr id="132" name="Textfeld 131"/>
          <p:cNvSpPr txBox="1"/>
          <p:nvPr/>
        </p:nvSpPr>
        <p:spPr>
          <a:xfrm>
            <a:off x="190500" y="4268799"/>
            <a:ext cx="45842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Wenn man jemanden diskreditiert,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schadet man seinem Ruf und Ansehen,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macht ihn praktisch kreditunwürdig.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190500" y="5457418"/>
            <a:ext cx="474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Seine Aussagen waren widersprüchlich,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immer wieder widersprach er sich.</a:t>
            </a: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60188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Nächste Folie</a:t>
            </a:r>
          </a:p>
        </p:txBody>
      </p:sp>
      <p:sp>
        <p:nvSpPr>
          <p:cNvPr id="79" name="Rechteck 78">
            <a:hlinkClick r:id="" action="ppaction://hlinkshowjump?jump=previousslide"/>
          </p:cNvPr>
          <p:cNvSpPr/>
          <p:nvPr/>
        </p:nvSpPr>
        <p:spPr>
          <a:xfrm>
            <a:off x="592772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prstClr val="black"/>
                </a:solidFill>
              </a:rPr>
              <a:t>Vorherige Folie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2D36DB5F-EC35-4EE8-92DB-1F6C8B8FC894}"/>
              </a:ext>
            </a:extLst>
          </p:cNvPr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6" name="Textfeld 64">
            <a:extLst>
              <a:ext uri="{FF2B5EF4-FFF2-40B4-BE49-F238E27FC236}">
                <a16:creationId xmlns:a16="http://schemas.microsoft.com/office/drawing/2014/main" id="{2581FF2E-19DB-42C1-8750-F5CAC574C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230" y="1836224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7" name="Textfeld 65">
            <a:extLst>
              <a:ext uri="{FF2B5EF4-FFF2-40B4-BE49-F238E27FC236}">
                <a16:creationId xmlns:a16="http://schemas.microsoft.com/office/drawing/2014/main" id="{F6930569-8324-4AE2-B6DB-5B1DC461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806" y="1842952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B0968709-FBE4-486F-A49D-6D0AF8B3FB18}"/>
              </a:ext>
            </a:extLst>
          </p:cNvPr>
          <p:cNvSpPr/>
          <p:nvPr/>
        </p:nvSpPr>
        <p:spPr>
          <a:xfrm>
            <a:off x="5973871" y="185406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9" name="Textfeld 64">
            <a:extLst>
              <a:ext uri="{FF2B5EF4-FFF2-40B4-BE49-F238E27FC236}">
                <a16:creationId xmlns:a16="http://schemas.microsoft.com/office/drawing/2014/main" id="{EAE0782F-3108-483F-BBAE-A6D3AC635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9" y="3160701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0" name="Textfeld 65">
            <a:extLst>
              <a:ext uri="{FF2B5EF4-FFF2-40B4-BE49-F238E27FC236}">
                <a16:creationId xmlns:a16="http://schemas.microsoft.com/office/drawing/2014/main" id="{8CC97A35-52D1-4F7C-9AE4-588F22362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3385" y="3167429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4EF779B8-24D2-4B27-B7B8-38EDE92042D9}"/>
              </a:ext>
            </a:extLst>
          </p:cNvPr>
          <p:cNvSpPr/>
          <p:nvPr/>
        </p:nvSpPr>
        <p:spPr>
          <a:xfrm>
            <a:off x="6795450" y="3178537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2" name="Textfeld 64">
            <a:extLst>
              <a:ext uri="{FF2B5EF4-FFF2-40B4-BE49-F238E27FC236}">
                <a16:creationId xmlns:a16="http://schemas.microsoft.com/office/drawing/2014/main" id="{CDDA8CAE-A3C3-4417-AB8F-796A8D576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435" y="3751509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4" name="Textfeld 65">
            <a:extLst>
              <a:ext uri="{FF2B5EF4-FFF2-40B4-BE49-F238E27FC236}">
                <a16:creationId xmlns:a16="http://schemas.microsoft.com/office/drawing/2014/main" id="{D2FDEB4A-F5DA-44F2-80BD-AD1102F14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011" y="3758237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D22EA68C-9CDF-49B1-9727-02194CA74D1A}"/>
              </a:ext>
            </a:extLst>
          </p:cNvPr>
          <p:cNvSpPr/>
          <p:nvPr/>
        </p:nvSpPr>
        <p:spPr>
          <a:xfrm>
            <a:off x="5618076" y="3769345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6" name="Textfeld 64">
            <a:extLst>
              <a:ext uri="{FF2B5EF4-FFF2-40B4-BE49-F238E27FC236}">
                <a16:creationId xmlns:a16="http://schemas.microsoft.com/office/drawing/2014/main" id="{3D31886C-7741-462A-8742-5CC0C1D70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325" y="4768857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7" name="Textfeld 65">
            <a:extLst>
              <a:ext uri="{FF2B5EF4-FFF2-40B4-BE49-F238E27FC236}">
                <a16:creationId xmlns:a16="http://schemas.microsoft.com/office/drawing/2014/main" id="{56839BBA-C8E1-4BDA-9D27-F8F061697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901" y="4775585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E039E213-1D2F-4633-A007-7EE3F0E16322}"/>
              </a:ext>
            </a:extLst>
          </p:cNvPr>
          <p:cNvSpPr/>
          <p:nvPr/>
        </p:nvSpPr>
        <p:spPr>
          <a:xfrm>
            <a:off x="4935966" y="4786693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9" name="Textfeld 64">
            <a:extLst>
              <a:ext uri="{FF2B5EF4-FFF2-40B4-BE49-F238E27FC236}">
                <a16:creationId xmlns:a16="http://schemas.microsoft.com/office/drawing/2014/main" id="{B6429DF9-A32A-4087-979F-80033AE5E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325" y="5639045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0" name="Textfeld 65">
            <a:extLst>
              <a:ext uri="{FF2B5EF4-FFF2-40B4-BE49-F238E27FC236}">
                <a16:creationId xmlns:a16="http://schemas.microsoft.com/office/drawing/2014/main" id="{339BE6C2-C550-4F0C-951A-3EEA351C9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901" y="5645773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BEED7E9-AA93-4C52-B802-5DAD35C3D2AA}"/>
              </a:ext>
            </a:extLst>
          </p:cNvPr>
          <p:cNvSpPr/>
          <p:nvPr/>
        </p:nvSpPr>
        <p:spPr>
          <a:xfrm>
            <a:off x="4935966" y="5656881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3" name="Textfeld 64">
            <a:extLst>
              <a:ext uri="{FF2B5EF4-FFF2-40B4-BE49-F238E27FC236}">
                <a16:creationId xmlns:a16="http://schemas.microsoft.com/office/drawing/2014/main" id="{1CC78018-DE8B-44F7-8914-B959139D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802" y="1129691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4" name="Textfeld 65">
            <a:extLst>
              <a:ext uri="{FF2B5EF4-FFF2-40B4-BE49-F238E27FC236}">
                <a16:creationId xmlns:a16="http://schemas.microsoft.com/office/drawing/2014/main" id="{F2117C66-D39B-46C9-93CC-6BA9ACB73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78" y="1136419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CAF43B07-AC4C-4578-889B-0BDF1AAB7DE9}"/>
              </a:ext>
            </a:extLst>
          </p:cNvPr>
          <p:cNvSpPr/>
          <p:nvPr/>
        </p:nvSpPr>
        <p:spPr>
          <a:xfrm>
            <a:off x="7752711" y="1151908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6" name="Textfeld 64">
            <a:extLst>
              <a:ext uri="{FF2B5EF4-FFF2-40B4-BE49-F238E27FC236}">
                <a16:creationId xmlns:a16="http://schemas.microsoft.com/office/drawing/2014/main" id="{E7B0C725-520A-4D2D-A36D-2C3FEA5E1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190" y="2601328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86" name="Textfeld 65">
            <a:extLst>
              <a:ext uri="{FF2B5EF4-FFF2-40B4-BE49-F238E27FC236}">
                <a16:creationId xmlns:a16="http://schemas.microsoft.com/office/drawing/2014/main" id="{AB25EE87-13F8-43F5-B8C6-EF969F29C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7766" y="2608056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9844A2BA-7393-4DD7-9418-3FED7198D530}"/>
              </a:ext>
            </a:extLst>
          </p:cNvPr>
          <p:cNvSpPr/>
          <p:nvPr/>
        </p:nvSpPr>
        <p:spPr>
          <a:xfrm>
            <a:off x="7876099" y="2623545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AECBD9-F687-4300-A19B-50B00AF9E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3" y="1041684"/>
            <a:ext cx="9016765" cy="52064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B946FF-9CEA-F3AF-9F00-6F53F8A6BC67}"/>
              </a:ext>
            </a:extLst>
          </p:cNvPr>
          <p:cNvSpPr txBox="1"/>
          <p:nvPr/>
        </p:nvSpPr>
        <p:spPr>
          <a:xfrm>
            <a:off x="190500" y="6724134"/>
            <a:ext cx="413767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6</a:t>
            </a:r>
          </a:p>
        </p:txBody>
      </p:sp>
    </p:spTree>
    <p:extLst>
      <p:ext uri="{BB962C8B-B14F-4D97-AF65-F5344CB8AC3E}">
        <p14:creationId xmlns:p14="http://schemas.microsoft.com/office/powerpoint/2010/main" val="20660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5" grpId="0" animBg="1"/>
      <p:bldP spid="68" grpId="0" animBg="1"/>
      <p:bldP spid="72" grpId="0" animBg="1"/>
      <p:bldP spid="75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7668344" y="6453336"/>
            <a:ext cx="136815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4" name="Textfeld 133"/>
          <p:cNvSpPr txBox="1"/>
          <p:nvPr/>
        </p:nvSpPr>
        <p:spPr>
          <a:xfrm>
            <a:off x="190500" y="1092243"/>
            <a:ext cx="4657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war unschlüssig und zauderte lange.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190500" y="1773646"/>
            <a:ext cx="6712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Das Mittel wirkt leistungsfördernd, also demobilisierend.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190500" y="2461038"/>
            <a:ext cx="5392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Sein einförmiger Vortrag war sehr kurzweilig.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7" name="Textfeld 136"/>
          <p:cNvSpPr txBox="1"/>
          <p:nvPr/>
        </p:nvSpPr>
        <p:spPr>
          <a:xfrm>
            <a:off x="190500" y="3059076"/>
            <a:ext cx="6140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Aufnahmefähigkeit des Behälters war 100 Liter,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sein Fassungsvermögen betrug 150 Liter.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190500" y="3907542"/>
            <a:ext cx="636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Präsident schmückte seine Rede schnörkellos aus.</a:t>
            </a:r>
          </a:p>
        </p:txBody>
      </p:sp>
      <p:sp>
        <p:nvSpPr>
          <p:cNvPr id="139" name="Textfeld 138"/>
          <p:cNvSpPr txBox="1"/>
          <p:nvPr/>
        </p:nvSpPr>
        <p:spPr>
          <a:xfrm>
            <a:off x="190500" y="4620532"/>
            <a:ext cx="5932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Mein Vater brachte mir seine harte  Entscheidung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schonend und unnachsichtig bei.</a:t>
            </a:r>
          </a:p>
        </p:txBody>
      </p:sp>
      <p:sp>
        <p:nvSpPr>
          <p:cNvPr id="140" name="Textfeld 139"/>
          <p:cNvSpPr txBox="1"/>
          <p:nvPr/>
        </p:nvSpPr>
        <p:spPr>
          <a:xfrm>
            <a:off x="190500" y="5457418"/>
            <a:ext cx="5028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Preis war nicht herabgesetzt,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ich musste also den vollen Preis bezahlen.</a:t>
            </a: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60188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Nächste Folie</a:t>
            </a:r>
          </a:p>
        </p:txBody>
      </p:sp>
      <p:sp>
        <p:nvSpPr>
          <p:cNvPr id="79" name="Rechteck 78">
            <a:hlinkClick r:id="" action="ppaction://hlinkshowjump?jump=previousslide"/>
          </p:cNvPr>
          <p:cNvSpPr/>
          <p:nvPr/>
        </p:nvSpPr>
        <p:spPr>
          <a:xfrm>
            <a:off x="592772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prstClr val="black"/>
                </a:solidFill>
              </a:rPr>
              <a:t>Vorherige Folie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E9221616-9940-4B61-AFA5-5AA5C374FF2C}"/>
              </a:ext>
            </a:extLst>
          </p:cNvPr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6" name="Textfeld 64">
            <a:extLst>
              <a:ext uri="{FF2B5EF4-FFF2-40B4-BE49-F238E27FC236}">
                <a16:creationId xmlns:a16="http://schemas.microsoft.com/office/drawing/2014/main" id="{8FC6B9A0-1238-4A2A-B5B3-93924D2EE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336" y="1133497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7" name="Textfeld 65">
            <a:extLst>
              <a:ext uri="{FF2B5EF4-FFF2-40B4-BE49-F238E27FC236}">
                <a16:creationId xmlns:a16="http://schemas.microsoft.com/office/drawing/2014/main" id="{7EF28AFA-69A1-484F-B304-CE31DB67D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912" y="1140225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D40181A-9ED3-4D24-9427-A57296848A4D}"/>
              </a:ext>
            </a:extLst>
          </p:cNvPr>
          <p:cNvSpPr/>
          <p:nvPr/>
        </p:nvSpPr>
        <p:spPr>
          <a:xfrm>
            <a:off x="4949977" y="1151333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9" name="Textfeld 64">
            <a:extLst>
              <a:ext uri="{FF2B5EF4-FFF2-40B4-BE49-F238E27FC236}">
                <a16:creationId xmlns:a16="http://schemas.microsoft.com/office/drawing/2014/main" id="{461E9A4B-4CF0-4A91-9353-EEE7E21B9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606" y="5605927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0" name="Textfeld 65">
            <a:extLst>
              <a:ext uri="{FF2B5EF4-FFF2-40B4-BE49-F238E27FC236}">
                <a16:creationId xmlns:a16="http://schemas.microsoft.com/office/drawing/2014/main" id="{E31F3BF1-6FF9-423E-BFBD-90310499E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182" y="5612655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898CC80F-0AC0-47A0-AF5C-470BEDEE8AEB}"/>
              </a:ext>
            </a:extLst>
          </p:cNvPr>
          <p:cNvSpPr/>
          <p:nvPr/>
        </p:nvSpPr>
        <p:spPr>
          <a:xfrm>
            <a:off x="5253247" y="5623763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2" name="Textfeld 64">
            <a:extLst>
              <a:ext uri="{FF2B5EF4-FFF2-40B4-BE49-F238E27FC236}">
                <a16:creationId xmlns:a16="http://schemas.microsoft.com/office/drawing/2014/main" id="{6C158AEB-84C3-4710-B23C-7FAF5289D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594" y="1823877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4" name="Textfeld 65">
            <a:extLst>
              <a:ext uri="{FF2B5EF4-FFF2-40B4-BE49-F238E27FC236}">
                <a16:creationId xmlns:a16="http://schemas.microsoft.com/office/drawing/2014/main" id="{F74EE939-9FC2-4E07-A9CA-2736B5CCE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170" y="1830605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7EEB1750-04D4-4610-9431-228F30E34D4D}"/>
              </a:ext>
            </a:extLst>
          </p:cNvPr>
          <p:cNvSpPr/>
          <p:nvPr/>
        </p:nvSpPr>
        <p:spPr>
          <a:xfrm>
            <a:off x="7572503" y="1846094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6" name="Textfeld 64">
            <a:extLst>
              <a:ext uri="{FF2B5EF4-FFF2-40B4-BE49-F238E27FC236}">
                <a16:creationId xmlns:a16="http://schemas.microsoft.com/office/drawing/2014/main" id="{459603A1-94A0-478E-B4B2-E07FEF203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772" y="2480457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7" name="Textfeld 65">
            <a:extLst>
              <a:ext uri="{FF2B5EF4-FFF2-40B4-BE49-F238E27FC236}">
                <a16:creationId xmlns:a16="http://schemas.microsoft.com/office/drawing/2014/main" id="{B954C26A-EAC1-4C88-B892-E2E323026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348" y="2487185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C89B2428-0C97-403F-8148-343632658175}"/>
              </a:ext>
            </a:extLst>
          </p:cNvPr>
          <p:cNvSpPr/>
          <p:nvPr/>
        </p:nvSpPr>
        <p:spPr>
          <a:xfrm>
            <a:off x="6249681" y="2502674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9" name="Textfeld 64">
            <a:extLst>
              <a:ext uri="{FF2B5EF4-FFF2-40B4-BE49-F238E27FC236}">
                <a16:creationId xmlns:a16="http://schemas.microsoft.com/office/drawing/2014/main" id="{86695300-A29C-45BD-A3B5-ACC9FFD95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400" y="3224072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0" name="Textfeld 65">
            <a:extLst>
              <a:ext uri="{FF2B5EF4-FFF2-40B4-BE49-F238E27FC236}">
                <a16:creationId xmlns:a16="http://schemas.microsoft.com/office/drawing/2014/main" id="{B6FD8A24-5744-4263-B1C2-285055E16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976" y="3230800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A968008B-FB17-4D5F-B145-4F087ACBDD30}"/>
              </a:ext>
            </a:extLst>
          </p:cNvPr>
          <p:cNvSpPr/>
          <p:nvPr/>
        </p:nvSpPr>
        <p:spPr>
          <a:xfrm>
            <a:off x="6871309" y="3246289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2" name="Textfeld 64">
            <a:extLst>
              <a:ext uri="{FF2B5EF4-FFF2-40B4-BE49-F238E27FC236}">
                <a16:creationId xmlns:a16="http://schemas.microsoft.com/office/drawing/2014/main" id="{2F707DD8-2C0D-445A-A98C-69B9DA8F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062" y="3972966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3" name="Textfeld 65">
            <a:extLst>
              <a:ext uri="{FF2B5EF4-FFF2-40B4-BE49-F238E27FC236}">
                <a16:creationId xmlns:a16="http://schemas.microsoft.com/office/drawing/2014/main" id="{F9DF49E3-572C-4082-AE4B-23399636E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6638" y="3979694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C3EB3B58-E7D0-4FAB-A688-2529F028CFDA}"/>
              </a:ext>
            </a:extLst>
          </p:cNvPr>
          <p:cNvSpPr/>
          <p:nvPr/>
        </p:nvSpPr>
        <p:spPr>
          <a:xfrm>
            <a:off x="7184971" y="3995183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5" name="Textfeld 64">
            <a:extLst>
              <a:ext uri="{FF2B5EF4-FFF2-40B4-BE49-F238E27FC236}">
                <a16:creationId xmlns:a16="http://schemas.microsoft.com/office/drawing/2014/main" id="{FF86873F-2C7A-425B-B569-F7F28EB9B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128" y="4753201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6" name="Textfeld 65">
            <a:extLst>
              <a:ext uri="{FF2B5EF4-FFF2-40B4-BE49-F238E27FC236}">
                <a16:creationId xmlns:a16="http://schemas.microsoft.com/office/drawing/2014/main" id="{2BC81825-F8E3-42C2-AF4E-D67BE1369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04" y="4759929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F751A0D1-FBF9-4070-9631-1948B525401D}"/>
              </a:ext>
            </a:extLst>
          </p:cNvPr>
          <p:cNvSpPr/>
          <p:nvPr/>
        </p:nvSpPr>
        <p:spPr>
          <a:xfrm>
            <a:off x="6708037" y="4775418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4EBCAA-9677-4B9A-A64E-6C3C991C4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9" y="1016313"/>
            <a:ext cx="8907028" cy="52064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DABB86E-72CC-66D3-9BD0-E3F7F8735A49}"/>
              </a:ext>
            </a:extLst>
          </p:cNvPr>
          <p:cNvSpPr txBox="1"/>
          <p:nvPr/>
        </p:nvSpPr>
        <p:spPr>
          <a:xfrm>
            <a:off x="190500" y="6724134"/>
            <a:ext cx="413767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7</a:t>
            </a:r>
          </a:p>
        </p:txBody>
      </p:sp>
    </p:spTree>
    <p:extLst>
      <p:ext uri="{BB962C8B-B14F-4D97-AF65-F5344CB8AC3E}">
        <p14:creationId xmlns:p14="http://schemas.microsoft.com/office/powerpoint/2010/main" val="2870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5" grpId="0" animBg="1"/>
      <p:bldP spid="68" grpId="0" animBg="1"/>
      <p:bldP spid="71" grpId="0" animBg="1"/>
      <p:bldP spid="74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7668344" y="6453336"/>
            <a:ext cx="136815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190500" y="1095839"/>
            <a:ext cx="7018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Was er sagte, war unverfänglich, also vollkommen harmlos.</a:t>
            </a:r>
          </a:p>
        </p:txBody>
      </p:sp>
      <p:sp>
        <p:nvSpPr>
          <p:cNvPr id="128" name="Textfeld 127"/>
          <p:cNvSpPr txBox="1"/>
          <p:nvPr/>
        </p:nvSpPr>
        <p:spPr>
          <a:xfrm>
            <a:off x="190500" y="1764438"/>
            <a:ext cx="4688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Bilanz wies mit 1 Mio. Euro Verlust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einen deutlichen Profit aus.</a:t>
            </a:r>
          </a:p>
        </p:txBody>
      </p:sp>
      <p:sp>
        <p:nvSpPr>
          <p:cNvPr id="129" name="Textfeld 128"/>
          <p:cNvSpPr txBox="1"/>
          <p:nvPr/>
        </p:nvSpPr>
        <p:spPr>
          <a:xfrm>
            <a:off x="190500" y="2658752"/>
            <a:ext cx="4797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war unternehmungslustig und inaktiv.</a:t>
            </a:r>
          </a:p>
        </p:txBody>
      </p:sp>
      <p:sp>
        <p:nvSpPr>
          <p:cNvPr id="130" name="Textfeld 129"/>
          <p:cNvSpPr txBox="1"/>
          <p:nvPr/>
        </p:nvSpPr>
        <p:spPr>
          <a:xfrm>
            <a:off x="190500" y="3327351"/>
            <a:ext cx="5907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frostige Atmosphäre war eisig und unterkühlt.</a:t>
            </a:r>
          </a:p>
        </p:txBody>
      </p:sp>
      <p:sp>
        <p:nvSpPr>
          <p:cNvPr id="131" name="Textfeld 130"/>
          <p:cNvSpPr txBox="1"/>
          <p:nvPr/>
        </p:nvSpPr>
        <p:spPr>
          <a:xfrm>
            <a:off x="190500" y="3995950"/>
            <a:ext cx="7090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ging schnurstracks und ohne Umschweife auf das Ziel los.</a:t>
            </a:r>
          </a:p>
        </p:txBody>
      </p:sp>
      <p:sp>
        <p:nvSpPr>
          <p:cNvPr id="132" name="Textfeld 131"/>
          <p:cNvSpPr txBox="1"/>
          <p:nvPr/>
        </p:nvSpPr>
        <p:spPr>
          <a:xfrm>
            <a:off x="190500" y="4664549"/>
            <a:ext cx="4260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ging mit Bedacht unüberlegt vor.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190500" y="5333146"/>
            <a:ext cx="6707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 war ein richtiger Machtmensch, er unterdrückt jeden.</a:t>
            </a: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60188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Nächste Folie</a:t>
            </a:r>
          </a:p>
        </p:txBody>
      </p:sp>
      <p:sp>
        <p:nvSpPr>
          <p:cNvPr id="79" name="Rechteck 78">
            <a:hlinkClick r:id="" action="ppaction://hlinkshowjump?jump=previousslide"/>
          </p:cNvPr>
          <p:cNvSpPr/>
          <p:nvPr/>
        </p:nvSpPr>
        <p:spPr>
          <a:xfrm>
            <a:off x="592772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prstClr val="black"/>
                </a:solidFill>
              </a:rPr>
              <a:t>Vorherige Folie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4C4FC16C-C413-4987-8455-226A8808C5B2}"/>
              </a:ext>
            </a:extLst>
          </p:cNvPr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6" name="Textfeld 64">
            <a:extLst>
              <a:ext uri="{FF2B5EF4-FFF2-40B4-BE49-F238E27FC236}">
                <a16:creationId xmlns:a16="http://schemas.microsoft.com/office/drawing/2014/main" id="{A76573D8-A53C-496C-A908-680BAF7C9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502" y="3352319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7" name="Textfeld 65">
            <a:extLst>
              <a:ext uri="{FF2B5EF4-FFF2-40B4-BE49-F238E27FC236}">
                <a16:creationId xmlns:a16="http://schemas.microsoft.com/office/drawing/2014/main" id="{A32E04E7-0E20-45AB-B9E0-7A325F6BB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078" y="3359047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0D375CE-B083-4840-9727-9B19F3E60AF8}"/>
              </a:ext>
            </a:extLst>
          </p:cNvPr>
          <p:cNvSpPr/>
          <p:nvPr/>
        </p:nvSpPr>
        <p:spPr>
          <a:xfrm>
            <a:off x="6098143" y="3370155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9" name="Textfeld 64">
            <a:extLst>
              <a:ext uri="{FF2B5EF4-FFF2-40B4-BE49-F238E27FC236}">
                <a16:creationId xmlns:a16="http://schemas.microsoft.com/office/drawing/2014/main" id="{FF9B03C0-EF4A-41C8-8CEF-47EBCA9E6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839" y="403044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0" name="Textfeld 65">
            <a:extLst>
              <a:ext uri="{FF2B5EF4-FFF2-40B4-BE49-F238E27FC236}">
                <a16:creationId xmlns:a16="http://schemas.microsoft.com/office/drawing/2014/main" id="{69620A0D-E47B-4185-8097-11D307D03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415" y="403716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8BC449EC-4524-4909-A124-C1885497E7C2}"/>
              </a:ext>
            </a:extLst>
          </p:cNvPr>
          <p:cNvSpPr/>
          <p:nvPr/>
        </p:nvSpPr>
        <p:spPr>
          <a:xfrm>
            <a:off x="7313480" y="404827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2" name="Textfeld 64">
            <a:extLst>
              <a:ext uri="{FF2B5EF4-FFF2-40B4-BE49-F238E27FC236}">
                <a16:creationId xmlns:a16="http://schemas.microsoft.com/office/drawing/2014/main" id="{35514EEA-A8B6-4BA1-9240-AB49B127E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144" y="5369306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4" name="Textfeld 65">
            <a:extLst>
              <a:ext uri="{FF2B5EF4-FFF2-40B4-BE49-F238E27FC236}">
                <a16:creationId xmlns:a16="http://schemas.microsoft.com/office/drawing/2014/main" id="{047FD577-D55D-4EAF-8045-0514906BE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720" y="5376034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45A811AE-FC28-40A3-8ABC-36B9B05B1E30}"/>
              </a:ext>
            </a:extLst>
          </p:cNvPr>
          <p:cNvSpPr/>
          <p:nvPr/>
        </p:nvSpPr>
        <p:spPr>
          <a:xfrm>
            <a:off x="6897785" y="5387142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6" name="Textfeld 64">
            <a:extLst>
              <a:ext uri="{FF2B5EF4-FFF2-40B4-BE49-F238E27FC236}">
                <a16:creationId xmlns:a16="http://schemas.microsoft.com/office/drawing/2014/main" id="{8811C107-252C-4C92-B170-FB212E0CF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414" y="115319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7" name="Textfeld 65">
            <a:extLst>
              <a:ext uri="{FF2B5EF4-FFF2-40B4-BE49-F238E27FC236}">
                <a16:creationId xmlns:a16="http://schemas.microsoft.com/office/drawing/2014/main" id="{620BD7D2-F281-4D00-8D70-701EFFA56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990" y="115991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F7058632-3F57-40E9-9C23-9FC8FCACED1F}"/>
              </a:ext>
            </a:extLst>
          </p:cNvPr>
          <p:cNvSpPr/>
          <p:nvPr/>
        </p:nvSpPr>
        <p:spPr>
          <a:xfrm>
            <a:off x="7201055" y="117102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9" name="Textfeld 64">
            <a:extLst>
              <a:ext uri="{FF2B5EF4-FFF2-40B4-BE49-F238E27FC236}">
                <a16:creationId xmlns:a16="http://schemas.microsoft.com/office/drawing/2014/main" id="{43615B0A-1784-49D2-A662-37ADC2166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807" y="192724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0" name="Textfeld 65">
            <a:extLst>
              <a:ext uri="{FF2B5EF4-FFF2-40B4-BE49-F238E27FC236}">
                <a16:creationId xmlns:a16="http://schemas.microsoft.com/office/drawing/2014/main" id="{914DCC4B-A2C4-42CC-A7DC-2DFA63628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383" y="193396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1AD18083-6474-40B1-A890-90CCE3899042}"/>
              </a:ext>
            </a:extLst>
          </p:cNvPr>
          <p:cNvSpPr/>
          <p:nvPr/>
        </p:nvSpPr>
        <p:spPr>
          <a:xfrm>
            <a:off x="5528716" y="1949457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3" name="Textfeld 64">
            <a:extLst>
              <a:ext uri="{FF2B5EF4-FFF2-40B4-BE49-F238E27FC236}">
                <a16:creationId xmlns:a16="http://schemas.microsoft.com/office/drawing/2014/main" id="{1F45691C-2057-4CE4-815A-DBB3A7F32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839" y="2714927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4" name="Textfeld 65">
            <a:extLst>
              <a:ext uri="{FF2B5EF4-FFF2-40B4-BE49-F238E27FC236}">
                <a16:creationId xmlns:a16="http://schemas.microsoft.com/office/drawing/2014/main" id="{BD0EA62F-2278-41C3-B747-ED51530A9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415" y="2721655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8F4BEA4B-1ACB-4F50-A572-BE656530513F}"/>
              </a:ext>
            </a:extLst>
          </p:cNvPr>
          <p:cNvSpPr/>
          <p:nvPr/>
        </p:nvSpPr>
        <p:spPr>
          <a:xfrm>
            <a:off x="5657748" y="2737144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6" name="Textfeld 64">
            <a:extLst>
              <a:ext uri="{FF2B5EF4-FFF2-40B4-BE49-F238E27FC236}">
                <a16:creationId xmlns:a16="http://schemas.microsoft.com/office/drawing/2014/main" id="{1B934850-B43F-4CCD-9DD9-3D2FF5027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858" y="4731914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86" name="Textfeld 65">
            <a:extLst>
              <a:ext uri="{FF2B5EF4-FFF2-40B4-BE49-F238E27FC236}">
                <a16:creationId xmlns:a16="http://schemas.microsoft.com/office/drawing/2014/main" id="{6ADACDBD-6166-4E48-BFC3-F20765E7B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434" y="4738642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4C70A241-CE68-40FD-9F26-FEE6375142F3}"/>
              </a:ext>
            </a:extLst>
          </p:cNvPr>
          <p:cNvSpPr/>
          <p:nvPr/>
        </p:nvSpPr>
        <p:spPr>
          <a:xfrm>
            <a:off x="5331767" y="4754131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39F059-B0E4-4CC0-9E07-12FA23C0D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6" y="1039161"/>
            <a:ext cx="8943607" cy="47796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9EC1C47-72E2-9BC8-1988-4130F91C5CC1}"/>
              </a:ext>
            </a:extLst>
          </p:cNvPr>
          <p:cNvSpPr txBox="1"/>
          <p:nvPr/>
        </p:nvSpPr>
        <p:spPr>
          <a:xfrm>
            <a:off x="190500" y="6724134"/>
            <a:ext cx="413767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8</a:t>
            </a:r>
          </a:p>
        </p:txBody>
      </p:sp>
    </p:spTree>
    <p:extLst>
      <p:ext uri="{BB962C8B-B14F-4D97-AF65-F5344CB8AC3E}">
        <p14:creationId xmlns:p14="http://schemas.microsoft.com/office/powerpoint/2010/main" val="2214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5" grpId="0" animBg="1"/>
      <p:bldP spid="68" grpId="0" animBg="1"/>
      <p:bldP spid="72" grpId="0" animBg="1"/>
      <p:bldP spid="75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7668344" y="6453336"/>
            <a:ext cx="136815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4" name="Textfeld 133"/>
          <p:cNvSpPr txBox="1"/>
          <p:nvPr/>
        </p:nvSpPr>
        <p:spPr>
          <a:xfrm>
            <a:off x="190500" y="1087749"/>
            <a:ext cx="769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Alles war bestens organisiert, nichts blieb dem Zufall überlassen.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190500" y="1717343"/>
            <a:ext cx="6117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Missstimmung in der Klasse war unübersehbar,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fehlende Lust war jedem einzelnen anzusehen. 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190500" y="2654713"/>
            <a:ext cx="6614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neue Schüler war aufgeschlossen und kontaktscheu.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7" name="Textfeld 136"/>
          <p:cNvSpPr txBox="1"/>
          <p:nvPr/>
        </p:nvSpPr>
        <p:spPr>
          <a:xfrm>
            <a:off x="190500" y="3284307"/>
            <a:ext cx="6486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Es gab keinen Konsens, jeder blieb bei seiner Meinung.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8" name="Textfeld 137"/>
          <p:cNvSpPr txBox="1"/>
          <p:nvPr/>
        </p:nvSpPr>
        <p:spPr>
          <a:xfrm>
            <a:off x="190500" y="3913901"/>
            <a:ext cx="4873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nicht unempfindliche Schauspielerin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hat keinerlei Gefühlsregungen.</a:t>
            </a:r>
          </a:p>
        </p:txBody>
      </p:sp>
      <p:sp>
        <p:nvSpPr>
          <p:cNvPr id="139" name="Textfeld 138"/>
          <p:cNvSpPr txBox="1"/>
          <p:nvPr/>
        </p:nvSpPr>
        <p:spPr>
          <a:xfrm>
            <a:off x="190500" y="4851271"/>
            <a:ext cx="5061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Das Material war unelastisch und biegsam.</a:t>
            </a:r>
          </a:p>
        </p:txBody>
      </p:sp>
      <p:sp>
        <p:nvSpPr>
          <p:cNvPr id="140" name="Textfeld 139"/>
          <p:cNvSpPr txBox="1"/>
          <p:nvPr/>
        </p:nvSpPr>
        <p:spPr>
          <a:xfrm>
            <a:off x="190500" y="5480864"/>
            <a:ext cx="5716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Firma arbeitete nur lokal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und hatte Niederlassungen auf der ganzen Welt.</a:t>
            </a:r>
          </a:p>
        </p:txBody>
      </p:sp>
      <p:sp>
        <p:nvSpPr>
          <p:cNvPr id="100" name="Rechteck 99">
            <a:hlinkClick r:id="" action="ppaction://hlinkshowjump?jump=nextslide"/>
          </p:cNvPr>
          <p:cNvSpPr/>
          <p:nvPr/>
        </p:nvSpPr>
        <p:spPr>
          <a:xfrm>
            <a:off x="7560188" y="6449997"/>
            <a:ext cx="1512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black"/>
                </a:solidFill>
              </a:rPr>
              <a:t>Nächste Folie</a:t>
            </a:r>
          </a:p>
        </p:txBody>
      </p:sp>
      <p:sp>
        <p:nvSpPr>
          <p:cNvPr id="79" name="Rechteck 78">
            <a:hlinkClick r:id="" action="ppaction://hlinkshowjump?jump=previousslide"/>
          </p:cNvPr>
          <p:cNvSpPr/>
          <p:nvPr/>
        </p:nvSpPr>
        <p:spPr>
          <a:xfrm>
            <a:off x="592772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prstClr val="black"/>
                </a:solidFill>
              </a:rPr>
              <a:t>Vorherige Folie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AD0F8C93-B75D-40A7-B18D-AB6C140D6EE8}"/>
              </a:ext>
            </a:extLst>
          </p:cNvPr>
          <p:cNvSpPr txBox="1"/>
          <p:nvPr/>
        </p:nvSpPr>
        <p:spPr>
          <a:xfrm>
            <a:off x="190500" y="132699"/>
            <a:ext cx="4397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Ja oder Nein? Sinnvoll oder unsinnig?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die Lösung!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800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6" name="Textfeld 64">
            <a:extLst>
              <a:ext uri="{FF2B5EF4-FFF2-40B4-BE49-F238E27FC236}">
                <a16:creationId xmlns:a16="http://schemas.microsoft.com/office/drawing/2014/main" id="{61F31EED-7912-421E-A703-581DC459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157" y="1171660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57" name="Textfeld 65">
            <a:extLst>
              <a:ext uri="{FF2B5EF4-FFF2-40B4-BE49-F238E27FC236}">
                <a16:creationId xmlns:a16="http://schemas.microsoft.com/office/drawing/2014/main" id="{D35182AD-FECA-4DB0-9E98-CEC223211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733" y="1178388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B813DA41-78DA-4A8A-8676-A4B932CAC465}"/>
              </a:ext>
            </a:extLst>
          </p:cNvPr>
          <p:cNvSpPr/>
          <p:nvPr/>
        </p:nvSpPr>
        <p:spPr>
          <a:xfrm>
            <a:off x="7844798" y="118949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9" name="Textfeld 64">
            <a:extLst>
              <a:ext uri="{FF2B5EF4-FFF2-40B4-BE49-F238E27FC236}">
                <a16:creationId xmlns:a16="http://schemas.microsoft.com/office/drawing/2014/main" id="{770DC9F7-72DA-4EAF-9F82-42F9A333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299" y="1925434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0" name="Textfeld 65">
            <a:extLst>
              <a:ext uri="{FF2B5EF4-FFF2-40B4-BE49-F238E27FC236}">
                <a16:creationId xmlns:a16="http://schemas.microsoft.com/office/drawing/2014/main" id="{F78C4C28-CBDE-4A23-AF64-A35137A3A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75" y="1932162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234C0796-A397-43A6-A734-F9696F34A1B5}"/>
              </a:ext>
            </a:extLst>
          </p:cNvPr>
          <p:cNvSpPr/>
          <p:nvPr/>
        </p:nvSpPr>
        <p:spPr>
          <a:xfrm>
            <a:off x="6407940" y="1943270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2" name="Textfeld 64">
            <a:extLst>
              <a:ext uri="{FF2B5EF4-FFF2-40B4-BE49-F238E27FC236}">
                <a16:creationId xmlns:a16="http://schemas.microsoft.com/office/drawing/2014/main" id="{A0BFEFD2-DD81-44D0-8509-4F8087BE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49" y="3304868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64" name="Textfeld 65">
            <a:extLst>
              <a:ext uri="{FF2B5EF4-FFF2-40B4-BE49-F238E27FC236}">
                <a16:creationId xmlns:a16="http://schemas.microsoft.com/office/drawing/2014/main" id="{4EEA3F77-F24C-43F7-9DF2-521E1745D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425" y="3311596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78FB1AC3-8CA2-4262-9222-E2B13D4F8823}"/>
              </a:ext>
            </a:extLst>
          </p:cNvPr>
          <p:cNvSpPr/>
          <p:nvPr/>
        </p:nvSpPr>
        <p:spPr>
          <a:xfrm>
            <a:off x="6641490" y="3322704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9" name="Textfeld 64">
            <a:extLst>
              <a:ext uri="{FF2B5EF4-FFF2-40B4-BE49-F238E27FC236}">
                <a16:creationId xmlns:a16="http://schemas.microsoft.com/office/drawing/2014/main" id="{4A9B5226-03BC-43DC-9C1E-BE41F6FDA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452" y="2661441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0" name="Textfeld 65">
            <a:extLst>
              <a:ext uri="{FF2B5EF4-FFF2-40B4-BE49-F238E27FC236}">
                <a16:creationId xmlns:a16="http://schemas.microsoft.com/office/drawing/2014/main" id="{6DB2CA9E-2E4A-4EE6-B8B3-535DCF99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028" y="2668169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F17E0F2E-DF19-428B-BC38-CF8CD465B2AB}"/>
              </a:ext>
            </a:extLst>
          </p:cNvPr>
          <p:cNvSpPr/>
          <p:nvPr/>
        </p:nvSpPr>
        <p:spPr>
          <a:xfrm>
            <a:off x="7391361" y="2683658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2" name="Textfeld 64">
            <a:extLst>
              <a:ext uri="{FF2B5EF4-FFF2-40B4-BE49-F238E27FC236}">
                <a16:creationId xmlns:a16="http://schemas.microsoft.com/office/drawing/2014/main" id="{EB1814EE-4474-4264-83DA-D7C8AA1C0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324" y="4905581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3" name="Textfeld 65">
            <a:extLst>
              <a:ext uri="{FF2B5EF4-FFF2-40B4-BE49-F238E27FC236}">
                <a16:creationId xmlns:a16="http://schemas.microsoft.com/office/drawing/2014/main" id="{FB6E4B6C-2A59-4FF2-91C4-F6DCE3182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900" y="4912309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03F2F6D2-8CE1-42A8-BF04-998F83140665}"/>
              </a:ext>
            </a:extLst>
          </p:cNvPr>
          <p:cNvSpPr/>
          <p:nvPr/>
        </p:nvSpPr>
        <p:spPr>
          <a:xfrm>
            <a:off x="5927233" y="4927798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5" name="Textfeld 64">
            <a:extLst>
              <a:ext uri="{FF2B5EF4-FFF2-40B4-BE49-F238E27FC236}">
                <a16:creationId xmlns:a16="http://schemas.microsoft.com/office/drawing/2014/main" id="{C1A42366-47BB-4449-9B9A-9170635B6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446" y="5820419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76" name="Textfeld 65">
            <a:extLst>
              <a:ext uri="{FF2B5EF4-FFF2-40B4-BE49-F238E27FC236}">
                <a16:creationId xmlns:a16="http://schemas.microsoft.com/office/drawing/2014/main" id="{843F3592-E98B-4800-9AD1-9119B14C7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022" y="5827147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DEE667F5-A30F-4240-A67D-E802A386E43C}"/>
              </a:ext>
            </a:extLst>
          </p:cNvPr>
          <p:cNvSpPr/>
          <p:nvPr/>
        </p:nvSpPr>
        <p:spPr>
          <a:xfrm>
            <a:off x="6596355" y="5842636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8" name="Textfeld 64">
            <a:extLst>
              <a:ext uri="{FF2B5EF4-FFF2-40B4-BE49-F238E27FC236}">
                <a16:creationId xmlns:a16="http://schemas.microsoft.com/office/drawing/2014/main" id="{C3F4BCEA-619E-4204-B1D2-2720FA7F5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438" y="4139568"/>
            <a:ext cx="5855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JA </a:t>
            </a:r>
          </a:p>
        </p:txBody>
      </p:sp>
      <p:sp>
        <p:nvSpPr>
          <p:cNvPr id="80" name="Textfeld 65">
            <a:extLst>
              <a:ext uri="{FF2B5EF4-FFF2-40B4-BE49-F238E27FC236}">
                <a16:creationId xmlns:a16="http://schemas.microsoft.com/office/drawing/2014/main" id="{BE9062A4-CD0A-43EF-95FD-DFC24A205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014" y="4146296"/>
            <a:ext cx="57740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87C350CD-D66F-4342-B6D0-F03950FED1B5}"/>
              </a:ext>
            </a:extLst>
          </p:cNvPr>
          <p:cNvSpPr/>
          <p:nvPr/>
        </p:nvSpPr>
        <p:spPr>
          <a:xfrm>
            <a:off x="5797347" y="4161785"/>
            <a:ext cx="537261" cy="28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65E6A6-61A2-4F87-A268-61D09520C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009170"/>
            <a:ext cx="8943607" cy="52369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C673E15-7C9F-5C50-CA1D-25F787CF01C8}"/>
              </a:ext>
            </a:extLst>
          </p:cNvPr>
          <p:cNvSpPr txBox="1"/>
          <p:nvPr/>
        </p:nvSpPr>
        <p:spPr>
          <a:xfrm>
            <a:off x="190500" y="6724134"/>
            <a:ext cx="413767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Übungen\Ja oder Nein - Verflixt noch mal.pptx - Seite 9</a:t>
            </a:r>
          </a:p>
        </p:txBody>
      </p:sp>
    </p:spTree>
    <p:extLst>
      <p:ext uri="{BB962C8B-B14F-4D97-AF65-F5344CB8AC3E}">
        <p14:creationId xmlns:p14="http://schemas.microsoft.com/office/powerpoint/2010/main" val="16917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5" grpId="0" animBg="1"/>
      <p:bldP spid="71" grpId="0" animBg="1"/>
      <p:bldP spid="74" grpId="0" animBg="1"/>
      <p:bldP spid="77" grpId="0" animBg="1"/>
      <p:bldP spid="81" grpId="0" animBg="1"/>
    </p:bldLst>
  </p:timing>
</p:sld>
</file>

<file path=ppt/theme/theme1.xml><?xml version="1.0" encoding="utf-8"?>
<a:theme xmlns:a="http://schemas.openxmlformats.org/drawingml/2006/main" name="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Z2 Lesekoch Mastervorlage</Template>
  <TotalTime>0</TotalTime>
  <Words>2639</Words>
  <Application>Microsoft Office PowerPoint</Application>
  <PresentationFormat>Bildschirmpräsentation (4:3)</PresentationFormat>
  <Paragraphs>550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18</vt:i4>
      </vt:variant>
    </vt:vector>
  </HeadingPairs>
  <TitlesOfParts>
    <vt:vector size="31" baseType="lpstr">
      <vt:lpstr>Arial</vt:lpstr>
      <vt:lpstr>Calibri</vt:lpstr>
      <vt:lpstr>Trebuchet MS</vt:lpstr>
      <vt:lpstr>Z2 Lesekoch Mastervorlage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1_Z2 Lesekoch Mastervorlage</vt:lpstr>
      <vt:lpstr>2_Z2 Lesekoch Mastervorlage</vt:lpstr>
      <vt:lpstr>3_Z2 Lesekoch Mastervorlage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Rudolph</dc:creator>
  <cp:lastModifiedBy>Siegbert Rudolph</cp:lastModifiedBy>
  <cp:revision>1101</cp:revision>
  <dcterms:created xsi:type="dcterms:W3CDTF">2012-08-26T07:44:46Z</dcterms:created>
  <dcterms:modified xsi:type="dcterms:W3CDTF">2022-07-08T15:44:17Z</dcterms:modified>
</cp:coreProperties>
</file>