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6.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20" r:id="rId2"/>
    <p:sldMasterId id="2147483708" r:id="rId3"/>
    <p:sldMasterId id="2147483696" r:id="rId4"/>
    <p:sldMasterId id="2147483684" r:id="rId5"/>
    <p:sldMasterId id="2147483672" r:id="rId6"/>
    <p:sldMasterId id="2147483660" r:id="rId7"/>
  </p:sldMasterIdLst>
  <p:notesMasterIdLst>
    <p:notesMasterId r:id="rId28"/>
  </p:notesMasterIdLst>
  <p:sldIdLst>
    <p:sldId id="798" r:id="rId8"/>
    <p:sldId id="799" r:id="rId9"/>
    <p:sldId id="800" r:id="rId10"/>
    <p:sldId id="804" r:id="rId11"/>
    <p:sldId id="805" r:id="rId12"/>
    <p:sldId id="828" r:id="rId13"/>
    <p:sldId id="807" r:id="rId14"/>
    <p:sldId id="808" r:id="rId15"/>
    <p:sldId id="809" r:id="rId16"/>
    <p:sldId id="812" r:id="rId17"/>
    <p:sldId id="819" r:id="rId18"/>
    <p:sldId id="820" r:id="rId19"/>
    <p:sldId id="813" r:id="rId20"/>
    <p:sldId id="814" r:id="rId21"/>
    <p:sldId id="815" r:id="rId22"/>
    <p:sldId id="816" r:id="rId23"/>
    <p:sldId id="817" r:id="rId24"/>
    <p:sldId id="818" r:id="rId25"/>
    <p:sldId id="821" r:id="rId26"/>
    <p:sldId id="822" r:id="rId27"/>
  </p:sldIdLst>
  <p:sldSz cx="12192000" cy="6858000"/>
  <p:notesSz cx="6669088" cy="9866313"/>
  <p:defaultTex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521415D9-36F7-43E2-AB2F-B90AF26B5E84}">
      <p14:sectionLst xmlns:p14="http://schemas.microsoft.com/office/powerpoint/2010/main">
        <p14:section name="Standardabschnitt" id="{01B7408D-3758-46C5-A72B-C342A274CB2B}">
          <p14:sldIdLst>
            <p14:sldId id="798"/>
            <p14:sldId id="799"/>
            <p14:sldId id="800"/>
            <p14:sldId id="804"/>
            <p14:sldId id="805"/>
            <p14:sldId id="828"/>
            <p14:sldId id="807"/>
            <p14:sldId id="808"/>
            <p14:sldId id="809"/>
            <p14:sldId id="812"/>
            <p14:sldId id="819"/>
            <p14:sldId id="820"/>
            <p14:sldId id="813"/>
            <p14:sldId id="814"/>
            <p14:sldId id="815"/>
            <p14:sldId id="816"/>
            <p14:sldId id="817"/>
            <p14:sldId id="818"/>
            <p14:sldId id="821"/>
            <p14:sldId id="82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0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Sokaliwska" initials="MS" lastIdx="1" clrIdx="0"/>
  <p:cmAuthor id="2" name="Siegbert Rudolph" initials="SR" lastIdx="3" clrIdx="1">
    <p:extLst>
      <p:ext uri="{19B8F6BF-5375-455C-9EA6-DF929625EA0E}">
        <p15:presenceInfo xmlns:p15="http://schemas.microsoft.com/office/powerpoint/2012/main" userId="2af4d44886c067c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343"/>
    <a:srgbClr val="00F62F"/>
    <a:srgbClr val="0070C0"/>
    <a:srgbClr val="F60000"/>
    <a:srgbClr val="98B5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481" autoAdjust="0"/>
    <p:restoredTop sz="94096" autoAdjust="0"/>
  </p:normalViewPr>
  <p:slideViewPr>
    <p:cSldViewPr>
      <p:cViewPr varScale="1">
        <p:scale>
          <a:sx n="92" d="100"/>
          <a:sy n="92" d="100"/>
        </p:scale>
        <p:origin x="444" y="90"/>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79" d="100"/>
          <a:sy n="79" d="100"/>
        </p:scale>
        <p:origin x="-3378" y="-108"/>
      </p:cViewPr>
      <p:guideLst>
        <p:guide orient="horz" pos="3108"/>
        <p:guide pos="210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slideMaster" Target="slideMasters/slideMaster3.xml"/><Relationship Id="rId21" Type="http://schemas.openxmlformats.org/officeDocument/2006/relationships/slide" Target="slides/slide14.xml"/><Relationship Id="rId34" Type="http://schemas.microsoft.com/office/2016/11/relationships/changesInfo" Target="changesInfos/changesInfo1.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presProps" Target="presProps.xml"/><Relationship Id="rId8"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egbert Rudolph" userId="2af4d44886c067cc" providerId="LiveId" clId="{B56CFD53-76B3-4FE9-B4D4-872545E55FE4}"/>
    <pc:docChg chg="delSld modSld modSection">
      <pc:chgData name="Siegbert Rudolph" userId="2af4d44886c067cc" providerId="LiveId" clId="{B56CFD53-76B3-4FE9-B4D4-872545E55FE4}" dt="2022-11-30T21:15:20.172" v="83" actId="14100"/>
      <pc:docMkLst>
        <pc:docMk/>
      </pc:docMkLst>
      <pc:sldChg chg="del">
        <pc:chgData name="Siegbert Rudolph" userId="2af4d44886c067cc" providerId="LiveId" clId="{B56CFD53-76B3-4FE9-B4D4-872545E55FE4}" dt="2022-11-30T14:35:26.981" v="0" actId="47"/>
        <pc:sldMkLst>
          <pc:docMk/>
          <pc:sldMk cId="0" sldId="696"/>
        </pc:sldMkLst>
      </pc:sldChg>
      <pc:sldChg chg="del">
        <pc:chgData name="Siegbert Rudolph" userId="2af4d44886c067cc" providerId="LiveId" clId="{B56CFD53-76B3-4FE9-B4D4-872545E55FE4}" dt="2022-11-30T14:35:28.536" v="1" actId="47"/>
        <pc:sldMkLst>
          <pc:docMk/>
          <pc:sldMk cId="1024200633" sldId="748"/>
        </pc:sldMkLst>
      </pc:sldChg>
      <pc:sldChg chg="modSp mod">
        <pc:chgData name="Siegbert Rudolph" userId="2af4d44886c067cc" providerId="LiveId" clId="{B56CFD53-76B3-4FE9-B4D4-872545E55FE4}" dt="2022-11-30T21:15:20.172" v="83" actId="14100"/>
        <pc:sldMkLst>
          <pc:docMk/>
          <pc:sldMk cId="3385925682" sldId="804"/>
        </pc:sldMkLst>
        <pc:spChg chg="mod">
          <ac:chgData name="Siegbert Rudolph" userId="2af4d44886c067cc" providerId="LiveId" clId="{B56CFD53-76B3-4FE9-B4D4-872545E55FE4}" dt="2022-11-30T21:00:35.434" v="59" actId="20577"/>
          <ac:spMkLst>
            <pc:docMk/>
            <pc:sldMk cId="3385925682" sldId="804"/>
            <ac:spMk id="26" creationId="{8099377C-A990-46BC-9AA1-F6E4DB136045}"/>
          </ac:spMkLst>
        </pc:spChg>
        <pc:spChg chg="mod">
          <ac:chgData name="Siegbert Rudolph" userId="2af4d44886c067cc" providerId="LiveId" clId="{B56CFD53-76B3-4FE9-B4D4-872545E55FE4}" dt="2022-11-30T21:15:20.172" v="83" actId="14100"/>
          <ac:spMkLst>
            <pc:docMk/>
            <pc:sldMk cId="3385925682" sldId="804"/>
            <ac:spMk id="38" creationId="{6C849C72-A2D5-4357-A1DA-406215C7FE14}"/>
          </ac:spMkLst>
        </pc:spChg>
      </pc:sldChg>
      <pc:sldChg chg="del">
        <pc:chgData name="Siegbert Rudolph" userId="2af4d44886c067cc" providerId="LiveId" clId="{B56CFD53-76B3-4FE9-B4D4-872545E55FE4}" dt="2022-11-30T14:35:30.976" v="2" actId="47"/>
        <pc:sldMkLst>
          <pc:docMk/>
          <pc:sldMk cId="2520719437" sldId="823"/>
        </pc:sldMkLst>
      </pc:sldChg>
      <pc:sldChg chg="del">
        <pc:chgData name="Siegbert Rudolph" userId="2af4d44886c067cc" providerId="LiveId" clId="{B56CFD53-76B3-4FE9-B4D4-872545E55FE4}" dt="2022-11-30T14:35:32.480" v="3" actId="47"/>
        <pc:sldMkLst>
          <pc:docMk/>
          <pc:sldMk cId="4095214461" sldId="824"/>
        </pc:sldMkLst>
      </pc:sldChg>
      <pc:sldChg chg="del">
        <pc:chgData name="Siegbert Rudolph" userId="2af4d44886c067cc" providerId="LiveId" clId="{B56CFD53-76B3-4FE9-B4D4-872545E55FE4}" dt="2022-11-30T14:35:34.371" v="4" actId="47"/>
        <pc:sldMkLst>
          <pc:docMk/>
          <pc:sldMk cId="3598779987" sldId="825"/>
        </pc:sldMkLst>
      </pc:sldChg>
      <pc:sldChg chg="del">
        <pc:chgData name="Siegbert Rudolph" userId="2af4d44886c067cc" providerId="LiveId" clId="{B56CFD53-76B3-4FE9-B4D4-872545E55FE4}" dt="2022-11-30T14:35:35.804" v="5" actId="47"/>
        <pc:sldMkLst>
          <pc:docMk/>
          <pc:sldMk cId="577465791" sldId="826"/>
        </pc:sldMkLst>
      </pc:sldChg>
      <pc:sldChg chg="del">
        <pc:chgData name="Siegbert Rudolph" userId="2af4d44886c067cc" providerId="LiveId" clId="{B56CFD53-76B3-4FE9-B4D4-872545E55FE4}" dt="2022-11-30T14:35:37.440" v="6" actId="47"/>
        <pc:sldMkLst>
          <pc:docMk/>
          <pc:sldMk cId="854633221" sldId="827"/>
        </pc:sldMkLst>
      </pc:sldChg>
      <pc:sldChg chg="del">
        <pc:chgData name="Siegbert Rudolph" userId="2af4d44886c067cc" providerId="LiveId" clId="{B56CFD53-76B3-4FE9-B4D4-872545E55FE4}" dt="2022-11-30T14:35:39.030" v="7" actId="47"/>
        <pc:sldMkLst>
          <pc:docMk/>
          <pc:sldMk cId="1860494123" sldId="829"/>
        </pc:sldMkLst>
      </pc:sldChg>
      <pc:sldChg chg="del">
        <pc:chgData name="Siegbert Rudolph" userId="2af4d44886c067cc" providerId="LiveId" clId="{B56CFD53-76B3-4FE9-B4D4-872545E55FE4}" dt="2022-11-30T14:35:40.537" v="8" actId="47"/>
        <pc:sldMkLst>
          <pc:docMk/>
          <pc:sldMk cId="1840351033" sldId="830"/>
        </pc:sldMkLst>
      </pc:sldChg>
      <pc:sldChg chg="del">
        <pc:chgData name="Siegbert Rudolph" userId="2af4d44886c067cc" providerId="LiveId" clId="{B56CFD53-76B3-4FE9-B4D4-872545E55FE4}" dt="2022-11-30T14:35:42.298" v="9" actId="47"/>
        <pc:sldMkLst>
          <pc:docMk/>
          <pc:sldMk cId="1219974311" sldId="831"/>
        </pc:sldMkLst>
      </pc:sldChg>
      <pc:sldChg chg="del">
        <pc:chgData name="Siegbert Rudolph" userId="2af4d44886c067cc" providerId="LiveId" clId="{B56CFD53-76B3-4FE9-B4D4-872545E55FE4}" dt="2022-11-30T14:35:43.979" v="10" actId="47"/>
        <pc:sldMkLst>
          <pc:docMk/>
          <pc:sldMk cId="2821865786" sldId="832"/>
        </pc:sldMkLst>
      </pc:sldChg>
      <pc:sldChg chg="del">
        <pc:chgData name="Siegbert Rudolph" userId="2af4d44886c067cc" providerId="LiveId" clId="{B56CFD53-76B3-4FE9-B4D4-872545E55FE4}" dt="2022-11-30T14:35:45.602" v="11" actId="47"/>
        <pc:sldMkLst>
          <pc:docMk/>
          <pc:sldMk cId="2841526703" sldId="833"/>
        </pc:sldMkLst>
      </pc:sldChg>
      <pc:sldChg chg="del">
        <pc:chgData name="Siegbert Rudolph" userId="2af4d44886c067cc" providerId="LiveId" clId="{B56CFD53-76B3-4FE9-B4D4-872545E55FE4}" dt="2022-11-30T14:35:47.409" v="12" actId="47"/>
        <pc:sldMkLst>
          <pc:docMk/>
          <pc:sldMk cId="1992500429" sldId="834"/>
        </pc:sldMkLst>
      </pc:sldChg>
      <pc:sldChg chg="del">
        <pc:chgData name="Siegbert Rudolph" userId="2af4d44886c067cc" providerId="LiveId" clId="{B56CFD53-76B3-4FE9-B4D4-872545E55FE4}" dt="2022-11-30T14:35:49.172" v="13" actId="47"/>
        <pc:sldMkLst>
          <pc:docMk/>
          <pc:sldMk cId="965420541" sldId="835"/>
        </pc:sldMkLst>
      </pc:sldChg>
      <pc:sldChg chg="del">
        <pc:chgData name="Siegbert Rudolph" userId="2af4d44886c067cc" providerId="LiveId" clId="{B56CFD53-76B3-4FE9-B4D4-872545E55FE4}" dt="2022-11-30T14:35:51.164" v="14" actId="47"/>
        <pc:sldMkLst>
          <pc:docMk/>
          <pc:sldMk cId="3436815566" sldId="836"/>
        </pc:sldMkLst>
      </pc:sldChg>
      <pc:sldChg chg="del">
        <pc:chgData name="Siegbert Rudolph" userId="2af4d44886c067cc" providerId="LiveId" clId="{B56CFD53-76B3-4FE9-B4D4-872545E55FE4}" dt="2022-11-30T14:35:52.811" v="15" actId="47"/>
        <pc:sldMkLst>
          <pc:docMk/>
          <pc:sldMk cId="3758763876" sldId="837"/>
        </pc:sldMkLst>
      </pc:sldChg>
      <pc:sldChg chg="del">
        <pc:chgData name="Siegbert Rudolph" userId="2af4d44886c067cc" providerId="LiveId" clId="{B56CFD53-76B3-4FE9-B4D4-872545E55FE4}" dt="2022-11-30T14:35:54.452" v="16" actId="47"/>
        <pc:sldMkLst>
          <pc:docMk/>
          <pc:sldMk cId="438368973" sldId="838"/>
        </pc:sldMkLst>
      </pc:sldChg>
      <pc:sldChg chg="del">
        <pc:chgData name="Siegbert Rudolph" userId="2af4d44886c067cc" providerId="LiveId" clId="{B56CFD53-76B3-4FE9-B4D4-872545E55FE4}" dt="2022-11-30T14:35:56.101" v="17" actId="47"/>
        <pc:sldMkLst>
          <pc:docMk/>
          <pc:sldMk cId="4186406516" sldId="839"/>
        </pc:sldMkLst>
      </pc:sldChg>
      <pc:sldChg chg="del">
        <pc:chgData name="Siegbert Rudolph" userId="2af4d44886c067cc" providerId="LiveId" clId="{B56CFD53-76B3-4FE9-B4D4-872545E55FE4}" dt="2022-11-30T14:35:58.430" v="18" actId="47"/>
        <pc:sldMkLst>
          <pc:docMk/>
          <pc:sldMk cId="2272604340" sldId="840"/>
        </pc:sldMkLst>
      </pc:sldChg>
      <pc:sldChg chg="del">
        <pc:chgData name="Siegbert Rudolph" userId="2af4d44886c067cc" providerId="LiveId" clId="{B56CFD53-76B3-4FE9-B4D4-872545E55FE4}" dt="2022-11-30T14:35:59.902" v="19" actId="47"/>
        <pc:sldMkLst>
          <pc:docMk/>
          <pc:sldMk cId="943954545" sldId="841"/>
        </pc:sldMkLst>
      </pc:sldChg>
      <pc:sldChg chg="del">
        <pc:chgData name="Siegbert Rudolph" userId="2af4d44886c067cc" providerId="LiveId" clId="{B56CFD53-76B3-4FE9-B4D4-872545E55FE4}" dt="2022-11-30T14:36:03.025" v="20" actId="47"/>
        <pc:sldMkLst>
          <pc:docMk/>
          <pc:sldMk cId="3028189393" sldId="84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2889250" cy="493789"/>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de-DE"/>
          </a:p>
        </p:txBody>
      </p:sp>
      <p:sp>
        <p:nvSpPr>
          <p:cNvPr id="3" name="Datumsplatzhalter 2"/>
          <p:cNvSpPr>
            <a:spLocks noGrp="1"/>
          </p:cNvSpPr>
          <p:nvPr>
            <p:ph type="dt" idx="1"/>
          </p:nvPr>
        </p:nvSpPr>
        <p:spPr>
          <a:xfrm>
            <a:off x="3778250" y="1"/>
            <a:ext cx="2889250" cy="493789"/>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C4890388-E142-486A-9A35-B82F9143B759}" type="datetimeFigureOut">
              <a:rPr lang="de-DE"/>
              <a:pPr>
                <a:defRPr/>
              </a:pPr>
              <a:t>30.11.2022</a:t>
            </a:fld>
            <a:endParaRPr lang="de-DE"/>
          </a:p>
        </p:txBody>
      </p:sp>
      <p:sp>
        <p:nvSpPr>
          <p:cNvPr id="4" name="Folienbildplatzhalter 3"/>
          <p:cNvSpPr>
            <a:spLocks noGrp="1" noRot="1" noChangeAspect="1"/>
          </p:cNvSpPr>
          <p:nvPr>
            <p:ph type="sldImg" idx="2"/>
          </p:nvPr>
        </p:nvSpPr>
        <p:spPr>
          <a:xfrm>
            <a:off x="49213" y="741363"/>
            <a:ext cx="6570662" cy="3697287"/>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6" name="Fußzeilenplatzhalter 5"/>
          <p:cNvSpPr>
            <a:spLocks noGrp="1"/>
          </p:cNvSpPr>
          <p:nvPr>
            <p:ph type="ftr" sz="quarter" idx="4"/>
          </p:nvPr>
        </p:nvSpPr>
        <p:spPr>
          <a:xfrm>
            <a:off x="0" y="9370948"/>
            <a:ext cx="2889250" cy="493789"/>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de-DE"/>
          </a:p>
        </p:txBody>
      </p:sp>
      <p:sp>
        <p:nvSpPr>
          <p:cNvPr id="7" name="Foliennummernplatzhalter 6"/>
          <p:cNvSpPr>
            <a:spLocks noGrp="1"/>
          </p:cNvSpPr>
          <p:nvPr>
            <p:ph type="sldNum" sz="quarter" idx="5"/>
          </p:nvPr>
        </p:nvSpPr>
        <p:spPr>
          <a:xfrm>
            <a:off x="3778250" y="9370948"/>
            <a:ext cx="2889250" cy="493789"/>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cs typeface="Arial" pitchFamily="34" charset="0"/>
              </a:defRPr>
            </a:lvl1pPr>
          </a:lstStyle>
          <a:p>
            <a:pPr>
              <a:defRPr/>
            </a:pPr>
            <a:fld id="{0F261D31-D41E-4D5E-85A8-04A1FDF90B04}" type="slidenum">
              <a:rPr lang="de-DE"/>
              <a:pPr>
                <a:defRPr/>
              </a:pPr>
              <a:t>‹Nr.›</a:t>
            </a:fld>
            <a:endParaRPr lang="de-DE" dirty="0"/>
          </a:p>
        </p:txBody>
      </p:sp>
    </p:spTree>
    <p:extLst>
      <p:ext uri="{BB962C8B-B14F-4D97-AF65-F5344CB8AC3E}">
        <p14:creationId xmlns:p14="http://schemas.microsoft.com/office/powerpoint/2010/main" val="6312394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1</a:t>
            </a:fld>
            <a:endParaRPr lang="de-DE" dirty="0"/>
          </a:p>
        </p:txBody>
      </p:sp>
    </p:spTree>
    <p:extLst>
      <p:ext uri="{BB962C8B-B14F-4D97-AF65-F5344CB8AC3E}">
        <p14:creationId xmlns:p14="http://schemas.microsoft.com/office/powerpoint/2010/main" val="11689279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10</a:t>
            </a:fld>
            <a:endParaRPr lang="de-DE" dirty="0"/>
          </a:p>
        </p:txBody>
      </p:sp>
    </p:spTree>
    <p:extLst>
      <p:ext uri="{BB962C8B-B14F-4D97-AF65-F5344CB8AC3E}">
        <p14:creationId xmlns:p14="http://schemas.microsoft.com/office/powerpoint/2010/main" val="3280683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13</a:t>
            </a:fld>
            <a:endParaRPr lang="de-DE" dirty="0"/>
          </a:p>
        </p:txBody>
      </p:sp>
    </p:spTree>
    <p:extLst>
      <p:ext uri="{BB962C8B-B14F-4D97-AF65-F5344CB8AC3E}">
        <p14:creationId xmlns:p14="http://schemas.microsoft.com/office/powerpoint/2010/main" val="28809485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14</a:t>
            </a:fld>
            <a:endParaRPr lang="de-DE" dirty="0"/>
          </a:p>
        </p:txBody>
      </p:sp>
    </p:spTree>
    <p:extLst>
      <p:ext uri="{BB962C8B-B14F-4D97-AF65-F5344CB8AC3E}">
        <p14:creationId xmlns:p14="http://schemas.microsoft.com/office/powerpoint/2010/main" val="39743075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15</a:t>
            </a:fld>
            <a:endParaRPr lang="de-DE" dirty="0"/>
          </a:p>
        </p:txBody>
      </p:sp>
    </p:spTree>
    <p:extLst>
      <p:ext uri="{BB962C8B-B14F-4D97-AF65-F5344CB8AC3E}">
        <p14:creationId xmlns:p14="http://schemas.microsoft.com/office/powerpoint/2010/main" val="42004063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16</a:t>
            </a:fld>
            <a:endParaRPr lang="de-DE" dirty="0"/>
          </a:p>
        </p:txBody>
      </p:sp>
    </p:spTree>
    <p:extLst>
      <p:ext uri="{BB962C8B-B14F-4D97-AF65-F5344CB8AC3E}">
        <p14:creationId xmlns:p14="http://schemas.microsoft.com/office/powerpoint/2010/main" val="33710910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17</a:t>
            </a:fld>
            <a:endParaRPr lang="de-DE" dirty="0"/>
          </a:p>
        </p:txBody>
      </p:sp>
    </p:spTree>
    <p:extLst>
      <p:ext uri="{BB962C8B-B14F-4D97-AF65-F5344CB8AC3E}">
        <p14:creationId xmlns:p14="http://schemas.microsoft.com/office/powerpoint/2010/main" val="39854085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18</a:t>
            </a:fld>
            <a:endParaRPr lang="de-DE" dirty="0"/>
          </a:p>
        </p:txBody>
      </p:sp>
    </p:spTree>
    <p:extLst>
      <p:ext uri="{BB962C8B-B14F-4D97-AF65-F5344CB8AC3E}">
        <p14:creationId xmlns:p14="http://schemas.microsoft.com/office/powerpoint/2010/main" val="57871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2</a:t>
            </a:fld>
            <a:endParaRPr lang="de-DE" dirty="0"/>
          </a:p>
        </p:txBody>
      </p:sp>
    </p:spTree>
    <p:extLst>
      <p:ext uri="{BB962C8B-B14F-4D97-AF65-F5344CB8AC3E}">
        <p14:creationId xmlns:p14="http://schemas.microsoft.com/office/powerpoint/2010/main" val="2747605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3</a:t>
            </a:fld>
            <a:endParaRPr lang="de-DE" dirty="0"/>
          </a:p>
        </p:txBody>
      </p:sp>
    </p:spTree>
    <p:extLst>
      <p:ext uri="{BB962C8B-B14F-4D97-AF65-F5344CB8AC3E}">
        <p14:creationId xmlns:p14="http://schemas.microsoft.com/office/powerpoint/2010/main" val="826963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4</a:t>
            </a:fld>
            <a:endParaRPr lang="de-DE" dirty="0"/>
          </a:p>
        </p:txBody>
      </p:sp>
    </p:spTree>
    <p:extLst>
      <p:ext uri="{BB962C8B-B14F-4D97-AF65-F5344CB8AC3E}">
        <p14:creationId xmlns:p14="http://schemas.microsoft.com/office/powerpoint/2010/main" val="3892814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5</a:t>
            </a:fld>
            <a:endParaRPr lang="de-DE" dirty="0"/>
          </a:p>
        </p:txBody>
      </p:sp>
    </p:spTree>
    <p:extLst>
      <p:ext uri="{BB962C8B-B14F-4D97-AF65-F5344CB8AC3E}">
        <p14:creationId xmlns:p14="http://schemas.microsoft.com/office/powerpoint/2010/main" val="13096039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6</a:t>
            </a:fld>
            <a:endParaRPr lang="de-DE" dirty="0"/>
          </a:p>
        </p:txBody>
      </p:sp>
    </p:spTree>
    <p:extLst>
      <p:ext uri="{BB962C8B-B14F-4D97-AF65-F5344CB8AC3E}">
        <p14:creationId xmlns:p14="http://schemas.microsoft.com/office/powerpoint/2010/main" val="27835725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7</a:t>
            </a:fld>
            <a:endParaRPr lang="de-DE" dirty="0"/>
          </a:p>
        </p:txBody>
      </p:sp>
    </p:spTree>
    <p:extLst>
      <p:ext uri="{BB962C8B-B14F-4D97-AF65-F5344CB8AC3E}">
        <p14:creationId xmlns:p14="http://schemas.microsoft.com/office/powerpoint/2010/main" val="40464063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8</a:t>
            </a:fld>
            <a:endParaRPr lang="de-DE" dirty="0"/>
          </a:p>
        </p:txBody>
      </p:sp>
    </p:spTree>
    <p:extLst>
      <p:ext uri="{BB962C8B-B14F-4D97-AF65-F5344CB8AC3E}">
        <p14:creationId xmlns:p14="http://schemas.microsoft.com/office/powerpoint/2010/main" val="38336811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9</a:t>
            </a:fld>
            <a:endParaRPr lang="de-DE" dirty="0"/>
          </a:p>
        </p:txBody>
      </p:sp>
    </p:spTree>
    <p:extLst>
      <p:ext uri="{BB962C8B-B14F-4D97-AF65-F5344CB8AC3E}">
        <p14:creationId xmlns:p14="http://schemas.microsoft.com/office/powerpoint/2010/main" val="41607235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42BF58FD-A277-49CE-9644-D0623EA38BF7}"/>
              </a:ext>
            </a:extLst>
          </p:cNvPr>
          <p:cNvSpPr>
            <a:spLocks noGrp="1"/>
          </p:cNvSpPr>
          <p:nvPr>
            <p:ph type="ctrTitle" hasCustomPrompt="1"/>
          </p:nvPr>
        </p:nvSpPr>
        <p:spPr>
          <a:xfrm>
            <a:off x="3394364" y="834527"/>
            <a:ext cx="8797636" cy="518235"/>
          </a:xfrm>
          <a:prstGeom prst="rect">
            <a:avLst/>
          </a:prstGeom>
        </p:spPr>
        <p:txBody>
          <a:bodyPr anchor="b">
            <a:normAutofit/>
          </a:bodyPr>
          <a:lstStyle>
            <a:lvl1pPr algn="l">
              <a:defRPr sz="2800">
                <a:latin typeface="Trebuchet MS" panose="020B0603020202020204" pitchFamily="34" charset="0"/>
              </a:defRPr>
            </a:lvl1pPr>
          </a:lstStyle>
          <a:p>
            <a:r>
              <a:rPr lang="de-DE" dirty="0" err="1"/>
              <a:t>aaa</a:t>
            </a:r>
            <a:endParaRPr lang="de-DE" dirty="0"/>
          </a:p>
        </p:txBody>
      </p:sp>
      <p:sp>
        <p:nvSpPr>
          <p:cNvPr id="8" name="Untertitel 2">
            <a:extLst>
              <a:ext uri="{FF2B5EF4-FFF2-40B4-BE49-F238E27FC236}">
                <a16:creationId xmlns:a16="http://schemas.microsoft.com/office/drawing/2014/main" id="{3F8B6FB5-3BF6-484E-AAA5-C5C1FF7AF1D6}"/>
              </a:ext>
            </a:extLst>
          </p:cNvPr>
          <p:cNvSpPr>
            <a:spLocks noGrp="1"/>
          </p:cNvSpPr>
          <p:nvPr>
            <p:ph type="subTitle" idx="1" hasCustomPrompt="1"/>
          </p:nvPr>
        </p:nvSpPr>
        <p:spPr>
          <a:xfrm>
            <a:off x="3394364" y="1384568"/>
            <a:ext cx="8797636" cy="518235"/>
          </a:xfrm>
          <a:prstGeom prst="rect">
            <a:avLst/>
          </a:prstGeom>
        </p:spPr>
        <p:txBody>
          <a:bodyPr>
            <a:normAutofit/>
          </a:bodyPr>
          <a:lstStyle>
            <a:lvl1pPr marL="0" indent="0" algn="l">
              <a:buNone/>
              <a:defRPr sz="2800" b="1">
                <a:latin typeface="Trebuchet MS" panose="020B0603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err="1"/>
              <a:t>aaa</a:t>
            </a:r>
            <a:endParaRPr lang="de-DE" dirty="0"/>
          </a:p>
        </p:txBody>
      </p:sp>
      <p:pic>
        <p:nvPicPr>
          <p:cNvPr id="9" name="shpLesekochValidCheck" descr="lesekoch_logo_mit_Hintergrund-1.jpg">
            <a:extLst>
              <a:ext uri="{FF2B5EF4-FFF2-40B4-BE49-F238E27FC236}">
                <a16:creationId xmlns:a16="http://schemas.microsoft.com/office/drawing/2014/main" id="{8C5946BD-336B-407C-AA18-9ADEA1C91AC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60109" y="139285"/>
            <a:ext cx="1017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feld 4">
            <a:extLst>
              <a:ext uri="{FF2B5EF4-FFF2-40B4-BE49-F238E27FC236}">
                <a16:creationId xmlns:a16="http://schemas.microsoft.com/office/drawing/2014/main" id="{FF2E2F63-E9BC-4B78-A36D-3A32295EE3BC}"/>
              </a:ext>
            </a:extLst>
          </p:cNvPr>
          <p:cNvSpPr txBox="1">
            <a:spLocks noChangeArrowheads="1"/>
          </p:cNvSpPr>
          <p:nvPr userDrawn="1"/>
        </p:nvSpPr>
        <p:spPr bwMode="auto">
          <a:xfrm>
            <a:off x="675839" y="834527"/>
            <a:ext cx="2523447" cy="2046714"/>
          </a:xfrm>
          <a:prstGeom prst="rect">
            <a:avLst/>
          </a:prstGeom>
          <a:noFill/>
          <a:ln w="9525">
            <a:noFill/>
            <a:miter lim="800000"/>
            <a:headEnd/>
            <a:tailEnd/>
          </a:ln>
        </p:spPr>
        <p:txBody>
          <a:bodyPr wrap="none">
            <a:spAutoFit/>
          </a:bodyPr>
          <a:lstStyle/>
          <a:p>
            <a:pPr algn="r">
              <a:spcAft>
                <a:spcPts val="600"/>
              </a:spcAft>
            </a:pPr>
            <a:r>
              <a:rPr lang="de-DE" sz="2800" b="1" dirty="0">
                <a:solidFill>
                  <a:prstClr val="black"/>
                </a:solidFill>
                <a:latin typeface="Trebuchet MS" pitchFamily="34" charset="0"/>
              </a:rPr>
              <a:t>Übungsart:</a:t>
            </a:r>
          </a:p>
          <a:p>
            <a:pPr algn="r">
              <a:spcAft>
                <a:spcPts val="600"/>
              </a:spcAft>
            </a:pPr>
            <a:r>
              <a:rPr lang="de-DE" sz="2800" b="1" dirty="0">
                <a:solidFill>
                  <a:prstClr val="black"/>
                </a:solidFill>
                <a:latin typeface="Trebuchet MS" pitchFamily="34" charset="0"/>
              </a:rPr>
              <a:t>Titel:</a:t>
            </a:r>
          </a:p>
          <a:p>
            <a:pPr algn="r">
              <a:spcAft>
                <a:spcPts val="600"/>
              </a:spcAft>
            </a:pPr>
            <a:r>
              <a:rPr lang="de-DE" sz="2800" b="1" dirty="0">
                <a:solidFill>
                  <a:prstClr val="black"/>
                </a:solidFill>
                <a:latin typeface="Trebuchet MS" pitchFamily="34" charset="0"/>
              </a:rPr>
              <a:t>Textquelle:</a:t>
            </a:r>
          </a:p>
          <a:p>
            <a:pPr algn="r">
              <a:spcAft>
                <a:spcPts val="600"/>
              </a:spcAft>
            </a:pPr>
            <a:r>
              <a:rPr lang="de-DE" sz="2800" b="1" dirty="0">
                <a:solidFill>
                  <a:prstClr val="black"/>
                </a:solidFill>
                <a:latin typeface="Trebuchet MS" pitchFamily="34" charset="0"/>
              </a:rPr>
              <a:t>Leseübungen:</a:t>
            </a:r>
          </a:p>
        </p:txBody>
      </p:sp>
      <p:sp>
        <p:nvSpPr>
          <p:cNvPr id="11" name="Rechteck 10">
            <a:extLst>
              <a:ext uri="{FF2B5EF4-FFF2-40B4-BE49-F238E27FC236}">
                <a16:creationId xmlns:a16="http://schemas.microsoft.com/office/drawing/2014/main" id="{BB395AB5-04F3-47AA-A447-FB431B499A72}"/>
              </a:ext>
            </a:extLst>
          </p:cNvPr>
          <p:cNvSpPr/>
          <p:nvPr userDrawn="1"/>
        </p:nvSpPr>
        <p:spPr>
          <a:xfrm>
            <a:off x="3394364" y="4953127"/>
            <a:ext cx="3789555" cy="147732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0" cap="none" spc="0" normalizeH="0" baseline="0" noProof="0" dirty="0">
                <a:ln>
                  <a:noFill/>
                </a:ln>
                <a:solidFill>
                  <a:srgbClr val="FF0000"/>
                </a:solidFill>
                <a:effectLst/>
                <a:uLnTx/>
                <a:uFillTx/>
                <a:latin typeface="Trebuchet MS" pitchFamily="34" charset="0"/>
                <a:ea typeface="+mn-ea"/>
                <a:cs typeface="Arial" charset="0"/>
              </a:rPr>
              <a:t>Bedienung: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ea typeface="+mn-ea"/>
                <a:cs typeface="Arial" charset="0"/>
              </a:rPr>
              <a:t>Makros freischalten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ea typeface="+mn-ea"/>
                <a:cs typeface="Arial" charset="0"/>
              </a:rPr>
              <a:t>Präsentationsmodus starten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ea typeface="+mn-ea"/>
                <a:cs typeface="Arial" charset="0"/>
              </a:rPr>
              <a:t>Mit einem Klick geht es weiter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ea typeface="+mn-ea"/>
                <a:cs typeface="Arial" charset="0"/>
              </a:rPr>
              <a:t>Beenden: </a:t>
            </a:r>
            <a:r>
              <a:rPr kumimoji="0" lang="de-DE" sz="1800" b="0" i="0" u="none" strike="noStrike" kern="0" cap="none" spc="0" normalizeH="0" baseline="0" noProof="0" dirty="0" err="1">
                <a:ln>
                  <a:noFill/>
                </a:ln>
                <a:solidFill>
                  <a:srgbClr val="1F497D">
                    <a:lumMod val="60000"/>
                    <a:lumOff val="40000"/>
                  </a:srgbClr>
                </a:solidFill>
                <a:effectLst/>
                <a:uLnTx/>
                <a:uFillTx/>
                <a:latin typeface="Trebuchet MS" pitchFamily="34" charset="0"/>
                <a:ea typeface="+mn-ea"/>
                <a:cs typeface="Arial" charset="0"/>
              </a:rPr>
              <a:t>Escape</a:t>
            </a: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ea typeface="+mn-ea"/>
                <a:cs typeface="Arial" charset="0"/>
              </a:rPr>
              <a:t>-Taste drücken</a:t>
            </a:r>
          </a:p>
        </p:txBody>
      </p:sp>
      <p:sp>
        <p:nvSpPr>
          <p:cNvPr id="12" name="Rechteck 11">
            <a:hlinkClick r:id="" action="ppaction://hlinkshowjump?jump=nextslide"/>
            <a:extLst>
              <a:ext uri="{FF2B5EF4-FFF2-40B4-BE49-F238E27FC236}">
                <a16:creationId xmlns:a16="http://schemas.microsoft.com/office/drawing/2014/main" id="{C54CC55C-834A-4640-900E-FFADA277061C}"/>
              </a:ext>
            </a:extLst>
          </p:cNvPr>
          <p:cNvSpPr/>
          <p:nvPr userDrawn="1"/>
        </p:nvSpPr>
        <p:spPr>
          <a:xfrm>
            <a:off x="10332688" y="6450013"/>
            <a:ext cx="1512888" cy="287337"/>
          </a:xfrm>
          <a:prstGeom prst="rect">
            <a:avLst/>
          </a:prstGeom>
          <a:ln>
            <a:no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nchor="ctr"/>
          <a:lstStyle/>
          <a:p>
            <a:pPr algn="ctr">
              <a:defRPr/>
            </a:pPr>
            <a:r>
              <a:rPr lang="de-DE" sz="1400" dirty="0"/>
              <a:t>Nächste  Seite</a:t>
            </a:r>
          </a:p>
        </p:txBody>
      </p:sp>
      <p:sp>
        <p:nvSpPr>
          <p:cNvPr id="13" name="Titel 1">
            <a:extLst>
              <a:ext uri="{FF2B5EF4-FFF2-40B4-BE49-F238E27FC236}">
                <a16:creationId xmlns:a16="http://schemas.microsoft.com/office/drawing/2014/main" id="{D7847BEE-06B1-42EE-9A66-DFFAA9478763}"/>
              </a:ext>
            </a:extLst>
          </p:cNvPr>
          <p:cNvSpPr txBox="1">
            <a:spLocks/>
          </p:cNvSpPr>
          <p:nvPr userDrawn="1"/>
        </p:nvSpPr>
        <p:spPr>
          <a:xfrm>
            <a:off x="3394364" y="1871677"/>
            <a:ext cx="8797636" cy="51823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2800" kern="1200">
                <a:solidFill>
                  <a:schemeClr val="tx1"/>
                </a:solidFill>
                <a:latin typeface="Trebuchet MS" panose="020B0603020202020204" pitchFamily="34" charset="0"/>
                <a:ea typeface="+mj-ea"/>
                <a:cs typeface="+mj-cs"/>
              </a:defRPr>
            </a:lvl1pPr>
          </a:lstStyle>
          <a:p>
            <a:r>
              <a:rPr lang="de-DE" dirty="0"/>
              <a:t>Siegbert Rudolph</a:t>
            </a:r>
          </a:p>
        </p:txBody>
      </p:sp>
      <p:sp>
        <p:nvSpPr>
          <p:cNvPr id="14" name="Untertitel 2">
            <a:extLst>
              <a:ext uri="{FF2B5EF4-FFF2-40B4-BE49-F238E27FC236}">
                <a16:creationId xmlns:a16="http://schemas.microsoft.com/office/drawing/2014/main" id="{F86E910D-8A66-4634-8E99-06C1371A71DD}"/>
              </a:ext>
            </a:extLst>
          </p:cNvPr>
          <p:cNvSpPr txBox="1">
            <a:spLocks/>
          </p:cNvSpPr>
          <p:nvPr userDrawn="1"/>
        </p:nvSpPr>
        <p:spPr>
          <a:xfrm>
            <a:off x="3394364" y="2421718"/>
            <a:ext cx="8797636" cy="51823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dirty="0">
                <a:latin typeface="Trebuchet MS" panose="020B0603020202020204" pitchFamily="34" charset="0"/>
              </a:rPr>
              <a:t>Siegbert Rudolph</a:t>
            </a:r>
          </a:p>
        </p:txBody>
      </p:sp>
      <p:pic>
        <p:nvPicPr>
          <p:cNvPr id="16" name="Grafik 15">
            <a:extLst>
              <a:ext uri="{FF2B5EF4-FFF2-40B4-BE49-F238E27FC236}">
                <a16:creationId xmlns:a16="http://schemas.microsoft.com/office/drawing/2014/main" id="{89A57D90-1AEE-4C85-904D-33C91FBD0E81}"/>
              </a:ext>
            </a:extLst>
          </p:cNvPr>
          <p:cNvPicPr>
            <a:picLocks noChangeAspect="1"/>
          </p:cNvPicPr>
          <p:nvPr userDrawn="1"/>
        </p:nvPicPr>
        <p:blipFill>
          <a:blip r:embed="rId3"/>
          <a:stretch>
            <a:fillRect/>
          </a:stretch>
        </p:blipFill>
        <p:spPr>
          <a:xfrm>
            <a:off x="249086" y="6365190"/>
            <a:ext cx="2847079" cy="536494"/>
          </a:xfrm>
          <a:prstGeom prst="rect">
            <a:avLst/>
          </a:prstGeom>
        </p:spPr>
      </p:pic>
    </p:spTree>
    <p:extLst>
      <p:ext uri="{BB962C8B-B14F-4D97-AF65-F5344CB8AC3E}">
        <p14:creationId xmlns:p14="http://schemas.microsoft.com/office/powerpoint/2010/main" val="2858582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806B1CA1-9E51-480A-A07A-0E7D8584C895}" type="datetime1">
              <a:rPr lang="de-DE"/>
              <a:pPr>
                <a:defRPr/>
              </a:pPr>
              <a:t>30.11.2022</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B5E18A62-6F58-4796-844A-1DE78E7B08B1}" type="slidenum">
              <a:rPr lang="de-DE"/>
              <a:pPr>
                <a:defRPr/>
              </a:pPr>
              <a:t>‹Nr.›</a:t>
            </a:fld>
            <a:endParaRPr lang="de-DE" dirty="0"/>
          </a:p>
        </p:txBody>
      </p:sp>
    </p:spTree>
    <p:extLst>
      <p:ext uri="{BB962C8B-B14F-4D97-AF65-F5344CB8AC3E}">
        <p14:creationId xmlns:p14="http://schemas.microsoft.com/office/powerpoint/2010/main" val="987892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EDCE5D90-020C-4691-B4AA-2B2F98DF81A4}" type="datetime1">
              <a:rPr lang="de-DE"/>
              <a:pPr>
                <a:defRPr/>
              </a:pPr>
              <a:t>30.11.2022</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A5F58E6B-F8B9-4C44-9A54-2ABEFBCAF653}" type="slidenum">
              <a:rPr lang="de-DE"/>
              <a:pPr>
                <a:defRPr/>
              </a:pPr>
              <a:t>‹Nr.›</a:t>
            </a:fld>
            <a:endParaRPr lang="de-DE" dirty="0"/>
          </a:p>
        </p:txBody>
      </p:sp>
    </p:spTree>
    <p:extLst>
      <p:ext uri="{BB962C8B-B14F-4D97-AF65-F5344CB8AC3E}">
        <p14:creationId xmlns:p14="http://schemas.microsoft.com/office/powerpoint/2010/main" val="21747218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4C8AB3F1-6151-49F2-930C-B8E038924B4C}" type="datetime1">
              <a:rPr lang="de-DE"/>
              <a:pPr>
                <a:defRPr/>
              </a:pPr>
              <a:t>30.11.2022</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6D4ADD19-B194-4F04-82D6-0605551CC20E}" type="slidenum">
              <a:rPr lang="de-DE"/>
              <a:pPr>
                <a:defRPr/>
              </a:pPr>
              <a:t>‹Nr.›</a:t>
            </a:fld>
            <a:endParaRPr lang="de-DE" dirty="0"/>
          </a:p>
        </p:txBody>
      </p:sp>
    </p:spTree>
    <p:extLst>
      <p:ext uri="{BB962C8B-B14F-4D97-AF65-F5344CB8AC3E}">
        <p14:creationId xmlns:p14="http://schemas.microsoft.com/office/powerpoint/2010/main" val="12852470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A37E42D4-3034-4FE5-80B3-5473AF5D48F7}" type="datetime1">
              <a:rPr lang="de-DE"/>
              <a:pPr>
                <a:defRPr/>
              </a:pPr>
              <a:t>30.11.2022</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B2E31098-89E9-4B77-B0EA-A04DD1C1697C}" type="slidenum">
              <a:rPr lang="de-DE"/>
              <a:pPr>
                <a:defRPr/>
              </a:pPr>
              <a:t>‹Nr.›</a:t>
            </a:fld>
            <a:endParaRPr lang="de-DE" dirty="0"/>
          </a:p>
        </p:txBody>
      </p:sp>
    </p:spTree>
    <p:extLst>
      <p:ext uri="{BB962C8B-B14F-4D97-AF65-F5344CB8AC3E}">
        <p14:creationId xmlns:p14="http://schemas.microsoft.com/office/powerpoint/2010/main" val="32769795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B4B5C7B1-5D8D-4B98-90C5-090B1BB35B98}"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20E98A2F-A915-47DD-935F-2D0977E48139}" type="slidenum">
              <a:rPr lang="de-DE"/>
              <a:pPr>
                <a:defRPr/>
              </a:pPr>
              <a:t>‹Nr.›</a:t>
            </a:fld>
            <a:endParaRPr lang="de-DE" dirty="0"/>
          </a:p>
        </p:txBody>
      </p:sp>
    </p:spTree>
    <p:extLst>
      <p:ext uri="{BB962C8B-B14F-4D97-AF65-F5344CB8AC3E}">
        <p14:creationId xmlns:p14="http://schemas.microsoft.com/office/powerpoint/2010/main" val="24141814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0383C879-DCE9-4DA1-888C-FED4E28B7398}"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7374498E-F697-46D5-A634-5D669FDFCB90}" type="slidenum">
              <a:rPr lang="de-DE"/>
              <a:pPr>
                <a:defRPr/>
              </a:pPr>
              <a:t>‹Nr.›</a:t>
            </a:fld>
            <a:endParaRPr lang="de-DE" dirty="0"/>
          </a:p>
        </p:txBody>
      </p:sp>
    </p:spTree>
    <p:extLst>
      <p:ext uri="{BB962C8B-B14F-4D97-AF65-F5344CB8AC3E}">
        <p14:creationId xmlns:p14="http://schemas.microsoft.com/office/powerpoint/2010/main" val="39071617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58CD9BF0-2A07-4E25-BC99-9A6D1FEBCA4B}"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21D29461-5362-4DE6-86B4-14C181C0718A}" type="slidenum">
              <a:rPr lang="de-DE"/>
              <a:pPr>
                <a:defRPr/>
              </a:pPr>
              <a:t>‹Nr.›</a:t>
            </a:fld>
            <a:endParaRPr lang="de-DE" dirty="0"/>
          </a:p>
        </p:txBody>
      </p:sp>
    </p:spTree>
    <p:extLst>
      <p:ext uri="{BB962C8B-B14F-4D97-AF65-F5344CB8AC3E}">
        <p14:creationId xmlns:p14="http://schemas.microsoft.com/office/powerpoint/2010/main" val="2763656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119CE0F1-DA2B-4525-BBBF-E45DB459B259}"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94E45B7A-6455-4EA0-BFE3-AB17A7D6363B}" type="slidenum">
              <a:rPr lang="de-DE"/>
              <a:pPr>
                <a:defRPr/>
              </a:pPr>
              <a:t>‹Nr.›</a:t>
            </a:fld>
            <a:endParaRPr lang="de-DE" dirty="0"/>
          </a:p>
        </p:txBody>
      </p:sp>
    </p:spTree>
    <p:extLst>
      <p:ext uri="{BB962C8B-B14F-4D97-AF65-F5344CB8AC3E}">
        <p14:creationId xmlns:p14="http://schemas.microsoft.com/office/powerpoint/2010/main" val="35686742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99BDDC7D-8035-48FE-ACC9-596FE5DDFBFF}"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88E0C238-4593-438D-A7A1-949D7A05CA32}" type="slidenum">
              <a:rPr lang="de-DE"/>
              <a:pPr>
                <a:defRPr/>
              </a:pPr>
              <a:t>‹Nr.›</a:t>
            </a:fld>
            <a:endParaRPr lang="de-DE" dirty="0"/>
          </a:p>
        </p:txBody>
      </p:sp>
    </p:spTree>
    <p:extLst>
      <p:ext uri="{BB962C8B-B14F-4D97-AF65-F5344CB8AC3E}">
        <p14:creationId xmlns:p14="http://schemas.microsoft.com/office/powerpoint/2010/main" val="12352290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D15220DE-EED3-44F7-B1BF-2301256A44C7}" type="datetime1">
              <a:rPr lang="de-DE"/>
              <a:pPr>
                <a:defRPr/>
              </a:pPr>
              <a:t>30.11.2022</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013F9593-0ADA-4B15-B31C-4160C9F679BA}" type="slidenum">
              <a:rPr lang="de-DE"/>
              <a:pPr>
                <a:defRPr/>
              </a:pPr>
              <a:t>‹Nr.›</a:t>
            </a:fld>
            <a:endParaRPr lang="de-DE" dirty="0"/>
          </a:p>
        </p:txBody>
      </p:sp>
    </p:spTree>
    <p:extLst>
      <p:ext uri="{BB962C8B-B14F-4D97-AF65-F5344CB8AC3E}">
        <p14:creationId xmlns:p14="http://schemas.microsoft.com/office/powerpoint/2010/main" val="2314274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A2C0F574-B905-4917-B9E9-2241E24B676C}"/>
              </a:ext>
            </a:extLst>
          </p:cNvPr>
          <p:cNvSpPr>
            <a:spLocks noGrp="1"/>
          </p:cNvSpPr>
          <p:nvPr>
            <p:ph type="title" hasCustomPrompt="1"/>
          </p:nvPr>
        </p:nvSpPr>
        <p:spPr>
          <a:xfrm>
            <a:off x="260109" y="85228"/>
            <a:ext cx="10515600" cy="434312"/>
          </a:xfrm>
          <a:prstGeom prst="rect">
            <a:avLst/>
          </a:prstGeom>
        </p:spPr>
        <p:txBody>
          <a:bodyPr>
            <a:noAutofit/>
          </a:bodyPr>
          <a:lstStyle>
            <a:lvl1pPr algn="l" defTabSz="914400" rtl="0" eaLnBrk="1" latinLnBrk="0" hangingPunct="1">
              <a:lnSpc>
                <a:spcPct val="90000"/>
              </a:lnSpc>
              <a:spcBef>
                <a:spcPct val="0"/>
              </a:spcBef>
              <a:buNone/>
              <a:defRPr lang="de-DE" sz="2800" kern="1200" dirty="0">
                <a:solidFill>
                  <a:schemeClr val="tx1"/>
                </a:solidFill>
                <a:latin typeface="Trebuchet MS" panose="020B0603020202020204" pitchFamily="34" charset="0"/>
                <a:ea typeface="+mj-ea"/>
                <a:cs typeface="+mj-cs"/>
              </a:defRPr>
            </a:lvl1pPr>
          </a:lstStyle>
          <a:p>
            <a:r>
              <a:rPr lang="de-DE" dirty="0" err="1"/>
              <a:t>aaa</a:t>
            </a:r>
            <a:br>
              <a:rPr lang="de-DE" dirty="0"/>
            </a:br>
            <a:r>
              <a:rPr lang="de-DE" dirty="0" err="1"/>
              <a:t>bbb</a:t>
            </a:r>
            <a:endParaRPr lang="de-DE" dirty="0"/>
          </a:p>
        </p:txBody>
      </p:sp>
      <p:sp>
        <p:nvSpPr>
          <p:cNvPr id="8" name="Foliennummernplatzhalter 5">
            <a:extLst>
              <a:ext uri="{FF2B5EF4-FFF2-40B4-BE49-F238E27FC236}">
                <a16:creationId xmlns:a16="http://schemas.microsoft.com/office/drawing/2014/main" id="{91056877-43A1-41DC-8ADE-A8A2FE0CDF56}"/>
              </a:ext>
            </a:extLst>
          </p:cNvPr>
          <p:cNvSpPr>
            <a:spLocks noGrp="1"/>
          </p:cNvSpPr>
          <p:nvPr>
            <p:ph type="sldNum" sz="quarter" idx="12"/>
          </p:nvPr>
        </p:nvSpPr>
        <p:spPr>
          <a:xfrm>
            <a:off x="9188691" y="92733"/>
            <a:ext cx="2743200" cy="365125"/>
          </a:xfrm>
          <a:prstGeom prst="rect">
            <a:avLst/>
          </a:prstGeom>
        </p:spPr>
        <p:txBody>
          <a:bodyPr/>
          <a:lstStyle>
            <a:lvl1pPr algn="r">
              <a:defRPr>
                <a:latin typeface="Trebuchet MS" panose="020B0603020202020204" pitchFamily="34" charset="0"/>
              </a:defRPr>
            </a:lvl1pPr>
          </a:lstStyle>
          <a:p>
            <a:fld id="{C9CD412D-C60F-4771-A1CB-FFD7B5773953}" type="slidenum">
              <a:rPr lang="de-DE" smtClean="0"/>
              <a:pPr/>
              <a:t>‹Nr.›</a:t>
            </a:fld>
            <a:endParaRPr lang="de-DE" dirty="0"/>
          </a:p>
        </p:txBody>
      </p:sp>
      <p:cxnSp>
        <p:nvCxnSpPr>
          <p:cNvPr id="9" name="Gerader Verbinder 8">
            <a:extLst>
              <a:ext uri="{FF2B5EF4-FFF2-40B4-BE49-F238E27FC236}">
                <a16:creationId xmlns:a16="http://schemas.microsoft.com/office/drawing/2014/main" id="{51E32DFC-7741-47FB-A0F2-89ED6A43B5F3}"/>
              </a:ext>
            </a:extLst>
          </p:cNvPr>
          <p:cNvCxnSpPr>
            <a:cxnSpLocks/>
          </p:cNvCxnSpPr>
          <p:nvPr userDrawn="1"/>
        </p:nvCxnSpPr>
        <p:spPr>
          <a:xfrm>
            <a:off x="260109" y="1023730"/>
            <a:ext cx="1134054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hteck 9">
            <a:hlinkClick r:id="" action="ppaction://hlinkshowjump?jump=previousslide"/>
            <a:extLst>
              <a:ext uri="{FF2B5EF4-FFF2-40B4-BE49-F238E27FC236}">
                <a16:creationId xmlns:a16="http://schemas.microsoft.com/office/drawing/2014/main" id="{AF2356A9-2F9A-4C87-9663-DCCDE279252E}"/>
              </a:ext>
            </a:extLst>
          </p:cNvPr>
          <p:cNvSpPr/>
          <p:nvPr userDrawn="1"/>
        </p:nvSpPr>
        <p:spPr>
          <a:xfrm>
            <a:off x="8700738" y="6453188"/>
            <a:ext cx="1512888" cy="288925"/>
          </a:xfrm>
          <a:prstGeom prst="rect">
            <a:avLst/>
          </a:prstGeom>
          <a:ln>
            <a:no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nchor="ctr"/>
          <a:lstStyle/>
          <a:p>
            <a:pPr algn="ctr">
              <a:defRPr/>
            </a:pPr>
            <a:r>
              <a:rPr lang="de-DE" sz="1400" dirty="0"/>
              <a:t>Vorherige  Seite</a:t>
            </a:r>
          </a:p>
        </p:txBody>
      </p:sp>
      <p:sp>
        <p:nvSpPr>
          <p:cNvPr id="11" name="Rechteck 10">
            <a:hlinkClick r:id="" action="ppaction://hlinkshowjump?jump=nextslide"/>
            <a:extLst>
              <a:ext uri="{FF2B5EF4-FFF2-40B4-BE49-F238E27FC236}">
                <a16:creationId xmlns:a16="http://schemas.microsoft.com/office/drawing/2014/main" id="{E11E66F3-E321-441D-AA1A-592D8D578A3E}"/>
              </a:ext>
            </a:extLst>
          </p:cNvPr>
          <p:cNvSpPr/>
          <p:nvPr userDrawn="1"/>
        </p:nvSpPr>
        <p:spPr>
          <a:xfrm>
            <a:off x="10332688" y="6450013"/>
            <a:ext cx="1512888" cy="287337"/>
          </a:xfrm>
          <a:prstGeom prst="rect">
            <a:avLst/>
          </a:prstGeom>
          <a:ln>
            <a:no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nchor="ctr"/>
          <a:lstStyle/>
          <a:p>
            <a:pPr algn="ctr">
              <a:defRPr/>
            </a:pPr>
            <a:r>
              <a:rPr lang="de-DE" sz="1400" dirty="0"/>
              <a:t>Nächste  Seite</a:t>
            </a:r>
          </a:p>
        </p:txBody>
      </p:sp>
      <p:pic>
        <p:nvPicPr>
          <p:cNvPr id="12" name="Grafik 11">
            <a:extLst>
              <a:ext uri="{FF2B5EF4-FFF2-40B4-BE49-F238E27FC236}">
                <a16:creationId xmlns:a16="http://schemas.microsoft.com/office/drawing/2014/main" id="{BFEE64A4-5636-44BD-A158-E20B6ACBA0E2}"/>
              </a:ext>
            </a:extLst>
          </p:cNvPr>
          <p:cNvPicPr>
            <a:picLocks noChangeAspect="1"/>
          </p:cNvPicPr>
          <p:nvPr userDrawn="1"/>
        </p:nvPicPr>
        <p:blipFill>
          <a:blip r:embed="rId2"/>
          <a:stretch>
            <a:fillRect/>
          </a:stretch>
        </p:blipFill>
        <p:spPr>
          <a:xfrm>
            <a:off x="249086" y="6365190"/>
            <a:ext cx="2847079" cy="536494"/>
          </a:xfrm>
          <a:prstGeom prst="rect">
            <a:avLst/>
          </a:prstGeom>
        </p:spPr>
      </p:pic>
      <p:sp>
        <p:nvSpPr>
          <p:cNvPr id="13" name="Textfeld 7">
            <a:extLst>
              <a:ext uri="{FF2B5EF4-FFF2-40B4-BE49-F238E27FC236}">
                <a16:creationId xmlns:a16="http://schemas.microsoft.com/office/drawing/2014/main" id="{7163376D-EC0D-4315-A2F0-425215FE8372}"/>
              </a:ext>
            </a:extLst>
          </p:cNvPr>
          <p:cNvSpPr txBox="1">
            <a:spLocks noChangeArrowheads="1"/>
          </p:cNvSpPr>
          <p:nvPr userDrawn="1"/>
        </p:nvSpPr>
        <p:spPr bwMode="auto">
          <a:xfrm>
            <a:off x="10632504" y="540802"/>
            <a:ext cx="1460656" cy="461665"/>
          </a:xfrm>
          <a:prstGeom prst="rect">
            <a:avLst/>
          </a:prstGeom>
          <a:noFill/>
          <a:ln>
            <a:noFill/>
          </a:ln>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r>
              <a:rPr lang="de-DE" sz="1200" b="1" dirty="0">
                <a:latin typeface="Trebuchet MS" pitchFamily="34" charset="0"/>
              </a:rPr>
              <a:t>Bearbeitet  von:  </a:t>
            </a:r>
          </a:p>
          <a:p>
            <a:pPr>
              <a:defRPr/>
            </a:pPr>
            <a:r>
              <a:rPr lang="de-DE" sz="1200" b="1" dirty="0">
                <a:latin typeface="Trebuchet MS" pitchFamily="34" charset="0"/>
              </a:rPr>
              <a:t>Siegbert  Rudolph</a:t>
            </a:r>
          </a:p>
        </p:txBody>
      </p:sp>
    </p:spTree>
    <p:extLst>
      <p:ext uri="{BB962C8B-B14F-4D97-AF65-F5344CB8AC3E}">
        <p14:creationId xmlns:p14="http://schemas.microsoft.com/office/powerpoint/2010/main" val="40638939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13C1BFA1-5F37-478E-B8F9-1A44198778EA}" type="datetime1">
              <a:rPr lang="de-DE"/>
              <a:pPr>
                <a:defRPr/>
              </a:pPr>
              <a:t>30.11.2022</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5F4A5CC5-8774-4A5A-8686-958EA7333D0A}" type="slidenum">
              <a:rPr lang="de-DE"/>
              <a:pPr>
                <a:defRPr/>
              </a:pPr>
              <a:t>‹Nr.›</a:t>
            </a:fld>
            <a:endParaRPr lang="de-DE" dirty="0"/>
          </a:p>
        </p:txBody>
      </p:sp>
    </p:spTree>
    <p:extLst>
      <p:ext uri="{BB962C8B-B14F-4D97-AF65-F5344CB8AC3E}">
        <p14:creationId xmlns:p14="http://schemas.microsoft.com/office/powerpoint/2010/main" val="21785779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4540B614-8E5C-4F77-BC15-F48B870A82CF}" type="datetime1">
              <a:rPr lang="de-DE"/>
              <a:pPr>
                <a:defRPr/>
              </a:pPr>
              <a:t>30.11.2022</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3143A889-7975-4D34-A6C1-BDF28DA09C94}" type="slidenum">
              <a:rPr lang="de-DE"/>
              <a:pPr>
                <a:defRPr/>
              </a:pPr>
              <a:t>‹Nr.›</a:t>
            </a:fld>
            <a:endParaRPr lang="de-DE" dirty="0"/>
          </a:p>
        </p:txBody>
      </p:sp>
    </p:spTree>
    <p:extLst>
      <p:ext uri="{BB962C8B-B14F-4D97-AF65-F5344CB8AC3E}">
        <p14:creationId xmlns:p14="http://schemas.microsoft.com/office/powerpoint/2010/main" val="34232508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D0C322E4-1D8B-4885-8EAA-2E1E9D7D833C}" type="datetime1">
              <a:rPr lang="de-DE"/>
              <a:pPr>
                <a:defRPr/>
              </a:pPr>
              <a:t>30.11.2022</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3BFC710F-E9F2-4BA2-9316-CC915B1162EE}" type="slidenum">
              <a:rPr lang="de-DE"/>
              <a:pPr>
                <a:defRPr/>
              </a:pPr>
              <a:t>‹Nr.›</a:t>
            </a:fld>
            <a:endParaRPr lang="de-DE" dirty="0"/>
          </a:p>
        </p:txBody>
      </p:sp>
    </p:spTree>
    <p:extLst>
      <p:ext uri="{BB962C8B-B14F-4D97-AF65-F5344CB8AC3E}">
        <p14:creationId xmlns:p14="http://schemas.microsoft.com/office/powerpoint/2010/main" val="7784086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5900FDC2-F274-4CF1-B0C5-84AFE6028350}" type="datetime1">
              <a:rPr lang="de-DE"/>
              <a:pPr>
                <a:defRPr/>
              </a:pPr>
              <a:t>30.11.2022</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BBB48505-4B2D-4178-B894-17A1B3FA0E52}" type="slidenum">
              <a:rPr lang="de-DE"/>
              <a:pPr>
                <a:defRPr/>
              </a:pPr>
              <a:t>‹Nr.›</a:t>
            </a:fld>
            <a:endParaRPr lang="de-DE" dirty="0"/>
          </a:p>
        </p:txBody>
      </p:sp>
    </p:spTree>
    <p:extLst>
      <p:ext uri="{BB962C8B-B14F-4D97-AF65-F5344CB8AC3E}">
        <p14:creationId xmlns:p14="http://schemas.microsoft.com/office/powerpoint/2010/main" val="15653711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3675C483-569A-477A-8E1C-E0BF9864C651}" type="datetime1">
              <a:rPr lang="de-DE"/>
              <a:pPr>
                <a:defRPr/>
              </a:pPr>
              <a:t>30.11.2022</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731A441C-38D3-448A-8CF9-AC5A0796F393}" type="slidenum">
              <a:rPr lang="de-DE"/>
              <a:pPr>
                <a:defRPr/>
              </a:pPr>
              <a:t>‹Nr.›</a:t>
            </a:fld>
            <a:endParaRPr lang="de-DE" dirty="0"/>
          </a:p>
        </p:txBody>
      </p:sp>
    </p:spTree>
    <p:extLst>
      <p:ext uri="{BB962C8B-B14F-4D97-AF65-F5344CB8AC3E}">
        <p14:creationId xmlns:p14="http://schemas.microsoft.com/office/powerpoint/2010/main" val="37891285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F36DCF26-836A-4976-A17C-EEE5B272D79A}"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181781BA-EC12-459D-B450-9A9237DFC3A3}" type="slidenum">
              <a:rPr lang="de-DE"/>
              <a:pPr>
                <a:defRPr/>
              </a:pPr>
              <a:t>‹Nr.›</a:t>
            </a:fld>
            <a:endParaRPr lang="de-DE" dirty="0"/>
          </a:p>
        </p:txBody>
      </p:sp>
    </p:spTree>
    <p:extLst>
      <p:ext uri="{BB962C8B-B14F-4D97-AF65-F5344CB8AC3E}">
        <p14:creationId xmlns:p14="http://schemas.microsoft.com/office/powerpoint/2010/main" val="31738646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AF1553F8-7055-45F5-B276-B318B72EE1D5}"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77EBBCE3-A541-428A-BE62-B9EB655C70FD}" type="slidenum">
              <a:rPr lang="de-DE"/>
              <a:pPr>
                <a:defRPr/>
              </a:pPr>
              <a:t>‹Nr.›</a:t>
            </a:fld>
            <a:endParaRPr lang="de-DE" dirty="0"/>
          </a:p>
        </p:txBody>
      </p:sp>
    </p:spTree>
    <p:extLst>
      <p:ext uri="{BB962C8B-B14F-4D97-AF65-F5344CB8AC3E}">
        <p14:creationId xmlns:p14="http://schemas.microsoft.com/office/powerpoint/2010/main" val="25640399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20B60B53-AD61-40DB-92B9-80997BD69F3B}"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F8776890-D58D-4D77-ABDC-0CAF59B57598}" type="slidenum">
              <a:rPr lang="de-DE"/>
              <a:pPr>
                <a:defRPr/>
              </a:pPr>
              <a:t>‹Nr.›</a:t>
            </a:fld>
            <a:endParaRPr lang="de-DE" dirty="0"/>
          </a:p>
        </p:txBody>
      </p:sp>
    </p:spTree>
    <p:extLst>
      <p:ext uri="{BB962C8B-B14F-4D97-AF65-F5344CB8AC3E}">
        <p14:creationId xmlns:p14="http://schemas.microsoft.com/office/powerpoint/2010/main" val="7299827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871A4BB6-0A96-4679-87E7-7A40DB629942}"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015191B-E4FE-48D8-A236-4DCEFAD19D15}" type="slidenum">
              <a:rPr lang="de-DE"/>
              <a:pPr>
                <a:defRPr/>
              </a:pPr>
              <a:t>‹Nr.›</a:t>
            </a:fld>
            <a:endParaRPr lang="de-DE" dirty="0"/>
          </a:p>
        </p:txBody>
      </p:sp>
    </p:spTree>
    <p:extLst>
      <p:ext uri="{BB962C8B-B14F-4D97-AF65-F5344CB8AC3E}">
        <p14:creationId xmlns:p14="http://schemas.microsoft.com/office/powerpoint/2010/main" val="20587706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69C1E920-9389-4CD6-9DC6-6666ACEA92FF}"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04208FD-A59C-44B2-B893-4D8B97E1B4A0}" type="slidenum">
              <a:rPr lang="de-DE"/>
              <a:pPr>
                <a:defRPr/>
              </a:pPr>
              <a:t>‹Nr.›</a:t>
            </a:fld>
            <a:endParaRPr lang="de-DE" dirty="0"/>
          </a:p>
        </p:txBody>
      </p:sp>
    </p:spTree>
    <p:extLst>
      <p:ext uri="{BB962C8B-B14F-4D97-AF65-F5344CB8AC3E}">
        <p14:creationId xmlns:p14="http://schemas.microsoft.com/office/powerpoint/2010/main" val="583342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435C59-9215-41C0-A27C-6CFB826CB328}"/>
              </a:ext>
            </a:extLst>
          </p:cNvPr>
          <p:cNvSpPr>
            <a:spLocks noGrp="1"/>
          </p:cNvSpPr>
          <p:nvPr>
            <p:ph type="title" hasCustomPrompt="1"/>
          </p:nvPr>
        </p:nvSpPr>
        <p:spPr>
          <a:xfrm>
            <a:off x="1085057" y="4869160"/>
            <a:ext cx="10515600" cy="1338262"/>
          </a:xfrm>
          <a:prstGeom prst="rect">
            <a:avLst/>
          </a:prstGeom>
        </p:spPr>
        <p:txBody>
          <a:bodyPr anchor="b">
            <a:normAutofit/>
          </a:bodyPr>
          <a:lstStyle>
            <a:lvl1pPr algn="ctr">
              <a:defRPr sz="4400" b="1">
                <a:solidFill>
                  <a:schemeClr val="accent1"/>
                </a:solidFill>
                <a:latin typeface="Trebuchet MS" panose="020B0603020202020204" pitchFamily="34" charset="0"/>
              </a:defRPr>
            </a:lvl1pPr>
          </a:lstStyle>
          <a:p>
            <a:br>
              <a:rPr lang="de-DE" dirty="0"/>
            </a:br>
            <a:br>
              <a:rPr lang="de-DE" dirty="0"/>
            </a:br>
            <a:r>
              <a:rPr lang="de-DE" dirty="0"/>
              <a:t>Hurra, wieder ein Stück weiter!</a:t>
            </a:r>
            <a:br>
              <a:rPr lang="de-DE" dirty="0"/>
            </a:br>
            <a:br>
              <a:rPr lang="de-DE" dirty="0"/>
            </a:br>
            <a:endParaRPr lang="de-DE" dirty="0"/>
          </a:p>
        </p:txBody>
      </p:sp>
      <p:cxnSp>
        <p:nvCxnSpPr>
          <p:cNvPr id="8" name="Gerader Verbinder 7">
            <a:extLst>
              <a:ext uri="{FF2B5EF4-FFF2-40B4-BE49-F238E27FC236}">
                <a16:creationId xmlns:a16="http://schemas.microsoft.com/office/drawing/2014/main" id="{8989F0D0-5950-47AD-888D-84400EEE5C2A}"/>
              </a:ext>
            </a:extLst>
          </p:cNvPr>
          <p:cNvCxnSpPr>
            <a:cxnSpLocks/>
          </p:cNvCxnSpPr>
          <p:nvPr userDrawn="1"/>
        </p:nvCxnSpPr>
        <p:spPr>
          <a:xfrm>
            <a:off x="260109" y="1023730"/>
            <a:ext cx="11340548"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feld 36">
            <a:extLst>
              <a:ext uri="{FF2B5EF4-FFF2-40B4-BE49-F238E27FC236}">
                <a16:creationId xmlns:a16="http://schemas.microsoft.com/office/drawing/2014/main" id="{7D7F5985-9CA6-44A4-9657-1C248A88F51A}"/>
              </a:ext>
            </a:extLst>
          </p:cNvPr>
          <p:cNvSpPr txBox="1">
            <a:spLocks noChangeArrowheads="1"/>
          </p:cNvSpPr>
          <p:nvPr userDrawn="1"/>
        </p:nvSpPr>
        <p:spPr bwMode="auto">
          <a:xfrm>
            <a:off x="179512" y="116632"/>
            <a:ext cx="9054923" cy="707886"/>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000" b="1" dirty="0">
                <a:solidFill>
                  <a:prstClr val="black"/>
                </a:solidFill>
                <a:latin typeface="Trebuchet MS" pitchFamily="34" charset="0"/>
              </a:rPr>
              <a:t>Üben verbessert die Fertigkeit.</a:t>
            </a:r>
          </a:p>
          <a:p>
            <a:pPr>
              <a:spcBef>
                <a:spcPct val="0"/>
              </a:spcBef>
              <a:buFontTx/>
              <a:buNone/>
            </a:pPr>
            <a:r>
              <a:rPr lang="de-DE" altLang="de-DE" sz="2000" b="1" dirty="0">
                <a:solidFill>
                  <a:prstClr val="black"/>
                </a:solidFill>
                <a:latin typeface="Trebuchet MS" pitchFamily="34" charset="0"/>
              </a:rPr>
              <a:t>Wer viel übt, der wird gescheit!</a:t>
            </a:r>
            <a:endParaRPr lang="de-DE" altLang="de-DE" sz="2000" dirty="0">
              <a:solidFill>
                <a:srgbClr val="FF0000"/>
              </a:solidFill>
              <a:latin typeface="Trebuchet MS" pitchFamily="34" charset="0"/>
            </a:endParaRPr>
          </a:p>
        </p:txBody>
      </p:sp>
      <p:pic>
        <p:nvPicPr>
          <p:cNvPr id="10" name="Grafik 9" descr="Smiley böse.png">
            <a:extLst>
              <a:ext uri="{FF2B5EF4-FFF2-40B4-BE49-F238E27FC236}">
                <a16:creationId xmlns:a16="http://schemas.microsoft.com/office/drawing/2014/main" id="{66ADAD09-392E-4A74-A85E-D530CA26847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491527" y="2022475"/>
            <a:ext cx="2825750" cy="188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Grafik 10" descr="Smiley gut.png">
            <a:extLst>
              <a:ext uri="{FF2B5EF4-FFF2-40B4-BE49-F238E27FC236}">
                <a16:creationId xmlns:a16="http://schemas.microsoft.com/office/drawing/2014/main" id="{0B3BE68C-BED1-42C7-B52A-DF831DFD7B70}"/>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866177" y="1916113"/>
            <a:ext cx="2141538"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hteck 12">
            <a:hlinkClick r:id="" action="ppaction://hlinkshowjump?jump=previousslide"/>
            <a:extLst>
              <a:ext uri="{FF2B5EF4-FFF2-40B4-BE49-F238E27FC236}">
                <a16:creationId xmlns:a16="http://schemas.microsoft.com/office/drawing/2014/main" id="{7703BC49-34F6-4EA9-AC31-3A29353BE18C}"/>
              </a:ext>
            </a:extLst>
          </p:cNvPr>
          <p:cNvSpPr/>
          <p:nvPr userDrawn="1"/>
        </p:nvSpPr>
        <p:spPr>
          <a:xfrm>
            <a:off x="8700738" y="6453188"/>
            <a:ext cx="1512888" cy="288925"/>
          </a:xfrm>
          <a:prstGeom prst="rect">
            <a:avLst/>
          </a:prstGeom>
          <a:ln>
            <a:no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nchor="ctr"/>
          <a:lstStyle/>
          <a:p>
            <a:pPr algn="ctr">
              <a:defRPr/>
            </a:pPr>
            <a:r>
              <a:rPr lang="de-DE" sz="1400"/>
              <a:t>Vorherige  Seite</a:t>
            </a:r>
            <a:endParaRPr lang="de-DE" sz="1400" dirty="0"/>
          </a:p>
        </p:txBody>
      </p:sp>
      <p:pic>
        <p:nvPicPr>
          <p:cNvPr id="14" name="Grafik 13">
            <a:extLst>
              <a:ext uri="{FF2B5EF4-FFF2-40B4-BE49-F238E27FC236}">
                <a16:creationId xmlns:a16="http://schemas.microsoft.com/office/drawing/2014/main" id="{7F2B07AC-27E2-4A7E-B277-D2B9BA37B609}"/>
              </a:ext>
            </a:extLst>
          </p:cNvPr>
          <p:cNvPicPr>
            <a:picLocks noChangeAspect="1"/>
          </p:cNvPicPr>
          <p:nvPr userDrawn="1"/>
        </p:nvPicPr>
        <p:blipFill>
          <a:blip r:embed="rId4"/>
          <a:stretch>
            <a:fillRect/>
          </a:stretch>
        </p:blipFill>
        <p:spPr>
          <a:xfrm>
            <a:off x="249086" y="6365190"/>
            <a:ext cx="2847079" cy="536494"/>
          </a:xfrm>
          <a:prstGeom prst="rect">
            <a:avLst/>
          </a:prstGeom>
        </p:spPr>
      </p:pic>
    </p:spTree>
    <p:extLst>
      <p:ext uri="{BB962C8B-B14F-4D97-AF65-F5344CB8AC3E}">
        <p14:creationId xmlns:p14="http://schemas.microsoft.com/office/powerpoint/2010/main" val="1294975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spd="33333"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A847D9D2-6CD1-45D4-998A-24C649EAF81D}" type="datetime1">
              <a:rPr lang="de-DE"/>
              <a:pPr>
                <a:defRPr/>
              </a:pPr>
              <a:t>30.11.2022</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BEC11508-8875-4999-BD75-C13839066609}" type="slidenum">
              <a:rPr lang="de-DE"/>
              <a:pPr>
                <a:defRPr/>
              </a:pPr>
              <a:t>‹Nr.›</a:t>
            </a:fld>
            <a:endParaRPr lang="de-DE" dirty="0"/>
          </a:p>
        </p:txBody>
      </p:sp>
    </p:spTree>
    <p:extLst>
      <p:ext uri="{BB962C8B-B14F-4D97-AF65-F5344CB8AC3E}">
        <p14:creationId xmlns:p14="http://schemas.microsoft.com/office/powerpoint/2010/main" val="294606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27956178-5F9F-44AC-9413-92404CA4E581}" type="datetime1">
              <a:rPr lang="de-DE"/>
              <a:pPr>
                <a:defRPr/>
              </a:pPr>
              <a:t>30.11.2022</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0AC2EB19-B0AF-44E6-8560-17516E557898}" type="slidenum">
              <a:rPr lang="de-DE"/>
              <a:pPr>
                <a:defRPr/>
              </a:pPr>
              <a:t>‹Nr.›</a:t>
            </a:fld>
            <a:endParaRPr lang="de-DE" dirty="0"/>
          </a:p>
        </p:txBody>
      </p:sp>
    </p:spTree>
    <p:extLst>
      <p:ext uri="{BB962C8B-B14F-4D97-AF65-F5344CB8AC3E}">
        <p14:creationId xmlns:p14="http://schemas.microsoft.com/office/powerpoint/2010/main" val="32682586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FFC4A675-217C-4492-B706-92ACA8BABB46}" type="datetime1">
              <a:rPr lang="de-DE"/>
              <a:pPr>
                <a:defRPr/>
              </a:pPr>
              <a:t>30.11.2022</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77B61B64-5F88-4809-87E9-D4072AB61975}" type="slidenum">
              <a:rPr lang="de-DE"/>
              <a:pPr>
                <a:defRPr/>
              </a:pPr>
              <a:t>‹Nr.›</a:t>
            </a:fld>
            <a:endParaRPr lang="de-DE" dirty="0"/>
          </a:p>
        </p:txBody>
      </p:sp>
    </p:spTree>
    <p:extLst>
      <p:ext uri="{BB962C8B-B14F-4D97-AF65-F5344CB8AC3E}">
        <p14:creationId xmlns:p14="http://schemas.microsoft.com/office/powerpoint/2010/main" val="31261745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CFE6E744-B780-442C-9424-DA4D4ED607FA}" type="datetime1">
              <a:rPr lang="de-DE"/>
              <a:pPr>
                <a:defRPr/>
              </a:pPr>
              <a:t>30.11.2022</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E423407E-DD7A-4A98-82F9-251228E315E1}" type="slidenum">
              <a:rPr lang="de-DE"/>
              <a:pPr>
                <a:defRPr/>
              </a:pPr>
              <a:t>‹Nr.›</a:t>
            </a:fld>
            <a:endParaRPr lang="de-DE" dirty="0"/>
          </a:p>
        </p:txBody>
      </p:sp>
    </p:spTree>
    <p:extLst>
      <p:ext uri="{BB962C8B-B14F-4D97-AF65-F5344CB8AC3E}">
        <p14:creationId xmlns:p14="http://schemas.microsoft.com/office/powerpoint/2010/main" val="15002544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F4B106CD-E8F1-4701-9FB9-341D8845F3CB}" type="datetime1">
              <a:rPr lang="de-DE"/>
              <a:pPr>
                <a:defRPr/>
              </a:pPr>
              <a:t>30.11.2022</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4A0A0FCC-4E16-4041-9471-E3D3105CC00E}" type="slidenum">
              <a:rPr lang="de-DE"/>
              <a:pPr>
                <a:defRPr/>
              </a:pPr>
              <a:t>‹Nr.›</a:t>
            </a:fld>
            <a:endParaRPr lang="de-DE" dirty="0"/>
          </a:p>
        </p:txBody>
      </p:sp>
    </p:spTree>
    <p:extLst>
      <p:ext uri="{BB962C8B-B14F-4D97-AF65-F5344CB8AC3E}">
        <p14:creationId xmlns:p14="http://schemas.microsoft.com/office/powerpoint/2010/main" val="33493402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0E79E16B-293E-43BA-8D08-693653BE69B8}" type="datetime1">
              <a:rPr lang="de-DE"/>
              <a:pPr>
                <a:defRPr/>
              </a:pPr>
              <a:t>30.11.2022</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7DD946EB-9C3F-429B-AA59-23056508277F}" type="slidenum">
              <a:rPr lang="de-DE"/>
              <a:pPr>
                <a:defRPr/>
              </a:pPr>
              <a:t>‹Nr.›</a:t>
            </a:fld>
            <a:endParaRPr lang="de-DE" dirty="0"/>
          </a:p>
        </p:txBody>
      </p:sp>
    </p:spTree>
    <p:extLst>
      <p:ext uri="{BB962C8B-B14F-4D97-AF65-F5344CB8AC3E}">
        <p14:creationId xmlns:p14="http://schemas.microsoft.com/office/powerpoint/2010/main" val="91999064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5AB170EB-6975-44CA-A302-7C3AD0D4A980}"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6089A403-2D7F-4220-B450-8DB2F388C67F}" type="slidenum">
              <a:rPr lang="de-DE"/>
              <a:pPr>
                <a:defRPr/>
              </a:pPr>
              <a:t>‹Nr.›</a:t>
            </a:fld>
            <a:endParaRPr lang="de-DE" dirty="0"/>
          </a:p>
        </p:txBody>
      </p:sp>
    </p:spTree>
    <p:extLst>
      <p:ext uri="{BB962C8B-B14F-4D97-AF65-F5344CB8AC3E}">
        <p14:creationId xmlns:p14="http://schemas.microsoft.com/office/powerpoint/2010/main" val="160514210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CF96E15F-20E6-4F16-B3C7-B774968DBB08}"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E0C28291-B488-42AB-BCDB-A3C5B209229D}" type="slidenum">
              <a:rPr lang="de-DE"/>
              <a:pPr>
                <a:defRPr/>
              </a:pPr>
              <a:t>‹Nr.›</a:t>
            </a:fld>
            <a:endParaRPr lang="de-DE" dirty="0"/>
          </a:p>
        </p:txBody>
      </p:sp>
    </p:spTree>
    <p:extLst>
      <p:ext uri="{BB962C8B-B14F-4D97-AF65-F5344CB8AC3E}">
        <p14:creationId xmlns:p14="http://schemas.microsoft.com/office/powerpoint/2010/main" val="249753889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B07FFA3A-8CC1-4463-85A4-B033C391805D}"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DB887EAA-F6A1-494E-B8A9-0B9344523759}" type="slidenum">
              <a:rPr lang="de-DE"/>
              <a:pPr>
                <a:defRPr/>
              </a:pPr>
              <a:t>‹Nr.›</a:t>
            </a:fld>
            <a:endParaRPr lang="de-DE" dirty="0"/>
          </a:p>
        </p:txBody>
      </p:sp>
    </p:spTree>
    <p:extLst>
      <p:ext uri="{BB962C8B-B14F-4D97-AF65-F5344CB8AC3E}">
        <p14:creationId xmlns:p14="http://schemas.microsoft.com/office/powerpoint/2010/main" val="67306906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28ECC376-5B09-4C09-B192-165559B6D809}"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301BCFC2-1E78-41F3-9E46-FAD61E693D0C}" type="slidenum">
              <a:rPr lang="de-DE"/>
              <a:pPr>
                <a:defRPr/>
              </a:pPr>
              <a:t>‹Nr.›</a:t>
            </a:fld>
            <a:endParaRPr lang="de-DE" dirty="0"/>
          </a:p>
        </p:txBody>
      </p:sp>
    </p:spTree>
    <p:extLst>
      <p:ext uri="{BB962C8B-B14F-4D97-AF65-F5344CB8AC3E}">
        <p14:creationId xmlns:p14="http://schemas.microsoft.com/office/powerpoint/2010/main" val="2437816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94806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8DE34A23-ED6F-4DB9-A18B-0D059A488D3F}"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23E4BEF6-E827-4C63-85BF-5326D25BFFA9}" type="slidenum">
              <a:rPr lang="de-DE"/>
              <a:pPr>
                <a:defRPr/>
              </a:pPr>
              <a:t>‹Nr.›</a:t>
            </a:fld>
            <a:endParaRPr lang="de-DE" dirty="0"/>
          </a:p>
        </p:txBody>
      </p:sp>
    </p:spTree>
    <p:extLst>
      <p:ext uri="{BB962C8B-B14F-4D97-AF65-F5344CB8AC3E}">
        <p14:creationId xmlns:p14="http://schemas.microsoft.com/office/powerpoint/2010/main" val="284949159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392AC109-B690-4A42-AA67-B777BF266CF9}" type="datetime1">
              <a:rPr lang="de-DE"/>
              <a:pPr>
                <a:defRPr/>
              </a:pPr>
              <a:t>30.11.2022</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D26AF3C3-452A-455B-A8E8-BDFE55150CB1}" type="slidenum">
              <a:rPr lang="de-DE"/>
              <a:pPr>
                <a:defRPr/>
              </a:pPr>
              <a:t>‹Nr.›</a:t>
            </a:fld>
            <a:endParaRPr lang="de-DE" dirty="0"/>
          </a:p>
        </p:txBody>
      </p:sp>
    </p:spTree>
    <p:extLst>
      <p:ext uri="{BB962C8B-B14F-4D97-AF65-F5344CB8AC3E}">
        <p14:creationId xmlns:p14="http://schemas.microsoft.com/office/powerpoint/2010/main" val="266554647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348EBF0A-E659-4940-A848-7E9FB3A0B28D}" type="datetime1">
              <a:rPr lang="de-DE"/>
              <a:pPr>
                <a:defRPr/>
              </a:pPr>
              <a:t>30.11.2022</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7A1D38EA-60FD-41C7-A7D4-2A87AE83BD27}" type="slidenum">
              <a:rPr lang="de-DE"/>
              <a:pPr>
                <a:defRPr/>
              </a:pPr>
              <a:t>‹Nr.›</a:t>
            </a:fld>
            <a:endParaRPr lang="de-DE" dirty="0"/>
          </a:p>
        </p:txBody>
      </p:sp>
    </p:spTree>
    <p:extLst>
      <p:ext uri="{BB962C8B-B14F-4D97-AF65-F5344CB8AC3E}">
        <p14:creationId xmlns:p14="http://schemas.microsoft.com/office/powerpoint/2010/main" val="250695309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D53897B7-3410-4068-804D-4923B18B8C09}" type="datetime1">
              <a:rPr lang="de-DE"/>
              <a:pPr>
                <a:defRPr/>
              </a:pPr>
              <a:t>30.11.2022</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6F4D5311-C5FD-462B-AC2B-E56E6162C355}" type="slidenum">
              <a:rPr lang="de-DE"/>
              <a:pPr>
                <a:defRPr/>
              </a:pPr>
              <a:t>‹Nr.›</a:t>
            </a:fld>
            <a:endParaRPr lang="de-DE" dirty="0"/>
          </a:p>
        </p:txBody>
      </p:sp>
    </p:spTree>
    <p:extLst>
      <p:ext uri="{BB962C8B-B14F-4D97-AF65-F5344CB8AC3E}">
        <p14:creationId xmlns:p14="http://schemas.microsoft.com/office/powerpoint/2010/main" val="128253539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EC56E97E-8A43-42C0-BEEE-83F0D3C90964}" type="datetime1">
              <a:rPr lang="de-DE"/>
              <a:pPr>
                <a:defRPr/>
              </a:pPr>
              <a:t>30.11.2022</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A3218D8D-85D7-41BD-97BB-77CFC0679349}" type="slidenum">
              <a:rPr lang="de-DE"/>
              <a:pPr>
                <a:defRPr/>
              </a:pPr>
              <a:t>‹Nr.›</a:t>
            </a:fld>
            <a:endParaRPr lang="de-DE" dirty="0"/>
          </a:p>
        </p:txBody>
      </p:sp>
    </p:spTree>
    <p:extLst>
      <p:ext uri="{BB962C8B-B14F-4D97-AF65-F5344CB8AC3E}">
        <p14:creationId xmlns:p14="http://schemas.microsoft.com/office/powerpoint/2010/main" val="360458137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9D958B45-6C50-4722-BA48-156C26E02D32}" type="datetime1">
              <a:rPr lang="de-DE"/>
              <a:pPr>
                <a:defRPr/>
              </a:pPr>
              <a:t>30.11.2022</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89963C1E-5E4D-44D1-9DA1-3991D98C8C4C}" type="slidenum">
              <a:rPr lang="de-DE"/>
              <a:pPr>
                <a:defRPr/>
              </a:pPr>
              <a:t>‹Nr.›</a:t>
            </a:fld>
            <a:endParaRPr lang="de-DE" dirty="0"/>
          </a:p>
        </p:txBody>
      </p:sp>
    </p:spTree>
    <p:extLst>
      <p:ext uri="{BB962C8B-B14F-4D97-AF65-F5344CB8AC3E}">
        <p14:creationId xmlns:p14="http://schemas.microsoft.com/office/powerpoint/2010/main" val="257531663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DD43AC28-D511-4804-BDE7-071A20CC8739}" type="datetime1">
              <a:rPr lang="de-DE"/>
              <a:pPr>
                <a:defRPr/>
              </a:pPr>
              <a:t>30.11.2022</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59BC3342-E34D-4A61-8702-1173E89F7986}" type="slidenum">
              <a:rPr lang="de-DE"/>
              <a:pPr>
                <a:defRPr/>
              </a:pPr>
              <a:t>‹Nr.›</a:t>
            </a:fld>
            <a:endParaRPr lang="de-DE" dirty="0"/>
          </a:p>
        </p:txBody>
      </p:sp>
    </p:spTree>
    <p:extLst>
      <p:ext uri="{BB962C8B-B14F-4D97-AF65-F5344CB8AC3E}">
        <p14:creationId xmlns:p14="http://schemas.microsoft.com/office/powerpoint/2010/main" val="260306672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3EFEA19B-56DD-4323-A74C-F5039E58DE40}"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C3B90D9D-EAAD-4C08-895F-F7B506DAF909}" type="slidenum">
              <a:rPr lang="de-DE"/>
              <a:pPr>
                <a:defRPr/>
              </a:pPr>
              <a:t>‹Nr.›</a:t>
            </a:fld>
            <a:endParaRPr lang="de-DE" dirty="0"/>
          </a:p>
        </p:txBody>
      </p:sp>
    </p:spTree>
    <p:extLst>
      <p:ext uri="{BB962C8B-B14F-4D97-AF65-F5344CB8AC3E}">
        <p14:creationId xmlns:p14="http://schemas.microsoft.com/office/powerpoint/2010/main" val="226671757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7DD0D9F3-6DB6-40D7-BFA7-7B3867C7B61C}"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C69516FB-C372-498B-8199-665BEE245E2C}" type="slidenum">
              <a:rPr lang="de-DE"/>
              <a:pPr>
                <a:defRPr/>
              </a:pPr>
              <a:t>‹Nr.›</a:t>
            </a:fld>
            <a:endParaRPr lang="de-DE" dirty="0"/>
          </a:p>
        </p:txBody>
      </p:sp>
    </p:spTree>
    <p:extLst>
      <p:ext uri="{BB962C8B-B14F-4D97-AF65-F5344CB8AC3E}">
        <p14:creationId xmlns:p14="http://schemas.microsoft.com/office/powerpoint/2010/main" val="283635831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4C55507C-13E3-485D-AE0A-344B7A2998EC}"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DB938FA5-6918-4088-9CDF-164FCDABC198}" type="slidenum">
              <a:rPr lang="de-DE"/>
              <a:pPr>
                <a:defRPr/>
              </a:pPr>
              <a:t>‹Nr.›</a:t>
            </a:fld>
            <a:endParaRPr lang="de-DE" dirty="0"/>
          </a:p>
        </p:txBody>
      </p:sp>
    </p:spTree>
    <p:extLst>
      <p:ext uri="{BB962C8B-B14F-4D97-AF65-F5344CB8AC3E}">
        <p14:creationId xmlns:p14="http://schemas.microsoft.com/office/powerpoint/2010/main" val="675308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F65C5636-D9E0-4DF9-8A98-DF40A3C32D4E}"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A55C9702-96DA-4123-80B2-C175AA516EF2}" type="slidenum">
              <a:rPr lang="de-DE"/>
              <a:pPr>
                <a:defRPr/>
              </a:pPr>
              <a:t>‹Nr.›</a:t>
            </a:fld>
            <a:endParaRPr lang="de-DE" dirty="0"/>
          </a:p>
        </p:txBody>
      </p:sp>
    </p:spTree>
    <p:extLst>
      <p:ext uri="{BB962C8B-B14F-4D97-AF65-F5344CB8AC3E}">
        <p14:creationId xmlns:p14="http://schemas.microsoft.com/office/powerpoint/2010/main" val="362207502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2AC62057-A3B4-438C-9459-24769B7EEDC2}"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17F8B720-27BA-4555-829F-02A03FF9A9E6}" type="slidenum">
              <a:rPr lang="de-DE"/>
              <a:pPr>
                <a:defRPr/>
              </a:pPr>
              <a:t>‹Nr.›</a:t>
            </a:fld>
            <a:endParaRPr lang="de-DE" dirty="0"/>
          </a:p>
        </p:txBody>
      </p:sp>
    </p:spTree>
    <p:extLst>
      <p:ext uri="{BB962C8B-B14F-4D97-AF65-F5344CB8AC3E}">
        <p14:creationId xmlns:p14="http://schemas.microsoft.com/office/powerpoint/2010/main" val="179650947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E1EC3D2D-EDDD-4E89-8169-F591664DF679}"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7255DA7E-DF07-498D-8238-20027BAED430}" type="slidenum">
              <a:rPr lang="de-DE"/>
              <a:pPr>
                <a:defRPr/>
              </a:pPr>
              <a:t>‹Nr.›</a:t>
            </a:fld>
            <a:endParaRPr lang="de-DE" dirty="0"/>
          </a:p>
        </p:txBody>
      </p:sp>
    </p:spTree>
    <p:extLst>
      <p:ext uri="{BB962C8B-B14F-4D97-AF65-F5344CB8AC3E}">
        <p14:creationId xmlns:p14="http://schemas.microsoft.com/office/powerpoint/2010/main" val="319721966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A0E07D9A-3A92-4219-AD30-815279F10761}" type="datetime1">
              <a:rPr lang="de-DE"/>
              <a:pPr>
                <a:defRPr/>
              </a:pPr>
              <a:t>30.11.2022</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64537D1C-76BF-4E86-AB49-C1AC7431582F}" type="slidenum">
              <a:rPr lang="de-DE"/>
              <a:pPr>
                <a:defRPr/>
              </a:pPr>
              <a:t>‹Nr.›</a:t>
            </a:fld>
            <a:endParaRPr lang="de-DE" dirty="0"/>
          </a:p>
        </p:txBody>
      </p:sp>
    </p:spTree>
    <p:extLst>
      <p:ext uri="{BB962C8B-B14F-4D97-AF65-F5344CB8AC3E}">
        <p14:creationId xmlns:p14="http://schemas.microsoft.com/office/powerpoint/2010/main" val="262492243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E485BBD7-7F6C-4384-A7CD-1BDCF8DC0510}" type="datetime1">
              <a:rPr lang="de-DE"/>
              <a:pPr>
                <a:defRPr/>
              </a:pPr>
              <a:t>30.11.2022</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A1CFD601-93BB-468E-8314-FDBEE656D867}" type="slidenum">
              <a:rPr lang="de-DE"/>
              <a:pPr>
                <a:defRPr/>
              </a:pPr>
              <a:t>‹Nr.›</a:t>
            </a:fld>
            <a:endParaRPr lang="de-DE" dirty="0"/>
          </a:p>
        </p:txBody>
      </p:sp>
    </p:spTree>
    <p:extLst>
      <p:ext uri="{BB962C8B-B14F-4D97-AF65-F5344CB8AC3E}">
        <p14:creationId xmlns:p14="http://schemas.microsoft.com/office/powerpoint/2010/main" val="331000248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B77B89E1-DFE8-4310-AE92-20AEEBC1B4F0}" type="datetime1">
              <a:rPr lang="de-DE"/>
              <a:pPr>
                <a:defRPr/>
              </a:pPr>
              <a:t>30.11.2022</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E96F9643-44C3-467C-8E77-9EF1F9964122}" type="slidenum">
              <a:rPr lang="de-DE"/>
              <a:pPr>
                <a:defRPr/>
              </a:pPr>
              <a:t>‹Nr.›</a:t>
            </a:fld>
            <a:endParaRPr lang="de-DE" dirty="0"/>
          </a:p>
        </p:txBody>
      </p:sp>
    </p:spTree>
    <p:extLst>
      <p:ext uri="{BB962C8B-B14F-4D97-AF65-F5344CB8AC3E}">
        <p14:creationId xmlns:p14="http://schemas.microsoft.com/office/powerpoint/2010/main" val="423193203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B1B8CE02-24D5-481E-9EBB-2A29BA0E97AC}" type="datetime1">
              <a:rPr lang="de-DE"/>
              <a:pPr>
                <a:defRPr/>
              </a:pPr>
              <a:t>30.11.2022</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DDCDBF26-7EF5-458A-8536-B007702566F3}" type="slidenum">
              <a:rPr lang="de-DE"/>
              <a:pPr>
                <a:defRPr/>
              </a:pPr>
              <a:t>‹Nr.›</a:t>
            </a:fld>
            <a:endParaRPr lang="de-DE" dirty="0"/>
          </a:p>
        </p:txBody>
      </p:sp>
    </p:spTree>
    <p:extLst>
      <p:ext uri="{BB962C8B-B14F-4D97-AF65-F5344CB8AC3E}">
        <p14:creationId xmlns:p14="http://schemas.microsoft.com/office/powerpoint/2010/main" val="148592932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13B42CEE-4D0F-4646-A100-CE86DF41C1AE}" type="datetime1">
              <a:rPr lang="de-DE"/>
              <a:pPr>
                <a:defRPr/>
              </a:pPr>
              <a:t>30.11.2022</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1F57B02C-E4E8-4C67-9DF2-07D89F147DE8}" type="slidenum">
              <a:rPr lang="de-DE"/>
              <a:pPr>
                <a:defRPr/>
              </a:pPr>
              <a:t>‹Nr.›</a:t>
            </a:fld>
            <a:endParaRPr lang="de-DE" dirty="0"/>
          </a:p>
        </p:txBody>
      </p:sp>
    </p:spTree>
    <p:extLst>
      <p:ext uri="{BB962C8B-B14F-4D97-AF65-F5344CB8AC3E}">
        <p14:creationId xmlns:p14="http://schemas.microsoft.com/office/powerpoint/2010/main" val="254170054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354A95A5-19E5-4312-B003-EC46CC806B7D}" type="datetime1">
              <a:rPr lang="de-DE"/>
              <a:pPr>
                <a:defRPr/>
              </a:pPr>
              <a:t>30.11.2022</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45E50E79-CA75-405C-A677-DBB2F58C8420}" type="slidenum">
              <a:rPr lang="de-DE"/>
              <a:pPr>
                <a:defRPr/>
              </a:pPr>
              <a:t>‹Nr.›</a:t>
            </a:fld>
            <a:endParaRPr lang="de-DE" dirty="0"/>
          </a:p>
        </p:txBody>
      </p:sp>
    </p:spTree>
    <p:extLst>
      <p:ext uri="{BB962C8B-B14F-4D97-AF65-F5344CB8AC3E}">
        <p14:creationId xmlns:p14="http://schemas.microsoft.com/office/powerpoint/2010/main" val="74132131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FFC5262C-6149-4623-9522-7E932FCBD093}"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D98F2B0-6039-4534-BCE4-954A2F5E4215}" type="slidenum">
              <a:rPr lang="de-DE"/>
              <a:pPr>
                <a:defRPr/>
              </a:pPr>
              <a:t>‹Nr.›</a:t>
            </a:fld>
            <a:endParaRPr lang="de-DE" dirty="0"/>
          </a:p>
        </p:txBody>
      </p:sp>
    </p:spTree>
    <p:extLst>
      <p:ext uri="{BB962C8B-B14F-4D97-AF65-F5344CB8AC3E}">
        <p14:creationId xmlns:p14="http://schemas.microsoft.com/office/powerpoint/2010/main" val="40153155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ED0B9FD3-5C9B-4F79-A472-C313218FD229}"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F810D10E-A5F0-4173-8445-D6E1ABEFDE1D}" type="slidenum">
              <a:rPr lang="de-DE"/>
              <a:pPr>
                <a:defRPr/>
              </a:pPr>
              <a:t>‹Nr.›</a:t>
            </a:fld>
            <a:endParaRPr lang="de-DE" dirty="0"/>
          </a:p>
        </p:txBody>
      </p:sp>
    </p:spTree>
    <p:extLst>
      <p:ext uri="{BB962C8B-B14F-4D97-AF65-F5344CB8AC3E}">
        <p14:creationId xmlns:p14="http://schemas.microsoft.com/office/powerpoint/2010/main" val="1223685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22DB13B5-4488-4200-BEF0-56A85EA0F7ED}"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0BBFE7D4-B6AF-41CE-B9E1-933E34E9BBA6}" type="slidenum">
              <a:rPr lang="de-DE"/>
              <a:pPr>
                <a:defRPr/>
              </a:pPr>
              <a:t>‹Nr.›</a:t>
            </a:fld>
            <a:endParaRPr lang="de-DE" dirty="0"/>
          </a:p>
        </p:txBody>
      </p:sp>
    </p:spTree>
    <p:extLst>
      <p:ext uri="{BB962C8B-B14F-4D97-AF65-F5344CB8AC3E}">
        <p14:creationId xmlns:p14="http://schemas.microsoft.com/office/powerpoint/2010/main" val="228885323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1030B86D-3D81-4ADE-AA8A-834AFBCCE6DE}"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F27DF69F-863D-49B0-A143-F4B7FA61F393}" type="slidenum">
              <a:rPr lang="de-DE"/>
              <a:pPr>
                <a:defRPr/>
              </a:pPr>
              <a:t>‹Nr.›</a:t>
            </a:fld>
            <a:endParaRPr lang="de-DE" dirty="0"/>
          </a:p>
        </p:txBody>
      </p:sp>
    </p:spTree>
    <p:extLst>
      <p:ext uri="{BB962C8B-B14F-4D97-AF65-F5344CB8AC3E}">
        <p14:creationId xmlns:p14="http://schemas.microsoft.com/office/powerpoint/2010/main" val="143434194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DE8D0C07-1F04-4B67-928E-7D713A595525}"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1F85986-35F2-46CF-9599-CAF50CE527A1}" type="slidenum">
              <a:rPr lang="de-DE"/>
              <a:pPr>
                <a:defRPr/>
              </a:pPr>
              <a:t>‹Nr.›</a:t>
            </a:fld>
            <a:endParaRPr lang="de-DE" dirty="0"/>
          </a:p>
        </p:txBody>
      </p:sp>
    </p:spTree>
    <p:extLst>
      <p:ext uri="{BB962C8B-B14F-4D97-AF65-F5344CB8AC3E}">
        <p14:creationId xmlns:p14="http://schemas.microsoft.com/office/powerpoint/2010/main" val="164209091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D65A9FBE-D85A-4880-ACFC-F51F670A4D69}"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098B4F40-B29A-4947-9B4A-3A4681D19627}" type="slidenum">
              <a:rPr lang="de-DE"/>
              <a:pPr>
                <a:defRPr/>
              </a:pPr>
              <a:t>‹Nr.›</a:t>
            </a:fld>
            <a:endParaRPr lang="de-DE" dirty="0"/>
          </a:p>
        </p:txBody>
      </p:sp>
    </p:spTree>
    <p:extLst>
      <p:ext uri="{BB962C8B-B14F-4D97-AF65-F5344CB8AC3E}">
        <p14:creationId xmlns:p14="http://schemas.microsoft.com/office/powerpoint/2010/main" val="289521532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BC5CB07F-C3B9-4404-9085-FE38671D1E9A}" type="datetime1">
              <a:rPr lang="de-DE"/>
              <a:pPr>
                <a:defRPr/>
              </a:pPr>
              <a:t>30.11.2022</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BAD97327-9B86-481D-A896-F82E9FAFA673}" type="slidenum">
              <a:rPr lang="de-DE"/>
              <a:pPr>
                <a:defRPr/>
              </a:pPr>
              <a:t>‹Nr.›</a:t>
            </a:fld>
            <a:endParaRPr lang="de-DE" dirty="0"/>
          </a:p>
        </p:txBody>
      </p:sp>
    </p:spTree>
    <p:extLst>
      <p:ext uri="{BB962C8B-B14F-4D97-AF65-F5344CB8AC3E}">
        <p14:creationId xmlns:p14="http://schemas.microsoft.com/office/powerpoint/2010/main" val="258124377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A5ED0616-1371-40D0-BF0A-AE2F0478261F}" type="datetime1">
              <a:rPr lang="de-DE"/>
              <a:pPr>
                <a:defRPr/>
              </a:pPr>
              <a:t>30.11.2022</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9C90E14A-91A1-4A68-A7E0-2CCD002D82CA}" type="slidenum">
              <a:rPr lang="de-DE"/>
              <a:pPr>
                <a:defRPr/>
              </a:pPr>
              <a:t>‹Nr.›</a:t>
            </a:fld>
            <a:endParaRPr lang="de-DE" dirty="0"/>
          </a:p>
        </p:txBody>
      </p:sp>
    </p:spTree>
    <p:extLst>
      <p:ext uri="{BB962C8B-B14F-4D97-AF65-F5344CB8AC3E}">
        <p14:creationId xmlns:p14="http://schemas.microsoft.com/office/powerpoint/2010/main" val="326320026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091D5060-09BB-40A9-8382-AEF4131E2F17}" type="datetime1">
              <a:rPr lang="de-DE"/>
              <a:pPr>
                <a:defRPr/>
              </a:pPr>
              <a:t>30.11.2022</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10D683B5-C6F3-4B7A-B3A1-BF2BB2589D35}" type="slidenum">
              <a:rPr lang="de-DE"/>
              <a:pPr>
                <a:defRPr/>
              </a:pPr>
              <a:t>‹Nr.›</a:t>
            </a:fld>
            <a:endParaRPr lang="de-DE" dirty="0"/>
          </a:p>
        </p:txBody>
      </p:sp>
    </p:spTree>
    <p:extLst>
      <p:ext uri="{BB962C8B-B14F-4D97-AF65-F5344CB8AC3E}">
        <p14:creationId xmlns:p14="http://schemas.microsoft.com/office/powerpoint/2010/main" val="239049307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33113DEA-4188-4B3F-AE6B-B78254CBDBE0}" type="datetime1">
              <a:rPr lang="de-DE"/>
              <a:pPr>
                <a:defRPr/>
              </a:pPr>
              <a:t>30.11.2022</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688093C7-C21B-460F-8B21-7A57A62EB261}" type="slidenum">
              <a:rPr lang="de-DE"/>
              <a:pPr>
                <a:defRPr/>
              </a:pPr>
              <a:t>‹Nr.›</a:t>
            </a:fld>
            <a:endParaRPr lang="de-DE" dirty="0"/>
          </a:p>
        </p:txBody>
      </p:sp>
    </p:spTree>
    <p:extLst>
      <p:ext uri="{BB962C8B-B14F-4D97-AF65-F5344CB8AC3E}">
        <p14:creationId xmlns:p14="http://schemas.microsoft.com/office/powerpoint/2010/main" val="85142259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03FFB8A8-EE9B-4381-AB83-A7D603A03E26}" type="datetime1">
              <a:rPr lang="de-DE"/>
              <a:pPr>
                <a:defRPr/>
              </a:pPr>
              <a:t>30.11.2022</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E231833E-FE1F-4DC9-BB2C-0EE5F874A950}" type="slidenum">
              <a:rPr lang="de-DE"/>
              <a:pPr>
                <a:defRPr/>
              </a:pPr>
              <a:t>‹Nr.›</a:t>
            </a:fld>
            <a:endParaRPr lang="de-DE" dirty="0"/>
          </a:p>
        </p:txBody>
      </p:sp>
    </p:spTree>
    <p:extLst>
      <p:ext uri="{BB962C8B-B14F-4D97-AF65-F5344CB8AC3E}">
        <p14:creationId xmlns:p14="http://schemas.microsoft.com/office/powerpoint/2010/main" val="41813912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E599BA04-F045-46B9-87AE-7F1D0084EAAA}" type="datetime1">
              <a:rPr lang="de-DE"/>
              <a:pPr>
                <a:defRPr/>
              </a:pPr>
              <a:t>30.11.2022</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9BDBE42F-8A13-4D68-BBB1-5D2DC06043B1}" type="slidenum">
              <a:rPr lang="de-DE"/>
              <a:pPr>
                <a:defRPr/>
              </a:pPr>
              <a:t>‹Nr.›</a:t>
            </a:fld>
            <a:endParaRPr lang="de-DE" dirty="0"/>
          </a:p>
        </p:txBody>
      </p:sp>
    </p:spTree>
    <p:extLst>
      <p:ext uri="{BB962C8B-B14F-4D97-AF65-F5344CB8AC3E}">
        <p14:creationId xmlns:p14="http://schemas.microsoft.com/office/powerpoint/2010/main" val="84384345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A4F19581-0461-4ED7-AA79-C069BE59B5FE}"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D8AC3561-2FCF-44D9-8DBA-951082F8D280}" type="slidenum">
              <a:rPr lang="de-DE"/>
              <a:pPr>
                <a:defRPr/>
              </a:pPr>
              <a:t>‹Nr.›</a:t>
            </a:fld>
            <a:endParaRPr lang="de-DE" dirty="0"/>
          </a:p>
        </p:txBody>
      </p:sp>
    </p:spTree>
    <p:extLst>
      <p:ext uri="{BB962C8B-B14F-4D97-AF65-F5344CB8AC3E}">
        <p14:creationId xmlns:p14="http://schemas.microsoft.com/office/powerpoint/2010/main" val="1808324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457602C3-5C02-47AE-993D-24947A06D9DC}"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9C22DBC1-B71A-43A0-9608-F477DE346DDA}" type="slidenum">
              <a:rPr lang="de-DE"/>
              <a:pPr>
                <a:defRPr/>
              </a:pPr>
              <a:t>‹Nr.›</a:t>
            </a:fld>
            <a:endParaRPr lang="de-DE" dirty="0"/>
          </a:p>
        </p:txBody>
      </p:sp>
    </p:spTree>
    <p:extLst>
      <p:ext uri="{BB962C8B-B14F-4D97-AF65-F5344CB8AC3E}">
        <p14:creationId xmlns:p14="http://schemas.microsoft.com/office/powerpoint/2010/main" val="292107126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4ED54146-41D1-4BAB-9BC4-7E9F833E9431}"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77DED25A-DD8A-4D41-BE4E-12C87D04FF52}" type="slidenum">
              <a:rPr lang="de-DE"/>
              <a:pPr>
                <a:defRPr/>
              </a:pPr>
              <a:t>‹Nr.›</a:t>
            </a:fld>
            <a:endParaRPr lang="de-DE" dirty="0"/>
          </a:p>
        </p:txBody>
      </p:sp>
    </p:spTree>
    <p:extLst>
      <p:ext uri="{BB962C8B-B14F-4D97-AF65-F5344CB8AC3E}">
        <p14:creationId xmlns:p14="http://schemas.microsoft.com/office/powerpoint/2010/main" val="177601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C08F9DB3-BE94-402B-B33B-6188C34B44F8}" type="datetime1">
              <a:rPr lang="de-DE"/>
              <a:pPr>
                <a:defRPr/>
              </a:pPr>
              <a:t>30.11.2022</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593067F0-5754-424E-9D98-80FF899FF552}" type="slidenum">
              <a:rPr lang="de-DE"/>
              <a:pPr>
                <a:defRPr/>
              </a:pPr>
              <a:t>‹Nr.›</a:t>
            </a:fld>
            <a:endParaRPr lang="de-DE" dirty="0"/>
          </a:p>
        </p:txBody>
      </p:sp>
    </p:spTree>
    <p:extLst>
      <p:ext uri="{BB962C8B-B14F-4D97-AF65-F5344CB8AC3E}">
        <p14:creationId xmlns:p14="http://schemas.microsoft.com/office/powerpoint/2010/main" val="436440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E22AD44A-B7AD-4328-B227-BFE2192A381B}" type="datetime1">
              <a:rPr lang="de-DE"/>
              <a:pPr>
                <a:defRPr/>
              </a:pPr>
              <a:t>30.11.2022</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EAD2FEB4-7148-402D-A6E3-34AFF3F8374A}" type="slidenum">
              <a:rPr lang="de-DE"/>
              <a:pPr>
                <a:defRPr/>
              </a:pPr>
              <a:t>‹Nr.›</a:t>
            </a:fld>
            <a:endParaRPr lang="de-DE" dirty="0"/>
          </a:p>
        </p:txBody>
      </p:sp>
    </p:spTree>
    <p:extLst>
      <p:ext uri="{BB962C8B-B14F-4D97-AF65-F5344CB8AC3E}">
        <p14:creationId xmlns:p14="http://schemas.microsoft.com/office/powerpoint/2010/main" val="7799639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4.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5.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6.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theme" Target="../theme/theme6.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7.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theme" Target="../theme/theme7.xml"/><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6535" r:id="rId1"/>
    <p:sldLayoutId id="2147486536" r:id="rId2"/>
    <p:sldLayoutId id="2147486545" r:id="rId3"/>
    <p:sldLayoutId id="2147486468" r:id="rId4"/>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elplatzhalt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2051" name="Textplatzhalt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70FDFD83-B327-4CE9-967F-633DC993C34D}" type="datetime1">
              <a:rPr lang="de-DE"/>
              <a:pPr>
                <a:defRPr/>
              </a:pPr>
              <a:t>30.11.2022</a:t>
            </a:fld>
            <a:endParaRPr lang="de-DE"/>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itchFamily="34" charset="0"/>
              </a:defRPr>
            </a:lvl1pPr>
          </a:lstStyle>
          <a:p>
            <a:pPr>
              <a:defRPr/>
            </a:pPr>
            <a:fld id="{3FB691F5-B9D6-4015-BA22-92EB8E0C8340}"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6469" r:id="rId1"/>
    <p:sldLayoutId id="2147486470" r:id="rId2"/>
    <p:sldLayoutId id="2147486471" r:id="rId3"/>
    <p:sldLayoutId id="2147486472" r:id="rId4"/>
    <p:sldLayoutId id="2147486473" r:id="rId5"/>
    <p:sldLayoutId id="2147486474" r:id="rId6"/>
    <p:sldLayoutId id="2147486475" r:id="rId7"/>
    <p:sldLayoutId id="2147486476" r:id="rId8"/>
    <p:sldLayoutId id="2147486477" r:id="rId9"/>
    <p:sldLayoutId id="2147486478" r:id="rId10"/>
    <p:sldLayoutId id="214748647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elplatzhalt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075" name="Textplatzhalt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4E4D25FE-6116-4786-BF95-9085D1D45A51}" type="datetime1">
              <a:rPr lang="de-DE"/>
              <a:pPr>
                <a:defRPr/>
              </a:pPr>
              <a:t>30.11.2022</a:t>
            </a:fld>
            <a:endParaRPr lang="de-DE"/>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itchFamily="34" charset="0"/>
              </a:defRPr>
            </a:lvl1pPr>
          </a:lstStyle>
          <a:p>
            <a:pPr>
              <a:defRPr/>
            </a:pPr>
            <a:fld id="{47A83ADA-95F7-4A56-9BBA-405099FD334F}"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6480" r:id="rId1"/>
    <p:sldLayoutId id="2147486481" r:id="rId2"/>
    <p:sldLayoutId id="2147486482" r:id="rId3"/>
    <p:sldLayoutId id="2147486483" r:id="rId4"/>
    <p:sldLayoutId id="2147486484" r:id="rId5"/>
    <p:sldLayoutId id="2147486485" r:id="rId6"/>
    <p:sldLayoutId id="2147486486" r:id="rId7"/>
    <p:sldLayoutId id="2147486487" r:id="rId8"/>
    <p:sldLayoutId id="2147486488" r:id="rId9"/>
    <p:sldLayoutId id="2147486489" r:id="rId10"/>
    <p:sldLayoutId id="2147486490"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elplatzhalt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4099" name="Textplatzhalt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05CE99BF-5649-4C31-9973-21C21CA27A4F}" type="datetime1">
              <a:rPr lang="de-DE"/>
              <a:pPr>
                <a:defRPr/>
              </a:pPr>
              <a:t>30.11.2022</a:t>
            </a:fld>
            <a:endParaRPr lang="de-DE"/>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itchFamily="34" charset="0"/>
              </a:defRPr>
            </a:lvl1pPr>
          </a:lstStyle>
          <a:p>
            <a:pPr>
              <a:defRPr/>
            </a:pPr>
            <a:fld id="{2804F15B-0C8C-4A88-A00D-34B62FDBFF49}"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6491" r:id="rId1"/>
    <p:sldLayoutId id="2147486492" r:id="rId2"/>
    <p:sldLayoutId id="2147486493" r:id="rId3"/>
    <p:sldLayoutId id="2147486494" r:id="rId4"/>
    <p:sldLayoutId id="2147486495" r:id="rId5"/>
    <p:sldLayoutId id="2147486496" r:id="rId6"/>
    <p:sldLayoutId id="2147486497" r:id="rId7"/>
    <p:sldLayoutId id="2147486498" r:id="rId8"/>
    <p:sldLayoutId id="2147486499" r:id="rId9"/>
    <p:sldLayoutId id="2147486500" r:id="rId10"/>
    <p:sldLayoutId id="214748650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itelplatzhalt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5123" name="Textplatzhalt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6B474A22-6DC3-4EFD-9028-97240753486F}" type="datetime1">
              <a:rPr lang="de-DE"/>
              <a:pPr>
                <a:defRPr/>
              </a:pPr>
              <a:t>30.11.2022</a:t>
            </a:fld>
            <a:endParaRPr lang="de-DE"/>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itchFamily="34" charset="0"/>
              </a:defRPr>
            </a:lvl1pPr>
          </a:lstStyle>
          <a:p>
            <a:pPr>
              <a:defRPr/>
            </a:pPr>
            <a:fld id="{E713E413-FD60-4C92-993A-223DA805B1A8}"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6502" r:id="rId1"/>
    <p:sldLayoutId id="2147486503" r:id="rId2"/>
    <p:sldLayoutId id="2147486504" r:id="rId3"/>
    <p:sldLayoutId id="2147486505" r:id="rId4"/>
    <p:sldLayoutId id="2147486506" r:id="rId5"/>
    <p:sldLayoutId id="2147486507" r:id="rId6"/>
    <p:sldLayoutId id="2147486508" r:id="rId7"/>
    <p:sldLayoutId id="2147486509" r:id="rId8"/>
    <p:sldLayoutId id="2147486510" r:id="rId9"/>
    <p:sldLayoutId id="2147486511" r:id="rId10"/>
    <p:sldLayoutId id="2147486512"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146" name="Titelplatzhalt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6147" name="Textplatzhalt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DE5E5DA1-B5E4-436A-8E1E-B86D81DF06EE}" type="datetime1">
              <a:rPr lang="de-DE"/>
              <a:pPr>
                <a:defRPr/>
              </a:pPr>
              <a:t>30.11.2022</a:t>
            </a:fld>
            <a:endParaRPr lang="de-DE"/>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itchFamily="34" charset="0"/>
              </a:defRPr>
            </a:lvl1pPr>
          </a:lstStyle>
          <a:p>
            <a:pPr>
              <a:defRPr/>
            </a:pPr>
            <a:fld id="{3EAC2A5C-309C-464E-A174-FF189516B5E0}"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6513" r:id="rId1"/>
    <p:sldLayoutId id="2147486514" r:id="rId2"/>
    <p:sldLayoutId id="2147486515" r:id="rId3"/>
    <p:sldLayoutId id="2147486516" r:id="rId4"/>
    <p:sldLayoutId id="2147486517" r:id="rId5"/>
    <p:sldLayoutId id="2147486518" r:id="rId6"/>
    <p:sldLayoutId id="2147486519" r:id="rId7"/>
    <p:sldLayoutId id="2147486520" r:id="rId8"/>
    <p:sldLayoutId id="2147486521" r:id="rId9"/>
    <p:sldLayoutId id="2147486522" r:id="rId10"/>
    <p:sldLayoutId id="2147486523"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170" name="Titelplatzhalt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7171" name="Textplatzhalt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36D2AAF1-9ADB-4B22-BDAE-F09D272D1F67}" type="datetime1">
              <a:rPr lang="de-DE"/>
              <a:pPr>
                <a:defRPr/>
              </a:pPr>
              <a:t>30.11.2022</a:t>
            </a:fld>
            <a:endParaRPr lang="de-DE"/>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itchFamily="34" charset="0"/>
              </a:defRPr>
            </a:lvl1pPr>
          </a:lstStyle>
          <a:p>
            <a:pPr>
              <a:defRPr/>
            </a:pPr>
            <a:fld id="{55663F3A-39C7-4BCA-A7D8-5DAF0BC34916}"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6524" r:id="rId1"/>
    <p:sldLayoutId id="2147486525" r:id="rId2"/>
    <p:sldLayoutId id="2147486526" r:id="rId3"/>
    <p:sldLayoutId id="2147486527" r:id="rId4"/>
    <p:sldLayoutId id="2147486528" r:id="rId5"/>
    <p:sldLayoutId id="2147486529" r:id="rId6"/>
    <p:sldLayoutId id="2147486530" r:id="rId7"/>
    <p:sldLayoutId id="2147486531" r:id="rId8"/>
    <p:sldLayoutId id="2147486532" r:id="rId9"/>
    <p:sldLayoutId id="2147486533" r:id="rId10"/>
    <p:sldLayoutId id="2147486534"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Textfeld 127">
            <a:extLst>
              <a:ext uri="{FF2B5EF4-FFF2-40B4-BE49-F238E27FC236}">
                <a16:creationId xmlns:a16="http://schemas.microsoft.com/office/drawing/2014/main" id="{A0086401-491F-489C-B4F5-D6B506AF6618}"/>
              </a:ext>
            </a:extLst>
          </p:cNvPr>
          <p:cNvSpPr txBox="1">
            <a:spLocks noChangeArrowheads="1"/>
          </p:cNvSpPr>
          <p:nvPr/>
        </p:nvSpPr>
        <p:spPr bwMode="auto">
          <a:xfrm>
            <a:off x="191344" y="4725873"/>
            <a:ext cx="8638903" cy="1553695"/>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1" fontAlgn="auto" latinLnBrk="0" hangingPunct="1">
              <a:lnSpc>
                <a:spcPct val="150000"/>
              </a:lnSpc>
              <a:spcBef>
                <a:spcPts val="0"/>
              </a:spcBef>
              <a:spcAft>
                <a:spcPts val="0"/>
              </a:spcAft>
              <a:buClrTx/>
              <a:buSzTx/>
              <a:buFontTx/>
              <a:buNone/>
              <a:tabLst/>
              <a:defRPr/>
            </a:pPr>
            <a:r>
              <a:rPr lang="de-DE" sz="2200" kern="0" dirty="0">
                <a:latin typeface="Trebuchet MS" panose="020B0603020202020204" pitchFamily="34" charset="0"/>
              </a:rPr>
              <a:t>Paul  zieht  Hose  Hemd  und  Pullover  an.  Er  freut  sich  auf  die</a:t>
            </a:r>
          </a:p>
          <a:p>
            <a:pPr marL="0" marR="0" lvl="0" indent="0" defTabSz="914400" eaLnBrk="1" fontAlgn="auto" latinLnBrk="0" hangingPunct="1">
              <a:lnSpc>
                <a:spcPct val="150000"/>
              </a:lnSpc>
              <a:spcBef>
                <a:spcPts val="0"/>
              </a:spcBef>
              <a:spcAft>
                <a:spcPts val="0"/>
              </a:spcAft>
              <a:buClrTx/>
              <a:buSzTx/>
              <a:buFontTx/>
              <a:buNone/>
              <a:tabLst/>
              <a:defRPr/>
            </a:pPr>
            <a:r>
              <a:rPr lang="de-DE" sz="2200" kern="0" dirty="0">
                <a:latin typeface="Trebuchet MS" panose="020B0603020202020204" pitchFamily="34" charset="0"/>
              </a:rPr>
              <a:t>abwechslungsreichen  interessanten  Unterrichtsstunden.  Heute</a:t>
            </a:r>
          </a:p>
          <a:p>
            <a:pPr marL="0" marR="0" lvl="0" indent="0" defTabSz="914400" eaLnBrk="1" fontAlgn="auto" latinLnBrk="0" hangingPunct="1">
              <a:lnSpc>
                <a:spcPct val="150000"/>
              </a:lnSpc>
              <a:spcBef>
                <a:spcPts val="0"/>
              </a:spcBef>
              <a:spcAft>
                <a:spcPts val="0"/>
              </a:spcAft>
              <a:buClrTx/>
              <a:buSzTx/>
              <a:buFontTx/>
              <a:buNone/>
              <a:tabLst/>
              <a:defRPr/>
            </a:pPr>
            <a:r>
              <a:rPr lang="de-DE" sz="2200" kern="0" dirty="0">
                <a:latin typeface="Trebuchet MS" panose="020B0603020202020204" pitchFamily="34" charset="0"/>
              </a:rPr>
              <a:t>stehen  Mathe  Deutsch  HSU  und  Musik  auf  dem  Stundenplan.</a:t>
            </a:r>
          </a:p>
        </p:txBody>
      </p:sp>
      <p:sp>
        <p:nvSpPr>
          <p:cNvPr id="106" name="Textfeld 105">
            <a:extLst>
              <a:ext uri="{FF2B5EF4-FFF2-40B4-BE49-F238E27FC236}">
                <a16:creationId xmlns:a16="http://schemas.microsoft.com/office/drawing/2014/main" id="{322788AE-9C22-4976-9A86-CEEA164419B5}"/>
              </a:ext>
            </a:extLst>
          </p:cNvPr>
          <p:cNvSpPr txBox="1">
            <a:spLocks noChangeArrowheads="1"/>
          </p:cNvSpPr>
          <p:nvPr/>
        </p:nvSpPr>
        <p:spPr bwMode="auto">
          <a:xfrm>
            <a:off x="2096214" y="2540888"/>
            <a:ext cx="4753224"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auto" hangingPunct="1">
              <a:spcBef>
                <a:spcPts val="0"/>
              </a:spcBef>
              <a:spcAft>
                <a:spcPts val="0"/>
              </a:spcAft>
              <a:buNone/>
              <a:defRPr/>
            </a:pPr>
            <a:r>
              <a:rPr lang="de-DE" sz="2200" kern="0" dirty="0">
                <a:latin typeface="Trebuchet MS" pitchFamily="34" charset="0"/>
              </a:rPr>
              <a:t>Heute ist ein schöner, sonniger Tag.</a:t>
            </a:r>
          </a:p>
        </p:txBody>
      </p:sp>
      <p:sp>
        <p:nvSpPr>
          <p:cNvPr id="105" name="Textfeld 104">
            <a:extLst>
              <a:ext uri="{FF2B5EF4-FFF2-40B4-BE49-F238E27FC236}">
                <a16:creationId xmlns:a16="http://schemas.microsoft.com/office/drawing/2014/main" id="{0A14F30F-E993-4326-9C97-0ACE5965AC97}"/>
              </a:ext>
            </a:extLst>
          </p:cNvPr>
          <p:cNvSpPr txBox="1">
            <a:spLocks noChangeArrowheads="1"/>
          </p:cNvSpPr>
          <p:nvPr/>
        </p:nvSpPr>
        <p:spPr bwMode="auto">
          <a:xfrm>
            <a:off x="2096214" y="2062009"/>
            <a:ext cx="5799986"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auto" hangingPunct="1">
              <a:spcBef>
                <a:spcPts val="0"/>
              </a:spcBef>
              <a:spcAft>
                <a:spcPts val="0"/>
              </a:spcAft>
              <a:buNone/>
              <a:defRPr/>
            </a:pPr>
            <a:r>
              <a:rPr lang="de-DE" sz="2200" kern="0" dirty="0">
                <a:latin typeface="Trebuchet MS" pitchFamily="34" charset="0"/>
              </a:rPr>
              <a:t>Susis Lieblingsfächer: Mathe, Musik, Turnen.</a:t>
            </a:r>
          </a:p>
        </p:txBody>
      </p:sp>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solidFill>
                  <a:schemeClr val="accent1"/>
                </a:solidFill>
                <a:latin typeface="Trebuchet MS" panose="020B0603020202020204" pitchFamily="34" charset="0"/>
                <a:ea typeface="+mj-ea"/>
                <a:cs typeface="+mj-cs"/>
              </a:rPr>
              <a:t>01	Aufzählungen</a:t>
            </a:r>
            <a:endParaRPr kumimoji="0" lang="de-DE" altLang="de-DE" sz="1800" i="0" u="none" strike="noStrike" kern="0" cap="none" spc="0" normalizeH="0" baseline="0" noProof="0" dirty="0">
              <a:ln>
                <a:noFill/>
              </a:ln>
              <a:solidFill>
                <a:schemeClr val="accent1"/>
              </a:solidFill>
              <a:effectLst/>
              <a:uLnTx/>
              <a:uFillTx/>
              <a:latin typeface="Trebuchet MS" pitchFamily="34" charset="0"/>
            </a:endParaRPr>
          </a:p>
        </p:txBody>
      </p:sp>
      <p:sp>
        <p:nvSpPr>
          <p:cNvPr id="24" name="Textfeld 23">
            <a:extLst>
              <a:ext uri="{FF2B5EF4-FFF2-40B4-BE49-F238E27FC236}">
                <a16:creationId xmlns:a16="http://schemas.microsoft.com/office/drawing/2014/main" id="{E8680195-DDCB-4482-AF78-D72E3C63D6E7}"/>
              </a:ext>
            </a:extLst>
          </p:cNvPr>
          <p:cNvSpPr txBox="1">
            <a:spLocks noChangeArrowheads="1"/>
          </p:cNvSpPr>
          <p:nvPr/>
        </p:nvSpPr>
        <p:spPr bwMode="auto">
          <a:xfrm>
            <a:off x="154442" y="1056589"/>
            <a:ext cx="6987810" cy="89255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auto" hangingPunct="1">
              <a:spcBef>
                <a:spcPts val="0"/>
              </a:spcBef>
              <a:spcAft>
                <a:spcPts val="0"/>
              </a:spcAft>
              <a:buNone/>
              <a:defRPr/>
            </a:pPr>
            <a:r>
              <a:rPr lang="de-DE" sz="2200" kern="0" dirty="0">
                <a:latin typeface="Trebuchet MS" pitchFamily="34" charset="0"/>
              </a:rPr>
              <a:t>Aufzählungen werden durch _____________ getrennt.</a:t>
            </a:r>
          </a:p>
          <a:p>
            <a:pPr eaLnBrk="1" fontAlgn="auto" hangingPunct="1">
              <a:spcBef>
                <a:spcPts val="0"/>
              </a:spcBef>
              <a:spcAft>
                <a:spcPts val="0"/>
              </a:spcAft>
              <a:buNone/>
              <a:defRPr/>
            </a:pPr>
            <a:endParaRPr lang="de-DE" sz="800" kern="0" dirty="0">
              <a:latin typeface="Trebuchet MS" pitchFamily="34" charset="0"/>
            </a:endParaRPr>
          </a:p>
          <a:p>
            <a:pPr eaLnBrk="1" fontAlgn="auto" hangingPunct="1">
              <a:spcBef>
                <a:spcPts val="0"/>
              </a:spcBef>
              <a:spcAft>
                <a:spcPts val="0"/>
              </a:spcAft>
              <a:buNone/>
              <a:defRPr/>
            </a:pPr>
            <a:r>
              <a:rPr lang="de-DE" sz="2200" kern="0" dirty="0">
                <a:solidFill>
                  <a:srgbClr val="FF0000"/>
                </a:solidFill>
                <a:latin typeface="Trebuchet MS" pitchFamily="34" charset="0"/>
              </a:rPr>
              <a:t>Kennzeichne die Wörter, die Aufzählungen sind.</a:t>
            </a:r>
          </a:p>
        </p:txBody>
      </p:sp>
      <p:sp>
        <p:nvSpPr>
          <p:cNvPr id="124" name="Textfeld 123">
            <a:extLst>
              <a:ext uri="{FF2B5EF4-FFF2-40B4-BE49-F238E27FC236}">
                <a16:creationId xmlns:a16="http://schemas.microsoft.com/office/drawing/2014/main" id="{48773CBF-6504-40EF-BCA5-8029E349DB01}"/>
              </a:ext>
            </a:extLst>
          </p:cNvPr>
          <p:cNvSpPr txBox="1">
            <a:spLocks noChangeArrowheads="1"/>
          </p:cNvSpPr>
          <p:nvPr/>
        </p:nvSpPr>
        <p:spPr bwMode="auto">
          <a:xfrm>
            <a:off x="120382" y="3185100"/>
            <a:ext cx="11808266" cy="892552"/>
          </a:xfrm>
          <a:prstGeom prst="rect">
            <a:avLst/>
          </a:prstGeom>
          <a:no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auto" hangingPunct="1">
              <a:spcBef>
                <a:spcPts val="0"/>
              </a:spcBef>
              <a:spcAft>
                <a:spcPts val="0"/>
              </a:spcAft>
              <a:buNone/>
              <a:defRPr/>
            </a:pPr>
            <a:r>
              <a:rPr lang="de-DE" sz="2200" kern="0" dirty="0">
                <a:latin typeface="Trebuchet MS" pitchFamily="34" charset="0"/>
              </a:rPr>
              <a:t>Aufzählungen werden durch Komma getrennt, es sei denn, sie sind mit einem Bindewort </a:t>
            </a:r>
          </a:p>
          <a:p>
            <a:pPr eaLnBrk="1" fontAlgn="auto" hangingPunct="1">
              <a:spcBef>
                <a:spcPts val="0"/>
              </a:spcBef>
              <a:spcAft>
                <a:spcPts val="0"/>
              </a:spcAft>
              <a:buNone/>
              <a:defRPr/>
            </a:pPr>
            <a:endParaRPr lang="de-DE" sz="800" kern="0" dirty="0">
              <a:latin typeface="Trebuchet MS" pitchFamily="34" charset="0"/>
            </a:endParaRPr>
          </a:p>
          <a:p>
            <a:pPr eaLnBrk="1" fontAlgn="auto" hangingPunct="1">
              <a:spcBef>
                <a:spcPts val="0"/>
              </a:spcBef>
              <a:spcAft>
                <a:spcPts val="0"/>
              </a:spcAft>
              <a:buNone/>
              <a:defRPr/>
            </a:pPr>
            <a:r>
              <a:rPr lang="de-DE" sz="2200" kern="0" dirty="0">
                <a:latin typeface="Trebuchet MS" pitchFamily="34" charset="0"/>
              </a:rPr>
              <a:t>(Beispiele für passende Bindewörter __________________) verbunden.</a:t>
            </a:r>
          </a:p>
        </p:txBody>
      </p:sp>
      <p:sp>
        <p:nvSpPr>
          <p:cNvPr id="127" name="Textfeld 126">
            <a:extLst>
              <a:ext uri="{FF2B5EF4-FFF2-40B4-BE49-F238E27FC236}">
                <a16:creationId xmlns:a16="http://schemas.microsoft.com/office/drawing/2014/main" id="{EDB656F7-F735-424A-9256-0949CDDE4664}"/>
              </a:ext>
            </a:extLst>
          </p:cNvPr>
          <p:cNvSpPr txBox="1">
            <a:spLocks noChangeArrowheads="1"/>
          </p:cNvSpPr>
          <p:nvPr/>
        </p:nvSpPr>
        <p:spPr bwMode="auto">
          <a:xfrm>
            <a:off x="154442" y="4221817"/>
            <a:ext cx="3140603"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auto" hangingPunct="1">
              <a:spcBef>
                <a:spcPts val="0"/>
              </a:spcBef>
              <a:spcAft>
                <a:spcPts val="0"/>
              </a:spcAft>
              <a:buNone/>
              <a:defRPr/>
            </a:pPr>
            <a:r>
              <a:rPr lang="de-DE" sz="2200" kern="0" dirty="0">
                <a:solidFill>
                  <a:srgbClr val="FF0000"/>
                </a:solidFill>
                <a:latin typeface="Trebuchet MS" pitchFamily="34" charset="0"/>
              </a:rPr>
              <a:t>Setze die Kommas ein! </a:t>
            </a:r>
          </a:p>
        </p:txBody>
      </p:sp>
      <p:sp>
        <p:nvSpPr>
          <p:cNvPr id="3" name="Rechteck 2">
            <a:extLst>
              <a:ext uri="{FF2B5EF4-FFF2-40B4-BE49-F238E27FC236}">
                <a16:creationId xmlns:a16="http://schemas.microsoft.com/office/drawing/2014/main" id="{DC791E87-9F70-4780-2239-1B28852FDBAB}"/>
              </a:ext>
            </a:extLst>
          </p:cNvPr>
          <p:cNvSpPr/>
          <p:nvPr/>
        </p:nvSpPr>
        <p:spPr>
          <a:xfrm>
            <a:off x="8288335" y="6403270"/>
            <a:ext cx="3650704" cy="430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29810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solidFill>
                  <a:schemeClr val="accent1"/>
                </a:solidFill>
                <a:latin typeface="Trebuchet MS" panose="020B0603020202020204" pitchFamily="34" charset="0"/>
                <a:ea typeface="+mj-ea"/>
                <a:cs typeface="+mj-cs"/>
              </a:rPr>
              <a:t>10	Komma bei Grundform von Verben mit zu</a:t>
            </a:r>
            <a:endParaRPr kumimoji="0" lang="de-DE" altLang="de-DE" sz="2200" i="0" u="none" strike="noStrike" kern="0" cap="none" spc="0" normalizeH="0" baseline="0" noProof="0" dirty="0">
              <a:ln>
                <a:noFill/>
              </a:ln>
              <a:solidFill>
                <a:schemeClr val="accent1"/>
              </a:solidFill>
              <a:effectLst/>
              <a:uLnTx/>
              <a:uFillTx/>
              <a:latin typeface="Trebuchet MS" pitchFamily="34" charset="0"/>
            </a:endParaRPr>
          </a:p>
        </p:txBody>
      </p:sp>
      <p:sp>
        <p:nvSpPr>
          <p:cNvPr id="5" name="Textfeld 4">
            <a:extLst>
              <a:ext uri="{FF2B5EF4-FFF2-40B4-BE49-F238E27FC236}">
                <a16:creationId xmlns:a16="http://schemas.microsoft.com/office/drawing/2014/main" id="{0CA76199-EAFF-4800-8D64-6971B2307D13}"/>
              </a:ext>
            </a:extLst>
          </p:cNvPr>
          <p:cNvSpPr txBox="1">
            <a:spLocks noChangeArrowheads="1"/>
          </p:cNvSpPr>
          <p:nvPr/>
        </p:nvSpPr>
        <p:spPr bwMode="auto">
          <a:xfrm>
            <a:off x="260108" y="1052736"/>
            <a:ext cx="11083483"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latin typeface="Trebuchet MS" pitchFamily="34" charset="0"/>
              </a:rPr>
              <a:t>Verben in der Grundform werden mit dem Fachbegriff ( _____________ ) bezeichnet.</a:t>
            </a:r>
            <a:endParaRPr lang="de-DE" sz="2200" b="1" kern="0" dirty="0">
              <a:solidFill>
                <a:srgbClr val="FF0000"/>
              </a:solidFill>
              <a:latin typeface="Trebuchet MS" pitchFamily="34" charset="0"/>
            </a:endParaRPr>
          </a:p>
        </p:txBody>
      </p:sp>
      <p:sp>
        <p:nvSpPr>
          <p:cNvPr id="7" name="Textfeld 6">
            <a:extLst>
              <a:ext uri="{FF2B5EF4-FFF2-40B4-BE49-F238E27FC236}">
                <a16:creationId xmlns:a16="http://schemas.microsoft.com/office/drawing/2014/main" id="{5B15733D-539C-4F8F-B12E-11CB2D217C94}"/>
              </a:ext>
            </a:extLst>
          </p:cNvPr>
          <p:cNvSpPr txBox="1">
            <a:spLocks noChangeArrowheads="1"/>
          </p:cNvSpPr>
          <p:nvPr/>
        </p:nvSpPr>
        <p:spPr bwMode="auto">
          <a:xfrm>
            <a:off x="260108" y="2564904"/>
            <a:ext cx="11554766" cy="1107996"/>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latin typeface="Trebuchet MS" pitchFamily="34" charset="0"/>
              </a:rPr>
              <a:t>In einigen Fällen kommt kein Komma, in anderen kann oder muss man ein Komma setzen.</a:t>
            </a:r>
          </a:p>
          <a:p>
            <a:pPr lvl="0" eaLnBrk="1" fontAlgn="auto" hangingPunct="1">
              <a:spcBef>
                <a:spcPts val="0"/>
              </a:spcBef>
              <a:spcAft>
                <a:spcPts val="0"/>
              </a:spcAft>
              <a:buNone/>
              <a:defRPr/>
            </a:pPr>
            <a:r>
              <a:rPr lang="de-DE" sz="2200" kern="0" dirty="0">
                <a:latin typeface="Trebuchet MS" pitchFamily="34" charset="0"/>
              </a:rPr>
              <a:t>Was ist also die einfachste Regel für Dich bei einem Infinitiv, der mit zu gebraucht wird?</a:t>
            </a:r>
          </a:p>
          <a:p>
            <a:pPr lvl="0" eaLnBrk="1" fontAlgn="auto" hangingPunct="1">
              <a:spcBef>
                <a:spcPts val="0"/>
              </a:spcBef>
              <a:spcAft>
                <a:spcPts val="0"/>
              </a:spcAft>
              <a:buNone/>
              <a:defRPr/>
            </a:pPr>
            <a:r>
              <a:rPr lang="de-DE" sz="2200" kern="0" dirty="0">
                <a:solidFill>
                  <a:srgbClr val="FF0000"/>
                </a:solidFill>
                <a:latin typeface="Trebuchet MS" pitchFamily="34" charset="0"/>
              </a:rPr>
              <a:t>Streiche die unpassende Vorgehensweise durch!</a:t>
            </a:r>
          </a:p>
        </p:txBody>
      </p:sp>
      <p:sp>
        <p:nvSpPr>
          <p:cNvPr id="11" name="Textfeld 10">
            <a:extLst>
              <a:ext uri="{FF2B5EF4-FFF2-40B4-BE49-F238E27FC236}">
                <a16:creationId xmlns:a16="http://schemas.microsoft.com/office/drawing/2014/main" id="{F8FF000B-5336-9900-96C4-A0198221722A}"/>
              </a:ext>
            </a:extLst>
          </p:cNvPr>
          <p:cNvSpPr txBox="1">
            <a:spLocks noChangeArrowheads="1"/>
          </p:cNvSpPr>
          <p:nvPr/>
        </p:nvSpPr>
        <p:spPr bwMode="auto">
          <a:xfrm>
            <a:off x="260108" y="3717849"/>
            <a:ext cx="6954148" cy="76944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Ich setze immer ein Komma, </a:t>
            </a:r>
          </a:p>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wenn es das Verständnis erleichtert und nicht stört!! </a:t>
            </a:r>
            <a:endParaRPr lang="de-DE" sz="2200" kern="0" dirty="0">
              <a:solidFill>
                <a:srgbClr val="FF0000"/>
              </a:solidFill>
              <a:latin typeface="Trebuchet MS" pitchFamily="34" charset="0"/>
            </a:endParaRPr>
          </a:p>
        </p:txBody>
      </p:sp>
      <p:sp>
        <p:nvSpPr>
          <p:cNvPr id="39" name="Textfeld 38">
            <a:extLst>
              <a:ext uri="{FF2B5EF4-FFF2-40B4-BE49-F238E27FC236}">
                <a16:creationId xmlns:a16="http://schemas.microsoft.com/office/drawing/2014/main" id="{EF254150-6B51-A096-1681-6DA32CF3F407}"/>
              </a:ext>
            </a:extLst>
          </p:cNvPr>
          <p:cNvSpPr txBox="1">
            <a:spLocks noChangeArrowheads="1"/>
          </p:cNvSpPr>
          <p:nvPr/>
        </p:nvSpPr>
        <p:spPr bwMode="auto">
          <a:xfrm>
            <a:off x="7619250" y="3717032"/>
            <a:ext cx="3517310" cy="76944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Ich setze das Komma nur, </a:t>
            </a:r>
          </a:p>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wenn es zwingend ist!</a:t>
            </a:r>
            <a:endParaRPr lang="de-DE" sz="2200" kern="0" dirty="0">
              <a:solidFill>
                <a:srgbClr val="FF0000"/>
              </a:solidFill>
              <a:latin typeface="Trebuchet MS" pitchFamily="34" charset="0"/>
            </a:endParaRPr>
          </a:p>
        </p:txBody>
      </p:sp>
      <p:sp>
        <p:nvSpPr>
          <p:cNvPr id="41" name="Textfeld 40">
            <a:extLst>
              <a:ext uri="{FF2B5EF4-FFF2-40B4-BE49-F238E27FC236}">
                <a16:creationId xmlns:a16="http://schemas.microsoft.com/office/drawing/2014/main" id="{E9038D88-2E69-4E3C-5974-2D80FDC5845A}"/>
              </a:ext>
            </a:extLst>
          </p:cNvPr>
          <p:cNvSpPr txBox="1">
            <a:spLocks noChangeArrowheads="1"/>
          </p:cNvSpPr>
          <p:nvPr/>
        </p:nvSpPr>
        <p:spPr bwMode="auto">
          <a:xfrm>
            <a:off x="260108" y="1548958"/>
            <a:ext cx="8020144" cy="89255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latin typeface="Trebuchet MS" pitchFamily="34" charset="0"/>
              </a:rPr>
              <a:t>Manchmal wird der Infinitiv mit der Präposition </a:t>
            </a:r>
            <a:r>
              <a:rPr lang="de-DE" sz="2200" b="1" i="1" kern="0" dirty="0">
                <a:latin typeface="Trebuchet MS" pitchFamily="34" charset="0"/>
              </a:rPr>
              <a:t>zu</a:t>
            </a:r>
            <a:r>
              <a:rPr lang="de-DE" sz="2200" kern="0" dirty="0">
                <a:latin typeface="Trebuchet MS" pitchFamily="34" charset="0"/>
              </a:rPr>
              <a:t> gebraucht.</a:t>
            </a:r>
          </a:p>
          <a:p>
            <a:pPr lvl="0" eaLnBrk="1" fontAlgn="auto" hangingPunct="1">
              <a:spcBef>
                <a:spcPts val="0"/>
              </a:spcBef>
              <a:spcAft>
                <a:spcPts val="0"/>
              </a:spcAft>
              <a:buNone/>
              <a:defRPr/>
            </a:pPr>
            <a:endParaRPr lang="de-DE" sz="800" kern="0" dirty="0">
              <a:latin typeface="Trebuchet MS" pitchFamily="34" charset="0"/>
            </a:endParaRPr>
          </a:p>
          <a:p>
            <a:pPr lvl="0" eaLnBrk="1" fontAlgn="auto" hangingPunct="1">
              <a:spcBef>
                <a:spcPts val="0"/>
              </a:spcBef>
              <a:spcAft>
                <a:spcPts val="0"/>
              </a:spcAft>
              <a:buNone/>
              <a:defRPr/>
            </a:pPr>
            <a:r>
              <a:rPr lang="de-DE" sz="2200" kern="0" dirty="0">
                <a:latin typeface="Trebuchet MS" pitchFamily="34" charset="0"/>
              </a:rPr>
              <a:t>Beispiel: _______________________________</a:t>
            </a:r>
          </a:p>
        </p:txBody>
      </p:sp>
      <p:sp>
        <p:nvSpPr>
          <p:cNvPr id="2" name="Rechteck 1">
            <a:extLst>
              <a:ext uri="{FF2B5EF4-FFF2-40B4-BE49-F238E27FC236}">
                <a16:creationId xmlns:a16="http://schemas.microsoft.com/office/drawing/2014/main" id="{3FC92962-6360-30D1-9576-3619A9ECDC78}"/>
              </a:ext>
            </a:extLst>
          </p:cNvPr>
          <p:cNvSpPr/>
          <p:nvPr/>
        </p:nvSpPr>
        <p:spPr>
          <a:xfrm>
            <a:off x="8472264" y="6397105"/>
            <a:ext cx="3650704" cy="430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366330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2A8FF0-C6F8-9858-1AD0-730D81938C6B}"/>
              </a:ext>
            </a:extLst>
          </p:cNvPr>
          <p:cNvSpPr>
            <a:spLocks noGrp="1"/>
          </p:cNvSpPr>
          <p:nvPr>
            <p:ph type="title"/>
          </p:nvPr>
        </p:nvSpPr>
        <p:spPr>
          <a:xfrm>
            <a:off x="260109" y="1004"/>
            <a:ext cx="10515600" cy="434312"/>
          </a:xfrm>
        </p:spPr>
        <p:txBody>
          <a:bodyPr/>
          <a:lstStyle/>
          <a:p>
            <a:r>
              <a:rPr lang="de-DE" sz="2200" b="1" dirty="0">
                <a:solidFill>
                  <a:schemeClr val="accent1"/>
                </a:solidFill>
              </a:rPr>
              <a:t>11	Komma bei Verben in Grundform mit zu</a:t>
            </a:r>
            <a:br>
              <a:rPr lang="de-DE" sz="2200" dirty="0">
                <a:solidFill>
                  <a:schemeClr val="accent1"/>
                </a:solidFill>
              </a:rPr>
            </a:br>
            <a:endParaRPr lang="de-DE" sz="2200" dirty="0">
              <a:solidFill>
                <a:schemeClr val="accent1"/>
              </a:solidFill>
            </a:endParaRPr>
          </a:p>
        </p:txBody>
      </p:sp>
      <p:sp>
        <p:nvSpPr>
          <p:cNvPr id="3" name="Foliennummernplatzhalter 2">
            <a:extLst>
              <a:ext uri="{FF2B5EF4-FFF2-40B4-BE49-F238E27FC236}">
                <a16:creationId xmlns:a16="http://schemas.microsoft.com/office/drawing/2014/main" id="{2224039E-12E8-7807-579B-EA7A50327480}"/>
              </a:ext>
            </a:extLst>
          </p:cNvPr>
          <p:cNvSpPr>
            <a:spLocks noGrp="1"/>
          </p:cNvSpPr>
          <p:nvPr>
            <p:ph type="sldNum" sz="quarter" idx="12"/>
          </p:nvPr>
        </p:nvSpPr>
        <p:spPr/>
        <p:txBody>
          <a:bodyPr/>
          <a:lstStyle/>
          <a:p>
            <a:fld id="{C9CD412D-C60F-4771-A1CB-FFD7B5773953}" type="slidenum">
              <a:rPr lang="de-DE" smtClean="0"/>
              <a:pPr/>
              <a:t>11</a:t>
            </a:fld>
            <a:endParaRPr lang="de-DE" dirty="0"/>
          </a:p>
        </p:txBody>
      </p:sp>
      <p:sp>
        <p:nvSpPr>
          <p:cNvPr id="4" name="Textfeld 3">
            <a:extLst>
              <a:ext uri="{FF2B5EF4-FFF2-40B4-BE49-F238E27FC236}">
                <a16:creationId xmlns:a16="http://schemas.microsoft.com/office/drawing/2014/main" id="{7E8DFCA6-DFA8-6CDC-B359-136CBC671AAD}"/>
              </a:ext>
            </a:extLst>
          </p:cNvPr>
          <p:cNvSpPr txBox="1"/>
          <p:nvPr/>
        </p:nvSpPr>
        <p:spPr>
          <a:xfrm>
            <a:off x="260108" y="466071"/>
            <a:ext cx="10156371" cy="369332"/>
          </a:xfrm>
          <a:prstGeom prst="rect">
            <a:avLst/>
          </a:prstGeom>
          <a:noFill/>
        </p:spPr>
        <p:txBody>
          <a:bodyPr wrap="square">
            <a:spAutoFit/>
          </a:bodyPr>
          <a:lstStyle/>
          <a:p>
            <a:pPr marL="0" marR="0" lvl="0" indent="0" defTabSz="914400" eaLnBrk="0" fontAlgn="auto" latinLnBrk="0" hangingPunct="0">
              <a:lnSpc>
                <a:spcPct val="100000"/>
              </a:lnSpc>
              <a:spcBef>
                <a:spcPct val="0"/>
              </a:spcBef>
              <a:spcAft>
                <a:spcPts val="0"/>
              </a:spcAft>
              <a:buClrTx/>
              <a:buSzTx/>
              <a:buFontTx/>
              <a:buNone/>
              <a:tabLst/>
              <a:defRPr/>
            </a:pPr>
            <a:r>
              <a:rPr kumimoji="0" lang="de-DE" altLang="de-DE" i="0" u="none" strike="noStrike" kern="0" cap="none" spc="0" normalizeH="0" baseline="0" noProof="0" dirty="0">
                <a:ln>
                  <a:noFill/>
                </a:ln>
                <a:solidFill>
                  <a:srgbClr val="FF0000"/>
                </a:solidFill>
                <a:effectLst/>
                <a:uLnTx/>
                <a:uFillTx/>
                <a:latin typeface="Trebuchet MS" pitchFamily="34" charset="0"/>
              </a:rPr>
              <a:t>Setz die Kommas ein!</a:t>
            </a:r>
          </a:p>
        </p:txBody>
      </p:sp>
      <p:sp>
        <p:nvSpPr>
          <p:cNvPr id="6" name="Textfeld 5">
            <a:extLst>
              <a:ext uri="{FF2B5EF4-FFF2-40B4-BE49-F238E27FC236}">
                <a16:creationId xmlns:a16="http://schemas.microsoft.com/office/drawing/2014/main" id="{5D98C1E8-502E-8CB1-079D-9C381DBFA0B6}"/>
              </a:ext>
            </a:extLst>
          </p:cNvPr>
          <p:cNvSpPr txBox="1">
            <a:spLocks noChangeArrowheads="1"/>
          </p:cNvSpPr>
          <p:nvPr/>
        </p:nvSpPr>
        <p:spPr bwMode="auto">
          <a:xfrm>
            <a:off x="238765" y="1268760"/>
            <a:ext cx="6505307" cy="4272388"/>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lnSpc>
                <a:spcPct val="150000"/>
              </a:lnSpc>
              <a:spcBef>
                <a:spcPts val="0"/>
              </a:spcBef>
              <a:spcAft>
                <a:spcPts val="200"/>
              </a:spcAft>
              <a:buNone/>
              <a:defRPr/>
            </a:pPr>
            <a:r>
              <a:rPr lang="de-DE" sz="2200" kern="0" dirty="0">
                <a:solidFill>
                  <a:schemeClr val="tx2">
                    <a:lumMod val="60000"/>
                    <a:lumOff val="40000"/>
                  </a:schemeClr>
                </a:solidFill>
                <a:latin typeface="Trebuchet MS" pitchFamily="34" charset="0"/>
              </a:rPr>
              <a:t>Paula  vergisst  nie  sich  zu  bedanken.</a:t>
            </a:r>
          </a:p>
          <a:p>
            <a:pPr lvl="0" eaLnBrk="1" fontAlgn="auto" hangingPunct="1">
              <a:lnSpc>
                <a:spcPct val="150000"/>
              </a:lnSpc>
              <a:spcBef>
                <a:spcPts val="0"/>
              </a:spcBef>
              <a:spcAft>
                <a:spcPts val="200"/>
              </a:spcAft>
              <a:buNone/>
              <a:defRPr/>
            </a:pPr>
            <a:r>
              <a:rPr lang="de-DE" sz="2200" kern="0" dirty="0">
                <a:solidFill>
                  <a:schemeClr val="tx2">
                    <a:lumMod val="60000"/>
                    <a:lumOff val="40000"/>
                  </a:schemeClr>
                </a:solidFill>
                <a:latin typeface="Trebuchet MS" pitchFamily="34" charset="0"/>
              </a:rPr>
              <a:t>Es  ist  albern</a:t>
            </a:r>
            <a:r>
              <a:rPr lang="de-DE" sz="2200" b="1" kern="0" dirty="0">
                <a:latin typeface="Trebuchet MS" pitchFamily="34" charset="0"/>
              </a:rPr>
              <a:t> </a:t>
            </a:r>
            <a:r>
              <a:rPr lang="de-DE" sz="2200" kern="0" dirty="0">
                <a:solidFill>
                  <a:schemeClr val="tx2">
                    <a:lumMod val="60000"/>
                    <a:lumOff val="40000"/>
                  </a:schemeClr>
                </a:solidFill>
                <a:latin typeface="Trebuchet MS" pitchFamily="34" charset="0"/>
              </a:rPr>
              <a:t> über  jeden  Witz  laut  zu  lachen.</a:t>
            </a:r>
          </a:p>
          <a:p>
            <a:pPr lvl="0" eaLnBrk="1" fontAlgn="auto" hangingPunct="1">
              <a:lnSpc>
                <a:spcPct val="150000"/>
              </a:lnSpc>
              <a:spcBef>
                <a:spcPts val="0"/>
              </a:spcBef>
              <a:spcAft>
                <a:spcPts val="200"/>
              </a:spcAft>
              <a:buNone/>
              <a:defRPr/>
            </a:pPr>
            <a:r>
              <a:rPr lang="de-DE" sz="2200" kern="0" dirty="0">
                <a:solidFill>
                  <a:schemeClr val="tx2">
                    <a:lumMod val="60000"/>
                    <a:lumOff val="40000"/>
                  </a:schemeClr>
                </a:solidFill>
                <a:latin typeface="Trebuchet MS" pitchFamily="34" charset="0"/>
              </a:rPr>
              <a:t>Es  ist  albern  laut  zu  lachen.</a:t>
            </a:r>
          </a:p>
          <a:p>
            <a:pPr lvl="0" eaLnBrk="1" fontAlgn="auto" hangingPunct="1">
              <a:lnSpc>
                <a:spcPct val="150000"/>
              </a:lnSpc>
              <a:spcBef>
                <a:spcPts val="0"/>
              </a:spcBef>
              <a:spcAft>
                <a:spcPts val="200"/>
              </a:spcAft>
              <a:buNone/>
              <a:defRPr/>
            </a:pPr>
            <a:r>
              <a:rPr lang="de-DE" sz="2200" kern="0" dirty="0">
                <a:solidFill>
                  <a:schemeClr val="tx2">
                    <a:lumMod val="60000"/>
                    <a:lumOff val="40000"/>
                  </a:schemeClr>
                </a:solidFill>
                <a:latin typeface="Trebuchet MS" pitchFamily="34" charset="0"/>
              </a:rPr>
              <a:t>Er  ging  in  den  Keller</a:t>
            </a:r>
            <a:r>
              <a:rPr lang="de-DE" sz="2200" b="1" kern="0" dirty="0">
                <a:latin typeface="Trebuchet MS" pitchFamily="34" charset="0"/>
              </a:rPr>
              <a:t> </a:t>
            </a:r>
            <a:r>
              <a:rPr lang="de-DE" sz="2200" kern="0" dirty="0">
                <a:solidFill>
                  <a:schemeClr val="tx2">
                    <a:lumMod val="60000"/>
                    <a:lumOff val="40000"/>
                  </a:schemeClr>
                </a:solidFill>
                <a:latin typeface="Trebuchet MS" pitchFamily="34" charset="0"/>
              </a:rPr>
              <a:t> um  zu lachen.</a:t>
            </a:r>
          </a:p>
          <a:p>
            <a:pPr lvl="0" eaLnBrk="1" fontAlgn="auto" hangingPunct="1">
              <a:lnSpc>
                <a:spcPct val="150000"/>
              </a:lnSpc>
              <a:spcBef>
                <a:spcPts val="0"/>
              </a:spcBef>
              <a:spcAft>
                <a:spcPts val="200"/>
              </a:spcAft>
              <a:buNone/>
              <a:defRPr/>
            </a:pPr>
            <a:r>
              <a:rPr lang="de-DE" sz="2200" kern="0" dirty="0">
                <a:solidFill>
                  <a:schemeClr val="tx2">
                    <a:lumMod val="60000"/>
                    <a:lumOff val="40000"/>
                  </a:schemeClr>
                </a:solidFill>
                <a:latin typeface="Trebuchet MS" pitchFamily="34" charset="0"/>
              </a:rPr>
              <a:t>Er  sagte  dies</a:t>
            </a:r>
            <a:r>
              <a:rPr lang="de-DE" sz="2200" b="1" kern="0" dirty="0">
                <a:latin typeface="Trebuchet MS" pitchFamily="34" charset="0"/>
              </a:rPr>
              <a:t> </a:t>
            </a:r>
            <a:r>
              <a:rPr lang="de-DE" sz="2200" kern="0" dirty="0">
                <a:solidFill>
                  <a:schemeClr val="tx2">
                    <a:lumMod val="60000"/>
                    <a:lumOff val="40000"/>
                  </a:schemeClr>
                </a:solidFill>
                <a:latin typeface="Trebuchet MS" pitchFamily="34" charset="0"/>
              </a:rPr>
              <a:t> ohne  zu  lachen.</a:t>
            </a:r>
          </a:p>
          <a:p>
            <a:pPr lvl="0" eaLnBrk="1" fontAlgn="auto" hangingPunct="1">
              <a:lnSpc>
                <a:spcPct val="150000"/>
              </a:lnSpc>
              <a:spcBef>
                <a:spcPts val="0"/>
              </a:spcBef>
              <a:spcAft>
                <a:spcPts val="200"/>
              </a:spcAft>
              <a:buNone/>
              <a:defRPr/>
            </a:pPr>
            <a:r>
              <a:rPr lang="de-DE" sz="2200" kern="0" dirty="0">
                <a:solidFill>
                  <a:schemeClr val="tx2">
                    <a:lumMod val="60000"/>
                    <a:lumOff val="40000"/>
                  </a:schemeClr>
                </a:solidFill>
                <a:latin typeface="Trebuchet MS" pitchFamily="34" charset="0"/>
              </a:rPr>
              <a:t>Er  nahm  sich  fest  vor</a:t>
            </a:r>
            <a:r>
              <a:rPr lang="de-DE" sz="2200" b="1" kern="0" dirty="0">
                <a:latin typeface="Trebuchet MS" pitchFamily="34" charset="0"/>
              </a:rPr>
              <a:t> </a:t>
            </a:r>
            <a:r>
              <a:rPr lang="de-DE" sz="2200" kern="0" dirty="0">
                <a:solidFill>
                  <a:schemeClr val="tx2">
                    <a:lumMod val="60000"/>
                    <a:lumOff val="40000"/>
                  </a:schemeClr>
                </a:solidFill>
                <a:latin typeface="Trebuchet MS" pitchFamily="34" charset="0"/>
              </a:rPr>
              <a:t> nicht  zu  lachen.</a:t>
            </a:r>
          </a:p>
          <a:p>
            <a:pPr lvl="0" eaLnBrk="1" fontAlgn="auto" hangingPunct="1">
              <a:lnSpc>
                <a:spcPct val="150000"/>
              </a:lnSpc>
              <a:spcBef>
                <a:spcPts val="0"/>
              </a:spcBef>
              <a:spcAft>
                <a:spcPts val="200"/>
              </a:spcAft>
              <a:buNone/>
              <a:defRPr/>
            </a:pPr>
            <a:r>
              <a:rPr lang="de-DE" sz="2200" kern="0" dirty="0">
                <a:solidFill>
                  <a:schemeClr val="tx2">
                    <a:lumMod val="60000"/>
                    <a:lumOff val="40000"/>
                  </a:schemeClr>
                </a:solidFill>
                <a:latin typeface="Trebuchet MS" pitchFamily="34" charset="0"/>
              </a:rPr>
              <a:t>Nicht  zu  lachen</a:t>
            </a:r>
            <a:r>
              <a:rPr lang="de-DE" sz="2200" b="1" kern="0" dirty="0">
                <a:latin typeface="Trebuchet MS" pitchFamily="34" charset="0"/>
              </a:rPr>
              <a:t> </a:t>
            </a:r>
            <a:r>
              <a:rPr lang="de-DE" sz="2200" kern="0" dirty="0">
                <a:solidFill>
                  <a:schemeClr val="tx2">
                    <a:lumMod val="60000"/>
                    <a:lumOff val="40000"/>
                  </a:schemeClr>
                </a:solidFill>
                <a:latin typeface="Trebuchet MS" pitchFamily="34" charset="0"/>
              </a:rPr>
              <a:t> das  war  sein  fester  Vorsatz.</a:t>
            </a:r>
          </a:p>
          <a:p>
            <a:pPr lvl="0" eaLnBrk="1" fontAlgn="auto" hangingPunct="1">
              <a:lnSpc>
                <a:spcPct val="150000"/>
              </a:lnSpc>
              <a:spcBef>
                <a:spcPts val="0"/>
              </a:spcBef>
              <a:spcAft>
                <a:spcPts val="200"/>
              </a:spcAft>
              <a:buNone/>
              <a:defRPr/>
            </a:pPr>
            <a:r>
              <a:rPr lang="de-DE" sz="2200" kern="0" dirty="0">
                <a:solidFill>
                  <a:schemeClr val="tx2">
                    <a:lumMod val="60000"/>
                    <a:lumOff val="40000"/>
                  </a:schemeClr>
                </a:solidFill>
                <a:latin typeface="Trebuchet MS" pitchFamily="34" charset="0"/>
              </a:rPr>
              <a:t>Es  ist  sein  fester  Vorsatz  nicht  zu  lachen.</a:t>
            </a:r>
          </a:p>
        </p:txBody>
      </p:sp>
      <p:sp>
        <p:nvSpPr>
          <p:cNvPr id="31" name="Rechteck 30">
            <a:extLst>
              <a:ext uri="{FF2B5EF4-FFF2-40B4-BE49-F238E27FC236}">
                <a16:creationId xmlns:a16="http://schemas.microsoft.com/office/drawing/2014/main" id="{DEA63763-76D2-C88D-688E-F506D4303685}"/>
              </a:ext>
            </a:extLst>
          </p:cNvPr>
          <p:cNvSpPr/>
          <p:nvPr/>
        </p:nvSpPr>
        <p:spPr>
          <a:xfrm>
            <a:off x="6708872" y="1911216"/>
            <a:ext cx="5051383" cy="430887"/>
          </a:xfrm>
          <a:prstGeom prst="rect">
            <a:avLst/>
          </a:prstGeom>
        </p:spPr>
        <p:txBody>
          <a:bodyPr wrap="none">
            <a:spAutoFit/>
          </a:bodyPr>
          <a:lstStyle/>
          <a:p>
            <a:r>
              <a:rPr lang="de-DE" sz="2200" kern="0">
                <a:latin typeface="Trebuchet MS" pitchFamily="34" charset="0"/>
              </a:rPr>
              <a:t>_________________________________</a:t>
            </a:r>
            <a:endParaRPr lang="de-DE" sz="2200" dirty="0"/>
          </a:p>
        </p:txBody>
      </p:sp>
      <p:sp>
        <p:nvSpPr>
          <p:cNvPr id="32" name="Rechteck 31">
            <a:extLst>
              <a:ext uri="{FF2B5EF4-FFF2-40B4-BE49-F238E27FC236}">
                <a16:creationId xmlns:a16="http://schemas.microsoft.com/office/drawing/2014/main" id="{FD6150BF-F6FC-33FE-D3CB-C507AA081E87}"/>
              </a:ext>
            </a:extLst>
          </p:cNvPr>
          <p:cNvSpPr/>
          <p:nvPr/>
        </p:nvSpPr>
        <p:spPr>
          <a:xfrm>
            <a:off x="6708872" y="1377841"/>
            <a:ext cx="5051383" cy="430887"/>
          </a:xfrm>
          <a:prstGeom prst="rect">
            <a:avLst/>
          </a:prstGeom>
        </p:spPr>
        <p:txBody>
          <a:bodyPr wrap="none">
            <a:spAutoFit/>
          </a:bodyPr>
          <a:lstStyle/>
          <a:p>
            <a:r>
              <a:rPr lang="de-DE" sz="2200" kern="0" dirty="0">
                <a:latin typeface="Trebuchet MS" pitchFamily="34" charset="0"/>
              </a:rPr>
              <a:t>_________________________________</a:t>
            </a:r>
            <a:endParaRPr lang="de-DE" sz="2200" dirty="0"/>
          </a:p>
        </p:txBody>
      </p:sp>
      <p:sp>
        <p:nvSpPr>
          <p:cNvPr id="33" name="Rechteck 32">
            <a:extLst>
              <a:ext uri="{FF2B5EF4-FFF2-40B4-BE49-F238E27FC236}">
                <a16:creationId xmlns:a16="http://schemas.microsoft.com/office/drawing/2014/main" id="{D0D5A690-F19A-C643-78BB-CFA2108EC648}"/>
              </a:ext>
            </a:extLst>
          </p:cNvPr>
          <p:cNvSpPr/>
          <p:nvPr/>
        </p:nvSpPr>
        <p:spPr>
          <a:xfrm>
            <a:off x="6708872" y="2977966"/>
            <a:ext cx="5051383" cy="430887"/>
          </a:xfrm>
          <a:prstGeom prst="rect">
            <a:avLst/>
          </a:prstGeom>
        </p:spPr>
        <p:txBody>
          <a:bodyPr wrap="none">
            <a:spAutoFit/>
          </a:bodyPr>
          <a:lstStyle/>
          <a:p>
            <a:r>
              <a:rPr lang="de-DE" sz="2200" kern="0" dirty="0">
                <a:latin typeface="Trebuchet MS" pitchFamily="34" charset="0"/>
              </a:rPr>
              <a:t>_________________________________</a:t>
            </a:r>
            <a:endParaRPr lang="de-DE" sz="2200" dirty="0"/>
          </a:p>
        </p:txBody>
      </p:sp>
      <p:sp>
        <p:nvSpPr>
          <p:cNvPr id="34" name="Rechteck 33">
            <a:extLst>
              <a:ext uri="{FF2B5EF4-FFF2-40B4-BE49-F238E27FC236}">
                <a16:creationId xmlns:a16="http://schemas.microsoft.com/office/drawing/2014/main" id="{8CBFD8F7-7BE9-56F8-B156-542A1CE265D9}"/>
              </a:ext>
            </a:extLst>
          </p:cNvPr>
          <p:cNvSpPr/>
          <p:nvPr/>
        </p:nvSpPr>
        <p:spPr>
          <a:xfrm>
            <a:off x="6708872" y="3511341"/>
            <a:ext cx="5051383" cy="430887"/>
          </a:xfrm>
          <a:prstGeom prst="rect">
            <a:avLst/>
          </a:prstGeom>
        </p:spPr>
        <p:txBody>
          <a:bodyPr wrap="none">
            <a:spAutoFit/>
          </a:bodyPr>
          <a:lstStyle/>
          <a:p>
            <a:r>
              <a:rPr lang="de-DE" sz="2200" kern="0" dirty="0">
                <a:latin typeface="Trebuchet MS" pitchFamily="34" charset="0"/>
              </a:rPr>
              <a:t>_________________________________</a:t>
            </a:r>
            <a:endParaRPr lang="de-DE" sz="2200" dirty="0"/>
          </a:p>
        </p:txBody>
      </p:sp>
      <p:sp>
        <p:nvSpPr>
          <p:cNvPr id="35" name="Rechteck 34">
            <a:extLst>
              <a:ext uri="{FF2B5EF4-FFF2-40B4-BE49-F238E27FC236}">
                <a16:creationId xmlns:a16="http://schemas.microsoft.com/office/drawing/2014/main" id="{8F8CDD60-0355-CF85-2898-97735E2EB0B5}"/>
              </a:ext>
            </a:extLst>
          </p:cNvPr>
          <p:cNvSpPr/>
          <p:nvPr/>
        </p:nvSpPr>
        <p:spPr>
          <a:xfrm>
            <a:off x="6708872" y="4044716"/>
            <a:ext cx="5051383" cy="430887"/>
          </a:xfrm>
          <a:prstGeom prst="rect">
            <a:avLst/>
          </a:prstGeom>
        </p:spPr>
        <p:txBody>
          <a:bodyPr wrap="none">
            <a:spAutoFit/>
          </a:bodyPr>
          <a:lstStyle/>
          <a:p>
            <a:r>
              <a:rPr lang="de-DE" sz="2200" kern="0" dirty="0">
                <a:latin typeface="Trebuchet MS" pitchFamily="34" charset="0"/>
              </a:rPr>
              <a:t>_________________________________</a:t>
            </a:r>
            <a:endParaRPr lang="de-DE" sz="2200" dirty="0"/>
          </a:p>
        </p:txBody>
      </p:sp>
      <p:sp>
        <p:nvSpPr>
          <p:cNvPr id="36" name="Rechteck 35">
            <a:extLst>
              <a:ext uri="{FF2B5EF4-FFF2-40B4-BE49-F238E27FC236}">
                <a16:creationId xmlns:a16="http://schemas.microsoft.com/office/drawing/2014/main" id="{BA44F8AD-1CBF-6237-7B8A-F0AF21DE7710}"/>
              </a:ext>
            </a:extLst>
          </p:cNvPr>
          <p:cNvSpPr/>
          <p:nvPr/>
        </p:nvSpPr>
        <p:spPr>
          <a:xfrm>
            <a:off x="6708872" y="4578092"/>
            <a:ext cx="5051383" cy="430887"/>
          </a:xfrm>
          <a:prstGeom prst="rect">
            <a:avLst/>
          </a:prstGeom>
        </p:spPr>
        <p:txBody>
          <a:bodyPr wrap="none">
            <a:spAutoFit/>
          </a:bodyPr>
          <a:lstStyle/>
          <a:p>
            <a:r>
              <a:rPr lang="de-DE" sz="2200" kern="0" dirty="0">
                <a:latin typeface="Trebuchet MS" pitchFamily="34" charset="0"/>
              </a:rPr>
              <a:t>_________________________________</a:t>
            </a:r>
            <a:endParaRPr lang="de-DE" sz="2200" dirty="0"/>
          </a:p>
        </p:txBody>
      </p:sp>
      <p:sp>
        <p:nvSpPr>
          <p:cNvPr id="39" name="Rechteck 38">
            <a:extLst>
              <a:ext uri="{FF2B5EF4-FFF2-40B4-BE49-F238E27FC236}">
                <a16:creationId xmlns:a16="http://schemas.microsoft.com/office/drawing/2014/main" id="{3F33DEDB-7F50-F439-7024-35BFEDA16891}"/>
              </a:ext>
            </a:extLst>
          </p:cNvPr>
          <p:cNvSpPr/>
          <p:nvPr/>
        </p:nvSpPr>
        <p:spPr>
          <a:xfrm>
            <a:off x="6708872" y="2444591"/>
            <a:ext cx="5051383" cy="430887"/>
          </a:xfrm>
          <a:prstGeom prst="rect">
            <a:avLst/>
          </a:prstGeom>
        </p:spPr>
        <p:txBody>
          <a:bodyPr wrap="none">
            <a:spAutoFit/>
          </a:bodyPr>
          <a:lstStyle/>
          <a:p>
            <a:r>
              <a:rPr lang="de-DE" sz="2200" kern="0" dirty="0">
                <a:latin typeface="Trebuchet MS" pitchFamily="34" charset="0"/>
              </a:rPr>
              <a:t>_________________________________</a:t>
            </a:r>
            <a:endParaRPr lang="de-DE" sz="2200" dirty="0"/>
          </a:p>
        </p:txBody>
      </p:sp>
      <p:sp>
        <p:nvSpPr>
          <p:cNvPr id="42" name="Rechteck 41">
            <a:extLst>
              <a:ext uri="{FF2B5EF4-FFF2-40B4-BE49-F238E27FC236}">
                <a16:creationId xmlns:a16="http://schemas.microsoft.com/office/drawing/2014/main" id="{4CAAA9A7-5A3A-B2B8-C950-12950A8A6545}"/>
              </a:ext>
            </a:extLst>
          </p:cNvPr>
          <p:cNvSpPr/>
          <p:nvPr/>
        </p:nvSpPr>
        <p:spPr>
          <a:xfrm>
            <a:off x="6708872" y="5105587"/>
            <a:ext cx="5198859" cy="430887"/>
          </a:xfrm>
          <a:prstGeom prst="rect">
            <a:avLst/>
          </a:prstGeom>
        </p:spPr>
        <p:txBody>
          <a:bodyPr wrap="none">
            <a:spAutoFit/>
          </a:bodyPr>
          <a:lstStyle/>
          <a:p>
            <a:r>
              <a:rPr lang="de-DE" sz="2200" kern="0" dirty="0">
                <a:latin typeface="Trebuchet MS" pitchFamily="34" charset="0"/>
              </a:rPr>
              <a:t>_________________________________</a:t>
            </a:r>
            <a:endParaRPr lang="de-DE" sz="2200" dirty="0"/>
          </a:p>
        </p:txBody>
      </p:sp>
      <p:sp>
        <p:nvSpPr>
          <p:cNvPr id="7" name="Rechteck 6">
            <a:extLst>
              <a:ext uri="{FF2B5EF4-FFF2-40B4-BE49-F238E27FC236}">
                <a16:creationId xmlns:a16="http://schemas.microsoft.com/office/drawing/2014/main" id="{70865EF8-0E83-9955-EE8B-21658866711A}"/>
              </a:ext>
            </a:extLst>
          </p:cNvPr>
          <p:cNvSpPr/>
          <p:nvPr/>
        </p:nvSpPr>
        <p:spPr>
          <a:xfrm>
            <a:off x="8472264" y="6397105"/>
            <a:ext cx="3650704" cy="430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225815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2A8FF0-C6F8-9858-1AD0-730D81938C6B}"/>
              </a:ext>
            </a:extLst>
          </p:cNvPr>
          <p:cNvSpPr>
            <a:spLocks noGrp="1"/>
          </p:cNvSpPr>
          <p:nvPr>
            <p:ph type="title"/>
          </p:nvPr>
        </p:nvSpPr>
        <p:spPr>
          <a:xfrm>
            <a:off x="260109" y="1004"/>
            <a:ext cx="10515600" cy="434312"/>
          </a:xfrm>
        </p:spPr>
        <p:txBody>
          <a:bodyPr/>
          <a:lstStyle/>
          <a:p>
            <a:r>
              <a:rPr lang="de-DE" sz="2200" b="1" dirty="0">
                <a:solidFill>
                  <a:schemeClr val="accent1"/>
                </a:solidFill>
              </a:rPr>
              <a:t>12	Kein Komma bei Verben in Grundform mit zu</a:t>
            </a:r>
            <a:br>
              <a:rPr lang="de-DE" sz="2200" dirty="0">
                <a:solidFill>
                  <a:schemeClr val="accent1"/>
                </a:solidFill>
              </a:rPr>
            </a:br>
            <a:endParaRPr lang="de-DE" sz="2200" dirty="0">
              <a:solidFill>
                <a:schemeClr val="accent1"/>
              </a:solidFill>
            </a:endParaRPr>
          </a:p>
        </p:txBody>
      </p:sp>
      <p:sp>
        <p:nvSpPr>
          <p:cNvPr id="3" name="Foliennummernplatzhalter 2">
            <a:extLst>
              <a:ext uri="{FF2B5EF4-FFF2-40B4-BE49-F238E27FC236}">
                <a16:creationId xmlns:a16="http://schemas.microsoft.com/office/drawing/2014/main" id="{2224039E-12E8-7807-579B-EA7A50327480}"/>
              </a:ext>
            </a:extLst>
          </p:cNvPr>
          <p:cNvSpPr>
            <a:spLocks noGrp="1"/>
          </p:cNvSpPr>
          <p:nvPr>
            <p:ph type="sldNum" sz="quarter" idx="12"/>
          </p:nvPr>
        </p:nvSpPr>
        <p:spPr/>
        <p:txBody>
          <a:bodyPr/>
          <a:lstStyle/>
          <a:p>
            <a:fld id="{C9CD412D-C60F-4771-A1CB-FFD7B5773953}" type="slidenum">
              <a:rPr lang="de-DE" smtClean="0"/>
              <a:pPr/>
              <a:t>12</a:t>
            </a:fld>
            <a:endParaRPr lang="de-DE" dirty="0"/>
          </a:p>
        </p:txBody>
      </p:sp>
      <p:sp>
        <p:nvSpPr>
          <p:cNvPr id="4" name="Textfeld 3">
            <a:extLst>
              <a:ext uri="{FF2B5EF4-FFF2-40B4-BE49-F238E27FC236}">
                <a16:creationId xmlns:a16="http://schemas.microsoft.com/office/drawing/2014/main" id="{7E8DFCA6-DFA8-6CDC-B359-136CBC671AAD}"/>
              </a:ext>
            </a:extLst>
          </p:cNvPr>
          <p:cNvSpPr txBox="1"/>
          <p:nvPr/>
        </p:nvSpPr>
        <p:spPr>
          <a:xfrm>
            <a:off x="260108" y="466071"/>
            <a:ext cx="10156371" cy="369332"/>
          </a:xfrm>
          <a:prstGeom prst="rect">
            <a:avLst/>
          </a:prstGeom>
          <a:noFill/>
        </p:spPr>
        <p:txBody>
          <a:bodyPr wrap="square">
            <a:spAutoFit/>
          </a:bodyPr>
          <a:lstStyle/>
          <a:p>
            <a:pPr marL="0" marR="0" lvl="0" indent="0" defTabSz="914400" eaLnBrk="0" fontAlgn="auto" latinLnBrk="0" hangingPunct="0">
              <a:lnSpc>
                <a:spcPct val="100000"/>
              </a:lnSpc>
              <a:spcBef>
                <a:spcPct val="0"/>
              </a:spcBef>
              <a:spcAft>
                <a:spcPts val="0"/>
              </a:spcAft>
              <a:buClrTx/>
              <a:buSzTx/>
              <a:buFontTx/>
              <a:buNone/>
              <a:tabLst/>
              <a:defRPr/>
            </a:pPr>
            <a:r>
              <a:rPr kumimoji="0" lang="de-DE" altLang="de-DE" i="0" u="none" strike="noStrike" kern="0" cap="none" spc="0" normalizeH="0" baseline="0" noProof="0" dirty="0">
                <a:ln>
                  <a:noFill/>
                </a:ln>
                <a:solidFill>
                  <a:srgbClr val="FF0000"/>
                </a:solidFill>
                <a:effectLst/>
                <a:uLnTx/>
                <a:uFillTx/>
                <a:latin typeface="Trebuchet MS" pitchFamily="34" charset="0"/>
              </a:rPr>
              <a:t>Begründe, warum wir hier kein Komma brauchen!</a:t>
            </a:r>
          </a:p>
        </p:txBody>
      </p:sp>
      <p:sp>
        <p:nvSpPr>
          <p:cNvPr id="6" name="Textfeld 5">
            <a:extLst>
              <a:ext uri="{FF2B5EF4-FFF2-40B4-BE49-F238E27FC236}">
                <a16:creationId xmlns:a16="http://schemas.microsoft.com/office/drawing/2014/main" id="{5D98C1E8-502E-8CB1-079D-9C381DBFA0B6}"/>
              </a:ext>
            </a:extLst>
          </p:cNvPr>
          <p:cNvSpPr txBox="1">
            <a:spLocks noChangeArrowheads="1"/>
          </p:cNvSpPr>
          <p:nvPr/>
        </p:nvSpPr>
        <p:spPr bwMode="auto">
          <a:xfrm>
            <a:off x="238765" y="1052736"/>
            <a:ext cx="4961615" cy="53803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lnSpc>
                <a:spcPct val="150000"/>
              </a:lnSpc>
              <a:spcBef>
                <a:spcPts val="0"/>
              </a:spcBef>
              <a:spcAft>
                <a:spcPts val="200"/>
              </a:spcAft>
              <a:buNone/>
              <a:defRPr/>
            </a:pPr>
            <a:r>
              <a:rPr lang="de-DE" sz="2200" kern="0" dirty="0">
                <a:solidFill>
                  <a:schemeClr val="tx2">
                    <a:lumMod val="60000"/>
                    <a:lumOff val="40000"/>
                  </a:schemeClr>
                </a:solidFill>
                <a:latin typeface="Trebuchet MS" pitchFamily="34" charset="0"/>
              </a:rPr>
              <a:t>Sie brauchen gar nicht erst zu fragen.</a:t>
            </a:r>
          </a:p>
        </p:txBody>
      </p:sp>
      <p:sp>
        <p:nvSpPr>
          <p:cNvPr id="31" name="Rechteck 30">
            <a:extLst>
              <a:ext uri="{FF2B5EF4-FFF2-40B4-BE49-F238E27FC236}">
                <a16:creationId xmlns:a16="http://schemas.microsoft.com/office/drawing/2014/main" id="{DEA63763-76D2-C88D-688E-F506D4303685}"/>
              </a:ext>
            </a:extLst>
          </p:cNvPr>
          <p:cNvSpPr/>
          <p:nvPr/>
        </p:nvSpPr>
        <p:spPr>
          <a:xfrm>
            <a:off x="6261360" y="1695192"/>
            <a:ext cx="5198859" cy="430887"/>
          </a:xfrm>
          <a:prstGeom prst="rect">
            <a:avLst/>
          </a:prstGeom>
        </p:spPr>
        <p:txBody>
          <a:bodyPr wrap="none">
            <a:spAutoFit/>
          </a:bodyPr>
          <a:lstStyle/>
          <a:p>
            <a:r>
              <a:rPr lang="de-DE" sz="2200" kern="0" dirty="0">
                <a:latin typeface="Trebuchet MS" pitchFamily="34" charset="0"/>
              </a:rPr>
              <a:t>__________________________________</a:t>
            </a:r>
            <a:endParaRPr lang="de-DE" sz="2200" dirty="0"/>
          </a:p>
        </p:txBody>
      </p:sp>
      <p:sp>
        <p:nvSpPr>
          <p:cNvPr id="32" name="Rechteck 31">
            <a:extLst>
              <a:ext uri="{FF2B5EF4-FFF2-40B4-BE49-F238E27FC236}">
                <a16:creationId xmlns:a16="http://schemas.microsoft.com/office/drawing/2014/main" id="{FD6150BF-F6FC-33FE-D3CB-C507AA081E87}"/>
              </a:ext>
            </a:extLst>
          </p:cNvPr>
          <p:cNvSpPr/>
          <p:nvPr/>
        </p:nvSpPr>
        <p:spPr>
          <a:xfrm>
            <a:off x="6261360" y="1161817"/>
            <a:ext cx="5198859" cy="430887"/>
          </a:xfrm>
          <a:prstGeom prst="rect">
            <a:avLst/>
          </a:prstGeom>
        </p:spPr>
        <p:txBody>
          <a:bodyPr wrap="none">
            <a:spAutoFit/>
          </a:bodyPr>
          <a:lstStyle/>
          <a:p>
            <a:r>
              <a:rPr lang="de-DE" sz="2200" kern="0" dirty="0">
                <a:latin typeface="Trebuchet MS" pitchFamily="34" charset="0"/>
              </a:rPr>
              <a:t>__________________________________</a:t>
            </a:r>
            <a:endParaRPr lang="de-DE" sz="2200" dirty="0"/>
          </a:p>
        </p:txBody>
      </p:sp>
      <p:sp>
        <p:nvSpPr>
          <p:cNvPr id="33" name="Rechteck 32">
            <a:extLst>
              <a:ext uri="{FF2B5EF4-FFF2-40B4-BE49-F238E27FC236}">
                <a16:creationId xmlns:a16="http://schemas.microsoft.com/office/drawing/2014/main" id="{D0D5A690-F19A-C643-78BB-CFA2108EC648}"/>
              </a:ext>
            </a:extLst>
          </p:cNvPr>
          <p:cNvSpPr/>
          <p:nvPr/>
        </p:nvSpPr>
        <p:spPr>
          <a:xfrm>
            <a:off x="6261360" y="2761942"/>
            <a:ext cx="5198859" cy="430887"/>
          </a:xfrm>
          <a:prstGeom prst="rect">
            <a:avLst/>
          </a:prstGeom>
        </p:spPr>
        <p:txBody>
          <a:bodyPr wrap="none">
            <a:spAutoFit/>
          </a:bodyPr>
          <a:lstStyle/>
          <a:p>
            <a:r>
              <a:rPr lang="de-DE" sz="2200" kern="0" dirty="0">
                <a:latin typeface="Trebuchet MS" pitchFamily="34" charset="0"/>
              </a:rPr>
              <a:t>__________________________________</a:t>
            </a:r>
            <a:endParaRPr lang="de-DE" sz="2200" dirty="0"/>
          </a:p>
        </p:txBody>
      </p:sp>
      <p:sp>
        <p:nvSpPr>
          <p:cNvPr id="34" name="Rechteck 33">
            <a:extLst>
              <a:ext uri="{FF2B5EF4-FFF2-40B4-BE49-F238E27FC236}">
                <a16:creationId xmlns:a16="http://schemas.microsoft.com/office/drawing/2014/main" id="{8CBFD8F7-7BE9-56F8-B156-542A1CE265D9}"/>
              </a:ext>
            </a:extLst>
          </p:cNvPr>
          <p:cNvSpPr/>
          <p:nvPr/>
        </p:nvSpPr>
        <p:spPr>
          <a:xfrm>
            <a:off x="6261360" y="3295317"/>
            <a:ext cx="5198859" cy="430887"/>
          </a:xfrm>
          <a:prstGeom prst="rect">
            <a:avLst/>
          </a:prstGeom>
        </p:spPr>
        <p:txBody>
          <a:bodyPr wrap="none">
            <a:spAutoFit/>
          </a:bodyPr>
          <a:lstStyle/>
          <a:p>
            <a:r>
              <a:rPr lang="de-DE" sz="2200" kern="0" dirty="0">
                <a:latin typeface="Trebuchet MS" pitchFamily="34" charset="0"/>
              </a:rPr>
              <a:t>__________________________________</a:t>
            </a:r>
            <a:endParaRPr lang="de-DE" sz="2200" dirty="0"/>
          </a:p>
        </p:txBody>
      </p:sp>
      <p:sp>
        <p:nvSpPr>
          <p:cNvPr id="39" name="Rechteck 38">
            <a:extLst>
              <a:ext uri="{FF2B5EF4-FFF2-40B4-BE49-F238E27FC236}">
                <a16:creationId xmlns:a16="http://schemas.microsoft.com/office/drawing/2014/main" id="{3F33DEDB-7F50-F439-7024-35BFEDA16891}"/>
              </a:ext>
            </a:extLst>
          </p:cNvPr>
          <p:cNvSpPr/>
          <p:nvPr/>
        </p:nvSpPr>
        <p:spPr>
          <a:xfrm>
            <a:off x="6261360" y="2228567"/>
            <a:ext cx="5198859" cy="430887"/>
          </a:xfrm>
          <a:prstGeom prst="rect">
            <a:avLst/>
          </a:prstGeom>
        </p:spPr>
        <p:txBody>
          <a:bodyPr wrap="none">
            <a:spAutoFit/>
          </a:bodyPr>
          <a:lstStyle/>
          <a:p>
            <a:r>
              <a:rPr lang="de-DE" sz="2200" kern="0" dirty="0">
                <a:latin typeface="Trebuchet MS" pitchFamily="34" charset="0"/>
              </a:rPr>
              <a:t>__________________________________</a:t>
            </a:r>
            <a:endParaRPr lang="de-DE" sz="2200" dirty="0"/>
          </a:p>
        </p:txBody>
      </p:sp>
      <p:sp>
        <p:nvSpPr>
          <p:cNvPr id="9" name="Textfeld 8">
            <a:extLst>
              <a:ext uri="{FF2B5EF4-FFF2-40B4-BE49-F238E27FC236}">
                <a16:creationId xmlns:a16="http://schemas.microsoft.com/office/drawing/2014/main" id="{D457846D-911C-F0D2-14F7-9D449103134D}"/>
              </a:ext>
            </a:extLst>
          </p:cNvPr>
          <p:cNvSpPr txBox="1"/>
          <p:nvPr/>
        </p:nvSpPr>
        <p:spPr>
          <a:xfrm>
            <a:off x="260108" y="1598953"/>
            <a:ext cx="6160168" cy="538032"/>
          </a:xfrm>
          <a:prstGeom prst="rect">
            <a:avLst/>
          </a:prstGeom>
          <a:noFill/>
        </p:spPr>
        <p:txBody>
          <a:bodyPr wrap="square">
            <a:spAutoFit/>
          </a:bodyPr>
          <a:lstStyle/>
          <a:p>
            <a:pPr lvl="0" eaLnBrk="1" fontAlgn="auto" hangingPunct="1">
              <a:lnSpc>
                <a:spcPct val="150000"/>
              </a:lnSpc>
              <a:spcBef>
                <a:spcPts val="0"/>
              </a:spcBef>
              <a:spcAft>
                <a:spcPts val="200"/>
              </a:spcAft>
              <a:buNone/>
              <a:defRPr/>
            </a:pPr>
            <a:r>
              <a:rPr lang="de-DE" sz="2200" kern="0" dirty="0">
                <a:solidFill>
                  <a:schemeClr val="tx2">
                    <a:lumMod val="60000"/>
                    <a:lumOff val="40000"/>
                  </a:schemeClr>
                </a:solidFill>
                <a:latin typeface="Trebuchet MS" pitchFamily="34" charset="0"/>
              </a:rPr>
              <a:t>Die Regeln sind ganz einfach zu lesen.</a:t>
            </a:r>
          </a:p>
        </p:txBody>
      </p:sp>
      <p:sp>
        <p:nvSpPr>
          <p:cNvPr id="13" name="Textfeld 12">
            <a:extLst>
              <a:ext uri="{FF2B5EF4-FFF2-40B4-BE49-F238E27FC236}">
                <a16:creationId xmlns:a16="http://schemas.microsoft.com/office/drawing/2014/main" id="{2F1A9E2C-32D8-FF3D-85A4-5117A40008E9}"/>
              </a:ext>
            </a:extLst>
          </p:cNvPr>
          <p:cNvSpPr txBox="1"/>
          <p:nvPr/>
        </p:nvSpPr>
        <p:spPr>
          <a:xfrm>
            <a:off x="261360" y="2145170"/>
            <a:ext cx="6160168" cy="538032"/>
          </a:xfrm>
          <a:prstGeom prst="rect">
            <a:avLst/>
          </a:prstGeom>
          <a:noFill/>
        </p:spPr>
        <p:txBody>
          <a:bodyPr wrap="square">
            <a:spAutoFit/>
          </a:bodyPr>
          <a:lstStyle/>
          <a:p>
            <a:pPr lvl="0" eaLnBrk="1" fontAlgn="auto" hangingPunct="1">
              <a:lnSpc>
                <a:spcPct val="150000"/>
              </a:lnSpc>
              <a:spcBef>
                <a:spcPts val="0"/>
              </a:spcBef>
              <a:spcAft>
                <a:spcPts val="200"/>
              </a:spcAft>
              <a:buNone/>
              <a:defRPr/>
            </a:pPr>
            <a:r>
              <a:rPr lang="de-DE" sz="2200" kern="0" dirty="0">
                <a:solidFill>
                  <a:schemeClr val="tx2">
                    <a:lumMod val="60000"/>
                    <a:lumOff val="40000"/>
                  </a:schemeClr>
                </a:solidFill>
                <a:latin typeface="Trebuchet MS" pitchFamily="34" charset="0"/>
              </a:rPr>
              <a:t>Diesen Bericht bitten wir zu lesen.</a:t>
            </a:r>
          </a:p>
        </p:txBody>
      </p:sp>
      <p:sp>
        <p:nvSpPr>
          <p:cNvPr id="16" name="Textfeld 15">
            <a:extLst>
              <a:ext uri="{FF2B5EF4-FFF2-40B4-BE49-F238E27FC236}">
                <a16:creationId xmlns:a16="http://schemas.microsoft.com/office/drawing/2014/main" id="{99E93F77-3559-92EE-F287-D44CE0EFC36F}"/>
              </a:ext>
            </a:extLst>
          </p:cNvPr>
          <p:cNvSpPr txBox="1"/>
          <p:nvPr/>
        </p:nvSpPr>
        <p:spPr>
          <a:xfrm>
            <a:off x="260108" y="2691388"/>
            <a:ext cx="6160168" cy="538032"/>
          </a:xfrm>
          <a:prstGeom prst="rect">
            <a:avLst/>
          </a:prstGeom>
          <a:noFill/>
        </p:spPr>
        <p:txBody>
          <a:bodyPr wrap="square">
            <a:spAutoFit/>
          </a:bodyPr>
          <a:lstStyle/>
          <a:p>
            <a:pPr lvl="0" eaLnBrk="1" fontAlgn="auto" hangingPunct="1">
              <a:lnSpc>
                <a:spcPct val="150000"/>
              </a:lnSpc>
              <a:spcBef>
                <a:spcPts val="0"/>
              </a:spcBef>
              <a:spcAft>
                <a:spcPts val="200"/>
              </a:spcAft>
              <a:buNone/>
              <a:defRPr/>
            </a:pPr>
            <a:r>
              <a:rPr lang="de-DE" sz="2200" kern="0" dirty="0">
                <a:solidFill>
                  <a:schemeClr val="tx2">
                    <a:lumMod val="60000"/>
                    <a:lumOff val="40000"/>
                  </a:schemeClr>
                </a:solidFill>
                <a:latin typeface="Trebuchet MS" pitchFamily="34" charset="0"/>
              </a:rPr>
              <a:t>Ich pflege im Bett zu lesen.</a:t>
            </a:r>
          </a:p>
        </p:txBody>
      </p:sp>
      <p:sp>
        <p:nvSpPr>
          <p:cNvPr id="17" name="Textfeld 16">
            <a:extLst>
              <a:ext uri="{FF2B5EF4-FFF2-40B4-BE49-F238E27FC236}">
                <a16:creationId xmlns:a16="http://schemas.microsoft.com/office/drawing/2014/main" id="{11E39581-C5D7-F21D-886F-BC6FCE4940A1}"/>
              </a:ext>
            </a:extLst>
          </p:cNvPr>
          <p:cNvSpPr txBox="1"/>
          <p:nvPr/>
        </p:nvSpPr>
        <p:spPr>
          <a:xfrm>
            <a:off x="260108" y="3229420"/>
            <a:ext cx="6160168" cy="538032"/>
          </a:xfrm>
          <a:prstGeom prst="rect">
            <a:avLst/>
          </a:prstGeom>
          <a:noFill/>
        </p:spPr>
        <p:txBody>
          <a:bodyPr wrap="square">
            <a:spAutoFit/>
          </a:bodyPr>
          <a:lstStyle/>
          <a:p>
            <a:pPr lvl="0" eaLnBrk="1" fontAlgn="auto" hangingPunct="1">
              <a:lnSpc>
                <a:spcPct val="150000"/>
              </a:lnSpc>
              <a:spcBef>
                <a:spcPts val="0"/>
              </a:spcBef>
              <a:spcAft>
                <a:spcPts val="200"/>
              </a:spcAft>
              <a:buNone/>
              <a:defRPr/>
            </a:pPr>
            <a:r>
              <a:rPr lang="de-DE" sz="2200" kern="0" dirty="0">
                <a:solidFill>
                  <a:schemeClr val="tx2">
                    <a:lumMod val="60000"/>
                    <a:lumOff val="40000"/>
                  </a:schemeClr>
                </a:solidFill>
                <a:latin typeface="Trebuchet MS" pitchFamily="34" charset="0"/>
              </a:rPr>
              <a:t>Sie hatten zu arbeiten begonnen.</a:t>
            </a:r>
          </a:p>
        </p:txBody>
      </p:sp>
      <p:sp>
        <p:nvSpPr>
          <p:cNvPr id="20" name="Textfeld 19">
            <a:extLst>
              <a:ext uri="{FF2B5EF4-FFF2-40B4-BE49-F238E27FC236}">
                <a16:creationId xmlns:a16="http://schemas.microsoft.com/office/drawing/2014/main" id="{BB07BB1F-975D-762F-4DC7-F33E81EF73B7}"/>
              </a:ext>
            </a:extLst>
          </p:cNvPr>
          <p:cNvSpPr txBox="1"/>
          <p:nvPr/>
        </p:nvSpPr>
        <p:spPr>
          <a:xfrm>
            <a:off x="238764" y="4353072"/>
            <a:ext cx="11257835" cy="1328569"/>
          </a:xfrm>
          <a:prstGeom prst="rect">
            <a:avLst/>
          </a:prstGeom>
          <a:noFill/>
        </p:spPr>
        <p:txBody>
          <a:bodyPr wrap="square">
            <a:spAutoFit/>
          </a:bodyPr>
          <a:lstStyle/>
          <a:p>
            <a:pPr lvl="0" eaLnBrk="1" fontAlgn="auto" hangingPunct="1">
              <a:lnSpc>
                <a:spcPct val="150000"/>
              </a:lnSpc>
              <a:spcBef>
                <a:spcPts val="0"/>
              </a:spcBef>
              <a:spcAft>
                <a:spcPts val="200"/>
              </a:spcAft>
              <a:buNone/>
              <a:defRPr/>
            </a:pPr>
            <a:r>
              <a:rPr lang="de-DE" sz="2200" kern="0" dirty="0">
                <a:latin typeface="Trebuchet MS" pitchFamily="34" charset="0"/>
              </a:rPr>
              <a:t>Zusammenfassung:</a:t>
            </a:r>
          </a:p>
          <a:p>
            <a:pPr lvl="0" eaLnBrk="1" fontAlgn="auto" hangingPunct="1">
              <a:spcBef>
                <a:spcPts val="0"/>
              </a:spcBef>
              <a:spcAft>
                <a:spcPts val="200"/>
              </a:spcAft>
              <a:buNone/>
              <a:defRPr/>
            </a:pPr>
            <a:r>
              <a:rPr lang="de-DE" sz="2200" kern="0" dirty="0">
                <a:latin typeface="Trebuchet MS" pitchFamily="34" charset="0"/>
              </a:rPr>
              <a:t>Bei den Beispielen auf dieser Seite würde das Komma den Lesefluss </a:t>
            </a:r>
          </a:p>
          <a:p>
            <a:pPr lvl="0" eaLnBrk="1" fontAlgn="auto" hangingPunct="1">
              <a:spcBef>
                <a:spcPts val="0"/>
              </a:spcBef>
              <a:spcAft>
                <a:spcPts val="200"/>
              </a:spcAft>
              <a:buNone/>
              <a:defRPr/>
            </a:pPr>
            <a:r>
              <a:rPr lang="de-DE" sz="2200" kern="0" dirty="0">
                <a:latin typeface="Trebuchet MS" pitchFamily="34" charset="0"/>
              </a:rPr>
              <a:t>bzw. das Verständnis des Satzes stören. </a:t>
            </a:r>
          </a:p>
        </p:txBody>
      </p:sp>
      <p:sp>
        <p:nvSpPr>
          <p:cNvPr id="5" name="Rechteck 4">
            <a:extLst>
              <a:ext uri="{FF2B5EF4-FFF2-40B4-BE49-F238E27FC236}">
                <a16:creationId xmlns:a16="http://schemas.microsoft.com/office/drawing/2014/main" id="{535DB15B-D56E-ACDA-EDFF-2C2707D7DAC6}"/>
              </a:ext>
            </a:extLst>
          </p:cNvPr>
          <p:cNvSpPr/>
          <p:nvPr/>
        </p:nvSpPr>
        <p:spPr>
          <a:xfrm>
            <a:off x="6240016" y="3865868"/>
            <a:ext cx="5198859" cy="430887"/>
          </a:xfrm>
          <a:prstGeom prst="rect">
            <a:avLst/>
          </a:prstGeom>
        </p:spPr>
        <p:txBody>
          <a:bodyPr wrap="none">
            <a:spAutoFit/>
          </a:bodyPr>
          <a:lstStyle/>
          <a:p>
            <a:r>
              <a:rPr lang="de-DE" sz="2200" kern="0" dirty="0">
                <a:latin typeface="Trebuchet MS" pitchFamily="34" charset="0"/>
              </a:rPr>
              <a:t>__________________________________</a:t>
            </a:r>
            <a:endParaRPr lang="de-DE" sz="2200" dirty="0"/>
          </a:p>
        </p:txBody>
      </p:sp>
      <p:sp>
        <p:nvSpPr>
          <p:cNvPr id="7" name="Textfeld 6">
            <a:extLst>
              <a:ext uri="{FF2B5EF4-FFF2-40B4-BE49-F238E27FC236}">
                <a16:creationId xmlns:a16="http://schemas.microsoft.com/office/drawing/2014/main" id="{6481E95F-8B78-762A-9BD5-04499D959C56}"/>
              </a:ext>
            </a:extLst>
          </p:cNvPr>
          <p:cNvSpPr txBox="1"/>
          <p:nvPr/>
        </p:nvSpPr>
        <p:spPr>
          <a:xfrm>
            <a:off x="238764" y="3799971"/>
            <a:ext cx="6160168" cy="538032"/>
          </a:xfrm>
          <a:prstGeom prst="rect">
            <a:avLst/>
          </a:prstGeom>
          <a:noFill/>
        </p:spPr>
        <p:txBody>
          <a:bodyPr wrap="square">
            <a:spAutoFit/>
          </a:bodyPr>
          <a:lstStyle/>
          <a:p>
            <a:pPr lvl="0" eaLnBrk="1" fontAlgn="auto" hangingPunct="1">
              <a:lnSpc>
                <a:spcPct val="150000"/>
              </a:lnSpc>
              <a:spcBef>
                <a:spcPts val="0"/>
              </a:spcBef>
              <a:spcAft>
                <a:spcPts val="200"/>
              </a:spcAft>
              <a:buNone/>
              <a:defRPr/>
            </a:pPr>
            <a:r>
              <a:rPr lang="de-DE" sz="2200" kern="0" dirty="0">
                <a:solidFill>
                  <a:schemeClr val="tx2">
                    <a:lumMod val="60000"/>
                    <a:lumOff val="40000"/>
                  </a:schemeClr>
                </a:solidFill>
                <a:latin typeface="Trebuchet MS" pitchFamily="34" charset="0"/>
              </a:rPr>
              <a:t>Es begann zu regnen.</a:t>
            </a:r>
          </a:p>
        </p:txBody>
      </p:sp>
      <p:sp>
        <p:nvSpPr>
          <p:cNvPr id="11" name="Textfeld 10">
            <a:extLst>
              <a:ext uri="{FF2B5EF4-FFF2-40B4-BE49-F238E27FC236}">
                <a16:creationId xmlns:a16="http://schemas.microsoft.com/office/drawing/2014/main" id="{3ED7A640-B1F9-93E2-AAAF-71DB3E0A18F3}"/>
              </a:ext>
            </a:extLst>
          </p:cNvPr>
          <p:cNvSpPr txBox="1"/>
          <p:nvPr/>
        </p:nvSpPr>
        <p:spPr>
          <a:xfrm>
            <a:off x="238764" y="5630677"/>
            <a:ext cx="10897796" cy="79508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200"/>
              </a:spcAft>
              <a:buClrTx/>
              <a:buSzTx/>
              <a:buFontTx/>
              <a:buNone/>
              <a:tabLst/>
              <a:defRPr/>
            </a:pP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Wenn der Infinitiv nicht erweitert ist, </a:t>
            </a:r>
          </a:p>
          <a:p>
            <a:pPr marL="0" marR="0" lvl="0" indent="0" algn="l" defTabSz="914400" rtl="0" eaLnBrk="1" fontAlgn="auto" latinLnBrk="0" hangingPunct="1">
              <a:lnSpc>
                <a:spcPct val="100000"/>
              </a:lnSpc>
              <a:spcBef>
                <a:spcPts val="0"/>
              </a:spcBef>
              <a:spcAft>
                <a:spcPts val="200"/>
              </a:spcAft>
              <a:buClrTx/>
              <a:buSzTx/>
              <a:buFontTx/>
              <a:buNone/>
              <a:tabLst/>
              <a:defRPr/>
            </a:pPr>
            <a:r>
              <a:rPr lang="de-DE" sz="2200" kern="0" noProof="0" dirty="0">
                <a:solidFill>
                  <a:prstClr val="black"/>
                </a:solidFill>
                <a:latin typeface="Trebuchet MS" pitchFamily="34" charset="0"/>
              </a:rPr>
              <a:t>oder z</a:t>
            </a: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um Verb davor gehört, lässt man das Komma weg.</a:t>
            </a:r>
          </a:p>
        </p:txBody>
      </p:sp>
      <p:sp>
        <p:nvSpPr>
          <p:cNvPr id="10" name="Rechteck 9">
            <a:extLst>
              <a:ext uri="{FF2B5EF4-FFF2-40B4-BE49-F238E27FC236}">
                <a16:creationId xmlns:a16="http://schemas.microsoft.com/office/drawing/2014/main" id="{A803299F-24D9-2EC1-F4A0-40FF2242F903}"/>
              </a:ext>
            </a:extLst>
          </p:cNvPr>
          <p:cNvSpPr/>
          <p:nvPr/>
        </p:nvSpPr>
        <p:spPr>
          <a:xfrm>
            <a:off x="8472264" y="6397105"/>
            <a:ext cx="3650704" cy="430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10140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solidFill>
                  <a:schemeClr val="accent1"/>
                </a:solidFill>
                <a:latin typeface="Trebuchet MS" panose="020B0603020202020204" pitchFamily="34" charset="0"/>
                <a:ea typeface="+mj-ea"/>
                <a:cs typeface="+mj-cs"/>
              </a:rPr>
              <a:t>13	Nebensätze</a:t>
            </a:r>
            <a:endParaRPr kumimoji="0" lang="de-DE" altLang="de-DE" sz="2200" i="0" u="none" strike="noStrike" kern="0" cap="none" spc="0" normalizeH="0" baseline="0" noProof="0" dirty="0">
              <a:ln>
                <a:noFill/>
              </a:ln>
              <a:solidFill>
                <a:schemeClr val="accent1"/>
              </a:solidFill>
              <a:effectLst/>
              <a:uLnTx/>
              <a:uFillTx/>
              <a:latin typeface="Trebuchet MS" pitchFamily="34" charset="0"/>
            </a:endParaRPr>
          </a:p>
        </p:txBody>
      </p:sp>
      <p:sp>
        <p:nvSpPr>
          <p:cNvPr id="4" name="Textfeld 3">
            <a:extLst>
              <a:ext uri="{FF2B5EF4-FFF2-40B4-BE49-F238E27FC236}">
                <a16:creationId xmlns:a16="http://schemas.microsoft.com/office/drawing/2014/main" id="{C128EB3E-1D89-48C8-A8BA-A6DFB458545A}"/>
              </a:ext>
            </a:extLst>
          </p:cNvPr>
          <p:cNvSpPr txBox="1">
            <a:spLocks noChangeArrowheads="1"/>
          </p:cNvSpPr>
          <p:nvPr/>
        </p:nvSpPr>
        <p:spPr bwMode="auto">
          <a:xfrm>
            <a:off x="260108" y="1052736"/>
            <a:ext cx="6861174"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latin typeface="Trebuchet MS" pitchFamily="34" charset="0"/>
              </a:rPr>
              <a:t>Ein Nebensatz wird durch ___________ abgetrennt.</a:t>
            </a:r>
          </a:p>
        </p:txBody>
      </p:sp>
      <p:sp>
        <p:nvSpPr>
          <p:cNvPr id="11" name="Textfeld 10">
            <a:extLst>
              <a:ext uri="{FF2B5EF4-FFF2-40B4-BE49-F238E27FC236}">
                <a16:creationId xmlns:a16="http://schemas.microsoft.com/office/drawing/2014/main" id="{8F8AF7E3-2B00-48A7-96B9-3BF782010E2F}"/>
              </a:ext>
            </a:extLst>
          </p:cNvPr>
          <p:cNvSpPr txBox="1">
            <a:spLocks noChangeArrowheads="1"/>
          </p:cNvSpPr>
          <p:nvPr/>
        </p:nvSpPr>
        <p:spPr bwMode="auto">
          <a:xfrm>
            <a:off x="260108" y="1714743"/>
            <a:ext cx="8672567" cy="135421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latin typeface="Trebuchet MS" pitchFamily="34" charset="0"/>
              </a:rPr>
              <a:t>Ein Nebensatz ist ein Teilsatz, der alleine keinen Sinn ergibt.</a:t>
            </a:r>
          </a:p>
          <a:p>
            <a:pPr lvl="0" eaLnBrk="1" fontAlgn="auto" hangingPunct="1">
              <a:spcBef>
                <a:spcPts val="0"/>
              </a:spcBef>
              <a:spcAft>
                <a:spcPts val="0"/>
              </a:spcAft>
              <a:buNone/>
              <a:defRPr/>
            </a:pPr>
            <a:endParaRPr lang="de-DE" sz="800" kern="0" dirty="0">
              <a:solidFill>
                <a:srgbClr val="FF0000"/>
              </a:solidFill>
              <a:latin typeface="Trebuchet MS" pitchFamily="34" charset="0"/>
            </a:endParaRPr>
          </a:p>
          <a:p>
            <a:pPr lvl="0" eaLnBrk="1" fontAlgn="auto" hangingPunct="1">
              <a:spcBef>
                <a:spcPts val="0"/>
              </a:spcBef>
              <a:spcAft>
                <a:spcPts val="0"/>
              </a:spcAft>
              <a:buNone/>
              <a:defRPr/>
            </a:pPr>
            <a:r>
              <a:rPr lang="de-DE" sz="2200" kern="0" dirty="0">
                <a:solidFill>
                  <a:srgbClr val="FF0000"/>
                </a:solidFill>
                <a:latin typeface="Trebuchet MS" pitchFamily="34" charset="0"/>
              </a:rPr>
              <a:t>Kennzeichne den Nebensatz!</a:t>
            </a:r>
          </a:p>
          <a:p>
            <a:pPr lvl="0" eaLnBrk="1" fontAlgn="auto" hangingPunct="1">
              <a:spcBef>
                <a:spcPts val="0"/>
              </a:spcBef>
              <a:spcAft>
                <a:spcPts val="0"/>
              </a:spcAft>
              <a:buNone/>
              <a:defRPr/>
            </a:pPr>
            <a:endParaRPr lang="de-DE" sz="800" kern="0" dirty="0">
              <a:latin typeface="Trebuchet MS" pitchFamily="34" charset="0"/>
            </a:endParaRPr>
          </a:p>
          <a:p>
            <a:pPr lvl="0" eaLnBrk="1" fontAlgn="auto" hangingPunct="1">
              <a:spcBef>
                <a:spcPts val="0"/>
              </a:spcBef>
              <a:spcAft>
                <a:spcPts val="0"/>
              </a:spcAft>
              <a:buNone/>
              <a:defRPr/>
            </a:pPr>
            <a:r>
              <a:rPr lang="de-DE" sz="2200" kern="0" dirty="0">
                <a:latin typeface="Trebuchet MS" pitchFamily="34" charset="0"/>
              </a:rPr>
              <a:t>Wir stärken uns mit einer Brotzeit, um wieder Kraft zu bekommen.</a:t>
            </a:r>
          </a:p>
        </p:txBody>
      </p:sp>
      <p:sp>
        <p:nvSpPr>
          <p:cNvPr id="2" name="Rechteck 1">
            <a:extLst>
              <a:ext uri="{FF2B5EF4-FFF2-40B4-BE49-F238E27FC236}">
                <a16:creationId xmlns:a16="http://schemas.microsoft.com/office/drawing/2014/main" id="{091008D3-ECAE-CD50-749B-F250A09B7A09}"/>
              </a:ext>
            </a:extLst>
          </p:cNvPr>
          <p:cNvSpPr/>
          <p:nvPr/>
        </p:nvSpPr>
        <p:spPr>
          <a:xfrm>
            <a:off x="4785753" y="2492897"/>
            <a:ext cx="4039247" cy="346260"/>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a:extLst>
              <a:ext uri="{FF2B5EF4-FFF2-40B4-BE49-F238E27FC236}">
                <a16:creationId xmlns:a16="http://schemas.microsoft.com/office/drawing/2014/main" id="{9B9EF2CD-9A87-9166-2C97-EEA0D5718AEC}"/>
              </a:ext>
            </a:extLst>
          </p:cNvPr>
          <p:cNvSpPr txBox="1">
            <a:spLocks noChangeArrowheads="1"/>
          </p:cNvSpPr>
          <p:nvPr/>
        </p:nvSpPr>
        <p:spPr bwMode="auto">
          <a:xfrm>
            <a:off x="260108" y="3442935"/>
            <a:ext cx="10341293" cy="135421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latin typeface="Trebuchet MS" pitchFamily="34" charset="0"/>
              </a:rPr>
              <a:t>Der Nebensatz kann auch am Anfang stehen oder in den Satz eingeschoben sein.</a:t>
            </a:r>
          </a:p>
          <a:p>
            <a:pPr lvl="0" eaLnBrk="1" fontAlgn="auto" hangingPunct="1">
              <a:spcBef>
                <a:spcPts val="0"/>
              </a:spcBef>
              <a:spcAft>
                <a:spcPts val="0"/>
              </a:spcAft>
              <a:buNone/>
              <a:defRPr/>
            </a:pPr>
            <a:endParaRPr lang="de-DE" sz="800" kern="0" dirty="0">
              <a:solidFill>
                <a:srgbClr val="FF0000"/>
              </a:solidFill>
              <a:latin typeface="Trebuchet MS" pitchFamily="34" charset="0"/>
            </a:endParaRPr>
          </a:p>
          <a:p>
            <a:pPr lvl="0" eaLnBrk="1" fontAlgn="auto" hangingPunct="1">
              <a:spcBef>
                <a:spcPts val="0"/>
              </a:spcBef>
              <a:spcAft>
                <a:spcPts val="0"/>
              </a:spcAft>
              <a:buNone/>
              <a:defRPr/>
            </a:pPr>
            <a:r>
              <a:rPr lang="de-DE" sz="2200" kern="0" dirty="0">
                <a:solidFill>
                  <a:srgbClr val="FF0000"/>
                </a:solidFill>
                <a:latin typeface="Trebuchet MS" pitchFamily="34" charset="0"/>
              </a:rPr>
              <a:t>Kennzeichne den Nebensatz!</a:t>
            </a:r>
          </a:p>
          <a:p>
            <a:pPr lvl="0" eaLnBrk="1" fontAlgn="auto" hangingPunct="1">
              <a:spcBef>
                <a:spcPts val="0"/>
              </a:spcBef>
              <a:spcAft>
                <a:spcPts val="0"/>
              </a:spcAft>
              <a:buNone/>
              <a:defRPr/>
            </a:pPr>
            <a:endParaRPr lang="de-DE" sz="800" kern="0" dirty="0">
              <a:latin typeface="Trebuchet MS" pitchFamily="34" charset="0"/>
            </a:endParaRPr>
          </a:p>
          <a:p>
            <a:pPr lvl="0" eaLnBrk="1" fontAlgn="auto" hangingPunct="1">
              <a:spcBef>
                <a:spcPts val="0"/>
              </a:spcBef>
              <a:spcAft>
                <a:spcPts val="0"/>
              </a:spcAft>
              <a:buNone/>
              <a:defRPr/>
            </a:pPr>
            <a:r>
              <a:rPr lang="de-DE" sz="2200" kern="0" dirty="0">
                <a:latin typeface="Trebuchet MS" pitchFamily="34" charset="0"/>
              </a:rPr>
              <a:t>Wir trainieren, um das nächste Spiel zu gewinnen, besonders hart.</a:t>
            </a:r>
          </a:p>
        </p:txBody>
      </p:sp>
      <p:sp>
        <p:nvSpPr>
          <p:cNvPr id="9" name="Textfeld 8">
            <a:extLst>
              <a:ext uri="{FF2B5EF4-FFF2-40B4-BE49-F238E27FC236}">
                <a16:creationId xmlns:a16="http://schemas.microsoft.com/office/drawing/2014/main" id="{E98A05BD-AC86-5474-D0F5-0CDD9D2C93CD}"/>
              </a:ext>
            </a:extLst>
          </p:cNvPr>
          <p:cNvSpPr txBox="1"/>
          <p:nvPr/>
        </p:nvSpPr>
        <p:spPr>
          <a:xfrm>
            <a:off x="279942" y="5128736"/>
            <a:ext cx="10341293" cy="89255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200" b="0" i="0" u="none" strike="noStrike" kern="0" cap="none" spc="0" normalizeH="0" baseline="0" noProof="0" dirty="0">
                <a:ln>
                  <a:noFill/>
                </a:ln>
                <a:solidFill>
                  <a:srgbClr val="FF0000"/>
                </a:solidFill>
                <a:effectLst/>
                <a:uLnTx/>
                <a:uFillTx/>
                <a:latin typeface="Trebuchet MS" pitchFamily="34" charset="0"/>
                <a:ea typeface="+mn-ea"/>
                <a:cs typeface="Arial" charset="0"/>
              </a:rPr>
              <a:t>Kennzeichne den Nebensatz!</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800" b="0" i="0" u="none" strike="noStrike" kern="0" cap="none" spc="0" normalizeH="0" baseline="0" noProof="0" dirty="0">
              <a:ln>
                <a:noFill/>
              </a:ln>
              <a:solidFill>
                <a:prstClr val="black"/>
              </a:solidFill>
              <a:effectLst/>
              <a:uLnTx/>
              <a:uFillTx/>
              <a:latin typeface="Trebuchet MS" pitchFamily="34" charset="0"/>
              <a:ea typeface="+mn-ea"/>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Weil wir nicht trainiert haben, sind wir beim Turnier untergegangen.</a:t>
            </a:r>
          </a:p>
        </p:txBody>
      </p:sp>
      <p:sp>
        <p:nvSpPr>
          <p:cNvPr id="7" name="Rechteck 6">
            <a:extLst>
              <a:ext uri="{FF2B5EF4-FFF2-40B4-BE49-F238E27FC236}">
                <a16:creationId xmlns:a16="http://schemas.microsoft.com/office/drawing/2014/main" id="{6F77BAA7-65B0-7FC8-A60E-454CDE22C15B}"/>
              </a:ext>
            </a:extLst>
          </p:cNvPr>
          <p:cNvSpPr/>
          <p:nvPr/>
        </p:nvSpPr>
        <p:spPr>
          <a:xfrm>
            <a:off x="8472264" y="6397105"/>
            <a:ext cx="3650704" cy="430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79954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solidFill>
                  <a:schemeClr val="accent1"/>
                </a:solidFill>
                <a:latin typeface="Trebuchet MS" panose="020B0603020202020204" pitchFamily="34" charset="0"/>
                <a:ea typeface="+mj-ea"/>
                <a:cs typeface="+mj-cs"/>
              </a:rPr>
              <a:t>14	Nebensätze mit Konjunktionen (Satzverbindungen)</a:t>
            </a:r>
            <a:endParaRPr kumimoji="0" lang="de-DE" altLang="de-DE" sz="2200" i="0" u="none" strike="noStrike" kern="0" cap="none" spc="0" normalizeH="0" baseline="0" noProof="0" dirty="0">
              <a:ln>
                <a:noFill/>
              </a:ln>
              <a:solidFill>
                <a:schemeClr val="accent1"/>
              </a:solidFill>
              <a:effectLst/>
              <a:uLnTx/>
              <a:uFillTx/>
              <a:latin typeface="Trebuchet MS" pitchFamily="34" charset="0"/>
            </a:endParaRPr>
          </a:p>
        </p:txBody>
      </p:sp>
      <p:sp>
        <p:nvSpPr>
          <p:cNvPr id="2" name="Textfeld 1">
            <a:extLst>
              <a:ext uri="{FF2B5EF4-FFF2-40B4-BE49-F238E27FC236}">
                <a16:creationId xmlns:a16="http://schemas.microsoft.com/office/drawing/2014/main" id="{1A3FEF9B-FAA5-4142-472F-D52383D6906F}"/>
              </a:ext>
            </a:extLst>
          </p:cNvPr>
          <p:cNvSpPr txBox="1">
            <a:spLocks noChangeArrowheads="1"/>
          </p:cNvSpPr>
          <p:nvPr/>
        </p:nvSpPr>
        <p:spPr bwMode="auto">
          <a:xfrm>
            <a:off x="260108" y="1268760"/>
            <a:ext cx="12184746"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latin typeface="Trebuchet MS" pitchFamily="34" charset="0"/>
              </a:rPr>
              <a:t>Nebensätze kannst Du auch an der Einleitung mit einem Bindewort ( ___________ ) erkennen.</a:t>
            </a:r>
          </a:p>
        </p:txBody>
      </p:sp>
      <p:sp>
        <p:nvSpPr>
          <p:cNvPr id="5" name="Textfeld 4">
            <a:extLst>
              <a:ext uri="{FF2B5EF4-FFF2-40B4-BE49-F238E27FC236}">
                <a16:creationId xmlns:a16="http://schemas.microsoft.com/office/drawing/2014/main" id="{9C5128E3-5001-2A46-4BFD-88D07B3BE87E}"/>
              </a:ext>
            </a:extLst>
          </p:cNvPr>
          <p:cNvSpPr txBox="1">
            <a:spLocks noChangeArrowheads="1"/>
          </p:cNvSpPr>
          <p:nvPr/>
        </p:nvSpPr>
        <p:spPr bwMode="auto">
          <a:xfrm>
            <a:off x="260108" y="1857598"/>
            <a:ext cx="11553163"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latin typeface="Trebuchet MS" pitchFamily="34" charset="0"/>
              </a:rPr>
              <a:t>Beispiele: aber, also, anstatt, da, damit, dann, dass, denn, ob, obwohl, oder, um, weil ...</a:t>
            </a:r>
          </a:p>
        </p:txBody>
      </p:sp>
      <p:sp>
        <p:nvSpPr>
          <p:cNvPr id="6" name="Textfeld 5">
            <a:extLst>
              <a:ext uri="{FF2B5EF4-FFF2-40B4-BE49-F238E27FC236}">
                <a16:creationId xmlns:a16="http://schemas.microsoft.com/office/drawing/2014/main" id="{51129874-F0E5-832D-ECF6-FD14858A9CBD}"/>
              </a:ext>
            </a:extLst>
          </p:cNvPr>
          <p:cNvSpPr txBox="1">
            <a:spLocks noChangeArrowheads="1"/>
          </p:cNvSpPr>
          <p:nvPr/>
        </p:nvSpPr>
        <p:spPr bwMode="auto">
          <a:xfrm>
            <a:off x="260108" y="2780928"/>
            <a:ext cx="5211683" cy="53803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lnSpc>
                <a:spcPct val="150000"/>
              </a:lnSpc>
              <a:spcBef>
                <a:spcPts val="0"/>
              </a:spcBef>
              <a:spcAft>
                <a:spcPts val="0"/>
              </a:spcAft>
              <a:buNone/>
              <a:defRPr/>
            </a:pPr>
            <a:r>
              <a:rPr lang="de-DE" sz="2200" kern="0" dirty="0">
                <a:latin typeface="Trebuchet MS" pitchFamily="34" charset="0"/>
              </a:rPr>
              <a:t>Er  glaubte  dass  er  gewinnen  würde. </a:t>
            </a:r>
          </a:p>
        </p:txBody>
      </p:sp>
      <p:sp>
        <p:nvSpPr>
          <p:cNvPr id="35" name="Textfeld 34">
            <a:extLst>
              <a:ext uri="{FF2B5EF4-FFF2-40B4-BE49-F238E27FC236}">
                <a16:creationId xmlns:a16="http://schemas.microsoft.com/office/drawing/2014/main" id="{A58C7DF4-2309-B7E9-9411-96581A115CF7}"/>
              </a:ext>
            </a:extLst>
          </p:cNvPr>
          <p:cNvSpPr txBox="1"/>
          <p:nvPr/>
        </p:nvSpPr>
        <p:spPr>
          <a:xfrm>
            <a:off x="252309" y="2412660"/>
            <a:ext cx="6166022"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200" b="0" i="0" u="none" strike="noStrike" kern="0" cap="none" spc="0" normalizeH="0" baseline="0" noProof="0" dirty="0">
                <a:ln>
                  <a:noFill/>
                </a:ln>
                <a:solidFill>
                  <a:srgbClr val="FF0000"/>
                </a:solidFill>
                <a:effectLst/>
                <a:uLnTx/>
                <a:uFillTx/>
                <a:latin typeface="Trebuchet MS" pitchFamily="34" charset="0"/>
                <a:ea typeface="+mn-ea"/>
                <a:cs typeface="Arial" charset="0"/>
              </a:rPr>
              <a:t>Setze in den folgenden Sätzen die Kommas ein!</a:t>
            </a:r>
          </a:p>
        </p:txBody>
      </p:sp>
      <p:sp>
        <p:nvSpPr>
          <p:cNvPr id="37" name="Textfeld 36">
            <a:extLst>
              <a:ext uri="{FF2B5EF4-FFF2-40B4-BE49-F238E27FC236}">
                <a16:creationId xmlns:a16="http://schemas.microsoft.com/office/drawing/2014/main" id="{94203168-85E1-473B-824D-62F2F7FD132C}"/>
              </a:ext>
            </a:extLst>
          </p:cNvPr>
          <p:cNvSpPr txBox="1">
            <a:spLocks noChangeArrowheads="1"/>
          </p:cNvSpPr>
          <p:nvPr/>
        </p:nvSpPr>
        <p:spPr bwMode="auto">
          <a:xfrm>
            <a:off x="252309" y="3211815"/>
            <a:ext cx="5145961" cy="53803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lnSpc>
                <a:spcPct val="150000"/>
              </a:lnSpc>
              <a:spcBef>
                <a:spcPts val="0"/>
              </a:spcBef>
              <a:spcAft>
                <a:spcPts val="0"/>
              </a:spcAft>
              <a:buNone/>
              <a:defRPr/>
            </a:pPr>
            <a:r>
              <a:rPr lang="de-DE" sz="2200" kern="0" dirty="0">
                <a:latin typeface="Trebuchet MS" pitchFamily="34" charset="0"/>
              </a:rPr>
              <a:t>Dass  er  gewinnen  würde  glaubte  er.</a:t>
            </a:r>
          </a:p>
        </p:txBody>
      </p:sp>
      <p:sp>
        <p:nvSpPr>
          <p:cNvPr id="40" name="Textfeld 39">
            <a:extLst>
              <a:ext uri="{FF2B5EF4-FFF2-40B4-BE49-F238E27FC236}">
                <a16:creationId xmlns:a16="http://schemas.microsoft.com/office/drawing/2014/main" id="{AB668035-4628-56CB-30B8-C42CB2E1035A}"/>
              </a:ext>
            </a:extLst>
          </p:cNvPr>
          <p:cNvSpPr txBox="1">
            <a:spLocks noChangeArrowheads="1"/>
          </p:cNvSpPr>
          <p:nvPr/>
        </p:nvSpPr>
        <p:spPr bwMode="auto">
          <a:xfrm>
            <a:off x="248789" y="3662145"/>
            <a:ext cx="5557932" cy="53803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lnSpc>
                <a:spcPct val="150000"/>
              </a:lnSpc>
              <a:spcBef>
                <a:spcPts val="0"/>
              </a:spcBef>
              <a:spcAft>
                <a:spcPts val="0"/>
              </a:spcAft>
              <a:buNone/>
              <a:defRPr/>
            </a:pPr>
            <a:r>
              <a:rPr lang="de-DE" sz="2200" kern="0" dirty="0">
                <a:latin typeface="Trebuchet MS" pitchFamily="34" charset="0"/>
              </a:rPr>
              <a:t>Er  ging  nach  Hause  weil  er  müde  war.</a:t>
            </a:r>
          </a:p>
        </p:txBody>
      </p:sp>
      <p:sp>
        <p:nvSpPr>
          <p:cNvPr id="43" name="Textfeld 42">
            <a:extLst>
              <a:ext uri="{FF2B5EF4-FFF2-40B4-BE49-F238E27FC236}">
                <a16:creationId xmlns:a16="http://schemas.microsoft.com/office/drawing/2014/main" id="{3A2C20B8-8334-06F0-825A-D68FAD25BC9F}"/>
              </a:ext>
            </a:extLst>
          </p:cNvPr>
          <p:cNvSpPr txBox="1">
            <a:spLocks noChangeArrowheads="1"/>
          </p:cNvSpPr>
          <p:nvPr/>
        </p:nvSpPr>
        <p:spPr bwMode="auto">
          <a:xfrm>
            <a:off x="248789" y="4169127"/>
            <a:ext cx="5295039" cy="53803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lnSpc>
                <a:spcPct val="150000"/>
              </a:lnSpc>
              <a:spcBef>
                <a:spcPts val="0"/>
              </a:spcBef>
              <a:spcAft>
                <a:spcPts val="0"/>
              </a:spcAft>
              <a:buNone/>
              <a:defRPr/>
            </a:pPr>
            <a:r>
              <a:rPr lang="de-DE" sz="2200" kern="0" dirty="0">
                <a:latin typeface="Trebuchet MS" pitchFamily="34" charset="0"/>
              </a:rPr>
              <a:t>Um  zu  schlafen  ging  er  nach  </a:t>
            </a:r>
            <a:r>
              <a:rPr lang="de-DE" sz="2200" kern="0">
                <a:latin typeface="Trebuchet MS" pitchFamily="34" charset="0"/>
              </a:rPr>
              <a:t>Hause.</a:t>
            </a:r>
            <a:endParaRPr lang="de-DE" sz="2200" kern="0" dirty="0">
              <a:latin typeface="Trebuchet MS" pitchFamily="34" charset="0"/>
            </a:endParaRPr>
          </a:p>
        </p:txBody>
      </p:sp>
      <p:sp>
        <p:nvSpPr>
          <p:cNvPr id="7" name="Textfeld 6">
            <a:extLst>
              <a:ext uri="{FF2B5EF4-FFF2-40B4-BE49-F238E27FC236}">
                <a16:creationId xmlns:a16="http://schemas.microsoft.com/office/drawing/2014/main" id="{0E064660-D980-48B2-FE88-2EF39EF0AC7C}"/>
              </a:ext>
            </a:extLst>
          </p:cNvPr>
          <p:cNvSpPr txBox="1">
            <a:spLocks noChangeArrowheads="1"/>
          </p:cNvSpPr>
          <p:nvPr/>
        </p:nvSpPr>
        <p:spPr bwMode="auto">
          <a:xfrm>
            <a:off x="260108" y="4676109"/>
            <a:ext cx="5973110" cy="53803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lnSpc>
                <a:spcPct val="150000"/>
              </a:lnSpc>
              <a:spcBef>
                <a:spcPts val="0"/>
              </a:spcBef>
              <a:spcAft>
                <a:spcPts val="0"/>
              </a:spcAft>
              <a:buNone/>
              <a:defRPr/>
            </a:pPr>
            <a:r>
              <a:rPr lang="de-DE" sz="2200" kern="0" dirty="0">
                <a:latin typeface="Trebuchet MS" pitchFamily="34" charset="0"/>
              </a:rPr>
              <a:t>Er  legte  sich  ins  Bett  denn  er  war  müde.</a:t>
            </a:r>
          </a:p>
        </p:txBody>
      </p:sp>
      <p:sp>
        <p:nvSpPr>
          <p:cNvPr id="12" name="Textfeld 11">
            <a:extLst>
              <a:ext uri="{FF2B5EF4-FFF2-40B4-BE49-F238E27FC236}">
                <a16:creationId xmlns:a16="http://schemas.microsoft.com/office/drawing/2014/main" id="{3828C1FA-9ABA-D1DA-9967-9E42D2F6A6E7}"/>
              </a:ext>
            </a:extLst>
          </p:cNvPr>
          <p:cNvSpPr txBox="1">
            <a:spLocks noChangeArrowheads="1"/>
          </p:cNvSpPr>
          <p:nvPr/>
        </p:nvSpPr>
        <p:spPr bwMode="auto">
          <a:xfrm>
            <a:off x="260108" y="5197110"/>
            <a:ext cx="5674951" cy="53803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lnSpc>
                <a:spcPct val="150000"/>
              </a:lnSpc>
              <a:spcBef>
                <a:spcPts val="0"/>
              </a:spcBef>
              <a:spcAft>
                <a:spcPts val="0"/>
              </a:spcAft>
              <a:buNone/>
              <a:defRPr/>
            </a:pPr>
            <a:r>
              <a:rPr lang="de-DE" sz="2200" kern="0" dirty="0">
                <a:latin typeface="Trebuchet MS" pitchFamily="34" charset="0"/>
              </a:rPr>
              <a:t>Da  er  krank  war  legte  er  sich  ins  Bett.</a:t>
            </a:r>
          </a:p>
        </p:txBody>
      </p:sp>
      <p:sp>
        <p:nvSpPr>
          <p:cNvPr id="15" name="Textfeld 14">
            <a:extLst>
              <a:ext uri="{FF2B5EF4-FFF2-40B4-BE49-F238E27FC236}">
                <a16:creationId xmlns:a16="http://schemas.microsoft.com/office/drawing/2014/main" id="{BD6255BF-A07D-EBDC-1CBC-84D37DBEA6B2}"/>
              </a:ext>
            </a:extLst>
          </p:cNvPr>
          <p:cNvSpPr txBox="1">
            <a:spLocks noChangeArrowheads="1"/>
          </p:cNvSpPr>
          <p:nvPr/>
        </p:nvSpPr>
        <p:spPr bwMode="auto">
          <a:xfrm>
            <a:off x="260108" y="5718111"/>
            <a:ext cx="5262979" cy="53803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lnSpc>
                <a:spcPct val="150000"/>
              </a:lnSpc>
              <a:spcBef>
                <a:spcPts val="0"/>
              </a:spcBef>
              <a:spcAft>
                <a:spcPts val="0"/>
              </a:spcAft>
              <a:buNone/>
              <a:defRPr/>
            </a:pPr>
            <a:r>
              <a:rPr lang="de-DE" sz="2200" kern="0" dirty="0">
                <a:latin typeface="Trebuchet MS" pitchFamily="34" charset="0"/>
              </a:rPr>
              <a:t>Er  ging  ins  Bett  um  sich  zu  erholen.</a:t>
            </a:r>
          </a:p>
        </p:txBody>
      </p:sp>
      <p:sp>
        <p:nvSpPr>
          <p:cNvPr id="18" name="Rechteck 17">
            <a:extLst>
              <a:ext uri="{FF2B5EF4-FFF2-40B4-BE49-F238E27FC236}">
                <a16:creationId xmlns:a16="http://schemas.microsoft.com/office/drawing/2014/main" id="{BC5DCCC4-1C0F-FE4D-73E0-4EE0B177CADB}"/>
              </a:ext>
            </a:extLst>
          </p:cNvPr>
          <p:cNvSpPr/>
          <p:nvPr/>
        </p:nvSpPr>
        <p:spPr>
          <a:xfrm>
            <a:off x="8472264" y="6397105"/>
            <a:ext cx="3650704" cy="430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8754760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solidFill>
                  <a:schemeClr val="accent1"/>
                </a:solidFill>
                <a:latin typeface="Trebuchet MS" panose="020B0603020202020204" pitchFamily="34" charset="0"/>
                <a:ea typeface="+mj-ea"/>
                <a:cs typeface="+mj-cs"/>
              </a:rPr>
              <a:t>15	Wann steht vor </a:t>
            </a:r>
            <a:r>
              <a:rPr lang="de-DE" altLang="de-DE" sz="2200" b="1" i="1" dirty="0">
                <a:solidFill>
                  <a:schemeClr val="accent1"/>
                </a:solidFill>
                <a:latin typeface="Trebuchet MS" panose="020B0603020202020204" pitchFamily="34" charset="0"/>
                <a:ea typeface="+mj-ea"/>
                <a:cs typeface="+mj-cs"/>
              </a:rPr>
              <a:t>und</a:t>
            </a:r>
            <a:r>
              <a:rPr lang="de-DE" altLang="de-DE" sz="2200" b="1" dirty="0">
                <a:solidFill>
                  <a:schemeClr val="accent1"/>
                </a:solidFill>
                <a:latin typeface="Trebuchet MS" panose="020B0603020202020204" pitchFamily="34" charset="0"/>
                <a:ea typeface="+mj-ea"/>
                <a:cs typeface="+mj-cs"/>
              </a:rPr>
              <a:t> ein Komma?</a:t>
            </a:r>
            <a:endParaRPr kumimoji="0" lang="de-DE" altLang="de-DE" sz="2200" i="0" u="none" strike="noStrike" kern="0" cap="none" spc="0" normalizeH="0" baseline="0" noProof="0" dirty="0">
              <a:ln>
                <a:noFill/>
              </a:ln>
              <a:solidFill>
                <a:schemeClr val="accent1"/>
              </a:solidFill>
              <a:effectLst/>
              <a:uLnTx/>
              <a:uFillTx/>
              <a:latin typeface="Trebuchet MS" pitchFamily="34" charset="0"/>
            </a:endParaRPr>
          </a:p>
        </p:txBody>
      </p:sp>
      <p:sp>
        <p:nvSpPr>
          <p:cNvPr id="2" name="Textfeld 1">
            <a:extLst>
              <a:ext uri="{FF2B5EF4-FFF2-40B4-BE49-F238E27FC236}">
                <a16:creationId xmlns:a16="http://schemas.microsoft.com/office/drawing/2014/main" id="{55C386DF-A7C5-D66F-3E70-DFDB3A5F8F08}"/>
              </a:ext>
            </a:extLst>
          </p:cNvPr>
          <p:cNvSpPr txBox="1">
            <a:spLocks noChangeArrowheads="1"/>
          </p:cNvSpPr>
          <p:nvPr/>
        </p:nvSpPr>
        <p:spPr bwMode="auto">
          <a:xfrm>
            <a:off x="149254" y="980728"/>
            <a:ext cx="9781845" cy="76944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rgbClr val="FF0000"/>
                </a:solidFill>
                <a:latin typeface="Trebuchet MS" pitchFamily="34" charset="0"/>
              </a:rPr>
              <a:t>Schau</a:t>
            </a:r>
            <a:r>
              <a:rPr lang="de-DE" sz="2200" kern="0" dirty="0">
                <a:solidFill>
                  <a:schemeClr val="tx2">
                    <a:lumMod val="60000"/>
                    <a:lumOff val="40000"/>
                  </a:schemeClr>
                </a:solidFill>
                <a:latin typeface="Trebuchet MS" pitchFamily="34" charset="0"/>
              </a:rPr>
              <a:t> dir die Kommasetzung vor dem Wort </a:t>
            </a:r>
            <a:r>
              <a:rPr lang="de-DE" sz="2200" i="1" kern="0" dirty="0">
                <a:latin typeface="Trebuchet MS" pitchFamily="34" charset="0"/>
              </a:rPr>
              <a:t>und</a:t>
            </a:r>
            <a:r>
              <a:rPr lang="de-DE" sz="2200" kern="0" dirty="0">
                <a:solidFill>
                  <a:schemeClr val="tx2">
                    <a:lumMod val="60000"/>
                    <a:lumOff val="40000"/>
                  </a:schemeClr>
                </a:solidFill>
                <a:latin typeface="Trebuchet MS" pitchFamily="34" charset="0"/>
              </a:rPr>
              <a:t> in den folgenden Sätzen an!</a:t>
            </a:r>
          </a:p>
          <a:p>
            <a:pPr lvl="0" eaLnBrk="1" fontAlgn="auto" hangingPunct="1">
              <a:spcBef>
                <a:spcPts val="0"/>
              </a:spcBef>
              <a:spcAft>
                <a:spcPts val="0"/>
              </a:spcAft>
              <a:buNone/>
              <a:defRPr/>
            </a:pPr>
            <a:r>
              <a:rPr lang="de-DE" sz="2200" kern="0" dirty="0">
                <a:solidFill>
                  <a:srgbClr val="FF0000"/>
                </a:solidFill>
                <a:latin typeface="Trebuchet MS" pitchFamily="34" charset="0"/>
              </a:rPr>
              <a:t>Was wird in den folgenden Sätzen verbunden?</a:t>
            </a:r>
          </a:p>
        </p:txBody>
      </p:sp>
      <p:sp>
        <p:nvSpPr>
          <p:cNvPr id="3" name="Textfeld 2">
            <a:extLst>
              <a:ext uri="{FF2B5EF4-FFF2-40B4-BE49-F238E27FC236}">
                <a16:creationId xmlns:a16="http://schemas.microsoft.com/office/drawing/2014/main" id="{5287FC40-AFFB-346E-B96B-5E2576E6B348}"/>
              </a:ext>
            </a:extLst>
          </p:cNvPr>
          <p:cNvSpPr txBox="1">
            <a:spLocks noChangeArrowheads="1"/>
          </p:cNvSpPr>
          <p:nvPr/>
        </p:nvSpPr>
        <p:spPr bwMode="auto">
          <a:xfrm>
            <a:off x="158055" y="2179890"/>
            <a:ext cx="12248866" cy="214674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600"/>
              </a:spcAft>
              <a:buNone/>
              <a:defRPr/>
            </a:pPr>
            <a:r>
              <a:rPr lang="de-DE" sz="1800" kern="0" dirty="0">
                <a:latin typeface="Trebuchet MS" pitchFamily="34" charset="0"/>
              </a:rPr>
              <a:t>Hans ging nach Hause </a:t>
            </a:r>
            <a:r>
              <a:rPr lang="de-DE" sz="1800" b="1" i="1" kern="0" dirty="0">
                <a:latin typeface="Trebuchet MS" pitchFamily="34" charset="0"/>
              </a:rPr>
              <a:t>und</a:t>
            </a:r>
            <a:r>
              <a:rPr lang="de-DE" sz="1800" kern="0" dirty="0">
                <a:latin typeface="Trebuchet MS" pitchFamily="34" charset="0"/>
              </a:rPr>
              <a:t> Grete ging zu ihrer Freundin. ________________________________________________</a:t>
            </a:r>
          </a:p>
          <a:p>
            <a:pPr lvl="0" eaLnBrk="1" fontAlgn="auto" hangingPunct="1">
              <a:spcBef>
                <a:spcPts val="0"/>
              </a:spcBef>
              <a:spcAft>
                <a:spcPts val="600"/>
              </a:spcAft>
              <a:buNone/>
              <a:defRPr/>
            </a:pPr>
            <a:endParaRPr lang="de-DE" sz="1050" kern="0" dirty="0">
              <a:latin typeface="Trebuchet MS" pitchFamily="34" charset="0"/>
            </a:endParaRPr>
          </a:p>
          <a:p>
            <a:pPr lvl="0" eaLnBrk="1" fontAlgn="auto" hangingPunct="1">
              <a:spcBef>
                <a:spcPts val="0"/>
              </a:spcBef>
              <a:spcAft>
                <a:spcPts val="600"/>
              </a:spcAft>
              <a:buNone/>
              <a:defRPr/>
            </a:pPr>
            <a:r>
              <a:rPr lang="de-DE" sz="1800" kern="0" dirty="0">
                <a:latin typeface="Trebuchet MS" pitchFamily="34" charset="0"/>
              </a:rPr>
              <a:t>Hans ging nach Hause</a:t>
            </a:r>
            <a:r>
              <a:rPr lang="de-DE" sz="1800" b="1" kern="0" dirty="0">
                <a:latin typeface="Trebuchet MS" pitchFamily="34" charset="0"/>
              </a:rPr>
              <a:t>,</a:t>
            </a:r>
            <a:r>
              <a:rPr lang="de-DE" sz="1800" kern="0" dirty="0">
                <a:latin typeface="Trebuchet MS" pitchFamily="34" charset="0"/>
              </a:rPr>
              <a:t> um zu lernen</a:t>
            </a:r>
            <a:r>
              <a:rPr lang="de-DE" sz="1800" b="1" kern="0" dirty="0">
                <a:latin typeface="Trebuchet MS" pitchFamily="34" charset="0"/>
              </a:rPr>
              <a:t>,</a:t>
            </a:r>
            <a:r>
              <a:rPr lang="de-DE" sz="1800" kern="0" dirty="0">
                <a:latin typeface="Trebuchet MS" pitchFamily="34" charset="0"/>
              </a:rPr>
              <a:t> </a:t>
            </a:r>
            <a:r>
              <a:rPr lang="de-DE" sz="1800" b="1" i="1" kern="0" dirty="0">
                <a:latin typeface="Trebuchet MS" pitchFamily="34" charset="0"/>
              </a:rPr>
              <a:t>und</a:t>
            </a:r>
            <a:r>
              <a:rPr lang="de-DE" sz="1800" kern="0" dirty="0">
                <a:latin typeface="Trebuchet MS" pitchFamily="34" charset="0"/>
              </a:rPr>
              <a:t> Grete ging zu ihrer Freundin. ___________________________________</a:t>
            </a:r>
          </a:p>
          <a:p>
            <a:pPr lvl="0" eaLnBrk="1" fontAlgn="auto" hangingPunct="1">
              <a:spcBef>
                <a:spcPts val="0"/>
              </a:spcBef>
              <a:spcAft>
                <a:spcPts val="600"/>
              </a:spcAft>
              <a:buNone/>
              <a:defRPr/>
            </a:pPr>
            <a:endParaRPr lang="de-DE" sz="1050" kern="0" dirty="0">
              <a:latin typeface="Trebuchet MS" pitchFamily="34" charset="0"/>
            </a:endParaRPr>
          </a:p>
          <a:p>
            <a:pPr lvl="0" eaLnBrk="1" fontAlgn="auto" hangingPunct="1">
              <a:spcBef>
                <a:spcPts val="0"/>
              </a:spcBef>
              <a:spcAft>
                <a:spcPts val="600"/>
              </a:spcAft>
              <a:buNone/>
              <a:defRPr/>
            </a:pPr>
            <a:r>
              <a:rPr lang="de-DE" sz="1800" kern="0" dirty="0">
                <a:latin typeface="Trebuchet MS" pitchFamily="34" charset="0"/>
              </a:rPr>
              <a:t>Hans ging nach Hause</a:t>
            </a:r>
            <a:r>
              <a:rPr lang="de-DE" sz="1800" b="1" kern="0" dirty="0">
                <a:latin typeface="Trebuchet MS" pitchFamily="34" charset="0"/>
              </a:rPr>
              <a:t>,</a:t>
            </a:r>
            <a:r>
              <a:rPr lang="de-DE" sz="1800" kern="0" dirty="0">
                <a:latin typeface="Trebuchet MS" pitchFamily="34" charset="0"/>
              </a:rPr>
              <a:t> um zu lernen </a:t>
            </a:r>
            <a:r>
              <a:rPr lang="de-DE" sz="1800" b="1" i="1" kern="0" dirty="0">
                <a:latin typeface="Trebuchet MS" pitchFamily="34" charset="0"/>
              </a:rPr>
              <a:t>und</a:t>
            </a:r>
            <a:r>
              <a:rPr lang="de-DE" sz="1800" kern="0" dirty="0">
                <a:latin typeface="Trebuchet MS" pitchFamily="34" charset="0"/>
              </a:rPr>
              <a:t> um Grete nicht allein zu lassen. _________________________________</a:t>
            </a:r>
          </a:p>
          <a:p>
            <a:pPr lvl="0" eaLnBrk="1" fontAlgn="auto" hangingPunct="1">
              <a:spcBef>
                <a:spcPts val="0"/>
              </a:spcBef>
              <a:spcAft>
                <a:spcPts val="600"/>
              </a:spcAft>
              <a:buNone/>
              <a:defRPr/>
            </a:pPr>
            <a:endParaRPr lang="de-DE" sz="1050" kern="0" dirty="0">
              <a:latin typeface="Trebuchet MS" pitchFamily="34" charset="0"/>
            </a:endParaRPr>
          </a:p>
          <a:p>
            <a:pPr lvl="0" eaLnBrk="1" fontAlgn="auto" hangingPunct="1">
              <a:spcBef>
                <a:spcPts val="0"/>
              </a:spcBef>
              <a:spcAft>
                <a:spcPts val="600"/>
              </a:spcAft>
              <a:buNone/>
              <a:defRPr/>
            </a:pPr>
            <a:r>
              <a:rPr lang="de-DE" sz="1800" kern="0" dirty="0">
                <a:latin typeface="Trebuchet MS" pitchFamily="34" charset="0"/>
              </a:rPr>
              <a:t>Hans </a:t>
            </a:r>
            <a:r>
              <a:rPr lang="de-DE" sz="1800" b="1" i="1" kern="0" dirty="0">
                <a:latin typeface="Trebuchet MS" pitchFamily="34" charset="0"/>
              </a:rPr>
              <a:t>und</a:t>
            </a:r>
            <a:r>
              <a:rPr lang="de-DE" sz="1800" kern="0" dirty="0">
                <a:latin typeface="Trebuchet MS" pitchFamily="34" charset="0"/>
              </a:rPr>
              <a:t> Grete gingen nach Hause </a:t>
            </a:r>
            <a:r>
              <a:rPr lang="de-DE" sz="1800" b="1" i="1" kern="0" dirty="0">
                <a:latin typeface="Trebuchet MS" pitchFamily="34" charset="0"/>
              </a:rPr>
              <a:t>und</a:t>
            </a:r>
            <a:r>
              <a:rPr lang="de-DE" sz="1800" kern="0" dirty="0">
                <a:latin typeface="Trebuchet MS" pitchFamily="34" charset="0"/>
              </a:rPr>
              <a:t> lernten gemeinsam. ____________________________________________</a:t>
            </a:r>
          </a:p>
        </p:txBody>
      </p:sp>
      <p:sp>
        <p:nvSpPr>
          <p:cNvPr id="4" name="Textfeld 3">
            <a:extLst>
              <a:ext uri="{FF2B5EF4-FFF2-40B4-BE49-F238E27FC236}">
                <a16:creationId xmlns:a16="http://schemas.microsoft.com/office/drawing/2014/main" id="{3309E19F-C3E1-4E89-CCDA-B9B86F8A0F6B}"/>
              </a:ext>
            </a:extLst>
          </p:cNvPr>
          <p:cNvSpPr txBox="1">
            <a:spLocks noChangeArrowheads="1"/>
          </p:cNvSpPr>
          <p:nvPr/>
        </p:nvSpPr>
        <p:spPr bwMode="auto">
          <a:xfrm>
            <a:off x="149254" y="4547567"/>
            <a:ext cx="3865161"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Was ist richtig! </a:t>
            </a:r>
            <a:r>
              <a:rPr lang="de-DE" sz="2200" kern="0" dirty="0">
                <a:solidFill>
                  <a:srgbClr val="FF0000"/>
                </a:solidFill>
                <a:latin typeface="Trebuchet MS" pitchFamily="34" charset="0"/>
              </a:rPr>
              <a:t>Kennzeichne!</a:t>
            </a:r>
          </a:p>
        </p:txBody>
      </p:sp>
      <p:sp>
        <p:nvSpPr>
          <p:cNvPr id="5" name="Textfeld 4">
            <a:extLst>
              <a:ext uri="{FF2B5EF4-FFF2-40B4-BE49-F238E27FC236}">
                <a16:creationId xmlns:a16="http://schemas.microsoft.com/office/drawing/2014/main" id="{564FD079-EAAB-FE31-414D-F1D3B7768535}"/>
              </a:ext>
            </a:extLst>
          </p:cNvPr>
          <p:cNvSpPr txBox="1">
            <a:spLocks noChangeArrowheads="1"/>
          </p:cNvSpPr>
          <p:nvPr/>
        </p:nvSpPr>
        <p:spPr bwMode="auto">
          <a:xfrm>
            <a:off x="158055" y="5030560"/>
            <a:ext cx="3334567" cy="76944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Vor </a:t>
            </a:r>
            <a:r>
              <a:rPr lang="de-DE" sz="2200" b="1" i="1" kern="0" dirty="0">
                <a:solidFill>
                  <a:schemeClr val="tx2">
                    <a:lumMod val="60000"/>
                    <a:lumOff val="40000"/>
                  </a:schemeClr>
                </a:solidFill>
                <a:latin typeface="Trebuchet MS" pitchFamily="34" charset="0"/>
              </a:rPr>
              <a:t>und</a:t>
            </a:r>
            <a:r>
              <a:rPr lang="de-DE" sz="2200" kern="0" dirty="0">
                <a:solidFill>
                  <a:schemeClr val="tx2">
                    <a:lumMod val="60000"/>
                    <a:lumOff val="40000"/>
                  </a:schemeClr>
                </a:solidFill>
                <a:latin typeface="Trebuchet MS" pitchFamily="34" charset="0"/>
              </a:rPr>
              <a:t> wird das Komma</a:t>
            </a:r>
          </a:p>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nach Belieben gesetzt.</a:t>
            </a:r>
          </a:p>
        </p:txBody>
      </p:sp>
      <p:sp>
        <p:nvSpPr>
          <p:cNvPr id="6" name="Textfeld 5">
            <a:extLst>
              <a:ext uri="{FF2B5EF4-FFF2-40B4-BE49-F238E27FC236}">
                <a16:creationId xmlns:a16="http://schemas.microsoft.com/office/drawing/2014/main" id="{9A20B655-F438-DD2E-49C1-E8B449A55E9D}"/>
              </a:ext>
            </a:extLst>
          </p:cNvPr>
          <p:cNvSpPr txBox="1">
            <a:spLocks noChangeArrowheads="1"/>
          </p:cNvSpPr>
          <p:nvPr/>
        </p:nvSpPr>
        <p:spPr bwMode="auto">
          <a:xfrm>
            <a:off x="3906551" y="5012234"/>
            <a:ext cx="6163867" cy="76944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Wenn mit </a:t>
            </a:r>
            <a:r>
              <a:rPr lang="de-DE" sz="2200" b="1" i="1" kern="0" dirty="0">
                <a:solidFill>
                  <a:schemeClr val="tx2">
                    <a:lumMod val="60000"/>
                    <a:lumOff val="40000"/>
                  </a:schemeClr>
                </a:solidFill>
                <a:latin typeface="Trebuchet MS" pitchFamily="34" charset="0"/>
              </a:rPr>
              <a:t>und</a:t>
            </a:r>
            <a:r>
              <a:rPr lang="de-DE" sz="2200" kern="0" dirty="0">
                <a:solidFill>
                  <a:schemeClr val="tx2">
                    <a:lumMod val="60000"/>
                    <a:lumOff val="40000"/>
                  </a:schemeClr>
                </a:solidFill>
                <a:latin typeface="Trebuchet MS" pitchFamily="34" charset="0"/>
              </a:rPr>
              <a:t> gleiche Sätze oder Satzglieder</a:t>
            </a:r>
          </a:p>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verbunden werden, ist kein Komma notwendig.</a:t>
            </a:r>
          </a:p>
        </p:txBody>
      </p:sp>
      <p:sp>
        <p:nvSpPr>
          <p:cNvPr id="7" name="Rechteck 6">
            <a:extLst>
              <a:ext uri="{FF2B5EF4-FFF2-40B4-BE49-F238E27FC236}">
                <a16:creationId xmlns:a16="http://schemas.microsoft.com/office/drawing/2014/main" id="{781D357F-BF77-BFE6-8C94-3F2BEC337E95}"/>
              </a:ext>
            </a:extLst>
          </p:cNvPr>
          <p:cNvSpPr/>
          <p:nvPr/>
        </p:nvSpPr>
        <p:spPr>
          <a:xfrm>
            <a:off x="8472264" y="6397105"/>
            <a:ext cx="3650704" cy="430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1781502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feld 11">
            <a:extLst>
              <a:ext uri="{FF2B5EF4-FFF2-40B4-BE49-F238E27FC236}">
                <a16:creationId xmlns:a16="http://schemas.microsoft.com/office/drawing/2014/main" id="{E1AC3A62-07DE-9A13-6AFB-7345E4396518}"/>
              </a:ext>
            </a:extLst>
          </p:cNvPr>
          <p:cNvSpPr txBox="1"/>
          <p:nvPr/>
        </p:nvSpPr>
        <p:spPr>
          <a:xfrm>
            <a:off x="149253" y="1761636"/>
            <a:ext cx="6220326"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200" kern="0" dirty="0">
                <a:solidFill>
                  <a:srgbClr val="FF0000"/>
                </a:solidFill>
                <a:latin typeface="Trebuchet MS" pitchFamily="34" charset="0"/>
              </a:rPr>
              <a:t>Füge die Kommas ein!</a:t>
            </a:r>
            <a:endParaRPr kumimoji="0" lang="de-DE" sz="2200" b="0" i="0" u="none" strike="noStrike" kern="0" cap="none" spc="0" normalizeH="0" baseline="0" noProof="0" dirty="0">
              <a:ln>
                <a:noFill/>
              </a:ln>
              <a:solidFill>
                <a:srgbClr val="FF0000"/>
              </a:solidFill>
              <a:effectLst/>
              <a:uLnTx/>
              <a:uFillTx/>
              <a:latin typeface="Trebuchet MS" pitchFamily="34" charset="0"/>
              <a:ea typeface="+mn-ea"/>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0" cap="none" spc="0" normalizeH="0" baseline="0" noProof="0" dirty="0">
              <a:ln>
                <a:noFill/>
              </a:ln>
              <a:solidFill>
                <a:srgbClr val="FF0000"/>
              </a:solidFill>
              <a:effectLst/>
              <a:uLnTx/>
              <a:uFillTx/>
              <a:latin typeface="Trebuchet MS" pitchFamily="34" charset="0"/>
              <a:ea typeface="+mn-ea"/>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Sehr  geehrter  Herr  Meier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wir  freuen  uns  dass …..</a:t>
            </a:r>
            <a:endParaRPr lang="de-DE" dirty="0"/>
          </a:p>
        </p:txBody>
      </p:sp>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solidFill>
                  <a:schemeClr val="accent1"/>
                </a:solidFill>
                <a:latin typeface="Trebuchet MS" panose="020B0603020202020204" pitchFamily="34" charset="0"/>
                <a:ea typeface="+mj-ea"/>
                <a:cs typeface="+mj-cs"/>
              </a:rPr>
              <a:t>16	Anreden und Ausrufe</a:t>
            </a:r>
            <a:endParaRPr kumimoji="0" lang="de-DE" altLang="de-DE" sz="2200" i="0" u="none" strike="noStrike" kern="0" cap="none" spc="0" normalizeH="0" baseline="0" noProof="0" dirty="0">
              <a:ln>
                <a:noFill/>
              </a:ln>
              <a:solidFill>
                <a:schemeClr val="accent1"/>
              </a:solidFill>
              <a:effectLst/>
              <a:uLnTx/>
              <a:uFillTx/>
              <a:latin typeface="Trebuchet MS" pitchFamily="34" charset="0"/>
            </a:endParaRPr>
          </a:p>
        </p:txBody>
      </p:sp>
      <p:sp>
        <p:nvSpPr>
          <p:cNvPr id="2" name="Textfeld 1">
            <a:extLst>
              <a:ext uri="{FF2B5EF4-FFF2-40B4-BE49-F238E27FC236}">
                <a16:creationId xmlns:a16="http://schemas.microsoft.com/office/drawing/2014/main" id="{8A9CDE49-02BB-D1C6-5A36-870C83A168B4}"/>
              </a:ext>
            </a:extLst>
          </p:cNvPr>
          <p:cNvSpPr txBox="1">
            <a:spLocks noChangeArrowheads="1"/>
          </p:cNvSpPr>
          <p:nvPr/>
        </p:nvSpPr>
        <p:spPr bwMode="auto">
          <a:xfrm>
            <a:off x="149252" y="1107413"/>
            <a:ext cx="11275339" cy="430887"/>
          </a:xfrm>
          <a:prstGeom prst="rect">
            <a:avLst/>
          </a:prstGeom>
          <a:no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Nach Anreden, zum Beispiel in Briefen oder in direkten Reden, kommt ein Komma. </a:t>
            </a:r>
          </a:p>
        </p:txBody>
      </p:sp>
      <p:sp>
        <p:nvSpPr>
          <p:cNvPr id="3" name="Textfeld 2">
            <a:extLst>
              <a:ext uri="{FF2B5EF4-FFF2-40B4-BE49-F238E27FC236}">
                <a16:creationId xmlns:a16="http://schemas.microsoft.com/office/drawing/2014/main" id="{908075AA-0888-5381-519F-5DD18D29B966}"/>
              </a:ext>
            </a:extLst>
          </p:cNvPr>
          <p:cNvSpPr txBox="1">
            <a:spLocks noChangeArrowheads="1"/>
          </p:cNvSpPr>
          <p:nvPr/>
        </p:nvSpPr>
        <p:spPr bwMode="auto">
          <a:xfrm>
            <a:off x="123303" y="4764329"/>
            <a:ext cx="4513813" cy="430887"/>
          </a:xfrm>
          <a:prstGeom prst="rect">
            <a:avLst/>
          </a:prstGeom>
          <a:no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auto" hangingPunct="1">
              <a:spcBef>
                <a:spcPts val="0"/>
              </a:spcBef>
              <a:spcAft>
                <a:spcPts val="0"/>
              </a:spcAft>
              <a:buNone/>
              <a:defRPr/>
            </a:pPr>
            <a:r>
              <a:rPr lang="de-DE" sz="2200" kern="0" dirty="0">
                <a:latin typeface="Trebuchet MS" pitchFamily="34" charset="0"/>
              </a:rPr>
              <a:t>He</a:t>
            </a:r>
            <a:r>
              <a:rPr lang="de-DE" sz="2200" b="1" kern="0" dirty="0">
                <a:latin typeface="Trebuchet MS" pitchFamily="34" charset="0"/>
              </a:rPr>
              <a:t>  </a:t>
            </a:r>
            <a:r>
              <a:rPr lang="de-DE" sz="2200" kern="0" dirty="0">
                <a:latin typeface="Trebuchet MS" pitchFamily="34" charset="0"/>
              </a:rPr>
              <a:t>komm  mal  her!</a:t>
            </a:r>
          </a:p>
        </p:txBody>
      </p:sp>
      <p:sp>
        <p:nvSpPr>
          <p:cNvPr id="7" name="Textfeld 6">
            <a:extLst>
              <a:ext uri="{FF2B5EF4-FFF2-40B4-BE49-F238E27FC236}">
                <a16:creationId xmlns:a16="http://schemas.microsoft.com/office/drawing/2014/main" id="{DCBBEA11-8DA5-3578-7391-8170045910BA}"/>
              </a:ext>
            </a:extLst>
          </p:cNvPr>
          <p:cNvSpPr txBox="1"/>
          <p:nvPr/>
        </p:nvSpPr>
        <p:spPr>
          <a:xfrm>
            <a:off x="4968244" y="2604534"/>
            <a:ext cx="6208294" cy="769441"/>
          </a:xfrm>
          <a:prstGeom prst="rect">
            <a:avLst/>
          </a:prstGeom>
          <a:noFill/>
        </p:spPr>
        <p:txBody>
          <a:bodyPr wrap="square">
            <a:spAutoFit/>
          </a:bodyPr>
          <a:lstStyle/>
          <a:p>
            <a:r>
              <a:rPr lang="de-DE" sz="2200" kern="0" dirty="0">
                <a:solidFill>
                  <a:schemeClr val="tx2">
                    <a:lumMod val="60000"/>
                    <a:lumOff val="40000"/>
                  </a:schemeClr>
                </a:solidFill>
                <a:latin typeface="Trebuchet MS" pitchFamily="34" charset="0"/>
              </a:rPr>
              <a:t>In der Schweiz gilt: 	</a:t>
            </a:r>
            <a:r>
              <a:rPr lang="de-DE" sz="2200" kern="0" dirty="0">
                <a:latin typeface="Trebuchet MS" pitchFamily="34" charset="0"/>
              </a:rPr>
              <a:t>Sehr geehrter Herr Meier</a:t>
            </a:r>
          </a:p>
          <a:p>
            <a:r>
              <a:rPr lang="de-DE" sz="2200" kern="0" dirty="0">
                <a:latin typeface="Trebuchet MS" pitchFamily="34" charset="0"/>
              </a:rPr>
              <a:t>			Wir freuen uns, </a:t>
            </a:r>
            <a:r>
              <a:rPr lang="de-DE" sz="2200" kern="0" dirty="0" err="1">
                <a:latin typeface="Trebuchet MS" pitchFamily="34" charset="0"/>
              </a:rPr>
              <a:t>daß</a:t>
            </a:r>
            <a:r>
              <a:rPr lang="de-DE" sz="2200" kern="0" dirty="0">
                <a:latin typeface="Trebuchet MS" pitchFamily="34" charset="0"/>
              </a:rPr>
              <a:t> ...</a:t>
            </a:r>
            <a:endParaRPr lang="de-DE" sz="2200" dirty="0"/>
          </a:p>
        </p:txBody>
      </p:sp>
      <p:sp>
        <p:nvSpPr>
          <p:cNvPr id="14" name="Textfeld 13">
            <a:extLst>
              <a:ext uri="{FF2B5EF4-FFF2-40B4-BE49-F238E27FC236}">
                <a16:creationId xmlns:a16="http://schemas.microsoft.com/office/drawing/2014/main" id="{40A9C5B5-0A50-C47E-A311-611340186244}"/>
              </a:ext>
            </a:extLst>
          </p:cNvPr>
          <p:cNvSpPr txBox="1"/>
          <p:nvPr/>
        </p:nvSpPr>
        <p:spPr>
          <a:xfrm>
            <a:off x="149253" y="3580913"/>
            <a:ext cx="6208294"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Frau  Meier</a:t>
            </a:r>
            <a:r>
              <a:rPr kumimoji="0" lang="de-DE" sz="2200" b="1" i="0" u="none" strike="noStrike" kern="0" cap="none" spc="0" normalizeH="0" baseline="0" noProof="0" dirty="0">
                <a:ln>
                  <a:noFill/>
                </a:ln>
                <a:solidFill>
                  <a:prstClr val="black"/>
                </a:solidFill>
                <a:effectLst/>
                <a:uLnTx/>
                <a:uFillTx/>
                <a:latin typeface="Trebuchet MS" pitchFamily="34" charset="0"/>
                <a:ea typeface="+mn-ea"/>
                <a:cs typeface="Arial" charset="0"/>
              </a:rPr>
              <a:t> </a:t>
            </a: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 wann  geht  es  los?</a:t>
            </a:r>
          </a:p>
        </p:txBody>
      </p:sp>
      <p:sp>
        <p:nvSpPr>
          <p:cNvPr id="18" name="Textfeld 17">
            <a:extLst>
              <a:ext uri="{FF2B5EF4-FFF2-40B4-BE49-F238E27FC236}">
                <a16:creationId xmlns:a16="http://schemas.microsoft.com/office/drawing/2014/main" id="{923DAA75-E969-E391-2399-C994E484E236}"/>
              </a:ext>
            </a:extLst>
          </p:cNvPr>
          <p:cNvSpPr txBox="1"/>
          <p:nvPr/>
        </p:nvSpPr>
        <p:spPr>
          <a:xfrm>
            <a:off x="115308" y="5374377"/>
            <a:ext cx="6238372"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Hallo</a:t>
            </a:r>
            <a:r>
              <a:rPr kumimoji="0" lang="de-DE" sz="2200" b="1" i="0" u="none" strike="noStrike" kern="0" cap="none" spc="0" normalizeH="0" baseline="0" noProof="0" dirty="0">
                <a:ln>
                  <a:noFill/>
                </a:ln>
                <a:solidFill>
                  <a:prstClr val="black"/>
                </a:solidFill>
                <a:effectLst/>
                <a:uLnTx/>
                <a:uFillTx/>
                <a:latin typeface="Trebuchet MS" pitchFamily="34" charset="0"/>
                <a:ea typeface="+mn-ea"/>
                <a:cs typeface="Arial" charset="0"/>
              </a:rPr>
              <a:t> </a:t>
            </a: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 dich  meine  ich!</a:t>
            </a:r>
          </a:p>
        </p:txBody>
      </p:sp>
      <p:sp>
        <p:nvSpPr>
          <p:cNvPr id="6" name="Textfeld 5">
            <a:extLst>
              <a:ext uri="{FF2B5EF4-FFF2-40B4-BE49-F238E27FC236}">
                <a16:creationId xmlns:a16="http://schemas.microsoft.com/office/drawing/2014/main" id="{30F9E0CF-39E9-7285-4F32-FFD4BA1C2AE9}"/>
              </a:ext>
            </a:extLst>
          </p:cNvPr>
          <p:cNvSpPr txBox="1"/>
          <p:nvPr/>
        </p:nvSpPr>
        <p:spPr>
          <a:xfrm>
            <a:off x="150972" y="4294257"/>
            <a:ext cx="11417636" cy="430887"/>
          </a:xfrm>
          <a:prstGeom prst="rect">
            <a:avLst/>
          </a:prstGeom>
          <a:noFill/>
        </p:spPr>
        <p:txBody>
          <a:bodyPr wrap="square">
            <a:spAutoFit/>
          </a:bodyPr>
          <a:lstStyle/>
          <a:p>
            <a:pPr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Wenn eine direkte Rede mit einem Ausruf beginnt, wird dieser mit Komma abgetrennt.</a:t>
            </a:r>
          </a:p>
        </p:txBody>
      </p:sp>
      <p:sp>
        <p:nvSpPr>
          <p:cNvPr id="5" name="Rechteck 4">
            <a:extLst>
              <a:ext uri="{FF2B5EF4-FFF2-40B4-BE49-F238E27FC236}">
                <a16:creationId xmlns:a16="http://schemas.microsoft.com/office/drawing/2014/main" id="{1AFD0119-6F13-5B4E-4F72-E7005D7D18EA}"/>
              </a:ext>
            </a:extLst>
          </p:cNvPr>
          <p:cNvSpPr/>
          <p:nvPr/>
        </p:nvSpPr>
        <p:spPr>
          <a:xfrm>
            <a:off x="8472264" y="6397105"/>
            <a:ext cx="3650704" cy="430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86519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solidFill>
                  <a:schemeClr val="accent1"/>
                </a:solidFill>
                <a:latin typeface="Trebuchet MS" panose="020B0603020202020204" pitchFamily="34" charset="0"/>
                <a:ea typeface="+mj-ea"/>
                <a:cs typeface="+mj-cs"/>
              </a:rPr>
              <a:t>17	Zusammenfassende Übung 1</a:t>
            </a:r>
            <a:endParaRPr kumimoji="0" lang="de-DE" altLang="de-DE" sz="2200" i="0" u="none" strike="noStrike" kern="0" cap="none" spc="0" normalizeH="0" baseline="0" noProof="0" dirty="0">
              <a:ln>
                <a:noFill/>
              </a:ln>
              <a:solidFill>
                <a:schemeClr val="accent1"/>
              </a:solidFill>
              <a:effectLst/>
              <a:uLnTx/>
              <a:uFillTx/>
              <a:latin typeface="Trebuchet MS" pitchFamily="34" charset="0"/>
            </a:endParaRPr>
          </a:p>
        </p:txBody>
      </p:sp>
      <p:sp>
        <p:nvSpPr>
          <p:cNvPr id="28" name="Textfeld 27">
            <a:extLst>
              <a:ext uri="{FF2B5EF4-FFF2-40B4-BE49-F238E27FC236}">
                <a16:creationId xmlns:a16="http://schemas.microsoft.com/office/drawing/2014/main" id="{FA65562B-1E60-4C6D-B659-7DB51A503305}"/>
              </a:ext>
            </a:extLst>
          </p:cNvPr>
          <p:cNvSpPr txBox="1"/>
          <p:nvPr/>
        </p:nvSpPr>
        <p:spPr>
          <a:xfrm>
            <a:off x="285702" y="552132"/>
            <a:ext cx="10156371" cy="369332"/>
          </a:xfrm>
          <a:prstGeom prst="rect">
            <a:avLst/>
          </a:prstGeom>
          <a:noFill/>
        </p:spPr>
        <p:txBody>
          <a:bodyPr wrap="square">
            <a:spAutoFit/>
          </a:bodyPr>
          <a:lstStyle/>
          <a:p>
            <a:pPr marL="0" marR="0" lvl="0" indent="0" defTabSz="914400" eaLnBrk="0" fontAlgn="auto" latinLnBrk="0" hangingPunct="0">
              <a:lnSpc>
                <a:spcPct val="100000"/>
              </a:lnSpc>
              <a:spcBef>
                <a:spcPct val="0"/>
              </a:spcBef>
              <a:spcAft>
                <a:spcPts val="0"/>
              </a:spcAft>
              <a:buClrTx/>
              <a:buSzTx/>
              <a:buFontTx/>
              <a:buNone/>
              <a:tabLst/>
              <a:defRPr/>
            </a:pPr>
            <a:r>
              <a:rPr kumimoji="0" lang="de-DE" altLang="de-DE" i="0" u="none" strike="noStrike" kern="0" cap="none" spc="0" normalizeH="0" baseline="0" noProof="0" dirty="0">
                <a:ln>
                  <a:noFill/>
                </a:ln>
                <a:solidFill>
                  <a:srgbClr val="FF0000"/>
                </a:solidFill>
                <a:effectLst/>
                <a:uLnTx/>
                <a:uFillTx/>
                <a:latin typeface="Trebuchet MS" pitchFamily="34" charset="0"/>
              </a:rPr>
              <a:t>Füge die Kommas ein!</a:t>
            </a:r>
          </a:p>
        </p:txBody>
      </p:sp>
      <p:sp>
        <p:nvSpPr>
          <p:cNvPr id="53" name="Textfeld 52">
            <a:extLst>
              <a:ext uri="{FF2B5EF4-FFF2-40B4-BE49-F238E27FC236}">
                <a16:creationId xmlns:a16="http://schemas.microsoft.com/office/drawing/2014/main" id="{B1CC1937-A1EF-34A7-5E6A-9F8861565102}"/>
              </a:ext>
            </a:extLst>
          </p:cNvPr>
          <p:cNvSpPr txBox="1">
            <a:spLocks noChangeArrowheads="1"/>
          </p:cNvSpPr>
          <p:nvPr/>
        </p:nvSpPr>
        <p:spPr bwMode="auto">
          <a:xfrm>
            <a:off x="276488" y="1241903"/>
            <a:ext cx="11847402" cy="4493538"/>
          </a:xfrm>
          <a:prstGeom prst="rect">
            <a:avLst/>
          </a:prstGeom>
          <a:no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1" fontAlgn="auto" latinLnBrk="0" hangingPunct="1">
              <a:spcBef>
                <a:spcPts val="0"/>
              </a:spcBef>
              <a:spcAft>
                <a:spcPts val="0"/>
              </a:spcAft>
              <a:buClrTx/>
              <a:buSzTx/>
              <a:buFontTx/>
              <a:buNone/>
              <a:tabLst/>
              <a:defRPr/>
            </a:pPr>
            <a:r>
              <a:rPr lang="de-DE" sz="2200" kern="0" dirty="0">
                <a:latin typeface="Trebuchet MS" pitchFamily="34" charset="0"/>
              </a:rPr>
              <a:t>Entschuldigungsschreiben  eines  Schülers  der  heute  nicht  zur  Schule  will:  </a:t>
            </a:r>
          </a:p>
          <a:p>
            <a:pPr marL="0" marR="0" lvl="0" indent="0" defTabSz="914400" eaLnBrk="1" fontAlgn="auto" latinLnBrk="0" hangingPunct="1">
              <a:spcBef>
                <a:spcPts val="0"/>
              </a:spcBef>
              <a:spcAft>
                <a:spcPts val="0"/>
              </a:spcAft>
              <a:buClrTx/>
              <a:buSzTx/>
              <a:buFontTx/>
              <a:buNone/>
              <a:tabLst/>
              <a:defRPr/>
            </a:pPr>
            <a:endParaRPr lang="de-DE" sz="2200" kern="0" dirty="0">
              <a:latin typeface="Trebuchet MS" pitchFamily="34" charset="0"/>
            </a:endParaRPr>
          </a:p>
          <a:p>
            <a:pPr marL="0" marR="0" lvl="0" indent="0" defTabSz="914400" eaLnBrk="1" fontAlgn="auto" latinLnBrk="0" hangingPunct="1">
              <a:spcBef>
                <a:spcPts val="0"/>
              </a:spcBef>
              <a:spcAft>
                <a:spcPts val="0"/>
              </a:spcAft>
              <a:buClrTx/>
              <a:buSzTx/>
              <a:buFontTx/>
              <a:buNone/>
              <a:tabLst/>
              <a:defRPr/>
            </a:pPr>
            <a:r>
              <a:rPr lang="de-DE" sz="2200" kern="0" dirty="0">
                <a:latin typeface="Trebuchet MS" pitchFamily="34" charset="0"/>
              </a:rPr>
              <a:t>„Herr  Lehrer  ich  kann  heute  am  10.  Juni  leider  nicht  zur  Schule  kommen.  </a:t>
            </a:r>
          </a:p>
          <a:p>
            <a:pPr marL="0" marR="0" lvl="0" indent="0" defTabSz="914400" eaLnBrk="1" fontAlgn="auto" latinLnBrk="0" hangingPunct="1">
              <a:spcBef>
                <a:spcPts val="0"/>
              </a:spcBef>
              <a:spcAft>
                <a:spcPts val="0"/>
              </a:spcAft>
              <a:buClrTx/>
              <a:buSzTx/>
              <a:buFontTx/>
              <a:buNone/>
              <a:tabLst/>
              <a:defRPr/>
            </a:pPr>
            <a:endParaRPr lang="de-DE" sz="2200" kern="0" dirty="0">
              <a:latin typeface="Trebuchet MS" pitchFamily="34" charset="0"/>
            </a:endParaRPr>
          </a:p>
          <a:p>
            <a:pPr marL="0" marR="0" lvl="0" indent="0" defTabSz="914400" eaLnBrk="1" fontAlgn="auto" latinLnBrk="0" hangingPunct="1">
              <a:spcBef>
                <a:spcPts val="0"/>
              </a:spcBef>
              <a:spcAft>
                <a:spcPts val="0"/>
              </a:spcAft>
              <a:buClrTx/>
              <a:buSzTx/>
              <a:buFontTx/>
              <a:buNone/>
              <a:tabLst/>
              <a:defRPr/>
            </a:pPr>
            <a:r>
              <a:rPr lang="de-DE" sz="2200" kern="0" dirty="0">
                <a:latin typeface="Trebuchet MS" pitchFamily="34" charset="0"/>
              </a:rPr>
              <a:t>Ursachen  sind  Erbrechen  Kopfschmerzen  und  kalte  steife  Füße.  </a:t>
            </a:r>
          </a:p>
          <a:p>
            <a:pPr marL="0" marR="0" lvl="0" indent="0" defTabSz="914400" eaLnBrk="1" fontAlgn="auto" latinLnBrk="0" hangingPunct="1">
              <a:spcBef>
                <a:spcPts val="0"/>
              </a:spcBef>
              <a:spcAft>
                <a:spcPts val="0"/>
              </a:spcAft>
              <a:buClrTx/>
              <a:buSzTx/>
              <a:buFontTx/>
              <a:buNone/>
              <a:tabLst/>
              <a:defRPr/>
            </a:pPr>
            <a:endParaRPr lang="de-DE" sz="2200" kern="0" dirty="0">
              <a:latin typeface="Trebuchet MS" pitchFamily="34" charset="0"/>
            </a:endParaRPr>
          </a:p>
          <a:p>
            <a:pPr marL="0" marR="0" lvl="0" indent="0" defTabSz="914400" eaLnBrk="1" fontAlgn="auto" latinLnBrk="0" hangingPunct="1">
              <a:spcBef>
                <a:spcPts val="0"/>
              </a:spcBef>
              <a:spcAft>
                <a:spcPts val="0"/>
              </a:spcAft>
              <a:buClrTx/>
              <a:buSzTx/>
              <a:buFontTx/>
              <a:buNone/>
              <a:tabLst/>
              <a:defRPr/>
            </a:pPr>
            <a:r>
              <a:rPr lang="de-DE" sz="2200" kern="0" dirty="0">
                <a:latin typeface="Trebuchet MS" pitchFamily="34" charset="0"/>
              </a:rPr>
              <a:t>Es  ist  auch  etwas  Schwindel   dabei.  Meine  Mutter  die  sich  Sorgen  macht  </a:t>
            </a:r>
          </a:p>
          <a:p>
            <a:pPr marL="0" marR="0" lvl="0" indent="0" defTabSz="914400" eaLnBrk="1" fontAlgn="auto" latinLnBrk="0" hangingPunct="1">
              <a:spcBef>
                <a:spcPts val="0"/>
              </a:spcBef>
              <a:spcAft>
                <a:spcPts val="0"/>
              </a:spcAft>
              <a:buClrTx/>
              <a:buSzTx/>
              <a:buFontTx/>
              <a:buNone/>
              <a:tabLst/>
              <a:defRPr/>
            </a:pPr>
            <a:endParaRPr lang="de-DE" sz="2200" kern="0" dirty="0">
              <a:latin typeface="Trebuchet MS" pitchFamily="34" charset="0"/>
            </a:endParaRPr>
          </a:p>
          <a:p>
            <a:pPr marL="0" marR="0" lvl="0" indent="0" defTabSz="914400" eaLnBrk="1" fontAlgn="auto" latinLnBrk="0" hangingPunct="1">
              <a:spcBef>
                <a:spcPts val="0"/>
              </a:spcBef>
              <a:spcAft>
                <a:spcPts val="0"/>
              </a:spcAft>
              <a:buClrTx/>
              <a:buSzTx/>
              <a:buFontTx/>
              <a:buNone/>
              <a:tabLst/>
              <a:defRPr/>
            </a:pPr>
            <a:r>
              <a:rPr lang="de-DE" sz="2200" kern="0" dirty="0">
                <a:latin typeface="Trebuchet MS" pitchFamily="34" charset="0"/>
              </a:rPr>
              <a:t>hat  mir  verboten  in  die  Schule  zu  gehen.  </a:t>
            </a:r>
          </a:p>
          <a:p>
            <a:pPr marL="0" marR="0" lvl="0" indent="0" defTabSz="914400" eaLnBrk="1" fontAlgn="auto" latinLnBrk="0" hangingPunct="1">
              <a:spcBef>
                <a:spcPts val="0"/>
              </a:spcBef>
              <a:spcAft>
                <a:spcPts val="0"/>
              </a:spcAft>
              <a:buClrTx/>
              <a:buSzTx/>
              <a:buFontTx/>
              <a:buNone/>
              <a:tabLst/>
              <a:defRPr/>
            </a:pPr>
            <a:endParaRPr lang="de-DE" sz="2200" kern="0" dirty="0">
              <a:latin typeface="Trebuchet MS" pitchFamily="34" charset="0"/>
            </a:endParaRPr>
          </a:p>
          <a:p>
            <a:pPr marL="0" marR="0" lvl="0" indent="0" defTabSz="914400" eaLnBrk="1" fontAlgn="auto" latinLnBrk="0" hangingPunct="1">
              <a:spcBef>
                <a:spcPts val="0"/>
              </a:spcBef>
              <a:spcAft>
                <a:spcPts val="0"/>
              </a:spcAft>
              <a:buClrTx/>
              <a:buSzTx/>
              <a:buFontTx/>
              <a:buNone/>
              <a:tabLst/>
              <a:defRPr/>
            </a:pPr>
            <a:r>
              <a:rPr lang="de-DE" sz="2200" kern="0" dirty="0">
                <a:latin typeface="Trebuchet MS" pitchFamily="34" charset="0"/>
              </a:rPr>
              <a:t>Sie  meint  dass  das  für  mich  zu  gefährlich  sei.“</a:t>
            </a:r>
          </a:p>
          <a:p>
            <a:pPr marL="0" marR="0" lvl="0" indent="0" defTabSz="914400" eaLnBrk="1" fontAlgn="auto" latinLnBrk="0" hangingPunct="1">
              <a:spcBef>
                <a:spcPts val="0"/>
              </a:spcBef>
              <a:spcAft>
                <a:spcPts val="0"/>
              </a:spcAft>
              <a:buClrTx/>
              <a:buSzTx/>
              <a:buFontTx/>
              <a:buNone/>
              <a:tabLst/>
              <a:defRPr/>
            </a:pPr>
            <a:endParaRPr lang="de-DE" sz="2200" kern="0" dirty="0">
              <a:latin typeface="Trebuchet MS" pitchFamily="34" charset="0"/>
            </a:endParaRPr>
          </a:p>
          <a:p>
            <a:pPr marL="0" marR="0" lvl="0" indent="0" defTabSz="914400" eaLnBrk="1" fontAlgn="auto" latinLnBrk="0" hangingPunct="1">
              <a:spcBef>
                <a:spcPts val="0"/>
              </a:spcBef>
              <a:spcAft>
                <a:spcPts val="0"/>
              </a:spcAft>
              <a:buClrTx/>
              <a:buSzTx/>
              <a:buFontTx/>
              <a:buNone/>
              <a:tabLst/>
              <a:defRPr/>
            </a:pPr>
            <a:r>
              <a:rPr lang="de-DE" sz="2200" kern="0" dirty="0">
                <a:latin typeface="Trebuchet MS" pitchFamily="34" charset="0"/>
              </a:rPr>
              <a:t>Oberasbach  10.  Juni  2022</a:t>
            </a:r>
          </a:p>
        </p:txBody>
      </p:sp>
      <p:sp>
        <p:nvSpPr>
          <p:cNvPr id="2" name="Rechteck 1">
            <a:extLst>
              <a:ext uri="{FF2B5EF4-FFF2-40B4-BE49-F238E27FC236}">
                <a16:creationId xmlns:a16="http://schemas.microsoft.com/office/drawing/2014/main" id="{FFF62A2E-9DBD-E305-5C45-C74788544E9C}"/>
              </a:ext>
            </a:extLst>
          </p:cNvPr>
          <p:cNvSpPr/>
          <p:nvPr/>
        </p:nvSpPr>
        <p:spPr>
          <a:xfrm>
            <a:off x="8472264" y="6397105"/>
            <a:ext cx="3650704" cy="430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3303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solidFill>
                  <a:schemeClr val="accent1"/>
                </a:solidFill>
                <a:latin typeface="Trebuchet MS" panose="020B0603020202020204" pitchFamily="34" charset="0"/>
                <a:ea typeface="+mj-ea"/>
                <a:cs typeface="+mj-cs"/>
              </a:rPr>
              <a:t>18	Zusammenfassende Übung 2</a:t>
            </a:r>
            <a:endParaRPr kumimoji="0" lang="de-DE" altLang="de-DE" sz="2200" i="0" u="none" strike="noStrike" kern="0" cap="none" spc="0" normalizeH="0" baseline="0" noProof="0" dirty="0">
              <a:ln>
                <a:noFill/>
              </a:ln>
              <a:solidFill>
                <a:schemeClr val="accent1"/>
              </a:solidFill>
              <a:effectLst/>
              <a:uLnTx/>
              <a:uFillTx/>
              <a:latin typeface="Trebuchet MS" pitchFamily="34" charset="0"/>
            </a:endParaRPr>
          </a:p>
        </p:txBody>
      </p:sp>
      <p:sp>
        <p:nvSpPr>
          <p:cNvPr id="28" name="Textfeld 27">
            <a:extLst>
              <a:ext uri="{FF2B5EF4-FFF2-40B4-BE49-F238E27FC236}">
                <a16:creationId xmlns:a16="http://schemas.microsoft.com/office/drawing/2014/main" id="{FA65562B-1E60-4C6D-B659-7DB51A503305}"/>
              </a:ext>
            </a:extLst>
          </p:cNvPr>
          <p:cNvSpPr txBox="1"/>
          <p:nvPr/>
        </p:nvSpPr>
        <p:spPr>
          <a:xfrm>
            <a:off x="260109" y="467379"/>
            <a:ext cx="8727756" cy="369332"/>
          </a:xfrm>
          <a:prstGeom prst="rect">
            <a:avLst/>
          </a:prstGeom>
          <a:noFill/>
        </p:spPr>
        <p:txBody>
          <a:bodyPr wrap="square">
            <a:spAutoFit/>
          </a:body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kern="0" dirty="0">
                <a:solidFill>
                  <a:srgbClr val="FF0000"/>
                </a:solidFill>
                <a:latin typeface="Trebuchet MS" pitchFamily="34" charset="0"/>
              </a:rPr>
              <a:t>Füge die Kommas ein!</a:t>
            </a:r>
            <a:endParaRPr kumimoji="0" lang="de-DE" altLang="de-DE" i="0" u="none" strike="noStrike" kern="0" cap="none" spc="0" normalizeH="0" baseline="0" noProof="0" dirty="0">
              <a:ln>
                <a:noFill/>
              </a:ln>
              <a:solidFill>
                <a:srgbClr val="FF0000"/>
              </a:solidFill>
              <a:effectLst/>
              <a:uLnTx/>
              <a:uFillTx/>
              <a:latin typeface="Trebuchet MS" pitchFamily="34" charset="0"/>
            </a:endParaRPr>
          </a:p>
        </p:txBody>
      </p:sp>
      <p:sp>
        <p:nvSpPr>
          <p:cNvPr id="2" name="Textfeld 1">
            <a:extLst>
              <a:ext uri="{FF2B5EF4-FFF2-40B4-BE49-F238E27FC236}">
                <a16:creationId xmlns:a16="http://schemas.microsoft.com/office/drawing/2014/main" id="{D1516F1E-D25F-AB4D-16BA-CB0B46BC0EED}"/>
              </a:ext>
            </a:extLst>
          </p:cNvPr>
          <p:cNvSpPr txBox="1">
            <a:spLocks noChangeArrowheads="1"/>
          </p:cNvSpPr>
          <p:nvPr/>
        </p:nvSpPr>
        <p:spPr bwMode="auto">
          <a:xfrm>
            <a:off x="235878" y="1266307"/>
            <a:ext cx="11547538" cy="4493538"/>
          </a:xfrm>
          <a:prstGeom prst="rect">
            <a:avLst/>
          </a:prstGeom>
          <a:no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1" fontAlgn="auto" latinLnBrk="0" hangingPunct="1">
              <a:spcBef>
                <a:spcPts val="0"/>
              </a:spcBef>
              <a:spcAft>
                <a:spcPts val="0"/>
              </a:spcAft>
              <a:buClrTx/>
              <a:buSzTx/>
              <a:buFontTx/>
              <a:buNone/>
              <a:tabLst/>
              <a:defRPr/>
            </a:pPr>
            <a:r>
              <a:rPr lang="de-DE" sz="2200" kern="0" dirty="0">
                <a:latin typeface="Trebuchet MS" pitchFamily="34" charset="0"/>
              </a:rPr>
              <a:t>Als  wir  spazieren  gingen  entdeckten  wir  die  ersten  Schneeglöckchen.</a:t>
            </a:r>
          </a:p>
          <a:p>
            <a:pPr marL="0" marR="0" lvl="0" indent="0" defTabSz="914400" eaLnBrk="1" fontAlgn="auto" latinLnBrk="0" hangingPunct="1">
              <a:spcBef>
                <a:spcPts val="0"/>
              </a:spcBef>
              <a:spcAft>
                <a:spcPts val="0"/>
              </a:spcAft>
              <a:buClrTx/>
              <a:buSzTx/>
              <a:buFontTx/>
              <a:buNone/>
              <a:tabLst/>
              <a:defRPr/>
            </a:pPr>
            <a:endParaRPr lang="de-DE" sz="2200" kern="0" dirty="0">
              <a:latin typeface="Trebuchet MS" pitchFamily="34" charset="0"/>
            </a:endParaRPr>
          </a:p>
          <a:p>
            <a:pPr marL="0" marR="0" lvl="0" indent="0" defTabSz="914400" eaLnBrk="1" fontAlgn="auto" latinLnBrk="0" hangingPunct="1">
              <a:spcBef>
                <a:spcPts val="0"/>
              </a:spcBef>
              <a:spcAft>
                <a:spcPts val="0"/>
              </a:spcAft>
              <a:buClrTx/>
              <a:buSzTx/>
              <a:buFontTx/>
              <a:buNone/>
              <a:tabLst/>
              <a:defRPr/>
            </a:pPr>
            <a:r>
              <a:rPr lang="de-DE" sz="2200" kern="0" dirty="0">
                <a:latin typeface="Trebuchet MS" pitchFamily="34" charset="0"/>
              </a:rPr>
              <a:t>Meine  Mutter  sagte  zu  mir:  „Das  ist  ja  zu  schön  um  wahr  zu  sein.</a:t>
            </a:r>
          </a:p>
          <a:p>
            <a:pPr marL="0" marR="0" lvl="0" indent="0" defTabSz="914400" eaLnBrk="1" fontAlgn="auto" latinLnBrk="0" hangingPunct="1">
              <a:spcBef>
                <a:spcPts val="0"/>
              </a:spcBef>
              <a:spcAft>
                <a:spcPts val="0"/>
              </a:spcAft>
              <a:buClrTx/>
              <a:buSzTx/>
              <a:buFontTx/>
              <a:buNone/>
              <a:tabLst/>
              <a:defRPr/>
            </a:pPr>
            <a:endParaRPr lang="de-DE" sz="2200" kern="0" dirty="0">
              <a:latin typeface="Trebuchet MS" pitchFamily="34" charset="0"/>
            </a:endParaRPr>
          </a:p>
          <a:p>
            <a:pPr marL="0" marR="0" lvl="0" indent="0" defTabSz="914400" eaLnBrk="1" fontAlgn="auto" latinLnBrk="0" hangingPunct="1">
              <a:spcBef>
                <a:spcPts val="0"/>
              </a:spcBef>
              <a:spcAft>
                <a:spcPts val="0"/>
              </a:spcAft>
              <a:buClrTx/>
              <a:buSzTx/>
              <a:buFontTx/>
              <a:buNone/>
              <a:tabLst/>
              <a:defRPr/>
            </a:pPr>
            <a:r>
              <a:rPr lang="de-DE" sz="2200" kern="0" dirty="0">
                <a:latin typeface="Trebuchet MS" pitchFamily="34" charset="0"/>
              </a:rPr>
              <a:t>Hurra  der  Frühling  kommt!“  Danach  beeilten  wir  uns  sehr  nach  Hause  zu  kommen</a:t>
            </a:r>
          </a:p>
          <a:p>
            <a:pPr marL="0" marR="0" lvl="0" indent="0" defTabSz="914400" eaLnBrk="1" fontAlgn="auto" latinLnBrk="0" hangingPunct="1">
              <a:spcBef>
                <a:spcPts val="0"/>
              </a:spcBef>
              <a:spcAft>
                <a:spcPts val="0"/>
              </a:spcAft>
              <a:buClrTx/>
              <a:buSzTx/>
              <a:buFontTx/>
              <a:buNone/>
              <a:tabLst/>
              <a:defRPr/>
            </a:pPr>
            <a:endParaRPr lang="de-DE" sz="2200" kern="0" dirty="0">
              <a:latin typeface="Trebuchet MS" pitchFamily="34" charset="0"/>
            </a:endParaRPr>
          </a:p>
          <a:p>
            <a:pPr marL="0" marR="0" lvl="0" indent="0" defTabSz="914400" eaLnBrk="1" fontAlgn="auto" latinLnBrk="0" hangingPunct="1">
              <a:spcBef>
                <a:spcPts val="0"/>
              </a:spcBef>
              <a:spcAft>
                <a:spcPts val="0"/>
              </a:spcAft>
              <a:buClrTx/>
              <a:buSzTx/>
              <a:buFontTx/>
              <a:buNone/>
              <a:tabLst/>
              <a:defRPr/>
            </a:pPr>
            <a:r>
              <a:rPr lang="de-DE" sz="2200" kern="0" dirty="0">
                <a:latin typeface="Trebuchet MS" pitchFamily="34" charset="0"/>
              </a:rPr>
              <a:t>denn  wir  erwarteten  noch  Besuch  von  unserem  Vermieter.  Leider  fing  es</a:t>
            </a:r>
          </a:p>
          <a:p>
            <a:pPr marL="0" marR="0" lvl="0" indent="0" defTabSz="914400" eaLnBrk="1" fontAlgn="auto" latinLnBrk="0" hangingPunct="1">
              <a:spcBef>
                <a:spcPts val="0"/>
              </a:spcBef>
              <a:spcAft>
                <a:spcPts val="0"/>
              </a:spcAft>
              <a:buClrTx/>
              <a:buSzTx/>
              <a:buFontTx/>
              <a:buNone/>
              <a:tabLst/>
              <a:defRPr/>
            </a:pPr>
            <a:endParaRPr lang="de-DE" sz="2200" kern="0" dirty="0">
              <a:latin typeface="Trebuchet MS" pitchFamily="34" charset="0"/>
            </a:endParaRPr>
          </a:p>
          <a:p>
            <a:pPr marL="0" marR="0" lvl="0" indent="0" defTabSz="914400" eaLnBrk="1" fontAlgn="auto" latinLnBrk="0" hangingPunct="1">
              <a:spcBef>
                <a:spcPts val="0"/>
              </a:spcBef>
              <a:spcAft>
                <a:spcPts val="0"/>
              </a:spcAft>
              <a:buClrTx/>
              <a:buSzTx/>
              <a:buFontTx/>
              <a:buNone/>
              <a:tabLst/>
              <a:defRPr/>
            </a:pPr>
            <a:r>
              <a:rPr lang="de-DE" sz="2200" kern="0" dirty="0">
                <a:latin typeface="Trebuchet MS" pitchFamily="34" charset="0"/>
              </a:rPr>
              <a:t>später  an  zu  regnen  sodass  wir  noch  sehr  nass  wurden  bevor  wir  durch  die  </a:t>
            </a:r>
          </a:p>
          <a:p>
            <a:pPr marL="0" marR="0" lvl="0" indent="0" defTabSz="914400" eaLnBrk="1" fontAlgn="auto" latinLnBrk="0" hangingPunct="1">
              <a:spcBef>
                <a:spcPts val="0"/>
              </a:spcBef>
              <a:spcAft>
                <a:spcPts val="0"/>
              </a:spcAft>
              <a:buClrTx/>
              <a:buSzTx/>
              <a:buFontTx/>
              <a:buNone/>
              <a:tabLst/>
              <a:defRPr/>
            </a:pPr>
            <a:endParaRPr lang="de-DE" sz="2200" kern="0" dirty="0">
              <a:latin typeface="Trebuchet MS" pitchFamily="34" charset="0"/>
            </a:endParaRPr>
          </a:p>
          <a:p>
            <a:pPr marL="0" marR="0" lvl="0" indent="0" defTabSz="914400" eaLnBrk="1" fontAlgn="auto" latinLnBrk="0" hangingPunct="1">
              <a:spcBef>
                <a:spcPts val="0"/>
              </a:spcBef>
              <a:spcAft>
                <a:spcPts val="0"/>
              </a:spcAft>
              <a:buClrTx/>
              <a:buSzTx/>
              <a:buFontTx/>
              <a:buNone/>
              <a:tabLst/>
              <a:defRPr/>
            </a:pPr>
            <a:r>
              <a:rPr lang="de-DE" sz="2200" kern="0" dirty="0">
                <a:latin typeface="Trebuchet MS" pitchFamily="34" charset="0"/>
              </a:rPr>
              <a:t>Haustür  gehen  konnten.   Wir  erschraken  weil  es  plötzlich  donnerte.  Unser  </a:t>
            </a:r>
          </a:p>
          <a:p>
            <a:pPr marL="0" marR="0" lvl="0" indent="0" defTabSz="914400" eaLnBrk="1" fontAlgn="auto" latinLnBrk="0" hangingPunct="1">
              <a:spcBef>
                <a:spcPts val="0"/>
              </a:spcBef>
              <a:spcAft>
                <a:spcPts val="0"/>
              </a:spcAft>
              <a:buClrTx/>
              <a:buSzTx/>
              <a:buFontTx/>
              <a:buNone/>
              <a:tabLst/>
              <a:defRPr/>
            </a:pPr>
            <a:endParaRPr lang="de-DE" sz="2200" kern="0" dirty="0">
              <a:latin typeface="Trebuchet MS" pitchFamily="34" charset="0"/>
            </a:endParaRPr>
          </a:p>
          <a:p>
            <a:pPr marL="0" marR="0" lvl="0" indent="0" defTabSz="914400" eaLnBrk="1" fontAlgn="auto" latinLnBrk="0" hangingPunct="1">
              <a:spcBef>
                <a:spcPts val="0"/>
              </a:spcBef>
              <a:spcAft>
                <a:spcPts val="0"/>
              </a:spcAft>
              <a:buClrTx/>
              <a:buSzTx/>
              <a:buFontTx/>
              <a:buNone/>
              <a:tabLst/>
              <a:defRPr/>
            </a:pPr>
            <a:r>
              <a:rPr lang="de-DE" sz="2200" kern="0" dirty="0">
                <a:latin typeface="Trebuchet MS" pitchFamily="34" charset="0"/>
              </a:rPr>
              <a:t>Vermieter  dem  wir  ein  Problem  schildern  müssen  kam  viel  später  als  erwartet.</a:t>
            </a:r>
          </a:p>
        </p:txBody>
      </p:sp>
      <p:sp>
        <p:nvSpPr>
          <p:cNvPr id="4" name="Rechteck 3">
            <a:extLst>
              <a:ext uri="{FF2B5EF4-FFF2-40B4-BE49-F238E27FC236}">
                <a16:creationId xmlns:a16="http://schemas.microsoft.com/office/drawing/2014/main" id="{3EB20E31-B197-934A-EF6B-5F40FA87D270}"/>
              </a:ext>
            </a:extLst>
          </p:cNvPr>
          <p:cNvSpPr/>
          <p:nvPr/>
        </p:nvSpPr>
        <p:spPr>
          <a:xfrm>
            <a:off x="8472264" y="6397105"/>
            <a:ext cx="3650704" cy="430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572820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DF5F760A-E27F-3547-08FF-1572773EE303}"/>
              </a:ext>
            </a:extLst>
          </p:cNvPr>
          <p:cNvSpPr>
            <a:spLocks noGrp="1"/>
          </p:cNvSpPr>
          <p:nvPr>
            <p:ph type="sldNum" sz="quarter" idx="12"/>
          </p:nvPr>
        </p:nvSpPr>
        <p:spPr/>
        <p:txBody>
          <a:bodyPr/>
          <a:lstStyle/>
          <a:p>
            <a:fld id="{C9CD412D-C60F-4771-A1CB-FFD7B5773953}" type="slidenum">
              <a:rPr lang="de-DE" smtClean="0"/>
              <a:pPr/>
              <a:t>19</a:t>
            </a:fld>
            <a:endParaRPr lang="de-DE" dirty="0"/>
          </a:p>
        </p:txBody>
      </p:sp>
      <p:sp>
        <p:nvSpPr>
          <p:cNvPr id="8" name="Textfeld 7">
            <a:extLst>
              <a:ext uri="{FF2B5EF4-FFF2-40B4-BE49-F238E27FC236}">
                <a16:creationId xmlns:a16="http://schemas.microsoft.com/office/drawing/2014/main" id="{5DF16351-5E9B-BEB7-4743-90F7EEA02C6F}"/>
              </a:ext>
            </a:extLst>
          </p:cNvPr>
          <p:cNvSpPr txBox="1">
            <a:spLocks noChangeArrowheads="1"/>
          </p:cNvSpPr>
          <p:nvPr/>
        </p:nvSpPr>
        <p:spPr bwMode="auto">
          <a:xfrm>
            <a:off x="282726" y="987420"/>
            <a:ext cx="11380038" cy="76944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1" fontAlgn="auto" latinLnBrk="0" hangingPunct="1">
              <a:lnSpc>
                <a:spcPct val="100000"/>
              </a:lnSpc>
              <a:spcBef>
                <a:spcPts val="0"/>
              </a:spcBef>
              <a:spcAft>
                <a:spcPts val="0"/>
              </a:spcAft>
              <a:buClrTx/>
              <a:buSzTx/>
              <a:buFont typeface="Arial" charset="0"/>
              <a:buNone/>
              <a:tabLst/>
              <a:defRPr/>
            </a:pP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rPr>
              <a:t>Aufzählungen werden</a:t>
            </a:r>
            <a:r>
              <a:rPr kumimoji="0" lang="de-DE" sz="1800" b="0" i="0" u="none" strike="noStrike" kern="0" cap="none" spc="0" normalizeH="0" noProof="0" dirty="0">
                <a:ln>
                  <a:noFill/>
                </a:ln>
                <a:solidFill>
                  <a:srgbClr val="1F497D">
                    <a:lumMod val="60000"/>
                    <a:lumOff val="40000"/>
                  </a:srgbClr>
                </a:solidFill>
                <a:effectLst/>
                <a:uLnTx/>
                <a:uFillTx/>
                <a:latin typeface="Trebuchet MS" pitchFamily="34" charset="0"/>
              </a:rPr>
              <a:t> durch Kommas getrennt.</a:t>
            </a:r>
          </a:p>
          <a:p>
            <a:pPr eaLnBrk="1" fontAlgn="auto" hangingPunct="1">
              <a:spcBef>
                <a:spcPts val="0"/>
              </a:spcBef>
              <a:spcAft>
                <a:spcPts val="0"/>
              </a:spcAft>
              <a:buNone/>
              <a:defRPr/>
            </a:pPr>
            <a:endParaRPr lang="de-DE" sz="800" kern="0" dirty="0">
              <a:latin typeface="Trebuchet MS" pitchFamily="34" charset="0"/>
            </a:endParaRPr>
          </a:p>
          <a:p>
            <a:pPr eaLnBrk="1" fontAlgn="auto" hangingPunct="1">
              <a:spcBef>
                <a:spcPts val="0"/>
              </a:spcBef>
              <a:spcAft>
                <a:spcPts val="0"/>
              </a:spcAft>
              <a:buNone/>
              <a:defRPr/>
            </a:pPr>
            <a:r>
              <a:rPr lang="de-DE" sz="1800" kern="0" dirty="0">
                <a:latin typeface="Trebuchet MS" pitchFamily="34" charset="0"/>
              </a:rPr>
              <a:t>Beispiele: ___________________________________________________________________________________</a:t>
            </a:r>
          </a:p>
        </p:txBody>
      </p:sp>
      <p:sp>
        <p:nvSpPr>
          <p:cNvPr id="10" name="Textfeld 9">
            <a:extLst>
              <a:ext uri="{FF2B5EF4-FFF2-40B4-BE49-F238E27FC236}">
                <a16:creationId xmlns:a16="http://schemas.microsoft.com/office/drawing/2014/main" id="{E47B67C8-7E07-E775-C50C-C3024D0CC10A}"/>
              </a:ext>
            </a:extLst>
          </p:cNvPr>
          <p:cNvSpPr txBox="1">
            <a:spLocks noChangeArrowheads="1"/>
          </p:cNvSpPr>
          <p:nvPr/>
        </p:nvSpPr>
        <p:spPr bwMode="auto">
          <a:xfrm>
            <a:off x="282726" y="1917707"/>
            <a:ext cx="11258210" cy="76944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1" fontAlgn="auto" latinLnBrk="0" hangingPunct="1">
              <a:lnSpc>
                <a:spcPct val="100000"/>
              </a:lnSpc>
              <a:spcBef>
                <a:spcPts val="0"/>
              </a:spcBef>
              <a:spcAft>
                <a:spcPts val="0"/>
              </a:spcAft>
              <a:buClrTx/>
              <a:buSzTx/>
              <a:buFont typeface="Arial" charset="0"/>
              <a:buNone/>
              <a:tabLst/>
              <a:defRPr/>
            </a:pP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rPr>
              <a:t>Nachgestellte Erläuterungen werden mit Kommas abgetrennt.</a:t>
            </a:r>
          </a:p>
          <a:p>
            <a:pPr marL="0" marR="0" lvl="0" indent="0" defTabSz="914400" eaLnBrk="1" fontAlgn="auto" latinLnBrk="0" hangingPunct="1">
              <a:lnSpc>
                <a:spcPct val="100000"/>
              </a:lnSpc>
              <a:spcBef>
                <a:spcPts val="0"/>
              </a:spcBef>
              <a:spcAft>
                <a:spcPts val="0"/>
              </a:spcAft>
              <a:buClrTx/>
              <a:buSzTx/>
              <a:buFont typeface="Arial" charset="0"/>
              <a:buNone/>
              <a:tabLst/>
              <a:defRPr/>
            </a:pPr>
            <a:endParaRPr kumimoji="0" lang="de-DE" sz="800" b="0" i="0" u="none" strike="noStrike" kern="0" cap="none" spc="0" normalizeH="0" baseline="0" noProof="0" dirty="0">
              <a:ln>
                <a:noFill/>
              </a:ln>
              <a:solidFill>
                <a:schemeClr val="tx1"/>
              </a:solidFill>
              <a:effectLst/>
              <a:uLnTx/>
              <a:uFillTx/>
              <a:latin typeface="Trebuchet MS" pitchFamily="34" charset="0"/>
            </a:endParaRPr>
          </a:p>
          <a:p>
            <a:pPr marL="0" marR="0" lvl="0" indent="0" defTabSz="914400" eaLnBrk="1" fontAlgn="auto" latinLnBrk="0" hangingPunct="1">
              <a:lnSpc>
                <a:spcPct val="100000"/>
              </a:lnSpc>
              <a:spcBef>
                <a:spcPts val="0"/>
              </a:spcBef>
              <a:spcAft>
                <a:spcPts val="0"/>
              </a:spcAft>
              <a:buClrTx/>
              <a:buSzTx/>
              <a:buFont typeface="Arial" charset="0"/>
              <a:buNone/>
              <a:tabLst/>
              <a:defRPr/>
            </a:pPr>
            <a:r>
              <a:rPr kumimoji="0" lang="de-DE" sz="1800" b="0" i="0" u="none" strike="noStrike" kern="0" cap="none" spc="0" normalizeH="0" baseline="0" noProof="0" dirty="0">
                <a:ln>
                  <a:noFill/>
                </a:ln>
                <a:solidFill>
                  <a:schemeClr val="tx1"/>
                </a:solidFill>
                <a:effectLst/>
                <a:uLnTx/>
                <a:uFillTx/>
                <a:latin typeface="Trebuchet MS" pitchFamily="34" charset="0"/>
              </a:rPr>
              <a:t>Beispiele: __________________________________________________________________________________</a:t>
            </a:r>
          </a:p>
        </p:txBody>
      </p:sp>
      <p:sp>
        <p:nvSpPr>
          <p:cNvPr id="12" name="Textfeld 11">
            <a:extLst>
              <a:ext uri="{FF2B5EF4-FFF2-40B4-BE49-F238E27FC236}">
                <a16:creationId xmlns:a16="http://schemas.microsoft.com/office/drawing/2014/main" id="{196BFFAB-518E-F428-4AFB-E29F86CF350D}"/>
              </a:ext>
            </a:extLst>
          </p:cNvPr>
          <p:cNvSpPr txBox="1">
            <a:spLocks noChangeArrowheads="1"/>
          </p:cNvSpPr>
          <p:nvPr/>
        </p:nvSpPr>
        <p:spPr bwMode="auto">
          <a:xfrm>
            <a:off x="282726" y="2874708"/>
            <a:ext cx="11258210" cy="104644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1" fontAlgn="auto" latinLnBrk="0" hangingPunct="1">
              <a:lnSpc>
                <a:spcPct val="100000"/>
              </a:lnSpc>
              <a:spcBef>
                <a:spcPts val="0"/>
              </a:spcBef>
              <a:spcAft>
                <a:spcPts val="0"/>
              </a:spcAft>
              <a:buClrTx/>
              <a:buSzTx/>
              <a:buFont typeface="Arial" charset="0"/>
              <a:buNone/>
              <a:tabLst/>
              <a:defRPr/>
            </a:pP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rPr>
              <a:t>Mehrteilige Datums-,</a:t>
            </a:r>
            <a:r>
              <a:rPr kumimoji="0" lang="de-DE" sz="1800" b="0" i="0" u="none" strike="noStrike" kern="0" cap="none" spc="0" normalizeH="0" noProof="0" dirty="0">
                <a:ln>
                  <a:noFill/>
                </a:ln>
                <a:solidFill>
                  <a:srgbClr val="1F497D">
                    <a:lumMod val="60000"/>
                    <a:lumOff val="40000"/>
                  </a:srgbClr>
                </a:solidFill>
                <a:effectLst/>
                <a:uLnTx/>
                <a:uFillTx/>
                <a:latin typeface="Trebuchet MS" pitchFamily="34" charset="0"/>
              </a:rPr>
              <a:t> Adress- und Zeitangaben werden mit Komma getrennt</a:t>
            </a:r>
            <a:r>
              <a:rPr lang="de-DE" sz="1800" kern="0" dirty="0">
                <a:solidFill>
                  <a:srgbClr val="1F497D">
                    <a:lumMod val="60000"/>
                    <a:lumOff val="40000"/>
                  </a:srgbClr>
                </a:solidFill>
                <a:latin typeface="Trebuchet MS" pitchFamily="34" charset="0"/>
              </a:rPr>
              <a:t>, </a:t>
            </a:r>
          </a:p>
          <a:p>
            <a:pPr marL="0" marR="0" lvl="0" indent="0" defTabSz="914400" eaLnBrk="1" fontAlgn="auto" latinLnBrk="0" hangingPunct="1">
              <a:lnSpc>
                <a:spcPct val="100000"/>
              </a:lnSpc>
              <a:spcBef>
                <a:spcPts val="0"/>
              </a:spcBef>
              <a:spcAft>
                <a:spcPts val="0"/>
              </a:spcAft>
              <a:buClrTx/>
              <a:buSzTx/>
              <a:buFont typeface="Arial" charset="0"/>
              <a:buNone/>
              <a:tabLst/>
              <a:defRPr/>
            </a:pPr>
            <a:r>
              <a:rPr lang="de-DE" sz="1800" kern="0" dirty="0">
                <a:solidFill>
                  <a:srgbClr val="1F497D">
                    <a:lumMod val="60000"/>
                    <a:lumOff val="40000"/>
                  </a:srgbClr>
                </a:solidFill>
                <a:latin typeface="Trebuchet MS" pitchFamily="34" charset="0"/>
              </a:rPr>
              <a:t>es sei denn, sie werden mit einer Präposition eingeleitet.</a:t>
            </a:r>
            <a:endPar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endParaRPr>
          </a:p>
          <a:p>
            <a:pPr marL="0" marR="0" lvl="0" indent="0" defTabSz="914400" eaLnBrk="1" fontAlgn="auto" latinLnBrk="0" hangingPunct="1">
              <a:lnSpc>
                <a:spcPct val="100000"/>
              </a:lnSpc>
              <a:spcBef>
                <a:spcPts val="0"/>
              </a:spcBef>
              <a:spcAft>
                <a:spcPts val="0"/>
              </a:spcAft>
              <a:buClrTx/>
              <a:buSzTx/>
              <a:buFont typeface="Arial" charset="0"/>
              <a:buNone/>
              <a:tabLst/>
              <a:defRPr/>
            </a:pPr>
            <a:endParaRPr kumimoji="0" lang="de-DE" sz="800" b="0" i="0" u="none" strike="noStrike" kern="0" cap="none" spc="0" normalizeH="0" baseline="0" noProof="0" dirty="0">
              <a:ln>
                <a:noFill/>
              </a:ln>
              <a:solidFill>
                <a:schemeClr val="tx1"/>
              </a:solidFill>
              <a:effectLst/>
              <a:uLnTx/>
              <a:uFillTx/>
              <a:latin typeface="Trebuchet MS" pitchFamily="34" charset="0"/>
            </a:endParaRPr>
          </a:p>
          <a:p>
            <a:pPr marL="0" marR="0" lvl="0" indent="0" defTabSz="914400" eaLnBrk="1" fontAlgn="auto" latinLnBrk="0" hangingPunct="1">
              <a:lnSpc>
                <a:spcPct val="100000"/>
              </a:lnSpc>
              <a:spcBef>
                <a:spcPts val="0"/>
              </a:spcBef>
              <a:spcAft>
                <a:spcPts val="0"/>
              </a:spcAft>
              <a:buClrTx/>
              <a:buSzTx/>
              <a:buFont typeface="Arial" charset="0"/>
              <a:buNone/>
              <a:tabLst/>
              <a:defRPr/>
            </a:pPr>
            <a:r>
              <a:rPr kumimoji="0" lang="de-DE" sz="1800" b="0" i="0" u="none" strike="noStrike" kern="0" cap="none" spc="0" normalizeH="0" baseline="0" noProof="0" dirty="0">
                <a:ln>
                  <a:noFill/>
                </a:ln>
                <a:solidFill>
                  <a:schemeClr val="tx1"/>
                </a:solidFill>
                <a:effectLst/>
                <a:uLnTx/>
                <a:uFillTx/>
                <a:latin typeface="Trebuchet MS" pitchFamily="34" charset="0"/>
              </a:rPr>
              <a:t>Beispiele: __________________________________________________________________________________</a:t>
            </a:r>
          </a:p>
        </p:txBody>
      </p:sp>
      <p:sp>
        <p:nvSpPr>
          <p:cNvPr id="14" name="Textfeld 13">
            <a:extLst>
              <a:ext uri="{FF2B5EF4-FFF2-40B4-BE49-F238E27FC236}">
                <a16:creationId xmlns:a16="http://schemas.microsoft.com/office/drawing/2014/main" id="{570A3239-4F07-8911-AE6D-C1368AD4587A}"/>
              </a:ext>
            </a:extLst>
          </p:cNvPr>
          <p:cNvSpPr txBox="1">
            <a:spLocks noChangeArrowheads="1"/>
          </p:cNvSpPr>
          <p:nvPr/>
        </p:nvSpPr>
        <p:spPr bwMode="auto">
          <a:xfrm>
            <a:off x="282726" y="4062262"/>
            <a:ext cx="11380038" cy="104644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1" fontAlgn="auto" latinLnBrk="0" hangingPunct="1">
              <a:lnSpc>
                <a:spcPct val="100000"/>
              </a:lnSpc>
              <a:spcBef>
                <a:spcPts val="0"/>
              </a:spcBef>
              <a:spcAft>
                <a:spcPts val="0"/>
              </a:spcAft>
              <a:buClrTx/>
              <a:buSzTx/>
              <a:buFont typeface="Arial" charset="0"/>
              <a:buNone/>
              <a:tabLst/>
              <a:defRPr/>
            </a:pP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rPr>
              <a:t>Vor Konjunktionen, die einen Widerspruch, eine Einschränkung </a:t>
            </a:r>
          </a:p>
          <a:p>
            <a:pPr marL="0" marR="0" lvl="0" indent="0" defTabSz="914400" eaLnBrk="1" fontAlgn="auto" latinLnBrk="0" hangingPunct="1">
              <a:lnSpc>
                <a:spcPct val="100000"/>
              </a:lnSpc>
              <a:spcBef>
                <a:spcPts val="0"/>
              </a:spcBef>
              <a:spcAft>
                <a:spcPts val="0"/>
              </a:spcAft>
              <a:buClrTx/>
              <a:buSzTx/>
              <a:buFont typeface="Arial" charset="0"/>
              <a:buNone/>
              <a:tabLst/>
              <a:defRPr/>
            </a:pPr>
            <a:r>
              <a:rPr lang="de-DE" sz="1800" kern="0" dirty="0">
                <a:solidFill>
                  <a:srgbClr val="1F497D">
                    <a:lumMod val="60000"/>
                    <a:lumOff val="40000"/>
                  </a:srgbClr>
                </a:solidFill>
                <a:latin typeface="Trebuchet MS" pitchFamily="34" charset="0"/>
              </a:rPr>
              <a:t>oder besondere Hervorhebung </a:t>
            </a: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rPr>
              <a:t>einleiten, </a:t>
            </a:r>
            <a:r>
              <a:rPr lang="de-DE" sz="1800" kern="0" dirty="0">
                <a:solidFill>
                  <a:srgbClr val="1F497D">
                    <a:lumMod val="60000"/>
                    <a:lumOff val="40000"/>
                  </a:srgbClr>
                </a:solidFill>
                <a:latin typeface="Trebuchet MS" pitchFamily="34" charset="0"/>
              </a:rPr>
              <a:t>kommt ein Komma.</a:t>
            </a: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rPr>
              <a:t> </a:t>
            </a:r>
          </a:p>
          <a:p>
            <a:pPr marL="0" marR="0" lvl="0" indent="0" defTabSz="914400" eaLnBrk="1" fontAlgn="auto" latinLnBrk="0" hangingPunct="1">
              <a:lnSpc>
                <a:spcPct val="100000"/>
              </a:lnSpc>
              <a:spcBef>
                <a:spcPts val="0"/>
              </a:spcBef>
              <a:spcAft>
                <a:spcPts val="0"/>
              </a:spcAft>
              <a:buClrTx/>
              <a:buSzTx/>
              <a:buFont typeface="Arial" charset="0"/>
              <a:buNone/>
              <a:tabLst/>
              <a:defRPr/>
            </a:pPr>
            <a:endParaRPr kumimoji="0" lang="de-DE" sz="800" b="0" i="0" u="none" strike="noStrike" kern="0" cap="none" spc="0" normalizeH="0" baseline="0" noProof="0" dirty="0">
              <a:ln>
                <a:noFill/>
              </a:ln>
              <a:solidFill>
                <a:schemeClr val="tx1"/>
              </a:solidFill>
              <a:effectLst/>
              <a:uLnTx/>
              <a:uFillTx/>
              <a:latin typeface="Trebuchet MS" pitchFamily="34" charset="0"/>
            </a:endParaRPr>
          </a:p>
          <a:p>
            <a:pPr marL="0" marR="0" lvl="0" indent="0" defTabSz="914400" eaLnBrk="1" fontAlgn="auto" latinLnBrk="0" hangingPunct="1">
              <a:lnSpc>
                <a:spcPct val="100000"/>
              </a:lnSpc>
              <a:spcBef>
                <a:spcPts val="0"/>
              </a:spcBef>
              <a:spcAft>
                <a:spcPts val="0"/>
              </a:spcAft>
              <a:buClrTx/>
              <a:buSzTx/>
              <a:buFont typeface="Arial" charset="0"/>
              <a:buNone/>
              <a:tabLst/>
              <a:defRPr/>
            </a:pPr>
            <a:r>
              <a:rPr kumimoji="0" lang="de-DE" sz="1800" b="0" i="0" u="none" strike="noStrike" kern="0" cap="none" spc="0" normalizeH="0" baseline="0" noProof="0" dirty="0">
                <a:ln>
                  <a:noFill/>
                </a:ln>
                <a:solidFill>
                  <a:schemeClr val="tx1"/>
                </a:solidFill>
                <a:effectLst/>
                <a:uLnTx/>
                <a:uFillTx/>
                <a:latin typeface="Trebuchet MS" pitchFamily="34" charset="0"/>
              </a:rPr>
              <a:t>Beispiele: __________________________________________________________________________________</a:t>
            </a:r>
          </a:p>
        </p:txBody>
      </p:sp>
      <p:sp>
        <p:nvSpPr>
          <p:cNvPr id="17" name="Textfeld 16">
            <a:extLst>
              <a:ext uri="{FF2B5EF4-FFF2-40B4-BE49-F238E27FC236}">
                <a16:creationId xmlns:a16="http://schemas.microsoft.com/office/drawing/2014/main" id="{6257B6E2-2B07-6001-E879-F2A77DABFF1C}"/>
              </a:ext>
            </a:extLst>
          </p:cNvPr>
          <p:cNvSpPr txBox="1">
            <a:spLocks noChangeArrowheads="1"/>
          </p:cNvSpPr>
          <p:nvPr/>
        </p:nvSpPr>
        <p:spPr bwMode="auto">
          <a:xfrm>
            <a:off x="282726" y="5334888"/>
            <a:ext cx="11136382" cy="104644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1" fontAlgn="auto" latinLnBrk="0" hangingPunct="1">
              <a:lnSpc>
                <a:spcPct val="100000"/>
              </a:lnSpc>
              <a:spcBef>
                <a:spcPts val="0"/>
              </a:spcBef>
              <a:spcAft>
                <a:spcPts val="0"/>
              </a:spcAft>
              <a:buClrTx/>
              <a:buSzTx/>
              <a:buFont typeface="Arial" charset="0"/>
              <a:buNone/>
              <a:tabLst/>
              <a:defRPr/>
            </a:pP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rPr>
              <a:t>Bei Verben in der Grundform</a:t>
            </a:r>
            <a:r>
              <a:rPr kumimoji="0" lang="de-DE" sz="1800" b="0" i="0" u="none" strike="noStrike" kern="0" cap="none" spc="0" normalizeH="0" noProof="0" dirty="0">
                <a:ln>
                  <a:noFill/>
                </a:ln>
                <a:solidFill>
                  <a:srgbClr val="1F497D">
                    <a:lumMod val="60000"/>
                    <a:lumOff val="40000"/>
                  </a:srgbClr>
                </a:solidFill>
                <a:effectLst/>
                <a:uLnTx/>
                <a:uFillTx/>
                <a:latin typeface="Trebuchet MS" pitchFamily="34" charset="0"/>
              </a:rPr>
              <a:t> mit </a:t>
            </a:r>
            <a:r>
              <a:rPr kumimoji="0" lang="de-DE" sz="1800" b="0" i="1" u="none" strike="noStrike" kern="0" cap="none" spc="0" normalizeH="0" noProof="0" dirty="0">
                <a:ln>
                  <a:noFill/>
                </a:ln>
                <a:solidFill>
                  <a:srgbClr val="1F497D">
                    <a:lumMod val="60000"/>
                    <a:lumOff val="40000"/>
                  </a:srgbClr>
                </a:solidFill>
                <a:effectLst/>
                <a:uLnTx/>
                <a:uFillTx/>
                <a:latin typeface="Trebuchet MS" pitchFamily="34" charset="0"/>
              </a:rPr>
              <a:t>zu</a:t>
            </a:r>
            <a:r>
              <a:rPr kumimoji="0" lang="de-DE" sz="1800" b="0" i="0" u="none" strike="noStrike" kern="0" cap="none" spc="0" normalizeH="0" noProof="0" dirty="0">
                <a:ln>
                  <a:noFill/>
                </a:ln>
                <a:solidFill>
                  <a:srgbClr val="1F497D">
                    <a:lumMod val="60000"/>
                    <a:lumOff val="40000"/>
                  </a:srgbClr>
                </a:solidFill>
                <a:effectLst/>
                <a:uLnTx/>
                <a:uFillTx/>
                <a:latin typeface="Trebuchet MS" pitchFamily="34" charset="0"/>
              </a:rPr>
              <a:t> setzen wir ein Komma, </a:t>
            </a:r>
          </a:p>
          <a:p>
            <a:pPr marL="0" marR="0" lvl="0" indent="0" defTabSz="914400" eaLnBrk="1" fontAlgn="auto" latinLnBrk="0" hangingPunct="1">
              <a:lnSpc>
                <a:spcPct val="100000"/>
              </a:lnSpc>
              <a:spcBef>
                <a:spcPts val="0"/>
              </a:spcBef>
              <a:spcAft>
                <a:spcPts val="0"/>
              </a:spcAft>
              <a:buClrTx/>
              <a:buSzTx/>
              <a:buFont typeface="Arial" charset="0"/>
              <a:buNone/>
              <a:tabLst/>
              <a:defRPr/>
            </a:pPr>
            <a:r>
              <a:rPr kumimoji="0" lang="de-DE" sz="1800" b="0" i="0" u="none" strike="noStrike" kern="0" cap="none" spc="0" normalizeH="0" noProof="0" dirty="0">
                <a:ln>
                  <a:noFill/>
                </a:ln>
                <a:solidFill>
                  <a:srgbClr val="1F497D">
                    <a:lumMod val="60000"/>
                    <a:lumOff val="40000"/>
                  </a:srgbClr>
                </a:solidFill>
                <a:effectLst/>
                <a:uLnTx/>
                <a:uFillTx/>
                <a:latin typeface="Trebuchet MS" pitchFamily="34" charset="0"/>
              </a:rPr>
              <a:t>außer der Infinitiv steht in direkter Verbindung mit einem Hilfsverb.</a:t>
            </a:r>
            <a:endPar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endParaRPr>
          </a:p>
          <a:p>
            <a:pPr marL="0" marR="0" lvl="0" indent="0" defTabSz="914400" eaLnBrk="1" fontAlgn="auto" latinLnBrk="0" hangingPunct="1">
              <a:lnSpc>
                <a:spcPct val="100000"/>
              </a:lnSpc>
              <a:spcBef>
                <a:spcPts val="0"/>
              </a:spcBef>
              <a:spcAft>
                <a:spcPts val="0"/>
              </a:spcAft>
              <a:buClrTx/>
              <a:buSzTx/>
              <a:buFont typeface="Arial" charset="0"/>
              <a:buNone/>
              <a:tabLst/>
              <a:defRPr/>
            </a:pPr>
            <a:endParaRPr kumimoji="0" lang="de-DE" sz="800" b="0" i="0" u="none" strike="noStrike" kern="0" cap="none" spc="0" normalizeH="0" baseline="0" noProof="0" dirty="0">
              <a:ln>
                <a:noFill/>
              </a:ln>
              <a:solidFill>
                <a:schemeClr val="tx1"/>
              </a:solidFill>
              <a:effectLst/>
              <a:uLnTx/>
              <a:uFillTx/>
              <a:latin typeface="Trebuchet MS" pitchFamily="34" charset="0"/>
            </a:endParaRPr>
          </a:p>
          <a:p>
            <a:pPr marL="0" marR="0" lvl="0" indent="0" defTabSz="914400" eaLnBrk="1" fontAlgn="auto" latinLnBrk="0" hangingPunct="1">
              <a:lnSpc>
                <a:spcPct val="100000"/>
              </a:lnSpc>
              <a:spcBef>
                <a:spcPts val="0"/>
              </a:spcBef>
              <a:spcAft>
                <a:spcPts val="0"/>
              </a:spcAft>
              <a:buClrTx/>
              <a:buSzTx/>
              <a:buFont typeface="Arial" charset="0"/>
              <a:buNone/>
              <a:tabLst/>
              <a:defRPr/>
            </a:pPr>
            <a:r>
              <a:rPr kumimoji="0" lang="de-DE" sz="1800" b="0" i="0" u="none" strike="noStrike" kern="0" cap="none" spc="0" normalizeH="0" baseline="0" noProof="0" dirty="0">
                <a:ln>
                  <a:noFill/>
                </a:ln>
                <a:solidFill>
                  <a:schemeClr val="tx1"/>
                </a:solidFill>
                <a:effectLst/>
                <a:uLnTx/>
                <a:uFillTx/>
                <a:latin typeface="Trebuchet MS" pitchFamily="34" charset="0"/>
              </a:rPr>
              <a:t>Beispiele: _________________________________________________________________________________</a:t>
            </a:r>
          </a:p>
        </p:txBody>
      </p:sp>
      <p:sp>
        <p:nvSpPr>
          <p:cNvPr id="24" name="Textfeld 23">
            <a:extLst>
              <a:ext uri="{FF2B5EF4-FFF2-40B4-BE49-F238E27FC236}">
                <a16:creationId xmlns:a16="http://schemas.microsoft.com/office/drawing/2014/main" id="{A056A994-9B52-AC79-C49D-5CAEA212C88E}"/>
              </a:ext>
            </a:extLst>
          </p:cNvPr>
          <p:cNvSpPr txBox="1"/>
          <p:nvPr/>
        </p:nvSpPr>
        <p:spPr>
          <a:xfrm>
            <a:off x="260109" y="519540"/>
            <a:ext cx="8727756" cy="369332"/>
          </a:xfrm>
          <a:prstGeom prst="rect">
            <a:avLst/>
          </a:prstGeom>
          <a:noFill/>
        </p:spPr>
        <p:txBody>
          <a:bodyPr wrap="square">
            <a:spAutoFit/>
          </a:bodyPr>
          <a:lstStyle/>
          <a:p>
            <a:pPr marL="0" marR="0" lvl="0" indent="0" defTabSz="914400" eaLnBrk="0" fontAlgn="auto" latinLnBrk="0" hangingPunct="0">
              <a:lnSpc>
                <a:spcPct val="100000"/>
              </a:lnSpc>
              <a:spcBef>
                <a:spcPct val="0"/>
              </a:spcBef>
              <a:spcAft>
                <a:spcPts val="0"/>
              </a:spcAft>
              <a:buClrTx/>
              <a:buSzTx/>
              <a:buFontTx/>
              <a:buNone/>
              <a:tabLst/>
              <a:defRPr/>
            </a:pPr>
            <a:r>
              <a:rPr kumimoji="0" lang="de-DE" altLang="de-DE" i="0" u="none" strike="noStrike" kern="0" cap="none" spc="0" normalizeH="0" baseline="0" noProof="0">
                <a:ln>
                  <a:noFill/>
                </a:ln>
                <a:solidFill>
                  <a:srgbClr val="FF0000"/>
                </a:solidFill>
                <a:effectLst/>
                <a:uLnTx/>
                <a:uFillTx/>
                <a:latin typeface="Trebuchet MS" pitchFamily="34" charset="0"/>
              </a:rPr>
              <a:t>Schreibe Beispiele zu jeder Regel!</a:t>
            </a:r>
            <a:endParaRPr kumimoji="0" lang="de-DE" altLang="de-DE" i="0" u="none" strike="noStrike" kern="0" cap="none" spc="0" normalizeH="0" baseline="0" noProof="0" dirty="0">
              <a:ln>
                <a:noFill/>
              </a:ln>
              <a:solidFill>
                <a:srgbClr val="FF0000"/>
              </a:solidFill>
              <a:effectLst/>
              <a:uLnTx/>
              <a:uFillTx/>
              <a:latin typeface="Trebuchet MS" pitchFamily="34" charset="0"/>
            </a:endParaRPr>
          </a:p>
        </p:txBody>
      </p:sp>
      <p:sp>
        <p:nvSpPr>
          <p:cNvPr id="6" name="Textfeld 36">
            <a:extLst>
              <a:ext uri="{FF2B5EF4-FFF2-40B4-BE49-F238E27FC236}">
                <a16:creationId xmlns:a16="http://schemas.microsoft.com/office/drawing/2014/main" id="{45FFA63B-A5B7-3AAB-A51C-FB22252C39F0}"/>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solidFill>
                  <a:schemeClr val="accent1"/>
                </a:solidFill>
                <a:latin typeface="Trebuchet MS" panose="020B0603020202020204" pitchFamily="34" charset="0"/>
                <a:ea typeface="+mj-ea"/>
                <a:cs typeface="+mj-cs"/>
              </a:rPr>
              <a:t>19	Zusammenfassung Regeln</a:t>
            </a:r>
            <a:endParaRPr kumimoji="0" lang="de-DE" altLang="de-DE" sz="2200" i="0" u="none" strike="noStrike" kern="0" cap="none" spc="0" normalizeH="0" baseline="0" noProof="0" dirty="0">
              <a:ln>
                <a:noFill/>
              </a:ln>
              <a:solidFill>
                <a:schemeClr val="accent1"/>
              </a:solidFill>
              <a:effectLst/>
              <a:uLnTx/>
              <a:uFillTx/>
              <a:latin typeface="Trebuchet MS" pitchFamily="34" charset="0"/>
            </a:endParaRPr>
          </a:p>
        </p:txBody>
      </p:sp>
      <p:sp>
        <p:nvSpPr>
          <p:cNvPr id="2" name="Rechteck 1">
            <a:extLst>
              <a:ext uri="{FF2B5EF4-FFF2-40B4-BE49-F238E27FC236}">
                <a16:creationId xmlns:a16="http://schemas.microsoft.com/office/drawing/2014/main" id="{4D2EAA14-0270-D307-493E-917454D60E18}"/>
              </a:ext>
            </a:extLst>
          </p:cNvPr>
          <p:cNvSpPr/>
          <p:nvPr/>
        </p:nvSpPr>
        <p:spPr>
          <a:xfrm>
            <a:off x="8472264" y="6397105"/>
            <a:ext cx="3650704" cy="430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783393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9652315"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solidFill>
                  <a:schemeClr val="accent1"/>
                </a:solidFill>
                <a:latin typeface="Trebuchet MS" panose="020B0603020202020204" pitchFamily="34" charset="0"/>
                <a:ea typeface="+mj-ea"/>
                <a:cs typeface="+mj-cs"/>
              </a:rPr>
              <a:t>02	Aufzählungen und nachgestellte Erläuterungen</a:t>
            </a:r>
            <a:endParaRPr kumimoji="0" lang="de-DE" altLang="de-DE" sz="1800" i="0" u="none" strike="noStrike" kern="0" cap="none" spc="0" normalizeH="0" baseline="0" noProof="0" dirty="0">
              <a:ln>
                <a:noFill/>
              </a:ln>
              <a:solidFill>
                <a:schemeClr val="accent1"/>
              </a:solidFill>
              <a:effectLst/>
              <a:uLnTx/>
              <a:uFillTx/>
              <a:latin typeface="Trebuchet MS" pitchFamily="34" charset="0"/>
            </a:endParaRPr>
          </a:p>
        </p:txBody>
      </p:sp>
      <p:sp>
        <p:nvSpPr>
          <p:cNvPr id="4" name="Textfeld 3">
            <a:extLst>
              <a:ext uri="{FF2B5EF4-FFF2-40B4-BE49-F238E27FC236}">
                <a16:creationId xmlns:a16="http://schemas.microsoft.com/office/drawing/2014/main" id="{1F8F5233-5122-49D0-ADD0-883301DF3587}"/>
              </a:ext>
            </a:extLst>
          </p:cNvPr>
          <p:cNvSpPr txBox="1">
            <a:spLocks noChangeArrowheads="1"/>
          </p:cNvSpPr>
          <p:nvPr/>
        </p:nvSpPr>
        <p:spPr bwMode="auto">
          <a:xfrm>
            <a:off x="154442" y="1056589"/>
            <a:ext cx="7140096" cy="76944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auto" hangingPunct="1">
              <a:spcBef>
                <a:spcPts val="0"/>
              </a:spcBef>
              <a:spcAft>
                <a:spcPts val="0"/>
              </a:spcAft>
              <a:buNone/>
              <a:defRPr/>
            </a:pPr>
            <a:r>
              <a:rPr lang="de-DE" sz="2200" kern="0" dirty="0">
                <a:latin typeface="Trebuchet MS" pitchFamily="34" charset="0"/>
              </a:rPr>
              <a:t>Denksportaufgabe: Wie viele Personen gehen ins Kino? </a:t>
            </a:r>
          </a:p>
          <a:p>
            <a:pPr eaLnBrk="1" fontAlgn="auto" hangingPunct="1">
              <a:spcBef>
                <a:spcPts val="0"/>
              </a:spcBef>
              <a:spcAft>
                <a:spcPts val="0"/>
              </a:spcAft>
              <a:buNone/>
              <a:defRPr/>
            </a:pPr>
            <a:r>
              <a:rPr lang="de-DE" sz="2200" kern="0" dirty="0">
                <a:solidFill>
                  <a:srgbClr val="FF0000"/>
                </a:solidFill>
                <a:latin typeface="Trebuchet MS" pitchFamily="34" charset="0"/>
              </a:rPr>
              <a:t>Kennzeichne die Lösungen und begründe!</a:t>
            </a:r>
          </a:p>
        </p:txBody>
      </p:sp>
      <p:sp>
        <p:nvSpPr>
          <p:cNvPr id="5" name="Textfeld 4">
            <a:extLst>
              <a:ext uri="{FF2B5EF4-FFF2-40B4-BE49-F238E27FC236}">
                <a16:creationId xmlns:a16="http://schemas.microsoft.com/office/drawing/2014/main" id="{8094D383-3152-4B01-86BB-DA92A72D0F32}"/>
              </a:ext>
            </a:extLst>
          </p:cNvPr>
          <p:cNvSpPr txBox="1"/>
          <p:nvPr/>
        </p:nvSpPr>
        <p:spPr>
          <a:xfrm>
            <a:off x="179512" y="1873029"/>
            <a:ext cx="3265430" cy="76944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2200" u="none" strike="noStrike" kern="0" cap="none" spc="0" normalizeH="0" baseline="0" noProof="0">
                <a:ln>
                  <a:noFill/>
                </a:ln>
                <a:effectLst/>
                <a:uLnTx/>
                <a:uFillTx/>
                <a:latin typeface="Trebuchet MS" pitchFamily="34" charset="0"/>
              </a:rPr>
              <a:t>Mia, meine Freundin und ich gehen</a:t>
            </a:r>
            <a:r>
              <a:rPr kumimoji="0" lang="de-DE" sz="2200" u="none" strike="noStrike" kern="0" cap="none" spc="0" normalizeH="0" noProof="0">
                <a:ln>
                  <a:noFill/>
                </a:ln>
                <a:effectLst/>
                <a:uLnTx/>
                <a:uFillTx/>
                <a:latin typeface="Trebuchet MS" pitchFamily="34" charset="0"/>
              </a:rPr>
              <a:t> ins Kino.</a:t>
            </a:r>
            <a:endParaRPr kumimoji="0" lang="de-DE" sz="2200" u="none" strike="noStrike" kern="0" cap="none" spc="0" normalizeH="0" baseline="0" noProof="0">
              <a:ln>
                <a:noFill/>
              </a:ln>
              <a:effectLst/>
              <a:uLnTx/>
              <a:uFillTx/>
              <a:latin typeface="Trebuchet MS" pitchFamily="34" charset="0"/>
            </a:endParaRPr>
          </a:p>
        </p:txBody>
      </p:sp>
      <p:sp>
        <p:nvSpPr>
          <p:cNvPr id="6" name="Textfeld 5">
            <a:extLst>
              <a:ext uri="{FF2B5EF4-FFF2-40B4-BE49-F238E27FC236}">
                <a16:creationId xmlns:a16="http://schemas.microsoft.com/office/drawing/2014/main" id="{F9FDF970-4802-48EC-8455-2EC73358B030}"/>
              </a:ext>
            </a:extLst>
          </p:cNvPr>
          <p:cNvSpPr txBox="1"/>
          <p:nvPr/>
        </p:nvSpPr>
        <p:spPr>
          <a:xfrm>
            <a:off x="4572000" y="1869924"/>
            <a:ext cx="3265430" cy="76944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2200" u="none" strike="noStrike" kern="0" cap="none" spc="0" normalizeH="0" baseline="0" noProof="0" dirty="0">
                <a:ln>
                  <a:noFill/>
                </a:ln>
                <a:effectLst/>
                <a:uLnTx/>
                <a:uFillTx/>
                <a:latin typeface="Trebuchet MS" pitchFamily="34" charset="0"/>
              </a:rPr>
              <a:t>Mia, meine Freundin, und ich gehen</a:t>
            </a:r>
            <a:r>
              <a:rPr kumimoji="0" lang="de-DE" sz="2200" u="none" strike="noStrike" kern="0" cap="none" spc="0" normalizeH="0" noProof="0" dirty="0">
                <a:ln>
                  <a:noFill/>
                </a:ln>
                <a:effectLst/>
                <a:uLnTx/>
                <a:uFillTx/>
                <a:latin typeface="Trebuchet MS" pitchFamily="34" charset="0"/>
              </a:rPr>
              <a:t> ins Kino.</a:t>
            </a:r>
            <a:endParaRPr kumimoji="0" lang="de-DE" sz="2200" u="none" strike="noStrike" kern="0" cap="none" spc="0" normalizeH="0" baseline="0" noProof="0" dirty="0">
              <a:ln>
                <a:noFill/>
              </a:ln>
              <a:effectLst/>
              <a:uLnTx/>
              <a:uFillTx/>
              <a:latin typeface="Trebuchet MS" pitchFamily="34" charset="0"/>
            </a:endParaRPr>
          </a:p>
        </p:txBody>
      </p:sp>
      <p:sp>
        <p:nvSpPr>
          <p:cNvPr id="7" name="Textfeld 6">
            <a:extLst>
              <a:ext uri="{FF2B5EF4-FFF2-40B4-BE49-F238E27FC236}">
                <a16:creationId xmlns:a16="http://schemas.microsoft.com/office/drawing/2014/main" id="{A24B6236-335F-407D-AA58-138D8BE59D59}"/>
              </a:ext>
            </a:extLst>
          </p:cNvPr>
          <p:cNvSpPr txBox="1"/>
          <p:nvPr/>
        </p:nvSpPr>
        <p:spPr>
          <a:xfrm>
            <a:off x="179512" y="2797411"/>
            <a:ext cx="1668016" cy="43088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2200" u="none" strike="noStrike" kern="0" cap="none" spc="0" normalizeH="0" baseline="0" noProof="0" dirty="0">
                <a:ln>
                  <a:noFill/>
                </a:ln>
                <a:effectLst/>
                <a:uLnTx/>
                <a:uFillTx/>
                <a:latin typeface="Trebuchet MS" pitchFamily="34" charset="0"/>
              </a:rPr>
              <a:t>2 Personen</a:t>
            </a:r>
          </a:p>
        </p:txBody>
      </p:sp>
      <p:sp>
        <p:nvSpPr>
          <p:cNvPr id="8" name="Textfeld 7">
            <a:extLst>
              <a:ext uri="{FF2B5EF4-FFF2-40B4-BE49-F238E27FC236}">
                <a16:creationId xmlns:a16="http://schemas.microsoft.com/office/drawing/2014/main" id="{DA8BB098-BB50-4844-9C4F-385AC44D6F12}"/>
              </a:ext>
            </a:extLst>
          </p:cNvPr>
          <p:cNvSpPr txBox="1"/>
          <p:nvPr/>
        </p:nvSpPr>
        <p:spPr>
          <a:xfrm>
            <a:off x="4585552" y="2797411"/>
            <a:ext cx="1668016" cy="43088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2200" u="none" strike="noStrike" kern="0" cap="none" spc="0" normalizeH="0" baseline="0" noProof="0" dirty="0">
                <a:ln>
                  <a:noFill/>
                </a:ln>
                <a:effectLst/>
                <a:uLnTx/>
                <a:uFillTx/>
                <a:latin typeface="Trebuchet MS" pitchFamily="34" charset="0"/>
              </a:rPr>
              <a:t>2 Personen</a:t>
            </a:r>
          </a:p>
        </p:txBody>
      </p:sp>
      <p:sp>
        <p:nvSpPr>
          <p:cNvPr id="9" name="Textfeld 8">
            <a:extLst>
              <a:ext uri="{FF2B5EF4-FFF2-40B4-BE49-F238E27FC236}">
                <a16:creationId xmlns:a16="http://schemas.microsoft.com/office/drawing/2014/main" id="{4CFA9682-5E97-4E03-980A-E7A322D3DEA4}"/>
              </a:ext>
            </a:extLst>
          </p:cNvPr>
          <p:cNvSpPr txBox="1"/>
          <p:nvPr/>
        </p:nvSpPr>
        <p:spPr>
          <a:xfrm>
            <a:off x="179511" y="3254496"/>
            <a:ext cx="4197023" cy="89255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200" kern="0" dirty="0">
                <a:latin typeface="Trebuchet MS" pitchFamily="34" charset="0"/>
                <a:sym typeface="Wingdings" panose="05000000000000000000" pitchFamily="2" charset="2"/>
              </a:rPr>
              <a:t>Grund:</a:t>
            </a:r>
          </a:p>
          <a:p>
            <a:pPr marL="0" marR="0" lvl="0" indent="0" defTabSz="914400" eaLnBrk="1" fontAlgn="auto" latinLnBrk="0" hangingPunct="1">
              <a:lnSpc>
                <a:spcPct val="100000"/>
              </a:lnSpc>
              <a:spcBef>
                <a:spcPts val="0"/>
              </a:spcBef>
              <a:spcAft>
                <a:spcPts val="0"/>
              </a:spcAft>
              <a:buClrTx/>
              <a:buSzTx/>
              <a:buFontTx/>
              <a:buNone/>
              <a:tabLst/>
              <a:defRPr/>
            </a:pPr>
            <a:endParaRPr lang="de-DE" sz="800" kern="0" dirty="0">
              <a:latin typeface="Trebuchet MS" pitchFamily="34" charset="0"/>
              <a:sym typeface="Wingdings" panose="05000000000000000000" pitchFamily="2" charset="2"/>
            </a:endParaRPr>
          </a:p>
          <a:p>
            <a:pPr marL="0" marR="0" lvl="0" indent="0" defTabSz="914400" eaLnBrk="1" fontAlgn="auto" latinLnBrk="0" hangingPunct="1">
              <a:lnSpc>
                <a:spcPct val="100000"/>
              </a:lnSpc>
              <a:spcBef>
                <a:spcPts val="0"/>
              </a:spcBef>
              <a:spcAft>
                <a:spcPts val="0"/>
              </a:spcAft>
              <a:buClrTx/>
              <a:buSzTx/>
              <a:buFontTx/>
              <a:buNone/>
              <a:tabLst/>
              <a:defRPr/>
            </a:pPr>
            <a:r>
              <a:rPr lang="de-DE" sz="2200" kern="0" dirty="0">
                <a:latin typeface="Trebuchet MS" pitchFamily="34" charset="0"/>
                <a:sym typeface="Wingdings" panose="05000000000000000000" pitchFamily="2" charset="2"/>
              </a:rPr>
              <a:t>_______________________</a:t>
            </a:r>
            <a:endParaRPr kumimoji="0" lang="de-DE" sz="2200" u="none" strike="noStrike" kern="0" cap="none" spc="0" normalizeH="0" baseline="0" noProof="0" dirty="0">
              <a:ln>
                <a:noFill/>
              </a:ln>
              <a:effectLst/>
              <a:uLnTx/>
              <a:uFillTx/>
              <a:latin typeface="Trebuchet MS" pitchFamily="34" charset="0"/>
            </a:endParaRPr>
          </a:p>
        </p:txBody>
      </p:sp>
      <p:sp>
        <p:nvSpPr>
          <p:cNvPr id="10" name="Textfeld 9">
            <a:extLst>
              <a:ext uri="{FF2B5EF4-FFF2-40B4-BE49-F238E27FC236}">
                <a16:creationId xmlns:a16="http://schemas.microsoft.com/office/drawing/2014/main" id="{C930E861-3A0E-4323-A5EF-E593632D6CD4}"/>
              </a:ext>
            </a:extLst>
          </p:cNvPr>
          <p:cNvSpPr txBox="1"/>
          <p:nvPr/>
        </p:nvSpPr>
        <p:spPr>
          <a:xfrm>
            <a:off x="4533685" y="3229459"/>
            <a:ext cx="3699519" cy="89255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200" kern="0" noProof="0" dirty="0">
                <a:latin typeface="Trebuchet MS" pitchFamily="34" charset="0"/>
                <a:sym typeface="Wingdings" panose="05000000000000000000" pitchFamily="2" charset="2"/>
              </a:rPr>
              <a:t>Grund:</a:t>
            </a:r>
          </a:p>
          <a:p>
            <a:pPr marL="0" marR="0" lvl="0" indent="0" defTabSz="914400" eaLnBrk="1" fontAlgn="auto" latinLnBrk="0" hangingPunct="1">
              <a:lnSpc>
                <a:spcPct val="100000"/>
              </a:lnSpc>
              <a:spcBef>
                <a:spcPts val="0"/>
              </a:spcBef>
              <a:spcAft>
                <a:spcPts val="0"/>
              </a:spcAft>
              <a:buClrTx/>
              <a:buSzTx/>
              <a:buFontTx/>
              <a:buNone/>
              <a:tabLst/>
              <a:defRPr/>
            </a:pPr>
            <a:endParaRPr lang="de-DE" sz="800" kern="0" noProof="0" dirty="0">
              <a:latin typeface="Trebuchet MS" pitchFamily="34" charset="0"/>
              <a:sym typeface="Wingdings" panose="05000000000000000000" pitchFamily="2" charset="2"/>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2200" u="none" strike="noStrike" kern="0" cap="none" spc="0" normalizeH="0" baseline="0" dirty="0">
                <a:ln>
                  <a:noFill/>
                </a:ln>
                <a:effectLst/>
                <a:uLnTx/>
                <a:uFillTx/>
                <a:latin typeface="Trebuchet MS" pitchFamily="34" charset="0"/>
                <a:sym typeface="Wingdings" panose="05000000000000000000" pitchFamily="2" charset="2"/>
              </a:rPr>
              <a:t>________________________</a:t>
            </a:r>
            <a:endParaRPr kumimoji="0" lang="de-DE" sz="2200" u="none" strike="noStrike" kern="0" cap="none" spc="0" normalizeH="0" baseline="0" noProof="0" dirty="0">
              <a:ln>
                <a:noFill/>
              </a:ln>
              <a:effectLst/>
              <a:uLnTx/>
              <a:uFillTx/>
              <a:latin typeface="Trebuchet MS" pitchFamily="34" charset="0"/>
            </a:endParaRPr>
          </a:p>
        </p:txBody>
      </p:sp>
      <p:sp>
        <p:nvSpPr>
          <p:cNvPr id="11" name="Textfeld 10">
            <a:extLst>
              <a:ext uri="{FF2B5EF4-FFF2-40B4-BE49-F238E27FC236}">
                <a16:creationId xmlns:a16="http://schemas.microsoft.com/office/drawing/2014/main" id="{FAC6B32C-8B7B-4C6D-9B19-577D58ADD09D}"/>
              </a:ext>
            </a:extLst>
          </p:cNvPr>
          <p:cNvSpPr txBox="1"/>
          <p:nvPr/>
        </p:nvSpPr>
        <p:spPr>
          <a:xfrm>
            <a:off x="154442" y="4254320"/>
            <a:ext cx="4357569" cy="1908215"/>
          </a:xfrm>
          <a:prstGeom prst="rect">
            <a:avLst/>
          </a:prstGeom>
          <a:noFill/>
        </p:spPr>
        <p:txBody>
          <a:bodyPr wrap="square" rtlCol="0">
            <a:spAutoFit/>
          </a:bodyPr>
          <a:lstStyle/>
          <a:p>
            <a:pPr marR="0" lvl="0" defTabSz="914400" eaLnBrk="1" fontAlgn="auto" latinLnBrk="0" hangingPunct="1">
              <a:lnSpc>
                <a:spcPct val="100000"/>
              </a:lnSpc>
              <a:spcBef>
                <a:spcPts val="0"/>
              </a:spcBef>
              <a:spcAft>
                <a:spcPts val="0"/>
              </a:spcAft>
              <a:buClrTx/>
              <a:buSzTx/>
              <a:tabLst/>
              <a:defRPr/>
            </a:pPr>
            <a:r>
              <a:rPr lang="de-DE" sz="2200" kern="0" dirty="0">
                <a:solidFill>
                  <a:srgbClr val="FF0000"/>
                </a:solidFill>
                <a:latin typeface="Trebuchet MS" pitchFamily="34" charset="0"/>
                <a:sym typeface="Wingdings" panose="05000000000000000000" pitchFamily="2" charset="2"/>
              </a:rPr>
              <a:t>Kennzeichne die richtige</a:t>
            </a:r>
          </a:p>
          <a:p>
            <a:pPr marR="0" lvl="0" defTabSz="914400" eaLnBrk="1" fontAlgn="auto" latinLnBrk="0" hangingPunct="1">
              <a:lnSpc>
                <a:spcPct val="100000"/>
              </a:lnSpc>
              <a:spcBef>
                <a:spcPts val="0"/>
              </a:spcBef>
              <a:spcAft>
                <a:spcPts val="0"/>
              </a:spcAft>
              <a:buClrTx/>
              <a:buSzTx/>
              <a:tabLst/>
              <a:defRPr/>
            </a:pPr>
            <a:r>
              <a:rPr lang="de-DE" sz="2200" kern="0" dirty="0">
                <a:solidFill>
                  <a:srgbClr val="FF0000"/>
                </a:solidFill>
                <a:latin typeface="Trebuchet MS" pitchFamily="34" charset="0"/>
                <a:sym typeface="Wingdings" panose="05000000000000000000" pitchFamily="2" charset="2"/>
              </a:rPr>
              <a:t>Aussage:</a:t>
            </a:r>
          </a:p>
          <a:p>
            <a:pPr marR="0" lvl="0" defTabSz="914400" eaLnBrk="1" fontAlgn="auto" latinLnBrk="0" hangingPunct="1">
              <a:lnSpc>
                <a:spcPct val="100000"/>
              </a:lnSpc>
              <a:spcBef>
                <a:spcPts val="0"/>
              </a:spcBef>
              <a:spcAft>
                <a:spcPts val="0"/>
              </a:spcAft>
              <a:buClrTx/>
              <a:buSzTx/>
              <a:tabLst/>
              <a:defRPr/>
            </a:pPr>
            <a:endParaRPr lang="de-DE" sz="2200" kern="0" dirty="0">
              <a:solidFill>
                <a:srgbClr val="FF0000"/>
              </a:solidFill>
              <a:latin typeface="Trebuchet MS" pitchFamily="34" charset="0"/>
              <a:sym typeface="Wingdings" panose="05000000000000000000" pitchFamily="2" charset="2"/>
            </a:endParaRPr>
          </a:p>
          <a:p>
            <a:pPr marR="0" lvl="0" defTabSz="914400" eaLnBrk="1" fontAlgn="auto" latinLnBrk="0" hangingPunct="1">
              <a:lnSpc>
                <a:spcPct val="100000"/>
              </a:lnSpc>
              <a:spcBef>
                <a:spcPts val="0"/>
              </a:spcBef>
              <a:spcAft>
                <a:spcPts val="0"/>
              </a:spcAft>
              <a:buClrTx/>
              <a:buSzTx/>
              <a:tabLst/>
              <a:defRPr/>
            </a:pPr>
            <a:r>
              <a:rPr lang="de-DE" sz="2200" kern="0" dirty="0">
                <a:latin typeface="Trebuchet MS" pitchFamily="34" charset="0"/>
                <a:sym typeface="Wingdings" panose="05000000000000000000" pitchFamily="2" charset="2"/>
              </a:rPr>
              <a:t>Mia ist nicht meine Freundin.</a:t>
            </a:r>
          </a:p>
          <a:p>
            <a:pPr marR="0" lvl="0" defTabSz="914400" eaLnBrk="1" fontAlgn="auto" latinLnBrk="0" hangingPunct="1">
              <a:lnSpc>
                <a:spcPct val="100000"/>
              </a:lnSpc>
              <a:spcBef>
                <a:spcPts val="0"/>
              </a:spcBef>
              <a:spcAft>
                <a:spcPts val="0"/>
              </a:spcAft>
              <a:buClrTx/>
              <a:buSzTx/>
              <a:tabLst/>
              <a:defRPr/>
            </a:pPr>
            <a:endParaRPr lang="de-DE" sz="800" kern="0" dirty="0">
              <a:latin typeface="Trebuchet MS" pitchFamily="34" charset="0"/>
              <a:sym typeface="Wingdings" panose="05000000000000000000" pitchFamily="2" charset="2"/>
            </a:endParaRPr>
          </a:p>
          <a:p>
            <a:pPr marR="0" lvl="0" defTabSz="914400" eaLnBrk="1" fontAlgn="auto" latinLnBrk="0" hangingPunct="1">
              <a:lnSpc>
                <a:spcPct val="100000"/>
              </a:lnSpc>
              <a:spcBef>
                <a:spcPts val="0"/>
              </a:spcBef>
              <a:spcAft>
                <a:spcPts val="0"/>
              </a:spcAft>
              <a:buClrTx/>
              <a:buSzTx/>
              <a:tabLst/>
              <a:defRPr/>
            </a:pPr>
            <a:r>
              <a:rPr lang="de-DE" sz="2200" kern="0" dirty="0">
                <a:latin typeface="Trebuchet MS" pitchFamily="34" charset="0"/>
                <a:sym typeface="Wingdings" panose="05000000000000000000" pitchFamily="2" charset="2"/>
              </a:rPr>
              <a:t>Mia ist meine Freundin.</a:t>
            </a:r>
          </a:p>
        </p:txBody>
      </p:sp>
      <p:sp>
        <p:nvSpPr>
          <p:cNvPr id="14" name="Rechteck 13">
            <a:extLst>
              <a:ext uri="{FF2B5EF4-FFF2-40B4-BE49-F238E27FC236}">
                <a16:creationId xmlns:a16="http://schemas.microsoft.com/office/drawing/2014/main" id="{A3868561-1A67-469C-B378-FA7E1D3A9D55}"/>
              </a:ext>
            </a:extLst>
          </p:cNvPr>
          <p:cNvSpPr/>
          <p:nvPr/>
        </p:nvSpPr>
        <p:spPr>
          <a:xfrm>
            <a:off x="1763688" y="2828792"/>
            <a:ext cx="1563248" cy="430887"/>
          </a:xfrm>
          <a:prstGeom prst="rect">
            <a:avLst/>
          </a:prstGeom>
        </p:spPr>
        <p:txBody>
          <a:bodyPr wrap="none">
            <a:spAutoFit/>
          </a:bodyPr>
          <a:lstStyle/>
          <a:p>
            <a:r>
              <a:rPr lang="de-DE" sz="2200" kern="0" dirty="0">
                <a:latin typeface="Trebuchet MS" pitchFamily="34" charset="0"/>
              </a:rPr>
              <a:t>3 Personen</a:t>
            </a:r>
            <a:endParaRPr lang="de-DE" sz="2200" dirty="0"/>
          </a:p>
        </p:txBody>
      </p:sp>
      <p:sp>
        <p:nvSpPr>
          <p:cNvPr id="15" name="Rechteck 14">
            <a:extLst>
              <a:ext uri="{FF2B5EF4-FFF2-40B4-BE49-F238E27FC236}">
                <a16:creationId xmlns:a16="http://schemas.microsoft.com/office/drawing/2014/main" id="{A75C7E36-B46C-4419-901F-17CB40FB1850}"/>
              </a:ext>
            </a:extLst>
          </p:cNvPr>
          <p:cNvSpPr/>
          <p:nvPr/>
        </p:nvSpPr>
        <p:spPr>
          <a:xfrm>
            <a:off x="6211185" y="2797411"/>
            <a:ext cx="1563248" cy="430887"/>
          </a:xfrm>
          <a:prstGeom prst="rect">
            <a:avLst/>
          </a:prstGeom>
        </p:spPr>
        <p:txBody>
          <a:bodyPr wrap="none">
            <a:spAutoFit/>
          </a:bodyPr>
          <a:lstStyle/>
          <a:p>
            <a:r>
              <a:rPr lang="de-DE" sz="2200" kern="0" dirty="0">
                <a:latin typeface="Trebuchet MS" pitchFamily="34" charset="0"/>
              </a:rPr>
              <a:t>3 Personen</a:t>
            </a:r>
            <a:endParaRPr lang="de-DE" sz="2200" dirty="0"/>
          </a:p>
        </p:txBody>
      </p:sp>
      <p:sp>
        <p:nvSpPr>
          <p:cNvPr id="2" name="Textfeld 1">
            <a:extLst>
              <a:ext uri="{FF2B5EF4-FFF2-40B4-BE49-F238E27FC236}">
                <a16:creationId xmlns:a16="http://schemas.microsoft.com/office/drawing/2014/main" id="{D9F271A2-246D-1785-E692-EDCD9F5BB9CD}"/>
              </a:ext>
            </a:extLst>
          </p:cNvPr>
          <p:cNvSpPr txBox="1"/>
          <p:nvPr/>
        </p:nvSpPr>
        <p:spPr>
          <a:xfrm>
            <a:off x="4572000" y="4251299"/>
            <a:ext cx="4357569" cy="1908215"/>
          </a:xfrm>
          <a:prstGeom prst="rect">
            <a:avLst/>
          </a:prstGeom>
          <a:noFill/>
        </p:spPr>
        <p:txBody>
          <a:bodyPr wrap="square" rtlCol="0">
            <a:spAutoFit/>
          </a:bodyPr>
          <a:lstStyle/>
          <a:p>
            <a:pPr marR="0" lvl="0" defTabSz="914400" eaLnBrk="1" fontAlgn="auto" latinLnBrk="0" hangingPunct="1">
              <a:lnSpc>
                <a:spcPct val="100000"/>
              </a:lnSpc>
              <a:spcBef>
                <a:spcPts val="0"/>
              </a:spcBef>
              <a:spcAft>
                <a:spcPts val="0"/>
              </a:spcAft>
              <a:buClrTx/>
              <a:buSzTx/>
              <a:tabLst/>
              <a:defRPr/>
            </a:pPr>
            <a:r>
              <a:rPr lang="de-DE" sz="2200" kern="0" dirty="0">
                <a:solidFill>
                  <a:srgbClr val="FF0000"/>
                </a:solidFill>
                <a:latin typeface="Trebuchet MS" pitchFamily="34" charset="0"/>
                <a:sym typeface="Wingdings" panose="05000000000000000000" pitchFamily="2" charset="2"/>
              </a:rPr>
              <a:t>Kennzeichne die richtige</a:t>
            </a:r>
          </a:p>
          <a:p>
            <a:pPr marR="0" lvl="0" defTabSz="914400" eaLnBrk="1" fontAlgn="auto" latinLnBrk="0" hangingPunct="1">
              <a:lnSpc>
                <a:spcPct val="100000"/>
              </a:lnSpc>
              <a:spcBef>
                <a:spcPts val="0"/>
              </a:spcBef>
              <a:spcAft>
                <a:spcPts val="0"/>
              </a:spcAft>
              <a:buClrTx/>
              <a:buSzTx/>
              <a:tabLst/>
              <a:defRPr/>
            </a:pPr>
            <a:r>
              <a:rPr lang="de-DE" sz="2200" kern="0" dirty="0">
                <a:solidFill>
                  <a:srgbClr val="FF0000"/>
                </a:solidFill>
                <a:latin typeface="Trebuchet MS" pitchFamily="34" charset="0"/>
                <a:sym typeface="Wingdings" panose="05000000000000000000" pitchFamily="2" charset="2"/>
              </a:rPr>
              <a:t>Aussage:</a:t>
            </a:r>
          </a:p>
          <a:p>
            <a:pPr marR="0" lvl="0" defTabSz="914400" eaLnBrk="1" fontAlgn="auto" latinLnBrk="0" hangingPunct="1">
              <a:lnSpc>
                <a:spcPct val="100000"/>
              </a:lnSpc>
              <a:spcBef>
                <a:spcPts val="0"/>
              </a:spcBef>
              <a:spcAft>
                <a:spcPts val="0"/>
              </a:spcAft>
              <a:buClrTx/>
              <a:buSzTx/>
              <a:tabLst/>
              <a:defRPr/>
            </a:pPr>
            <a:endParaRPr lang="de-DE" sz="2200" kern="0" dirty="0">
              <a:solidFill>
                <a:srgbClr val="FF0000"/>
              </a:solidFill>
              <a:latin typeface="Trebuchet MS" pitchFamily="34" charset="0"/>
              <a:sym typeface="Wingdings" panose="05000000000000000000" pitchFamily="2" charset="2"/>
            </a:endParaRPr>
          </a:p>
          <a:p>
            <a:pPr marR="0" lvl="0" defTabSz="914400" eaLnBrk="1" fontAlgn="auto" latinLnBrk="0" hangingPunct="1">
              <a:lnSpc>
                <a:spcPct val="100000"/>
              </a:lnSpc>
              <a:spcBef>
                <a:spcPts val="0"/>
              </a:spcBef>
              <a:spcAft>
                <a:spcPts val="0"/>
              </a:spcAft>
              <a:buClrTx/>
              <a:buSzTx/>
              <a:tabLst/>
              <a:defRPr/>
            </a:pPr>
            <a:r>
              <a:rPr lang="de-DE" sz="2200" kern="0" dirty="0">
                <a:latin typeface="Trebuchet MS" pitchFamily="34" charset="0"/>
                <a:sym typeface="Wingdings" panose="05000000000000000000" pitchFamily="2" charset="2"/>
              </a:rPr>
              <a:t>Mia ist nicht meine Freundin.</a:t>
            </a:r>
          </a:p>
          <a:p>
            <a:pPr marR="0" lvl="0" defTabSz="914400" eaLnBrk="1" fontAlgn="auto" latinLnBrk="0" hangingPunct="1">
              <a:lnSpc>
                <a:spcPct val="100000"/>
              </a:lnSpc>
              <a:spcBef>
                <a:spcPts val="0"/>
              </a:spcBef>
              <a:spcAft>
                <a:spcPts val="0"/>
              </a:spcAft>
              <a:buClrTx/>
              <a:buSzTx/>
              <a:tabLst/>
              <a:defRPr/>
            </a:pPr>
            <a:endParaRPr lang="de-DE" sz="800" kern="0" dirty="0">
              <a:latin typeface="Trebuchet MS" pitchFamily="34" charset="0"/>
              <a:sym typeface="Wingdings" panose="05000000000000000000" pitchFamily="2" charset="2"/>
            </a:endParaRPr>
          </a:p>
          <a:p>
            <a:pPr marR="0" lvl="0" defTabSz="914400" eaLnBrk="1" fontAlgn="auto" latinLnBrk="0" hangingPunct="1">
              <a:lnSpc>
                <a:spcPct val="100000"/>
              </a:lnSpc>
              <a:spcBef>
                <a:spcPts val="0"/>
              </a:spcBef>
              <a:spcAft>
                <a:spcPts val="0"/>
              </a:spcAft>
              <a:buClrTx/>
              <a:buSzTx/>
              <a:tabLst/>
              <a:defRPr/>
            </a:pPr>
            <a:r>
              <a:rPr lang="de-DE" sz="2200" kern="0" dirty="0">
                <a:latin typeface="Trebuchet MS" pitchFamily="34" charset="0"/>
                <a:sym typeface="Wingdings" panose="05000000000000000000" pitchFamily="2" charset="2"/>
              </a:rPr>
              <a:t>Mia ist meine Freundin.</a:t>
            </a:r>
          </a:p>
        </p:txBody>
      </p:sp>
      <p:sp>
        <p:nvSpPr>
          <p:cNvPr id="12" name="Rechteck 11">
            <a:extLst>
              <a:ext uri="{FF2B5EF4-FFF2-40B4-BE49-F238E27FC236}">
                <a16:creationId xmlns:a16="http://schemas.microsoft.com/office/drawing/2014/main" id="{535BAE6E-B8CE-3380-2BED-C3DF88667592}"/>
              </a:ext>
            </a:extLst>
          </p:cNvPr>
          <p:cNvSpPr/>
          <p:nvPr/>
        </p:nvSpPr>
        <p:spPr>
          <a:xfrm>
            <a:off x="8472264" y="6397105"/>
            <a:ext cx="3650704" cy="430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a:extLst>
              <a:ext uri="{FF2B5EF4-FFF2-40B4-BE49-F238E27FC236}">
                <a16:creationId xmlns:a16="http://schemas.microsoft.com/office/drawing/2014/main" id="{46F418A0-A190-9F65-A544-48B7E81E05FB}"/>
              </a:ext>
            </a:extLst>
          </p:cNvPr>
          <p:cNvSpPr txBox="1"/>
          <p:nvPr/>
        </p:nvSpPr>
        <p:spPr>
          <a:xfrm>
            <a:off x="8599815" y="4257670"/>
            <a:ext cx="3592185" cy="2123658"/>
          </a:xfrm>
          <a:prstGeom prst="rect">
            <a:avLst/>
          </a:prstGeom>
          <a:noFill/>
        </p:spPr>
        <p:txBody>
          <a:bodyPr wrap="square" rtlCol="0">
            <a:spAutoFit/>
          </a:bodyPr>
          <a:lstStyle/>
          <a:p>
            <a:pPr marR="0" lvl="0" defTabSz="914400" eaLnBrk="1" fontAlgn="auto" latinLnBrk="0" hangingPunct="1">
              <a:lnSpc>
                <a:spcPct val="100000"/>
              </a:lnSpc>
              <a:spcBef>
                <a:spcPts val="0"/>
              </a:spcBef>
              <a:spcAft>
                <a:spcPts val="0"/>
              </a:spcAft>
              <a:buClrTx/>
              <a:buSzTx/>
              <a:tabLst/>
              <a:defRPr/>
            </a:pPr>
            <a:r>
              <a:rPr lang="de-DE" sz="2200" kern="0" dirty="0">
                <a:solidFill>
                  <a:srgbClr val="FF0000"/>
                </a:solidFill>
                <a:latin typeface="Trebuchet MS" pitchFamily="34" charset="0"/>
                <a:sym typeface="Wingdings" panose="05000000000000000000" pitchFamily="2" charset="2"/>
              </a:rPr>
              <a:t>Schreibe den Satz mit </a:t>
            </a:r>
          </a:p>
          <a:p>
            <a:pPr marR="0" lvl="0" defTabSz="914400" eaLnBrk="1" fontAlgn="auto" latinLnBrk="0" hangingPunct="1">
              <a:lnSpc>
                <a:spcPct val="100000"/>
              </a:lnSpc>
              <a:spcBef>
                <a:spcPts val="0"/>
              </a:spcBef>
              <a:spcAft>
                <a:spcPts val="0"/>
              </a:spcAft>
              <a:buClrTx/>
              <a:buSzTx/>
              <a:tabLst/>
              <a:defRPr/>
            </a:pPr>
            <a:r>
              <a:rPr lang="de-DE" sz="2200" kern="0" dirty="0">
                <a:solidFill>
                  <a:srgbClr val="FF0000"/>
                </a:solidFill>
                <a:latin typeface="Trebuchet MS" pitchFamily="34" charset="0"/>
                <a:sym typeface="Wingdings" panose="05000000000000000000" pitchFamily="2" charset="2"/>
              </a:rPr>
              <a:t>Klammern statt Kommas:</a:t>
            </a:r>
          </a:p>
          <a:p>
            <a:pPr marR="0" lvl="0" defTabSz="914400" eaLnBrk="1" fontAlgn="auto" latinLnBrk="0" hangingPunct="1">
              <a:lnSpc>
                <a:spcPct val="100000"/>
              </a:lnSpc>
              <a:spcBef>
                <a:spcPts val="0"/>
              </a:spcBef>
              <a:spcAft>
                <a:spcPts val="0"/>
              </a:spcAft>
              <a:buClrTx/>
              <a:buSzTx/>
              <a:tabLst/>
              <a:defRPr/>
            </a:pPr>
            <a:endParaRPr lang="de-DE" sz="2200" kern="0" dirty="0">
              <a:latin typeface="Trebuchet MS" pitchFamily="34" charset="0"/>
              <a:sym typeface="Wingdings" panose="05000000000000000000" pitchFamily="2" charset="2"/>
            </a:endParaRPr>
          </a:p>
          <a:p>
            <a:pPr marR="0" lvl="0" defTabSz="914400" eaLnBrk="1" fontAlgn="auto" latinLnBrk="0" hangingPunct="1">
              <a:lnSpc>
                <a:spcPct val="100000"/>
              </a:lnSpc>
              <a:spcBef>
                <a:spcPts val="0"/>
              </a:spcBef>
              <a:spcAft>
                <a:spcPts val="0"/>
              </a:spcAft>
              <a:buClrTx/>
              <a:buSzTx/>
              <a:tabLst/>
              <a:defRPr/>
            </a:pPr>
            <a:r>
              <a:rPr lang="de-DE" sz="2200" kern="0" dirty="0">
                <a:latin typeface="Trebuchet MS" pitchFamily="34" charset="0"/>
                <a:sym typeface="Wingdings" panose="05000000000000000000" pitchFamily="2" charset="2"/>
              </a:rPr>
              <a:t>______________________</a:t>
            </a:r>
          </a:p>
          <a:p>
            <a:pPr marR="0" lvl="0" defTabSz="914400" eaLnBrk="1" fontAlgn="auto" latinLnBrk="0" hangingPunct="1">
              <a:lnSpc>
                <a:spcPct val="100000"/>
              </a:lnSpc>
              <a:spcBef>
                <a:spcPts val="0"/>
              </a:spcBef>
              <a:spcAft>
                <a:spcPts val="0"/>
              </a:spcAft>
              <a:buClrTx/>
              <a:buSzTx/>
              <a:tabLst/>
              <a:defRPr/>
            </a:pPr>
            <a:endParaRPr lang="de-DE" sz="2200" kern="0" dirty="0">
              <a:latin typeface="Trebuchet MS" pitchFamily="34" charset="0"/>
              <a:sym typeface="Wingdings" panose="05000000000000000000" pitchFamily="2" charset="2"/>
            </a:endParaRPr>
          </a:p>
          <a:p>
            <a:pPr marR="0" lvl="0" defTabSz="914400" eaLnBrk="1" fontAlgn="auto" latinLnBrk="0" hangingPunct="1">
              <a:lnSpc>
                <a:spcPct val="100000"/>
              </a:lnSpc>
              <a:spcBef>
                <a:spcPts val="0"/>
              </a:spcBef>
              <a:spcAft>
                <a:spcPts val="0"/>
              </a:spcAft>
              <a:buClrTx/>
              <a:buSzTx/>
              <a:tabLst/>
              <a:defRPr/>
            </a:pPr>
            <a:r>
              <a:rPr lang="de-DE" sz="2200" kern="0" dirty="0">
                <a:latin typeface="Trebuchet MS" pitchFamily="34" charset="0"/>
                <a:sym typeface="Wingdings" panose="05000000000000000000" pitchFamily="2" charset="2"/>
              </a:rPr>
              <a:t>______________________</a:t>
            </a:r>
          </a:p>
        </p:txBody>
      </p:sp>
    </p:spTree>
    <p:extLst>
      <p:ext uri="{BB962C8B-B14F-4D97-AF65-F5344CB8AC3E}">
        <p14:creationId xmlns:p14="http://schemas.microsoft.com/office/powerpoint/2010/main" val="29286119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F61D4C-C0DB-EF5D-679C-E42D41773CD7}"/>
              </a:ext>
            </a:extLst>
          </p:cNvPr>
          <p:cNvSpPr>
            <a:spLocks noGrp="1"/>
          </p:cNvSpPr>
          <p:nvPr>
            <p:ph type="title"/>
          </p:nvPr>
        </p:nvSpPr>
        <p:spPr/>
        <p:txBody>
          <a:bodyPr/>
          <a:lstStyle/>
          <a:p>
            <a:r>
              <a:rPr lang="de-DE" dirty="0"/>
              <a:t>Merke!</a:t>
            </a:r>
          </a:p>
        </p:txBody>
      </p:sp>
      <p:sp>
        <p:nvSpPr>
          <p:cNvPr id="3" name="Foliennummernplatzhalter 2">
            <a:extLst>
              <a:ext uri="{FF2B5EF4-FFF2-40B4-BE49-F238E27FC236}">
                <a16:creationId xmlns:a16="http://schemas.microsoft.com/office/drawing/2014/main" id="{DF5F760A-E27F-3547-08FF-1572773EE303}"/>
              </a:ext>
            </a:extLst>
          </p:cNvPr>
          <p:cNvSpPr>
            <a:spLocks noGrp="1"/>
          </p:cNvSpPr>
          <p:nvPr>
            <p:ph type="sldNum" sz="quarter" idx="12"/>
          </p:nvPr>
        </p:nvSpPr>
        <p:spPr/>
        <p:txBody>
          <a:bodyPr/>
          <a:lstStyle/>
          <a:p>
            <a:fld id="{C9CD412D-C60F-4771-A1CB-FFD7B5773953}" type="slidenum">
              <a:rPr lang="de-DE" smtClean="0"/>
              <a:pPr/>
              <a:t>20</a:t>
            </a:fld>
            <a:endParaRPr lang="de-DE" dirty="0"/>
          </a:p>
        </p:txBody>
      </p:sp>
      <p:pic>
        <p:nvPicPr>
          <p:cNvPr id="5" name="Grafik 4" descr="Smiley böse.png">
            <a:extLst>
              <a:ext uri="{FF2B5EF4-FFF2-40B4-BE49-F238E27FC236}">
                <a16:creationId xmlns:a16="http://schemas.microsoft.com/office/drawing/2014/main" id="{8B7D5FE6-74B2-33CA-461A-E4A46ACE51C6}"/>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43872" y="4221088"/>
            <a:ext cx="2515485" cy="1681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Grafik 5" descr="Smiley gut.png">
            <a:extLst>
              <a:ext uri="{FF2B5EF4-FFF2-40B4-BE49-F238E27FC236}">
                <a16:creationId xmlns:a16="http://schemas.microsoft.com/office/drawing/2014/main" id="{5D421471-04A3-77E5-AEE9-3C5ABE5AAED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59548" y="4160046"/>
            <a:ext cx="1906398" cy="193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feld 15">
            <a:extLst>
              <a:ext uri="{FF2B5EF4-FFF2-40B4-BE49-F238E27FC236}">
                <a16:creationId xmlns:a16="http://schemas.microsoft.com/office/drawing/2014/main" id="{5392E948-36D0-57DB-E0E7-389ACCF4DDA8}"/>
              </a:ext>
            </a:extLst>
          </p:cNvPr>
          <p:cNvSpPr txBox="1">
            <a:spLocks noChangeArrowheads="1"/>
          </p:cNvSpPr>
          <p:nvPr/>
        </p:nvSpPr>
        <p:spPr bwMode="auto">
          <a:xfrm>
            <a:off x="3822823" y="1196752"/>
            <a:ext cx="4701928" cy="280076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ctr" defTabSz="914400" eaLnBrk="1" fontAlgn="auto" latinLnBrk="0" hangingPunct="1">
              <a:lnSpc>
                <a:spcPct val="100000"/>
              </a:lnSpc>
              <a:spcBef>
                <a:spcPts val="0"/>
              </a:spcBef>
              <a:spcAft>
                <a:spcPts val="0"/>
              </a:spcAft>
              <a:buClrTx/>
              <a:buSzTx/>
              <a:buFont typeface="Arial" charset="0"/>
              <a:buNone/>
              <a:tabLst/>
              <a:defRPr/>
            </a:pPr>
            <a:r>
              <a:rPr kumimoji="0" lang="de-DE" sz="2200" b="0" i="0" u="none" strike="noStrike" kern="0" cap="none" spc="0" normalizeH="0" baseline="0" noProof="0" dirty="0">
                <a:ln>
                  <a:noFill/>
                </a:ln>
                <a:effectLst/>
                <a:uLnTx/>
                <a:uFillTx/>
                <a:latin typeface="Trebuchet MS" pitchFamily="34" charset="0"/>
              </a:rPr>
              <a:t>Seine Leser geistig verletzt,</a:t>
            </a:r>
          </a:p>
          <a:p>
            <a:pPr marL="0" marR="0" lvl="0" indent="0" algn="ctr" defTabSz="914400" eaLnBrk="1" fontAlgn="auto" latinLnBrk="0" hangingPunct="1">
              <a:lnSpc>
                <a:spcPct val="100000"/>
              </a:lnSpc>
              <a:spcBef>
                <a:spcPts val="0"/>
              </a:spcBef>
              <a:spcAft>
                <a:spcPts val="0"/>
              </a:spcAft>
              <a:buClrTx/>
              <a:buSzTx/>
              <a:buFont typeface="Arial" charset="0"/>
              <a:buNone/>
              <a:tabLst/>
              <a:defRPr/>
            </a:pPr>
            <a:r>
              <a:rPr lang="de-DE" sz="2200" kern="0" dirty="0">
                <a:latin typeface="Trebuchet MS" pitchFamily="34" charset="0"/>
              </a:rPr>
              <a:t>wer die Kommas nicht richtig setzt.</a:t>
            </a:r>
          </a:p>
          <a:p>
            <a:pPr marL="0" marR="0" lvl="0" indent="0" algn="ctr" defTabSz="914400" eaLnBrk="1" fontAlgn="auto" latinLnBrk="0" hangingPunct="1">
              <a:lnSpc>
                <a:spcPct val="100000"/>
              </a:lnSpc>
              <a:spcBef>
                <a:spcPts val="0"/>
              </a:spcBef>
              <a:spcAft>
                <a:spcPts val="0"/>
              </a:spcAft>
              <a:buClrTx/>
              <a:buSzTx/>
              <a:buFont typeface="Arial" charset="0"/>
              <a:buNone/>
              <a:tabLst/>
              <a:defRPr/>
            </a:pPr>
            <a:endParaRPr lang="de-DE" sz="2200" kern="0" noProof="0" dirty="0">
              <a:latin typeface="Trebuchet MS" pitchFamily="34" charset="0"/>
            </a:endParaRPr>
          </a:p>
          <a:p>
            <a:pPr marL="0" marR="0" lvl="0" indent="0" algn="ctr" defTabSz="914400" eaLnBrk="1" fontAlgn="auto" latinLnBrk="0" hangingPunct="1">
              <a:lnSpc>
                <a:spcPct val="100000"/>
              </a:lnSpc>
              <a:spcBef>
                <a:spcPts val="0"/>
              </a:spcBef>
              <a:spcAft>
                <a:spcPts val="0"/>
              </a:spcAft>
              <a:buClrTx/>
              <a:buSzTx/>
              <a:buFont typeface="Arial" charset="0"/>
              <a:buNone/>
              <a:tabLst/>
              <a:defRPr/>
            </a:pPr>
            <a:r>
              <a:rPr kumimoji="0" lang="de-DE" sz="2200" b="0" i="0" u="none" strike="noStrike" kern="0" cap="none" spc="0" normalizeH="0" baseline="0" dirty="0">
                <a:ln>
                  <a:noFill/>
                </a:ln>
                <a:effectLst/>
                <a:uLnTx/>
                <a:uFillTx/>
                <a:latin typeface="Trebuchet MS" pitchFamily="34" charset="0"/>
              </a:rPr>
              <a:t>Kein</a:t>
            </a:r>
            <a:r>
              <a:rPr kumimoji="0" lang="de-DE" sz="2200" b="0" i="0" u="none" strike="noStrike" kern="0" cap="none" spc="0" normalizeH="0" dirty="0">
                <a:ln>
                  <a:noFill/>
                </a:ln>
                <a:effectLst/>
                <a:uLnTx/>
                <a:uFillTx/>
                <a:latin typeface="Trebuchet MS" pitchFamily="34" charset="0"/>
              </a:rPr>
              <a:t> Komma, wo eins hingehört:</a:t>
            </a:r>
          </a:p>
          <a:p>
            <a:pPr marL="0" marR="0" lvl="0" indent="0" algn="ctr" defTabSz="914400" eaLnBrk="1" fontAlgn="auto" latinLnBrk="0" hangingPunct="1">
              <a:lnSpc>
                <a:spcPct val="100000"/>
              </a:lnSpc>
              <a:spcBef>
                <a:spcPts val="0"/>
              </a:spcBef>
              <a:spcAft>
                <a:spcPts val="0"/>
              </a:spcAft>
              <a:buClrTx/>
              <a:buSzTx/>
              <a:buFont typeface="Arial" charset="0"/>
              <a:buNone/>
              <a:tabLst/>
              <a:defRPr/>
            </a:pPr>
            <a:r>
              <a:rPr lang="de-DE" sz="2200" kern="0" baseline="0" noProof="0" dirty="0">
                <a:latin typeface="Trebuchet MS" pitchFamily="34" charset="0"/>
              </a:rPr>
              <a:t>Der Lesefluss ist dann gestört!</a:t>
            </a:r>
            <a:endParaRPr lang="de-DE" sz="2200" kern="0" noProof="0" dirty="0">
              <a:latin typeface="Trebuchet MS" pitchFamily="34" charset="0"/>
            </a:endParaRPr>
          </a:p>
          <a:p>
            <a:pPr marL="0" marR="0" lvl="0" indent="0" algn="ctr" defTabSz="914400" eaLnBrk="1" fontAlgn="auto" latinLnBrk="0" hangingPunct="1">
              <a:lnSpc>
                <a:spcPct val="100000"/>
              </a:lnSpc>
              <a:spcBef>
                <a:spcPts val="0"/>
              </a:spcBef>
              <a:spcAft>
                <a:spcPts val="0"/>
              </a:spcAft>
              <a:buClrTx/>
              <a:buSzTx/>
              <a:buFont typeface="Arial" charset="0"/>
              <a:buNone/>
              <a:tabLst/>
              <a:defRPr/>
            </a:pPr>
            <a:endParaRPr lang="de-DE" sz="2200" kern="0" noProof="0" dirty="0">
              <a:latin typeface="Trebuchet MS" pitchFamily="34" charset="0"/>
            </a:endParaRPr>
          </a:p>
          <a:p>
            <a:pPr marL="0" marR="0" lvl="0" indent="0" algn="ctr" defTabSz="914400" eaLnBrk="1" fontAlgn="auto" latinLnBrk="0" hangingPunct="1">
              <a:lnSpc>
                <a:spcPct val="100000"/>
              </a:lnSpc>
              <a:spcBef>
                <a:spcPts val="0"/>
              </a:spcBef>
              <a:spcAft>
                <a:spcPts val="0"/>
              </a:spcAft>
              <a:buClrTx/>
              <a:buSzTx/>
              <a:buFont typeface="Arial" charset="0"/>
              <a:buNone/>
              <a:tabLst/>
              <a:defRPr/>
            </a:pPr>
            <a:r>
              <a:rPr kumimoji="0" lang="de-DE" sz="2200" b="0" i="0" u="none" strike="noStrike" kern="0" cap="none" spc="0" normalizeH="0" baseline="0" dirty="0">
                <a:ln>
                  <a:noFill/>
                </a:ln>
                <a:effectLst/>
                <a:uLnTx/>
                <a:uFillTx/>
                <a:latin typeface="Trebuchet MS" pitchFamily="34" charset="0"/>
              </a:rPr>
              <a:t>Ein</a:t>
            </a:r>
            <a:r>
              <a:rPr kumimoji="0" lang="de-DE" sz="2200" b="0" i="0" u="none" strike="noStrike" kern="0" cap="none" spc="0" normalizeH="0" dirty="0">
                <a:ln>
                  <a:noFill/>
                </a:ln>
                <a:effectLst/>
                <a:uLnTx/>
                <a:uFillTx/>
                <a:latin typeface="Trebuchet MS" pitchFamily="34" charset="0"/>
              </a:rPr>
              <a:t> Komma ist zwar winzig klein,</a:t>
            </a:r>
          </a:p>
          <a:p>
            <a:pPr marL="0" marR="0" lvl="0" indent="0" algn="ctr" defTabSz="914400" eaLnBrk="1" fontAlgn="auto" latinLnBrk="0" hangingPunct="1">
              <a:lnSpc>
                <a:spcPct val="100000"/>
              </a:lnSpc>
              <a:spcBef>
                <a:spcPts val="0"/>
              </a:spcBef>
              <a:spcAft>
                <a:spcPts val="0"/>
              </a:spcAft>
              <a:buClrTx/>
              <a:buSzTx/>
              <a:buFont typeface="Arial" charset="0"/>
              <a:buNone/>
              <a:tabLst/>
              <a:defRPr/>
            </a:pPr>
            <a:r>
              <a:rPr lang="de-DE" sz="2200" kern="0" baseline="0" noProof="0" dirty="0">
                <a:latin typeface="Trebuchet MS" pitchFamily="34" charset="0"/>
              </a:rPr>
              <a:t>es</a:t>
            </a:r>
            <a:r>
              <a:rPr lang="de-DE" sz="2200" kern="0" noProof="0" dirty="0">
                <a:latin typeface="Trebuchet MS" pitchFamily="34" charset="0"/>
              </a:rPr>
              <a:t> richtig zu setzen, ist aber fein.</a:t>
            </a:r>
            <a:endParaRPr kumimoji="0" lang="de-DE" sz="2200" b="0" i="0" u="none" strike="noStrike" kern="0" cap="none" spc="0" normalizeH="0" baseline="0" noProof="0" dirty="0">
              <a:ln>
                <a:noFill/>
              </a:ln>
              <a:effectLst/>
              <a:uLnTx/>
              <a:uFillTx/>
              <a:latin typeface="Trebuchet MS" pitchFamily="34" charset="0"/>
            </a:endParaRPr>
          </a:p>
        </p:txBody>
      </p:sp>
      <p:sp>
        <p:nvSpPr>
          <p:cNvPr id="20" name="Rechteck 19">
            <a:extLst>
              <a:ext uri="{FF2B5EF4-FFF2-40B4-BE49-F238E27FC236}">
                <a16:creationId xmlns:a16="http://schemas.microsoft.com/office/drawing/2014/main" id="{2C8928EC-6F26-935A-1E7E-EBF8705DE060}"/>
              </a:ext>
            </a:extLst>
          </p:cNvPr>
          <p:cNvSpPr/>
          <p:nvPr/>
        </p:nvSpPr>
        <p:spPr>
          <a:xfrm>
            <a:off x="6173788" y="6469063"/>
            <a:ext cx="1368425" cy="2873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21" name="Rechteck 20">
            <a:hlinkClick r:id="" action="ppaction://hlinkshowjump?jump=previousslide"/>
            <a:extLst>
              <a:ext uri="{FF2B5EF4-FFF2-40B4-BE49-F238E27FC236}">
                <a16:creationId xmlns:a16="http://schemas.microsoft.com/office/drawing/2014/main" id="{95429DA5-485C-FDE1-8508-7868E58CE786}"/>
              </a:ext>
            </a:extLst>
          </p:cNvPr>
          <p:cNvSpPr/>
          <p:nvPr/>
        </p:nvSpPr>
        <p:spPr>
          <a:xfrm>
            <a:off x="5945188" y="6469063"/>
            <a:ext cx="1512887" cy="287338"/>
          </a:xfrm>
          <a:prstGeom prst="rect">
            <a:avLst/>
          </a:prstGeom>
          <a:ln>
            <a:no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de-DE" sz="1400"/>
              <a:t>Vorherige  Seite</a:t>
            </a:r>
          </a:p>
        </p:txBody>
      </p:sp>
    </p:spTree>
    <p:extLst>
      <p:ext uri="{BB962C8B-B14F-4D97-AF65-F5344CB8AC3E}">
        <p14:creationId xmlns:p14="http://schemas.microsoft.com/office/powerpoint/2010/main" val="850006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E81A181E-8641-4E75-8F90-A45FA5F21798}"/>
              </a:ext>
            </a:extLst>
          </p:cNvPr>
          <p:cNvSpPr txBox="1">
            <a:spLocks noChangeArrowheads="1"/>
          </p:cNvSpPr>
          <p:nvPr/>
        </p:nvSpPr>
        <p:spPr bwMode="auto">
          <a:xfrm>
            <a:off x="140453" y="2647864"/>
            <a:ext cx="12051547" cy="3373424"/>
          </a:xfrm>
          <a:prstGeom prst="rect">
            <a:avLst/>
          </a:prstGeom>
          <a:no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1" fontAlgn="auto" latinLnBrk="0" hangingPunct="1">
              <a:lnSpc>
                <a:spcPct val="200000"/>
              </a:lnSpc>
              <a:spcBef>
                <a:spcPts val="0"/>
              </a:spcBef>
              <a:spcAft>
                <a:spcPts val="0"/>
              </a:spcAft>
              <a:buClrTx/>
              <a:buSzTx/>
              <a:buFontTx/>
              <a:buNone/>
              <a:tabLst/>
              <a:defRPr/>
            </a:pPr>
            <a:r>
              <a:rPr lang="de-DE" sz="2200" kern="0" spc="-100" dirty="0">
                <a:latin typeface="Trebuchet MS" pitchFamily="34" charset="0"/>
              </a:rPr>
              <a:t>Mein  Vater  ein  leidenschaftlicher  Radler  hat  zwei  Rennräder  ein  rotes  und  ein  blaues.  Morgen  also  am  Montag   will  er  eine  Tour  machen.  Am  frühen  Abend  lange  bevor  es  dunkel  wird  will  er  wieder  zu  Hause  sein.  Dann  machen  wir  gemeinsam  ein  Spiel  wahrscheinlich  Schach.  Am  Donnerstag  den 10.  dieses  Monats  nehme  ich  an  einem  Turnier  teil.  Bis  dahin  muss  ich  viel  trainieren  und  zwar  jeden  Tag.</a:t>
            </a:r>
          </a:p>
        </p:txBody>
      </p:sp>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solidFill>
                  <a:schemeClr val="accent1"/>
                </a:solidFill>
                <a:latin typeface="Trebuchet MS" panose="020B0603020202020204" pitchFamily="34" charset="0"/>
                <a:ea typeface="+mj-ea"/>
                <a:cs typeface="+mj-cs"/>
              </a:rPr>
              <a:t>03	Nachgestellte Erläuterung / Beisatz</a:t>
            </a:r>
            <a:endParaRPr kumimoji="0" lang="de-DE" altLang="de-DE" sz="1800" i="0" u="none" strike="noStrike" kern="0" cap="none" spc="0" normalizeH="0" baseline="0" noProof="0" dirty="0">
              <a:ln>
                <a:noFill/>
              </a:ln>
              <a:solidFill>
                <a:schemeClr val="accent1"/>
              </a:solidFill>
              <a:effectLst/>
              <a:uLnTx/>
              <a:uFillTx/>
              <a:latin typeface="Trebuchet MS" pitchFamily="34" charset="0"/>
            </a:endParaRPr>
          </a:p>
        </p:txBody>
      </p:sp>
      <p:sp>
        <p:nvSpPr>
          <p:cNvPr id="4" name="Textfeld 3">
            <a:extLst>
              <a:ext uri="{FF2B5EF4-FFF2-40B4-BE49-F238E27FC236}">
                <a16:creationId xmlns:a16="http://schemas.microsoft.com/office/drawing/2014/main" id="{B19F0FAD-6A9A-4BD4-9975-AAF0C8B6F4D3}"/>
              </a:ext>
            </a:extLst>
          </p:cNvPr>
          <p:cNvSpPr txBox="1"/>
          <p:nvPr/>
        </p:nvSpPr>
        <p:spPr>
          <a:xfrm>
            <a:off x="140454" y="1056376"/>
            <a:ext cx="11860202" cy="1692771"/>
          </a:xfrm>
          <a:prstGeom prst="rect">
            <a:avLst/>
          </a:prstGeom>
          <a:noFill/>
        </p:spPr>
        <p:txBody>
          <a:bodyPr wrap="square" rtlCol="0">
            <a:spAutoFit/>
          </a:bodyPr>
          <a:lstStyle/>
          <a:p>
            <a:pPr lvl="0" fontAlgn="auto">
              <a:spcBef>
                <a:spcPts val="0"/>
              </a:spcBef>
              <a:spcAft>
                <a:spcPts val="0"/>
              </a:spcAft>
              <a:defRPr/>
            </a:pPr>
            <a:r>
              <a:rPr lang="de-DE" sz="2200" b="1" kern="0" dirty="0">
                <a:latin typeface="Trebuchet MS" pitchFamily="34" charset="0"/>
              </a:rPr>
              <a:t>Nachgestellte Erklärungen, auch Beisatz genannt, werden in Kommas eingeschlossen!</a:t>
            </a:r>
          </a:p>
          <a:p>
            <a:pPr lvl="0" fontAlgn="auto">
              <a:spcBef>
                <a:spcPts val="0"/>
              </a:spcBef>
              <a:spcAft>
                <a:spcPts val="0"/>
              </a:spcAft>
              <a:defRPr/>
            </a:pPr>
            <a:endParaRPr lang="de-DE" sz="1400" b="1" kern="0" dirty="0">
              <a:latin typeface="Trebuchet MS" pitchFamily="34" charset="0"/>
            </a:endParaRPr>
          </a:p>
          <a:p>
            <a:pPr lvl="0" fontAlgn="auto">
              <a:spcBef>
                <a:spcPts val="0"/>
              </a:spcBef>
              <a:spcAft>
                <a:spcPts val="0"/>
              </a:spcAft>
              <a:defRPr/>
            </a:pPr>
            <a:r>
              <a:rPr lang="de-DE" sz="2200" kern="0" dirty="0">
                <a:solidFill>
                  <a:srgbClr val="FF0000"/>
                </a:solidFill>
                <a:latin typeface="Trebuchet MS" pitchFamily="34" charset="0"/>
              </a:rPr>
              <a:t>Setze im folgenden Text die Kommas ein </a:t>
            </a:r>
          </a:p>
          <a:p>
            <a:pPr lvl="0" fontAlgn="auto">
              <a:spcBef>
                <a:spcPts val="0"/>
              </a:spcBef>
              <a:spcAft>
                <a:spcPts val="0"/>
              </a:spcAft>
              <a:defRPr/>
            </a:pPr>
            <a:r>
              <a:rPr lang="de-DE" sz="2200" kern="0" dirty="0">
                <a:solidFill>
                  <a:srgbClr val="FF0000"/>
                </a:solidFill>
                <a:latin typeface="Trebuchet MS" pitchFamily="34" charset="0"/>
              </a:rPr>
              <a:t>und kreise die nachgestellte Erklärung ein. </a:t>
            </a:r>
          </a:p>
          <a:p>
            <a:pPr lvl="0" fontAlgn="auto">
              <a:spcBef>
                <a:spcPts val="0"/>
              </a:spcBef>
              <a:spcAft>
                <a:spcPts val="0"/>
              </a:spcAft>
              <a:defRPr/>
            </a:pPr>
            <a:r>
              <a:rPr lang="de-DE" sz="2200" kern="0" dirty="0">
                <a:solidFill>
                  <a:srgbClr val="FF0000"/>
                </a:solidFill>
                <a:latin typeface="Trebuchet MS" pitchFamily="34" charset="0"/>
              </a:rPr>
              <a:t>Es handelt sich um </a:t>
            </a:r>
            <a:r>
              <a:rPr lang="de-DE" sz="2200" i="1" kern="0" dirty="0">
                <a:solidFill>
                  <a:srgbClr val="FF0000"/>
                </a:solidFill>
                <a:latin typeface="Trebuchet MS" pitchFamily="34" charset="0"/>
              </a:rPr>
              <a:t>sieben</a:t>
            </a:r>
            <a:r>
              <a:rPr lang="de-DE" sz="2200" kern="0" dirty="0">
                <a:solidFill>
                  <a:srgbClr val="FF0000"/>
                </a:solidFill>
                <a:latin typeface="Trebuchet MS" pitchFamily="34" charset="0"/>
              </a:rPr>
              <a:t> nachgestellte Erklärungen.</a:t>
            </a:r>
          </a:p>
        </p:txBody>
      </p:sp>
      <p:sp>
        <p:nvSpPr>
          <p:cNvPr id="2" name="Rechteck 1">
            <a:extLst>
              <a:ext uri="{FF2B5EF4-FFF2-40B4-BE49-F238E27FC236}">
                <a16:creationId xmlns:a16="http://schemas.microsoft.com/office/drawing/2014/main" id="{0C022E9F-FDFD-628B-2725-FE1544C2817E}"/>
              </a:ext>
            </a:extLst>
          </p:cNvPr>
          <p:cNvSpPr/>
          <p:nvPr/>
        </p:nvSpPr>
        <p:spPr>
          <a:xfrm>
            <a:off x="8472264" y="6397105"/>
            <a:ext cx="3650704" cy="430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37416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feld 37">
            <a:extLst>
              <a:ext uri="{FF2B5EF4-FFF2-40B4-BE49-F238E27FC236}">
                <a16:creationId xmlns:a16="http://schemas.microsoft.com/office/drawing/2014/main" id="{6C849C72-A2D5-4357-A1DA-406215C7FE14}"/>
              </a:ext>
            </a:extLst>
          </p:cNvPr>
          <p:cNvSpPr txBox="1"/>
          <p:nvPr/>
        </p:nvSpPr>
        <p:spPr>
          <a:xfrm>
            <a:off x="140454" y="1515848"/>
            <a:ext cx="11644178" cy="115416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Es</a:t>
            </a:r>
            <a:r>
              <a:rPr kumimoji="0" lang="de-DE" sz="2200" b="0" i="0" u="none" strike="noStrike" kern="0" cap="none" spc="0" normalizeH="0" noProof="0" dirty="0">
                <a:ln>
                  <a:noFill/>
                </a:ln>
                <a:solidFill>
                  <a:prstClr val="black"/>
                </a:solidFill>
                <a:effectLst/>
                <a:uLnTx/>
                <a:uFillTx/>
                <a:latin typeface="Trebuchet MS" pitchFamily="34" charset="0"/>
                <a:ea typeface="+mn-ea"/>
                <a:cs typeface="Arial" charset="0"/>
              </a:rPr>
              <a:t> gibt eine Besonderheit:</a:t>
            </a:r>
            <a:endPar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300" b="0" i="0" u="none" strike="noStrike" kern="0" cap="none" spc="0" normalizeH="0" baseline="0" noProof="0" dirty="0">
              <a:ln>
                <a:noFill/>
              </a:ln>
              <a:solidFill>
                <a:prstClr val="black"/>
              </a:solidFill>
              <a:effectLst/>
              <a:uLnTx/>
              <a:uFillTx/>
              <a:latin typeface="Trebuchet MS" pitchFamily="34" charset="0"/>
              <a:ea typeface="+mn-ea"/>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Wenn die </a:t>
            </a:r>
            <a:r>
              <a:rPr kumimoji="0" lang="de-DE" sz="2200" b="0" i="0" u="none" strike="noStrike" kern="0" cap="none" spc="0" normalizeH="0" baseline="0" noProof="0" dirty="0">
                <a:ln>
                  <a:noFill/>
                </a:ln>
                <a:solidFill>
                  <a:srgbClr val="1F497D"/>
                </a:solidFill>
                <a:effectLst/>
                <a:uLnTx/>
                <a:uFillTx/>
                <a:latin typeface="Trebuchet MS" pitchFamily="34" charset="0"/>
                <a:ea typeface="+mn-ea"/>
                <a:cs typeface="Arial" charset="0"/>
              </a:rPr>
              <a:t>nähere Erläuterung </a:t>
            </a: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mit einer Präposition (          </a:t>
            </a:r>
            <a:r>
              <a:rPr kumimoji="0" lang="de-DE" sz="2200" b="0" i="0" u="none" strike="noStrike" kern="0" cap="none" spc="0" normalizeH="0" baseline="0" noProof="0" dirty="0">
                <a:ln>
                  <a:noFill/>
                </a:ln>
                <a:solidFill>
                  <a:srgbClr val="FF0000"/>
                </a:solidFill>
                <a:effectLst/>
                <a:uLnTx/>
                <a:uFillTx/>
                <a:latin typeface="Trebuchet MS" pitchFamily="34" charset="0"/>
                <a:ea typeface="+mn-ea"/>
                <a:cs typeface="Arial" charset="0"/>
              </a:rPr>
              <a:t>????</a:t>
            </a: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          ) eingeleitet wird,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dann braucht kein Komma gesetzt zu werden. </a:t>
            </a:r>
            <a:r>
              <a:rPr kumimoji="0" lang="de-DE" sz="2200" b="0" i="0" u="none" strike="noStrike" kern="0" cap="none" spc="-100" normalizeH="0" baseline="0" noProof="0" dirty="0">
                <a:ln>
                  <a:noFill/>
                </a:ln>
                <a:solidFill>
                  <a:schemeClr val="bg1">
                    <a:lumMod val="65000"/>
                  </a:schemeClr>
                </a:solidFill>
                <a:effectLst/>
                <a:uLnTx/>
                <a:uFillTx/>
                <a:latin typeface="Trebuchet MS" pitchFamily="34" charset="0"/>
                <a:ea typeface="+mn-ea"/>
                <a:cs typeface="Arial" charset="0"/>
              </a:rPr>
              <a:t>Ein abschließendes</a:t>
            </a:r>
            <a:r>
              <a:rPr kumimoji="0" lang="de-DE" sz="2200" b="0" i="0" u="none" strike="noStrike" kern="0" cap="none" spc="-100" normalizeH="0" noProof="0" dirty="0">
                <a:ln>
                  <a:noFill/>
                </a:ln>
                <a:solidFill>
                  <a:schemeClr val="bg1">
                    <a:lumMod val="65000"/>
                  </a:schemeClr>
                </a:solidFill>
                <a:effectLst/>
                <a:uLnTx/>
                <a:uFillTx/>
                <a:latin typeface="Trebuchet MS" pitchFamily="34" charset="0"/>
                <a:ea typeface="+mn-ea"/>
                <a:cs typeface="Arial" charset="0"/>
              </a:rPr>
              <a:t> Komma kann gesetzt werden.</a:t>
            </a:r>
            <a:endParaRPr kumimoji="0" lang="de-DE" sz="2200" b="0" i="0" u="none" strike="noStrike" kern="0" cap="none" spc="-100" normalizeH="0" baseline="0" noProof="0" dirty="0">
              <a:ln>
                <a:noFill/>
              </a:ln>
              <a:solidFill>
                <a:prstClr val="black"/>
              </a:solidFill>
              <a:effectLst/>
              <a:uLnTx/>
              <a:uFillTx/>
              <a:latin typeface="Trebuchet MS" pitchFamily="34" charset="0"/>
              <a:ea typeface="+mn-ea"/>
              <a:cs typeface="Arial" charset="0"/>
            </a:endParaRPr>
          </a:p>
        </p:txBody>
      </p:sp>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solidFill>
                  <a:schemeClr val="accent1"/>
                </a:solidFill>
                <a:latin typeface="Trebuchet MS" panose="020B0603020202020204" pitchFamily="34" charset="0"/>
                <a:ea typeface="+mj-ea"/>
                <a:cs typeface="+mj-cs"/>
              </a:rPr>
              <a:t>04	Datums-, Adress- </a:t>
            </a:r>
            <a:r>
              <a:rPr lang="de-DE" altLang="de-DE" sz="2200" b="1">
                <a:solidFill>
                  <a:schemeClr val="accent1"/>
                </a:solidFill>
                <a:latin typeface="Trebuchet MS" panose="020B0603020202020204" pitchFamily="34" charset="0"/>
                <a:ea typeface="+mj-ea"/>
                <a:cs typeface="+mj-cs"/>
              </a:rPr>
              <a:t>und Zeitangaben</a:t>
            </a:r>
            <a:endParaRPr kumimoji="0" lang="de-DE" altLang="de-DE" sz="1800" i="0" u="none" strike="noStrike" kern="0" cap="none" spc="0" normalizeH="0" baseline="0" noProof="0" dirty="0">
              <a:ln>
                <a:noFill/>
              </a:ln>
              <a:solidFill>
                <a:schemeClr val="accent1"/>
              </a:solidFill>
              <a:effectLst/>
              <a:uLnTx/>
              <a:uFillTx/>
              <a:latin typeface="Trebuchet MS" pitchFamily="34" charset="0"/>
            </a:endParaRPr>
          </a:p>
        </p:txBody>
      </p:sp>
      <p:sp>
        <p:nvSpPr>
          <p:cNvPr id="4" name="Textfeld 3">
            <a:extLst>
              <a:ext uri="{FF2B5EF4-FFF2-40B4-BE49-F238E27FC236}">
                <a16:creationId xmlns:a16="http://schemas.microsoft.com/office/drawing/2014/main" id="{43E80779-6183-45C1-B4B1-E91B057DD3A1}"/>
              </a:ext>
            </a:extLst>
          </p:cNvPr>
          <p:cNvSpPr txBox="1"/>
          <p:nvPr/>
        </p:nvSpPr>
        <p:spPr>
          <a:xfrm>
            <a:off x="140454" y="1056376"/>
            <a:ext cx="11290423" cy="430887"/>
          </a:xfrm>
          <a:prstGeom prst="rect">
            <a:avLst/>
          </a:prstGeom>
          <a:noFill/>
        </p:spPr>
        <p:txBody>
          <a:bodyPr wrap="square" rtlCol="0">
            <a:spAutoFit/>
          </a:bodyPr>
          <a:lstStyle/>
          <a:p>
            <a:pPr lvl="0" fontAlgn="auto">
              <a:spcBef>
                <a:spcPts val="0"/>
              </a:spcBef>
              <a:spcAft>
                <a:spcPts val="0"/>
              </a:spcAft>
              <a:defRPr/>
            </a:pPr>
            <a:r>
              <a:rPr lang="de-DE" sz="2200" kern="0" dirty="0">
                <a:latin typeface="Trebuchet MS" pitchFamily="34" charset="0"/>
              </a:rPr>
              <a:t>Zwischen </a:t>
            </a:r>
            <a:r>
              <a:rPr lang="de-DE" sz="2200" b="1" kern="0" dirty="0">
                <a:latin typeface="Trebuchet MS" pitchFamily="34" charset="0"/>
              </a:rPr>
              <a:t>mehrteiligen</a:t>
            </a:r>
            <a:r>
              <a:rPr lang="de-DE" sz="2200" kern="0" dirty="0">
                <a:latin typeface="Trebuchet MS" pitchFamily="34" charset="0"/>
              </a:rPr>
              <a:t> Datums-, Adress- und Zeitangaben setzt du ein Komma.</a:t>
            </a:r>
          </a:p>
        </p:txBody>
      </p:sp>
      <p:sp>
        <p:nvSpPr>
          <p:cNvPr id="5" name="Textfeld 4">
            <a:extLst>
              <a:ext uri="{FF2B5EF4-FFF2-40B4-BE49-F238E27FC236}">
                <a16:creationId xmlns:a16="http://schemas.microsoft.com/office/drawing/2014/main" id="{354622F0-4F91-4FCA-A1E6-0D7803F2DEE7}"/>
              </a:ext>
            </a:extLst>
          </p:cNvPr>
          <p:cNvSpPr txBox="1">
            <a:spLocks noChangeArrowheads="1"/>
          </p:cNvSpPr>
          <p:nvPr/>
        </p:nvSpPr>
        <p:spPr bwMode="auto">
          <a:xfrm>
            <a:off x="140454" y="3300271"/>
            <a:ext cx="10060002" cy="3077189"/>
          </a:xfrm>
          <a:prstGeom prst="rect">
            <a:avLst/>
          </a:prstGeom>
          <a:no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1" fontAlgn="auto" latinLnBrk="0" hangingPunct="1">
              <a:lnSpc>
                <a:spcPct val="150000"/>
              </a:lnSpc>
              <a:spcBef>
                <a:spcPts val="0"/>
              </a:spcBef>
              <a:spcAft>
                <a:spcPts val="0"/>
              </a:spcAft>
              <a:buClrTx/>
              <a:buSzTx/>
              <a:buFontTx/>
              <a:buNone/>
              <a:tabLst/>
              <a:defRPr/>
            </a:pPr>
            <a:r>
              <a:rPr lang="de-DE" sz="2200" kern="0" dirty="0">
                <a:latin typeface="Trebuchet MS" pitchFamily="34" charset="0"/>
              </a:rPr>
              <a:t>Wir  treffen  uns  am  Sonntag  dem  1. Juni.</a:t>
            </a:r>
          </a:p>
          <a:p>
            <a:pPr marL="0" marR="0" lvl="0" indent="0" defTabSz="914400" eaLnBrk="1" fontAlgn="auto" latinLnBrk="0" hangingPunct="1">
              <a:lnSpc>
                <a:spcPct val="150000"/>
              </a:lnSpc>
              <a:spcBef>
                <a:spcPts val="0"/>
              </a:spcBef>
              <a:spcAft>
                <a:spcPts val="0"/>
              </a:spcAft>
              <a:buClrTx/>
              <a:buSzTx/>
              <a:buFontTx/>
              <a:buNone/>
              <a:tabLst/>
              <a:defRPr/>
            </a:pPr>
            <a:r>
              <a:rPr lang="de-DE" sz="2200" kern="0" dirty="0">
                <a:latin typeface="Trebuchet MS" pitchFamily="34" charset="0"/>
              </a:rPr>
              <a:t>Das  Treffen  findet  Samstag  den  31. Mai  um 14 Uhr  statt.</a:t>
            </a:r>
          </a:p>
          <a:p>
            <a:pPr marL="0" marR="0" lvl="0" indent="0" defTabSz="914400" eaLnBrk="1" fontAlgn="auto" latinLnBrk="0" hangingPunct="1">
              <a:lnSpc>
                <a:spcPct val="150000"/>
              </a:lnSpc>
              <a:spcBef>
                <a:spcPts val="0"/>
              </a:spcBef>
              <a:spcAft>
                <a:spcPts val="0"/>
              </a:spcAft>
              <a:buClrTx/>
              <a:buSzTx/>
              <a:buFontTx/>
              <a:buNone/>
              <a:tabLst/>
              <a:defRPr/>
            </a:pPr>
            <a:r>
              <a:rPr lang="de-DE" sz="2200" kern="0" dirty="0">
                <a:latin typeface="Trebuchet MS" pitchFamily="34" charset="0"/>
              </a:rPr>
              <a:t>Ich  wohne  in  Nürnberg  Sandstraße 12.  im  1. Stock.</a:t>
            </a:r>
          </a:p>
          <a:p>
            <a:pPr marL="0" marR="0" lvl="0" indent="0" defTabSz="914400" eaLnBrk="1" fontAlgn="auto" latinLnBrk="0" hangingPunct="1">
              <a:lnSpc>
                <a:spcPct val="150000"/>
              </a:lnSpc>
              <a:spcBef>
                <a:spcPts val="0"/>
              </a:spcBef>
              <a:spcAft>
                <a:spcPts val="0"/>
              </a:spcAft>
              <a:buClrTx/>
              <a:buSzTx/>
              <a:buFontTx/>
              <a:buNone/>
              <a:tabLst/>
              <a:defRPr/>
            </a:pPr>
            <a:r>
              <a:rPr lang="de-DE" sz="2200" kern="0" dirty="0">
                <a:latin typeface="Trebuchet MS" pitchFamily="34" charset="0"/>
              </a:rPr>
              <a:t>Der  Ball  findet  am  Dienstag  1. Mai  um  20 Uhr  in  der  Stadthalle  statt.</a:t>
            </a:r>
          </a:p>
          <a:p>
            <a:pPr marL="0" marR="0" lvl="0" indent="0" defTabSz="914400" eaLnBrk="1" fontAlgn="auto" latinLnBrk="0" hangingPunct="1">
              <a:lnSpc>
                <a:spcPct val="150000"/>
              </a:lnSpc>
              <a:spcBef>
                <a:spcPts val="0"/>
              </a:spcBef>
              <a:spcAft>
                <a:spcPts val="0"/>
              </a:spcAft>
              <a:buClrTx/>
              <a:buSzTx/>
              <a:buFontTx/>
              <a:buNone/>
              <a:tabLst/>
              <a:defRPr/>
            </a:pPr>
            <a:r>
              <a:rPr lang="de-DE" sz="2200" kern="0" dirty="0">
                <a:latin typeface="Trebuchet MS" pitchFamily="34" charset="0"/>
              </a:rPr>
              <a:t>Frau  Meier  aus  Fürth  Baustraße 2  hat  den  Preis  gewonnen.</a:t>
            </a:r>
          </a:p>
          <a:p>
            <a:pPr marL="0" marR="0" lvl="0" indent="0" defTabSz="914400" eaLnBrk="1" fontAlgn="auto" latinLnBrk="0" hangingPunct="1">
              <a:lnSpc>
                <a:spcPct val="150000"/>
              </a:lnSpc>
              <a:spcBef>
                <a:spcPts val="0"/>
              </a:spcBef>
              <a:spcAft>
                <a:spcPts val="0"/>
              </a:spcAft>
              <a:buClrTx/>
              <a:buSzTx/>
              <a:buFontTx/>
              <a:buNone/>
              <a:tabLst/>
              <a:defRPr/>
            </a:pPr>
            <a:r>
              <a:rPr lang="de-DE" sz="2200" kern="0" dirty="0">
                <a:latin typeface="Trebuchet MS" pitchFamily="34" charset="0"/>
              </a:rPr>
              <a:t>Frau  Meier  Fürth  ist  die  Gewinnerin.</a:t>
            </a:r>
          </a:p>
        </p:txBody>
      </p:sp>
      <p:sp>
        <p:nvSpPr>
          <p:cNvPr id="34" name="Textfeld 33">
            <a:extLst>
              <a:ext uri="{FF2B5EF4-FFF2-40B4-BE49-F238E27FC236}">
                <a16:creationId xmlns:a16="http://schemas.microsoft.com/office/drawing/2014/main" id="{270B8801-CFDD-448E-A99E-768717C3ED55}"/>
              </a:ext>
            </a:extLst>
          </p:cNvPr>
          <p:cNvSpPr txBox="1"/>
          <p:nvPr/>
        </p:nvSpPr>
        <p:spPr>
          <a:xfrm>
            <a:off x="6816080" y="1424303"/>
            <a:ext cx="2088232" cy="892552"/>
          </a:xfrm>
          <a:prstGeom prst="rect">
            <a:avLst/>
          </a:prstGeom>
          <a:solidFill>
            <a:schemeClr val="bg1"/>
          </a:solidFill>
        </p:spPr>
        <p:txBody>
          <a:bodyPr wrap="square">
            <a:spAutoFit/>
          </a:bodyPr>
          <a:lstStyle/>
          <a:p>
            <a:r>
              <a:rPr lang="de-DE" sz="2200" kern="0" dirty="0">
                <a:solidFill>
                  <a:schemeClr val="tx2"/>
                </a:solidFill>
                <a:latin typeface="Trebuchet MS" pitchFamily="34" charset="0"/>
              </a:rPr>
              <a:t>Beispiele:</a:t>
            </a:r>
          </a:p>
          <a:p>
            <a:endParaRPr lang="de-DE" sz="800" kern="0" dirty="0">
              <a:solidFill>
                <a:srgbClr val="FF0000"/>
              </a:solidFill>
              <a:latin typeface="Trebuchet MS" pitchFamily="34" charset="0"/>
            </a:endParaRPr>
          </a:p>
          <a:p>
            <a:r>
              <a:rPr lang="de-DE" sz="2200" kern="0" dirty="0">
                <a:solidFill>
                  <a:schemeClr val="tx2"/>
                </a:solidFill>
                <a:latin typeface="Trebuchet MS" pitchFamily="34" charset="0"/>
              </a:rPr>
              <a:t>_____________</a:t>
            </a:r>
            <a:endParaRPr lang="de-DE" sz="2200" dirty="0">
              <a:solidFill>
                <a:schemeClr val="tx2"/>
              </a:solidFill>
            </a:endParaRPr>
          </a:p>
        </p:txBody>
      </p:sp>
      <p:sp>
        <p:nvSpPr>
          <p:cNvPr id="35" name="Textfeld 34">
            <a:extLst>
              <a:ext uri="{FF2B5EF4-FFF2-40B4-BE49-F238E27FC236}">
                <a16:creationId xmlns:a16="http://schemas.microsoft.com/office/drawing/2014/main" id="{39C5FDB9-271E-4338-8377-1768D7CF98F7}"/>
              </a:ext>
            </a:extLst>
          </p:cNvPr>
          <p:cNvSpPr txBox="1"/>
          <p:nvPr/>
        </p:nvSpPr>
        <p:spPr>
          <a:xfrm>
            <a:off x="8127581" y="1410044"/>
            <a:ext cx="3336170" cy="430887"/>
          </a:xfrm>
          <a:prstGeom prst="rect">
            <a:avLst/>
          </a:prstGeom>
          <a:solidFill>
            <a:schemeClr val="bg1"/>
          </a:solidFill>
        </p:spPr>
        <p:txBody>
          <a:bodyPr wrap="square">
            <a:spAutoFit/>
          </a:bodyPr>
          <a:lstStyle/>
          <a:p>
            <a:r>
              <a:rPr lang="de-DE" sz="2200" kern="0" dirty="0">
                <a:latin typeface="Trebuchet MS" pitchFamily="34" charset="0"/>
              </a:rPr>
              <a:t>____________________</a:t>
            </a:r>
            <a:endParaRPr lang="de-DE" sz="2200" dirty="0"/>
          </a:p>
        </p:txBody>
      </p:sp>
      <p:sp>
        <p:nvSpPr>
          <p:cNvPr id="36" name="Textfeld 35">
            <a:extLst>
              <a:ext uri="{FF2B5EF4-FFF2-40B4-BE49-F238E27FC236}">
                <a16:creationId xmlns:a16="http://schemas.microsoft.com/office/drawing/2014/main" id="{83546E4F-4FC2-4955-B094-FDA8F671D6AE}"/>
              </a:ext>
            </a:extLst>
          </p:cNvPr>
          <p:cNvSpPr txBox="1"/>
          <p:nvPr/>
        </p:nvSpPr>
        <p:spPr>
          <a:xfrm>
            <a:off x="140454" y="2940024"/>
            <a:ext cx="9627954" cy="430887"/>
          </a:xfrm>
          <a:prstGeom prst="rect">
            <a:avLst/>
          </a:prstGeom>
          <a:noFill/>
        </p:spPr>
        <p:txBody>
          <a:bodyPr wrap="square">
            <a:spAutoFit/>
          </a:bodyPr>
          <a:lstStyle/>
          <a:p>
            <a:r>
              <a:rPr lang="de-DE" sz="2200" kern="0" dirty="0">
                <a:solidFill>
                  <a:srgbClr val="FF0000"/>
                </a:solidFill>
                <a:latin typeface="Trebuchet MS" pitchFamily="34" charset="0"/>
              </a:rPr>
              <a:t>Setz die notwendigen Kommas ein!</a:t>
            </a:r>
            <a:endParaRPr lang="de-DE" dirty="0"/>
          </a:p>
        </p:txBody>
      </p:sp>
      <p:sp>
        <p:nvSpPr>
          <p:cNvPr id="2" name="Rechteck 1">
            <a:extLst>
              <a:ext uri="{FF2B5EF4-FFF2-40B4-BE49-F238E27FC236}">
                <a16:creationId xmlns:a16="http://schemas.microsoft.com/office/drawing/2014/main" id="{5200AABE-556D-9828-BC02-4E7E7B486EB6}"/>
              </a:ext>
            </a:extLst>
          </p:cNvPr>
          <p:cNvSpPr/>
          <p:nvPr/>
        </p:nvSpPr>
        <p:spPr>
          <a:xfrm>
            <a:off x="8472264" y="6397105"/>
            <a:ext cx="3650704" cy="430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85925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a:extLst>
              <a:ext uri="{FF2B5EF4-FFF2-40B4-BE49-F238E27FC236}">
                <a16:creationId xmlns:a16="http://schemas.microsoft.com/office/drawing/2014/main" id="{B3D7D0CA-D846-4998-A56B-D7FF7C157ED7}"/>
              </a:ext>
            </a:extLst>
          </p:cNvPr>
          <p:cNvSpPr txBox="1"/>
          <p:nvPr/>
        </p:nvSpPr>
        <p:spPr>
          <a:xfrm>
            <a:off x="6372378" y="1056942"/>
            <a:ext cx="5068135" cy="1446550"/>
          </a:xfrm>
          <a:prstGeom prst="rect">
            <a:avLst/>
          </a:prstGeom>
          <a:noFill/>
        </p:spPr>
        <p:txBody>
          <a:bodyPr wrap="square">
            <a:spAutoFit/>
          </a:bodyPr>
          <a:lstStyle/>
          <a:p>
            <a:r>
              <a:rPr kumimoji="0" lang="de-DE" sz="2200" b="0" i="0" u="none" strike="noStrike" kern="0" cap="none" spc="0" normalizeH="0" baseline="0" noProof="0" dirty="0">
                <a:ln>
                  <a:noFill/>
                </a:ln>
                <a:solidFill>
                  <a:srgbClr val="FF0000"/>
                </a:solidFill>
                <a:effectLst/>
                <a:uLnTx/>
                <a:uFillTx/>
                <a:latin typeface="Trebuchet MS" pitchFamily="34" charset="0"/>
                <a:ea typeface="+mn-ea"/>
                <a:cs typeface="Arial" charset="0"/>
              </a:rPr>
              <a:t>Kennzeichne!</a:t>
            </a:r>
          </a:p>
          <a:p>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Wir brauchen </a:t>
            </a:r>
            <a:endParaRPr lang="de-DE" sz="2200" kern="0" dirty="0">
              <a:solidFill>
                <a:prstClr val="black"/>
              </a:solidFill>
              <a:latin typeface="Trebuchet MS" pitchFamily="34" charset="0"/>
            </a:endParaRPr>
          </a:p>
          <a:p>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bei allen / bestimmten Konjunktionen </a:t>
            </a:r>
          </a:p>
          <a:p>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ein</a:t>
            </a:r>
            <a:r>
              <a:rPr kumimoji="0" lang="de-DE" sz="2200" b="0" i="0" u="none" strike="noStrike" kern="0" cap="none" spc="0" normalizeH="0" baseline="0" noProof="0" dirty="0">
                <a:ln>
                  <a:noFill/>
                </a:ln>
                <a:solidFill>
                  <a:srgbClr val="FF0000"/>
                </a:solidFill>
                <a:effectLst/>
                <a:uLnTx/>
                <a:uFillTx/>
                <a:latin typeface="Trebuchet MS" pitchFamily="34" charset="0"/>
                <a:ea typeface="+mn-ea"/>
                <a:cs typeface="Arial" charset="0"/>
              </a:rPr>
              <a:t> </a:t>
            </a: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Komma.</a:t>
            </a:r>
            <a:endParaRPr lang="de-DE" dirty="0"/>
          </a:p>
        </p:txBody>
      </p:sp>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R="0" lvl="0" defTabSz="914400" eaLnBrk="0" fontAlgn="auto" latinLnBrk="0" hangingPunct="0">
              <a:lnSpc>
                <a:spcPct val="100000"/>
              </a:lnSpc>
              <a:spcBef>
                <a:spcPct val="0"/>
              </a:spcBef>
              <a:spcAft>
                <a:spcPts val="0"/>
              </a:spcAft>
              <a:buClrTx/>
              <a:buSzTx/>
              <a:buNone/>
              <a:tabLst/>
              <a:defRPr/>
            </a:pPr>
            <a:r>
              <a:rPr lang="de-DE" altLang="de-DE" sz="2200" b="1" dirty="0">
                <a:solidFill>
                  <a:schemeClr val="accent1"/>
                </a:solidFill>
                <a:latin typeface="Trebuchet MS" panose="020B0603020202020204" pitchFamily="34" charset="0"/>
                <a:ea typeface="+mj-ea"/>
                <a:cs typeface="+mj-cs"/>
              </a:rPr>
              <a:t>05	Konjun</a:t>
            </a:r>
            <a:r>
              <a:rPr lang="de-DE" altLang="de-DE" sz="2200" b="1" kern="0" dirty="0">
                <a:solidFill>
                  <a:schemeClr val="accent1"/>
                </a:solidFill>
                <a:latin typeface="Trebuchet MS" pitchFamily="34" charset="0"/>
                <a:ea typeface="+mj-ea"/>
                <a:cs typeface="+mj-cs"/>
              </a:rPr>
              <a:t>ktionen (Bindewörter)</a:t>
            </a:r>
            <a:endParaRPr lang="de-DE" altLang="de-DE" sz="2200" b="1" dirty="0">
              <a:solidFill>
                <a:schemeClr val="accent1"/>
              </a:solidFill>
              <a:latin typeface="Trebuchet MS" panose="020B0603020202020204" pitchFamily="34" charset="0"/>
              <a:ea typeface="+mj-ea"/>
              <a:cs typeface="+mj-cs"/>
            </a:endParaRPr>
          </a:p>
        </p:txBody>
      </p:sp>
      <p:sp>
        <p:nvSpPr>
          <p:cNvPr id="4" name="Textfeld 3">
            <a:extLst>
              <a:ext uri="{FF2B5EF4-FFF2-40B4-BE49-F238E27FC236}">
                <a16:creationId xmlns:a16="http://schemas.microsoft.com/office/drawing/2014/main" id="{DA9A8ED7-9F96-49F3-90D4-4C481223D68B}"/>
              </a:ext>
            </a:extLst>
          </p:cNvPr>
          <p:cNvSpPr txBox="1">
            <a:spLocks noChangeArrowheads="1"/>
          </p:cNvSpPr>
          <p:nvPr/>
        </p:nvSpPr>
        <p:spPr bwMode="auto">
          <a:xfrm>
            <a:off x="241562" y="1060466"/>
            <a:ext cx="5234125"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latin typeface="Trebuchet MS" pitchFamily="34" charset="0"/>
              </a:rPr>
              <a:t>Konjunktionen sind _______________. </a:t>
            </a:r>
          </a:p>
        </p:txBody>
      </p:sp>
      <p:sp>
        <p:nvSpPr>
          <p:cNvPr id="11" name="Textfeld 10">
            <a:extLst>
              <a:ext uri="{FF2B5EF4-FFF2-40B4-BE49-F238E27FC236}">
                <a16:creationId xmlns:a16="http://schemas.microsoft.com/office/drawing/2014/main" id="{A699E902-92F5-4D5C-95A7-D99CE5E09027}"/>
              </a:ext>
            </a:extLst>
          </p:cNvPr>
          <p:cNvSpPr txBox="1"/>
          <p:nvPr/>
        </p:nvSpPr>
        <p:spPr>
          <a:xfrm>
            <a:off x="260108" y="1495676"/>
            <a:ext cx="6093724" cy="2569358"/>
          </a:xfrm>
          <a:prstGeom prst="rect">
            <a:avLst/>
          </a:prstGeom>
          <a:noFill/>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de-DE" sz="2200" kern="0" dirty="0">
                <a:latin typeface="Trebuchet MS" pitchFamily="34" charset="0"/>
              </a:rPr>
              <a:t>M</a:t>
            </a:r>
            <a:r>
              <a:rPr kumimoji="0" lang="de-DE" sz="2200" b="0" i="0" u="none" strike="noStrike" kern="0" cap="none" spc="0" normalizeH="0" baseline="0" noProof="0" dirty="0" err="1">
                <a:ln>
                  <a:noFill/>
                </a:ln>
                <a:effectLst/>
                <a:uLnTx/>
                <a:uFillTx/>
                <a:latin typeface="Trebuchet MS" pitchFamily="34" charset="0"/>
                <a:ea typeface="+mn-ea"/>
                <a:cs typeface="Arial" charset="0"/>
              </a:rPr>
              <a:t>anche</a:t>
            </a:r>
            <a:r>
              <a:rPr kumimoji="0" lang="de-DE" sz="2200" b="0" i="0" u="none" strike="noStrike" kern="0" cap="none" spc="0" normalizeH="0" baseline="0" noProof="0" dirty="0">
                <a:ln>
                  <a:noFill/>
                </a:ln>
                <a:effectLst/>
                <a:uLnTx/>
                <a:uFillTx/>
                <a:latin typeface="Trebuchet MS" pitchFamily="34" charset="0"/>
                <a:ea typeface="+mn-ea"/>
                <a:cs typeface="Arial" charset="0"/>
              </a:rPr>
              <a:t> Konjunktionen</a:t>
            </a:r>
          </a:p>
          <a:p>
            <a:pPr marL="0" marR="0" lvl="0" indent="0" algn="l" defTabSz="914400" rtl="0" eaLnBrk="1" fontAlgn="auto" latinLnBrk="0" hangingPunct="1">
              <a:lnSpc>
                <a:spcPct val="150000"/>
              </a:lnSpc>
              <a:spcBef>
                <a:spcPts val="0"/>
              </a:spcBef>
              <a:spcAft>
                <a:spcPts val="0"/>
              </a:spcAft>
              <a:buClrTx/>
              <a:buSzTx/>
              <a:buFontTx/>
              <a:buNone/>
              <a:tabLst/>
              <a:defRPr/>
            </a:pPr>
            <a:r>
              <a:rPr lang="de-DE" sz="2200" kern="0" noProof="0" dirty="0">
                <a:latin typeface="Trebuchet MS" pitchFamily="34" charset="0"/>
              </a:rPr>
              <a:t>	________________________________</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de-DE" sz="2200" b="0" i="0" u="none" strike="noStrike" kern="0" cap="none" spc="0" normalizeH="0" baseline="0" dirty="0">
                <a:ln>
                  <a:noFill/>
                </a:ln>
                <a:effectLst/>
                <a:uLnTx/>
                <a:uFillTx/>
                <a:latin typeface="Trebuchet MS" pitchFamily="34" charset="0"/>
                <a:ea typeface="+mn-ea"/>
                <a:cs typeface="Arial" charset="0"/>
              </a:rPr>
              <a:t>	________________________________</a:t>
            </a:r>
          </a:p>
          <a:p>
            <a:pPr marL="0" marR="0" lvl="0" indent="0" algn="l" defTabSz="914400" rtl="0" eaLnBrk="1" fontAlgn="auto" latinLnBrk="0" hangingPunct="1">
              <a:lnSpc>
                <a:spcPct val="150000"/>
              </a:lnSpc>
              <a:spcBef>
                <a:spcPts val="0"/>
              </a:spcBef>
              <a:spcAft>
                <a:spcPts val="0"/>
              </a:spcAft>
              <a:buClrTx/>
              <a:buSzTx/>
              <a:buFontTx/>
              <a:buNone/>
              <a:tabLst/>
              <a:defRPr/>
            </a:pPr>
            <a:r>
              <a:rPr lang="de-DE" sz="2200" kern="0" noProof="0" dirty="0">
                <a:latin typeface="Trebuchet MS" pitchFamily="34" charset="0"/>
              </a:rPr>
              <a:t>	________________________________</a:t>
            </a:r>
            <a:endParaRPr lang="de-DE" sz="2200" kern="0" dirty="0">
              <a:latin typeface="Trebuchet MS" pitchFamily="34" charset="0"/>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de-DE" sz="2200" b="0" i="0" u="none" strike="noStrike" kern="0" cap="none" spc="0" normalizeH="0" baseline="0" noProof="0" dirty="0">
                <a:ln>
                  <a:noFill/>
                </a:ln>
                <a:effectLst/>
                <a:uLnTx/>
                <a:uFillTx/>
                <a:latin typeface="Trebuchet MS" pitchFamily="34" charset="0"/>
                <a:ea typeface="+mn-ea"/>
                <a:cs typeface="Arial" charset="0"/>
              </a:rPr>
              <a:t>Dann ist ein Komma erforderlich.</a:t>
            </a:r>
          </a:p>
        </p:txBody>
      </p:sp>
      <p:sp>
        <p:nvSpPr>
          <p:cNvPr id="13" name="Textfeld 12">
            <a:extLst>
              <a:ext uri="{FF2B5EF4-FFF2-40B4-BE49-F238E27FC236}">
                <a16:creationId xmlns:a16="http://schemas.microsoft.com/office/drawing/2014/main" id="{022D6845-CF41-44E4-BDD7-AC9FF3FF4188}"/>
              </a:ext>
            </a:extLst>
          </p:cNvPr>
          <p:cNvSpPr txBox="1"/>
          <p:nvPr/>
        </p:nvSpPr>
        <p:spPr>
          <a:xfrm>
            <a:off x="247955" y="4180874"/>
            <a:ext cx="8788220"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200" b="0" i="0" u="none" strike="noStrike" kern="0" cap="none" spc="0" normalizeH="0" baseline="0" noProof="0" dirty="0">
                <a:ln>
                  <a:noFill/>
                </a:ln>
                <a:solidFill>
                  <a:srgbClr val="FF0000"/>
                </a:solidFill>
                <a:effectLst/>
                <a:uLnTx/>
                <a:uFillTx/>
                <a:latin typeface="Trebuchet MS" pitchFamily="34" charset="0"/>
                <a:ea typeface="+mn-ea"/>
                <a:cs typeface="Arial" charset="0"/>
              </a:rPr>
              <a:t>Kennzeichne und setze dann ein!</a:t>
            </a:r>
            <a:endParaRPr kumimoji="0" lang="de-DE" sz="2200" b="0" i="0" u="none" strike="noStrike" kern="0" cap="none" spc="0" normalizeH="0" baseline="0" noProof="0" dirty="0">
              <a:ln>
                <a:noFill/>
              </a:ln>
              <a:effectLst/>
              <a:uLnTx/>
              <a:uFillTx/>
              <a:latin typeface="Trebuchet MS" pitchFamily="34" charset="0"/>
              <a:ea typeface="+mn-ea"/>
              <a:cs typeface="Arial" charset="0"/>
            </a:endParaRPr>
          </a:p>
        </p:txBody>
      </p:sp>
      <p:sp>
        <p:nvSpPr>
          <p:cNvPr id="14" name="Textfeld 13">
            <a:extLst>
              <a:ext uri="{FF2B5EF4-FFF2-40B4-BE49-F238E27FC236}">
                <a16:creationId xmlns:a16="http://schemas.microsoft.com/office/drawing/2014/main" id="{5D0B57E5-E810-4BAD-AEE6-6C4BC7CA780C}"/>
              </a:ext>
            </a:extLst>
          </p:cNvPr>
          <p:cNvSpPr txBox="1">
            <a:spLocks noChangeArrowheads="1"/>
          </p:cNvSpPr>
          <p:nvPr/>
        </p:nvSpPr>
        <p:spPr bwMode="auto">
          <a:xfrm>
            <a:off x="277004" y="4611761"/>
            <a:ext cx="11464998" cy="167738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600"/>
              </a:spcAft>
              <a:buNone/>
              <a:defRPr/>
            </a:pPr>
            <a:r>
              <a:rPr lang="de-DE" sz="2200" kern="0" dirty="0">
                <a:solidFill>
                  <a:schemeClr val="accent1"/>
                </a:solidFill>
                <a:latin typeface="Trebuchet MS" pitchFamily="34" charset="0"/>
              </a:rPr>
              <a:t>Komma / kein Komma</a:t>
            </a:r>
            <a:r>
              <a:rPr lang="de-DE" sz="2200" kern="0" dirty="0">
                <a:latin typeface="Trebuchet MS" pitchFamily="34" charset="0"/>
              </a:rPr>
              <a:t>	Der  Raum  ist  klein  und  immer  voll.</a:t>
            </a:r>
          </a:p>
          <a:p>
            <a:pPr lvl="0" eaLnBrk="1" fontAlgn="auto" hangingPunct="1">
              <a:spcBef>
                <a:spcPts val="0"/>
              </a:spcBef>
              <a:spcAft>
                <a:spcPts val="600"/>
              </a:spcAft>
              <a:buNone/>
              <a:defRPr/>
            </a:pPr>
            <a:r>
              <a:rPr lang="de-DE" sz="2200" kern="0" dirty="0">
                <a:solidFill>
                  <a:schemeClr val="accent1"/>
                </a:solidFill>
                <a:latin typeface="Trebuchet MS" pitchFamily="34" charset="0"/>
              </a:rPr>
              <a:t>Komma / kein Komma</a:t>
            </a:r>
            <a:r>
              <a:rPr lang="de-DE" sz="2200" kern="0" dirty="0">
                <a:latin typeface="Trebuchet MS" pitchFamily="34" charset="0"/>
              </a:rPr>
              <a:t>	Der  Raum  ist  klein  doch  immer  ausgebucht.</a:t>
            </a:r>
          </a:p>
          <a:p>
            <a:pPr lvl="0" eaLnBrk="1" fontAlgn="auto" hangingPunct="1">
              <a:spcBef>
                <a:spcPts val="0"/>
              </a:spcBef>
              <a:spcAft>
                <a:spcPts val="600"/>
              </a:spcAft>
              <a:buNone/>
              <a:defRPr/>
            </a:pPr>
            <a:r>
              <a:rPr lang="de-DE" sz="2200" kern="0" dirty="0">
                <a:solidFill>
                  <a:schemeClr val="accent1"/>
                </a:solidFill>
                <a:latin typeface="Trebuchet MS" pitchFamily="34" charset="0"/>
              </a:rPr>
              <a:t>Komma / kein Komma</a:t>
            </a:r>
            <a:r>
              <a:rPr lang="de-DE" sz="2200" kern="0" dirty="0">
                <a:latin typeface="Trebuchet MS" pitchFamily="34" charset="0"/>
              </a:rPr>
              <a:t>	Ich  gehe  heute  ins  Kino  oder  ins  Theater.</a:t>
            </a:r>
          </a:p>
          <a:p>
            <a:pPr lvl="0" eaLnBrk="1" fontAlgn="auto" hangingPunct="1">
              <a:spcBef>
                <a:spcPts val="0"/>
              </a:spcBef>
              <a:spcAft>
                <a:spcPts val="600"/>
              </a:spcAft>
              <a:buNone/>
              <a:defRPr/>
            </a:pPr>
            <a:r>
              <a:rPr lang="de-DE" sz="2200" kern="0" dirty="0">
                <a:solidFill>
                  <a:schemeClr val="accent1"/>
                </a:solidFill>
                <a:latin typeface="Trebuchet MS" pitchFamily="34" charset="0"/>
              </a:rPr>
              <a:t>Komma / kein Komma</a:t>
            </a:r>
            <a:r>
              <a:rPr lang="de-DE" sz="2200" kern="0" dirty="0">
                <a:latin typeface="Trebuchet MS" pitchFamily="34" charset="0"/>
              </a:rPr>
              <a:t>	Ich  gehe  heute  ins  Kino  jedoch  erst  am  späten  Abend.</a:t>
            </a:r>
          </a:p>
        </p:txBody>
      </p:sp>
      <p:sp>
        <p:nvSpPr>
          <p:cNvPr id="2" name="Rechteck 1">
            <a:extLst>
              <a:ext uri="{FF2B5EF4-FFF2-40B4-BE49-F238E27FC236}">
                <a16:creationId xmlns:a16="http://schemas.microsoft.com/office/drawing/2014/main" id="{8A5E9C47-48DD-EA2B-D3DC-32F875E32478}"/>
              </a:ext>
            </a:extLst>
          </p:cNvPr>
          <p:cNvSpPr/>
          <p:nvPr/>
        </p:nvSpPr>
        <p:spPr>
          <a:xfrm>
            <a:off x="8472264" y="6397105"/>
            <a:ext cx="3650704" cy="430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8847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solidFill>
                  <a:schemeClr val="accent1"/>
                </a:solidFill>
                <a:latin typeface="Trebuchet MS" panose="020B0603020202020204" pitchFamily="34" charset="0"/>
                <a:ea typeface="+mj-ea"/>
                <a:cs typeface="+mj-cs"/>
              </a:rPr>
              <a:t>06	Konjun</a:t>
            </a:r>
            <a:r>
              <a:rPr lang="de-DE" altLang="de-DE" sz="2200" b="1" kern="0" dirty="0">
                <a:solidFill>
                  <a:schemeClr val="accent1"/>
                </a:solidFill>
                <a:latin typeface="Trebuchet MS" pitchFamily="34" charset="0"/>
                <a:ea typeface="+mj-ea"/>
                <a:cs typeface="+mj-cs"/>
              </a:rPr>
              <a:t>ktionen (Bindewörter)</a:t>
            </a:r>
            <a:endParaRPr kumimoji="0" lang="de-DE" altLang="de-DE" sz="2200" i="0" u="none" strike="noStrike" kern="0" cap="none" spc="0" normalizeH="0" baseline="0" noProof="0" dirty="0">
              <a:ln>
                <a:noFill/>
              </a:ln>
              <a:solidFill>
                <a:schemeClr val="accent1"/>
              </a:solidFill>
              <a:effectLst/>
              <a:uLnTx/>
              <a:uFillTx/>
              <a:latin typeface="Trebuchet MS" pitchFamily="34" charset="0"/>
            </a:endParaRPr>
          </a:p>
        </p:txBody>
      </p:sp>
      <p:sp>
        <p:nvSpPr>
          <p:cNvPr id="4" name="Textfeld 3">
            <a:extLst>
              <a:ext uri="{FF2B5EF4-FFF2-40B4-BE49-F238E27FC236}">
                <a16:creationId xmlns:a16="http://schemas.microsoft.com/office/drawing/2014/main" id="{7AE771B9-1CB7-40B5-A620-C210CF8C38BF}"/>
              </a:ext>
            </a:extLst>
          </p:cNvPr>
          <p:cNvSpPr txBox="1">
            <a:spLocks noChangeArrowheads="1"/>
          </p:cNvSpPr>
          <p:nvPr/>
        </p:nvSpPr>
        <p:spPr bwMode="auto">
          <a:xfrm>
            <a:off x="260108" y="1268760"/>
            <a:ext cx="6971780" cy="76944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b="1" kern="0" dirty="0">
                <a:latin typeface="Trebuchet MS" pitchFamily="34" charset="0"/>
              </a:rPr>
              <a:t>Schau dir die beiden Gruppen an </a:t>
            </a:r>
            <a:r>
              <a:rPr lang="de-DE" sz="2200" b="1" kern="0" dirty="0">
                <a:solidFill>
                  <a:srgbClr val="FF0000"/>
                </a:solidFill>
                <a:latin typeface="Trebuchet MS" pitchFamily="34" charset="0"/>
              </a:rPr>
              <a:t>und kennzeichne,</a:t>
            </a:r>
          </a:p>
          <a:p>
            <a:pPr lvl="0" eaLnBrk="1" fontAlgn="auto" hangingPunct="1">
              <a:spcBef>
                <a:spcPts val="0"/>
              </a:spcBef>
              <a:spcAft>
                <a:spcPts val="0"/>
              </a:spcAft>
              <a:buNone/>
              <a:defRPr/>
            </a:pPr>
            <a:r>
              <a:rPr lang="de-DE" sz="2200" b="1" kern="0" dirty="0">
                <a:solidFill>
                  <a:srgbClr val="FF0000"/>
                </a:solidFill>
                <a:latin typeface="Trebuchet MS" pitchFamily="34" charset="0"/>
              </a:rPr>
              <a:t>ob ein Komma notwendig ist oder nicht!</a:t>
            </a:r>
          </a:p>
        </p:txBody>
      </p:sp>
      <p:sp>
        <p:nvSpPr>
          <p:cNvPr id="5" name="Textfeld 4">
            <a:extLst>
              <a:ext uri="{FF2B5EF4-FFF2-40B4-BE49-F238E27FC236}">
                <a16:creationId xmlns:a16="http://schemas.microsoft.com/office/drawing/2014/main" id="{8648164D-AC3B-4F7F-9261-AA3CB3B22C67}"/>
              </a:ext>
            </a:extLst>
          </p:cNvPr>
          <p:cNvSpPr txBox="1">
            <a:spLocks noChangeArrowheads="1"/>
          </p:cNvSpPr>
          <p:nvPr/>
        </p:nvSpPr>
        <p:spPr bwMode="auto">
          <a:xfrm>
            <a:off x="484010" y="2452246"/>
            <a:ext cx="4155305" cy="1107996"/>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latin typeface="Trebuchet MS" pitchFamily="34" charset="0"/>
              </a:rPr>
              <a:t>Bei Konjunktionen, </a:t>
            </a:r>
          </a:p>
          <a:p>
            <a:pPr lvl="0" eaLnBrk="1" fontAlgn="auto" hangingPunct="1">
              <a:spcBef>
                <a:spcPts val="0"/>
              </a:spcBef>
              <a:spcAft>
                <a:spcPts val="0"/>
              </a:spcAft>
              <a:buNone/>
              <a:defRPr/>
            </a:pPr>
            <a:r>
              <a:rPr lang="de-DE" sz="2200" kern="0" dirty="0">
                <a:latin typeface="Trebuchet MS" pitchFamily="34" charset="0"/>
              </a:rPr>
              <a:t>die </a:t>
            </a:r>
            <a:r>
              <a:rPr lang="de-DE" sz="2200" b="1" kern="0" dirty="0">
                <a:latin typeface="Trebuchet MS" pitchFamily="34" charset="0"/>
              </a:rPr>
              <a:t>Aufzählungen </a:t>
            </a:r>
          </a:p>
          <a:p>
            <a:pPr lvl="0" eaLnBrk="1" fontAlgn="auto" hangingPunct="1">
              <a:spcBef>
                <a:spcPts val="0"/>
              </a:spcBef>
              <a:spcAft>
                <a:spcPts val="0"/>
              </a:spcAft>
              <a:buNone/>
              <a:defRPr/>
            </a:pPr>
            <a:r>
              <a:rPr lang="de-DE" sz="2200" b="1" kern="0" dirty="0">
                <a:latin typeface="Trebuchet MS" pitchFamily="34" charset="0"/>
              </a:rPr>
              <a:t>oder Alternativen verbinden</a:t>
            </a:r>
            <a:r>
              <a:rPr lang="de-DE" sz="2200" kern="0" dirty="0">
                <a:latin typeface="Trebuchet MS" pitchFamily="34" charset="0"/>
              </a:rPr>
              <a:t>:</a:t>
            </a:r>
          </a:p>
        </p:txBody>
      </p:sp>
      <p:sp>
        <p:nvSpPr>
          <p:cNvPr id="6" name="Textfeld 5">
            <a:extLst>
              <a:ext uri="{FF2B5EF4-FFF2-40B4-BE49-F238E27FC236}">
                <a16:creationId xmlns:a16="http://schemas.microsoft.com/office/drawing/2014/main" id="{CFF1DC10-4F13-44FF-AB53-9D952E3C3D6D}"/>
              </a:ext>
            </a:extLst>
          </p:cNvPr>
          <p:cNvSpPr txBox="1">
            <a:spLocks noChangeArrowheads="1"/>
          </p:cNvSpPr>
          <p:nvPr/>
        </p:nvSpPr>
        <p:spPr bwMode="auto">
          <a:xfrm>
            <a:off x="5582851" y="2452246"/>
            <a:ext cx="4977645" cy="144655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latin typeface="Trebuchet MS" pitchFamily="34" charset="0"/>
              </a:rPr>
              <a:t>Bei Konjunktionen, </a:t>
            </a:r>
          </a:p>
          <a:p>
            <a:pPr lvl="0" eaLnBrk="1" fontAlgn="auto" hangingPunct="1">
              <a:spcBef>
                <a:spcPts val="0"/>
              </a:spcBef>
              <a:spcAft>
                <a:spcPts val="0"/>
              </a:spcAft>
              <a:buNone/>
              <a:defRPr/>
            </a:pPr>
            <a:r>
              <a:rPr lang="de-DE" sz="2200" kern="0" dirty="0">
                <a:latin typeface="Trebuchet MS" pitchFamily="34" charset="0"/>
              </a:rPr>
              <a:t>die </a:t>
            </a:r>
            <a:r>
              <a:rPr lang="de-DE" sz="2200" b="1" kern="0" dirty="0">
                <a:latin typeface="Trebuchet MS" pitchFamily="34" charset="0"/>
              </a:rPr>
              <a:t>einschränken</a:t>
            </a:r>
            <a:r>
              <a:rPr lang="de-DE" sz="2200" kern="0" dirty="0">
                <a:latin typeface="Trebuchet MS" pitchFamily="34" charset="0"/>
              </a:rPr>
              <a:t>, </a:t>
            </a:r>
          </a:p>
          <a:p>
            <a:pPr lvl="0" eaLnBrk="1" fontAlgn="auto" hangingPunct="1">
              <a:spcBef>
                <a:spcPts val="0"/>
              </a:spcBef>
              <a:spcAft>
                <a:spcPts val="0"/>
              </a:spcAft>
              <a:buNone/>
              <a:defRPr/>
            </a:pPr>
            <a:r>
              <a:rPr lang="de-DE" sz="2200" kern="0" dirty="0">
                <a:latin typeface="Trebuchet MS" pitchFamily="34" charset="0"/>
              </a:rPr>
              <a:t>einen </a:t>
            </a:r>
            <a:r>
              <a:rPr lang="de-DE" sz="2200" b="1" kern="0" dirty="0">
                <a:latin typeface="Trebuchet MS" pitchFamily="34" charset="0"/>
              </a:rPr>
              <a:t>Gegensatz herausstellen </a:t>
            </a:r>
          </a:p>
          <a:p>
            <a:pPr lvl="0" eaLnBrk="1" fontAlgn="auto" hangingPunct="1">
              <a:spcBef>
                <a:spcPts val="0"/>
              </a:spcBef>
              <a:spcAft>
                <a:spcPts val="0"/>
              </a:spcAft>
              <a:buNone/>
              <a:defRPr/>
            </a:pPr>
            <a:r>
              <a:rPr lang="de-DE" sz="2200" kern="0" dirty="0">
                <a:latin typeface="Trebuchet MS" pitchFamily="34" charset="0"/>
              </a:rPr>
              <a:t>oder etwas </a:t>
            </a:r>
            <a:r>
              <a:rPr lang="de-DE" sz="2200" b="1" kern="0" dirty="0">
                <a:latin typeface="Trebuchet MS" pitchFamily="34" charset="0"/>
              </a:rPr>
              <a:t>besonders hervorheben:</a:t>
            </a:r>
            <a:r>
              <a:rPr lang="de-DE" sz="2200" kern="0" dirty="0">
                <a:latin typeface="Trebuchet MS" pitchFamily="34" charset="0"/>
              </a:rPr>
              <a:t> </a:t>
            </a:r>
          </a:p>
        </p:txBody>
      </p:sp>
      <p:sp>
        <p:nvSpPr>
          <p:cNvPr id="7" name="Textfeld 6">
            <a:extLst>
              <a:ext uri="{FF2B5EF4-FFF2-40B4-BE49-F238E27FC236}">
                <a16:creationId xmlns:a16="http://schemas.microsoft.com/office/drawing/2014/main" id="{9F0AC9A5-D807-4D46-B058-A1D939C1281D}"/>
              </a:ext>
            </a:extLst>
          </p:cNvPr>
          <p:cNvSpPr txBox="1">
            <a:spLocks noChangeArrowheads="1"/>
          </p:cNvSpPr>
          <p:nvPr/>
        </p:nvSpPr>
        <p:spPr bwMode="auto">
          <a:xfrm>
            <a:off x="484010" y="4481198"/>
            <a:ext cx="1931939"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b="1" kern="0" dirty="0">
                <a:solidFill>
                  <a:srgbClr val="FF0000"/>
                </a:solidFill>
                <a:latin typeface="Trebuchet MS" pitchFamily="34" charset="0"/>
                <a:sym typeface="Wingdings" panose="05000000000000000000" pitchFamily="2" charset="2"/>
              </a:rPr>
              <a:t>Kein Komma!</a:t>
            </a:r>
            <a:endParaRPr lang="de-DE" sz="2200" b="1" kern="0" dirty="0">
              <a:solidFill>
                <a:srgbClr val="FF0000"/>
              </a:solidFill>
              <a:latin typeface="Trebuchet MS" pitchFamily="34" charset="0"/>
            </a:endParaRPr>
          </a:p>
        </p:txBody>
      </p:sp>
      <p:sp>
        <p:nvSpPr>
          <p:cNvPr id="8" name="Textfeld 7">
            <a:extLst>
              <a:ext uri="{FF2B5EF4-FFF2-40B4-BE49-F238E27FC236}">
                <a16:creationId xmlns:a16="http://schemas.microsoft.com/office/drawing/2014/main" id="{D9FBB185-FFE5-4081-B43B-A9EEB758D00B}"/>
              </a:ext>
            </a:extLst>
          </p:cNvPr>
          <p:cNvSpPr txBox="1">
            <a:spLocks noChangeArrowheads="1"/>
          </p:cNvSpPr>
          <p:nvPr/>
        </p:nvSpPr>
        <p:spPr bwMode="auto">
          <a:xfrm>
            <a:off x="484010" y="4040285"/>
            <a:ext cx="2722220"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b="1" kern="0" dirty="0">
                <a:solidFill>
                  <a:schemeClr val="tx2">
                    <a:lumMod val="60000"/>
                    <a:lumOff val="40000"/>
                  </a:schemeClr>
                </a:solidFill>
                <a:latin typeface="Trebuchet MS" pitchFamily="34" charset="0"/>
                <a:sym typeface="Wingdings" panose="05000000000000000000" pitchFamily="2" charset="2"/>
              </a:rPr>
              <a:t>Komma notwendig!</a:t>
            </a:r>
            <a:endParaRPr lang="de-DE" sz="2200" b="1" kern="0" dirty="0">
              <a:solidFill>
                <a:schemeClr val="tx2">
                  <a:lumMod val="60000"/>
                  <a:lumOff val="40000"/>
                </a:schemeClr>
              </a:solidFill>
              <a:latin typeface="Trebuchet MS" pitchFamily="34" charset="0"/>
            </a:endParaRPr>
          </a:p>
        </p:txBody>
      </p:sp>
      <p:sp>
        <p:nvSpPr>
          <p:cNvPr id="10" name="Textfeld 9">
            <a:extLst>
              <a:ext uri="{FF2B5EF4-FFF2-40B4-BE49-F238E27FC236}">
                <a16:creationId xmlns:a16="http://schemas.microsoft.com/office/drawing/2014/main" id="{CB1B2AFB-6863-4BD0-8F91-9D97F261096E}"/>
              </a:ext>
            </a:extLst>
          </p:cNvPr>
          <p:cNvSpPr txBox="1">
            <a:spLocks noChangeArrowheads="1"/>
          </p:cNvSpPr>
          <p:nvPr/>
        </p:nvSpPr>
        <p:spPr bwMode="auto">
          <a:xfrm>
            <a:off x="259616" y="5192202"/>
            <a:ext cx="11669032" cy="907941"/>
          </a:xfrm>
          <a:prstGeom prst="rect">
            <a:avLst/>
          </a:prstGeom>
          <a:no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latin typeface="Trebuchet MS" pitchFamily="34" charset="0"/>
              </a:rPr>
              <a:t>Vorsicht! Manchmal kommt auch vor </a:t>
            </a:r>
            <a:r>
              <a:rPr lang="de-DE" sz="2200" b="1" i="1" kern="0" dirty="0">
                <a:latin typeface="Trebuchet MS" pitchFamily="34" charset="0"/>
              </a:rPr>
              <a:t>und</a:t>
            </a:r>
            <a:r>
              <a:rPr lang="de-DE" sz="2200" kern="0" dirty="0">
                <a:latin typeface="Trebuchet MS" pitchFamily="34" charset="0"/>
              </a:rPr>
              <a:t> bzw. </a:t>
            </a:r>
            <a:r>
              <a:rPr lang="de-DE" sz="2200" b="1" i="1" kern="0" dirty="0">
                <a:latin typeface="Trebuchet MS" pitchFamily="34" charset="0"/>
              </a:rPr>
              <a:t>oder</a:t>
            </a:r>
            <a:r>
              <a:rPr lang="de-DE" sz="2200" kern="0" dirty="0">
                <a:latin typeface="Trebuchet MS" pitchFamily="34" charset="0"/>
              </a:rPr>
              <a:t> ein Komma.</a:t>
            </a:r>
          </a:p>
          <a:p>
            <a:pPr lvl="0" eaLnBrk="1" fontAlgn="auto" hangingPunct="1">
              <a:spcBef>
                <a:spcPts val="0"/>
              </a:spcBef>
              <a:spcAft>
                <a:spcPts val="0"/>
              </a:spcAft>
              <a:buNone/>
              <a:defRPr/>
            </a:pPr>
            <a:endParaRPr lang="de-DE" sz="900" kern="0" dirty="0">
              <a:latin typeface="Trebuchet MS" pitchFamily="34" charset="0"/>
            </a:endParaRPr>
          </a:p>
          <a:p>
            <a:pPr lvl="0" eaLnBrk="1" fontAlgn="auto" hangingPunct="1">
              <a:spcBef>
                <a:spcPts val="0"/>
              </a:spcBef>
              <a:spcAft>
                <a:spcPts val="0"/>
              </a:spcAft>
              <a:buNone/>
              <a:defRPr/>
            </a:pPr>
            <a:r>
              <a:rPr lang="de-DE" sz="2200" kern="0" dirty="0">
                <a:latin typeface="Trebuchet MS" pitchFamily="34" charset="0"/>
              </a:rPr>
              <a:t>Schreib ein Beispiel?  </a:t>
            </a:r>
            <a:r>
              <a:rPr lang="de-DE" sz="2200" b="1" kern="0" dirty="0">
                <a:latin typeface="Trebuchet MS" pitchFamily="34" charset="0"/>
              </a:rPr>
              <a:t>_________________________________________________</a:t>
            </a:r>
          </a:p>
        </p:txBody>
      </p:sp>
      <p:sp>
        <p:nvSpPr>
          <p:cNvPr id="2" name="Textfeld 1">
            <a:extLst>
              <a:ext uri="{FF2B5EF4-FFF2-40B4-BE49-F238E27FC236}">
                <a16:creationId xmlns:a16="http://schemas.microsoft.com/office/drawing/2014/main" id="{01979D49-A61F-1D9D-ADB7-C8DF52809C0E}"/>
              </a:ext>
            </a:extLst>
          </p:cNvPr>
          <p:cNvSpPr txBox="1">
            <a:spLocks noChangeArrowheads="1"/>
          </p:cNvSpPr>
          <p:nvPr/>
        </p:nvSpPr>
        <p:spPr bwMode="auto">
          <a:xfrm>
            <a:off x="5582851" y="4481198"/>
            <a:ext cx="1931939"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b="1" kern="0" dirty="0">
                <a:solidFill>
                  <a:srgbClr val="FF0000"/>
                </a:solidFill>
                <a:latin typeface="Trebuchet MS" pitchFamily="34" charset="0"/>
                <a:sym typeface="Wingdings" panose="05000000000000000000" pitchFamily="2" charset="2"/>
              </a:rPr>
              <a:t>Kein Komma!</a:t>
            </a:r>
            <a:endParaRPr lang="de-DE" sz="2200" b="1" kern="0" dirty="0">
              <a:solidFill>
                <a:srgbClr val="FF0000"/>
              </a:solidFill>
              <a:latin typeface="Trebuchet MS" pitchFamily="34" charset="0"/>
            </a:endParaRPr>
          </a:p>
        </p:txBody>
      </p:sp>
      <p:sp>
        <p:nvSpPr>
          <p:cNvPr id="3" name="Textfeld 2">
            <a:extLst>
              <a:ext uri="{FF2B5EF4-FFF2-40B4-BE49-F238E27FC236}">
                <a16:creationId xmlns:a16="http://schemas.microsoft.com/office/drawing/2014/main" id="{D164CC27-1CD4-207A-CBC4-F7BDBCD0AC34}"/>
              </a:ext>
            </a:extLst>
          </p:cNvPr>
          <p:cNvSpPr txBox="1">
            <a:spLocks noChangeArrowheads="1"/>
          </p:cNvSpPr>
          <p:nvPr/>
        </p:nvSpPr>
        <p:spPr bwMode="auto">
          <a:xfrm>
            <a:off x="5582851" y="4040285"/>
            <a:ext cx="2722220"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b="1" kern="0" dirty="0">
                <a:solidFill>
                  <a:schemeClr val="tx2">
                    <a:lumMod val="60000"/>
                    <a:lumOff val="40000"/>
                  </a:schemeClr>
                </a:solidFill>
                <a:latin typeface="Trebuchet MS" pitchFamily="34" charset="0"/>
                <a:sym typeface="Wingdings" panose="05000000000000000000" pitchFamily="2" charset="2"/>
              </a:rPr>
              <a:t>Komma notwendig!</a:t>
            </a:r>
            <a:endParaRPr lang="de-DE" sz="2200" b="1" kern="0" dirty="0">
              <a:solidFill>
                <a:schemeClr val="tx2">
                  <a:lumMod val="60000"/>
                  <a:lumOff val="40000"/>
                </a:schemeClr>
              </a:solidFill>
              <a:latin typeface="Trebuchet MS" pitchFamily="34" charset="0"/>
            </a:endParaRPr>
          </a:p>
        </p:txBody>
      </p:sp>
      <p:sp>
        <p:nvSpPr>
          <p:cNvPr id="17" name="Rechteck 16">
            <a:extLst>
              <a:ext uri="{FF2B5EF4-FFF2-40B4-BE49-F238E27FC236}">
                <a16:creationId xmlns:a16="http://schemas.microsoft.com/office/drawing/2014/main" id="{D68DDEF1-B6E9-9A0F-82A2-A70070C16379}"/>
              </a:ext>
            </a:extLst>
          </p:cNvPr>
          <p:cNvSpPr/>
          <p:nvPr/>
        </p:nvSpPr>
        <p:spPr>
          <a:xfrm>
            <a:off x="8472264" y="6397105"/>
            <a:ext cx="3650704" cy="430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83683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solidFill>
                  <a:schemeClr val="accent1"/>
                </a:solidFill>
                <a:latin typeface="Trebuchet MS" panose="020B0603020202020204" pitchFamily="34" charset="0"/>
                <a:ea typeface="+mj-ea"/>
                <a:cs typeface="+mj-cs"/>
              </a:rPr>
              <a:t>07	Konjun</a:t>
            </a:r>
            <a:r>
              <a:rPr lang="de-DE" altLang="de-DE" sz="2200" b="1" kern="0" dirty="0">
                <a:solidFill>
                  <a:schemeClr val="accent1"/>
                </a:solidFill>
                <a:latin typeface="Trebuchet MS" pitchFamily="34" charset="0"/>
                <a:ea typeface="+mj-ea"/>
                <a:cs typeface="+mj-cs"/>
              </a:rPr>
              <a:t>ktionen (Bindewörter)</a:t>
            </a:r>
            <a:endParaRPr kumimoji="0" lang="de-DE" altLang="de-DE" sz="2200" i="0" u="none" strike="noStrike" kern="0" cap="none" spc="0" normalizeH="0" baseline="0" noProof="0" dirty="0">
              <a:ln>
                <a:noFill/>
              </a:ln>
              <a:solidFill>
                <a:schemeClr val="accent1"/>
              </a:solidFill>
              <a:effectLst/>
              <a:uLnTx/>
              <a:uFillTx/>
              <a:latin typeface="Trebuchet MS" pitchFamily="34" charset="0"/>
            </a:endParaRPr>
          </a:p>
        </p:txBody>
      </p:sp>
      <p:sp>
        <p:nvSpPr>
          <p:cNvPr id="28" name="Textfeld 27">
            <a:extLst>
              <a:ext uri="{FF2B5EF4-FFF2-40B4-BE49-F238E27FC236}">
                <a16:creationId xmlns:a16="http://schemas.microsoft.com/office/drawing/2014/main" id="{FA65562B-1E60-4C6D-B659-7DB51A503305}"/>
              </a:ext>
            </a:extLst>
          </p:cNvPr>
          <p:cNvSpPr txBox="1"/>
          <p:nvPr/>
        </p:nvSpPr>
        <p:spPr>
          <a:xfrm>
            <a:off x="260108" y="467380"/>
            <a:ext cx="10156371" cy="369332"/>
          </a:xfrm>
          <a:prstGeom prst="rect">
            <a:avLst/>
          </a:prstGeom>
          <a:noFill/>
        </p:spPr>
        <p:txBody>
          <a:bodyPr wrap="square">
            <a:spAutoFit/>
          </a:bodyPr>
          <a:lstStyle/>
          <a:p>
            <a:pPr marL="0" marR="0" lvl="0" indent="0" defTabSz="914400" eaLnBrk="0" fontAlgn="auto" latinLnBrk="0" hangingPunct="0">
              <a:lnSpc>
                <a:spcPct val="100000"/>
              </a:lnSpc>
              <a:spcBef>
                <a:spcPct val="0"/>
              </a:spcBef>
              <a:spcAft>
                <a:spcPts val="0"/>
              </a:spcAft>
              <a:buClrTx/>
              <a:buSzTx/>
              <a:buFontTx/>
              <a:buNone/>
              <a:tabLst/>
              <a:defRPr/>
            </a:pPr>
            <a:r>
              <a:rPr kumimoji="0" lang="de-DE" altLang="de-DE" b="1" i="0" u="none" strike="noStrike" kern="0" cap="none" spc="0" normalizeH="0" baseline="0" noProof="0" dirty="0">
                <a:ln>
                  <a:noFill/>
                </a:ln>
                <a:solidFill>
                  <a:srgbClr val="FF0000"/>
                </a:solidFill>
                <a:effectLst/>
                <a:uLnTx/>
                <a:uFillTx/>
                <a:latin typeface="Trebuchet MS" pitchFamily="34" charset="0"/>
              </a:rPr>
              <a:t>Kennzeichne, ob ein Komma notwendig ist und schreibe je ein Beispiel</a:t>
            </a:r>
            <a:r>
              <a:rPr kumimoji="0" lang="de-DE" altLang="de-DE" b="1" i="0" u="none" strike="noStrike" kern="0" cap="none" spc="0" normalizeH="0" noProof="0" dirty="0">
                <a:ln>
                  <a:noFill/>
                </a:ln>
                <a:solidFill>
                  <a:srgbClr val="FF0000"/>
                </a:solidFill>
                <a:effectLst/>
                <a:uLnTx/>
                <a:uFillTx/>
                <a:latin typeface="Trebuchet MS" pitchFamily="34" charset="0"/>
              </a:rPr>
              <a:t>!</a:t>
            </a:r>
            <a:endParaRPr kumimoji="0" lang="de-DE" altLang="de-DE" b="1" i="0" u="none" strike="noStrike" kern="0" cap="none" spc="0" normalizeH="0" baseline="0" noProof="0" dirty="0">
              <a:ln>
                <a:noFill/>
              </a:ln>
              <a:solidFill>
                <a:srgbClr val="FF0000"/>
              </a:solidFill>
              <a:effectLst/>
              <a:uLnTx/>
              <a:uFillTx/>
              <a:latin typeface="Trebuchet MS" pitchFamily="34" charset="0"/>
            </a:endParaRPr>
          </a:p>
        </p:txBody>
      </p:sp>
      <p:sp>
        <p:nvSpPr>
          <p:cNvPr id="13" name="Textfeld 12">
            <a:extLst>
              <a:ext uri="{FF2B5EF4-FFF2-40B4-BE49-F238E27FC236}">
                <a16:creationId xmlns:a16="http://schemas.microsoft.com/office/drawing/2014/main" id="{B6B2CF90-B663-46C1-9F91-22F66E6C2C33}"/>
              </a:ext>
            </a:extLst>
          </p:cNvPr>
          <p:cNvSpPr txBox="1">
            <a:spLocks noChangeArrowheads="1"/>
          </p:cNvSpPr>
          <p:nvPr/>
        </p:nvSpPr>
        <p:spPr bwMode="auto">
          <a:xfrm>
            <a:off x="2936349" y="969608"/>
            <a:ext cx="1572866" cy="707886"/>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latin typeface="Trebuchet MS" pitchFamily="34" charset="0"/>
              </a:rPr>
              <a:t>verbinden</a:t>
            </a:r>
          </a:p>
          <a:p>
            <a:pPr lvl="0" eaLnBrk="1" fontAlgn="auto" hangingPunct="1">
              <a:spcBef>
                <a:spcPts val="0"/>
              </a:spcBef>
              <a:spcAft>
                <a:spcPts val="0"/>
              </a:spcAft>
              <a:buNone/>
              <a:defRPr/>
            </a:pPr>
            <a:r>
              <a:rPr lang="de-DE" sz="2000" kern="0" spc="-100" dirty="0">
                <a:latin typeface="Trebuchet MS" pitchFamily="34" charset="0"/>
              </a:rPr>
              <a:t>Aufzählungen</a:t>
            </a:r>
          </a:p>
        </p:txBody>
      </p:sp>
      <p:sp>
        <p:nvSpPr>
          <p:cNvPr id="15" name="Textfeld 14">
            <a:extLst>
              <a:ext uri="{FF2B5EF4-FFF2-40B4-BE49-F238E27FC236}">
                <a16:creationId xmlns:a16="http://schemas.microsoft.com/office/drawing/2014/main" id="{8E2ED9E5-354C-4BB2-BE86-78CE7BACE774}"/>
              </a:ext>
            </a:extLst>
          </p:cNvPr>
          <p:cNvSpPr txBox="1">
            <a:spLocks noChangeArrowheads="1"/>
          </p:cNvSpPr>
          <p:nvPr/>
        </p:nvSpPr>
        <p:spPr bwMode="auto">
          <a:xfrm>
            <a:off x="4655840" y="969608"/>
            <a:ext cx="4968552" cy="707886"/>
          </a:xfrm>
          <a:prstGeom prst="rect">
            <a:avLst/>
          </a:prstGeom>
          <a:no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solidFill>
                  <a:srgbClr val="FF0000"/>
                </a:solidFill>
                <a:latin typeface="Trebuchet MS" pitchFamily="34" charset="0"/>
              </a:rPr>
              <a:t>schränken ein, heben Gegensatz hervor, </a:t>
            </a:r>
          </a:p>
          <a:p>
            <a:pPr lvl="0" eaLnBrk="1" fontAlgn="auto" hangingPunct="1">
              <a:spcBef>
                <a:spcPts val="0"/>
              </a:spcBef>
              <a:spcAft>
                <a:spcPts val="0"/>
              </a:spcAft>
              <a:buNone/>
              <a:defRPr/>
            </a:pPr>
            <a:r>
              <a:rPr lang="de-DE" sz="2000" kern="0" spc="-100" dirty="0">
                <a:solidFill>
                  <a:srgbClr val="FF0000"/>
                </a:solidFill>
                <a:latin typeface="Trebuchet MS" pitchFamily="34" charset="0"/>
              </a:rPr>
              <a:t>stellen besonders heraus</a:t>
            </a:r>
          </a:p>
        </p:txBody>
      </p:sp>
      <p:sp>
        <p:nvSpPr>
          <p:cNvPr id="16" name="Textfeld 15">
            <a:extLst>
              <a:ext uri="{FF2B5EF4-FFF2-40B4-BE49-F238E27FC236}">
                <a16:creationId xmlns:a16="http://schemas.microsoft.com/office/drawing/2014/main" id="{B7E2D6B7-4777-4D05-8A3D-EEA0DF4455B2}"/>
              </a:ext>
            </a:extLst>
          </p:cNvPr>
          <p:cNvSpPr txBox="1">
            <a:spLocks noChangeArrowheads="1"/>
          </p:cNvSpPr>
          <p:nvPr/>
        </p:nvSpPr>
        <p:spPr bwMode="auto">
          <a:xfrm>
            <a:off x="260108" y="969608"/>
            <a:ext cx="1938351" cy="707886"/>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tx2"/>
                </a:solidFill>
                <a:latin typeface="Trebuchet MS" pitchFamily="34" charset="0"/>
              </a:rPr>
              <a:t>Beispiele für </a:t>
            </a:r>
          </a:p>
          <a:p>
            <a:pPr lvl="0" eaLnBrk="1" fontAlgn="auto" hangingPunct="1">
              <a:spcBef>
                <a:spcPts val="0"/>
              </a:spcBef>
              <a:spcAft>
                <a:spcPts val="0"/>
              </a:spcAft>
              <a:buNone/>
              <a:defRPr/>
            </a:pPr>
            <a:r>
              <a:rPr lang="de-DE" sz="2000" kern="0" dirty="0">
                <a:solidFill>
                  <a:schemeClr val="tx2"/>
                </a:solidFill>
                <a:latin typeface="Trebuchet MS" pitchFamily="34" charset="0"/>
              </a:rPr>
              <a:t>Konjunktionen:</a:t>
            </a:r>
          </a:p>
        </p:txBody>
      </p:sp>
      <p:sp>
        <p:nvSpPr>
          <p:cNvPr id="33" name="Textfeld 32">
            <a:extLst>
              <a:ext uri="{FF2B5EF4-FFF2-40B4-BE49-F238E27FC236}">
                <a16:creationId xmlns:a16="http://schemas.microsoft.com/office/drawing/2014/main" id="{B38D85B1-F1DF-47E2-A408-9AA18B0D2BFF}"/>
              </a:ext>
            </a:extLst>
          </p:cNvPr>
          <p:cNvSpPr txBox="1">
            <a:spLocks noChangeArrowheads="1"/>
          </p:cNvSpPr>
          <p:nvPr/>
        </p:nvSpPr>
        <p:spPr bwMode="auto">
          <a:xfrm>
            <a:off x="251070" y="1669635"/>
            <a:ext cx="649537"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latin typeface="Trebuchet MS" pitchFamily="34" charset="0"/>
              </a:rPr>
              <a:t>aber</a:t>
            </a:r>
          </a:p>
        </p:txBody>
      </p:sp>
      <p:sp>
        <p:nvSpPr>
          <p:cNvPr id="34" name="Textfeld 33">
            <a:extLst>
              <a:ext uri="{FF2B5EF4-FFF2-40B4-BE49-F238E27FC236}">
                <a16:creationId xmlns:a16="http://schemas.microsoft.com/office/drawing/2014/main" id="{AF77E213-C94C-4BFD-BA55-40B336C5D6CC}"/>
              </a:ext>
            </a:extLst>
          </p:cNvPr>
          <p:cNvSpPr txBox="1">
            <a:spLocks noChangeArrowheads="1"/>
          </p:cNvSpPr>
          <p:nvPr/>
        </p:nvSpPr>
        <p:spPr bwMode="auto">
          <a:xfrm>
            <a:off x="251070" y="2034129"/>
            <a:ext cx="652743"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latin typeface="Trebuchet MS" pitchFamily="34" charset="0"/>
              </a:rPr>
              <a:t>oder</a:t>
            </a:r>
          </a:p>
        </p:txBody>
      </p:sp>
      <p:sp>
        <p:nvSpPr>
          <p:cNvPr id="35" name="Textfeld 34">
            <a:extLst>
              <a:ext uri="{FF2B5EF4-FFF2-40B4-BE49-F238E27FC236}">
                <a16:creationId xmlns:a16="http://schemas.microsoft.com/office/drawing/2014/main" id="{D9623294-EB1F-4E7F-B1C9-6B56655C79EC}"/>
              </a:ext>
            </a:extLst>
          </p:cNvPr>
          <p:cNvSpPr txBox="1">
            <a:spLocks noChangeArrowheads="1"/>
          </p:cNvSpPr>
          <p:nvPr/>
        </p:nvSpPr>
        <p:spPr bwMode="auto">
          <a:xfrm>
            <a:off x="251070" y="2398623"/>
            <a:ext cx="567784"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latin typeface="Trebuchet MS" pitchFamily="34" charset="0"/>
              </a:rPr>
              <a:t>und</a:t>
            </a:r>
          </a:p>
        </p:txBody>
      </p:sp>
      <p:sp>
        <p:nvSpPr>
          <p:cNvPr id="36" name="Textfeld 35">
            <a:extLst>
              <a:ext uri="{FF2B5EF4-FFF2-40B4-BE49-F238E27FC236}">
                <a16:creationId xmlns:a16="http://schemas.microsoft.com/office/drawing/2014/main" id="{77E9A5A0-3E04-45AB-9100-83C872BA5E36}"/>
              </a:ext>
            </a:extLst>
          </p:cNvPr>
          <p:cNvSpPr txBox="1">
            <a:spLocks noChangeArrowheads="1"/>
          </p:cNvSpPr>
          <p:nvPr/>
        </p:nvSpPr>
        <p:spPr bwMode="auto">
          <a:xfrm>
            <a:off x="251070" y="2763117"/>
            <a:ext cx="1661032"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latin typeface="Trebuchet MS" pitchFamily="34" charset="0"/>
              </a:rPr>
              <a:t>doch / jedoch</a:t>
            </a:r>
          </a:p>
        </p:txBody>
      </p:sp>
      <p:sp>
        <p:nvSpPr>
          <p:cNvPr id="37" name="Textfeld 36">
            <a:extLst>
              <a:ext uri="{FF2B5EF4-FFF2-40B4-BE49-F238E27FC236}">
                <a16:creationId xmlns:a16="http://schemas.microsoft.com/office/drawing/2014/main" id="{E76E1CEA-A137-4D84-9CAF-4DB866C5E828}"/>
              </a:ext>
            </a:extLst>
          </p:cNvPr>
          <p:cNvSpPr txBox="1">
            <a:spLocks noChangeArrowheads="1"/>
          </p:cNvSpPr>
          <p:nvPr/>
        </p:nvSpPr>
        <p:spPr bwMode="auto">
          <a:xfrm>
            <a:off x="251070" y="3127611"/>
            <a:ext cx="1931939"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latin typeface="Trebuchet MS" pitchFamily="34" charset="0"/>
              </a:rPr>
              <a:t>sowohl – als auch</a:t>
            </a:r>
          </a:p>
        </p:txBody>
      </p:sp>
      <p:sp>
        <p:nvSpPr>
          <p:cNvPr id="38" name="Textfeld 37">
            <a:extLst>
              <a:ext uri="{FF2B5EF4-FFF2-40B4-BE49-F238E27FC236}">
                <a16:creationId xmlns:a16="http://schemas.microsoft.com/office/drawing/2014/main" id="{9B34331A-2938-4CF2-A50F-2603015D5B26}"/>
              </a:ext>
            </a:extLst>
          </p:cNvPr>
          <p:cNvSpPr txBox="1">
            <a:spLocks noChangeArrowheads="1"/>
          </p:cNvSpPr>
          <p:nvPr/>
        </p:nvSpPr>
        <p:spPr bwMode="auto">
          <a:xfrm>
            <a:off x="251070" y="3492105"/>
            <a:ext cx="1534394"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latin typeface="Trebuchet MS" pitchFamily="34" charset="0"/>
              </a:rPr>
              <a:t>weder - noch</a:t>
            </a:r>
          </a:p>
        </p:txBody>
      </p:sp>
      <p:sp>
        <p:nvSpPr>
          <p:cNvPr id="39" name="Textfeld 38">
            <a:extLst>
              <a:ext uri="{FF2B5EF4-FFF2-40B4-BE49-F238E27FC236}">
                <a16:creationId xmlns:a16="http://schemas.microsoft.com/office/drawing/2014/main" id="{E194350E-144D-47C8-A391-029D5D78A8B6}"/>
              </a:ext>
            </a:extLst>
          </p:cNvPr>
          <p:cNvSpPr txBox="1">
            <a:spLocks noChangeArrowheads="1"/>
          </p:cNvSpPr>
          <p:nvPr/>
        </p:nvSpPr>
        <p:spPr bwMode="auto">
          <a:xfrm>
            <a:off x="251070" y="3856599"/>
            <a:ext cx="2643672"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latin typeface="Trebuchet MS" pitchFamily="34" charset="0"/>
              </a:rPr>
              <a:t>einerseits - andererseits</a:t>
            </a:r>
          </a:p>
        </p:txBody>
      </p:sp>
      <p:sp>
        <p:nvSpPr>
          <p:cNvPr id="40" name="Textfeld 39">
            <a:extLst>
              <a:ext uri="{FF2B5EF4-FFF2-40B4-BE49-F238E27FC236}">
                <a16:creationId xmlns:a16="http://schemas.microsoft.com/office/drawing/2014/main" id="{D2F4A35A-237D-4F3B-B29D-57AB82A98200}"/>
              </a:ext>
            </a:extLst>
          </p:cNvPr>
          <p:cNvSpPr txBox="1">
            <a:spLocks noChangeArrowheads="1"/>
          </p:cNvSpPr>
          <p:nvPr/>
        </p:nvSpPr>
        <p:spPr bwMode="auto">
          <a:xfrm>
            <a:off x="251070" y="4221093"/>
            <a:ext cx="997389"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latin typeface="Trebuchet MS" pitchFamily="34" charset="0"/>
              </a:rPr>
              <a:t>sondern</a:t>
            </a:r>
          </a:p>
        </p:txBody>
      </p:sp>
      <p:sp>
        <p:nvSpPr>
          <p:cNvPr id="41" name="Textfeld 40">
            <a:extLst>
              <a:ext uri="{FF2B5EF4-FFF2-40B4-BE49-F238E27FC236}">
                <a16:creationId xmlns:a16="http://schemas.microsoft.com/office/drawing/2014/main" id="{A66AD163-C607-41BF-BADA-EA9943A7AD20}"/>
              </a:ext>
            </a:extLst>
          </p:cNvPr>
          <p:cNvSpPr txBox="1">
            <a:spLocks noChangeArrowheads="1"/>
          </p:cNvSpPr>
          <p:nvPr/>
        </p:nvSpPr>
        <p:spPr bwMode="auto">
          <a:xfrm>
            <a:off x="251070" y="4585587"/>
            <a:ext cx="1851789"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latin typeface="Trebuchet MS" pitchFamily="34" charset="0"/>
              </a:rPr>
              <a:t>entweder - oder</a:t>
            </a:r>
          </a:p>
        </p:txBody>
      </p:sp>
      <p:sp>
        <p:nvSpPr>
          <p:cNvPr id="42" name="Textfeld 41">
            <a:extLst>
              <a:ext uri="{FF2B5EF4-FFF2-40B4-BE49-F238E27FC236}">
                <a16:creationId xmlns:a16="http://schemas.microsoft.com/office/drawing/2014/main" id="{7610C263-0601-403C-B660-F58C1E10797E}"/>
              </a:ext>
            </a:extLst>
          </p:cNvPr>
          <p:cNvSpPr txBox="1">
            <a:spLocks noChangeArrowheads="1"/>
          </p:cNvSpPr>
          <p:nvPr/>
        </p:nvSpPr>
        <p:spPr bwMode="auto">
          <a:xfrm>
            <a:off x="251070" y="4950081"/>
            <a:ext cx="745717"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latin typeface="Trebuchet MS" pitchFamily="34" charset="0"/>
              </a:rPr>
              <a:t>desto</a:t>
            </a:r>
          </a:p>
        </p:txBody>
      </p:sp>
      <p:sp>
        <p:nvSpPr>
          <p:cNvPr id="43" name="Textfeld 42">
            <a:extLst>
              <a:ext uri="{FF2B5EF4-FFF2-40B4-BE49-F238E27FC236}">
                <a16:creationId xmlns:a16="http://schemas.microsoft.com/office/drawing/2014/main" id="{67DCF673-D777-4403-AF19-793370BD0B0A}"/>
              </a:ext>
            </a:extLst>
          </p:cNvPr>
          <p:cNvSpPr txBox="1">
            <a:spLocks noChangeArrowheads="1"/>
          </p:cNvSpPr>
          <p:nvPr/>
        </p:nvSpPr>
        <p:spPr bwMode="auto">
          <a:xfrm>
            <a:off x="251070" y="5314575"/>
            <a:ext cx="2680542"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latin typeface="Trebuchet MS" pitchFamily="34" charset="0"/>
              </a:rPr>
              <a:t>nicht nur – sondern auch</a:t>
            </a:r>
          </a:p>
        </p:txBody>
      </p:sp>
      <p:sp>
        <p:nvSpPr>
          <p:cNvPr id="44" name="Textfeld 43">
            <a:extLst>
              <a:ext uri="{FF2B5EF4-FFF2-40B4-BE49-F238E27FC236}">
                <a16:creationId xmlns:a16="http://schemas.microsoft.com/office/drawing/2014/main" id="{E9079074-C664-49ED-8B9F-3DBFA3F97F16}"/>
              </a:ext>
            </a:extLst>
          </p:cNvPr>
          <p:cNvSpPr txBox="1">
            <a:spLocks noChangeArrowheads="1"/>
          </p:cNvSpPr>
          <p:nvPr/>
        </p:nvSpPr>
        <p:spPr bwMode="auto">
          <a:xfrm>
            <a:off x="251070" y="5679069"/>
            <a:ext cx="1253869"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latin typeface="Trebuchet MS" pitchFamily="34" charset="0"/>
              </a:rPr>
              <a:t>teils - teils</a:t>
            </a:r>
          </a:p>
        </p:txBody>
      </p:sp>
      <p:sp>
        <p:nvSpPr>
          <p:cNvPr id="45" name="Textfeld 44">
            <a:extLst>
              <a:ext uri="{FF2B5EF4-FFF2-40B4-BE49-F238E27FC236}">
                <a16:creationId xmlns:a16="http://schemas.microsoft.com/office/drawing/2014/main" id="{19ABC745-3C0F-42ED-88B5-3AECECD6DEAA}"/>
              </a:ext>
            </a:extLst>
          </p:cNvPr>
          <p:cNvSpPr txBox="1">
            <a:spLocks noChangeArrowheads="1"/>
          </p:cNvSpPr>
          <p:nvPr/>
        </p:nvSpPr>
        <p:spPr bwMode="auto">
          <a:xfrm>
            <a:off x="251070" y="6043564"/>
            <a:ext cx="460382"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latin typeface="Trebuchet MS" pitchFamily="34" charset="0"/>
              </a:rPr>
              <a:t>als</a:t>
            </a:r>
          </a:p>
        </p:txBody>
      </p:sp>
      <p:sp>
        <p:nvSpPr>
          <p:cNvPr id="46" name="Textfeld 45">
            <a:extLst>
              <a:ext uri="{FF2B5EF4-FFF2-40B4-BE49-F238E27FC236}">
                <a16:creationId xmlns:a16="http://schemas.microsoft.com/office/drawing/2014/main" id="{1FBE85DC-AC58-4BC9-92F9-BFF20CC475AB}"/>
              </a:ext>
            </a:extLst>
          </p:cNvPr>
          <p:cNvSpPr txBox="1">
            <a:spLocks noChangeArrowheads="1"/>
          </p:cNvSpPr>
          <p:nvPr/>
        </p:nvSpPr>
        <p:spPr bwMode="auto">
          <a:xfrm>
            <a:off x="2936349" y="1669635"/>
            <a:ext cx="1590500"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kein Komma</a:t>
            </a:r>
          </a:p>
        </p:txBody>
      </p:sp>
      <p:sp>
        <p:nvSpPr>
          <p:cNvPr id="47" name="Textfeld 46">
            <a:extLst>
              <a:ext uri="{FF2B5EF4-FFF2-40B4-BE49-F238E27FC236}">
                <a16:creationId xmlns:a16="http://schemas.microsoft.com/office/drawing/2014/main" id="{66BB4EC8-5519-4C0A-856A-A583E55A7D24}"/>
              </a:ext>
            </a:extLst>
          </p:cNvPr>
          <p:cNvSpPr txBox="1">
            <a:spLocks noChangeArrowheads="1"/>
          </p:cNvSpPr>
          <p:nvPr/>
        </p:nvSpPr>
        <p:spPr bwMode="auto">
          <a:xfrm>
            <a:off x="2936349" y="2034129"/>
            <a:ext cx="1590500"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kein Komma</a:t>
            </a:r>
          </a:p>
        </p:txBody>
      </p:sp>
      <p:sp>
        <p:nvSpPr>
          <p:cNvPr id="48" name="Textfeld 47">
            <a:extLst>
              <a:ext uri="{FF2B5EF4-FFF2-40B4-BE49-F238E27FC236}">
                <a16:creationId xmlns:a16="http://schemas.microsoft.com/office/drawing/2014/main" id="{9DBE7136-7E83-4DFC-8DB9-7B66A62A7148}"/>
              </a:ext>
            </a:extLst>
          </p:cNvPr>
          <p:cNvSpPr txBox="1">
            <a:spLocks noChangeArrowheads="1"/>
          </p:cNvSpPr>
          <p:nvPr/>
        </p:nvSpPr>
        <p:spPr bwMode="auto">
          <a:xfrm>
            <a:off x="2936349" y="2398623"/>
            <a:ext cx="1590500"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kein Komma</a:t>
            </a:r>
          </a:p>
        </p:txBody>
      </p:sp>
      <p:sp>
        <p:nvSpPr>
          <p:cNvPr id="49" name="Textfeld 48">
            <a:extLst>
              <a:ext uri="{FF2B5EF4-FFF2-40B4-BE49-F238E27FC236}">
                <a16:creationId xmlns:a16="http://schemas.microsoft.com/office/drawing/2014/main" id="{9AE2B83B-D6BA-48E3-9F78-E7828B9A5FE7}"/>
              </a:ext>
            </a:extLst>
          </p:cNvPr>
          <p:cNvSpPr txBox="1">
            <a:spLocks noChangeArrowheads="1"/>
          </p:cNvSpPr>
          <p:nvPr/>
        </p:nvSpPr>
        <p:spPr bwMode="auto">
          <a:xfrm>
            <a:off x="2936349" y="2763117"/>
            <a:ext cx="1590500"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kein Komma</a:t>
            </a:r>
          </a:p>
        </p:txBody>
      </p:sp>
      <p:sp>
        <p:nvSpPr>
          <p:cNvPr id="50" name="Textfeld 49">
            <a:extLst>
              <a:ext uri="{FF2B5EF4-FFF2-40B4-BE49-F238E27FC236}">
                <a16:creationId xmlns:a16="http://schemas.microsoft.com/office/drawing/2014/main" id="{4A4DA57F-9049-430F-AD6B-AC410647A6C1}"/>
              </a:ext>
            </a:extLst>
          </p:cNvPr>
          <p:cNvSpPr txBox="1">
            <a:spLocks noChangeArrowheads="1"/>
          </p:cNvSpPr>
          <p:nvPr/>
        </p:nvSpPr>
        <p:spPr bwMode="auto">
          <a:xfrm>
            <a:off x="2936349" y="3127611"/>
            <a:ext cx="1590500"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kein Komma</a:t>
            </a:r>
          </a:p>
        </p:txBody>
      </p:sp>
      <p:sp>
        <p:nvSpPr>
          <p:cNvPr id="51" name="Textfeld 50">
            <a:extLst>
              <a:ext uri="{FF2B5EF4-FFF2-40B4-BE49-F238E27FC236}">
                <a16:creationId xmlns:a16="http://schemas.microsoft.com/office/drawing/2014/main" id="{9AC70A37-6847-4AF2-A8DD-5365111CBFB6}"/>
              </a:ext>
            </a:extLst>
          </p:cNvPr>
          <p:cNvSpPr txBox="1">
            <a:spLocks noChangeArrowheads="1"/>
          </p:cNvSpPr>
          <p:nvPr/>
        </p:nvSpPr>
        <p:spPr bwMode="auto">
          <a:xfrm>
            <a:off x="2936349" y="3492105"/>
            <a:ext cx="1590500"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kein Komma</a:t>
            </a:r>
          </a:p>
        </p:txBody>
      </p:sp>
      <p:sp>
        <p:nvSpPr>
          <p:cNvPr id="52" name="Textfeld 51">
            <a:extLst>
              <a:ext uri="{FF2B5EF4-FFF2-40B4-BE49-F238E27FC236}">
                <a16:creationId xmlns:a16="http://schemas.microsoft.com/office/drawing/2014/main" id="{F3739855-C35B-433C-BADE-2D317D01DEA0}"/>
              </a:ext>
            </a:extLst>
          </p:cNvPr>
          <p:cNvSpPr txBox="1">
            <a:spLocks noChangeArrowheads="1"/>
          </p:cNvSpPr>
          <p:nvPr/>
        </p:nvSpPr>
        <p:spPr bwMode="auto">
          <a:xfrm>
            <a:off x="2936349" y="3856599"/>
            <a:ext cx="1590500"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kein Komma</a:t>
            </a:r>
          </a:p>
        </p:txBody>
      </p:sp>
      <p:sp>
        <p:nvSpPr>
          <p:cNvPr id="53" name="Textfeld 52">
            <a:extLst>
              <a:ext uri="{FF2B5EF4-FFF2-40B4-BE49-F238E27FC236}">
                <a16:creationId xmlns:a16="http://schemas.microsoft.com/office/drawing/2014/main" id="{464CCCAF-05BD-4E4F-805F-BF356B6B31E7}"/>
              </a:ext>
            </a:extLst>
          </p:cNvPr>
          <p:cNvSpPr txBox="1">
            <a:spLocks noChangeArrowheads="1"/>
          </p:cNvSpPr>
          <p:nvPr/>
        </p:nvSpPr>
        <p:spPr bwMode="auto">
          <a:xfrm>
            <a:off x="2936349" y="4221093"/>
            <a:ext cx="1590500"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kein Komma</a:t>
            </a:r>
          </a:p>
        </p:txBody>
      </p:sp>
      <p:sp>
        <p:nvSpPr>
          <p:cNvPr id="54" name="Textfeld 53">
            <a:extLst>
              <a:ext uri="{FF2B5EF4-FFF2-40B4-BE49-F238E27FC236}">
                <a16:creationId xmlns:a16="http://schemas.microsoft.com/office/drawing/2014/main" id="{BF225DAB-A513-45BA-94CE-0F587B31739D}"/>
              </a:ext>
            </a:extLst>
          </p:cNvPr>
          <p:cNvSpPr txBox="1">
            <a:spLocks noChangeArrowheads="1"/>
          </p:cNvSpPr>
          <p:nvPr/>
        </p:nvSpPr>
        <p:spPr bwMode="auto">
          <a:xfrm>
            <a:off x="2936349" y="4585587"/>
            <a:ext cx="1590500"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kein Komma</a:t>
            </a:r>
          </a:p>
        </p:txBody>
      </p:sp>
      <p:sp>
        <p:nvSpPr>
          <p:cNvPr id="55" name="Textfeld 54">
            <a:extLst>
              <a:ext uri="{FF2B5EF4-FFF2-40B4-BE49-F238E27FC236}">
                <a16:creationId xmlns:a16="http://schemas.microsoft.com/office/drawing/2014/main" id="{65BEBB4F-0599-471B-89E4-D7C340374D51}"/>
              </a:ext>
            </a:extLst>
          </p:cNvPr>
          <p:cNvSpPr txBox="1">
            <a:spLocks noChangeArrowheads="1"/>
          </p:cNvSpPr>
          <p:nvPr/>
        </p:nvSpPr>
        <p:spPr bwMode="auto">
          <a:xfrm>
            <a:off x="2936349" y="4950081"/>
            <a:ext cx="1590500"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kein Komma</a:t>
            </a:r>
          </a:p>
        </p:txBody>
      </p:sp>
      <p:sp>
        <p:nvSpPr>
          <p:cNvPr id="56" name="Textfeld 55">
            <a:extLst>
              <a:ext uri="{FF2B5EF4-FFF2-40B4-BE49-F238E27FC236}">
                <a16:creationId xmlns:a16="http://schemas.microsoft.com/office/drawing/2014/main" id="{BEC0976F-1E52-4096-AE3B-BA0680B51F43}"/>
              </a:ext>
            </a:extLst>
          </p:cNvPr>
          <p:cNvSpPr txBox="1">
            <a:spLocks noChangeArrowheads="1"/>
          </p:cNvSpPr>
          <p:nvPr/>
        </p:nvSpPr>
        <p:spPr bwMode="auto">
          <a:xfrm>
            <a:off x="2936349" y="5314575"/>
            <a:ext cx="1590500"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kein Komma</a:t>
            </a:r>
          </a:p>
        </p:txBody>
      </p:sp>
      <p:sp>
        <p:nvSpPr>
          <p:cNvPr id="57" name="Textfeld 56">
            <a:extLst>
              <a:ext uri="{FF2B5EF4-FFF2-40B4-BE49-F238E27FC236}">
                <a16:creationId xmlns:a16="http://schemas.microsoft.com/office/drawing/2014/main" id="{CA2248A7-012D-4977-B5E9-4CAC0A6C5BF1}"/>
              </a:ext>
            </a:extLst>
          </p:cNvPr>
          <p:cNvSpPr txBox="1">
            <a:spLocks noChangeArrowheads="1"/>
          </p:cNvSpPr>
          <p:nvPr/>
        </p:nvSpPr>
        <p:spPr bwMode="auto">
          <a:xfrm>
            <a:off x="2936349" y="5679069"/>
            <a:ext cx="1590500"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kein Komma</a:t>
            </a:r>
          </a:p>
        </p:txBody>
      </p:sp>
      <p:sp>
        <p:nvSpPr>
          <p:cNvPr id="58" name="Textfeld 57">
            <a:extLst>
              <a:ext uri="{FF2B5EF4-FFF2-40B4-BE49-F238E27FC236}">
                <a16:creationId xmlns:a16="http://schemas.microsoft.com/office/drawing/2014/main" id="{4AA8F10D-414B-44BE-A939-85063554461A}"/>
              </a:ext>
            </a:extLst>
          </p:cNvPr>
          <p:cNvSpPr txBox="1">
            <a:spLocks noChangeArrowheads="1"/>
          </p:cNvSpPr>
          <p:nvPr/>
        </p:nvSpPr>
        <p:spPr bwMode="auto">
          <a:xfrm>
            <a:off x="2936349" y="6043564"/>
            <a:ext cx="1590500"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kein Komma</a:t>
            </a:r>
          </a:p>
        </p:txBody>
      </p:sp>
      <p:sp>
        <p:nvSpPr>
          <p:cNvPr id="59" name="Textfeld 58">
            <a:extLst>
              <a:ext uri="{FF2B5EF4-FFF2-40B4-BE49-F238E27FC236}">
                <a16:creationId xmlns:a16="http://schemas.microsoft.com/office/drawing/2014/main" id="{44957331-16CF-42B2-93B7-60AFD70294BD}"/>
              </a:ext>
            </a:extLst>
          </p:cNvPr>
          <p:cNvSpPr txBox="1">
            <a:spLocks noChangeArrowheads="1"/>
          </p:cNvSpPr>
          <p:nvPr/>
        </p:nvSpPr>
        <p:spPr bwMode="auto">
          <a:xfrm>
            <a:off x="4648583" y="1669635"/>
            <a:ext cx="1031051"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Komma</a:t>
            </a:r>
          </a:p>
        </p:txBody>
      </p:sp>
      <p:sp>
        <p:nvSpPr>
          <p:cNvPr id="60" name="Textfeld 59">
            <a:extLst>
              <a:ext uri="{FF2B5EF4-FFF2-40B4-BE49-F238E27FC236}">
                <a16:creationId xmlns:a16="http://schemas.microsoft.com/office/drawing/2014/main" id="{45E358A0-0010-46A3-A72F-44DB84E2C0C7}"/>
              </a:ext>
            </a:extLst>
          </p:cNvPr>
          <p:cNvSpPr txBox="1">
            <a:spLocks noChangeArrowheads="1"/>
          </p:cNvSpPr>
          <p:nvPr/>
        </p:nvSpPr>
        <p:spPr bwMode="auto">
          <a:xfrm>
            <a:off x="4648583" y="2034129"/>
            <a:ext cx="1031051"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Komma</a:t>
            </a:r>
          </a:p>
        </p:txBody>
      </p:sp>
      <p:sp>
        <p:nvSpPr>
          <p:cNvPr id="61" name="Textfeld 60">
            <a:extLst>
              <a:ext uri="{FF2B5EF4-FFF2-40B4-BE49-F238E27FC236}">
                <a16:creationId xmlns:a16="http://schemas.microsoft.com/office/drawing/2014/main" id="{654D63B1-8793-47EE-A913-2FACA5E76DDC}"/>
              </a:ext>
            </a:extLst>
          </p:cNvPr>
          <p:cNvSpPr txBox="1">
            <a:spLocks noChangeArrowheads="1"/>
          </p:cNvSpPr>
          <p:nvPr/>
        </p:nvSpPr>
        <p:spPr bwMode="auto">
          <a:xfrm>
            <a:off x="4648583" y="2398623"/>
            <a:ext cx="1031051"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Komma</a:t>
            </a:r>
          </a:p>
        </p:txBody>
      </p:sp>
      <p:sp>
        <p:nvSpPr>
          <p:cNvPr id="62" name="Textfeld 61">
            <a:extLst>
              <a:ext uri="{FF2B5EF4-FFF2-40B4-BE49-F238E27FC236}">
                <a16:creationId xmlns:a16="http://schemas.microsoft.com/office/drawing/2014/main" id="{38D4E35A-11C4-4820-82E4-42122F9498CA}"/>
              </a:ext>
            </a:extLst>
          </p:cNvPr>
          <p:cNvSpPr txBox="1">
            <a:spLocks noChangeArrowheads="1"/>
          </p:cNvSpPr>
          <p:nvPr/>
        </p:nvSpPr>
        <p:spPr bwMode="auto">
          <a:xfrm>
            <a:off x="4648583" y="2763117"/>
            <a:ext cx="1031051"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Komma</a:t>
            </a:r>
          </a:p>
        </p:txBody>
      </p:sp>
      <p:sp>
        <p:nvSpPr>
          <p:cNvPr id="63" name="Textfeld 62">
            <a:extLst>
              <a:ext uri="{FF2B5EF4-FFF2-40B4-BE49-F238E27FC236}">
                <a16:creationId xmlns:a16="http://schemas.microsoft.com/office/drawing/2014/main" id="{2D939BAE-729E-48B6-990B-717EB6A246C6}"/>
              </a:ext>
            </a:extLst>
          </p:cNvPr>
          <p:cNvSpPr txBox="1">
            <a:spLocks noChangeArrowheads="1"/>
          </p:cNvSpPr>
          <p:nvPr/>
        </p:nvSpPr>
        <p:spPr bwMode="auto">
          <a:xfrm>
            <a:off x="4648583" y="3127611"/>
            <a:ext cx="1031051"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Komma</a:t>
            </a:r>
          </a:p>
        </p:txBody>
      </p:sp>
      <p:sp>
        <p:nvSpPr>
          <p:cNvPr id="64" name="Textfeld 63">
            <a:extLst>
              <a:ext uri="{FF2B5EF4-FFF2-40B4-BE49-F238E27FC236}">
                <a16:creationId xmlns:a16="http://schemas.microsoft.com/office/drawing/2014/main" id="{EE3DEE0C-A4DB-4C5D-9489-4A60CD464D16}"/>
              </a:ext>
            </a:extLst>
          </p:cNvPr>
          <p:cNvSpPr txBox="1">
            <a:spLocks noChangeArrowheads="1"/>
          </p:cNvSpPr>
          <p:nvPr/>
        </p:nvSpPr>
        <p:spPr bwMode="auto">
          <a:xfrm>
            <a:off x="4648583" y="3492105"/>
            <a:ext cx="1031051"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Komma</a:t>
            </a:r>
          </a:p>
        </p:txBody>
      </p:sp>
      <p:sp>
        <p:nvSpPr>
          <p:cNvPr id="65" name="Textfeld 64">
            <a:extLst>
              <a:ext uri="{FF2B5EF4-FFF2-40B4-BE49-F238E27FC236}">
                <a16:creationId xmlns:a16="http://schemas.microsoft.com/office/drawing/2014/main" id="{26753367-1E2F-48EA-B1F3-3A209BF9D369}"/>
              </a:ext>
            </a:extLst>
          </p:cNvPr>
          <p:cNvSpPr txBox="1">
            <a:spLocks noChangeArrowheads="1"/>
          </p:cNvSpPr>
          <p:nvPr/>
        </p:nvSpPr>
        <p:spPr bwMode="auto">
          <a:xfrm>
            <a:off x="4648583" y="3856599"/>
            <a:ext cx="1031051"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Komma</a:t>
            </a:r>
          </a:p>
        </p:txBody>
      </p:sp>
      <p:sp>
        <p:nvSpPr>
          <p:cNvPr id="66" name="Textfeld 65">
            <a:extLst>
              <a:ext uri="{FF2B5EF4-FFF2-40B4-BE49-F238E27FC236}">
                <a16:creationId xmlns:a16="http://schemas.microsoft.com/office/drawing/2014/main" id="{BF324E3F-FAF0-4A21-BB00-A48E8E0E809D}"/>
              </a:ext>
            </a:extLst>
          </p:cNvPr>
          <p:cNvSpPr txBox="1">
            <a:spLocks noChangeArrowheads="1"/>
          </p:cNvSpPr>
          <p:nvPr/>
        </p:nvSpPr>
        <p:spPr bwMode="auto">
          <a:xfrm>
            <a:off x="4648583" y="4221093"/>
            <a:ext cx="1031051"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Komma</a:t>
            </a:r>
          </a:p>
        </p:txBody>
      </p:sp>
      <p:sp>
        <p:nvSpPr>
          <p:cNvPr id="67" name="Textfeld 66">
            <a:extLst>
              <a:ext uri="{FF2B5EF4-FFF2-40B4-BE49-F238E27FC236}">
                <a16:creationId xmlns:a16="http://schemas.microsoft.com/office/drawing/2014/main" id="{090B1586-2377-4EB6-9D25-9EF6AB724359}"/>
              </a:ext>
            </a:extLst>
          </p:cNvPr>
          <p:cNvSpPr txBox="1">
            <a:spLocks noChangeArrowheads="1"/>
          </p:cNvSpPr>
          <p:nvPr/>
        </p:nvSpPr>
        <p:spPr bwMode="auto">
          <a:xfrm>
            <a:off x="4648583" y="4585587"/>
            <a:ext cx="1031051"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Komma</a:t>
            </a:r>
          </a:p>
        </p:txBody>
      </p:sp>
      <p:sp>
        <p:nvSpPr>
          <p:cNvPr id="68" name="Textfeld 67">
            <a:extLst>
              <a:ext uri="{FF2B5EF4-FFF2-40B4-BE49-F238E27FC236}">
                <a16:creationId xmlns:a16="http://schemas.microsoft.com/office/drawing/2014/main" id="{3903F4EC-BE3B-4C0E-BB11-C8B8EA65BF10}"/>
              </a:ext>
            </a:extLst>
          </p:cNvPr>
          <p:cNvSpPr txBox="1">
            <a:spLocks noChangeArrowheads="1"/>
          </p:cNvSpPr>
          <p:nvPr/>
        </p:nvSpPr>
        <p:spPr bwMode="auto">
          <a:xfrm>
            <a:off x="4648583" y="4950081"/>
            <a:ext cx="1031051"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Komma</a:t>
            </a:r>
          </a:p>
        </p:txBody>
      </p:sp>
      <p:sp>
        <p:nvSpPr>
          <p:cNvPr id="69" name="Textfeld 68">
            <a:extLst>
              <a:ext uri="{FF2B5EF4-FFF2-40B4-BE49-F238E27FC236}">
                <a16:creationId xmlns:a16="http://schemas.microsoft.com/office/drawing/2014/main" id="{09A3BB9B-6EBD-49B2-8764-BCAB0CC74726}"/>
              </a:ext>
            </a:extLst>
          </p:cNvPr>
          <p:cNvSpPr txBox="1">
            <a:spLocks noChangeArrowheads="1"/>
          </p:cNvSpPr>
          <p:nvPr/>
        </p:nvSpPr>
        <p:spPr bwMode="auto">
          <a:xfrm>
            <a:off x="4648583" y="5314575"/>
            <a:ext cx="1031051"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Komma</a:t>
            </a:r>
          </a:p>
        </p:txBody>
      </p:sp>
      <p:sp>
        <p:nvSpPr>
          <p:cNvPr id="70" name="Textfeld 69">
            <a:extLst>
              <a:ext uri="{FF2B5EF4-FFF2-40B4-BE49-F238E27FC236}">
                <a16:creationId xmlns:a16="http://schemas.microsoft.com/office/drawing/2014/main" id="{3E32696E-E1F3-4730-B02F-127A31EAB0B5}"/>
              </a:ext>
            </a:extLst>
          </p:cNvPr>
          <p:cNvSpPr txBox="1">
            <a:spLocks noChangeArrowheads="1"/>
          </p:cNvSpPr>
          <p:nvPr/>
        </p:nvSpPr>
        <p:spPr bwMode="auto">
          <a:xfrm>
            <a:off x="4648583" y="5679069"/>
            <a:ext cx="1031051"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Komma</a:t>
            </a:r>
          </a:p>
        </p:txBody>
      </p:sp>
      <p:sp>
        <p:nvSpPr>
          <p:cNvPr id="8" name="Textfeld 7">
            <a:extLst>
              <a:ext uri="{FF2B5EF4-FFF2-40B4-BE49-F238E27FC236}">
                <a16:creationId xmlns:a16="http://schemas.microsoft.com/office/drawing/2014/main" id="{CCEBF1A2-1FC8-68E3-B0FF-390964621C05}"/>
              </a:ext>
            </a:extLst>
          </p:cNvPr>
          <p:cNvSpPr txBox="1">
            <a:spLocks noChangeArrowheads="1"/>
          </p:cNvSpPr>
          <p:nvPr/>
        </p:nvSpPr>
        <p:spPr bwMode="auto">
          <a:xfrm>
            <a:off x="6187993" y="3856599"/>
            <a:ext cx="5666936"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latin typeface="Trebuchet MS" pitchFamily="34" charset="0"/>
              </a:rPr>
              <a:t>_____________________________________________</a:t>
            </a:r>
          </a:p>
        </p:txBody>
      </p:sp>
      <p:sp>
        <p:nvSpPr>
          <p:cNvPr id="18" name="Textfeld 17">
            <a:extLst>
              <a:ext uri="{FF2B5EF4-FFF2-40B4-BE49-F238E27FC236}">
                <a16:creationId xmlns:a16="http://schemas.microsoft.com/office/drawing/2014/main" id="{8E54F6F7-FC68-8014-E9A4-0C8020D8534C}"/>
              </a:ext>
            </a:extLst>
          </p:cNvPr>
          <p:cNvSpPr txBox="1">
            <a:spLocks noChangeArrowheads="1"/>
          </p:cNvSpPr>
          <p:nvPr/>
        </p:nvSpPr>
        <p:spPr bwMode="auto">
          <a:xfrm>
            <a:off x="6187993" y="1669635"/>
            <a:ext cx="5666936" cy="40011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latin typeface="Trebuchet MS" pitchFamily="34" charset="0"/>
              </a:rPr>
              <a:t>_____________________________________________</a:t>
            </a:r>
          </a:p>
        </p:txBody>
      </p:sp>
      <p:sp>
        <p:nvSpPr>
          <p:cNvPr id="20" name="Textfeld 19">
            <a:extLst>
              <a:ext uri="{FF2B5EF4-FFF2-40B4-BE49-F238E27FC236}">
                <a16:creationId xmlns:a16="http://schemas.microsoft.com/office/drawing/2014/main" id="{DD2F5CD8-23C4-4570-E93F-A822C0D09CBF}"/>
              </a:ext>
            </a:extLst>
          </p:cNvPr>
          <p:cNvSpPr txBox="1">
            <a:spLocks noChangeArrowheads="1"/>
          </p:cNvSpPr>
          <p:nvPr/>
        </p:nvSpPr>
        <p:spPr bwMode="auto">
          <a:xfrm>
            <a:off x="6187993" y="2398623"/>
            <a:ext cx="5666936" cy="40011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latin typeface="Trebuchet MS" pitchFamily="34" charset="0"/>
              </a:rPr>
              <a:t>_____________________________________________</a:t>
            </a:r>
          </a:p>
        </p:txBody>
      </p:sp>
      <p:sp>
        <p:nvSpPr>
          <p:cNvPr id="21" name="Textfeld 20">
            <a:extLst>
              <a:ext uri="{FF2B5EF4-FFF2-40B4-BE49-F238E27FC236}">
                <a16:creationId xmlns:a16="http://schemas.microsoft.com/office/drawing/2014/main" id="{EEFDA7A6-9D6E-8D5E-1D1D-E192E618117A}"/>
              </a:ext>
            </a:extLst>
          </p:cNvPr>
          <p:cNvSpPr txBox="1">
            <a:spLocks noChangeArrowheads="1"/>
          </p:cNvSpPr>
          <p:nvPr/>
        </p:nvSpPr>
        <p:spPr bwMode="auto">
          <a:xfrm>
            <a:off x="6187993" y="2763117"/>
            <a:ext cx="5666936" cy="40011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latin typeface="Trebuchet MS" pitchFamily="34" charset="0"/>
              </a:rPr>
              <a:t>_____________________________________________</a:t>
            </a:r>
          </a:p>
        </p:txBody>
      </p:sp>
      <p:sp>
        <p:nvSpPr>
          <p:cNvPr id="22" name="Textfeld 21">
            <a:extLst>
              <a:ext uri="{FF2B5EF4-FFF2-40B4-BE49-F238E27FC236}">
                <a16:creationId xmlns:a16="http://schemas.microsoft.com/office/drawing/2014/main" id="{783AA4CD-99A0-71F1-FDF1-B24EBE6EABA0}"/>
              </a:ext>
            </a:extLst>
          </p:cNvPr>
          <p:cNvSpPr txBox="1">
            <a:spLocks noChangeArrowheads="1"/>
          </p:cNvSpPr>
          <p:nvPr/>
        </p:nvSpPr>
        <p:spPr bwMode="auto">
          <a:xfrm>
            <a:off x="6187993" y="3127611"/>
            <a:ext cx="5788764" cy="40011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latin typeface="Trebuchet MS" pitchFamily="34" charset="0"/>
              </a:rPr>
              <a:t>_____________________________________________</a:t>
            </a:r>
          </a:p>
        </p:txBody>
      </p:sp>
      <p:sp>
        <p:nvSpPr>
          <p:cNvPr id="23" name="Textfeld 22">
            <a:extLst>
              <a:ext uri="{FF2B5EF4-FFF2-40B4-BE49-F238E27FC236}">
                <a16:creationId xmlns:a16="http://schemas.microsoft.com/office/drawing/2014/main" id="{B92CB398-3C1F-BB42-57F0-4655CAE6B089}"/>
              </a:ext>
            </a:extLst>
          </p:cNvPr>
          <p:cNvSpPr txBox="1">
            <a:spLocks noChangeArrowheads="1"/>
          </p:cNvSpPr>
          <p:nvPr/>
        </p:nvSpPr>
        <p:spPr bwMode="auto">
          <a:xfrm>
            <a:off x="6187993" y="3492105"/>
            <a:ext cx="5666936" cy="40011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latin typeface="Trebuchet MS" pitchFamily="34" charset="0"/>
              </a:rPr>
              <a:t>_____________________________________________</a:t>
            </a:r>
          </a:p>
        </p:txBody>
      </p:sp>
      <p:sp>
        <p:nvSpPr>
          <p:cNvPr id="25" name="Textfeld 22">
            <a:extLst>
              <a:ext uri="{FF2B5EF4-FFF2-40B4-BE49-F238E27FC236}">
                <a16:creationId xmlns:a16="http://schemas.microsoft.com/office/drawing/2014/main" id="{B92CB398-3C1F-BB42-57F0-4655CAE6B089}"/>
              </a:ext>
            </a:extLst>
          </p:cNvPr>
          <p:cNvSpPr txBox="1">
            <a:spLocks noChangeArrowheads="1"/>
          </p:cNvSpPr>
          <p:nvPr/>
        </p:nvSpPr>
        <p:spPr bwMode="auto">
          <a:xfrm>
            <a:off x="6187993" y="4221093"/>
            <a:ext cx="5666936" cy="400110"/>
          </a:xfrm>
          <a:prstGeom prst="rect">
            <a:avLst/>
          </a:prstGeom>
          <a:solidFill>
            <a:schemeClr val="bg1"/>
          </a:solidFill>
          <a:ln>
            <a:noFill/>
          </a:ln>
        </p:spPr>
        <p:txBody>
          <a:bodyPr wrap="none">
            <a:spAutoFit/>
          </a:bodyPr>
          <a:ls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lvl="0" eaLnBrk="1" fontAlgn="auto" hangingPunct="1">
              <a:spcBef>
                <a:spcPts val="0"/>
              </a:spcBef>
              <a:spcAft>
                <a:spcPts val="0"/>
              </a:spcAft>
              <a:buNone/>
              <a:defRPr/>
            </a:pPr>
            <a:r>
              <a:rPr lang="de-DE" sz="2000" kern="0" spc="-100" dirty="0">
                <a:latin typeface="Trebuchet MS" pitchFamily="34" charset="0"/>
              </a:rPr>
              <a:t>_____________________________________________</a:t>
            </a:r>
          </a:p>
        </p:txBody>
      </p:sp>
      <p:sp>
        <p:nvSpPr>
          <p:cNvPr id="29" name="Textfeld 22">
            <a:extLst>
              <a:ext uri="{FF2B5EF4-FFF2-40B4-BE49-F238E27FC236}">
                <a16:creationId xmlns:a16="http://schemas.microsoft.com/office/drawing/2014/main" id="{82EFB9A2-2D75-759E-DE4A-65A79AC4725C}"/>
              </a:ext>
            </a:extLst>
          </p:cNvPr>
          <p:cNvSpPr txBox="1">
            <a:spLocks noChangeArrowheads="1"/>
          </p:cNvSpPr>
          <p:nvPr/>
        </p:nvSpPr>
        <p:spPr bwMode="auto">
          <a:xfrm>
            <a:off x="6187993" y="4950081"/>
            <a:ext cx="5666936" cy="400110"/>
          </a:xfrm>
          <a:prstGeom prst="rect">
            <a:avLst/>
          </a:prstGeom>
          <a:solidFill>
            <a:schemeClr val="bg1"/>
          </a:solidFill>
          <a:ln>
            <a:noFill/>
          </a:ln>
        </p:spPr>
        <p:txBody>
          <a:bodyPr wrap="none">
            <a:spAutoFit/>
          </a:bodyPr>
          <a:ls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lvl="0" eaLnBrk="1" fontAlgn="auto" hangingPunct="1">
              <a:spcBef>
                <a:spcPts val="0"/>
              </a:spcBef>
              <a:spcAft>
                <a:spcPts val="0"/>
              </a:spcAft>
              <a:buNone/>
              <a:defRPr/>
            </a:pPr>
            <a:r>
              <a:rPr lang="de-DE" sz="2000" kern="0" spc="-100" dirty="0">
                <a:latin typeface="Trebuchet MS" pitchFamily="34" charset="0"/>
              </a:rPr>
              <a:t>_____________________________________________</a:t>
            </a:r>
          </a:p>
        </p:txBody>
      </p:sp>
      <p:sp>
        <p:nvSpPr>
          <p:cNvPr id="30" name="Textfeld 22">
            <a:extLst>
              <a:ext uri="{FF2B5EF4-FFF2-40B4-BE49-F238E27FC236}">
                <a16:creationId xmlns:a16="http://schemas.microsoft.com/office/drawing/2014/main" id="{A238A488-5EFD-55A8-5CCB-89AE40EE42AF}"/>
              </a:ext>
            </a:extLst>
          </p:cNvPr>
          <p:cNvSpPr txBox="1">
            <a:spLocks noChangeArrowheads="1"/>
          </p:cNvSpPr>
          <p:nvPr/>
        </p:nvSpPr>
        <p:spPr bwMode="auto">
          <a:xfrm>
            <a:off x="6187993" y="5314575"/>
            <a:ext cx="5666936" cy="400110"/>
          </a:xfrm>
          <a:prstGeom prst="rect">
            <a:avLst/>
          </a:prstGeom>
          <a:solidFill>
            <a:schemeClr val="bg1"/>
          </a:solidFill>
          <a:ln>
            <a:noFill/>
          </a:ln>
        </p:spPr>
        <p:txBody>
          <a:bodyPr wrap="none">
            <a:spAutoFit/>
          </a:bodyPr>
          <a:ls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lvl="0" eaLnBrk="1" fontAlgn="auto" hangingPunct="1">
              <a:spcBef>
                <a:spcPts val="0"/>
              </a:spcBef>
              <a:spcAft>
                <a:spcPts val="0"/>
              </a:spcAft>
              <a:buNone/>
              <a:defRPr/>
            </a:pPr>
            <a:r>
              <a:rPr lang="de-DE" sz="2000" kern="0" spc="-100" dirty="0">
                <a:latin typeface="Trebuchet MS" pitchFamily="34" charset="0"/>
              </a:rPr>
              <a:t>_____________________________________________</a:t>
            </a:r>
          </a:p>
        </p:txBody>
      </p:sp>
      <p:sp>
        <p:nvSpPr>
          <p:cNvPr id="32" name="Textfeld 22">
            <a:extLst>
              <a:ext uri="{FF2B5EF4-FFF2-40B4-BE49-F238E27FC236}">
                <a16:creationId xmlns:a16="http://schemas.microsoft.com/office/drawing/2014/main" id="{BF2CD611-7F34-8F98-8F00-5BD3267E9A47}"/>
              </a:ext>
            </a:extLst>
          </p:cNvPr>
          <p:cNvSpPr txBox="1">
            <a:spLocks noChangeArrowheads="1"/>
          </p:cNvSpPr>
          <p:nvPr/>
        </p:nvSpPr>
        <p:spPr bwMode="auto">
          <a:xfrm>
            <a:off x="6187993" y="6043564"/>
            <a:ext cx="5788764" cy="400110"/>
          </a:xfrm>
          <a:prstGeom prst="rect">
            <a:avLst/>
          </a:prstGeom>
          <a:solidFill>
            <a:schemeClr val="bg1"/>
          </a:solidFill>
          <a:ln>
            <a:noFill/>
          </a:ln>
        </p:spPr>
        <p:txBody>
          <a:bodyPr wrap="none">
            <a:spAutoFit/>
          </a:bodyPr>
          <a:ls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lvl="0" eaLnBrk="1" fontAlgn="auto" hangingPunct="1">
              <a:spcBef>
                <a:spcPts val="0"/>
              </a:spcBef>
              <a:spcAft>
                <a:spcPts val="0"/>
              </a:spcAft>
              <a:buNone/>
              <a:defRPr/>
            </a:pPr>
            <a:r>
              <a:rPr lang="de-DE" sz="2000" kern="0" spc="-100" dirty="0">
                <a:latin typeface="Trebuchet MS" pitchFamily="34" charset="0"/>
              </a:rPr>
              <a:t>_____________________________________________</a:t>
            </a:r>
          </a:p>
        </p:txBody>
      </p:sp>
      <p:sp>
        <p:nvSpPr>
          <p:cNvPr id="27" name="Textfeld 22">
            <a:extLst>
              <a:ext uri="{FF2B5EF4-FFF2-40B4-BE49-F238E27FC236}">
                <a16:creationId xmlns:a16="http://schemas.microsoft.com/office/drawing/2014/main" id="{4BEFE69A-E682-79B2-1301-1B94426B1A1B}"/>
              </a:ext>
            </a:extLst>
          </p:cNvPr>
          <p:cNvSpPr txBox="1">
            <a:spLocks noChangeArrowheads="1"/>
          </p:cNvSpPr>
          <p:nvPr/>
        </p:nvSpPr>
        <p:spPr bwMode="auto">
          <a:xfrm>
            <a:off x="6187993" y="4585587"/>
            <a:ext cx="5666936" cy="400110"/>
          </a:xfrm>
          <a:prstGeom prst="rect">
            <a:avLst/>
          </a:prstGeom>
          <a:solidFill>
            <a:schemeClr val="bg1"/>
          </a:solidFill>
          <a:ln>
            <a:noFill/>
          </a:ln>
        </p:spPr>
        <p:txBody>
          <a:bodyPr wrap="none">
            <a:spAutoFit/>
          </a:bodyPr>
          <a:ls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lvl="0" eaLnBrk="1" fontAlgn="auto" hangingPunct="1">
              <a:spcBef>
                <a:spcPts val="0"/>
              </a:spcBef>
              <a:spcAft>
                <a:spcPts val="0"/>
              </a:spcAft>
              <a:buNone/>
              <a:defRPr/>
            </a:pPr>
            <a:r>
              <a:rPr lang="de-DE" sz="2000" kern="0" spc="-100" dirty="0">
                <a:latin typeface="Trebuchet MS" pitchFamily="34" charset="0"/>
              </a:rPr>
              <a:t>_____________________________________________</a:t>
            </a:r>
          </a:p>
        </p:txBody>
      </p:sp>
      <p:sp>
        <p:nvSpPr>
          <p:cNvPr id="19" name="Textfeld 18">
            <a:extLst>
              <a:ext uri="{FF2B5EF4-FFF2-40B4-BE49-F238E27FC236}">
                <a16:creationId xmlns:a16="http://schemas.microsoft.com/office/drawing/2014/main" id="{8E8C9613-1418-3433-6E01-792FD9234866}"/>
              </a:ext>
            </a:extLst>
          </p:cNvPr>
          <p:cNvSpPr txBox="1">
            <a:spLocks noChangeArrowheads="1"/>
          </p:cNvSpPr>
          <p:nvPr/>
        </p:nvSpPr>
        <p:spPr bwMode="auto">
          <a:xfrm>
            <a:off x="6187993" y="2034129"/>
            <a:ext cx="5666936" cy="40011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latin typeface="Trebuchet MS" pitchFamily="34" charset="0"/>
              </a:rPr>
              <a:t>_____________________________________________</a:t>
            </a:r>
          </a:p>
        </p:txBody>
      </p:sp>
      <p:sp>
        <p:nvSpPr>
          <p:cNvPr id="31" name="Textfeld 22">
            <a:extLst>
              <a:ext uri="{FF2B5EF4-FFF2-40B4-BE49-F238E27FC236}">
                <a16:creationId xmlns:a16="http://schemas.microsoft.com/office/drawing/2014/main" id="{BAE6225B-CC1E-5D62-F2FF-C1BFD2F3F1D8}"/>
              </a:ext>
            </a:extLst>
          </p:cNvPr>
          <p:cNvSpPr txBox="1">
            <a:spLocks noChangeArrowheads="1"/>
          </p:cNvSpPr>
          <p:nvPr/>
        </p:nvSpPr>
        <p:spPr bwMode="auto">
          <a:xfrm>
            <a:off x="6187993" y="5679069"/>
            <a:ext cx="5788764" cy="400110"/>
          </a:xfrm>
          <a:prstGeom prst="rect">
            <a:avLst/>
          </a:prstGeom>
          <a:solidFill>
            <a:schemeClr val="bg1"/>
          </a:solidFill>
          <a:ln>
            <a:noFill/>
          </a:ln>
        </p:spPr>
        <p:txBody>
          <a:bodyPr wrap="none">
            <a:spAutoFit/>
          </a:bodyPr>
          <a:ls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lvl="0" eaLnBrk="1" fontAlgn="auto" hangingPunct="1">
              <a:spcBef>
                <a:spcPts val="0"/>
              </a:spcBef>
              <a:spcAft>
                <a:spcPts val="0"/>
              </a:spcAft>
              <a:buNone/>
              <a:defRPr/>
            </a:pPr>
            <a:r>
              <a:rPr lang="de-DE" sz="2000" kern="0" spc="-100" dirty="0">
                <a:latin typeface="Trebuchet MS" pitchFamily="34" charset="0"/>
              </a:rPr>
              <a:t>_____________________________________________</a:t>
            </a:r>
          </a:p>
        </p:txBody>
      </p:sp>
      <p:sp>
        <p:nvSpPr>
          <p:cNvPr id="72" name="Rechteck 71">
            <a:extLst>
              <a:ext uri="{FF2B5EF4-FFF2-40B4-BE49-F238E27FC236}">
                <a16:creationId xmlns:a16="http://schemas.microsoft.com/office/drawing/2014/main" id="{26FCF5B3-7436-2FFD-5E89-9EC102FC2F8A}"/>
              </a:ext>
            </a:extLst>
          </p:cNvPr>
          <p:cNvSpPr/>
          <p:nvPr/>
        </p:nvSpPr>
        <p:spPr>
          <a:xfrm>
            <a:off x="8472264" y="6397105"/>
            <a:ext cx="3650704" cy="430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0" name="Textfeld 229">
            <a:extLst>
              <a:ext uri="{FF2B5EF4-FFF2-40B4-BE49-F238E27FC236}">
                <a16:creationId xmlns:a16="http://schemas.microsoft.com/office/drawing/2014/main" id="{71DA0C21-95A7-BB49-5D55-64EB8517ED80}"/>
              </a:ext>
            </a:extLst>
          </p:cNvPr>
          <p:cNvSpPr txBox="1">
            <a:spLocks noChangeArrowheads="1"/>
          </p:cNvSpPr>
          <p:nvPr/>
        </p:nvSpPr>
        <p:spPr bwMode="auto">
          <a:xfrm>
            <a:off x="4648583" y="6043564"/>
            <a:ext cx="1031051"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Komma</a:t>
            </a:r>
          </a:p>
        </p:txBody>
      </p:sp>
    </p:spTree>
    <p:extLst>
      <p:ext uri="{BB962C8B-B14F-4D97-AF65-F5344CB8AC3E}">
        <p14:creationId xmlns:p14="http://schemas.microsoft.com/office/powerpoint/2010/main" val="2384721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solidFill>
                  <a:schemeClr val="accent1"/>
                </a:solidFill>
                <a:latin typeface="Trebuchet MS" panose="020B0603020202020204" pitchFamily="34" charset="0"/>
                <a:ea typeface="+mj-ea"/>
                <a:cs typeface="+mj-cs"/>
              </a:rPr>
              <a:t>08	Konjun</a:t>
            </a:r>
            <a:r>
              <a:rPr lang="de-DE" altLang="de-DE" sz="2200" b="1" kern="0" dirty="0">
                <a:solidFill>
                  <a:schemeClr val="accent1"/>
                </a:solidFill>
                <a:latin typeface="Trebuchet MS" pitchFamily="34" charset="0"/>
                <a:ea typeface="+mj-ea"/>
                <a:cs typeface="+mj-cs"/>
              </a:rPr>
              <a:t>ktionen (Bindewörter) - Wiederholung</a:t>
            </a:r>
            <a:endParaRPr kumimoji="0" lang="de-DE" altLang="de-DE" sz="2200" i="0" u="none" strike="noStrike" kern="0" cap="none" spc="0" normalizeH="0" baseline="0" noProof="0" dirty="0">
              <a:ln>
                <a:noFill/>
              </a:ln>
              <a:solidFill>
                <a:schemeClr val="accent1"/>
              </a:solidFill>
              <a:effectLst/>
              <a:uLnTx/>
              <a:uFillTx/>
              <a:latin typeface="Trebuchet MS" pitchFamily="34" charset="0"/>
            </a:endParaRPr>
          </a:p>
        </p:txBody>
      </p:sp>
      <p:sp>
        <p:nvSpPr>
          <p:cNvPr id="16" name="Textfeld 15">
            <a:extLst>
              <a:ext uri="{FF2B5EF4-FFF2-40B4-BE49-F238E27FC236}">
                <a16:creationId xmlns:a16="http://schemas.microsoft.com/office/drawing/2014/main" id="{B7E2D6B7-4777-4D05-8A3D-EEA0DF4455B2}"/>
              </a:ext>
            </a:extLst>
          </p:cNvPr>
          <p:cNvSpPr txBox="1">
            <a:spLocks noChangeArrowheads="1"/>
          </p:cNvSpPr>
          <p:nvPr/>
        </p:nvSpPr>
        <p:spPr bwMode="auto">
          <a:xfrm>
            <a:off x="260108" y="1052736"/>
            <a:ext cx="9477274"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latin typeface="Trebuchet MS" pitchFamily="34" charset="0"/>
              </a:rPr>
              <a:t>Konjunktionen nach Gruppen – </a:t>
            </a:r>
            <a:r>
              <a:rPr lang="de-DE" sz="2200" kern="0" dirty="0">
                <a:solidFill>
                  <a:srgbClr val="FF0000"/>
                </a:solidFill>
                <a:latin typeface="Trebuchet MS" pitchFamily="34" charset="0"/>
              </a:rPr>
              <a:t>Kennzeichne</a:t>
            </a:r>
            <a:r>
              <a:rPr lang="de-DE" sz="2200" kern="0" dirty="0">
                <a:latin typeface="Trebuchet MS" pitchFamily="34" charset="0"/>
              </a:rPr>
              <a:t>, ob ein Komma zu setzen ist!</a:t>
            </a:r>
          </a:p>
        </p:txBody>
      </p:sp>
      <p:sp>
        <p:nvSpPr>
          <p:cNvPr id="76" name="Textfeld 75">
            <a:extLst>
              <a:ext uri="{FF2B5EF4-FFF2-40B4-BE49-F238E27FC236}">
                <a16:creationId xmlns:a16="http://schemas.microsoft.com/office/drawing/2014/main" id="{6927A0A7-FBC4-4D0E-B470-339084F43DA3}"/>
              </a:ext>
            </a:extLst>
          </p:cNvPr>
          <p:cNvSpPr txBox="1">
            <a:spLocks noChangeArrowheads="1"/>
          </p:cNvSpPr>
          <p:nvPr/>
        </p:nvSpPr>
        <p:spPr bwMode="auto">
          <a:xfrm>
            <a:off x="2576756" y="3717032"/>
            <a:ext cx="1747594"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rgbClr val="FF0000"/>
                </a:solidFill>
                <a:latin typeface="Trebuchet MS" pitchFamily="34" charset="0"/>
              </a:rPr>
              <a:t>Kein Komma</a:t>
            </a:r>
          </a:p>
        </p:txBody>
      </p:sp>
      <p:sp>
        <p:nvSpPr>
          <p:cNvPr id="79" name="Textfeld 78">
            <a:extLst>
              <a:ext uri="{FF2B5EF4-FFF2-40B4-BE49-F238E27FC236}">
                <a16:creationId xmlns:a16="http://schemas.microsoft.com/office/drawing/2014/main" id="{4C487EC1-C00B-45F2-A8C2-85D9DBFCE2CB}"/>
              </a:ext>
            </a:extLst>
          </p:cNvPr>
          <p:cNvSpPr txBox="1">
            <a:spLocks noChangeArrowheads="1"/>
          </p:cNvSpPr>
          <p:nvPr/>
        </p:nvSpPr>
        <p:spPr bwMode="auto">
          <a:xfrm>
            <a:off x="469109" y="1564488"/>
            <a:ext cx="1176925" cy="167738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600"/>
              </a:spcAft>
              <a:buNone/>
              <a:defRPr/>
            </a:pPr>
            <a:r>
              <a:rPr lang="de-DE" sz="2200" kern="0" dirty="0">
                <a:latin typeface="Trebuchet MS" pitchFamily="34" charset="0"/>
              </a:rPr>
              <a:t>aber</a:t>
            </a:r>
          </a:p>
          <a:p>
            <a:pPr lvl="0" eaLnBrk="1" fontAlgn="auto" hangingPunct="1">
              <a:spcBef>
                <a:spcPts val="0"/>
              </a:spcBef>
              <a:spcAft>
                <a:spcPts val="600"/>
              </a:spcAft>
              <a:buNone/>
              <a:defRPr/>
            </a:pPr>
            <a:r>
              <a:rPr lang="de-DE" sz="2200" kern="0" dirty="0">
                <a:latin typeface="Trebuchet MS" pitchFamily="34" charset="0"/>
              </a:rPr>
              <a:t>doch</a:t>
            </a:r>
          </a:p>
          <a:p>
            <a:pPr lvl="0" eaLnBrk="1" fontAlgn="auto" hangingPunct="1">
              <a:spcBef>
                <a:spcPts val="0"/>
              </a:spcBef>
              <a:spcAft>
                <a:spcPts val="600"/>
              </a:spcAft>
              <a:buNone/>
              <a:defRPr/>
            </a:pPr>
            <a:r>
              <a:rPr lang="de-DE" sz="2200" kern="0" dirty="0">
                <a:latin typeface="Trebuchet MS" pitchFamily="34" charset="0"/>
              </a:rPr>
              <a:t>sondern</a:t>
            </a:r>
          </a:p>
          <a:p>
            <a:pPr lvl="0" eaLnBrk="1" fontAlgn="auto" hangingPunct="1">
              <a:spcBef>
                <a:spcPts val="0"/>
              </a:spcBef>
              <a:spcAft>
                <a:spcPts val="600"/>
              </a:spcAft>
              <a:buNone/>
              <a:defRPr/>
            </a:pPr>
            <a:r>
              <a:rPr lang="de-DE" sz="2200" kern="0" dirty="0">
                <a:latin typeface="Trebuchet MS" pitchFamily="34" charset="0"/>
              </a:rPr>
              <a:t>desto </a:t>
            </a:r>
          </a:p>
        </p:txBody>
      </p:sp>
      <p:sp>
        <p:nvSpPr>
          <p:cNvPr id="80" name="Textfeld 79">
            <a:extLst>
              <a:ext uri="{FF2B5EF4-FFF2-40B4-BE49-F238E27FC236}">
                <a16:creationId xmlns:a16="http://schemas.microsoft.com/office/drawing/2014/main" id="{9270B765-2CAA-44F5-8588-A15FE67B0D92}"/>
              </a:ext>
            </a:extLst>
          </p:cNvPr>
          <p:cNvSpPr txBox="1">
            <a:spLocks noChangeArrowheads="1"/>
          </p:cNvSpPr>
          <p:nvPr/>
        </p:nvSpPr>
        <p:spPr bwMode="auto">
          <a:xfrm>
            <a:off x="9135809" y="1556793"/>
            <a:ext cx="755335" cy="1261884"/>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600"/>
              </a:spcAft>
              <a:buNone/>
              <a:defRPr/>
            </a:pPr>
            <a:r>
              <a:rPr lang="de-DE" sz="2200" kern="0" dirty="0">
                <a:latin typeface="Trebuchet MS" pitchFamily="34" charset="0"/>
              </a:rPr>
              <a:t>oder</a:t>
            </a:r>
          </a:p>
          <a:p>
            <a:pPr lvl="0" eaLnBrk="1" fontAlgn="auto" hangingPunct="1">
              <a:spcBef>
                <a:spcPts val="0"/>
              </a:spcBef>
              <a:spcAft>
                <a:spcPts val="600"/>
              </a:spcAft>
              <a:buNone/>
              <a:defRPr/>
            </a:pPr>
            <a:r>
              <a:rPr lang="de-DE" sz="2200" kern="0" dirty="0">
                <a:latin typeface="Trebuchet MS" pitchFamily="34" charset="0"/>
              </a:rPr>
              <a:t>und</a:t>
            </a:r>
          </a:p>
          <a:p>
            <a:pPr lvl="0" eaLnBrk="1" fontAlgn="auto" hangingPunct="1">
              <a:spcBef>
                <a:spcPts val="0"/>
              </a:spcBef>
              <a:spcAft>
                <a:spcPts val="600"/>
              </a:spcAft>
              <a:buNone/>
              <a:defRPr/>
            </a:pPr>
            <a:r>
              <a:rPr lang="de-DE" sz="2200" kern="0" dirty="0">
                <a:latin typeface="Trebuchet MS" pitchFamily="34" charset="0"/>
              </a:rPr>
              <a:t>als</a:t>
            </a:r>
          </a:p>
        </p:txBody>
      </p:sp>
      <p:sp>
        <p:nvSpPr>
          <p:cNvPr id="81" name="Textfeld 80">
            <a:extLst>
              <a:ext uri="{FF2B5EF4-FFF2-40B4-BE49-F238E27FC236}">
                <a16:creationId xmlns:a16="http://schemas.microsoft.com/office/drawing/2014/main" id="{7738E20B-A9F1-4C99-9EA5-5BF0ADC75265}"/>
              </a:ext>
            </a:extLst>
          </p:cNvPr>
          <p:cNvSpPr txBox="1">
            <a:spLocks noChangeArrowheads="1"/>
          </p:cNvSpPr>
          <p:nvPr/>
        </p:nvSpPr>
        <p:spPr bwMode="auto">
          <a:xfrm>
            <a:off x="2607926" y="1556792"/>
            <a:ext cx="3272050" cy="1261884"/>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600"/>
              </a:spcAft>
              <a:buNone/>
              <a:defRPr/>
            </a:pPr>
            <a:r>
              <a:rPr lang="de-DE" sz="2200" kern="0" dirty="0">
                <a:latin typeface="Trebuchet MS" pitchFamily="34" charset="0"/>
              </a:rPr>
              <a:t>einerseits – andererseits</a:t>
            </a:r>
          </a:p>
          <a:p>
            <a:pPr lvl="0" eaLnBrk="1" fontAlgn="auto" hangingPunct="1">
              <a:spcBef>
                <a:spcPts val="0"/>
              </a:spcBef>
              <a:spcAft>
                <a:spcPts val="600"/>
              </a:spcAft>
              <a:buNone/>
              <a:defRPr/>
            </a:pPr>
            <a:r>
              <a:rPr lang="de-DE" sz="2200" kern="0" dirty="0">
                <a:latin typeface="Trebuchet MS" pitchFamily="34" charset="0"/>
              </a:rPr>
              <a:t>nicht nur – sondern auch</a:t>
            </a:r>
          </a:p>
          <a:p>
            <a:pPr lvl="0" eaLnBrk="1" fontAlgn="auto" hangingPunct="1">
              <a:spcBef>
                <a:spcPts val="0"/>
              </a:spcBef>
              <a:spcAft>
                <a:spcPts val="600"/>
              </a:spcAft>
              <a:buNone/>
              <a:defRPr/>
            </a:pPr>
            <a:r>
              <a:rPr lang="de-DE" sz="2200" kern="0" dirty="0">
                <a:latin typeface="Trebuchet MS" pitchFamily="34" charset="0"/>
              </a:rPr>
              <a:t>teils - teils</a:t>
            </a:r>
          </a:p>
        </p:txBody>
      </p:sp>
      <p:sp>
        <p:nvSpPr>
          <p:cNvPr id="82" name="Textfeld 81">
            <a:extLst>
              <a:ext uri="{FF2B5EF4-FFF2-40B4-BE49-F238E27FC236}">
                <a16:creationId xmlns:a16="http://schemas.microsoft.com/office/drawing/2014/main" id="{CFD2205A-024F-45C9-A458-66B93973BC55}"/>
              </a:ext>
            </a:extLst>
          </p:cNvPr>
          <p:cNvSpPr txBox="1">
            <a:spLocks noChangeArrowheads="1"/>
          </p:cNvSpPr>
          <p:nvPr/>
        </p:nvSpPr>
        <p:spPr bwMode="auto">
          <a:xfrm>
            <a:off x="6270168" y="1556793"/>
            <a:ext cx="2345514" cy="1261884"/>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600"/>
              </a:spcAft>
              <a:buNone/>
              <a:defRPr/>
            </a:pPr>
            <a:r>
              <a:rPr lang="de-DE" sz="2200" kern="0" dirty="0">
                <a:latin typeface="Trebuchet MS" pitchFamily="34" charset="0"/>
              </a:rPr>
              <a:t>sowohl – als auch</a:t>
            </a:r>
          </a:p>
          <a:p>
            <a:pPr lvl="0" eaLnBrk="1" fontAlgn="auto" hangingPunct="1">
              <a:spcBef>
                <a:spcPts val="0"/>
              </a:spcBef>
              <a:spcAft>
                <a:spcPts val="600"/>
              </a:spcAft>
              <a:buNone/>
              <a:defRPr/>
            </a:pPr>
            <a:r>
              <a:rPr lang="de-DE" sz="2200" kern="0" dirty="0">
                <a:latin typeface="Trebuchet MS" pitchFamily="34" charset="0"/>
              </a:rPr>
              <a:t>weder – noch</a:t>
            </a:r>
          </a:p>
          <a:p>
            <a:pPr lvl="0" eaLnBrk="1" fontAlgn="auto" hangingPunct="1">
              <a:spcBef>
                <a:spcPts val="0"/>
              </a:spcBef>
              <a:spcAft>
                <a:spcPts val="600"/>
              </a:spcAft>
              <a:buNone/>
              <a:defRPr/>
            </a:pPr>
            <a:r>
              <a:rPr lang="de-DE" sz="2200" kern="0" dirty="0">
                <a:latin typeface="Trebuchet MS" pitchFamily="34" charset="0"/>
              </a:rPr>
              <a:t>entweder – oder</a:t>
            </a:r>
          </a:p>
        </p:txBody>
      </p:sp>
      <p:sp>
        <p:nvSpPr>
          <p:cNvPr id="83" name="Textfeld 82">
            <a:extLst>
              <a:ext uri="{FF2B5EF4-FFF2-40B4-BE49-F238E27FC236}">
                <a16:creationId xmlns:a16="http://schemas.microsoft.com/office/drawing/2014/main" id="{0DF37A21-CA82-4293-9869-8DB9690D72C2}"/>
              </a:ext>
            </a:extLst>
          </p:cNvPr>
          <p:cNvSpPr txBox="1">
            <a:spLocks noChangeArrowheads="1"/>
          </p:cNvSpPr>
          <p:nvPr/>
        </p:nvSpPr>
        <p:spPr bwMode="auto">
          <a:xfrm>
            <a:off x="444065" y="3356992"/>
            <a:ext cx="1197764"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Komma </a:t>
            </a:r>
          </a:p>
        </p:txBody>
      </p:sp>
      <p:sp>
        <p:nvSpPr>
          <p:cNvPr id="84" name="Textfeld 83">
            <a:extLst>
              <a:ext uri="{FF2B5EF4-FFF2-40B4-BE49-F238E27FC236}">
                <a16:creationId xmlns:a16="http://schemas.microsoft.com/office/drawing/2014/main" id="{DE53DBF6-4145-4072-A4E6-C76FF3041150}"/>
              </a:ext>
            </a:extLst>
          </p:cNvPr>
          <p:cNvSpPr txBox="1">
            <a:spLocks noChangeArrowheads="1"/>
          </p:cNvSpPr>
          <p:nvPr/>
        </p:nvSpPr>
        <p:spPr bwMode="auto">
          <a:xfrm>
            <a:off x="444064" y="3717032"/>
            <a:ext cx="1747594"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rgbClr val="FF0000"/>
                </a:solidFill>
                <a:latin typeface="Trebuchet MS" pitchFamily="34" charset="0"/>
              </a:rPr>
              <a:t>Kein Komma</a:t>
            </a:r>
          </a:p>
        </p:txBody>
      </p:sp>
      <p:sp>
        <p:nvSpPr>
          <p:cNvPr id="100" name="Textfeld 99">
            <a:extLst>
              <a:ext uri="{FF2B5EF4-FFF2-40B4-BE49-F238E27FC236}">
                <a16:creationId xmlns:a16="http://schemas.microsoft.com/office/drawing/2014/main" id="{824EFDB3-FCD0-403A-8CC2-9FC8C48F5B6D}"/>
              </a:ext>
            </a:extLst>
          </p:cNvPr>
          <p:cNvSpPr txBox="1">
            <a:spLocks noChangeArrowheads="1"/>
          </p:cNvSpPr>
          <p:nvPr/>
        </p:nvSpPr>
        <p:spPr bwMode="auto">
          <a:xfrm>
            <a:off x="2611076" y="3356992"/>
            <a:ext cx="1197764"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Komma </a:t>
            </a:r>
          </a:p>
        </p:txBody>
      </p:sp>
      <p:sp>
        <p:nvSpPr>
          <p:cNvPr id="101" name="Textfeld 100">
            <a:extLst>
              <a:ext uri="{FF2B5EF4-FFF2-40B4-BE49-F238E27FC236}">
                <a16:creationId xmlns:a16="http://schemas.microsoft.com/office/drawing/2014/main" id="{DB103DE9-B1C1-4461-B4B5-D48941938664}"/>
              </a:ext>
            </a:extLst>
          </p:cNvPr>
          <p:cNvSpPr txBox="1">
            <a:spLocks noChangeArrowheads="1"/>
          </p:cNvSpPr>
          <p:nvPr/>
        </p:nvSpPr>
        <p:spPr bwMode="auto">
          <a:xfrm>
            <a:off x="6417777" y="3420797"/>
            <a:ext cx="1112805"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Komma</a:t>
            </a:r>
          </a:p>
        </p:txBody>
      </p:sp>
      <p:sp>
        <p:nvSpPr>
          <p:cNvPr id="102" name="Textfeld 101">
            <a:extLst>
              <a:ext uri="{FF2B5EF4-FFF2-40B4-BE49-F238E27FC236}">
                <a16:creationId xmlns:a16="http://schemas.microsoft.com/office/drawing/2014/main" id="{75BFBCFE-B7FA-403B-BA60-E6E32E198362}"/>
              </a:ext>
            </a:extLst>
          </p:cNvPr>
          <p:cNvSpPr txBox="1">
            <a:spLocks noChangeArrowheads="1"/>
          </p:cNvSpPr>
          <p:nvPr/>
        </p:nvSpPr>
        <p:spPr bwMode="auto">
          <a:xfrm>
            <a:off x="6417776" y="3754479"/>
            <a:ext cx="1747594"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rgbClr val="FF0000"/>
                </a:solidFill>
                <a:latin typeface="Trebuchet MS" pitchFamily="34" charset="0"/>
              </a:rPr>
              <a:t>Kein Komma</a:t>
            </a:r>
          </a:p>
        </p:txBody>
      </p:sp>
      <p:sp>
        <p:nvSpPr>
          <p:cNvPr id="103" name="Textfeld 102">
            <a:extLst>
              <a:ext uri="{FF2B5EF4-FFF2-40B4-BE49-F238E27FC236}">
                <a16:creationId xmlns:a16="http://schemas.microsoft.com/office/drawing/2014/main" id="{6E09DD27-A91C-4129-931B-1CB1C36D8F24}"/>
              </a:ext>
            </a:extLst>
          </p:cNvPr>
          <p:cNvSpPr txBox="1">
            <a:spLocks noChangeArrowheads="1"/>
          </p:cNvSpPr>
          <p:nvPr/>
        </p:nvSpPr>
        <p:spPr bwMode="auto">
          <a:xfrm>
            <a:off x="9213624" y="3394439"/>
            <a:ext cx="1112805"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Komma</a:t>
            </a:r>
          </a:p>
        </p:txBody>
      </p:sp>
      <p:sp>
        <p:nvSpPr>
          <p:cNvPr id="104" name="Textfeld 103">
            <a:extLst>
              <a:ext uri="{FF2B5EF4-FFF2-40B4-BE49-F238E27FC236}">
                <a16:creationId xmlns:a16="http://schemas.microsoft.com/office/drawing/2014/main" id="{A7FE6513-2524-44DE-A7B0-7FC62683467E}"/>
              </a:ext>
            </a:extLst>
          </p:cNvPr>
          <p:cNvSpPr txBox="1">
            <a:spLocks noChangeArrowheads="1"/>
          </p:cNvSpPr>
          <p:nvPr/>
        </p:nvSpPr>
        <p:spPr bwMode="auto">
          <a:xfrm>
            <a:off x="9219270" y="3754479"/>
            <a:ext cx="1747594"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rgbClr val="FF0000"/>
                </a:solidFill>
                <a:latin typeface="Trebuchet MS" pitchFamily="34" charset="0"/>
              </a:rPr>
              <a:t>Kein Komma</a:t>
            </a:r>
          </a:p>
        </p:txBody>
      </p:sp>
      <p:sp>
        <p:nvSpPr>
          <p:cNvPr id="126" name="Textfeld 125">
            <a:extLst>
              <a:ext uri="{FF2B5EF4-FFF2-40B4-BE49-F238E27FC236}">
                <a16:creationId xmlns:a16="http://schemas.microsoft.com/office/drawing/2014/main" id="{FCB886C1-2E27-4C7A-8896-FBB75F73DAC8}"/>
              </a:ext>
            </a:extLst>
          </p:cNvPr>
          <p:cNvSpPr txBox="1">
            <a:spLocks noChangeArrowheads="1"/>
          </p:cNvSpPr>
          <p:nvPr/>
        </p:nvSpPr>
        <p:spPr bwMode="auto">
          <a:xfrm>
            <a:off x="1477528" y="4221088"/>
            <a:ext cx="8722928" cy="430887"/>
          </a:xfrm>
          <a:prstGeom prst="rect">
            <a:avLst/>
          </a:prstGeom>
          <a:no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algn="ctr" eaLnBrk="1" fontAlgn="auto" hangingPunct="1">
              <a:spcBef>
                <a:spcPts val="0"/>
              </a:spcBef>
              <a:spcAft>
                <a:spcPts val="0"/>
              </a:spcAft>
              <a:buNone/>
              <a:defRPr/>
            </a:pPr>
            <a:r>
              <a:rPr lang="de-DE" sz="2200" kern="0" dirty="0">
                <a:latin typeface="Trebuchet MS" pitchFamily="34" charset="0"/>
              </a:rPr>
              <a:t>Warum? </a:t>
            </a:r>
            <a:r>
              <a:rPr lang="de-DE" sz="2200" kern="0" dirty="0">
                <a:solidFill>
                  <a:srgbClr val="FF0000"/>
                </a:solidFill>
                <a:latin typeface="Trebuchet MS" pitchFamily="34" charset="0"/>
              </a:rPr>
              <a:t>Kennzeichne die zutreffende Aussage!</a:t>
            </a:r>
          </a:p>
        </p:txBody>
      </p:sp>
      <p:sp>
        <p:nvSpPr>
          <p:cNvPr id="129" name="Textfeld 128">
            <a:extLst>
              <a:ext uri="{FF2B5EF4-FFF2-40B4-BE49-F238E27FC236}">
                <a16:creationId xmlns:a16="http://schemas.microsoft.com/office/drawing/2014/main" id="{A82062A4-74E8-43AF-9881-5AE6DF403287}"/>
              </a:ext>
            </a:extLst>
          </p:cNvPr>
          <p:cNvSpPr txBox="1">
            <a:spLocks noChangeArrowheads="1"/>
          </p:cNvSpPr>
          <p:nvPr/>
        </p:nvSpPr>
        <p:spPr bwMode="auto">
          <a:xfrm>
            <a:off x="466516" y="4747791"/>
            <a:ext cx="4693380" cy="769441"/>
          </a:xfrm>
          <a:prstGeom prst="rect">
            <a:avLst/>
          </a:prstGeom>
          <a:no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 weil einschränkend, </a:t>
            </a:r>
          </a:p>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hervorhebend oder gegensätzlich!</a:t>
            </a:r>
          </a:p>
        </p:txBody>
      </p:sp>
      <p:sp>
        <p:nvSpPr>
          <p:cNvPr id="130" name="Textfeld 129">
            <a:extLst>
              <a:ext uri="{FF2B5EF4-FFF2-40B4-BE49-F238E27FC236}">
                <a16:creationId xmlns:a16="http://schemas.microsoft.com/office/drawing/2014/main" id="{024A4AAE-B2E3-4956-85E1-F64482B196BE}"/>
              </a:ext>
            </a:extLst>
          </p:cNvPr>
          <p:cNvSpPr txBox="1">
            <a:spLocks noChangeArrowheads="1"/>
          </p:cNvSpPr>
          <p:nvPr/>
        </p:nvSpPr>
        <p:spPr bwMode="auto">
          <a:xfrm>
            <a:off x="466516" y="5603176"/>
            <a:ext cx="4947188" cy="76944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 weil Aufzählungen </a:t>
            </a:r>
          </a:p>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oder Alternativen verbunden werden.</a:t>
            </a:r>
          </a:p>
        </p:txBody>
      </p:sp>
      <p:sp>
        <p:nvSpPr>
          <p:cNvPr id="131" name="Textfeld 130">
            <a:extLst>
              <a:ext uri="{FF2B5EF4-FFF2-40B4-BE49-F238E27FC236}">
                <a16:creationId xmlns:a16="http://schemas.microsoft.com/office/drawing/2014/main" id="{8898775C-626F-49DA-82FE-BCFFDE289C48}"/>
              </a:ext>
            </a:extLst>
          </p:cNvPr>
          <p:cNvSpPr txBox="1">
            <a:spLocks noChangeArrowheads="1"/>
          </p:cNvSpPr>
          <p:nvPr/>
        </p:nvSpPr>
        <p:spPr bwMode="auto">
          <a:xfrm>
            <a:off x="6894650" y="4747791"/>
            <a:ext cx="4482317" cy="76944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algn="r"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 weil einschränkend, </a:t>
            </a:r>
          </a:p>
          <a:p>
            <a:pPr lvl="0" algn="r"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hervorhebend oder gegensätzlich!</a:t>
            </a:r>
          </a:p>
        </p:txBody>
      </p:sp>
      <p:sp>
        <p:nvSpPr>
          <p:cNvPr id="132" name="Textfeld 131">
            <a:extLst>
              <a:ext uri="{FF2B5EF4-FFF2-40B4-BE49-F238E27FC236}">
                <a16:creationId xmlns:a16="http://schemas.microsoft.com/office/drawing/2014/main" id="{3FED75A3-EA45-4847-9568-4DAD4603353D}"/>
              </a:ext>
            </a:extLst>
          </p:cNvPr>
          <p:cNvSpPr txBox="1">
            <a:spLocks noChangeArrowheads="1"/>
          </p:cNvSpPr>
          <p:nvPr/>
        </p:nvSpPr>
        <p:spPr bwMode="auto">
          <a:xfrm>
            <a:off x="6405396" y="5611887"/>
            <a:ext cx="4947188" cy="76944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algn="r"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 weil Aufzählungen </a:t>
            </a:r>
          </a:p>
          <a:p>
            <a:pPr lvl="0" algn="r"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oder Alternativen verbunden werden.</a:t>
            </a:r>
          </a:p>
        </p:txBody>
      </p:sp>
      <p:sp>
        <p:nvSpPr>
          <p:cNvPr id="2" name="Rechteck 1">
            <a:extLst>
              <a:ext uri="{FF2B5EF4-FFF2-40B4-BE49-F238E27FC236}">
                <a16:creationId xmlns:a16="http://schemas.microsoft.com/office/drawing/2014/main" id="{E070B0C2-A123-9874-6D4D-ECAC75C24724}"/>
              </a:ext>
            </a:extLst>
          </p:cNvPr>
          <p:cNvSpPr/>
          <p:nvPr/>
        </p:nvSpPr>
        <p:spPr>
          <a:xfrm>
            <a:off x="8472264" y="6397105"/>
            <a:ext cx="3650704" cy="430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38401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solidFill>
                  <a:schemeClr val="accent1"/>
                </a:solidFill>
                <a:latin typeface="Trebuchet MS" panose="020B0603020202020204" pitchFamily="34" charset="0"/>
                <a:ea typeface="+mj-ea"/>
                <a:cs typeface="+mj-cs"/>
              </a:rPr>
              <a:t>09	Übung - Komma bei Aufzählungen und Konjunktionen</a:t>
            </a:r>
            <a:endParaRPr kumimoji="0" lang="de-DE" altLang="de-DE" sz="2200" i="0" u="none" strike="noStrike" kern="0" cap="none" spc="0" normalizeH="0" baseline="0" noProof="0" dirty="0">
              <a:ln>
                <a:noFill/>
              </a:ln>
              <a:solidFill>
                <a:schemeClr val="accent1"/>
              </a:solidFill>
              <a:effectLst/>
              <a:uLnTx/>
              <a:uFillTx/>
              <a:latin typeface="Trebuchet MS" pitchFamily="34" charset="0"/>
            </a:endParaRPr>
          </a:p>
        </p:txBody>
      </p:sp>
      <p:sp>
        <p:nvSpPr>
          <p:cNvPr id="28" name="Textfeld 27">
            <a:extLst>
              <a:ext uri="{FF2B5EF4-FFF2-40B4-BE49-F238E27FC236}">
                <a16:creationId xmlns:a16="http://schemas.microsoft.com/office/drawing/2014/main" id="{FA65562B-1E60-4C6D-B659-7DB51A503305}"/>
              </a:ext>
            </a:extLst>
          </p:cNvPr>
          <p:cNvSpPr txBox="1"/>
          <p:nvPr/>
        </p:nvSpPr>
        <p:spPr>
          <a:xfrm>
            <a:off x="260108" y="467380"/>
            <a:ext cx="10156371" cy="369332"/>
          </a:xfrm>
          <a:prstGeom prst="rect">
            <a:avLst/>
          </a:prstGeom>
          <a:noFill/>
        </p:spPr>
        <p:txBody>
          <a:bodyPr wrap="square">
            <a:spAutoFit/>
          </a:bodyPr>
          <a:lstStyle/>
          <a:p>
            <a:pPr marL="0" marR="0" lvl="0" indent="0" defTabSz="914400" eaLnBrk="0" fontAlgn="auto" latinLnBrk="0" hangingPunct="0">
              <a:lnSpc>
                <a:spcPct val="100000"/>
              </a:lnSpc>
              <a:spcBef>
                <a:spcPct val="0"/>
              </a:spcBef>
              <a:spcAft>
                <a:spcPts val="0"/>
              </a:spcAft>
              <a:buClrTx/>
              <a:buSzTx/>
              <a:buFontTx/>
              <a:buNone/>
              <a:tabLst/>
              <a:defRPr/>
            </a:pPr>
            <a:r>
              <a:rPr kumimoji="0" lang="de-DE" altLang="de-DE" i="0" u="none" strike="noStrike" kern="0" cap="none" spc="0" normalizeH="0" baseline="0" noProof="0" dirty="0">
                <a:ln>
                  <a:noFill/>
                </a:ln>
                <a:solidFill>
                  <a:srgbClr val="FF0000"/>
                </a:solidFill>
                <a:effectLst/>
                <a:uLnTx/>
                <a:uFillTx/>
                <a:latin typeface="Trebuchet MS" pitchFamily="34" charset="0"/>
              </a:rPr>
              <a:t>Setz die Kommas ein!</a:t>
            </a:r>
          </a:p>
        </p:txBody>
      </p:sp>
      <p:sp>
        <p:nvSpPr>
          <p:cNvPr id="32" name="Textfeld 31">
            <a:extLst>
              <a:ext uri="{FF2B5EF4-FFF2-40B4-BE49-F238E27FC236}">
                <a16:creationId xmlns:a16="http://schemas.microsoft.com/office/drawing/2014/main" id="{80309CB6-3AC3-4175-9EF4-221D31428E14}"/>
              </a:ext>
            </a:extLst>
          </p:cNvPr>
          <p:cNvSpPr txBox="1">
            <a:spLocks noChangeArrowheads="1"/>
          </p:cNvSpPr>
          <p:nvPr/>
        </p:nvSpPr>
        <p:spPr bwMode="auto">
          <a:xfrm>
            <a:off x="217836" y="1121037"/>
            <a:ext cx="11974163" cy="5142433"/>
          </a:xfrm>
          <a:prstGeom prst="rect">
            <a:avLst/>
          </a:prstGeom>
          <a:no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1" fontAlgn="auto" latinLnBrk="0" hangingPunct="1">
              <a:spcBef>
                <a:spcPts val="0"/>
              </a:spcBef>
              <a:spcAft>
                <a:spcPts val="700"/>
              </a:spcAft>
              <a:buClrTx/>
              <a:buSzTx/>
              <a:buFontTx/>
              <a:buNone/>
              <a:tabLst/>
              <a:defRPr/>
            </a:pPr>
            <a:r>
              <a:rPr lang="de-DE" sz="2200" kern="0" dirty="0">
                <a:latin typeface="Trebuchet MS" pitchFamily="34" charset="0"/>
              </a:rPr>
              <a:t>Aufzählungen  wie  erstens  zweitens  drittens  werden  durch  Komma  getrennt.  </a:t>
            </a:r>
          </a:p>
          <a:p>
            <a:pPr marL="0" marR="0" lvl="0" indent="0" defTabSz="914400" eaLnBrk="1" fontAlgn="auto" latinLnBrk="0" hangingPunct="1">
              <a:spcBef>
                <a:spcPts val="0"/>
              </a:spcBef>
              <a:spcAft>
                <a:spcPts val="700"/>
              </a:spcAft>
              <a:buClrTx/>
              <a:buSzTx/>
              <a:buFontTx/>
              <a:buNone/>
              <a:tabLst/>
              <a:defRPr/>
            </a:pPr>
            <a:r>
              <a:rPr lang="de-DE" sz="2200" kern="0" dirty="0">
                <a:latin typeface="Trebuchet MS" pitchFamily="34" charset="0"/>
              </a:rPr>
              <a:t>Diese  Regel  ist  leicht  zu  merken  jedoch  machen  Schüler  Studenten  und</a:t>
            </a:r>
          </a:p>
          <a:p>
            <a:pPr marL="0" marR="0" lvl="0" indent="0" defTabSz="914400" eaLnBrk="1" fontAlgn="auto" latinLnBrk="0" hangingPunct="1">
              <a:spcBef>
                <a:spcPts val="0"/>
              </a:spcBef>
              <a:spcAft>
                <a:spcPts val="700"/>
              </a:spcAft>
              <a:buClrTx/>
              <a:buSzTx/>
              <a:buFontTx/>
              <a:buNone/>
              <a:tabLst/>
              <a:defRPr/>
            </a:pPr>
            <a:r>
              <a:rPr lang="de-DE" sz="2200" kern="0" dirty="0">
                <a:latin typeface="Trebuchet MS" pitchFamily="34" charset="0"/>
              </a:rPr>
              <a:t>Briefeschreiber  immer  wieder  Fehler  aber  Übungen  helfen  bestimmt.</a:t>
            </a:r>
          </a:p>
          <a:p>
            <a:pPr marL="0" marR="0" lvl="0" indent="0" defTabSz="914400" eaLnBrk="1" fontAlgn="auto" latinLnBrk="0" hangingPunct="1">
              <a:spcBef>
                <a:spcPts val="0"/>
              </a:spcBef>
              <a:spcAft>
                <a:spcPts val="700"/>
              </a:spcAft>
              <a:buClrTx/>
              <a:buSzTx/>
              <a:buFontTx/>
              <a:buNone/>
              <a:tabLst/>
              <a:defRPr/>
            </a:pPr>
            <a:r>
              <a:rPr lang="de-DE" sz="2200" kern="0" dirty="0">
                <a:latin typeface="Trebuchet MS" pitchFamily="34" charset="0"/>
              </a:rPr>
              <a:t>Hans  ist  nicht  nur  schnell  sondern  auch  gewissenhaft.</a:t>
            </a:r>
          </a:p>
          <a:p>
            <a:pPr marL="0" marR="0" lvl="0" indent="0" defTabSz="914400" eaLnBrk="1" fontAlgn="auto" latinLnBrk="0" hangingPunct="1">
              <a:spcBef>
                <a:spcPts val="0"/>
              </a:spcBef>
              <a:spcAft>
                <a:spcPts val="700"/>
              </a:spcAft>
              <a:buClrTx/>
              <a:buSzTx/>
              <a:buFontTx/>
              <a:buNone/>
              <a:tabLst/>
              <a:defRPr/>
            </a:pPr>
            <a:r>
              <a:rPr lang="de-DE" sz="2200" kern="0" dirty="0">
                <a:latin typeface="Trebuchet MS" pitchFamily="34" charset="0"/>
              </a:rPr>
              <a:t>Vater  korrigiert  sowohl  meine  als  auch  deine  Hausaufgaben.</a:t>
            </a:r>
          </a:p>
          <a:p>
            <a:pPr marL="0" marR="0" lvl="0" indent="0" defTabSz="914400" eaLnBrk="1" fontAlgn="auto" latinLnBrk="0" hangingPunct="1">
              <a:spcBef>
                <a:spcPts val="0"/>
              </a:spcBef>
              <a:spcAft>
                <a:spcPts val="700"/>
              </a:spcAft>
              <a:buClrTx/>
              <a:buSzTx/>
              <a:buFontTx/>
              <a:buNone/>
              <a:tabLst/>
              <a:defRPr/>
            </a:pPr>
            <a:r>
              <a:rPr lang="de-DE" sz="2200" kern="0" dirty="0">
                <a:latin typeface="Trebuchet MS" pitchFamily="34" charset="0"/>
              </a:rPr>
              <a:t>Klaus  hat  sich  sehr  angestrengt  doch  es  kam  nichts  dabei  heraus.</a:t>
            </a:r>
          </a:p>
          <a:p>
            <a:pPr marL="0" marR="0" lvl="0" indent="0" defTabSz="914400" eaLnBrk="1" fontAlgn="auto" latinLnBrk="0" hangingPunct="1">
              <a:spcBef>
                <a:spcPts val="0"/>
              </a:spcBef>
              <a:spcAft>
                <a:spcPts val="700"/>
              </a:spcAft>
              <a:buClrTx/>
              <a:buSzTx/>
              <a:buFontTx/>
              <a:buNone/>
              <a:tabLst/>
              <a:defRPr/>
            </a:pPr>
            <a:r>
              <a:rPr lang="de-DE" sz="2200" kern="0" dirty="0">
                <a:latin typeface="Trebuchet MS" pitchFamily="34" charset="0"/>
              </a:rPr>
              <a:t>Wir  sollen  entweder  nach  Hause  gehen  oder  in  den  Hort.</a:t>
            </a:r>
          </a:p>
          <a:p>
            <a:pPr marL="0" marR="0" lvl="0" indent="0" defTabSz="914400" eaLnBrk="1" fontAlgn="auto" latinLnBrk="0" hangingPunct="1">
              <a:spcBef>
                <a:spcPts val="0"/>
              </a:spcBef>
              <a:spcAft>
                <a:spcPts val="700"/>
              </a:spcAft>
              <a:buClrTx/>
              <a:buSzTx/>
              <a:buFontTx/>
              <a:buNone/>
              <a:tabLst/>
              <a:defRPr/>
            </a:pPr>
            <a:r>
              <a:rPr lang="de-DE" sz="2200" kern="0" dirty="0">
                <a:latin typeface="Trebuchet MS" pitchFamily="34" charset="0"/>
              </a:rPr>
              <a:t>Max  war  nicht  nur  in  der  Schule  sondern  auch  im  Verein  der  Beste.</a:t>
            </a:r>
          </a:p>
          <a:p>
            <a:pPr marL="0" marR="0" lvl="0" indent="0" defTabSz="914400" eaLnBrk="1" fontAlgn="auto" latinLnBrk="0" hangingPunct="1">
              <a:spcBef>
                <a:spcPts val="0"/>
              </a:spcBef>
              <a:spcAft>
                <a:spcPts val="700"/>
              </a:spcAft>
              <a:buClrTx/>
              <a:buSzTx/>
              <a:buFontTx/>
              <a:buNone/>
              <a:tabLst/>
              <a:defRPr/>
            </a:pPr>
            <a:r>
              <a:rPr lang="de-DE" sz="2200" kern="0" dirty="0">
                <a:latin typeface="Trebuchet MS" pitchFamily="34" charset="0"/>
              </a:rPr>
              <a:t>Susi  mag  alle  Fächer  jedoch  nicht  Sport.</a:t>
            </a:r>
          </a:p>
          <a:p>
            <a:pPr marL="0" marR="0" lvl="0" indent="0" defTabSz="914400" eaLnBrk="1" fontAlgn="auto" latinLnBrk="0" hangingPunct="1">
              <a:spcBef>
                <a:spcPts val="0"/>
              </a:spcBef>
              <a:spcAft>
                <a:spcPts val="700"/>
              </a:spcAft>
              <a:buClrTx/>
              <a:buSzTx/>
              <a:buFontTx/>
              <a:buNone/>
              <a:tabLst/>
              <a:defRPr/>
            </a:pPr>
            <a:r>
              <a:rPr lang="de-DE" sz="2200" kern="0" dirty="0">
                <a:latin typeface="Trebuchet MS" pitchFamily="34" charset="0"/>
              </a:rPr>
              <a:t>Einerseits  war  Susi  müde  andererseits  aber  auch  interessiert.</a:t>
            </a:r>
          </a:p>
          <a:p>
            <a:pPr marL="0" marR="0" lvl="0" indent="0" defTabSz="914400" eaLnBrk="1" fontAlgn="auto" latinLnBrk="0" hangingPunct="1">
              <a:spcBef>
                <a:spcPts val="0"/>
              </a:spcBef>
              <a:spcAft>
                <a:spcPts val="700"/>
              </a:spcAft>
              <a:buClrTx/>
              <a:buSzTx/>
              <a:buFontTx/>
              <a:buNone/>
              <a:tabLst/>
              <a:defRPr/>
            </a:pPr>
            <a:r>
              <a:rPr lang="de-DE" sz="2200" kern="0" dirty="0">
                <a:latin typeface="Trebuchet MS" pitchFamily="34" charset="0"/>
              </a:rPr>
              <a:t>Wir  gehen  in  ein  Restaurant  oder  ins  Kino  aber  nicht  ins  Theater.</a:t>
            </a:r>
          </a:p>
          <a:p>
            <a:pPr marL="0" marR="0" lvl="0" indent="0" defTabSz="914400" eaLnBrk="1" fontAlgn="auto" latinLnBrk="0" hangingPunct="1">
              <a:spcBef>
                <a:spcPts val="0"/>
              </a:spcBef>
              <a:spcAft>
                <a:spcPts val="700"/>
              </a:spcAft>
              <a:buClrTx/>
              <a:buSzTx/>
              <a:buFontTx/>
              <a:buNone/>
              <a:tabLst/>
              <a:defRPr/>
            </a:pPr>
            <a:r>
              <a:rPr lang="de-DE" sz="2200" kern="0" dirty="0">
                <a:latin typeface="Trebuchet MS" pitchFamily="34" charset="0"/>
              </a:rPr>
              <a:t>Ich  wollte  gehen  doch  es  kam  anders.</a:t>
            </a:r>
          </a:p>
        </p:txBody>
      </p:sp>
      <p:sp>
        <p:nvSpPr>
          <p:cNvPr id="2" name="Rechteck 1">
            <a:extLst>
              <a:ext uri="{FF2B5EF4-FFF2-40B4-BE49-F238E27FC236}">
                <a16:creationId xmlns:a16="http://schemas.microsoft.com/office/drawing/2014/main" id="{A1EFE88A-4B47-ADE1-2D31-57F72A8E2445}"/>
              </a:ext>
            </a:extLst>
          </p:cNvPr>
          <p:cNvSpPr/>
          <p:nvPr/>
        </p:nvSpPr>
        <p:spPr>
          <a:xfrm>
            <a:off x="8472264" y="6397105"/>
            <a:ext cx="3650704" cy="430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23845417"/>
      </p:ext>
    </p:extLst>
  </p:cSld>
  <p:clrMapOvr>
    <a:masterClrMapping/>
  </p:clrMapOvr>
</p:sld>
</file>

<file path=ppt/theme/theme1.xml><?xml version="1.0" encoding="utf-8"?>
<a:theme xmlns:a="http://schemas.openxmlformats.org/drawingml/2006/main" name="Z2 Lesekoch Mastervorlage">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Z2 Lesekoch Mastervorlage</Template>
  <TotalTime>0</TotalTime>
  <Words>2018</Words>
  <Application>Microsoft Office PowerPoint</Application>
  <PresentationFormat>Breitbild</PresentationFormat>
  <Paragraphs>391</Paragraphs>
  <Slides>20</Slides>
  <Notes>16</Notes>
  <HiddenSlides>0</HiddenSlides>
  <MMClips>0</MMClips>
  <ScaleCrop>false</ScaleCrop>
  <HeadingPairs>
    <vt:vector size="6" baseType="variant">
      <vt:variant>
        <vt:lpstr>Verwendete Schriftarten</vt:lpstr>
      </vt:variant>
      <vt:variant>
        <vt:i4>3</vt:i4>
      </vt:variant>
      <vt:variant>
        <vt:lpstr>Design</vt:lpstr>
      </vt:variant>
      <vt:variant>
        <vt:i4>7</vt:i4>
      </vt:variant>
      <vt:variant>
        <vt:lpstr>Folientitel</vt:lpstr>
      </vt:variant>
      <vt:variant>
        <vt:i4>20</vt:i4>
      </vt:variant>
    </vt:vector>
  </HeadingPairs>
  <TitlesOfParts>
    <vt:vector size="30" baseType="lpstr">
      <vt:lpstr>Arial</vt:lpstr>
      <vt:lpstr>Calibri</vt:lpstr>
      <vt:lpstr>Trebuchet MS</vt:lpstr>
      <vt:lpstr>Z2 Lesekoch Mastervorlage</vt:lpstr>
      <vt:lpstr>5_Benutzerdefiniertes Design</vt:lpstr>
      <vt:lpstr>4_Benutzerdefiniertes Design</vt:lpstr>
      <vt:lpstr>3_Benutzerdefiniertes Design</vt:lpstr>
      <vt:lpstr>2_Benutzerdefiniertes Design</vt:lpstr>
      <vt:lpstr>1_Benutzerdefiniertes Design</vt:lpstr>
      <vt:lpstr>Benutzerdefiniertes 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11 Komma bei Verben in Grundform mit zu </vt:lpstr>
      <vt:lpstr>12 Kein Komma bei Verben in Grundform mit zu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Merke!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Rudolph</dc:creator>
  <cp:lastModifiedBy>Siegbert Rudolph</cp:lastModifiedBy>
  <cp:revision>2296</cp:revision>
  <cp:lastPrinted>2022-11-29T17:32:52Z</cp:lastPrinted>
  <dcterms:created xsi:type="dcterms:W3CDTF">2012-08-26T07:44:46Z</dcterms:created>
  <dcterms:modified xsi:type="dcterms:W3CDTF">2022-11-30T21:15:30Z</dcterms:modified>
</cp:coreProperties>
</file>