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08" r:id="rId3"/>
    <p:sldMasterId id="2147483696" r:id="rId4"/>
    <p:sldMasterId id="2147483684" r:id="rId5"/>
    <p:sldMasterId id="2147483672" r:id="rId6"/>
    <p:sldMasterId id="2147483660" r:id="rId7"/>
  </p:sldMasterIdLst>
  <p:notesMasterIdLst>
    <p:notesMasterId r:id="rId49"/>
  </p:notesMasterIdLst>
  <p:sldIdLst>
    <p:sldId id="696" r:id="rId8"/>
    <p:sldId id="748" r:id="rId9"/>
    <p:sldId id="798" r:id="rId10"/>
    <p:sldId id="823" r:id="rId11"/>
    <p:sldId id="799" r:id="rId12"/>
    <p:sldId id="824" r:id="rId13"/>
    <p:sldId id="800" r:id="rId14"/>
    <p:sldId id="825" r:id="rId15"/>
    <p:sldId id="804" r:id="rId16"/>
    <p:sldId id="826" r:id="rId17"/>
    <p:sldId id="805" r:id="rId18"/>
    <p:sldId id="827" r:id="rId19"/>
    <p:sldId id="828" r:id="rId20"/>
    <p:sldId id="829" r:id="rId21"/>
    <p:sldId id="807" r:id="rId22"/>
    <p:sldId id="830" r:id="rId23"/>
    <p:sldId id="808" r:id="rId24"/>
    <p:sldId id="831" r:id="rId25"/>
    <p:sldId id="809" r:id="rId26"/>
    <p:sldId id="832" r:id="rId27"/>
    <p:sldId id="812" r:id="rId28"/>
    <p:sldId id="833" r:id="rId29"/>
    <p:sldId id="819" r:id="rId30"/>
    <p:sldId id="834" r:id="rId31"/>
    <p:sldId id="820" r:id="rId32"/>
    <p:sldId id="835" r:id="rId33"/>
    <p:sldId id="813" r:id="rId34"/>
    <p:sldId id="836" r:id="rId35"/>
    <p:sldId id="814" r:id="rId36"/>
    <p:sldId id="837" r:id="rId37"/>
    <p:sldId id="815" r:id="rId38"/>
    <p:sldId id="838" r:id="rId39"/>
    <p:sldId id="816" r:id="rId40"/>
    <p:sldId id="839" r:id="rId41"/>
    <p:sldId id="817" r:id="rId42"/>
    <p:sldId id="840" r:id="rId43"/>
    <p:sldId id="818" r:id="rId44"/>
    <p:sldId id="841" r:id="rId45"/>
    <p:sldId id="821" r:id="rId46"/>
    <p:sldId id="842" r:id="rId47"/>
    <p:sldId id="822" r:id="rId48"/>
  </p:sldIdLst>
  <p:sldSz cx="12192000" cy="6858000"/>
  <p:notesSz cx="6669088" cy="9866313"/>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Standardabschnitt" id="{01B7408D-3758-46C5-A72B-C342A274CB2B}">
          <p14:sldIdLst>
            <p14:sldId id="696"/>
            <p14:sldId id="748"/>
            <p14:sldId id="798"/>
            <p14:sldId id="823"/>
            <p14:sldId id="799"/>
            <p14:sldId id="824"/>
            <p14:sldId id="800"/>
            <p14:sldId id="825"/>
            <p14:sldId id="804"/>
            <p14:sldId id="826"/>
            <p14:sldId id="805"/>
            <p14:sldId id="827"/>
            <p14:sldId id="828"/>
            <p14:sldId id="829"/>
            <p14:sldId id="807"/>
            <p14:sldId id="830"/>
            <p14:sldId id="808"/>
            <p14:sldId id="831"/>
            <p14:sldId id="809"/>
            <p14:sldId id="832"/>
            <p14:sldId id="812"/>
            <p14:sldId id="833"/>
            <p14:sldId id="819"/>
            <p14:sldId id="834"/>
            <p14:sldId id="820"/>
            <p14:sldId id="835"/>
            <p14:sldId id="813"/>
            <p14:sldId id="836"/>
            <p14:sldId id="814"/>
            <p14:sldId id="837"/>
            <p14:sldId id="815"/>
            <p14:sldId id="838"/>
            <p14:sldId id="816"/>
            <p14:sldId id="839"/>
            <p14:sldId id="817"/>
            <p14:sldId id="840"/>
            <p14:sldId id="818"/>
            <p14:sldId id="841"/>
            <p14:sldId id="821"/>
            <p14:sldId id="842"/>
            <p14:sldId id="82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0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okaliwska" initials="MS" lastIdx="1" clrIdx="0"/>
  <p:cmAuthor id="2" name="Siegbert Rudolph" initials="SR" lastIdx="3" clrIdx="1">
    <p:extLst>
      <p:ext uri="{19B8F6BF-5375-455C-9EA6-DF929625EA0E}">
        <p15:presenceInfo xmlns:p15="http://schemas.microsoft.com/office/powerpoint/2012/main" userId="2af4d44886c067c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343"/>
    <a:srgbClr val="00F62F"/>
    <a:srgbClr val="0070C0"/>
    <a:srgbClr val="F60000"/>
    <a:srgbClr val="98B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A81E54-F5E7-4F86-93A1-8F02F14B0C7C}" v="11241" dt="2022-11-30T14:31:56.5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81" autoAdjust="0"/>
    <p:restoredTop sz="94096" autoAdjust="0"/>
  </p:normalViewPr>
  <p:slideViewPr>
    <p:cSldViewPr>
      <p:cViewPr varScale="1">
        <p:scale>
          <a:sx n="92" d="100"/>
          <a:sy n="92" d="100"/>
        </p:scale>
        <p:origin x="444"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79" d="100"/>
          <a:sy n="79" d="100"/>
        </p:scale>
        <p:origin x="-3378" y="-108"/>
      </p:cViewPr>
      <p:guideLst>
        <p:guide orient="horz" pos="3108"/>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microsoft.com/office/2015/10/relationships/revisionInfo" Target="revisionInfo.xml"/><Relationship Id="rId8" Type="http://schemas.openxmlformats.org/officeDocument/2006/relationships/slide" Target="slides/slide1.xml"/><Relationship Id="rId5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Rudolph" userId="2af4d44886c067cc" providerId="LiveId" clId="{C2A81E54-F5E7-4F86-93A1-8F02F14B0C7C}"/>
    <pc:docChg chg="undo redo custSel addSld delSld modSld sldOrd modSection modNotesMaster">
      <pc:chgData name="Siegbert Rudolph" userId="2af4d44886c067cc" providerId="LiveId" clId="{C2A81E54-F5E7-4F86-93A1-8F02F14B0C7C}" dt="2022-11-30T14:33:22.096" v="19861" actId="1036"/>
      <pc:docMkLst>
        <pc:docMk/>
      </pc:docMkLst>
      <pc:sldChg chg="del">
        <pc:chgData name="Siegbert Rudolph" userId="2af4d44886c067cc" providerId="LiveId" clId="{C2A81E54-F5E7-4F86-93A1-8F02F14B0C7C}" dt="2022-11-10T11:37:29.481" v="0" actId="47"/>
        <pc:sldMkLst>
          <pc:docMk/>
          <pc:sldMk cId="243051450" sldId="637"/>
        </pc:sldMkLst>
      </pc:sldChg>
      <pc:sldChg chg="modSp mod">
        <pc:chgData name="Siegbert Rudolph" userId="2af4d44886c067cc" providerId="LiveId" clId="{C2A81E54-F5E7-4F86-93A1-8F02F14B0C7C}" dt="2022-11-30T13:52:31.105" v="19130" actId="20577"/>
        <pc:sldMkLst>
          <pc:docMk/>
          <pc:sldMk cId="0" sldId="696"/>
        </pc:sldMkLst>
        <pc:spChg chg="mod">
          <ac:chgData name="Siegbert Rudolph" userId="2af4d44886c067cc" providerId="LiveId" clId="{C2A81E54-F5E7-4F86-93A1-8F02F14B0C7C}" dt="2022-11-30T13:52:31.105" v="19130" actId="20577"/>
          <ac:spMkLst>
            <pc:docMk/>
            <pc:sldMk cId="0" sldId="696"/>
            <ac:spMk id="2" creationId="{0F24340D-DF09-4204-BA92-0D6ACF337D26}"/>
          </ac:spMkLst>
        </pc:spChg>
      </pc:sldChg>
      <pc:sldChg chg="addSp delSp modSp mod modAnim modNotes">
        <pc:chgData name="Siegbert Rudolph" userId="2af4d44886c067cc" providerId="LiveId" clId="{C2A81E54-F5E7-4F86-93A1-8F02F14B0C7C}" dt="2022-11-30T13:31:39.436" v="18759"/>
        <pc:sldMkLst>
          <pc:docMk/>
          <pc:sldMk cId="1024200633" sldId="748"/>
        </pc:sldMkLst>
        <pc:spChg chg="add mod">
          <ac:chgData name="Siegbert Rudolph" userId="2af4d44886c067cc" providerId="LiveId" clId="{C2A81E54-F5E7-4F86-93A1-8F02F14B0C7C}" dt="2022-11-30T13:27:17.391" v="18682" actId="1035"/>
          <ac:spMkLst>
            <pc:docMk/>
            <pc:sldMk cId="1024200633" sldId="748"/>
            <ac:spMk id="2" creationId="{7F1293ED-170E-DA0D-47E8-2669D8E0DDBE}"/>
          </ac:spMkLst>
        </pc:spChg>
        <pc:spChg chg="add mod">
          <ac:chgData name="Siegbert Rudolph" userId="2af4d44886c067cc" providerId="LiveId" clId="{C2A81E54-F5E7-4F86-93A1-8F02F14B0C7C}" dt="2022-11-30T13:27:52.368" v="18703" actId="14100"/>
          <ac:spMkLst>
            <pc:docMk/>
            <pc:sldMk cId="1024200633" sldId="748"/>
            <ac:spMk id="3" creationId="{073C1906-6100-A1E5-49DF-3F4D38E4B946}"/>
          </ac:spMkLst>
        </pc:spChg>
        <pc:spChg chg="add del">
          <ac:chgData name="Siegbert Rudolph" userId="2af4d44886c067cc" providerId="LiveId" clId="{C2A81E54-F5E7-4F86-93A1-8F02F14B0C7C}" dt="2022-11-30T13:19:07.040" v="18518" actId="478"/>
          <ac:spMkLst>
            <pc:docMk/>
            <pc:sldMk cId="1024200633" sldId="748"/>
            <ac:spMk id="4" creationId="{33F098AE-64CA-E8F3-F3DE-3BE14C9EC1C4}"/>
          </ac:spMkLst>
        </pc:spChg>
        <pc:spChg chg="add mod">
          <ac:chgData name="Siegbert Rudolph" userId="2af4d44886c067cc" providerId="LiveId" clId="{C2A81E54-F5E7-4F86-93A1-8F02F14B0C7C}" dt="2022-11-30T13:27:35.761" v="18699" actId="1036"/>
          <ac:spMkLst>
            <pc:docMk/>
            <pc:sldMk cId="1024200633" sldId="748"/>
            <ac:spMk id="5" creationId="{67ED2525-D07E-0E4D-0131-DDA7849B9A6B}"/>
          </ac:spMkLst>
        </pc:spChg>
        <pc:spChg chg="add mod">
          <ac:chgData name="Siegbert Rudolph" userId="2af4d44886c067cc" providerId="LiveId" clId="{C2A81E54-F5E7-4F86-93A1-8F02F14B0C7C}" dt="2022-11-30T13:27:35.761" v="18699" actId="1036"/>
          <ac:spMkLst>
            <pc:docMk/>
            <pc:sldMk cId="1024200633" sldId="748"/>
            <ac:spMk id="7" creationId="{152F111F-FD45-3A76-AB1C-7ED613E203E1}"/>
          </ac:spMkLst>
        </pc:spChg>
        <pc:spChg chg="add mod">
          <ac:chgData name="Siegbert Rudolph" userId="2af4d44886c067cc" providerId="LiveId" clId="{C2A81E54-F5E7-4F86-93A1-8F02F14B0C7C}" dt="2022-11-30T13:28:55.116" v="18705" actId="1076"/>
          <ac:spMkLst>
            <pc:docMk/>
            <pc:sldMk cId="1024200633" sldId="748"/>
            <ac:spMk id="8" creationId="{C747E90E-6E2F-C95E-F253-DCC8EBB051D4}"/>
          </ac:spMkLst>
        </pc:spChg>
        <pc:spChg chg="add mod">
          <ac:chgData name="Siegbert Rudolph" userId="2af4d44886c067cc" providerId="LiveId" clId="{C2A81E54-F5E7-4F86-93A1-8F02F14B0C7C}" dt="2022-11-30T13:29:39.506" v="18755" actId="113"/>
          <ac:spMkLst>
            <pc:docMk/>
            <pc:sldMk cId="1024200633" sldId="748"/>
            <ac:spMk id="9" creationId="{C3DFE795-9869-AC88-776E-B416CFA3D5E6}"/>
          </ac:spMkLst>
        </pc:spChg>
        <pc:spChg chg="mod">
          <ac:chgData name="Siegbert Rudolph" userId="2af4d44886c067cc" providerId="LiveId" clId="{C2A81E54-F5E7-4F86-93A1-8F02F14B0C7C}" dt="2022-11-29T16:26:28.396" v="10011" actId="20577"/>
          <ac:spMkLst>
            <pc:docMk/>
            <pc:sldMk cId="1024200633" sldId="748"/>
            <ac:spMk id="26" creationId="{8099377C-A990-46BC-9AA1-F6E4DB136045}"/>
          </ac:spMkLst>
        </pc:spChg>
        <pc:spChg chg="del">
          <ac:chgData name="Siegbert Rudolph" userId="2af4d44886c067cc" providerId="LiveId" clId="{C2A81E54-F5E7-4F86-93A1-8F02F14B0C7C}" dt="2022-11-29T16:30:10.280" v="10046" actId="478"/>
          <ac:spMkLst>
            <pc:docMk/>
            <pc:sldMk cId="1024200633" sldId="748"/>
            <ac:spMk id="28" creationId="{FA65562B-1E60-4C6D-B659-7DB51A503305}"/>
          </ac:spMkLst>
        </pc:spChg>
        <pc:spChg chg="mod">
          <ac:chgData name="Siegbert Rudolph" userId="2af4d44886c067cc" providerId="LiveId" clId="{C2A81E54-F5E7-4F86-93A1-8F02F14B0C7C}" dt="2022-11-30T13:26:34.055" v="18665" actId="1035"/>
          <ac:spMkLst>
            <pc:docMk/>
            <pc:sldMk cId="1024200633" sldId="748"/>
            <ac:spMk id="29" creationId="{0780136C-DC69-4966-A9E1-ED18868BFEA7}"/>
          </ac:spMkLst>
        </pc:spChg>
        <pc:spChg chg="mod">
          <ac:chgData name="Siegbert Rudolph" userId="2af4d44886c067cc" providerId="LiveId" clId="{C2A81E54-F5E7-4F86-93A1-8F02F14B0C7C}" dt="2022-11-30T13:26:41.204" v="18666" actId="14100"/>
          <ac:spMkLst>
            <pc:docMk/>
            <pc:sldMk cId="1024200633" sldId="748"/>
            <ac:spMk id="30" creationId="{BAF9CE68-DA29-4FA2-8221-E21275B4E5D4}"/>
          </ac:spMkLst>
        </pc:spChg>
        <pc:spChg chg="mod">
          <ac:chgData name="Siegbert Rudolph" userId="2af4d44886c067cc" providerId="LiveId" clId="{C2A81E54-F5E7-4F86-93A1-8F02F14B0C7C}" dt="2022-11-30T13:26:34.055" v="18665" actId="1035"/>
          <ac:spMkLst>
            <pc:docMk/>
            <pc:sldMk cId="1024200633" sldId="748"/>
            <ac:spMk id="32" creationId="{651EE26B-787C-465D-AE28-0FC00969D2BB}"/>
          </ac:spMkLst>
        </pc:spChg>
        <pc:spChg chg="mod">
          <ac:chgData name="Siegbert Rudolph" userId="2af4d44886c067cc" providerId="LiveId" clId="{C2A81E54-F5E7-4F86-93A1-8F02F14B0C7C}" dt="2022-11-30T13:26:34.055" v="18665" actId="1035"/>
          <ac:spMkLst>
            <pc:docMk/>
            <pc:sldMk cId="1024200633" sldId="748"/>
            <ac:spMk id="33" creationId="{509471B0-6446-41AC-98EC-FFEBAB8C444E}"/>
          </ac:spMkLst>
        </pc:spChg>
        <pc:spChg chg="mod">
          <ac:chgData name="Siegbert Rudolph" userId="2af4d44886c067cc" providerId="LiveId" clId="{C2A81E54-F5E7-4F86-93A1-8F02F14B0C7C}" dt="2022-11-30T13:26:23.781" v="18657" actId="14100"/>
          <ac:spMkLst>
            <pc:docMk/>
            <pc:sldMk cId="1024200633" sldId="748"/>
            <ac:spMk id="34" creationId="{D20F6CB5-A8A7-4043-A737-096F749F3ADD}"/>
          </ac:spMkLst>
        </pc:spChg>
        <pc:spChg chg="mod">
          <ac:chgData name="Siegbert Rudolph" userId="2af4d44886c067cc" providerId="LiveId" clId="{C2A81E54-F5E7-4F86-93A1-8F02F14B0C7C}" dt="2022-11-30T13:25:57.759" v="18656" actId="1035"/>
          <ac:spMkLst>
            <pc:docMk/>
            <pc:sldMk cId="1024200633" sldId="748"/>
            <ac:spMk id="35" creationId="{25222288-E2E0-450F-A7DD-B137ABDB6937}"/>
          </ac:spMkLst>
        </pc:spChg>
        <pc:spChg chg="mod">
          <ac:chgData name="Siegbert Rudolph" userId="2af4d44886c067cc" providerId="LiveId" clId="{C2A81E54-F5E7-4F86-93A1-8F02F14B0C7C}" dt="2022-11-30T13:26:50.109" v="18673" actId="1035"/>
          <ac:spMkLst>
            <pc:docMk/>
            <pc:sldMk cId="1024200633" sldId="748"/>
            <ac:spMk id="36" creationId="{67AAA03C-BF6B-47B3-8E81-E92D62E92F59}"/>
          </ac:spMkLst>
        </pc:spChg>
        <pc:spChg chg="mod">
          <ac:chgData name="Siegbert Rudolph" userId="2af4d44886c067cc" providerId="LiveId" clId="{C2A81E54-F5E7-4F86-93A1-8F02F14B0C7C}" dt="2022-11-30T13:27:06.202" v="18674" actId="207"/>
          <ac:spMkLst>
            <pc:docMk/>
            <pc:sldMk cId="1024200633" sldId="748"/>
            <ac:spMk id="37" creationId="{EB41ADCC-39CB-43C5-ABD0-C815278211A0}"/>
          </ac:spMkLst>
        </pc:spChg>
        <pc:spChg chg="mod">
          <ac:chgData name="Siegbert Rudolph" userId="2af4d44886c067cc" providerId="LiveId" clId="{C2A81E54-F5E7-4F86-93A1-8F02F14B0C7C}" dt="2022-11-30T13:26:50.109" v="18673" actId="1035"/>
          <ac:spMkLst>
            <pc:docMk/>
            <pc:sldMk cId="1024200633" sldId="748"/>
            <ac:spMk id="38" creationId="{79542D91-B3C6-464B-ABA3-F980B62D437B}"/>
          </ac:spMkLst>
        </pc:spChg>
        <pc:spChg chg="mod">
          <ac:chgData name="Siegbert Rudolph" userId="2af4d44886c067cc" providerId="LiveId" clId="{C2A81E54-F5E7-4F86-93A1-8F02F14B0C7C}" dt="2022-11-30T13:26:50.109" v="18673" actId="1035"/>
          <ac:spMkLst>
            <pc:docMk/>
            <pc:sldMk cId="1024200633" sldId="748"/>
            <ac:spMk id="39" creationId="{DA93CE4D-FEE5-4468-A77E-76092F36F44F}"/>
          </ac:spMkLst>
        </pc:spChg>
        <pc:spChg chg="mod">
          <ac:chgData name="Siegbert Rudolph" userId="2af4d44886c067cc" providerId="LiveId" clId="{C2A81E54-F5E7-4F86-93A1-8F02F14B0C7C}" dt="2022-11-30T13:26:50.109" v="18673" actId="1035"/>
          <ac:spMkLst>
            <pc:docMk/>
            <pc:sldMk cId="1024200633" sldId="748"/>
            <ac:spMk id="40" creationId="{0D18E661-0F7E-4F3B-AE78-363E791DEB99}"/>
          </ac:spMkLst>
        </pc:spChg>
        <pc:spChg chg="mod">
          <ac:chgData name="Siegbert Rudolph" userId="2af4d44886c067cc" providerId="LiveId" clId="{C2A81E54-F5E7-4F86-93A1-8F02F14B0C7C}" dt="2022-11-30T13:27:17.391" v="18682" actId="1035"/>
          <ac:spMkLst>
            <pc:docMk/>
            <pc:sldMk cId="1024200633" sldId="748"/>
            <ac:spMk id="41" creationId="{FF13618E-ED6E-4F0D-8368-5C9C8AE2D789}"/>
          </ac:spMkLst>
        </pc:spChg>
        <pc:spChg chg="mod">
          <ac:chgData name="Siegbert Rudolph" userId="2af4d44886c067cc" providerId="LiveId" clId="{C2A81E54-F5E7-4F86-93A1-8F02F14B0C7C}" dt="2022-11-30T13:27:24.331" v="18683" actId="14100"/>
          <ac:spMkLst>
            <pc:docMk/>
            <pc:sldMk cId="1024200633" sldId="748"/>
            <ac:spMk id="42" creationId="{6D8E79A5-F8EE-4802-902C-E6AED8C93A28}"/>
          </ac:spMkLst>
        </pc:spChg>
      </pc:sldChg>
      <pc:sldChg chg="addSp delSp modSp mod modTransition delAnim modAnim modNotes">
        <pc:chgData name="Siegbert Rudolph" userId="2af4d44886c067cc" providerId="LiveId" clId="{C2A81E54-F5E7-4F86-93A1-8F02F14B0C7C}" dt="2022-11-30T10:56:17.152" v="17160" actId="20577"/>
        <pc:sldMkLst>
          <pc:docMk/>
          <pc:sldMk cId="2329810719" sldId="798"/>
        </pc:sldMkLst>
        <pc:spChg chg="add del">
          <ac:chgData name="Siegbert Rudolph" userId="2af4d44886c067cc" providerId="LiveId" clId="{C2A81E54-F5E7-4F86-93A1-8F02F14B0C7C}" dt="2022-11-29T17:25:56.590" v="11299" actId="478"/>
          <ac:spMkLst>
            <pc:docMk/>
            <pc:sldMk cId="2329810719" sldId="798"/>
            <ac:spMk id="2" creationId="{48FC0FE7-25DB-3B24-EDF7-A738576A1C28}"/>
          </ac:spMkLst>
        </pc:spChg>
        <pc:spChg chg="add mod">
          <ac:chgData name="Siegbert Rudolph" userId="2af4d44886c067cc" providerId="LiveId" clId="{C2A81E54-F5E7-4F86-93A1-8F02F14B0C7C}" dt="2022-11-30T08:04:20.516" v="15722" actId="1038"/>
          <ac:spMkLst>
            <pc:docMk/>
            <pc:sldMk cId="2329810719" sldId="798"/>
            <ac:spMk id="3" creationId="{DC791E87-9F70-4780-2239-1B28852FDBAB}"/>
          </ac:spMkLst>
        </pc:spChg>
        <pc:spChg chg="mod">
          <ac:chgData name="Siegbert Rudolph" userId="2af4d44886c067cc" providerId="LiveId" clId="{C2A81E54-F5E7-4F86-93A1-8F02F14B0C7C}" dt="2022-11-29T17:13:50.895" v="10752" actId="255"/>
          <ac:spMkLst>
            <pc:docMk/>
            <pc:sldMk cId="2329810719" sldId="798"/>
            <ac:spMk id="24" creationId="{E8680195-DDCB-4482-AF78-D72E3C63D6E7}"/>
          </ac:spMkLst>
        </pc:spChg>
        <pc:spChg chg="mod">
          <ac:chgData name="Siegbert Rudolph" userId="2af4d44886c067cc" providerId="LiveId" clId="{C2A81E54-F5E7-4F86-93A1-8F02F14B0C7C}" dt="2022-11-29T17:12:32.474" v="10681" actId="207"/>
          <ac:spMkLst>
            <pc:docMk/>
            <pc:sldMk cId="2329810719" sldId="798"/>
            <ac:spMk id="26" creationId="{8099377C-A990-46BC-9AA1-F6E4DB136045}"/>
          </ac:spMkLst>
        </pc:spChg>
        <pc:spChg chg="del">
          <ac:chgData name="Siegbert Rudolph" userId="2af4d44886c067cc" providerId="LiveId" clId="{C2A81E54-F5E7-4F86-93A1-8F02F14B0C7C}" dt="2022-11-29T16:30:26.971" v="10047" actId="478"/>
          <ac:spMkLst>
            <pc:docMk/>
            <pc:sldMk cId="2329810719" sldId="798"/>
            <ac:spMk id="28" creationId="{FA65562B-1E60-4C6D-B659-7DB51A503305}"/>
          </ac:spMkLst>
        </pc:spChg>
        <pc:spChg chg="mod">
          <ac:chgData name="Siegbert Rudolph" userId="2af4d44886c067cc" providerId="LiveId" clId="{C2A81E54-F5E7-4F86-93A1-8F02F14B0C7C}" dt="2022-11-29T17:13:55.137" v="10754" actId="1036"/>
          <ac:spMkLst>
            <pc:docMk/>
            <pc:sldMk cId="2329810719" sldId="798"/>
            <ac:spMk id="105" creationId="{0A14F30F-E993-4326-9C97-0ACE5965AC97}"/>
          </ac:spMkLst>
        </pc:spChg>
        <pc:spChg chg="del">
          <ac:chgData name="Siegbert Rudolph" userId="2af4d44886c067cc" providerId="LiveId" clId="{C2A81E54-F5E7-4F86-93A1-8F02F14B0C7C}" dt="2022-11-29T17:13:42.014" v="10750" actId="478"/>
          <ac:spMkLst>
            <pc:docMk/>
            <pc:sldMk cId="2329810719" sldId="798"/>
            <ac:spMk id="107" creationId="{2BE6D5AA-91DF-4FD8-9ED6-580037C5AF8A}"/>
          </ac:spMkLst>
        </pc:spChg>
        <pc:spChg chg="del">
          <ac:chgData name="Siegbert Rudolph" userId="2af4d44886c067cc" providerId="LiveId" clId="{C2A81E54-F5E7-4F86-93A1-8F02F14B0C7C}" dt="2022-11-29T17:13:42.014" v="10750" actId="478"/>
          <ac:spMkLst>
            <pc:docMk/>
            <pc:sldMk cId="2329810719" sldId="798"/>
            <ac:spMk id="108" creationId="{4FE683AC-600B-4660-857F-FFDB8E735104}"/>
          </ac:spMkLst>
        </pc:spChg>
        <pc:spChg chg="del">
          <ac:chgData name="Siegbert Rudolph" userId="2af4d44886c067cc" providerId="LiveId" clId="{C2A81E54-F5E7-4F86-93A1-8F02F14B0C7C}" dt="2022-11-29T17:13:42.014" v="10750" actId="478"/>
          <ac:spMkLst>
            <pc:docMk/>
            <pc:sldMk cId="2329810719" sldId="798"/>
            <ac:spMk id="109" creationId="{3B692950-7306-46C7-8F42-413D7741092A}"/>
          </ac:spMkLst>
        </pc:spChg>
        <pc:spChg chg="del">
          <ac:chgData name="Siegbert Rudolph" userId="2af4d44886c067cc" providerId="LiveId" clId="{C2A81E54-F5E7-4F86-93A1-8F02F14B0C7C}" dt="2022-11-29T17:13:42.014" v="10750" actId="478"/>
          <ac:spMkLst>
            <pc:docMk/>
            <pc:sldMk cId="2329810719" sldId="798"/>
            <ac:spMk id="110" creationId="{4FFDF557-5E66-40D3-A484-3AA2E1775DD6}"/>
          </ac:spMkLst>
        </pc:spChg>
        <pc:spChg chg="del">
          <ac:chgData name="Siegbert Rudolph" userId="2af4d44886c067cc" providerId="LiveId" clId="{C2A81E54-F5E7-4F86-93A1-8F02F14B0C7C}" dt="2022-11-29T17:13:42.014" v="10750" actId="478"/>
          <ac:spMkLst>
            <pc:docMk/>
            <pc:sldMk cId="2329810719" sldId="798"/>
            <ac:spMk id="111" creationId="{2EABAEFA-CEA7-4B90-9BA9-5AD270550E13}"/>
          </ac:spMkLst>
        </pc:spChg>
        <pc:spChg chg="del">
          <ac:chgData name="Siegbert Rudolph" userId="2af4d44886c067cc" providerId="LiveId" clId="{C2A81E54-F5E7-4F86-93A1-8F02F14B0C7C}" dt="2022-11-29T17:13:42.014" v="10750" actId="478"/>
          <ac:spMkLst>
            <pc:docMk/>
            <pc:sldMk cId="2329810719" sldId="798"/>
            <ac:spMk id="112" creationId="{10EB58C7-9755-4421-ACF4-095089FAF38E}"/>
          </ac:spMkLst>
        </pc:spChg>
        <pc:spChg chg="del">
          <ac:chgData name="Siegbert Rudolph" userId="2af4d44886c067cc" providerId="LiveId" clId="{C2A81E54-F5E7-4F86-93A1-8F02F14B0C7C}" dt="2022-11-29T17:13:42.014" v="10750" actId="478"/>
          <ac:spMkLst>
            <pc:docMk/>
            <pc:sldMk cId="2329810719" sldId="798"/>
            <ac:spMk id="113" creationId="{E273D6CE-AB2F-40EB-8A56-1D959DACF8ED}"/>
          </ac:spMkLst>
        </pc:spChg>
        <pc:spChg chg="del">
          <ac:chgData name="Siegbert Rudolph" userId="2af4d44886c067cc" providerId="LiveId" clId="{C2A81E54-F5E7-4F86-93A1-8F02F14B0C7C}" dt="2022-11-29T17:13:42.014" v="10750" actId="478"/>
          <ac:spMkLst>
            <pc:docMk/>
            <pc:sldMk cId="2329810719" sldId="798"/>
            <ac:spMk id="114" creationId="{3006E3AA-D9A2-40E9-889E-A60425987F18}"/>
          </ac:spMkLst>
        </pc:spChg>
        <pc:spChg chg="del">
          <ac:chgData name="Siegbert Rudolph" userId="2af4d44886c067cc" providerId="LiveId" clId="{C2A81E54-F5E7-4F86-93A1-8F02F14B0C7C}" dt="2022-11-29T17:13:42.014" v="10750" actId="478"/>
          <ac:spMkLst>
            <pc:docMk/>
            <pc:sldMk cId="2329810719" sldId="798"/>
            <ac:spMk id="116" creationId="{9F1F442E-83AD-41AA-B0A8-4F8F27EDBE31}"/>
          </ac:spMkLst>
        </pc:spChg>
        <pc:spChg chg="del">
          <ac:chgData name="Siegbert Rudolph" userId="2af4d44886c067cc" providerId="LiveId" clId="{C2A81E54-F5E7-4F86-93A1-8F02F14B0C7C}" dt="2022-11-29T17:13:42.014" v="10750" actId="478"/>
          <ac:spMkLst>
            <pc:docMk/>
            <pc:sldMk cId="2329810719" sldId="798"/>
            <ac:spMk id="117" creationId="{8304AD4A-51AB-4513-9374-8EAB8725214D}"/>
          </ac:spMkLst>
        </pc:spChg>
        <pc:spChg chg="del">
          <ac:chgData name="Siegbert Rudolph" userId="2af4d44886c067cc" providerId="LiveId" clId="{C2A81E54-F5E7-4F86-93A1-8F02F14B0C7C}" dt="2022-11-29T17:13:42.014" v="10750" actId="478"/>
          <ac:spMkLst>
            <pc:docMk/>
            <pc:sldMk cId="2329810719" sldId="798"/>
            <ac:spMk id="119" creationId="{A7198B2B-011F-424E-BDF2-A4779D72957E}"/>
          </ac:spMkLst>
        </pc:spChg>
        <pc:spChg chg="del">
          <ac:chgData name="Siegbert Rudolph" userId="2af4d44886c067cc" providerId="LiveId" clId="{C2A81E54-F5E7-4F86-93A1-8F02F14B0C7C}" dt="2022-11-29T17:13:42.014" v="10750" actId="478"/>
          <ac:spMkLst>
            <pc:docMk/>
            <pc:sldMk cId="2329810719" sldId="798"/>
            <ac:spMk id="120" creationId="{085AC39E-657E-4F4D-BDB4-5B2C1882F047}"/>
          </ac:spMkLst>
        </pc:spChg>
        <pc:spChg chg="del">
          <ac:chgData name="Siegbert Rudolph" userId="2af4d44886c067cc" providerId="LiveId" clId="{C2A81E54-F5E7-4F86-93A1-8F02F14B0C7C}" dt="2022-11-29T17:13:42.014" v="10750" actId="478"/>
          <ac:spMkLst>
            <pc:docMk/>
            <pc:sldMk cId="2329810719" sldId="798"/>
            <ac:spMk id="121" creationId="{6B8ABB09-58D7-47AB-9EA9-5F836AFBD4F5}"/>
          </ac:spMkLst>
        </pc:spChg>
        <pc:spChg chg="del">
          <ac:chgData name="Siegbert Rudolph" userId="2af4d44886c067cc" providerId="LiveId" clId="{C2A81E54-F5E7-4F86-93A1-8F02F14B0C7C}" dt="2022-11-29T17:13:42.014" v="10750" actId="478"/>
          <ac:spMkLst>
            <pc:docMk/>
            <pc:sldMk cId="2329810719" sldId="798"/>
            <ac:spMk id="122" creationId="{CD41384A-C270-42A4-A94C-B441BE895BCC}"/>
          </ac:spMkLst>
        </pc:spChg>
        <pc:spChg chg="del">
          <ac:chgData name="Siegbert Rudolph" userId="2af4d44886c067cc" providerId="LiveId" clId="{C2A81E54-F5E7-4F86-93A1-8F02F14B0C7C}" dt="2022-11-29T17:13:42.014" v="10750" actId="478"/>
          <ac:spMkLst>
            <pc:docMk/>
            <pc:sldMk cId="2329810719" sldId="798"/>
            <ac:spMk id="123" creationId="{1D6815AD-07D5-4A68-8596-785F2DA2BBAA}"/>
          </ac:spMkLst>
        </pc:spChg>
        <pc:spChg chg="mod">
          <ac:chgData name="Siegbert Rudolph" userId="2af4d44886c067cc" providerId="LiveId" clId="{C2A81E54-F5E7-4F86-93A1-8F02F14B0C7C}" dt="2022-11-30T10:56:17.152" v="17160" actId="20577"/>
          <ac:spMkLst>
            <pc:docMk/>
            <pc:sldMk cId="2329810719" sldId="798"/>
            <ac:spMk id="124" creationId="{48773CBF-6504-40EF-BCA5-8029E349DB01}"/>
          </ac:spMkLst>
        </pc:spChg>
        <pc:spChg chg="del">
          <ac:chgData name="Siegbert Rudolph" userId="2af4d44886c067cc" providerId="LiveId" clId="{C2A81E54-F5E7-4F86-93A1-8F02F14B0C7C}" dt="2022-11-29T17:13:42.014" v="10750" actId="478"/>
          <ac:spMkLst>
            <pc:docMk/>
            <pc:sldMk cId="2329810719" sldId="798"/>
            <ac:spMk id="125" creationId="{9A9985D4-9652-40F4-9653-3A652E186EF1}"/>
          </ac:spMkLst>
        </pc:spChg>
        <pc:spChg chg="del">
          <ac:chgData name="Siegbert Rudolph" userId="2af4d44886c067cc" providerId="LiveId" clId="{C2A81E54-F5E7-4F86-93A1-8F02F14B0C7C}" dt="2022-11-29T17:14:39.356" v="10786" actId="478"/>
          <ac:spMkLst>
            <pc:docMk/>
            <pc:sldMk cId="2329810719" sldId="798"/>
            <ac:spMk id="126" creationId="{F6C694B2-8185-4A37-B215-1F5F66AE05E8}"/>
          </ac:spMkLst>
        </pc:spChg>
        <pc:spChg chg="mod">
          <ac:chgData name="Siegbert Rudolph" userId="2af4d44886c067cc" providerId="LiveId" clId="{C2A81E54-F5E7-4F86-93A1-8F02F14B0C7C}" dt="2022-11-30T08:38:03.861" v="15766" actId="1036"/>
          <ac:spMkLst>
            <pc:docMk/>
            <pc:sldMk cId="2329810719" sldId="798"/>
            <ac:spMk id="127" creationId="{EDB656F7-F735-424A-9256-0949CDDE4664}"/>
          </ac:spMkLst>
        </pc:spChg>
        <pc:spChg chg="mod">
          <ac:chgData name="Siegbert Rudolph" userId="2af4d44886c067cc" providerId="LiveId" clId="{C2A81E54-F5E7-4F86-93A1-8F02F14B0C7C}" dt="2022-11-30T08:38:03.861" v="15766" actId="1036"/>
          <ac:spMkLst>
            <pc:docMk/>
            <pc:sldMk cId="2329810719" sldId="798"/>
            <ac:spMk id="128" creationId="{A0086401-491F-489C-B4F5-D6B506AF6618}"/>
          </ac:spMkLst>
        </pc:spChg>
        <pc:spChg chg="del">
          <ac:chgData name="Siegbert Rudolph" userId="2af4d44886c067cc" providerId="LiveId" clId="{C2A81E54-F5E7-4F86-93A1-8F02F14B0C7C}" dt="2022-11-29T17:15:18.829" v="10791" actId="478"/>
          <ac:spMkLst>
            <pc:docMk/>
            <pc:sldMk cId="2329810719" sldId="798"/>
            <ac:spMk id="152" creationId="{30ACB312-5540-4C5C-8E69-F78F8A96C0EA}"/>
          </ac:spMkLst>
        </pc:spChg>
        <pc:spChg chg="del">
          <ac:chgData name="Siegbert Rudolph" userId="2af4d44886c067cc" providerId="LiveId" clId="{C2A81E54-F5E7-4F86-93A1-8F02F14B0C7C}" dt="2022-11-29T17:15:18.829" v="10791" actId="478"/>
          <ac:spMkLst>
            <pc:docMk/>
            <pc:sldMk cId="2329810719" sldId="798"/>
            <ac:spMk id="154" creationId="{2987F424-1435-4D3C-802A-D80B2C44647F}"/>
          </ac:spMkLst>
        </pc:spChg>
        <pc:spChg chg="del">
          <ac:chgData name="Siegbert Rudolph" userId="2af4d44886c067cc" providerId="LiveId" clId="{C2A81E54-F5E7-4F86-93A1-8F02F14B0C7C}" dt="2022-11-29T17:15:18.829" v="10791" actId="478"/>
          <ac:spMkLst>
            <pc:docMk/>
            <pc:sldMk cId="2329810719" sldId="798"/>
            <ac:spMk id="155" creationId="{3F2FBC27-024F-4067-910C-2080F9F3A0E8}"/>
          </ac:spMkLst>
        </pc:spChg>
        <pc:spChg chg="del">
          <ac:chgData name="Siegbert Rudolph" userId="2af4d44886c067cc" providerId="LiveId" clId="{C2A81E54-F5E7-4F86-93A1-8F02F14B0C7C}" dt="2022-11-29T17:15:18.829" v="10791" actId="478"/>
          <ac:spMkLst>
            <pc:docMk/>
            <pc:sldMk cId="2329810719" sldId="798"/>
            <ac:spMk id="156" creationId="{74926712-A15C-4F4B-A921-0CD5B33D46EC}"/>
          </ac:spMkLst>
        </pc:spChg>
        <pc:spChg chg="del">
          <ac:chgData name="Siegbert Rudolph" userId="2af4d44886c067cc" providerId="LiveId" clId="{C2A81E54-F5E7-4F86-93A1-8F02F14B0C7C}" dt="2022-11-29T17:15:18.829" v="10791" actId="478"/>
          <ac:spMkLst>
            <pc:docMk/>
            <pc:sldMk cId="2329810719" sldId="798"/>
            <ac:spMk id="157" creationId="{C4874556-635E-48D4-A7A0-BE133BA1AE47}"/>
          </ac:spMkLst>
        </pc:spChg>
        <pc:spChg chg="del">
          <ac:chgData name="Siegbert Rudolph" userId="2af4d44886c067cc" providerId="LiveId" clId="{C2A81E54-F5E7-4F86-93A1-8F02F14B0C7C}" dt="2022-11-29T17:15:18.829" v="10791" actId="478"/>
          <ac:spMkLst>
            <pc:docMk/>
            <pc:sldMk cId="2329810719" sldId="798"/>
            <ac:spMk id="158" creationId="{A7EFC2EC-94A4-4BEC-A2C4-36CB9F9159DD}"/>
          </ac:spMkLst>
        </pc:spChg>
        <pc:spChg chg="del">
          <ac:chgData name="Siegbert Rudolph" userId="2af4d44886c067cc" providerId="LiveId" clId="{C2A81E54-F5E7-4F86-93A1-8F02F14B0C7C}" dt="2022-11-29T17:15:18.829" v="10791" actId="478"/>
          <ac:spMkLst>
            <pc:docMk/>
            <pc:sldMk cId="2329810719" sldId="798"/>
            <ac:spMk id="159" creationId="{0C2D3F03-A6FD-4D85-A5F4-82474E990AF1}"/>
          </ac:spMkLst>
        </pc:spChg>
        <pc:spChg chg="del">
          <ac:chgData name="Siegbert Rudolph" userId="2af4d44886c067cc" providerId="LiveId" clId="{C2A81E54-F5E7-4F86-93A1-8F02F14B0C7C}" dt="2022-11-29T17:15:18.829" v="10791" actId="478"/>
          <ac:spMkLst>
            <pc:docMk/>
            <pc:sldMk cId="2329810719" sldId="798"/>
            <ac:spMk id="160" creationId="{FFC6EE41-692B-49CD-8CB3-C0A1F98B2639}"/>
          </ac:spMkLst>
        </pc:spChg>
        <pc:spChg chg="del">
          <ac:chgData name="Siegbert Rudolph" userId="2af4d44886c067cc" providerId="LiveId" clId="{C2A81E54-F5E7-4F86-93A1-8F02F14B0C7C}" dt="2022-11-29T17:15:18.829" v="10791" actId="478"/>
          <ac:spMkLst>
            <pc:docMk/>
            <pc:sldMk cId="2329810719" sldId="798"/>
            <ac:spMk id="161" creationId="{20AB5005-8224-4CE9-9F4A-1FD13797BA2D}"/>
          </ac:spMkLst>
        </pc:spChg>
      </pc:sldChg>
      <pc:sldChg chg="addSp delSp modSp mod modTransition delAnim modAnim modNotes">
        <pc:chgData name="Siegbert Rudolph" userId="2af4d44886c067cc" providerId="LiveId" clId="{C2A81E54-F5E7-4F86-93A1-8F02F14B0C7C}" dt="2022-11-30T08:09:42.528" v="15738"/>
        <pc:sldMkLst>
          <pc:docMk/>
          <pc:sldMk cId="2928611940" sldId="799"/>
        </pc:sldMkLst>
        <pc:spChg chg="add mod">
          <ac:chgData name="Siegbert Rudolph" userId="2af4d44886c067cc" providerId="LiveId" clId="{C2A81E54-F5E7-4F86-93A1-8F02F14B0C7C}" dt="2022-11-29T17:28:02.727" v="11369" actId="1036"/>
          <ac:spMkLst>
            <pc:docMk/>
            <pc:sldMk cId="2928611940" sldId="799"/>
            <ac:spMk id="2" creationId="{D9F271A2-246D-1785-E692-EDCD9F5BB9CD}"/>
          </ac:spMkLst>
        </pc:spChg>
        <pc:spChg chg="add mod ord">
          <ac:chgData name="Siegbert Rudolph" userId="2af4d44886c067cc" providerId="LiveId" clId="{C2A81E54-F5E7-4F86-93A1-8F02F14B0C7C}" dt="2022-11-29T17:28:02.727" v="11369" actId="1036"/>
          <ac:spMkLst>
            <pc:docMk/>
            <pc:sldMk cId="2928611940" sldId="799"/>
            <ac:spMk id="3" creationId="{46F418A0-A190-9F65-A544-48B7E81E05FB}"/>
          </ac:spMkLst>
        </pc:spChg>
        <pc:spChg chg="mod">
          <ac:chgData name="Siegbert Rudolph" userId="2af4d44886c067cc" providerId="LiveId" clId="{C2A81E54-F5E7-4F86-93A1-8F02F14B0C7C}" dt="2022-11-29T17:17:13.827" v="10849" actId="20577"/>
          <ac:spMkLst>
            <pc:docMk/>
            <pc:sldMk cId="2928611940" sldId="799"/>
            <ac:spMk id="4" creationId="{1F8F5233-5122-49D0-ADD0-883301DF3587}"/>
          </ac:spMkLst>
        </pc:spChg>
        <pc:spChg chg="mod">
          <ac:chgData name="Siegbert Rudolph" userId="2af4d44886c067cc" providerId="LiveId" clId="{C2A81E54-F5E7-4F86-93A1-8F02F14B0C7C}" dt="2022-11-29T17:28:02.727" v="11369" actId="1036"/>
          <ac:spMkLst>
            <pc:docMk/>
            <pc:sldMk cId="2928611940" sldId="799"/>
            <ac:spMk id="5" creationId="{8094D383-3152-4B01-86BB-DA92A72D0F32}"/>
          </ac:spMkLst>
        </pc:spChg>
        <pc:spChg chg="mod">
          <ac:chgData name="Siegbert Rudolph" userId="2af4d44886c067cc" providerId="LiveId" clId="{C2A81E54-F5E7-4F86-93A1-8F02F14B0C7C}" dt="2022-11-29T17:28:02.727" v="11369" actId="1036"/>
          <ac:spMkLst>
            <pc:docMk/>
            <pc:sldMk cId="2928611940" sldId="799"/>
            <ac:spMk id="6" creationId="{F9FDF970-4802-48EC-8455-2EC73358B030}"/>
          </ac:spMkLst>
        </pc:spChg>
        <pc:spChg chg="mod">
          <ac:chgData name="Siegbert Rudolph" userId="2af4d44886c067cc" providerId="LiveId" clId="{C2A81E54-F5E7-4F86-93A1-8F02F14B0C7C}" dt="2022-11-29T17:28:02.727" v="11369" actId="1036"/>
          <ac:spMkLst>
            <pc:docMk/>
            <pc:sldMk cId="2928611940" sldId="799"/>
            <ac:spMk id="7" creationId="{A24B6236-335F-407D-AA58-138D8BE59D59}"/>
          </ac:spMkLst>
        </pc:spChg>
        <pc:spChg chg="mod">
          <ac:chgData name="Siegbert Rudolph" userId="2af4d44886c067cc" providerId="LiveId" clId="{C2A81E54-F5E7-4F86-93A1-8F02F14B0C7C}" dt="2022-11-29T17:28:02.727" v="11369" actId="1036"/>
          <ac:spMkLst>
            <pc:docMk/>
            <pc:sldMk cId="2928611940" sldId="799"/>
            <ac:spMk id="8" creationId="{DA8BB098-BB50-4844-9C4F-385AC44D6F12}"/>
          </ac:spMkLst>
        </pc:spChg>
        <pc:spChg chg="mod">
          <ac:chgData name="Siegbert Rudolph" userId="2af4d44886c067cc" providerId="LiveId" clId="{C2A81E54-F5E7-4F86-93A1-8F02F14B0C7C}" dt="2022-11-29T17:28:02.727" v="11369" actId="1036"/>
          <ac:spMkLst>
            <pc:docMk/>
            <pc:sldMk cId="2928611940" sldId="799"/>
            <ac:spMk id="9" creationId="{4CFA9682-5E97-4E03-980A-E7A322D3DEA4}"/>
          </ac:spMkLst>
        </pc:spChg>
        <pc:spChg chg="mod">
          <ac:chgData name="Siegbert Rudolph" userId="2af4d44886c067cc" providerId="LiveId" clId="{C2A81E54-F5E7-4F86-93A1-8F02F14B0C7C}" dt="2022-11-29T17:28:02.727" v="11369" actId="1036"/>
          <ac:spMkLst>
            <pc:docMk/>
            <pc:sldMk cId="2928611940" sldId="799"/>
            <ac:spMk id="10" creationId="{C930E861-3A0E-4323-A5EF-E593632D6CD4}"/>
          </ac:spMkLst>
        </pc:spChg>
        <pc:spChg chg="mod">
          <ac:chgData name="Siegbert Rudolph" userId="2af4d44886c067cc" providerId="LiveId" clId="{C2A81E54-F5E7-4F86-93A1-8F02F14B0C7C}" dt="2022-11-29T17:28:02.727" v="11369" actId="1036"/>
          <ac:spMkLst>
            <pc:docMk/>
            <pc:sldMk cId="2928611940" sldId="799"/>
            <ac:spMk id="11" creationId="{FAC6B32C-8B7B-4C6D-9B19-577D58ADD09D}"/>
          </ac:spMkLst>
        </pc:spChg>
        <pc:spChg chg="add mod">
          <ac:chgData name="Siegbert Rudolph" userId="2af4d44886c067cc" providerId="LiveId" clId="{C2A81E54-F5E7-4F86-93A1-8F02F14B0C7C}" dt="2022-11-29T17:26:40.421" v="11307"/>
          <ac:spMkLst>
            <pc:docMk/>
            <pc:sldMk cId="2928611940" sldId="799"/>
            <ac:spMk id="12" creationId="{535BAE6E-B8CE-3380-2BED-C3DF88667592}"/>
          </ac:spMkLst>
        </pc:spChg>
        <pc:spChg chg="del mod">
          <ac:chgData name="Siegbert Rudolph" userId="2af4d44886c067cc" providerId="LiveId" clId="{C2A81E54-F5E7-4F86-93A1-8F02F14B0C7C}" dt="2022-11-29T17:22:00.373" v="11072" actId="478"/>
          <ac:spMkLst>
            <pc:docMk/>
            <pc:sldMk cId="2928611940" sldId="799"/>
            <ac:spMk id="13" creationId="{E4ACF1ED-4D5A-4413-839A-89BB4AF791DE}"/>
          </ac:spMkLst>
        </pc:spChg>
        <pc:spChg chg="mod">
          <ac:chgData name="Siegbert Rudolph" userId="2af4d44886c067cc" providerId="LiveId" clId="{C2A81E54-F5E7-4F86-93A1-8F02F14B0C7C}" dt="2022-11-29T17:28:02.727" v="11369" actId="1036"/>
          <ac:spMkLst>
            <pc:docMk/>
            <pc:sldMk cId="2928611940" sldId="799"/>
            <ac:spMk id="14" creationId="{A3868561-1A67-469C-B378-FA7E1D3A9D55}"/>
          </ac:spMkLst>
        </pc:spChg>
        <pc:spChg chg="mod">
          <ac:chgData name="Siegbert Rudolph" userId="2af4d44886c067cc" providerId="LiveId" clId="{C2A81E54-F5E7-4F86-93A1-8F02F14B0C7C}" dt="2022-11-29T17:28:02.727" v="11369" actId="1036"/>
          <ac:spMkLst>
            <pc:docMk/>
            <pc:sldMk cId="2928611940" sldId="799"/>
            <ac:spMk id="15" creationId="{A75C7E36-B46C-4419-901F-17CB40FB1850}"/>
          </ac:spMkLst>
        </pc:spChg>
        <pc:spChg chg="del">
          <ac:chgData name="Siegbert Rudolph" userId="2af4d44886c067cc" providerId="LiveId" clId="{C2A81E54-F5E7-4F86-93A1-8F02F14B0C7C}" dt="2022-11-29T17:21:47.248" v="11071" actId="478"/>
          <ac:spMkLst>
            <pc:docMk/>
            <pc:sldMk cId="2928611940" sldId="799"/>
            <ac:spMk id="16" creationId="{FF3CC597-EEF1-4F22-8D1A-69AA4219449E}"/>
          </ac:spMkLst>
        </pc:spChg>
        <pc:spChg chg="del mod">
          <ac:chgData name="Siegbert Rudolph" userId="2af4d44886c067cc" providerId="LiveId" clId="{C2A81E54-F5E7-4F86-93A1-8F02F14B0C7C}" dt="2022-11-29T17:22:03.469" v="11073" actId="478"/>
          <ac:spMkLst>
            <pc:docMk/>
            <pc:sldMk cId="2928611940" sldId="799"/>
            <ac:spMk id="17" creationId="{B81F4381-301A-4F69-8B8B-E305FE251064}"/>
          </ac:spMkLst>
        </pc:spChg>
        <pc:spChg chg="del">
          <ac:chgData name="Siegbert Rudolph" userId="2af4d44886c067cc" providerId="LiveId" clId="{C2A81E54-F5E7-4F86-93A1-8F02F14B0C7C}" dt="2022-11-29T17:16:54.399" v="10834" actId="478"/>
          <ac:spMkLst>
            <pc:docMk/>
            <pc:sldMk cId="2928611940" sldId="799"/>
            <ac:spMk id="18" creationId="{F2AD2323-265F-4586-B703-EBED4DFDD09F}"/>
          </ac:spMkLst>
        </pc:spChg>
        <pc:spChg chg="del">
          <ac:chgData name="Siegbert Rudolph" userId="2af4d44886c067cc" providerId="LiveId" clId="{C2A81E54-F5E7-4F86-93A1-8F02F14B0C7C}" dt="2022-11-29T17:16:58.896" v="10835" actId="478"/>
          <ac:spMkLst>
            <pc:docMk/>
            <pc:sldMk cId="2928611940" sldId="799"/>
            <ac:spMk id="19" creationId="{4F4DD09B-B365-4652-8352-A507FB868562}"/>
          </ac:spMkLst>
        </pc:spChg>
        <pc:spChg chg="del">
          <ac:chgData name="Siegbert Rudolph" userId="2af4d44886c067cc" providerId="LiveId" clId="{C2A81E54-F5E7-4F86-93A1-8F02F14B0C7C}" dt="2022-11-29T17:18:40.146" v="10932" actId="478"/>
          <ac:spMkLst>
            <pc:docMk/>
            <pc:sldMk cId="2928611940" sldId="799"/>
            <ac:spMk id="20" creationId="{0909C293-DD4F-4496-8ECA-660EE58170E9}"/>
          </ac:spMkLst>
        </pc:spChg>
        <pc:spChg chg="del">
          <ac:chgData name="Siegbert Rudolph" userId="2af4d44886c067cc" providerId="LiveId" clId="{C2A81E54-F5E7-4F86-93A1-8F02F14B0C7C}" dt="2022-11-29T11:23:33.969" v="8276" actId="478"/>
          <ac:spMkLst>
            <pc:docMk/>
            <pc:sldMk cId="2928611940" sldId="799"/>
            <ac:spMk id="22" creationId="{F94D8078-C6A7-4E2B-9643-6C7ECAE2DD93}"/>
          </ac:spMkLst>
        </pc:spChg>
        <pc:spChg chg="del mod">
          <ac:chgData name="Siegbert Rudolph" userId="2af4d44886c067cc" providerId="LiveId" clId="{C2A81E54-F5E7-4F86-93A1-8F02F14B0C7C}" dt="2022-11-29T17:22:24.690" v="11074" actId="478"/>
          <ac:spMkLst>
            <pc:docMk/>
            <pc:sldMk cId="2928611940" sldId="799"/>
            <ac:spMk id="23" creationId="{C7BBE725-10A6-4E6C-A637-76BAD6380B12}"/>
          </ac:spMkLst>
        </pc:spChg>
        <pc:spChg chg="del mod">
          <ac:chgData name="Siegbert Rudolph" userId="2af4d44886c067cc" providerId="LiveId" clId="{C2A81E54-F5E7-4F86-93A1-8F02F14B0C7C}" dt="2022-11-29T17:22:03.469" v="11073" actId="478"/>
          <ac:spMkLst>
            <pc:docMk/>
            <pc:sldMk cId="2928611940" sldId="799"/>
            <ac:spMk id="24" creationId="{432FC2F9-D29F-42E8-B586-69917FA8C51A}"/>
          </ac:spMkLst>
        </pc:spChg>
        <pc:spChg chg="del mod">
          <ac:chgData name="Siegbert Rudolph" userId="2af4d44886c067cc" providerId="LiveId" clId="{C2A81E54-F5E7-4F86-93A1-8F02F14B0C7C}" dt="2022-11-29T17:22:27.712" v="11075" actId="478"/>
          <ac:spMkLst>
            <pc:docMk/>
            <pc:sldMk cId="2928611940" sldId="799"/>
            <ac:spMk id="25" creationId="{6594C2DD-C87D-4468-904F-52ADE7DD48F4}"/>
          </ac:spMkLst>
        </pc:spChg>
        <pc:spChg chg="mod">
          <ac:chgData name="Siegbert Rudolph" userId="2af4d44886c067cc" providerId="LiveId" clId="{C2A81E54-F5E7-4F86-93A1-8F02F14B0C7C}" dt="2022-11-29T17:16:07.687" v="10805" actId="207"/>
          <ac:spMkLst>
            <pc:docMk/>
            <pc:sldMk cId="2928611940" sldId="799"/>
            <ac:spMk id="26" creationId="{8099377C-A990-46BC-9AA1-F6E4DB136045}"/>
          </ac:spMkLst>
        </pc:spChg>
        <pc:spChg chg="del">
          <ac:chgData name="Siegbert Rudolph" userId="2af4d44886c067cc" providerId="LiveId" clId="{C2A81E54-F5E7-4F86-93A1-8F02F14B0C7C}" dt="2022-11-29T16:31:02.023" v="10049" actId="478"/>
          <ac:spMkLst>
            <pc:docMk/>
            <pc:sldMk cId="2928611940" sldId="799"/>
            <ac:spMk id="28" creationId="{FA65562B-1E60-4C6D-B659-7DB51A503305}"/>
          </ac:spMkLst>
        </pc:spChg>
        <pc:spChg chg="del mod">
          <ac:chgData name="Siegbert Rudolph" userId="2af4d44886c067cc" providerId="LiveId" clId="{C2A81E54-F5E7-4F86-93A1-8F02F14B0C7C}" dt="2022-11-29T17:22:59.391" v="11079" actId="478"/>
          <ac:spMkLst>
            <pc:docMk/>
            <pc:sldMk cId="2928611940" sldId="799"/>
            <ac:spMk id="29" creationId="{71BDEE96-48E8-4999-B12F-578415F76FDA}"/>
          </ac:spMkLst>
        </pc:spChg>
        <pc:spChg chg="del mod">
          <ac:chgData name="Siegbert Rudolph" userId="2af4d44886c067cc" providerId="LiveId" clId="{C2A81E54-F5E7-4F86-93A1-8F02F14B0C7C}" dt="2022-11-29T17:23:14.274" v="11080" actId="478"/>
          <ac:spMkLst>
            <pc:docMk/>
            <pc:sldMk cId="2928611940" sldId="799"/>
            <ac:spMk id="31" creationId="{BD297CDB-E1C3-4A3A-8909-A11BE7B37203}"/>
          </ac:spMkLst>
        </pc:spChg>
      </pc:sldChg>
      <pc:sldChg chg="addSp delSp modSp mod modTransition delAnim modNotes">
        <pc:chgData name="Siegbert Rudolph" userId="2af4d44886c067cc" providerId="LiveId" clId="{C2A81E54-F5E7-4F86-93A1-8F02F14B0C7C}" dt="2022-11-30T13:37:56.633" v="18909" actId="20577"/>
        <pc:sldMkLst>
          <pc:docMk/>
          <pc:sldMk cId="3137416137" sldId="800"/>
        </pc:sldMkLst>
        <pc:spChg chg="add mod">
          <ac:chgData name="Siegbert Rudolph" userId="2af4d44886c067cc" providerId="LiveId" clId="{C2A81E54-F5E7-4F86-93A1-8F02F14B0C7C}" dt="2022-11-29T21:16:29.805" v="12190"/>
          <ac:spMkLst>
            <pc:docMk/>
            <pc:sldMk cId="3137416137" sldId="800"/>
            <ac:spMk id="2" creationId="{0C022E9F-FDFD-628B-2725-FE1544C2817E}"/>
          </ac:spMkLst>
        </pc:spChg>
        <pc:spChg chg="mod">
          <ac:chgData name="Siegbert Rudolph" userId="2af4d44886c067cc" providerId="LiveId" clId="{C2A81E54-F5E7-4F86-93A1-8F02F14B0C7C}" dt="2022-11-30T13:37:56.633" v="18909" actId="20577"/>
          <ac:spMkLst>
            <pc:docMk/>
            <pc:sldMk cId="3137416137" sldId="800"/>
            <ac:spMk id="4" creationId="{B19F0FAD-6A9A-4BD4-9975-AAF0C8B6F4D3}"/>
          </ac:spMkLst>
        </pc:spChg>
        <pc:spChg chg="mod">
          <ac:chgData name="Siegbert Rudolph" userId="2af4d44886c067cc" providerId="LiveId" clId="{C2A81E54-F5E7-4F86-93A1-8F02F14B0C7C}" dt="2022-11-30T13:34:04.530" v="18829" actId="1036"/>
          <ac:spMkLst>
            <pc:docMk/>
            <pc:sldMk cId="3137416137" sldId="800"/>
            <ac:spMk id="5" creationId="{E81A181E-8641-4E75-8F90-A45FA5F21798}"/>
          </ac:spMkLst>
        </pc:spChg>
        <pc:spChg chg="del">
          <ac:chgData name="Siegbert Rudolph" userId="2af4d44886c067cc" providerId="LiveId" clId="{C2A81E54-F5E7-4F86-93A1-8F02F14B0C7C}" dt="2022-11-29T17:34:02.298" v="11375" actId="478"/>
          <ac:spMkLst>
            <pc:docMk/>
            <pc:sldMk cId="3137416137" sldId="800"/>
            <ac:spMk id="7" creationId="{A24C66CB-C701-49DA-9CCA-A2056801519C}"/>
          </ac:spMkLst>
        </pc:spChg>
        <pc:spChg chg="del">
          <ac:chgData name="Siegbert Rudolph" userId="2af4d44886c067cc" providerId="LiveId" clId="{C2A81E54-F5E7-4F86-93A1-8F02F14B0C7C}" dt="2022-11-29T17:34:02.298" v="11375" actId="478"/>
          <ac:spMkLst>
            <pc:docMk/>
            <pc:sldMk cId="3137416137" sldId="800"/>
            <ac:spMk id="8" creationId="{7110B1C4-3066-4110-93A5-FEA5D8E5B42A}"/>
          </ac:spMkLst>
        </pc:spChg>
        <pc:spChg chg="del">
          <ac:chgData name="Siegbert Rudolph" userId="2af4d44886c067cc" providerId="LiveId" clId="{C2A81E54-F5E7-4F86-93A1-8F02F14B0C7C}" dt="2022-11-29T17:34:02.298" v="11375" actId="478"/>
          <ac:spMkLst>
            <pc:docMk/>
            <pc:sldMk cId="3137416137" sldId="800"/>
            <ac:spMk id="9" creationId="{53D99C25-4FD6-4CDB-A4B4-8A6AA12C9195}"/>
          </ac:spMkLst>
        </pc:spChg>
        <pc:spChg chg="del">
          <ac:chgData name="Siegbert Rudolph" userId="2af4d44886c067cc" providerId="LiveId" clId="{C2A81E54-F5E7-4F86-93A1-8F02F14B0C7C}" dt="2022-11-29T17:34:02.298" v="11375" actId="478"/>
          <ac:spMkLst>
            <pc:docMk/>
            <pc:sldMk cId="3137416137" sldId="800"/>
            <ac:spMk id="10" creationId="{CF5775DB-EA08-4E0B-A2CD-6151D9CBD0B7}"/>
          </ac:spMkLst>
        </pc:spChg>
        <pc:spChg chg="del">
          <ac:chgData name="Siegbert Rudolph" userId="2af4d44886c067cc" providerId="LiveId" clId="{C2A81E54-F5E7-4F86-93A1-8F02F14B0C7C}" dt="2022-11-29T17:34:04.342" v="11376" actId="478"/>
          <ac:spMkLst>
            <pc:docMk/>
            <pc:sldMk cId="3137416137" sldId="800"/>
            <ac:spMk id="11" creationId="{0A778022-E92C-43B5-B903-3DBF6881F7B3}"/>
          </ac:spMkLst>
        </pc:spChg>
        <pc:spChg chg="del">
          <ac:chgData name="Siegbert Rudolph" userId="2af4d44886c067cc" providerId="LiveId" clId="{C2A81E54-F5E7-4F86-93A1-8F02F14B0C7C}" dt="2022-11-29T17:34:02.298" v="11375" actId="478"/>
          <ac:spMkLst>
            <pc:docMk/>
            <pc:sldMk cId="3137416137" sldId="800"/>
            <ac:spMk id="12" creationId="{3628B4AA-E068-4534-ABFA-1CE08F0317BA}"/>
          </ac:spMkLst>
        </pc:spChg>
        <pc:spChg chg="del">
          <ac:chgData name="Siegbert Rudolph" userId="2af4d44886c067cc" providerId="LiveId" clId="{C2A81E54-F5E7-4F86-93A1-8F02F14B0C7C}" dt="2022-11-29T17:34:02.298" v="11375" actId="478"/>
          <ac:spMkLst>
            <pc:docMk/>
            <pc:sldMk cId="3137416137" sldId="800"/>
            <ac:spMk id="13" creationId="{1DD2FEC6-4E4C-45DA-B8FA-A22BD0FDDB42}"/>
          </ac:spMkLst>
        </pc:spChg>
        <pc:spChg chg="del">
          <ac:chgData name="Siegbert Rudolph" userId="2af4d44886c067cc" providerId="LiveId" clId="{C2A81E54-F5E7-4F86-93A1-8F02F14B0C7C}" dt="2022-11-29T17:34:02.298" v="11375" actId="478"/>
          <ac:spMkLst>
            <pc:docMk/>
            <pc:sldMk cId="3137416137" sldId="800"/>
            <ac:spMk id="14" creationId="{20CE24A4-3C9C-499C-B213-2680DD454B5B}"/>
          </ac:spMkLst>
        </pc:spChg>
        <pc:spChg chg="del">
          <ac:chgData name="Siegbert Rudolph" userId="2af4d44886c067cc" providerId="LiveId" clId="{C2A81E54-F5E7-4F86-93A1-8F02F14B0C7C}" dt="2022-11-29T17:34:02.298" v="11375" actId="478"/>
          <ac:spMkLst>
            <pc:docMk/>
            <pc:sldMk cId="3137416137" sldId="800"/>
            <ac:spMk id="15" creationId="{CEF55341-3850-4ECE-A6EF-348D602EC56E}"/>
          </ac:spMkLst>
        </pc:spChg>
        <pc:spChg chg="del">
          <ac:chgData name="Siegbert Rudolph" userId="2af4d44886c067cc" providerId="LiveId" clId="{C2A81E54-F5E7-4F86-93A1-8F02F14B0C7C}" dt="2022-11-29T17:34:02.298" v="11375" actId="478"/>
          <ac:spMkLst>
            <pc:docMk/>
            <pc:sldMk cId="3137416137" sldId="800"/>
            <ac:spMk id="16" creationId="{A09172C8-A5B9-4728-9E2C-047FB32CAC74}"/>
          </ac:spMkLst>
        </pc:spChg>
        <pc:spChg chg="del">
          <ac:chgData name="Siegbert Rudolph" userId="2af4d44886c067cc" providerId="LiveId" clId="{C2A81E54-F5E7-4F86-93A1-8F02F14B0C7C}" dt="2022-11-29T17:34:02.298" v="11375" actId="478"/>
          <ac:spMkLst>
            <pc:docMk/>
            <pc:sldMk cId="3137416137" sldId="800"/>
            <ac:spMk id="17" creationId="{BE987F8A-D8A2-4B66-89E5-B31766EE36E2}"/>
          </ac:spMkLst>
        </pc:spChg>
        <pc:spChg chg="del">
          <ac:chgData name="Siegbert Rudolph" userId="2af4d44886c067cc" providerId="LiveId" clId="{C2A81E54-F5E7-4F86-93A1-8F02F14B0C7C}" dt="2022-11-29T17:34:02.298" v="11375" actId="478"/>
          <ac:spMkLst>
            <pc:docMk/>
            <pc:sldMk cId="3137416137" sldId="800"/>
            <ac:spMk id="18" creationId="{73856A9A-ADF5-4A85-A854-9E9317678442}"/>
          </ac:spMkLst>
        </pc:spChg>
        <pc:spChg chg="del">
          <ac:chgData name="Siegbert Rudolph" userId="2af4d44886c067cc" providerId="LiveId" clId="{C2A81E54-F5E7-4F86-93A1-8F02F14B0C7C}" dt="2022-11-29T17:34:02.298" v="11375" actId="478"/>
          <ac:spMkLst>
            <pc:docMk/>
            <pc:sldMk cId="3137416137" sldId="800"/>
            <ac:spMk id="19" creationId="{12C84B47-E21A-4A10-9FA5-1BAD11395D24}"/>
          </ac:spMkLst>
        </pc:spChg>
        <pc:spChg chg="del">
          <ac:chgData name="Siegbert Rudolph" userId="2af4d44886c067cc" providerId="LiveId" clId="{C2A81E54-F5E7-4F86-93A1-8F02F14B0C7C}" dt="2022-11-29T17:34:10.078" v="11377" actId="478"/>
          <ac:spMkLst>
            <pc:docMk/>
            <pc:sldMk cId="3137416137" sldId="800"/>
            <ac:spMk id="20" creationId="{5A57A2E2-00AE-4B0F-A18B-ADAC954FCCFF}"/>
          </ac:spMkLst>
        </pc:spChg>
        <pc:spChg chg="del">
          <ac:chgData name="Siegbert Rudolph" userId="2af4d44886c067cc" providerId="LiveId" clId="{C2A81E54-F5E7-4F86-93A1-8F02F14B0C7C}" dt="2022-11-29T17:34:02.298" v="11375" actId="478"/>
          <ac:spMkLst>
            <pc:docMk/>
            <pc:sldMk cId="3137416137" sldId="800"/>
            <ac:spMk id="21" creationId="{8FF7B3DC-F46A-4098-A1FB-7C8337E30C8F}"/>
          </ac:spMkLst>
        </pc:spChg>
        <pc:spChg chg="del">
          <ac:chgData name="Siegbert Rudolph" userId="2af4d44886c067cc" providerId="LiveId" clId="{C2A81E54-F5E7-4F86-93A1-8F02F14B0C7C}" dt="2022-11-29T17:34:02.298" v="11375" actId="478"/>
          <ac:spMkLst>
            <pc:docMk/>
            <pc:sldMk cId="3137416137" sldId="800"/>
            <ac:spMk id="22" creationId="{848EE491-A2AF-46F9-A1A6-675CAAAF9E7C}"/>
          </ac:spMkLst>
        </pc:spChg>
        <pc:spChg chg="del">
          <ac:chgData name="Siegbert Rudolph" userId="2af4d44886c067cc" providerId="LiveId" clId="{C2A81E54-F5E7-4F86-93A1-8F02F14B0C7C}" dt="2022-11-29T17:34:02.298" v="11375" actId="478"/>
          <ac:spMkLst>
            <pc:docMk/>
            <pc:sldMk cId="3137416137" sldId="800"/>
            <ac:spMk id="23" creationId="{8FD7F367-000F-4FCB-9732-38D017887D29}"/>
          </ac:spMkLst>
        </pc:spChg>
        <pc:spChg chg="del">
          <ac:chgData name="Siegbert Rudolph" userId="2af4d44886c067cc" providerId="LiveId" clId="{C2A81E54-F5E7-4F86-93A1-8F02F14B0C7C}" dt="2022-11-29T17:34:02.298" v="11375" actId="478"/>
          <ac:spMkLst>
            <pc:docMk/>
            <pc:sldMk cId="3137416137" sldId="800"/>
            <ac:spMk id="24" creationId="{95C3C044-6F57-4972-ADDC-E247669F9662}"/>
          </ac:spMkLst>
        </pc:spChg>
        <pc:spChg chg="del">
          <ac:chgData name="Siegbert Rudolph" userId="2af4d44886c067cc" providerId="LiveId" clId="{C2A81E54-F5E7-4F86-93A1-8F02F14B0C7C}" dt="2022-11-29T17:34:02.298" v="11375" actId="478"/>
          <ac:spMkLst>
            <pc:docMk/>
            <pc:sldMk cId="3137416137" sldId="800"/>
            <ac:spMk id="25" creationId="{6116E48C-0A5C-45C1-A187-6BF670F03758}"/>
          </ac:spMkLst>
        </pc:spChg>
        <pc:spChg chg="mod">
          <ac:chgData name="Siegbert Rudolph" userId="2af4d44886c067cc" providerId="LiveId" clId="{C2A81E54-F5E7-4F86-93A1-8F02F14B0C7C}" dt="2022-11-29T17:33:39.128" v="11372" actId="207"/>
          <ac:spMkLst>
            <pc:docMk/>
            <pc:sldMk cId="3137416137" sldId="800"/>
            <ac:spMk id="26" creationId="{8099377C-A990-46BC-9AA1-F6E4DB136045}"/>
          </ac:spMkLst>
        </pc:spChg>
        <pc:spChg chg="del">
          <ac:chgData name="Siegbert Rudolph" userId="2af4d44886c067cc" providerId="LiveId" clId="{C2A81E54-F5E7-4F86-93A1-8F02F14B0C7C}" dt="2022-11-29T16:31:31.812" v="10052" actId="478"/>
          <ac:spMkLst>
            <pc:docMk/>
            <pc:sldMk cId="3137416137" sldId="800"/>
            <ac:spMk id="28" creationId="{FA65562B-1E60-4C6D-B659-7DB51A503305}"/>
          </ac:spMkLst>
        </pc:spChg>
        <pc:spChg chg="del">
          <ac:chgData name="Siegbert Rudolph" userId="2af4d44886c067cc" providerId="LiveId" clId="{C2A81E54-F5E7-4F86-93A1-8F02F14B0C7C}" dt="2022-11-29T17:34:02.298" v="11375" actId="478"/>
          <ac:spMkLst>
            <pc:docMk/>
            <pc:sldMk cId="3137416137" sldId="800"/>
            <ac:spMk id="29" creationId="{A527277F-D39F-45F2-A437-33BB58828A32}"/>
          </ac:spMkLst>
        </pc:spChg>
        <pc:spChg chg="del">
          <ac:chgData name="Siegbert Rudolph" userId="2af4d44886c067cc" providerId="LiveId" clId="{C2A81E54-F5E7-4F86-93A1-8F02F14B0C7C}" dt="2022-11-29T17:34:02.298" v="11375" actId="478"/>
          <ac:spMkLst>
            <pc:docMk/>
            <pc:sldMk cId="3137416137" sldId="800"/>
            <ac:spMk id="30" creationId="{7857C259-12CE-44DF-AF77-BDA7FE74633A}"/>
          </ac:spMkLst>
        </pc:spChg>
        <pc:spChg chg="del">
          <ac:chgData name="Siegbert Rudolph" userId="2af4d44886c067cc" providerId="LiveId" clId="{C2A81E54-F5E7-4F86-93A1-8F02F14B0C7C}" dt="2022-11-29T17:34:02.298" v="11375" actId="478"/>
          <ac:spMkLst>
            <pc:docMk/>
            <pc:sldMk cId="3137416137" sldId="800"/>
            <ac:spMk id="31" creationId="{33C6DD7E-633F-483A-BA0B-CDA6C0765B77}"/>
          </ac:spMkLst>
        </pc:spChg>
        <pc:spChg chg="del">
          <ac:chgData name="Siegbert Rudolph" userId="2af4d44886c067cc" providerId="LiveId" clId="{C2A81E54-F5E7-4F86-93A1-8F02F14B0C7C}" dt="2022-11-29T17:34:02.298" v="11375" actId="478"/>
          <ac:spMkLst>
            <pc:docMk/>
            <pc:sldMk cId="3137416137" sldId="800"/>
            <ac:spMk id="32" creationId="{07FF3BE4-2B7E-4F1B-9FF5-724C7CD17D5C}"/>
          </ac:spMkLst>
        </pc:spChg>
        <pc:spChg chg="del">
          <ac:chgData name="Siegbert Rudolph" userId="2af4d44886c067cc" providerId="LiveId" clId="{C2A81E54-F5E7-4F86-93A1-8F02F14B0C7C}" dt="2022-11-29T17:34:02.298" v="11375" actId="478"/>
          <ac:spMkLst>
            <pc:docMk/>
            <pc:sldMk cId="3137416137" sldId="800"/>
            <ac:spMk id="33" creationId="{A1B09028-FD27-4B42-851F-4D69F48A1723}"/>
          </ac:spMkLst>
        </pc:spChg>
        <pc:spChg chg="del">
          <ac:chgData name="Siegbert Rudolph" userId="2af4d44886c067cc" providerId="LiveId" clId="{C2A81E54-F5E7-4F86-93A1-8F02F14B0C7C}" dt="2022-11-29T17:34:02.298" v="11375" actId="478"/>
          <ac:spMkLst>
            <pc:docMk/>
            <pc:sldMk cId="3137416137" sldId="800"/>
            <ac:spMk id="34" creationId="{707CA6D2-FBA5-4C7B-87B6-2AF57A2084F7}"/>
          </ac:spMkLst>
        </pc:spChg>
        <pc:spChg chg="del">
          <ac:chgData name="Siegbert Rudolph" userId="2af4d44886c067cc" providerId="LiveId" clId="{C2A81E54-F5E7-4F86-93A1-8F02F14B0C7C}" dt="2022-11-29T17:34:02.298" v="11375" actId="478"/>
          <ac:spMkLst>
            <pc:docMk/>
            <pc:sldMk cId="3137416137" sldId="800"/>
            <ac:spMk id="35" creationId="{38A04F0A-F9DA-4508-B571-0DECC1899003}"/>
          </ac:spMkLst>
        </pc:spChg>
        <pc:spChg chg="del">
          <ac:chgData name="Siegbert Rudolph" userId="2af4d44886c067cc" providerId="LiveId" clId="{C2A81E54-F5E7-4F86-93A1-8F02F14B0C7C}" dt="2022-11-29T17:34:02.298" v="11375" actId="478"/>
          <ac:spMkLst>
            <pc:docMk/>
            <pc:sldMk cId="3137416137" sldId="800"/>
            <ac:spMk id="36" creationId="{EE66A007-A38C-4D5B-B47E-EE2D66F44C91}"/>
          </ac:spMkLst>
        </pc:spChg>
        <pc:spChg chg="del">
          <ac:chgData name="Siegbert Rudolph" userId="2af4d44886c067cc" providerId="LiveId" clId="{C2A81E54-F5E7-4F86-93A1-8F02F14B0C7C}" dt="2022-11-29T17:34:02.298" v="11375" actId="478"/>
          <ac:spMkLst>
            <pc:docMk/>
            <pc:sldMk cId="3137416137" sldId="800"/>
            <ac:spMk id="37" creationId="{BDCE83A9-2AF8-4F40-8DFB-EC8CB245EF16}"/>
          </ac:spMkLst>
        </pc:spChg>
        <pc:spChg chg="del">
          <ac:chgData name="Siegbert Rudolph" userId="2af4d44886c067cc" providerId="LiveId" clId="{C2A81E54-F5E7-4F86-93A1-8F02F14B0C7C}" dt="2022-11-29T17:34:02.298" v="11375" actId="478"/>
          <ac:spMkLst>
            <pc:docMk/>
            <pc:sldMk cId="3137416137" sldId="800"/>
            <ac:spMk id="38" creationId="{9956D9E9-0A5F-4199-ABC6-06880670A382}"/>
          </ac:spMkLst>
        </pc:spChg>
        <pc:spChg chg="del">
          <ac:chgData name="Siegbert Rudolph" userId="2af4d44886c067cc" providerId="LiveId" clId="{C2A81E54-F5E7-4F86-93A1-8F02F14B0C7C}" dt="2022-11-29T17:34:02.298" v="11375" actId="478"/>
          <ac:spMkLst>
            <pc:docMk/>
            <pc:sldMk cId="3137416137" sldId="800"/>
            <ac:spMk id="39" creationId="{486DD0D8-820F-4030-B9E5-5ED5FC60AC27}"/>
          </ac:spMkLst>
        </pc:spChg>
        <pc:picChg chg="del">
          <ac:chgData name="Siegbert Rudolph" userId="2af4d44886c067cc" providerId="LiveId" clId="{C2A81E54-F5E7-4F86-93A1-8F02F14B0C7C}" dt="2022-11-29T17:34:02.298" v="11375" actId="478"/>
          <ac:picMkLst>
            <pc:docMk/>
            <pc:sldMk cId="3137416137" sldId="800"/>
            <ac:picMk id="2" creationId="{A760340E-AA83-4547-A851-510264929276}"/>
          </ac:picMkLst>
        </pc:picChg>
      </pc:sldChg>
      <pc:sldChg chg="addSp delSp modSp mod modTransition delAnim modAnim modNotes">
        <pc:chgData name="Siegbert Rudolph" userId="2af4d44886c067cc" providerId="LiveId" clId="{C2A81E54-F5E7-4F86-93A1-8F02F14B0C7C}" dt="2022-11-30T14:12:00.827" v="19398" actId="113"/>
        <pc:sldMkLst>
          <pc:docMk/>
          <pc:sldMk cId="3385925682" sldId="804"/>
        </pc:sldMkLst>
        <pc:spChg chg="add mod">
          <ac:chgData name="Siegbert Rudolph" userId="2af4d44886c067cc" providerId="LiveId" clId="{C2A81E54-F5E7-4F86-93A1-8F02F14B0C7C}" dt="2022-11-29T21:16:37.451" v="12191"/>
          <ac:spMkLst>
            <pc:docMk/>
            <pc:sldMk cId="3385925682" sldId="804"/>
            <ac:spMk id="2" creationId="{5200AABE-556D-9828-BC02-4E7E7B486EB6}"/>
          </ac:spMkLst>
        </pc:spChg>
        <pc:spChg chg="mod">
          <ac:chgData name="Siegbert Rudolph" userId="2af4d44886c067cc" providerId="LiveId" clId="{C2A81E54-F5E7-4F86-93A1-8F02F14B0C7C}" dt="2022-11-30T14:12:00.827" v="19398" actId="113"/>
          <ac:spMkLst>
            <pc:docMk/>
            <pc:sldMk cId="3385925682" sldId="804"/>
            <ac:spMk id="4" creationId="{43E80779-6183-45C1-B4B1-E91B057DD3A1}"/>
          </ac:spMkLst>
        </pc:spChg>
        <pc:spChg chg="del">
          <ac:chgData name="Siegbert Rudolph" userId="2af4d44886c067cc" providerId="LiveId" clId="{C2A81E54-F5E7-4F86-93A1-8F02F14B0C7C}" dt="2022-11-29T17:39:00.030" v="11617" actId="478"/>
          <ac:spMkLst>
            <pc:docMk/>
            <pc:sldMk cId="3385925682" sldId="804"/>
            <ac:spMk id="6" creationId="{63A76604-A928-4E4F-A573-B116C934EDEE}"/>
          </ac:spMkLst>
        </pc:spChg>
        <pc:spChg chg="del">
          <ac:chgData name="Siegbert Rudolph" userId="2af4d44886c067cc" providerId="LiveId" clId="{C2A81E54-F5E7-4F86-93A1-8F02F14B0C7C}" dt="2022-11-29T17:39:00.030" v="11617" actId="478"/>
          <ac:spMkLst>
            <pc:docMk/>
            <pc:sldMk cId="3385925682" sldId="804"/>
            <ac:spMk id="7" creationId="{74ABE0EE-EB34-489B-B671-F87B0309C1E1}"/>
          </ac:spMkLst>
        </pc:spChg>
        <pc:spChg chg="del">
          <ac:chgData name="Siegbert Rudolph" userId="2af4d44886c067cc" providerId="LiveId" clId="{C2A81E54-F5E7-4F86-93A1-8F02F14B0C7C}" dt="2022-11-29T17:39:00.030" v="11617" actId="478"/>
          <ac:spMkLst>
            <pc:docMk/>
            <pc:sldMk cId="3385925682" sldId="804"/>
            <ac:spMk id="8" creationId="{599C6EF4-817E-4F7E-8B68-93B4A7C35FF3}"/>
          </ac:spMkLst>
        </pc:spChg>
        <pc:spChg chg="del">
          <ac:chgData name="Siegbert Rudolph" userId="2af4d44886c067cc" providerId="LiveId" clId="{C2A81E54-F5E7-4F86-93A1-8F02F14B0C7C}" dt="2022-11-29T17:39:00.030" v="11617" actId="478"/>
          <ac:spMkLst>
            <pc:docMk/>
            <pc:sldMk cId="3385925682" sldId="804"/>
            <ac:spMk id="9" creationId="{90592E8A-46A9-4978-8600-C5A3E752C3A8}"/>
          </ac:spMkLst>
        </pc:spChg>
        <pc:spChg chg="del">
          <ac:chgData name="Siegbert Rudolph" userId="2af4d44886c067cc" providerId="LiveId" clId="{C2A81E54-F5E7-4F86-93A1-8F02F14B0C7C}" dt="2022-11-29T17:39:00.030" v="11617" actId="478"/>
          <ac:spMkLst>
            <pc:docMk/>
            <pc:sldMk cId="3385925682" sldId="804"/>
            <ac:spMk id="10" creationId="{C7A019AA-9333-4AEF-BDA5-87364FB6DCD5}"/>
          </ac:spMkLst>
        </pc:spChg>
        <pc:spChg chg="del">
          <ac:chgData name="Siegbert Rudolph" userId="2af4d44886c067cc" providerId="LiveId" clId="{C2A81E54-F5E7-4F86-93A1-8F02F14B0C7C}" dt="2022-11-29T17:38:52.596" v="11615" actId="478"/>
          <ac:spMkLst>
            <pc:docMk/>
            <pc:sldMk cId="3385925682" sldId="804"/>
            <ac:spMk id="12" creationId="{BE0C351C-BCE3-4D35-BF11-445A249D75D5}"/>
          </ac:spMkLst>
        </pc:spChg>
        <pc:spChg chg="del">
          <ac:chgData name="Siegbert Rudolph" userId="2af4d44886c067cc" providerId="LiveId" clId="{C2A81E54-F5E7-4F86-93A1-8F02F14B0C7C}" dt="2022-11-29T17:39:00.030" v="11617" actId="478"/>
          <ac:spMkLst>
            <pc:docMk/>
            <pc:sldMk cId="3385925682" sldId="804"/>
            <ac:spMk id="13" creationId="{B3873FB4-1192-4705-8796-C577FF533382}"/>
          </ac:spMkLst>
        </pc:spChg>
        <pc:spChg chg="del">
          <ac:chgData name="Siegbert Rudolph" userId="2af4d44886c067cc" providerId="LiveId" clId="{C2A81E54-F5E7-4F86-93A1-8F02F14B0C7C}" dt="2022-11-29T17:39:00.030" v="11617" actId="478"/>
          <ac:spMkLst>
            <pc:docMk/>
            <pc:sldMk cId="3385925682" sldId="804"/>
            <ac:spMk id="14" creationId="{76C98261-4AF2-42DF-A949-D11F51752B50}"/>
          </ac:spMkLst>
        </pc:spChg>
        <pc:spChg chg="del">
          <ac:chgData name="Siegbert Rudolph" userId="2af4d44886c067cc" providerId="LiveId" clId="{C2A81E54-F5E7-4F86-93A1-8F02F14B0C7C}" dt="2022-11-29T17:39:00.030" v="11617" actId="478"/>
          <ac:spMkLst>
            <pc:docMk/>
            <pc:sldMk cId="3385925682" sldId="804"/>
            <ac:spMk id="15" creationId="{1567F225-524D-4E3D-AA59-B7228BCEE8FA}"/>
          </ac:spMkLst>
        </pc:spChg>
        <pc:spChg chg="del">
          <ac:chgData name="Siegbert Rudolph" userId="2af4d44886c067cc" providerId="LiveId" clId="{C2A81E54-F5E7-4F86-93A1-8F02F14B0C7C}" dt="2022-11-29T17:38:54.230" v="11616" actId="478"/>
          <ac:spMkLst>
            <pc:docMk/>
            <pc:sldMk cId="3385925682" sldId="804"/>
            <ac:spMk id="16" creationId="{5CCE05AB-8ADA-4313-A2B4-8FEEF08444D3}"/>
          </ac:spMkLst>
        </pc:spChg>
        <pc:spChg chg="del">
          <ac:chgData name="Siegbert Rudolph" userId="2af4d44886c067cc" providerId="LiveId" clId="{C2A81E54-F5E7-4F86-93A1-8F02F14B0C7C}" dt="2022-11-29T17:39:00.030" v="11617" actId="478"/>
          <ac:spMkLst>
            <pc:docMk/>
            <pc:sldMk cId="3385925682" sldId="804"/>
            <ac:spMk id="17" creationId="{F7128E70-D8AC-46EB-8859-1243EAF8C47F}"/>
          </ac:spMkLst>
        </pc:spChg>
        <pc:spChg chg="del">
          <ac:chgData name="Siegbert Rudolph" userId="2af4d44886c067cc" providerId="LiveId" clId="{C2A81E54-F5E7-4F86-93A1-8F02F14B0C7C}" dt="2022-11-29T17:39:00.030" v="11617" actId="478"/>
          <ac:spMkLst>
            <pc:docMk/>
            <pc:sldMk cId="3385925682" sldId="804"/>
            <ac:spMk id="18" creationId="{5FE75EE7-9D46-406C-BB4B-29A5FCB25038}"/>
          </ac:spMkLst>
        </pc:spChg>
        <pc:spChg chg="del">
          <ac:chgData name="Siegbert Rudolph" userId="2af4d44886c067cc" providerId="LiveId" clId="{C2A81E54-F5E7-4F86-93A1-8F02F14B0C7C}" dt="2022-11-29T17:39:00.030" v="11617" actId="478"/>
          <ac:spMkLst>
            <pc:docMk/>
            <pc:sldMk cId="3385925682" sldId="804"/>
            <ac:spMk id="19" creationId="{8EFC2E68-591C-4635-9AA6-348CAC6BD00B}"/>
          </ac:spMkLst>
        </pc:spChg>
        <pc:spChg chg="del">
          <ac:chgData name="Siegbert Rudolph" userId="2af4d44886c067cc" providerId="LiveId" clId="{C2A81E54-F5E7-4F86-93A1-8F02F14B0C7C}" dt="2022-11-29T17:39:00.030" v="11617" actId="478"/>
          <ac:spMkLst>
            <pc:docMk/>
            <pc:sldMk cId="3385925682" sldId="804"/>
            <ac:spMk id="21" creationId="{E29EAD7A-05FB-4942-AF63-A89EB49D79D8}"/>
          </ac:spMkLst>
        </pc:spChg>
        <pc:spChg chg="del">
          <ac:chgData name="Siegbert Rudolph" userId="2af4d44886c067cc" providerId="LiveId" clId="{C2A81E54-F5E7-4F86-93A1-8F02F14B0C7C}" dt="2022-11-29T17:39:00.030" v="11617" actId="478"/>
          <ac:spMkLst>
            <pc:docMk/>
            <pc:sldMk cId="3385925682" sldId="804"/>
            <ac:spMk id="22" creationId="{4470B74E-C0D9-49A3-BD3D-08626C12B5FD}"/>
          </ac:spMkLst>
        </pc:spChg>
        <pc:spChg chg="del">
          <ac:chgData name="Siegbert Rudolph" userId="2af4d44886c067cc" providerId="LiveId" clId="{C2A81E54-F5E7-4F86-93A1-8F02F14B0C7C}" dt="2022-11-29T17:39:00.030" v="11617" actId="478"/>
          <ac:spMkLst>
            <pc:docMk/>
            <pc:sldMk cId="3385925682" sldId="804"/>
            <ac:spMk id="24" creationId="{E392B404-8101-4FFD-AC64-94ABC02D1C9E}"/>
          </ac:spMkLst>
        </pc:spChg>
        <pc:spChg chg="del">
          <ac:chgData name="Siegbert Rudolph" userId="2af4d44886c067cc" providerId="LiveId" clId="{C2A81E54-F5E7-4F86-93A1-8F02F14B0C7C}" dt="2022-11-29T17:39:00.030" v="11617" actId="478"/>
          <ac:spMkLst>
            <pc:docMk/>
            <pc:sldMk cId="3385925682" sldId="804"/>
            <ac:spMk id="25" creationId="{D01B4997-1A08-4231-A087-7EFEB9F67760}"/>
          </ac:spMkLst>
        </pc:spChg>
        <pc:spChg chg="mod">
          <ac:chgData name="Siegbert Rudolph" userId="2af4d44886c067cc" providerId="LiveId" clId="{C2A81E54-F5E7-4F86-93A1-8F02F14B0C7C}" dt="2022-11-29T17:35:03.052" v="11427" actId="207"/>
          <ac:spMkLst>
            <pc:docMk/>
            <pc:sldMk cId="3385925682" sldId="804"/>
            <ac:spMk id="26" creationId="{8099377C-A990-46BC-9AA1-F6E4DB136045}"/>
          </ac:spMkLst>
        </pc:spChg>
        <pc:spChg chg="del">
          <ac:chgData name="Siegbert Rudolph" userId="2af4d44886c067cc" providerId="LiveId" clId="{C2A81E54-F5E7-4F86-93A1-8F02F14B0C7C}" dt="2022-11-29T17:39:00.030" v="11617" actId="478"/>
          <ac:spMkLst>
            <pc:docMk/>
            <pc:sldMk cId="3385925682" sldId="804"/>
            <ac:spMk id="27" creationId="{A323A9CE-13D4-461E-8341-D1542152F8B0}"/>
          </ac:spMkLst>
        </pc:spChg>
        <pc:spChg chg="del">
          <ac:chgData name="Siegbert Rudolph" userId="2af4d44886c067cc" providerId="LiveId" clId="{C2A81E54-F5E7-4F86-93A1-8F02F14B0C7C}" dt="2022-11-29T16:32:40.574" v="10054" actId="478"/>
          <ac:spMkLst>
            <pc:docMk/>
            <pc:sldMk cId="3385925682" sldId="804"/>
            <ac:spMk id="28" creationId="{FA65562B-1E60-4C6D-B659-7DB51A503305}"/>
          </ac:spMkLst>
        </pc:spChg>
        <pc:spChg chg="del">
          <ac:chgData name="Siegbert Rudolph" userId="2af4d44886c067cc" providerId="LiveId" clId="{C2A81E54-F5E7-4F86-93A1-8F02F14B0C7C}" dt="2022-11-29T17:39:00.030" v="11617" actId="478"/>
          <ac:spMkLst>
            <pc:docMk/>
            <pc:sldMk cId="3385925682" sldId="804"/>
            <ac:spMk id="29" creationId="{332A9EFA-485E-4B3D-AAAF-7C685E74AB58}"/>
          </ac:spMkLst>
        </pc:spChg>
        <pc:spChg chg="del">
          <ac:chgData name="Siegbert Rudolph" userId="2af4d44886c067cc" providerId="LiveId" clId="{C2A81E54-F5E7-4F86-93A1-8F02F14B0C7C}" dt="2022-11-29T17:39:00.030" v="11617" actId="478"/>
          <ac:spMkLst>
            <pc:docMk/>
            <pc:sldMk cId="3385925682" sldId="804"/>
            <ac:spMk id="30" creationId="{A648DAA6-308C-42CD-A6C5-DF55245111CE}"/>
          </ac:spMkLst>
        </pc:spChg>
        <pc:spChg chg="del">
          <ac:chgData name="Siegbert Rudolph" userId="2af4d44886c067cc" providerId="LiveId" clId="{C2A81E54-F5E7-4F86-93A1-8F02F14B0C7C}" dt="2022-11-29T17:39:00.030" v="11617" actId="478"/>
          <ac:spMkLst>
            <pc:docMk/>
            <pc:sldMk cId="3385925682" sldId="804"/>
            <ac:spMk id="31" creationId="{174B564A-5789-4195-8925-F0CE25083109}"/>
          </ac:spMkLst>
        </pc:spChg>
        <pc:spChg chg="del">
          <ac:chgData name="Siegbert Rudolph" userId="2af4d44886c067cc" providerId="LiveId" clId="{C2A81E54-F5E7-4F86-93A1-8F02F14B0C7C}" dt="2022-11-29T17:39:00.030" v="11617" actId="478"/>
          <ac:spMkLst>
            <pc:docMk/>
            <pc:sldMk cId="3385925682" sldId="804"/>
            <ac:spMk id="32" creationId="{0F2000B7-0D5C-451C-9EB5-E3C9F08EDADE}"/>
          </ac:spMkLst>
        </pc:spChg>
        <pc:spChg chg="del">
          <ac:chgData name="Siegbert Rudolph" userId="2af4d44886c067cc" providerId="LiveId" clId="{C2A81E54-F5E7-4F86-93A1-8F02F14B0C7C}" dt="2022-11-29T17:39:00.030" v="11617" actId="478"/>
          <ac:spMkLst>
            <pc:docMk/>
            <pc:sldMk cId="3385925682" sldId="804"/>
            <ac:spMk id="33" creationId="{56478F25-BB21-45BB-9E56-ECAFB3058D04}"/>
          </ac:spMkLst>
        </pc:spChg>
        <pc:spChg chg="mod">
          <ac:chgData name="Siegbert Rudolph" userId="2af4d44886c067cc" providerId="LiveId" clId="{C2A81E54-F5E7-4F86-93A1-8F02F14B0C7C}" dt="2022-11-30T08:39:13.600" v="15792" actId="1035"/>
          <ac:spMkLst>
            <pc:docMk/>
            <pc:sldMk cId="3385925682" sldId="804"/>
            <ac:spMk id="34" creationId="{270B8801-CFDD-448E-A99E-768717C3ED55}"/>
          </ac:spMkLst>
        </pc:spChg>
        <pc:spChg chg="mod">
          <ac:chgData name="Siegbert Rudolph" userId="2af4d44886c067cc" providerId="LiveId" clId="{C2A81E54-F5E7-4F86-93A1-8F02F14B0C7C}" dt="2022-11-30T08:38:21.752" v="15775" actId="1035"/>
          <ac:spMkLst>
            <pc:docMk/>
            <pc:sldMk cId="3385925682" sldId="804"/>
            <ac:spMk id="35" creationId="{39C5FDB9-271E-4338-8377-1768D7CF98F7}"/>
          </ac:spMkLst>
        </pc:spChg>
        <pc:spChg chg="mod">
          <ac:chgData name="Siegbert Rudolph" userId="2af4d44886c067cc" providerId="LiveId" clId="{C2A81E54-F5E7-4F86-93A1-8F02F14B0C7C}" dt="2022-11-30T11:31:07.398" v="17474" actId="1036"/>
          <ac:spMkLst>
            <pc:docMk/>
            <pc:sldMk cId="3385925682" sldId="804"/>
            <ac:spMk id="36" creationId="{83546E4F-4FC2-4955-B094-FDA8F671D6AE}"/>
          </ac:spMkLst>
        </pc:spChg>
        <pc:spChg chg="mod">
          <ac:chgData name="Siegbert Rudolph" userId="2af4d44886c067cc" providerId="LiveId" clId="{C2A81E54-F5E7-4F86-93A1-8F02F14B0C7C}" dt="2022-11-30T13:58:01.673" v="19246"/>
          <ac:spMkLst>
            <pc:docMk/>
            <pc:sldMk cId="3385925682" sldId="804"/>
            <ac:spMk id="38" creationId="{6C849C72-A2D5-4357-A1DA-406215C7FE14}"/>
          </ac:spMkLst>
        </pc:spChg>
        <pc:spChg chg="del mod">
          <ac:chgData name="Siegbert Rudolph" userId="2af4d44886c067cc" providerId="LiveId" clId="{C2A81E54-F5E7-4F86-93A1-8F02F14B0C7C}" dt="2022-11-29T17:36:31.793" v="11431" actId="478"/>
          <ac:spMkLst>
            <pc:docMk/>
            <pc:sldMk cId="3385925682" sldId="804"/>
            <ac:spMk id="40" creationId="{F330E73E-7D91-4AE7-B7A0-6FEB5CDABBA0}"/>
          </ac:spMkLst>
        </pc:spChg>
        <pc:spChg chg="del">
          <ac:chgData name="Siegbert Rudolph" userId="2af4d44886c067cc" providerId="LiveId" clId="{C2A81E54-F5E7-4F86-93A1-8F02F14B0C7C}" dt="2022-11-29T17:38:47.570" v="11614" actId="478"/>
          <ac:spMkLst>
            <pc:docMk/>
            <pc:sldMk cId="3385925682" sldId="804"/>
            <ac:spMk id="41" creationId="{2C1A21BA-402B-4B66-BFC5-F1747A90B1F2}"/>
          </ac:spMkLst>
        </pc:spChg>
      </pc:sldChg>
      <pc:sldChg chg="addSp delSp modSp mod modTransition delAnim modAnim modNotes">
        <pc:chgData name="Siegbert Rudolph" userId="2af4d44886c067cc" providerId="LiveId" clId="{C2A81E54-F5E7-4F86-93A1-8F02F14B0C7C}" dt="2022-11-30T09:18:55.015" v="16741" actId="1076"/>
        <pc:sldMkLst>
          <pc:docMk/>
          <pc:sldMk cId="78847597" sldId="805"/>
        </pc:sldMkLst>
        <pc:spChg chg="add mod">
          <ac:chgData name="Siegbert Rudolph" userId="2af4d44886c067cc" providerId="LiveId" clId="{C2A81E54-F5E7-4F86-93A1-8F02F14B0C7C}" dt="2022-11-29T21:16:50.271" v="12192"/>
          <ac:spMkLst>
            <pc:docMk/>
            <pc:sldMk cId="78847597" sldId="805"/>
            <ac:spMk id="2" creationId="{8A5E9C47-48DD-EA2B-D3DC-32F875E32478}"/>
          </ac:spMkLst>
        </pc:spChg>
        <pc:spChg chg="mod">
          <ac:chgData name="Siegbert Rudolph" userId="2af4d44886c067cc" providerId="LiveId" clId="{C2A81E54-F5E7-4F86-93A1-8F02F14B0C7C}" dt="2022-11-30T09:16:05.311" v="16687" actId="20577"/>
          <ac:spMkLst>
            <pc:docMk/>
            <pc:sldMk cId="78847597" sldId="805"/>
            <ac:spMk id="4" creationId="{DA9A8ED7-9F96-49F3-90D4-4C481223D68B}"/>
          </ac:spMkLst>
        </pc:spChg>
        <pc:spChg chg="del">
          <ac:chgData name="Siegbert Rudolph" userId="2af4d44886c067cc" providerId="LiveId" clId="{C2A81E54-F5E7-4F86-93A1-8F02F14B0C7C}" dt="2022-11-30T09:14:13.310" v="16565" actId="478"/>
          <ac:spMkLst>
            <pc:docMk/>
            <pc:sldMk cId="78847597" sldId="805"/>
            <ac:spMk id="6" creationId="{008C0499-2D4E-40F4-B293-605A6CE259ED}"/>
          </ac:spMkLst>
        </pc:spChg>
        <pc:spChg chg="mod">
          <ac:chgData name="Siegbert Rudolph" userId="2af4d44886c067cc" providerId="LiveId" clId="{C2A81E54-F5E7-4F86-93A1-8F02F14B0C7C}" dt="2022-11-30T09:18:55.015" v="16741" actId="1076"/>
          <ac:spMkLst>
            <pc:docMk/>
            <pc:sldMk cId="78847597" sldId="805"/>
            <ac:spMk id="8" creationId="{B3D7D0CA-D846-4998-A56B-D7FF7C157ED7}"/>
          </ac:spMkLst>
        </pc:spChg>
        <pc:spChg chg="del">
          <ac:chgData name="Siegbert Rudolph" userId="2af4d44886c067cc" providerId="LiveId" clId="{C2A81E54-F5E7-4F86-93A1-8F02F14B0C7C}" dt="2022-11-30T09:15:51.058" v="16656" actId="478"/>
          <ac:spMkLst>
            <pc:docMk/>
            <pc:sldMk cId="78847597" sldId="805"/>
            <ac:spMk id="9" creationId="{ED24A92E-7B9D-4418-8E1C-5A0129ABE7C0}"/>
          </ac:spMkLst>
        </pc:spChg>
        <pc:spChg chg="mod">
          <ac:chgData name="Siegbert Rudolph" userId="2af4d44886c067cc" providerId="LiveId" clId="{C2A81E54-F5E7-4F86-93A1-8F02F14B0C7C}" dt="2022-11-30T09:14:06.078" v="16564" actId="20577"/>
          <ac:spMkLst>
            <pc:docMk/>
            <pc:sldMk cId="78847597" sldId="805"/>
            <ac:spMk id="11" creationId="{A699E902-92F5-4D5C-95A7-D99CE5E09027}"/>
          </ac:spMkLst>
        </pc:spChg>
        <pc:spChg chg="mod">
          <ac:chgData name="Siegbert Rudolph" userId="2af4d44886c067cc" providerId="LiveId" clId="{C2A81E54-F5E7-4F86-93A1-8F02F14B0C7C}" dt="2022-11-29T17:45:27.613" v="11956" actId="20577"/>
          <ac:spMkLst>
            <pc:docMk/>
            <pc:sldMk cId="78847597" sldId="805"/>
            <ac:spMk id="13" creationId="{022D6845-CF41-44E4-BDD7-AC9FF3FF4188}"/>
          </ac:spMkLst>
        </pc:spChg>
        <pc:spChg chg="mod">
          <ac:chgData name="Siegbert Rudolph" userId="2af4d44886c067cc" providerId="LiveId" clId="{C2A81E54-F5E7-4F86-93A1-8F02F14B0C7C}" dt="2022-11-29T17:47:17.187" v="12061" actId="108"/>
          <ac:spMkLst>
            <pc:docMk/>
            <pc:sldMk cId="78847597" sldId="805"/>
            <ac:spMk id="14" creationId="{5D0B57E5-E810-4BAD-AEE6-6C4BC7CA780C}"/>
          </ac:spMkLst>
        </pc:spChg>
        <pc:spChg chg="del mod">
          <ac:chgData name="Siegbert Rudolph" userId="2af4d44886c067cc" providerId="LiveId" clId="{C2A81E54-F5E7-4F86-93A1-8F02F14B0C7C}" dt="2022-11-29T17:44:55.185" v="11924" actId="478"/>
          <ac:spMkLst>
            <pc:docMk/>
            <pc:sldMk cId="78847597" sldId="805"/>
            <ac:spMk id="15" creationId="{7E17C4F4-31A1-42DB-A1E5-F9F8584AECD3}"/>
          </ac:spMkLst>
        </pc:spChg>
        <pc:spChg chg="del mod">
          <ac:chgData name="Siegbert Rudolph" userId="2af4d44886c067cc" providerId="LiveId" clId="{C2A81E54-F5E7-4F86-93A1-8F02F14B0C7C}" dt="2022-11-29T17:44:42.563" v="11888" actId="478"/>
          <ac:spMkLst>
            <pc:docMk/>
            <pc:sldMk cId="78847597" sldId="805"/>
            <ac:spMk id="16" creationId="{F97A3888-7A59-46BC-BF8E-B5D4CD40E2DC}"/>
          </ac:spMkLst>
        </pc:spChg>
        <pc:spChg chg="del mod">
          <ac:chgData name="Siegbert Rudolph" userId="2af4d44886c067cc" providerId="LiveId" clId="{C2A81E54-F5E7-4F86-93A1-8F02F14B0C7C}" dt="2022-11-29T17:45:01.720" v="11925" actId="478"/>
          <ac:spMkLst>
            <pc:docMk/>
            <pc:sldMk cId="78847597" sldId="805"/>
            <ac:spMk id="17" creationId="{8B732871-0F65-4266-A104-CA03CC271ED9}"/>
          </ac:spMkLst>
        </pc:spChg>
        <pc:spChg chg="del mod">
          <ac:chgData name="Siegbert Rudolph" userId="2af4d44886c067cc" providerId="LiveId" clId="{C2A81E54-F5E7-4F86-93A1-8F02F14B0C7C}" dt="2022-11-29T17:44:52.798" v="11923" actId="478"/>
          <ac:spMkLst>
            <pc:docMk/>
            <pc:sldMk cId="78847597" sldId="805"/>
            <ac:spMk id="19" creationId="{1B2B2084-6719-4D61-BB71-9E73AB4F4931}"/>
          </ac:spMkLst>
        </pc:spChg>
        <pc:spChg chg="del mod">
          <ac:chgData name="Siegbert Rudolph" userId="2af4d44886c067cc" providerId="LiveId" clId="{C2A81E54-F5E7-4F86-93A1-8F02F14B0C7C}" dt="2022-11-29T17:44:42.563" v="11888" actId="478"/>
          <ac:spMkLst>
            <pc:docMk/>
            <pc:sldMk cId="78847597" sldId="805"/>
            <ac:spMk id="20" creationId="{4535D963-4A45-44A5-8BF2-C1A2696CF2A0}"/>
          </ac:spMkLst>
        </pc:spChg>
        <pc:spChg chg="del mod">
          <ac:chgData name="Siegbert Rudolph" userId="2af4d44886c067cc" providerId="LiveId" clId="{C2A81E54-F5E7-4F86-93A1-8F02F14B0C7C}" dt="2022-11-29T17:45:01.720" v="11925" actId="478"/>
          <ac:spMkLst>
            <pc:docMk/>
            <pc:sldMk cId="78847597" sldId="805"/>
            <ac:spMk id="21" creationId="{6A21BE4F-7947-4BA9-A99F-BC7C4DF64AAA}"/>
          </ac:spMkLst>
        </pc:spChg>
        <pc:spChg chg="del mod">
          <ac:chgData name="Siegbert Rudolph" userId="2af4d44886c067cc" providerId="LiveId" clId="{C2A81E54-F5E7-4F86-93A1-8F02F14B0C7C}" dt="2022-11-29T17:45:01.720" v="11925" actId="478"/>
          <ac:spMkLst>
            <pc:docMk/>
            <pc:sldMk cId="78847597" sldId="805"/>
            <ac:spMk id="23" creationId="{24F48383-CD1D-4B81-BA92-08F5F3B947A6}"/>
          </ac:spMkLst>
        </pc:spChg>
        <pc:spChg chg="del mod">
          <ac:chgData name="Siegbert Rudolph" userId="2af4d44886c067cc" providerId="LiveId" clId="{C2A81E54-F5E7-4F86-93A1-8F02F14B0C7C}" dt="2022-11-29T17:45:01.720" v="11925" actId="478"/>
          <ac:spMkLst>
            <pc:docMk/>
            <pc:sldMk cId="78847597" sldId="805"/>
            <ac:spMk id="24" creationId="{622C09DE-21E4-45C5-AC09-4DC71ABBB313}"/>
          </ac:spMkLst>
        </pc:spChg>
        <pc:spChg chg="del">
          <ac:chgData name="Siegbert Rudolph" userId="2af4d44886c067cc" providerId="LiveId" clId="{C2A81E54-F5E7-4F86-93A1-8F02F14B0C7C}" dt="2022-11-29T17:42:52.747" v="11876" actId="478"/>
          <ac:spMkLst>
            <pc:docMk/>
            <pc:sldMk cId="78847597" sldId="805"/>
            <ac:spMk id="25" creationId="{959F8BFA-0364-45C8-BADE-A93C172E180B}"/>
          </ac:spMkLst>
        </pc:spChg>
        <pc:spChg chg="mod">
          <ac:chgData name="Siegbert Rudolph" userId="2af4d44886c067cc" providerId="LiveId" clId="{C2A81E54-F5E7-4F86-93A1-8F02F14B0C7C}" dt="2022-11-29T17:39:23.731" v="11619" actId="207"/>
          <ac:spMkLst>
            <pc:docMk/>
            <pc:sldMk cId="78847597" sldId="805"/>
            <ac:spMk id="26" creationId="{8099377C-A990-46BC-9AA1-F6E4DB136045}"/>
          </ac:spMkLst>
        </pc:spChg>
        <pc:spChg chg="del">
          <ac:chgData name="Siegbert Rudolph" userId="2af4d44886c067cc" providerId="LiveId" clId="{C2A81E54-F5E7-4F86-93A1-8F02F14B0C7C}" dt="2022-11-29T16:32:52.611" v="10055" actId="478"/>
          <ac:spMkLst>
            <pc:docMk/>
            <pc:sldMk cId="78847597" sldId="805"/>
            <ac:spMk id="28" creationId="{FA65562B-1E60-4C6D-B659-7DB51A503305}"/>
          </ac:spMkLst>
        </pc:spChg>
      </pc:sldChg>
      <pc:sldChg chg="addSp delSp modSp del mod addAnim delAnim modNotes">
        <pc:chgData name="Siegbert Rudolph" userId="2af4d44886c067cc" providerId="LiveId" clId="{C2A81E54-F5E7-4F86-93A1-8F02F14B0C7C}" dt="2022-11-29T21:20:13.355" v="12213" actId="47"/>
        <pc:sldMkLst>
          <pc:docMk/>
          <pc:sldMk cId="4068459419" sldId="806"/>
        </pc:sldMkLst>
        <pc:spChg chg="add mod">
          <ac:chgData name="Siegbert Rudolph" userId="2af4d44886c067cc" providerId="LiveId" clId="{C2A81E54-F5E7-4F86-93A1-8F02F14B0C7C}" dt="2022-11-29T21:16:56.804" v="12193"/>
          <ac:spMkLst>
            <pc:docMk/>
            <pc:sldMk cId="4068459419" sldId="806"/>
            <ac:spMk id="2" creationId="{635FFF35-ADB6-61D1-8B61-FAD62960E7C1}"/>
          </ac:spMkLst>
        </pc:spChg>
        <pc:spChg chg="add del mod">
          <ac:chgData name="Siegbert Rudolph" userId="2af4d44886c067cc" providerId="LiveId" clId="{C2A81E54-F5E7-4F86-93A1-8F02F14B0C7C}" dt="2022-11-29T21:17:14.094" v="12196" actId="478"/>
          <ac:spMkLst>
            <pc:docMk/>
            <pc:sldMk cId="4068459419" sldId="806"/>
            <ac:spMk id="3" creationId="{49D02077-5D01-59CF-53EA-CEC740CE79CE}"/>
          </ac:spMkLst>
        </pc:spChg>
        <pc:spChg chg="mod">
          <ac:chgData name="Siegbert Rudolph" userId="2af4d44886c067cc" providerId="LiveId" clId="{C2A81E54-F5E7-4F86-93A1-8F02F14B0C7C}" dt="2022-11-29T21:09:40.919" v="12133" actId="20577"/>
          <ac:spMkLst>
            <pc:docMk/>
            <pc:sldMk cId="4068459419" sldId="806"/>
            <ac:spMk id="4" creationId="{7AE771B9-1CB7-40B5-A620-C210CF8C38BF}"/>
          </ac:spMkLst>
        </pc:spChg>
        <pc:spChg chg="add del">
          <ac:chgData name="Siegbert Rudolph" userId="2af4d44886c067cc" providerId="LiveId" clId="{C2A81E54-F5E7-4F86-93A1-8F02F14B0C7C}" dt="2022-11-29T21:09:54.918" v="12135" actId="478"/>
          <ac:spMkLst>
            <pc:docMk/>
            <pc:sldMk cId="4068459419" sldId="806"/>
            <ac:spMk id="7" creationId="{9F0AC9A5-D807-4D46-B058-A1D939C1281D}"/>
          </ac:spMkLst>
        </pc:spChg>
        <pc:spChg chg="mod">
          <ac:chgData name="Siegbert Rudolph" userId="2af4d44886c067cc" providerId="LiveId" clId="{C2A81E54-F5E7-4F86-93A1-8F02F14B0C7C}" dt="2022-11-29T16:39:15.065" v="10126" actId="20577"/>
          <ac:spMkLst>
            <pc:docMk/>
            <pc:sldMk cId="4068459419" sldId="806"/>
            <ac:spMk id="10" creationId="{CB1B2AFB-6863-4BD0-8F91-9D97F261096E}"/>
          </ac:spMkLst>
        </pc:spChg>
        <pc:spChg chg="mod">
          <ac:chgData name="Siegbert Rudolph" userId="2af4d44886c067cc" providerId="LiveId" clId="{C2A81E54-F5E7-4F86-93A1-8F02F14B0C7C}" dt="2022-11-25T09:25:13.670" v="21" actId="1036"/>
          <ac:spMkLst>
            <pc:docMk/>
            <pc:sldMk cId="4068459419" sldId="806"/>
            <ac:spMk id="14" creationId="{480BDB9E-FFF4-4FA4-B0B4-CD39EFDCD334}"/>
          </ac:spMkLst>
        </pc:spChg>
        <pc:spChg chg="mod">
          <ac:chgData name="Siegbert Rudolph" userId="2af4d44886c067cc" providerId="LiveId" clId="{C2A81E54-F5E7-4F86-93A1-8F02F14B0C7C}" dt="2022-11-29T17:47:36.350" v="12063" actId="207"/>
          <ac:spMkLst>
            <pc:docMk/>
            <pc:sldMk cId="4068459419" sldId="806"/>
            <ac:spMk id="26" creationId="{8099377C-A990-46BC-9AA1-F6E4DB136045}"/>
          </ac:spMkLst>
        </pc:spChg>
        <pc:spChg chg="del">
          <ac:chgData name="Siegbert Rudolph" userId="2af4d44886c067cc" providerId="LiveId" clId="{C2A81E54-F5E7-4F86-93A1-8F02F14B0C7C}" dt="2022-11-29T16:32:58.185" v="10056" actId="478"/>
          <ac:spMkLst>
            <pc:docMk/>
            <pc:sldMk cId="4068459419" sldId="806"/>
            <ac:spMk id="28" creationId="{FA65562B-1E60-4C6D-B659-7DB51A503305}"/>
          </ac:spMkLst>
        </pc:spChg>
      </pc:sldChg>
      <pc:sldChg chg="addSp delSp modSp mod modTransition delAnim modAnim modNotes">
        <pc:chgData name="Siegbert Rudolph" userId="2af4d44886c067cc" providerId="LiveId" clId="{C2A81E54-F5E7-4F86-93A1-8F02F14B0C7C}" dt="2022-11-30T09:19:46.810" v="16745" actId="20577"/>
        <pc:sldMkLst>
          <pc:docMk/>
          <pc:sldMk cId="2384721732" sldId="807"/>
        </pc:sldMkLst>
        <pc:spChg chg="add del mod">
          <ac:chgData name="Siegbert Rudolph" userId="2af4d44886c067cc" providerId="LiveId" clId="{C2A81E54-F5E7-4F86-93A1-8F02F14B0C7C}" dt="2022-11-29T21:26:48.552" v="12561" actId="478"/>
          <ac:spMkLst>
            <pc:docMk/>
            <pc:sldMk cId="2384721732" sldId="807"/>
            <ac:spMk id="2" creationId="{3BDA28BC-F22D-E0E3-07FF-68867B58FD02}"/>
          </ac:spMkLst>
        </pc:spChg>
        <pc:spChg chg="add del mod">
          <ac:chgData name="Siegbert Rudolph" userId="2af4d44886c067cc" providerId="LiveId" clId="{C2A81E54-F5E7-4F86-93A1-8F02F14B0C7C}" dt="2022-11-29T21:26:48.552" v="12561" actId="478"/>
          <ac:spMkLst>
            <pc:docMk/>
            <pc:sldMk cId="2384721732" sldId="807"/>
            <ac:spMk id="3" creationId="{C2BF2072-A3DF-B682-FD72-3D02B73F3B69}"/>
          </ac:spMkLst>
        </pc:spChg>
        <pc:spChg chg="add del mod">
          <ac:chgData name="Siegbert Rudolph" userId="2af4d44886c067cc" providerId="LiveId" clId="{C2A81E54-F5E7-4F86-93A1-8F02F14B0C7C}" dt="2022-11-29T21:26:48.552" v="12561" actId="478"/>
          <ac:spMkLst>
            <pc:docMk/>
            <pc:sldMk cId="2384721732" sldId="807"/>
            <ac:spMk id="4" creationId="{C4BCE9E2-BA1D-B484-2C70-E0DBAC251B74}"/>
          </ac:spMkLst>
        </pc:spChg>
        <pc:spChg chg="add del mod">
          <ac:chgData name="Siegbert Rudolph" userId="2af4d44886c067cc" providerId="LiveId" clId="{C2A81E54-F5E7-4F86-93A1-8F02F14B0C7C}" dt="2022-11-29T21:26:48.552" v="12561" actId="478"/>
          <ac:spMkLst>
            <pc:docMk/>
            <pc:sldMk cId="2384721732" sldId="807"/>
            <ac:spMk id="5" creationId="{8A1EEA1D-2A99-E68B-86E9-47342BF01D3A}"/>
          </ac:spMkLst>
        </pc:spChg>
        <pc:spChg chg="add del mod">
          <ac:chgData name="Siegbert Rudolph" userId="2af4d44886c067cc" providerId="LiveId" clId="{C2A81E54-F5E7-4F86-93A1-8F02F14B0C7C}" dt="2022-11-29T21:26:48.552" v="12561" actId="478"/>
          <ac:spMkLst>
            <pc:docMk/>
            <pc:sldMk cId="2384721732" sldId="807"/>
            <ac:spMk id="6" creationId="{FE8BA0C0-AFDE-F35A-1871-A931AF657036}"/>
          </ac:spMkLst>
        </pc:spChg>
        <pc:spChg chg="add del mod">
          <ac:chgData name="Siegbert Rudolph" userId="2af4d44886c067cc" providerId="LiveId" clId="{C2A81E54-F5E7-4F86-93A1-8F02F14B0C7C}" dt="2022-11-29T21:26:48.552" v="12561" actId="478"/>
          <ac:spMkLst>
            <pc:docMk/>
            <pc:sldMk cId="2384721732" sldId="807"/>
            <ac:spMk id="7" creationId="{75753DF0-786B-446E-5F14-F42424235B79}"/>
          </ac:spMkLst>
        </pc:spChg>
        <pc:spChg chg="add mod">
          <ac:chgData name="Siegbert Rudolph" userId="2af4d44886c067cc" providerId="LiveId" clId="{C2A81E54-F5E7-4F86-93A1-8F02F14B0C7C}" dt="2022-11-29T21:31:02.540" v="13146" actId="20577"/>
          <ac:spMkLst>
            <pc:docMk/>
            <pc:sldMk cId="2384721732" sldId="807"/>
            <ac:spMk id="8" creationId="{CCEBF1A2-1FC8-68E3-B0FF-390964621C05}"/>
          </ac:spMkLst>
        </pc:spChg>
        <pc:spChg chg="add del mod">
          <ac:chgData name="Siegbert Rudolph" userId="2af4d44886c067cc" providerId="LiveId" clId="{C2A81E54-F5E7-4F86-93A1-8F02F14B0C7C}" dt="2022-11-29T21:26:48.552" v="12561" actId="478"/>
          <ac:spMkLst>
            <pc:docMk/>
            <pc:sldMk cId="2384721732" sldId="807"/>
            <ac:spMk id="9" creationId="{F47A74B5-63E3-62CA-BC56-FA5956C6A29E}"/>
          </ac:spMkLst>
        </pc:spChg>
        <pc:spChg chg="add del mod">
          <ac:chgData name="Siegbert Rudolph" userId="2af4d44886c067cc" providerId="LiveId" clId="{C2A81E54-F5E7-4F86-93A1-8F02F14B0C7C}" dt="2022-11-29T21:26:48.552" v="12561" actId="478"/>
          <ac:spMkLst>
            <pc:docMk/>
            <pc:sldMk cId="2384721732" sldId="807"/>
            <ac:spMk id="10" creationId="{D1B8A642-B338-F34E-C9E6-73D934D93E54}"/>
          </ac:spMkLst>
        </pc:spChg>
        <pc:spChg chg="add del mod">
          <ac:chgData name="Siegbert Rudolph" userId="2af4d44886c067cc" providerId="LiveId" clId="{C2A81E54-F5E7-4F86-93A1-8F02F14B0C7C}" dt="2022-11-29T21:26:48.552" v="12561" actId="478"/>
          <ac:spMkLst>
            <pc:docMk/>
            <pc:sldMk cId="2384721732" sldId="807"/>
            <ac:spMk id="11" creationId="{E5E412A0-4D63-FBB0-C310-7FABA4AE775D}"/>
          </ac:spMkLst>
        </pc:spChg>
        <pc:spChg chg="add del mod">
          <ac:chgData name="Siegbert Rudolph" userId="2af4d44886c067cc" providerId="LiveId" clId="{C2A81E54-F5E7-4F86-93A1-8F02F14B0C7C}" dt="2022-11-29T21:26:48.552" v="12561" actId="478"/>
          <ac:spMkLst>
            <pc:docMk/>
            <pc:sldMk cId="2384721732" sldId="807"/>
            <ac:spMk id="12" creationId="{D094FB05-7E00-A062-A0CD-3E931EFF0BE7}"/>
          </ac:spMkLst>
        </pc:spChg>
        <pc:spChg chg="mod">
          <ac:chgData name="Siegbert Rudolph" userId="2af4d44886c067cc" providerId="LiveId" clId="{C2A81E54-F5E7-4F86-93A1-8F02F14B0C7C}" dt="2022-11-29T21:28:44.793" v="13114" actId="1036"/>
          <ac:spMkLst>
            <pc:docMk/>
            <pc:sldMk cId="2384721732" sldId="807"/>
            <ac:spMk id="13" creationId="{B6B2CF90-B663-46C1-9F91-22F66E6C2C33}"/>
          </ac:spMkLst>
        </pc:spChg>
        <pc:spChg chg="add del mod">
          <ac:chgData name="Siegbert Rudolph" userId="2af4d44886c067cc" providerId="LiveId" clId="{C2A81E54-F5E7-4F86-93A1-8F02F14B0C7C}" dt="2022-11-29T21:26:48.552" v="12561" actId="478"/>
          <ac:spMkLst>
            <pc:docMk/>
            <pc:sldMk cId="2384721732" sldId="807"/>
            <ac:spMk id="14" creationId="{F1CED16F-F705-6ACC-EF63-8AE3496972A9}"/>
          </ac:spMkLst>
        </pc:spChg>
        <pc:spChg chg="mod">
          <ac:chgData name="Siegbert Rudolph" userId="2af4d44886c067cc" providerId="LiveId" clId="{C2A81E54-F5E7-4F86-93A1-8F02F14B0C7C}" dt="2022-11-29T21:38:43.632" v="13376" actId="1037"/>
          <ac:spMkLst>
            <pc:docMk/>
            <pc:sldMk cId="2384721732" sldId="807"/>
            <ac:spMk id="15" creationId="{8E2ED9E5-354C-4BB2-BE86-78CE7BACE774}"/>
          </ac:spMkLst>
        </pc:spChg>
        <pc:spChg chg="mod">
          <ac:chgData name="Siegbert Rudolph" userId="2af4d44886c067cc" providerId="LiveId" clId="{C2A81E54-F5E7-4F86-93A1-8F02F14B0C7C}" dt="2022-11-29T21:28:44.793" v="13114" actId="1036"/>
          <ac:spMkLst>
            <pc:docMk/>
            <pc:sldMk cId="2384721732" sldId="807"/>
            <ac:spMk id="16" creationId="{B7E2D6B7-4777-4D05-8A3D-EEA0DF4455B2}"/>
          </ac:spMkLst>
        </pc:spChg>
        <pc:spChg chg="add del mod">
          <ac:chgData name="Siegbert Rudolph" userId="2af4d44886c067cc" providerId="LiveId" clId="{C2A81E54-F5E7-4F86-93A1-8F02F14B0C7C}" dt="2022-11-29T21:26:48.552" v="12561" actId="478"/>
          <ac:spMkLst>
            <pc:docMk/>
            <pc:sldMk cId="2384721732" sldId="807"/>
            <ac:spMk id="17" creationId="{0E8E3448-E119-F811-6F81-ADE37763483F}"/>
          </ac:spMkLst>
        </pc:spChg>
        <pc:spChg chg="add mod">
          <ac:chgData name="Siegbert Rudolph" userId="2af4d44886c067cc" providerId="LiveId" clId="{C2A81E54-F5E7-4F86-93A1-8F02F14B0C7C}" dt="2022-11-29T21:38:14.826" v="13372" actId="554"/>
          <ac:spMkLst>
            <pc:docMk/>
            <pc:sldMk cId="2384721732" sldId="807"/>
            <ac:spMk id="18" creationId="{8E54F6F7-FC68-8014-E9A4-0C8020D8534C}"/>
          </ac:spMkLst>
        </pc:spChg>
        <pc:spChg chg="add mod ord">
          <ac:chgData name="Siegbert Rudolph" userId="2af4d44886c067cc" providerId="LiveId" clId="{C2A81E54-F5E7-4F86-93A1-8F02F14B0C7C}" dt="2022-11-29T21:30:44.417" v="13139" actId="20577"/>
          <ac:spMkLst>
            <pc:docMk/>
            <pc:sldMk cId="2384721732" sldId="807"/>
            <ac:spMk id="19" creationId="{8E8C9613-1418-3433-6E01-792FD9234866}"/>
          </ac:spMkLst>
        </pc:spChg>
        <pc:spChg chg="add mod">
          <ac:chgData name="Siegbert Rudolph" userId="2af4d44886c067cc" providerId="LiveId" clId="{C2A81E54-F5E7-4F86-93A1-8F02F14B0C7C}" dt="2022-11-29T21:30:47.947" v="13140" actId="20577"/>
          <ac:spMkLst>
            <pc:docMk/>
            <pc:sldMk cId="2384721732" sldId="807"/>
            <ac:spMk id="20" creationId="{DD2F5CD8-23C4-4570-E93F-A822C0D09CBF}"/>
          </ac:spMkLst>
        </pc:spChg>
        <pc:spChg chg="add mod">
          <ac:chgData name="Siegbert Rudolph" userId="2af4d44886c067cc" providerId="LiveId" clId="{C2A81E54-F5E7-4F86-93A1-8F02F14B0C7C}" dt="2022-11-29T21:30:25.501" v="13136" actId="207"/>
          <ac:spMkLst>
            <pc:docMk/>
            <pc:sldMk cId="2384721732" sldId="807"/>
            <ac:spMk id="21" creationId="{EEFDA7A6-9D6E-8D5E-1D1D-E192E618117A}"/>
          </ac:spMkLst>
        </pc:spChg>
        <pc:spChg chg="add mod">
          <ac:chgData name="Siegbert Rudolph" userId="2af4d44886c067cc" providerId="LiveId" clId="{C2A81E54-F5E7-4F86-93A1-8F02F14B0C7C}" dt="2022-11-29T21:30:55.290" v="13143" actId="20577"/>
          <ac:spMkLst>
            <pc:docMk/>
            <pc:sldMk cId="2384721732" sldId="807"/>
            <ac:spMk id="22" creationId="{783AA4CD-99A0-71F1-FDF1-B24EBE6EABA0}"/>
          </ac:spMkLst>
        </pc:spChg>
        <pc:spChg chg="add mod">
          <ac:chgData name="Siegbert Rudolph" userId="2af4d44886c067cc" providerId="LiveId" clId="{C2A81E54-F5E7-4F86-93A1-8F02F14B0C7C}" dt="2022-11-29T21:30:59.416" v="13145" actId="20577"/>
          <ac:spMkLst>
            <pc:docMk/>
            <pc:sldMk cId="2384721732" sldId="807"/>
            <ac:spMk id="23" creationId="{B92CB398-3C1F-BB42-57F0-4655CAE6B089}"/>
          </ac:spMkLst>
        </pc:spChg>
        <pc:spChg chg="add del mod">
          <ac:chgData name="Siegbert Rudolph" userId="2af4d44886c067cc" providerId="LiveId" clId="{C2A81E54-F5E7-4F86-93A1-8F02F14B0C7C}" dt="2022-11-29T21:25:57.513" v="12514" actId="478"/>
          <ac:spMkLst>
            <pc:docMk/>
            <pc:sldMk cId="2384721732" sldId="807"/>
            <ac:spMk id="24" creationId="{761913CC-C4EA-A132-8AB0-9ED26C344A8F}"/>
          </ac:spMkLst>
        </pc:spChg>
        <pc:spChg chg="add mod">
          <ac:chgData name="Siegbert Rudolph" userId="2af4d44886c067cc" providerId="LiveId" clId="{C2A81E54-F5E7-4F86-93A1-8F02F14B0C7C}" dt="2022-11-29T21:31:06.525" v="13150" actId="20577"/>
          <ac:spMkLst>
            <pc:docMk/>
            <pc:sldMk cId="2384721732" sldId="807"/>
            <ac:spMk id="25" creationId="{B92CB398-3C1F-BB42-57F0-4655CAE6B089}"/>
          </ac:spMkLst>
        </pc:spChg>
        <pc:spChg chg="mod">
          <ac:chgData name="Siegbert Rudolph" userId="2af4d44886c067cc" providerId="LiveId" clId="{C2A81E54-F5E7-4F86-93A1-8F02F14B0C7C}" dt="2022-11-29T21:27:56.026" v="12880" actId="207"/>
          <ac:spMkLst>
            <pc:docMk/>
            <pc:sldMk cId="2384721732" sldId="807"/>
            <ac:spMk id="26" creationId="{8099377C-A990-46BC-9AA1-F6E4DB136045}"/>
          </ac:spMkLst>
        </pc:spChg>
        <pc:spChg chg="add mod ord">
          <ac:chgData name="Siegbert Rudolph" userId="2af4d44886c067cc" providerId="LiveId" clId="{C2A81E54-F5E7-4F86-93A1-8F02F14B0C7C}" dt="2022-11-29T21:31:12.056" v="13153" actId="20577"/>
          <ac:spMkLst>
            <pc:docMk/>
            <pc:sldMk cId="2384721732" sldId="807"/>
            <ac:spMk id="27" creationId="{4BEFE69A-E682-79B2-1301-1B94426B1A1B}"/>
          </ac:spMkLst>
        </pc:spChg>
        <pc:spChg chg="mod">
          <ac:chgData name="Siegbert Rudolph" userId="2af4d44886c067cc" providerId="LiveId" clId="{C2A81E54-F5E7-4F86-93A1-8F02F14B0C7C}" dt="2022-11-30T09:19:46.810" v="16745" actId="20577"/>
          <ac:spMkLst>
            <pc:docMk/>
            <pc:sldMk cId="2384721732" sldId="807"/>
            <ac:spMk id="28" creationId="{FA65562B-1E60-4C6D-B659-7DB51A503305}"/>
          </ac:spMkLst>
        </pc:spChg>
        <pc:spChg chg="add mod">
          <ac:chgData name="Siegbert Rudolph" userId="2af4d44886c067cc" providerId="LiveId" clId="{C2A81E54-F5E7-4F86-93A1-8F02F14B0C7C}" dt="2022-11-29T21:31:15.308" v="13154" actId="20577"/>
          <ac:spMkLst>
            <pc:docMk/>
            <pc:sldMk cId="2384721732" sldId="807"/>
            <ac:spMk id="29" creationId="{82EFB9A2-2D75-759E-DE4A-65A79AC4725C}"/>
          </ac:spMkLst>
        </pc:spChg>
        <pc:spChg chg="add mod">
          <ac:chgData name="Siegbert Rudolph" userId="2af4d44886c067cc" providerId="LiveId" clId="{C2A81E54-F5E7-4F86-93A1-8F02F14B0C7C}" dt="2022-11-29T21:31:18.870" v="13155" actId="20577"/>
          <ac:spMkLst>
            <pc:docMk/>
            <pc:sldMk cId="2384721732" sldId="807"/>
            <ac:spMk id="30" creationId="{A238A488-5EFD-55A8-5CCB-89AE40EE42AF}"/>
          </ac:spMkLst>
        </pc:spChg>
        <pc:spChg chg="add mod ord">
          <ac:chgData name="Siegbert Rudolph" userId="2af4d44886c067cc" providerId="LiveId" clId="{C2A81E54-F5E7-4F86-93A1-8F02F14B0C7C}" dt="2022-11-29T21:31:23.090" v="13156" actId="20577"/>
          <ac:spMkLst>
            <pc:docMk/>
            <pc:sldMk cId="2384721732" sldId="807"/>
            <ac:spMk id="31" creationId="{BAE6225B-CC1E-5D62-F2FF-C1BFD2F3F1D8}"/>
          </ac:spMkLst>
        </pc:spChg>
        <pc:spChg chg="add mod">
          <ac:chgData name="Siegbert Rudolph" userId="2af4d44886c067cc" providerId="LiveId" clId="{C2A81E54-F5E7-4F86-93A1-8F02F14B0C7C}" dt="2022-11-29T21:38:26.091" v="13373" actId="554"/>
          <ac:spMkLst>
            <pc:docMk/>
            <pc:sldMk cId="2384721732" sldId="807"/>
            <ac:spMk id="32" creationId="{BF2CD611-7F34-8F98-8F00-5BD3267E9A47}"/>
          </ac:spMkLst>
        </pc:spChg>
        <pc:spChg chg="mod">
          <ac:chgData name="Siegbert Rudolph" userId="2af4d44886c067cc" providerId="LiveId" clId="{C2A81E54-F5E7-4F86-93A1-8F02F14B0C7C}" dt="2022-11-29T21:38:14.826" v="13372" actId="554"/>
          <ac:spMkLst>
            <pc:docMk/>
            <pc:sldMk cId="2384721732" sldId="807"/>
            <ac:spMk id="33" creationId="{B38D85B1-F1DF-47E2-A408-9AA18B0D2BFF}"/>
          </ac:spMkLst>
        </pc:spChg>
        <pc:spChg chg="mod">
          <ac:chgData name="Siegbert Rudolph" userId="2af4d44886c067cc" providerId="LiveId" clId="{C2A81E54-F5E7-4F86-93A1-8F02F14B0C7C}" dt="2022-11-29T21:38:00.444" v="13371" actId="207"/>
          <ac:spMkLst>
            <pc:docMk/>
            <pc:sldMk cId="2384721732" sldId="807"/>
            <ac:spMk id="34" creationId="{AF77E213-C94C-4BFD-BA55-40B336C5D6CC}"/>
          </ac:spMkLst>
        </pc:spChg>
        <pc:spChg chg="mod">
          <ac:chgData name="Siegbert Rudolph" userId="2af4d44886c067cc" providerId="LiveId" clId="{C2A81E54-F5E7-4F86-93A1-8F02F14B0C7C}" dt="2022-11-29T21:38:00.444" v="13371" actId="207"/>
          <ac:spMkLst>
            <pc:docMk/>
            <pc:sldMk cId="2384721732" sldId="807"/>
            <ac:spMk id="35" creationId="{D9623294-EB1F-4E7F-B1C9-6B56655C79EC}"/>
          </ac:spMkLst>
        </pc:spChg>
        <pc:spChg chg="mod">
          <ac:chgData name="Siegbert Rudolph" userId="2af4d44886c067cc" providerId="LiveId" clId="{C2A81E54-F5E7-4F86-93A1-8F02F14B0C7C}" dt="2022-11-29T21:38:00.444" v="13371" actId="207"/>
          <ac:spMkLst>
            <pc:docMk/>
            <pc:sldMk cId="2384721732" sldId="807"/>
            <ac:spMk id="36" creationId="{77E9A5A0-3E04-45AB-9100-83C872BA5E36}"/>
          </ac:spMkLst>
        </pc:spChg>
        <pc:spChg chg="mod">
          <ac:chgData name="Siegbert Rudolph" userId="2af4d44886c067cc" providerId="LiveId" clId="{C2A81E54-F5E7-4F86-93A1-8F02F14B0C7C}" dt="2022-11-29T21:38:00.444" v="13371" actId="207"/>
          <ac:spMkLst>
            <pc:docMk/>
            <pc:sldMk cId="2384721732" sldId="807"/>
            <ac:spMk id="37" creationId="{E76E1CEA-A137-4D84-9CAF-4DB866C5E828}"/>
          </ac:spMkLst>
        </pc:spChg>
        <pc:spChg chg="mod">
          <ac:chgData name="Siegbert Rudolph" userId="2af4d44886c067cc" providerId="LiveId" clId="{C2A81E54-F5E7-4F86-93A1-8F02F14B0C7C}" dt="2022-11-29T21:38:00.444" v="13371" actId="207"/>
          <ac:spMkLst>
            <pc:docMk/>
            <pc:sldMk cId="2384721732" sldId="807"/>
            <ac:spMk id="38" creationId="{9B34331A-2938-4CF2-A50F-2603015D5B26}"/>
          </ac:spMkLst>
        </pc:spChg>
        <pc:spChg chg="mod">
          <ac:chgData name="Siegbert Rudolph" userId="2af4d44886c067cc" providerId="LiveId" clId="{C2A81E54-F5E7-4F86-93A1-8F02F14B0C7C}" dt="2022-11-29T21:38:00.444" v="13371" actId="207"/>
          <ac:spMkLst>
            <pc:docMk/>
            <pc:sldMk cId="2384721732" sldId="807"/>
            <ac:spMk id="39" creationId="{E194350E-144D-47C8-A391-029D5D78A8B6}"/>
          </ac:spMkLst>
        </pc:spChg>
        <pc:spChg chg="mod">
          <ac:chgData name="Siegbert Rudolph" userId="2af4d44886c067cc" providerId="LiveId" clId="{C2A81E54-F5E7-4F86-93A1-8F02F14B0C7C}" dt="2022-11-29T21:38:00.444" v="13371" actId="207"/>
          <ac:spMkLst>
            <pc:docMk/>
            <pc:sldMk cId="2384721732" sldId="807"/>
            <ac:spMk id="40" creationId="{D2F4A35A-237D-4F3B-B29D-57AB82A98200}"/>
          </ac:spMkLst>
        </pc:spChg>
        <pc:spChg chg="mod">
          <ac:chgData name="Siegbert Rudolph" userId="2af4d44886c067cc" providerId="LiveId" clId="{C2A81E54-F5E7-4F86-93A1-8F02F14B0C7C}" dt="2022-11-29T21:38:00.444" v="13371" actId="207"/>
          <ac:spMkLst>
            <pc:docMk/>
            <pc:sldMk cId="2384721732" sldId="807"/>
            <ac:spMk id="41" creationId="{A66AD163-C607-41BF-BADA-EA9943A7AD20}"/>
          </ac:spMkLst>
        </pc:spChg>
        <pc:spChg chg="mod">
          <ac:chgData name="Siegbert Rudolph" userId="2af4d44886c067cc" providerId="LiveId" clId="{C2A81E54-F5E7-4F86-93A1-8F02F14B0C7C}" dt="2022-11-29T21:38:00.444" v="13371" actId="207"/>
          <ac:spMkLst>
            <pc:docMk/>
            <pc:sldMk cId="2384721732" sldId="807"/>
            <ac:spMk id="42" creationId="{7610C263-0601-403C-B660-F58C1E10797E}"/>
          </ac:spMkLst>
        </pc:spChg>
        <pc:spChg chg="mod">
          <ac:chgData name="Siegbert Rudolph" userId="2af4d44886c067cc" providerId="LiveId" clId="{C2A81E54-F5E7-4F86-93A1-8F02F14B0C7C}" dt="2022-11-29T21:38:00.444" v="13371" actId="207"/>
          <ac:spMkLst>
            <pc:docMk/>
            <pc:sldMk cId="2384721732" sldId="807"/>
            <ac:spMk id="43" creationId="{67DCF673-D777-4403-AF19-793370BD0B0A}"/>
          </ac:spMkLst>
        </pc:spChg>
        <pc:spChg chg="mod">
          <ac:chgData name="Siegbert Rudolph" userId="2af4d44886c067cc" providerId="LiveId" clId="{C2A81E54-F5E7-4F86-93A1-8F02F14B0C7C}" dt="2022-11-29T21:38:00.444" v="13371" actId="207"/>
          <ac:spMkLst>
            <pc:docMk/>
            <pc:sldMk cId="2384721732" sldId="807"/>
            <ac:spMk id="44" creationId="{E9079074-C664-49ED-8B9F-3DBFA3F97F16}"/>
          </ac:spMkLst>
        </pc:spChg>
        <pc:spChg chg="mod">
          <ac:chgData name="Siegbert Rudolph" userId="2af4d44886c067cc" providerId="LiveId" clId="{C2A81E54-F5E7-4F86-93A1-8F02F14B0C7C}" dt="2022-11-29T21:38:26.091" v="13373" actId="554"/>
          <ac:spMkLst>
            <pc:docMk/>
            <pc:sldMk cId="2384721732" sldId="807"/>
            <ac:spMk id="45" creationId="{19ABC745-3C0F-42ED-88B5-3AECECD6DEAA}"/>
          </ac:spMkLst>
        </pc:spChg>
        <pc:spChg chg="mod">
          <ac:chgData name="Siegbert Rudolph" userId="2af4d44886c067cc" providerId="LiveId" clId="{C2A81E54-F5E7-4F86-93A1-8F02F14B0C7C}" dt="2022-11-29T21:38:51.696" v="13377" actId="207"/>
          <ac:spMkLst>
            <pc:docMk/>
            <pc:sldMk cId="2384721732" sldId="807"/>
            <ac:spMk id="46" creationId="{1FBE85DC-AC58-4BC9-92F9-BFF20CC475AB}"/>
          </ac:spMkLst>
        </pc:spChg>
        <pc:spChg chg="mod">
          <ac:chgData name="Siegbert Rudolph" userId="2af4d44886c067cc" providerId="LiveId" clId="{C2A81E54-F5E7-4F86-93A1-8F02F14B0C7C}" dt="2022-11-29T21:38:51.696" v="13377" actId="207"/>
          <ac:spMkLst>
            <pc:docMk/>
            <pc:sldMk cId="2384721732" sldId="807"/>
            <ac:spMk id="47" creationId="{66BB4EC8-5519-4C0A-856A-A583E55A7D24}"/>
          </ac:spMkLst>
        </pc:spChg>
        <pc:spChg chg="mod">
          <ac:chgData name="Siegbert Rudolph" userId="2af4d44886c067cc" providerId="LiveId" clId="{C2A81E54-F5E7-4F86-93A1-8F02F14B0C7C}" dt="2022-11-29T21:38:51.696" v="13377" actId="207"/>
          <ac:spMkLst>
            <pc:docMk/>
            <pc:sldMk cId="2384721732" sldId="807"/>
            <ac:spMk id="48" creationId="{9DBE7136-7E83-4DFC-8DB9-7B66A62A7148}"/>
          </ac:spMkLst>
        </pc:spChg>
        <pc:spChg chg="mod">
          <ac:chgData name="Siegbert Rudolph" userId="2af4d44886c067cc" providerId="LiveId" clId="{C2A81E54-F5E7-4F86-93A1-8F02F14B0C7C}" dt="2022-11-29T21:38:51.696" v="13377" actId="207"/>
          <ac:spMkLst>
            <pc:docMk/>
            <pc:sldMk cId="2384721732" sldId="807"/>
            <ac:spMk id="49" creationId="{9AE2B83B-D6BA-48E3-9F78-E7828B9A5FE7}"/>
          </ac:spMkLst>
        </pc:spChg>
        <pc:spChg chg="mod">
          <ac:chgData name="Siegbert Rudolph" userId="2af4d44886c067cc" providerId="LiveId" clId="{C2A81E54-F5E7-4F86-93A1-8F02F14B0C7C}" dt="2022-11-29T21:38:51.696" v="13377" actId="207"/>
          <ac:spMkLst>
            <pc:docMk/>
            <pc:sldMk cId="2384721732" sldId="807"/>
            <ac:spMk id="50" creationId="{4A4DA57F-9049-430F-AD6B-AC410647A6C1}"/>
          </ac:spMkLst>
        </pc:spChg>
        <pc:spChg chg="mod">
          <ac:chgData name="Siegbert Rudolph" userId="2af4d44886c067cc" providerId="LiveId" clId="{C2A81E54-F5E7-4F86-93A1-8F02F14B0C7C}" dt="2022-11-29T21:38:51.696" v="13377" actId="207"/>
          <ac:spMkLst>
            <pc:docMk/>
            <pc:sldMk cId="2384721732" sldId="807"/>
            <ac:spMk id="51" creationId="{9AC70A37-6847-4AF2-A8DD-5365111CBFB6}"/>
          </ac:spMkLst>
        </pc:spChg>
        <pc:spChg chg="mod">
          <ac:chgData name="Siegbert Rudolph" userId="2af4d44886c067cc" providerId="LiveId" clId="{C2A81E54-F5E7-4F86-93A1-8F02F14B0C7C}" dt="2022-11-29T21:38:51.696" v="13377" actId="207"/>
          <ac:spMkLst>
            <pc:docMk/>
            <pc:sldMk cId="2384721732" sldId="807"/>
            <ac:spMk id="52" creationId="{F3739855-C35B-433C-BADE-2D317D01DEA0}"/>
          </ac:spMkLst>
        </pc:spChg>
        <pc:spChg chg="mod">
          <ac:chgData name="Siegbert Rudolph" userId="2af4d44886c067cc" providerId="LiveId" clId="{C2A81E54-F5E7-4F86-93A1-8F02F14B0C7C}" dt="2022-11-29T21:38:51.696" v="13377" actId="207"/>
          <ac:spMkLst>
            <pc:docMk/>
            <pc:sldMk cId="2384721732" sldId="807"/>
            <ac:spMk id="53" creationId="{464CCCAF-05BD-4E4F-805F-BF356B6B31E7}"/>
          </ac:spMkLst>
        </pc:spChg>
        <pc:spChg chg="mod">
          <ac:chgData name="Siegbert Rudolph" userId="2af4d44886c067cc" providerId="LiveId" clId="{C2A81E54-F5E7-4F86-93A1-8F02F14B0C7C}" dt="2022-11-29T21:38:51.696" v="13377" actId="207"/>
          <ac:spMkLst>
            <pc:docMk/>
            <pc:sldMk cId="2384721732" sldId="807"/>
            <ac:spMk id="54" creationId="{BF225DAB-A513-45BA-94CE-0F587B31739D}"/>
          </ac:spMkLst>
        </pc:spChg>
        <pc:spChg chg="mod">
          <ac:chgData name="Siegbert Rudolph" userId="2af4d44886c067cc" providerId="LiveId" clId="{C2A81E54-F5E7-4F86-93A1-8F02F14B0C7C}" dt="2022-11-29T21:38:51.696" v="13377" actId="207"/>
          <ac:spMkLst>
            <pc:docMk/>
            <pc:sldMk cId="2384721732" sldId="807"/>
            <ac:spMk id="55" creationId="{65BEBB4F-0599-471B-89E4-D7C340374D51}"/>
          </ac:spMkLst>
        </pc:spChg>
        <pc:spChg chg="mod">
          <ac:chgData name="Siegbert Rudolph" userId="2af4d44886c067cc" providerId="LiveId" clId="{C2A81E54-F5E7-4F86-93A1-8F02F14B0C7C}" dt="2022-11-29T21:38:51.696" v="13377" actId="207"/>
          <ac:spMkLst>
            <pc:docMk/>
            <pc:sldMk cId="2384721732" sldId="807"/>
            <ac:spMk id="56" creationId="{BEC0976F-1E52-4096-AE3B-BA0680B51F43}"/>
          </ac:spMkLst>
        </pc:spChg>
        <pc:spChg chg="mod">
          <ac:chgData name="Siegbert Rudolph" userId="2af4d44886c067cc" providerId="LiveId" clId="{C2A81E54-F5E7-4F86-93A1-8F02F14B0C7C}" dt="2022-11-29T21:38:51.696" v="13377" actId="207"/>
          <ac:spMkLst>
            <pc:docMk/>
            <pc:sldMk cId="2384721732" sldId="807"/>
            <ac:spMk id="57" creationId="{CA2248A7-012D-4977-B5E9-4CAC0A6C5BF1}"/>
          </ac:spMkLst>
        </pc:spChg>
        <pc:spChg chg="mod">
          <ac:chgData name="Siegbert Rudolph" userId="2af4d44886c067cc" providerId="LiveId" clId="{C2A81E54-F5E7-4F86-93A1-8F02F14B0C7C}" dt="2022-11-29T21:38:51.696" v="13377" actId="207"/>
          <ac:spMkLst>
            <pc:docMk/>
            <pc:sldMk cId="2384721732" sldId="807"/>
            <ac:spMk id="58" creationId="{4AA8F10D-414B-44BE-A939-85063554461A}"/>
          </ac:spMkLst>
        </pc:spChg>
        <pc:spChg chg="mod">
          <ac:chgData name="Siegbert Rudolph" userId="2af4d44886c067cc" providerId="LiveId" clId="{C2A81E54-F5E7-4F86-93A1-8F02F14B0C7C}" dt="2022-11-29T21:38:51.696" v="13377" actId="207"/>
          <ac:spMkLst>
            <pc:docMk/>
            <pc:sldMk cId="2384721732" sldId="807"/>
            <ac:spMk id="59" creationId="{44957331-16CF-42B2-93B7-60AFD70294BD}"/>
          </ac:spMkLst>
        </pc:spChg>
        <pc:spChg chg="mod">
          <ac:chgData name="Siegbert Rudolph" userId="2af4d44886c067cc" providerId="LiveId" clId="{C2A81E54-F5E7-4F86-93A1-8F02F14B0C7C}" dt="2022-11-29T21:38:51.696" v="13377" actId="207"/>
          <ac:spMkLst>
            <pc:docMk/>
            <pc:sldMk cId="2384721732" sldId="807"/>
            <ac:spMk id="60" creationId="{45E358A0-0010-46A3-A72F-44DB84E2C0C7}"/>
          </ac:spMkLst>
        </pc:spChg>
        <pc:spChg chg="mod">
          <ac:chgData name="Siegbert Rudolph" userId="2af4d44886c067cc" providerId="LiveId" clId="{C2A81E54-F5E7-4F86-93A1-8F02F14B0C7C}" dt="2022-11-29T21:38:51.696" v="13377" actId="207"/>
          <ac:spMkLst>
            <pc:docMk/>
            <pc:sldMk cId="2384721732" sldId="807"/>
            <ac:spMk id="61" creationId="{654D63B1-8793-47EE-A913-2FACA5E76DDC}"/>
          </ac:spMkLst>
        </pc:spChg>
        <pc:spChg chg="mod">
          <ac:chgData name="Siegbert Rudolph" userId="2af4d44886c067cc" providerId="LiveId" clId="{C2A81E54-F5E7-4F86-93A1-8F02F14B0C7C}" dt="2022-11-29T21:38:51.696" v="13377" actId="207"/>
          <ac:spMkLst>
            <pc:docMk/>
            <pc:sldMk cId="2384721732" sldId="807"/>
            <ac:spMk id="62" creationId="{38D4E35A-11C4-4820-82E4-42122F9498CA}"/>
          </ac:spMkLst>
        </pc:spChg>
        <pc:spChg chg="mod">
          <ac:chgData name="Siegbert Rudolph" userId="2af4d44886c067cc" providerId="LiveId" clId="{C2A81E54-F5E7-4F86-93A1-8F02F14B0C7C}" dt="2022-11-29T21:38:51.696" v="13377" actId="207"/>
          <ac:spMkLst>
            <pc:docMk/>
            <pc:sldMk cId="2384721732" sldId="807"/>
            <ac:spMk id="63" creationId="{2D939BAE-729E-48B6-990B-717EB6A246C6}"/>
          </ac:spMkLst>
        </pc:spChg>
        <pc:spChg chg="mod">
          <ac:chgData name="Siegbert Rudolph" userId="2af4d44886c067cc" providerId="LiveId" clId="{C2A81E54-F5E7-4F86-93A1-8F02F14B0C7C}" dt="2022-11-29T21:38:51.696" v="13377" actId="207"/>
          <ac:spMkLst>
            <pc:docMk/>
            <pc:sldMk cId="2384721732" sldId="807"/>
            <ac:spMk id="64" creationId="{EE3DEE0C-A4DB-4C5D-9489-4A60CD464D16}"/>
          </ac:spMkLst>
        </pc:spChg>
        <pc:spChg chg="mod">
          <ac:chgData name="Siegbert Rudolph" userId="2af4d44886c067cc" providerId="LiveId" clId="{C2A81E54-F5E7-4F86-93A1-8F02F14B0C7C}" dt="2022-11-29T21:38:51.696" v="13377" actId="207"/>
          <ac:spMkLst>
            <pc:docMk/>
            <pc:sldMk cId="2384721732" sldId="807"/>
            <ac:spMk id="65" creationId="{26753367-1E2F-48EA-B1F3-3A209BF9D369}"/>
          </ac:spMkLst>
        </pc:spChg>
        <pc:spChg chg="mod">
          <ac:chgData name="Siegbert Rudolph" userId="2af4d44886c067cc" providerId="LiveId" clId="{C2A81E54-F5E7-4F86-93A1-8F02F14B0C7C}" dt="2022-11-29T21:38:51.696" v="13377" actId="207"/>
          <ac:spMkLst>
            <pc:docMk/>
            <pc:sldMk cId="2384721732" sldId="807"/>
            <ac:spMk id="66" creationId="{BF324E3F-FAF0-4A21-BB00-A48E8E0E809D}"/>
          </ac:spMkLst>
        </pc:spChg>
        <pc:spChg chg="mod">
          <ac:chgData name="Siegbert Rudolph" userId="2af4d44886c067cc" providerId="LiveId" clId="{C2A81E54-F5E7-4F86-93A1-8F02F14B0C7C}" dt="2022-11-29T21:38:51.696" v="13377" actId="207"/>
          <ac:spMkLst>
            <pc:docMk/>
            <pc:sldMk cId="2384721732" sldId="807"/>
            <ac:spMk id="67" creationId="{090B1586-2377-4EB6-9D25-9EF6AB724359}"/>
          </ac:spMkLst>
        </pc:spChg>
        <pc:spChg chg="mod">
          <ac:chgData name="Siegbert Rudolph" userId="2af4d44886c067cc" providerId="LiveId" clId="{C2A81E54-F5E7-4F86-93A1-8F02F14B0C7C}" dt="2022-11-29T21:38:51.696" v="13377" actId="207"/>
          <ac:spMkLst>
            <pc:docMk/>
            <pc:sldMk cId="2384721732" sldId="807"/>
            <ac:spMk id="68" creationId="{3903F4EC-BE3B-4C0E-BB11-C8B8EA65BF10}"/>
          </ac:spMkLst>
        </pc:spChg>
        <pc:spChg chg="mod">
          <ac:chgData name="Siegbert Rudolph" userId="2af4d44886c067cc" providerId="LiveId" clId="{C2A81E54-F5E7-4F86-93A1-8F02F14B0C7C}" dt="2022-11-29T21:38:51.696" v="13377" actId="207"/>
          <ac:spMkLst>
            <pc:docMk/>
            <pc:sldMk cId="2384721732" sldId="807"/>
            <ac:spMk id="69" creationId="{09A3BB9B-6EBD-49B2-8764-BCAB0CC74726}"/>
          </ac:spMkLst>
        </pc:spChg>
        <pc:spChg chg="mod">
          <ac:chgData name="Siegbert Rudolph" userId="2af4d44886c067cc" providerId="LiveId" clId="{C2A81E54-F5E7-4F86-93A1-8F02F14B0C7C}" dt="2022-11-29T21:38:51.696" v="13377" actId="207"/>
          <ac:spMkLst>
            <pc:docMk/>
            <pc:sldMk cId="2384721732" sldId="807"/>
            <ac:spMk id="70" creationId="{3E32696E-E1F3-4730-B02F-127A31EAB0B5}"/>
          </ac:spMkLst>
        </pc:spChg>
        <pc:spChg chg="del mod">
          <ac:chgData name="Siegbert Rudolph" userId="2af4d44886c067cc" providerId="LiveId" clId="{C2A81E54-F5E7-4F86-93A1-8F02F14B0C7C}" dt="2022-11-29T21:36:06.696" v="13260" actId="478"/>
          <ac:spMkLst>
            <pc:docMk/>
            <pc:sldMk cId="2384721732" sldId="807"/>
            <ac:spMk id="71" creationId="{A1F0EAB4-4692-4CD6-9055-8A9FE0E6AE9D}"/>
          </ac:spMkLst>
        </pc:spChg>
        <pc:spChg chg="add mod">
          <ac:chgData name="Siegbert Rudolph" userId="2af4d44886c067cc" providerId="LiveId" clId="{C2A81E54-F5E7-4F86-93A1-8F02F14B0C7C}" dt="2022-11-29T21:23:38.003" v="12401"/>
          <ac:spMkLst>
            <pc:docMk/>
            <pc:sldMk cId="2384721732" sldId="807"/>
            <ac:spMk id="72" creationId="{26FCF5B3-7436-2FFD-5E89-9EC102FC2F8A}"/>
          </ac:spMkLst>
        </pc:spChg>
        <pc:spChg chg="add del mod">
          <ac:chgData name="Siegbert Rudolph" userId="2af4d44886c067cc" providerId="LiveId" clId="{C2A81E54-F5E7-4F86-93A1-8F02F14B0C7C}" dt="2022-11-29T21:37:12.084" v="13365" actId="478"/>
          <ac:spMkLst>
            <pc:docMk/>
            <pc:sldMk cId="2384721732" sldId="807"/>
            <ac:spMk id="73" creationId="{60FC74D8-F904-7E67-C2EF-127E8E02EC56}"/>
          </ac:spMkLst>
        </pc:spChg>
        <pc:spChg chg="add del mod">
          <ac:chgData name="Siegbert Rudolph" userId="2af4d44886c067cc" providerId="LiveId" clId="{C2A81E54-F5E7-4F86-93A1-8F02F14B0C7C}" dt="2022-11-29T21:37:12.084" v="13365" actId="478"/>
          <ac:spMkLst>
            <pc:docMk/>
            <pc:sldMk cId="2384721732" sldId="807"/>
            <ac:spMk id="74" creationId="{653D2B37-A40C-DF00-ABAE-0EF8275B7EF0}"/>
          </ac:spMkLst>
        </pc:spChg>
        <pc:spChg chg="add del mod">
          <ac:chgData name="Siegbert Rudolph" userId="2af4d44886c067cc" providerId="LiveId" clId="{C2A81E54-F5E7-4F86-93A1-8F02F14B0C7C}" dt="2022-11-29T21:37:12.084" v="13365" actId="478"/>
          <ac:spMkLst>
            <pc:docMk/>
            <pc:sldMk cId="2384721732" sldId="807"/>
            <ac:spMk id="75" creationId="{FD1B0787-7E94-3A95-62F6-9DD833110826}"/>
          </ac:spMkLst>
        </pc:spChg>
        <pc:spChg chg="add del mod">
          <ac:chgData name="Siegbert Rudolph" userId="2af4d44886c067cc" providerId="LiveId" clId="{C2A81E54-F5E7-4F86-93A1-8F02F14B0C7C}" dt="2022-11-29T21:37:12.084" v="13365" actId="478"/>
          <ac:spMkLst>
            <pc:docMk/>
            <pc:sldMk cId="2384721732" sldId="807"/>
            <ac:spMk id="76" creationId="{0B7DDC77-C086-F6D0-4C1D-4AC6AD4B810E}"/>
          </ac:spMkLst>
        </pc:spChg>
        <pc:spChg chg="add del mod">
          <ac:chgData name="Siegbert Rudolph" userId="2af4d44886c067cc" providerId="LiveId" clId="{C2A81E54-F5E7-4F86-93A1-8F02F14B0C7C}" dt="2022-11-29T21:37:12.084" v="13365" actId="478"/>
          <ac:spMkLst>
            <pc:docMk/>
            <pc:sldMk cId="2384721732" sldId="807"/>
            <ac:spMk id="77" creationId="{8F905E1A-DF9B-C787-CA5D-52F9BF743B9F}"/>
          </ac:spMkLst>
        </pc:spChg>
        <pc:spChg chg="add del mod">
          <ac:chgData name="Siegbert Rudolph" userId="2af4d44886c067cc" providerId="LiveId" clId="{C2A81E54-F5E7-4F86-93A1-8F02F14B0C7C}" dt="2022-11-29T21:37:12.084" v="13365" actId="478"/>
          <ac:spMkLst>
            <pc:docMk/>
            <pc:sldMk cId="2384721732" sldId="807"/>
            <ac:spMk id="78" creationId="{88CF876C-48AD-DD0B-E8DC-40C94297384D}"/>
          </ac:spMkLst>
        </pc:spChg>
        <pc:spChg chg="add del mod">
          <ac:chgData name="Siegbert Rudolph" userId="2af4d44886c067cc" providerId="LiveId" clId="{C2A81E54-F5E7-4F86-93A1-8F02F14B0C7C}" dt="2022-11-29T21:37:12.084" v="13365" actId="478"/>
          <ac:spMkLst>
            <pc:docMk/>
            <pc:sldMk cId="2384721732" sldId="807"/>
            <ac:spMk id="79" creationId="{B16FDED5-A1C4-60D0-DE60-B077CF29A4D0}"/>
          </ac:spMkLst>
        </pc:spChg>
        <pc:spChg chg="add del mod">
          <ac:chgData name="Siegbert Rudolph" userId="2af4d44886c067cc" providerId="LiveId" clId="{C2A81E54-F5E7-4F86-93A1-8F02F14B0C7C}" dt="2022-11-29T21:37:12.084" v="13365" actId="478"/>
          <ac:spMkLst>
            <pc:docMk/>
            <pc:sldMk cId="2384721732" sldId="807"/>
            <ac:spMk id="80" creationId="{33332C37-9C6F-17B3-2CD8-721F88DC4A1C}"/>
          </ac:spMkLst>
        </pc:spChg>
        <pc:spChg chg="add del mod">
          <ac:chgData name="Siegbert Rudolph" userId="2af4d44886c067cc" providerId="LiveId" clId="{C2A81E54-F5E7-4F86-93A1-8F02F14B0C7C}" dt="2022-11-29T21:37:12.084" v="13365" actId="478"/>
          <ac:spMkLst>
            <pc:docMk/>
            <pc:sldMk cId="2384721732" sldId="807"/>
            <ac:spMk id="81" creationId="{991D8E16-812A-49C9-A4FE-EA154F7F526E}"/>
          </ac:spMkLst>
        </pc:spChg>
        <pc:spChg chg="add del mod">
          <ac:chgData name="Siegbert Rudolph" userId="2af4d44886c067cc" providerId="LiveId" clId="{C2A81E54-F5E7-4F86-93A1-8F02F14B0C7C}" dt="2022-11-29T21:37:12.084" v="13365" actId="478"/>
          <ac:spMkLst>
            <pc:docMk/>
            <pc:sldMk cId="2384721732" sldId="807"/>
            <ac:spMk id="82" creationId="{E32CC8AA-1B94-45D6-F0DA-983D387C8722}"/>
          </ac:spMkLst>
        </pc:spChg>
        <pc:spChg chg="add del mod">
          <ac:chgData name="Siegbert Rudolph" userId="2af4d44886c067cc" providerId="LiveId" clId="{C2A81E54-F5E7-4F86-93A1-8F02F14B0C7C}" dt="2022-11-29T21:36:47.129" v="13337" actId="478"/>
          <ac:spMkLst>
            <pc:docMk/>
            <pc:sldMk cId="2384721732" sldId="807"/>
            <ac:spMk id="83" creationId="{B7B8CA49-D1CF-DE40-3850-A7B9A14BC89A}"/>
          </ac:spMkLst>
        </pc:spChg>
        <pc:spChg chg="add del mod">
          <ac:chgData name="Siegbert Rudolph" userId="2af4d44886c067cc" providerId="LiveId" clId="{C2A81E54-F5E7-4F86-93A1-8F02F14B0C7C}" dt="2022-11-29T21:36:47.129" v="13337" actId="478"/>
          <ac:spMkLst>
            <pc:docMk/>
            <pc:sldMk cId="2384721732" sldId="807"/>
            <ac:spMk id="84" creationId="{CBCB46FF-1C67-A899-7BE8-B92306E5A15A}"/>
          </ac:spMkLst>
        </pc:spChg>
        <pc:spChg chg="del mod">
          <ac:chgData name="Siegbert Rudolph" userId="2af4d44886c067cc" providerId="LiveId" clId="{C2A81E54-F5E7-4F86-93A1-8F02F14B0C7C}" dt="2022-11-29T21:25:20.310" v="12501" actId="478"/>
          <ac:spMkLst>
            <pc:docMk/>
            <pc:sldMk cId="2384721732" sldId="807"/>
            <ac:spMk id="85" creationId="{2150724F-9A49-427C-B8B2-1FDE2D3B5A05}"/>
          </ac:spMkLst>
        </pc:spChg>
        <pc:spChg chg="del mod">
          <ac:chgData name="Siegbert Rudolph" userId="2af4d44886c067cc" providerId="LiveId" clId="{C2A81E54-F5E7-4F86-93A1-8F02F14B0C7C}" dt="2022-11-29T21:25:26.481" v="12503" actId="478"/>
          <ac:spMkLst>
            <pc:docMk/>
            <pc:sldMk cId="2384721732" sldId="807"/>
            <ac:spMk id="86" creationId="{AA09B789-3F3C-44B1-A385-13C2DB7FB491}"/>
          </ac:spMkLst>
        </pc:spChg>
        <pc:spChg chg="del mod">
          <ac:chgData name="Siegbert Rudolph" userId="2af4d44886c067cc" providerId="LiveId" clId="{C2A81E54-F5E7-4F86-93A1-8F02F14B0C7C}" dt="2022-11-29T21:25:23.638" v="12502" actId="478"/>
          <ac:spMkLst>
            <pc:docMk/>
            <pc:sldMk cId="2384721732" sldId="807"/>
            <ac:spMk id="87" creationId="{A66E3B94-51C1-45C0-AEA2-23C6B4740F54}"/>
          </ac:spMkLst>
        </pc:spChg>
        <pc:spChg chg="del mod">
          <ac:chgData name="Siegbert Rudolph" userId="2af4d44886c067cc" providerId="LiveId" clId="{C2A81E54-F5E7-4F86-93A1-8F02F14B0C7C}" dt="2022-11-29T21:25:30.294" v="12504" actId="478"/>
          <ac:spMkLst>
            <pc:docMk/>
            <pc:sldMk cId="2384721732" sldId="807"/>
            <ac:spMk id="88" creationId="{B30D6CA0-5676-45E0-903D-96933B374F75}"/>
          </ac:spMkLst>
        </pc:spChg>
        <pc:spChg chg="del mod">
          <ac:chgData name="Siegbert Rudolph" userId="2af4d44886c067cc" providerId="LiveId" clId="{C2A81E54-F5E7-4F86-93A1-8F02F14B0C7C}" dt="2022-11-29T21:25:33.559" v="12505" actId="478"/>
          <ac:spMkLst>
            <pc:docMk/>
            <pc:sldMk cId="2384721732" sldId="807"/>
            <ac:spMk id="89" creationId="{1A5D3A6F-3787-4DFB-A985-B29333D170C1}"/>
          </ac:spMkLst>
        </pc:spChg>
        <pc:spChg chg="del mod">
          <ac:chgData name="Siegbert Rudolph" userId="2af4d44886c067cc" providerId="LiveId" clId="{C2A81E54-F5E7-4F86-93A1-8F02F14B0C7C}" dt="2022-11-29T21:25:35.434" v="12506" actId="478"/>
          <ac:spMkLst>
            <pc:docMk/>
            <pc:sldMk cId="2384721732" sldId="807"/>
            <ac:spMk id="90" creationId="{7AA18FE1-537E-49D9-8236-88CDC4FF73B2}"/>
          </ac:spMkLst>
        </pc:spChg>
        <pc:spChg chg="del mod">
          <ac:chgData name="Siegbert Rudolph" userId="2af4d44886c067cc" providerId="LiveId" clId="{C2A81E54-F5E7-4F86-93A1-8F02F14B0C7C}" dt="2022-11-29T21:25:37.918" v="12507" actId="478"/>
          <ac:spMkLst>
            <pc:docMk/>
            <pc:sldMk cId="2384721732" sldId="807"/>
            <ac:spMk id="91" creationId="{8199A174-272B-4FD9-B610-E11F2D62E2C6}"/>
          </ac:spMkLst>
        </pc:spChg>
        <pc:spChg chg="del mod">
          <ac:chgData name="Siegbert Rudolph" userId="2af4d44886c067cc" providerId="LiveId" clId="{C2A81E54-F5E7-4F86-93A1-8F02F14B0C7C}" dt="2022-11-29T21:25:40.183" v="12508" actId="478"/>
          <ac:spMkLst>
            <pc:docMk/>
            <pc:sldMk cId="2384721732" sldId="807"/>
            <ac:spMk id="92" creationId="{B4AC63CF-8A92-475C-8587-8192D8061FD2}"/>
          </ac:spMkLst>
        </pc:spChg>
        <pc:spChg chg="del mod">
          <ac:chgData name="Siegbert Rudolph" userId="2af4d44886c067cc" providerId="LiveId" clId="{C2A81E54-F5E7-4F86-93A1-8F02F14B0C7C}" dt="2022-11-29T21:25:42.729" v="12509" actId="478"/>
          <ac:spMkLst>
            <pc:docMk/>
            <pc:sldMk cId="2384721732" sldId="807"/>
            <ac:spMk id="93" creationId="{D4D39C59-5FAD-43D5-949D-A2328AE59832}"/>
          </ac:spMkLst>
        </pc:spChg>
        <pc:spChg chg="del mod">
          <ac:chgData name="Siegbert Rudolph" userId="2af4d44886c067cc" providerId="LiveId" clId="{C2A81E54-F5E7-4F86-93A1-8F02F14B0C7C}" dt="2022-11-29T21:25:46.042" v="12510" actId="478"/>
          <ac:spMkLst>
            <pc:docMk/>
            <pc:sldMk cId="2384721732" sldId="807"/>
            <ac:spMk id="94" creationId="{C9FE1C95-3343-4BBE-A17F-4174D8030006}"/>
          </ac:spMkLst>
        </pc:spChg>
        <pc:spChg chg="del mod">
          <ac:chgData name="Siegbert Rudolph" userId="2af4d44886c067cc" providerId="LiveId" clId="{C2A81E54-F5E7-4F86-93A1-8F02F14B0C7C}" dt="2022-11-29T21:25:48.215" v="12511" actId="478"/>
          <ac:spMkLst>
            <pc:docMk/>
            <pc:sldMk cId="2384721732" sldId="807"/>
            <ac:spMk id="95" creationId="{28377B88-15BC-4CA8-A2CB-103C01F8BD6C}"/>
          </ac:spMkLst>
        </pc:spChg>
        <pc:spChg chg="del mod">
          <ac:chgData name="Siegbert Rudolph" userId="2af4d44886c067cc" providerId="LiveId" clId="{C2A81E54-F5E7-4F86-93A1-8F02F14B0C7C}" dt="2022-11-29T21:25:49.856" v="12512" actId="478"/>
          <ac:spMkLst>
            <pc:docMk/>
            <pc:sldMk cId="2384721732" sldId="807"/>
            <ac:spMk id="96" creationId="{2BB1452C-DA8D-44AE-BCF4-8710FB88D5D8}"/>
          </ac:spMkLst>
        </pc:spChg>
        <pc:spChg chg="del mod">
          <ac:chgData name="Siegbert Rudolph" userId="2af4d44886c067cc" providerId="LiveId" clId="{C2A81E54-F5E7-4F86-93A1-8F02F14B0C7C}" dt="2022-11-29T21:25:51.903" v="12513" actId="478"/>
          <ac:spMkLst>
            <pc:docMk/>
            <pc:sldMk cId="2384721732" sldId="807"/>
            <ac:spMk id="97" creationId="{8317D1D1-F802-453E-B267-6D8A4614FA66}"/>
          </ac:spMkLst>
        </pc:spChg>
        <pc:spChg chg="add del mod">
          <ac:chgData name="Siegbert Rudolph" userId="2af4d44886c067cc" providerId="LiveId" clId="{C2A81E54-F5E7-4F86-93A1-8F02F14B0C7C}" dt="2022-11-29T21:36:10.462" v="13261" actId="478"/>
          <ac:spMkLst>
            <pc:docMk/>
            <pc:sldMk cId="2384721732" sldId="807"/>
            <ac:spMk id="98" creationId="{D99CA405-D709-16D8-4D21-907AFCA8022C}"/>
          </ac:spMkLst>
        </pc:spChg>
        <pc:spChg chg="add del mod">
          <ac:chgData name="Siegbert Rudolph" userId="2af4d44886c067cc" providerId="LiveId" clId="{C2A81E54-F5E7-4F86-93A1-8F02F14B0C7C}" dt="2022-11-29T21:36:47.129" v="13337" actId="478"/>
          <ac:spMkLst>
            <pc:docMk/>
            <pc:sldMk cId="2384721732" sldId="807"/>
            <ac:spMk id="99" creationId="{E4F94AF9-A648-895C-D9B5-B0670EA40AC6}"/>
          </ac:spMkLst>
        </pc:spChg>
        <pc:spChg chg="add del mod">
          <ac:chgData name="Siegbert Rudolph" userId="2af4d44886c067cc" providerId="LiveId" clId="{C2A81E54-F5E7-4F86-93A1-8F02F14B0C7C}" dt="2022-11-29T21:36:47.129" v="13337" actId="478"/>
          <ac:spMkLst>
            <pc:docMk/>
            <pc:sldMk cId="2384721732" sldId="807"/>
            <ac:spMk id="100" creationId="{60B3FA70-C3A7-C83C-0276-06E53493F2C7}"/>
          </ac:spMkLst>
        </pc:spChg>
        <pc:spChg chg="add del mod">
          <ac:chgData name="Siegbert Rudolph" userId="2af4d44886c067cc" providerId="LiveId" clId="{C2A81E54-F5E7-4F86-93A1-8F02F14B0C7C}" dt="2022-11-29T21:36:47.129" v="13337" actId="478"/>
          <ac:spMkLst>
            <pc:docMk/>
            <pc:sldMk cId="2384721732" sldId="807"/>
            <ac:spMk id="101" creationId="{ABF825EC-0596-FF63-82DE-D833BA19FF92}"/>
          </ac:spMkLst>
        </pc:spChg>
        <pc:spChg chg="add del mod">
          <ac:chgData name="Siegbert Rudolph" userId="2af4d44886c067cc" providerId="LiveId" clId="{C2A81E54-F5E7-4F86-93A1-8F02F14B0C7C}" dt="2022-11-29T21:36:47.129" v="13337" actId="478"/>
          <ac:spMkLst>
            <pc:docMk/>
            <pc:sldMk cId="2384721732" sldId="807"/>
            <ac:spMk id="102" creationId="{0E9DDDCE-BE9B-6926-3ED6-02205ACF3F57}"/>
          </ac:spMkLst>
        </pc:spChg>
        <pc:spChg chg="add del mod">
          <ac:chgData name="Siegbert Rudolph" userId="2af4d44886c067cc" providerId="LiveId" clId="{C2A81E54-F5E7-4F86-93A1-8F02F14B0C7C}" dt="2022-11-29T21:36:47.129" v="13337" actId="478"/>
          <ac:spMkLst>
            <pc:docMk/>
            <pc:sldMk cId="2384721732" sldId="807"/>
            <ac:spMk id="103" creationId="{3FD8D62E-9149-3A6E-0CE3-5160560586CD}"/>
          </ac:spMkLst>
        </pc:spChg>
        <pc:spChg chg="add del mod">
          <ac:chgData name="Siegbert Rudolph" userId="2af4d44886c067cc" providerId="LiveId" clId="{C2A81E54-F5E7-4F86-93A1-8F02F14B0C7C}" dt="2022-11-29T21:36:47.129" v="13337" actId="478"/>
          <ac:spMkLst>
            <pc:docMk/>
            <pc:sldMk cId="2384721732" sldId="807"/>
            <ac:spMk id="104" creationId="{966C69A2-E2F7-119D-4869-C9604D9B5A15}"/>
          </ac:spMkLst>
        </pc:spChg>
        <pc:spChg chg="add del mod">
          <ac:chgData name="Siegbert Rudolph" userId="2af4d44886c067cc" providerId="LiveId" clId="{C2A81E54-F5E7-4F86-93A1-8F02F14B0C7C}" dt="2022-11-29T21:36:47.129" v="13337" actId="478"/>
          <ac:spMkLst>
            <pc:docMk/>
            <pc:sldMk cId="2384721732" sldId="807"/>
            <ac:spMk id="105" creationId="{41C15242-CAFB-D496-B23C-98314BEDBEF7}"/>
          </ac:spMkLst>
        </pc:spChg>
        <pc:spChg chg="add del mod">
          <ac:chgData name="Siegbert Rudolph" userId="2af4d44886c067cc" providerId="LiveId" clId="{C2A81E54-F5E7-4F86-93A1-8F02F14B0C7C}" dt="2022-11-29T21:36:47.129" v="13337" actId="478"/>
          <ac:spMkLst>
            <pc:docMk/>
            <pc:sldMk cId="2384721732" sldId="807"/>
            <ac:spMk id="106" creationId="{A87C646D-2913-DF2E-1A29-CD72EE347D24}"/>
          </ac:spMkLst>
        </pc:spChg>
        <pc:spChg chg="add del mod">
          <ac:chgData name="Siegbert Rudolph" userId="2af4d44886c067cc" providerId="LiveId" clId="{C2A81E54-F5E7-4F86-93A1-8F02F14B0C7C}" dt="2022-11-29T21:36:47.129" v="13337" actId="478"/>
          <ac:spMkLst>
            <pc:docMk/>
            <pc:sldMk cId="2384721732" sldId="807"/>
            <ac:spMk id="107" creationId="{F268EFAF-6D03-2CD1-5F1B-BC622BA8243C}"/>
          </ac:spMkLst>
        </pc:spChg>
        <pc:spChg chg="add del mod">
          <ac:chgData name="Siegbert Rudolph" userId="2af4d44886c067cc" providerId="LiveId" clId="{C2A81E54-F5E7-4F86-93A1-8F02F14B0C7C}" dt="2022-11-29T21:36:47.129" v="13337" actId="478"/>
          <ac:spMkLst>
            <pc:docMk/>
            <pc:sldMk cId="2384721732" sldId="807"/>
            <ac:spMk id="108" creationId="{EDA02D49-8ED7-22B5-28CE-AD5264D21087}"/>
          </ac:spMkLst>
        </pc:spChg>
        <pc:spChg chg="add del mod">
          <ac:chgData name="Siegbert Rudolph" userId="2af4d44886c067cc" providerId="LiveId" clId="{C2A81E54-F5E7-4F86-93A1-8F02F14B0C7C}" dt="2022-11-29T21:36:47.129" v="13337" actId="478"/>
          <ac:spMkLst>
            <pc:docMk/>
            <pc:sldMk cId="2384721732" sldId="807"/>
            <ac:spMk id="109" creationId="{1C7273C7-EC4A-1B38-B874-B8486E874178}"/>
          </ac:spMkLst>
        </pc:spChg>
        <pc:spChg chg="add del mod">
          <ac:chgData name="Siegbert Rudolph" userId="2af4d44886c067cc" providerId="LiveId" clId="{C2A81E54-F5E7-4F86-93A1-8F02F14B0C7C}" dt="2022-11-29T21:36:47.129" v="13337" actId="478"/>
          <ac:spMkLst>
            <pc:docMk/>
            <pc:sldMk cId="2384721732" sldId="807"/>
            <ac:spMk id="110" creationId="{57B01004-D214-D285-F5CC-D9139098CEB8}"/>
          </ac:spMkLst>
        </pc:spChg>
        <pc:spChg chg="add del mod">
          <ac:chgData name="Siegbert Rudolph" userId="2af4d44886c067cc" providerId="LiveId" clId="{C2A81E54-F5E7-4F86-93A1-8F02F14B0C7C}" dt="2022-11-29T21:36:47.129" v="13337" actId="478"/>
          <ac:spMkLst>
            <pc:docMk/>
            <pc:sldMk cId="2384721732" sldId="807"/>
            <ac:spMk id="111" creationId="{217FD5EF-C727-C975-7B43-3F6FF6B829D3}"/>
          </ac:spMkLst>
        </pc:spChg>
        <pc:spChg chg="add del mod">
          <ac:chgData name="Siegbert Rudolph" userId="2af4d44886c067cc" providerId="LiveId" clId="{C2A81E54-F5E7-4F86-93A1-8F02F14B0C7C}" dt="2022-11-29T21:36:47.129" v="13337" actId="478"/>
          <ac:spMkLst>
            <pc:docMk/>
            <pc:sldMk cId="2384721732" sldId="807"/>
            <ac:spMk id="112" creationId="{D98008EA-2F25-9AB1-160F-F7CBA07AC563}"/>
          </ac:spMkLst>
        </pc:spChg>
        <pc:spChg chg="add del mod">
          <ac:chgData name="Siegbert Rudolph" userId="2af4d44886c067cc" providerId="LiveId" clId="{C2A81E54-F5E7-4F86-93A1-8F02F14B0C7C}" dt="2022-11-29T21:36:31.967" v="13303" actId="478"/>
          <ac:spMkLst>
            <pc:docMk/>
            <pc:sldMk cId="2384721732" sldId="807"/>
            <ac:spMk id="113" creationId="{6534C39B-7AC4-CA94-E9E0-2495986DD280}"/>
          </ac:spMkLst>
        </pc:spChg>
        <pc:spChg chg="add del mod">
          <ac:chgData name="Siegbert Rudolph" userId="2af4d44886c067cc" providerId="LiveId" clId="{C2A81E54-F5E7-4F86-93A1-8F02F14B0C7C}" dt="2022-11-29T21:36:31.967" v="13303" actId="478"/>
          <ac:spMkLst>
            <pc:docMk/>
            <pc:sldMk cId="2384721732" sldId="807"/>
            <ac:spMk id="114" creationId="{8DC7656C-C48B-28B7-FEFD-929B8D46D6C7}"/>
          </ac:spMkLst>
        </pc:spChg>
        <pc:spChg chg="add del mod">
          <ac:chgData name="Siegbert Rudolph" userId="2af4d44886c067cc" providerId="LiveId" clId="{C2A81E54-F5E7-4F86-93A1-8F02F14B0C7C}" dt="2022-11-29T21:36:31.967" v="13303" actId="478"/>
          <ac:spMkLst>
            <pc:docMk/>
            <pc:sldMk cId="2384721732" sldId="807"/>
            <ac:spMk id="115" creationId="{4C5F96DD-2A07-6A8A-D91A-8F7AE262612B}"/>
          </ac:spMkLst>
        </pc:spChg>
        <pc:spChg chg="add del mod">
          <ac:chgData name="Siegbert Rudolph" userId="2af4d44886c067cc" providerId="LiveId" clId="{C2A81E54-F5E7-4F86-93A1-8F02F14B0C7C}" dt="2022-11-29T21:36:31.967" v="13303" actId="478"/>
          <ac:spMkLst>
            <pc:docMk/>
            <pc:sldMk cId="2384721732" sldId="807"/>
            <ac:spMk id="116" creationId="{4ACF2066-C96B-1C69-F1E1-113059D1FD21}"/>
          </ac:spMkLst>
        </pc:spChg>
        <pc:spChg chg="add del mod">
          <ac:chgData name="Siegbert Rudolph" userId="2af4d44886c067cc" providerId="LiveId" clId="{C2A81E54-F5E7-4F86-93A1-8F02F14B0C7C}" dt="2022-11-29T21:36:31.967" v="13303" actId="478"/>
          <ac:spMkLst>
            <pc:docMk/>
            <pc:sldMk cId="2384721732" sldId="807"/>
            <ac:spMk id="117" creationId="{7B2978C4-79A5-061D-939F-D2D0C7DDB55F}"/>
          </ac:spMkLst>
        </pc:spChg>
        <pc:spChg chg="add del mod">
          <ac:chgData name="Siegbert Rudolph" userId="2af4d44886c067cc" providerId="LiveId" clId="{C2A81E54-F5E7-4F86-93A1-8F02F14B0C7C}" dt="2022-11-29T21:36:31.967" v="13303" actId="478"/>
          <ac:spMkLst>
            <pc:docMk/>
            <pc:sldMk cId="2384721732" sldId="807"/>
            <ac:spMk id="118" creationId="{24BA46ED-743A-276D-0BFC-5E604F7A8A8A}"/>
          </ac:spMkLst>
        </pc:spChg>
        <pc:spChg chg="add del mod">
          <ac:chgData name="Siegbert Rudolph" userId="2af4d44886c067cc" providerId="LiveId" clId="{C2A81E54-F5E7-4F86-93A1-8F02F14B0C7C}" dt="2022-11-29T21:36:31.967" v="13303" actId="478"/>
          <ac:spMkLst>
            <pc:docMk/>
            <pc:sldMk cId="2384721732" sldId="807"/>
            <ac:spMk id="119" creationId="{2EBEE701-A440-8816-59F3-3D5175E3D8F6}"/>
          </ac:spMkLst>
        </pc:spChg>
        <pc:spChg chg="add del mod">
          <ac:chgData name="Siegbert Rudolph" userId="2af4d44886c067cc" providerId="LiveId" clId="{C2A81E54-F5E7-4F86-93A1-8F02F14B0C7C}" dt="2022-11-29T21:36:31.967" v="13303" actId="478"/>
          <ac:spMkLst>
            <pc:docMk/>
            <pc:sldMk cId="2384721732" sldId="807"/>
            <ac:spMk id="120" creationId="{A0888085-E76E-E46C-A4DC-87C3760B7879}"/>
          </ac:spMkLst>
        </pc:spChg>
        <pc:spChg chg="add del mod">
          <ac:chgData name="Siegbert Rudolph" userId="2af4d44886c067cc" providerId="LiveId" clId="{C2A81E54-F5E7-4F86-93A1-8F02F14B0C7C}" dt="2022-11-29T21:36:31.967" v="13303" actId="478"/>
          <ac:spMkLst>
            <pc:docMk/>
            <pc:sldMk cId="2384721732" sldId="807"/>
            <ac:spMk id="121" creationId="{1C8066CE-2BBE-6725-4F05-7958F324F0CC}"/>
          </ac:spMkLst>
        </pc:spChg>
        <pc:spChg chg="add del mod">
          <ac:chgData name="Siegbert Rudolph" userId="2af4d44886c067cc" providerId="LiveId" clId="{C2A81E54-F5E7-4F86-93A1-8F02F14B0C7C}" dt="2022-11-29T21:36:31.967" v="13303" actId="478"/>
          <ac:spMkLst>
            <pc:docMk/>
            <pc:sldMk cId="2384721732" sldId="807"/>
            <ac:spMk id="122" creationId="{51F62421-89E1-AC10-F330-0BC875D654F2}"/>
          </ac:spMkLst>
        </pc:spChg>
        <pc:spChg chg="add del mod">
          <ac:chgData name="Siegbert Rudolph" userId="2af4d44886c067cc" providerId="LiveId" clId="{C2A81E54-F5E7-4F86-93A1-8F02F14B0C7C}" dt="2022-11-29T21:36:31.967" v="13303" actId="478"/>
          <ac:spMkLst>
            <pc:docMk/>
            <pc:sldMk cId="2384721732" sldId="807"/>
            <ac:spMk id="123" creationId="{ACE66725-A578-F0FA-7C3E-FB70E77670EF}"/>
          </ac:spMkLst>
        </pc:spChg>
        <pc:spChg chg="add del mod">
          <ac:chgData name="Siegbert Rudolph" userId="2af4d44886c067cc" providerId="LiveId" clId="{C2A81E54-F5E7-4F86-93A1-8F02F14B0C7C}" dt="2022-11-29T21:36:47.129" v="13337" actId="478"/>
          <ac:spMkLst>
            <pc:docMk/>
            <pc:sldMk cId="2384721732" sldId="807"/>
            <ac:spMk id="124" creationId="{071BEC2C-EBEB-D93D-3FB5-ECDD145663C0}"/>
          </ac:spMkLst>
        </pc:spChg>
        <pc:spChg chg="add del mod">
          <ac:chgData name="Siegbert Rudolph" userId="2af4d44886c067cc" providerId="LiveId" clId="{C2A81E54-F5E7-4F86-93A1-8F02F14B0C7C}" dt="2022-11-29T21:36:31.967" v="13303" actId="478"/>
          <ac:spMkLst>
            <pc:docMk/>
            <pc:sldMk cId="2384721732" sldId="807"/>
            <ac:spMk id="125" creationId="{B279958D-A665-94C5-BDA2-7904CA61BF21}"/>
          </ac:spMkLst>
        </pc:spChg>
        <pc:spChg chg="add del mod">
          <ac:chgData name="Siegbert Rudolph" userId="2af4d44886c067cc" providerId="LiveId" clId="{C2A81E54-F5E7-4F86-93A1-8F02F14B0C7C}" dt="2022-11-29T21:36:31.967" v="13303" actId="478"/>
          <ac:spMkLst>
            <pc:docMk/>
            <pc:sldMk cId="2384721732" sldId="807"/>
            <ac:spMk id="126" creationId="{6BCBC62D-992C-DB1D-1DDC-598DEF057A1B}"/>
          </ac:spMkLst>
        </pc:spChg>
        <pc:spChg chg="add del mod">
          <ac:chgData name="Siegbert Rudolph" userId="2af4d44886c067cc" providerId="LiveId" clId="{C2A81E54-F5E7-4F86-93A1-8F02F14B0C7C}" dt="2022-11-29T21:36:31.967" v="13303" actId="478"/>
          <ac:spMkLst>
            <pc:docMk/>
            <pc:sldMk cId="2384721732" sldId="807"/>
            <ac:spMk id="127" creationId="{E054A943-884B-476C-D6C4-621ADB5A995E}"/>
          </ac:spMkLst>
        </pc:spChg>
        <pc:spChg chg="add del mod">
          <ac:chgData name="Siegbert Rudolph" userId="2af4d44886c067cc" providerId="LiveId" clId="{C2A81E54-F5E7-4F86-93A1-8F02F14B0C7C}" dt="2022-11-29T21:36:31.967" v="13303" actId="478"/>
          <ac:spMkLst>
            <pc:docMk/>
            <pc:sldMk cId="2384721732" sldId="807"/>
            <ac:spMk id="128" creationId="{F2F80B88-52E4-61B1-5DE5-56F0703DD9AE}"/>
          </ac:spMkLst>
        </pc:spChg>
        <pc:spChg chg="add del mod">
          <ac:chgData name="Siegbert Rudolph" userId="2af4d44886c067cc" providerId="LiveId" clId="{C2A81E54-F5E7-4F86-93A1-8F02F14B0C7C}" dt="2022-11-29T21:36:31.967" v="13303" actId="478"/>
          <ac:spMkLst>
            <pc:docMk/>
            <pc:sldMk cId="2384721732" sldId="807"/>
            <ac:spMk id="129" creationId="{3CF519EC-8378-682E-42A8-B6B2B60E9403}"/>
          </ac:spMkLst>
        </pc:spChg>
        <pc:spChg chg="add del mod">
          <ac:chgData name="Siegbert Rudolph" userId="2af4d44886c067cc" providerId="LiveId" clId="{C2A81E54-F5E7-4F86-93A1-8F02F14B0C7C}" dt="2022-11-29T21:36:31.967" v="13303" actId="478"/>
          <ac:spMkLst>
            <pc:docMk/>
            <pc:sldMk cId="2384721732" sldId="807"/>
            <ac:spMk id="130" creationId="{D648B036-3E79-75BC-6B41-12169F07EA65}"/>
          </ac:spMkLst>
        </pc:spChg>
        <pc:spChg chg="add del mod">
          <ac:chgData name="Siegbert Rudolph" userId="2af4d44886c067cc" providerId="LiveId" clId="{C2A81E54-F5E7-4F86-93A1-8F02F14B0C7C}" dt="2022-11-29T21:36:31.967" v="13303" actId="478"/>
          <ac:spMkLst>
            <pc:docMk/>
            <pc:sldMk cId="2384721732" sldId="807"/>
            <ac:spMk id="131" creationId="{8DE1DF35-684C-1424-B9DF-E00080A8F0B2}"/>
          </ac:spMkLst>
        </pc:spChg>
        <pc:spChg chg="add del mod">
          <ac:chgData name="Siegbert Rudolph" userId="2af4d44886c067cc" providerId="LiveId" clId="{C2A81E54-F5E7-4F86-93A1-8F02F14B0C7C}" dt="2022-11-29T21:36:31.967" v="13303" actId="478"/>
          <ac:spMkLst>
            <pc:docMk/>
            <pc:sldMk cId="2384721732" sldId="807"/>
            <ac:spMk id="132" creationId="{A95E602C-E089-61AF-4615-8E63A0DFEF02}"/>
          </ac:spMkLst>
        </pc:spChg>
        <pc:spChg chg="add del mod">
          <ac:chgData name="Siegbert Rudolph" userId="2af4d44886c067cc" providerId="LiveId" clId="{C2A81E54-F5E7-4F86-93A1-8F02F14B0C7C}" dt="2022-11-29T21:36:31.967" v="13303" actId="478"/>
          <ac:spMkLst>
            <pc:docMk/>
            <pc:sldMk cId="2384721732" sldId="807"/>
            <ac:spMk id="133" creationId="{4BE1DCA8-9B6F-B1F9-FF29-FA470A045CC4}"/>
          </ac:spMkLst>
        </pc:spChg>
        <pc:spChg chg="add del mod">
          <ac:chgData name="Siegbert Rudolph" userId="2af4d44886c067cc" providerId="LiveId" clId="{C2A81E54-F5E7-4F86-93A1-8F02F14B0C7C}" dt="2022-11-29T21:36:31.967" v="13303" actId="478"/>
          <ac:spMkLst>
            <pc:docMk/>
            <pc:sldMk cId="2384721732" sldId="807"/>
            <ac:spMk id="134" creationId="{B30DF2CA-FA13-A7B7-58B5-BF990DC44A08}"/>
          </ac:spMkLst>
        </pc:spChg>
        <pc:spChg chg="add del mod">
          <ac:chgData name="Siegbert Rudolph" userId="2af4d44886c067cc" providerId="LiveId" clId="{C2A81E54-F5E7-4F86-93A1-8F02F14B0C7C}" dt="2022-11-29T21:36:31.967" v="13303" actId="478"/>
          <ac:spMkLst>
            <pc:docMk/>
            <pc:sldMk cId="2384721732" sldId="807"/>
            <ac:spMk id="135" creationId="{9135B42C-BE73-C68E-32B2-64F5ABDE4D5D}"/>
          </ac:spMkLst>
        </pc:spChg>
        <pc:spChg chg="add del mod">
          <ac:chgData name="Siegbert Rudolph" userId="2af4d44886c067cc" providerId="LiveId" clId="{C2A81E54-F5E7-4F86-93A1-8F02F14B0C7C}" dt="2022-11-29T21:36:31.967" v="13303" actId="478"/>
          <ac:spMkLst>
            <pc:docMk/>
            <pc:sldMk cId="2384721732" sldId="807"/>
            <ac:spMk id="136" creationId="{9B891585-1A04-97A3-1833-839E3284D5A4}"/>
          </ac:spMkLst>
        </pc:spChg>
        <pc:spChg chg="add del mod">
          <ac:chgData name="Siegbert Rudolph" userId="2af4d44886c067cc" providerId="LiveId" clId="{C2A81E54-F5E7-4F86-93A1-8F02F14B0C7C}" dt="2022-11-29T21:36:31.967" v="13303" actId="478"/>
          <ac:spMkLst>
            <pc:docMk/>
            <pc:sldMk cId="2384721732" sldId="807"/>
            <ac:spMk id="137" creationId="{CBBC502B-C043-4F23-710B-B7512D8208F0}"/>
          </ac:spMkLst>
        </pc:spChg>
        <pc:spChg chg="add del mod">
          <ac:chgData name="Siegbert Rudolph" userId="2af4d44886c067cc" providerId="LiveId" clId="{C2A81E54-F5E7-4F86-93A1-8F02F14B0C7C}" dt="2022-11-29T21:36:31.967" v="13303" actId="478"/>
          <ac:spMkLst>
            <pc:docMk/>
            <pc:sldMk cId="2384721732" sldId="807"/>
            <ac:spMk id="138" creationId="{C3CA88D4-1FC7-2117-E912-A6ED9F434122}"/>
          </ac:spMkLst>
        </pc:spChg>
        <pc:spChg chg="add del mod">
          <ac:chgData name="Siegbert Rudolph" userId="2af4d44886c067cc" providerId="LiveId" clId="{C2A81E54-F5E7-4F86-93A1-8F02F14B0C7C}" dt="2022-11-29T21:36:31.967" v="13303" actId="478"/>
          <ac:spMkLst>
            <pc:docMk/>
            <pc:sldMk cId="2384721732" sldId="807"/>
            <ac:spMk id="139" creationId="{65253502-21D9-BD9D-6692-A744F838E55E}"/>
          </ac:spMkLst>
        </pc:spChg>
        <pc:spChg chg="add del mod">
          <ac:chgData name="Siegbert Rudolph" userId="2af4d44886c067cc" providerId="LiveId" clId="{C2A81E54-F5E7-4F86-93A1-8F02F14B0C7C}" dt="2022-11-29T21:36:31.967" v="13303" actId="478"/>
          <ac:spMkLst>
            <pc:docMk/>
            <pc:sldMk cId="2384721732" sldId="807"/>
            <ac:spMk id="140" creationId="{A91382EA-B6E7-68F9-3A37-04A057CF6389}"/>
          </ac:spMkLst>
        </pc:spChg>
        <pc:spChg chg="add del mod">
          <ac:chgData name="Siegbert Rudolph" userId="2af4d44886c067cc" providerId="LiveId" clId="{C2A81E54-F5E7-4F86-93A1-8F02F14B0C7C}" dt="2022-11-29T21:36:31.967" v="13303" actId="478"/>
          <ac:spMkLst>
            <pc:docMk/>
            <pc:sldMk cId="2384721732" sldId="807"/>
            <ac:spMk id="141" creationId="{370A7615-7ED0-67E8-88D4-D70CA67652BE}"/>
          </ac:spMkLst>
        </pc:spChg>
        <pc:spChg chg="add del mod">
          <ac:chgData name="Siegbert Rudolph" userId="2af4d44886c067cc" providerId="LiveId" clId="{C2A81E54-F5E7-4F86-93A1-8F02F14B0C7C}" dt="2022-11-29T21:36:31.967" v="13303" actId="478"/>
          <ac:spMkLst>
            <pc:docMk/>
            <pc:sldMk cId="2384721732" sldId="807"/>
            <ac:spMk id="142" creationId="{7521FC2C-34F4-D523-F0EE-2D0893EC1145}"/>
          </ac:spMkLst>
        </pc:spChg>
        <pc:spChg chg="add del mod">
          <ac:chgData name="Siegbert Rudolph" userId="2af4d44886c067cc" providerId="LiveId" clId="{C2A81E54-F5E7-4F86-93A1-8F02F14B0C7C}" dt="2022-11-29T21:36:31.967" v="13303" actId="478"/>
          <ac:spMkLst>
            <pc:docMk/>
            <pc:sldMk cId="2384721732" sldId="807"/>
            <ac:spMk id="143" creationId="{7FA7EECE-B1AE-1905-5F63-D03567038C94}"/>
          </ac:spMkLst>
        </pc:spChg>
        <pc:spChg chg="add del mod">
          <ac:chgData name="Siegbert Rudolph" userId="2af4d44886c067cc" providerId="LiveId" clId="{C2A81E54-F5E7-4F86-93A1-8F02F14B0C7C}" dt="2022-11-29T21:36:31.967" v="13303" actId="478"/>
          <ac:spMkLst>
            <pc:docMk/>
            <pc:sldMk cId="2384721732" sldId="807"/>
            <ac:spMk id="144" creationId="{CA4D06AC-23C5-0974-CD5E-38E406D0FBAD}"/>
          </ac:spMkLst>
        </pc:spChg>
        <pc:spChg chg="add del mod">
          <ac:chgData name="Siegbert Rudolph" userId="2af4d44886c067cc" providerId="LiveId" clId="{C2A81E54-F5E7-4F86-93A1-8F02F14B0C7C}" dt="2022-11-29T21:36:31.967" v="13303" actId="478"/>
          <ac:spMkLst>
            <pc:docMk/>
            <pc:sldMk cId="2384721732" sldId="807"/>
            <ac:spMk id="145" creationId="{B125C1F5-B24E-4761-F16C-EEF8A1529161}"/>
          </ac:spMkLst>
        </pc:spChg>
        <pc:spChg chg="add del mod">
          <ac:chgData name="Siegbert Rudolph" userId="2af4d44886c067cc" providerId="LiveId" clId="{C2A81E54-F5E7-4F86-93A1-8F02F14B0C7C}" dt="2022-11-29T21:36:31.967" v="13303" actId="478"/>
          <ac:spMkLst>
            <pc:docMk/>
            <pc:sldMk cId="2384721732" sldId="807"/>
            <ac:spMk id="146" creationId="{FADD69F7-6038-74EE-F8F4-91A7EE4F2C0B}"/>
          </ac:spMkLst>
        </pc:spChg>
        <pc:spChg chg="add del mod">
          <ac:chgData name="Siegbert Rudolph" userId="2af4d44886c067cc" providerId="LiveId" clId="{C2A81E54-F5E7-4F86-93A1-8F02F14B0C7C}" dt="2022-11-29T21:36:31.967" v="13303" actId="478"/>
          <ac:spMkLst>
            <pc:docMk/>
            <pc:sldMk cId="2384721732" sldId="807"/>
            <ac:spMk id="147" creationId="{C06D31B8-519D-E7F3-CE20-E72DD7BE02F3}"/>
          </ac:spMkLst>
        </pc:spChg>
        <pc:spChg chg="add del mod">
          <ac:chgData name="Siegbert Rudolph" userId="2af4d44886c067cc" providerId="LiveId" clId="{C2A81E54-F5E7-4F86-93A1-8F02F14B0C7C}" dt="2022-11-29T21:36:31.967" v="13303" actId="478"/>
          <ac:spMkLst>
            <pc:docMk/>
            <pc:sldMk cId="2384721732" sldId="807"/>
            <ac:spMk id="148" creationId="{89275813-D3DC-12F1-BAC8-ABE671E478EA}"/>
          </ac:spMkLst>
        </pc:spChg>
        <pc:spChg chg="add del mod">
          <ac:chgData name="Siegbert Rudolph" userId="2af4d44886c067cc" providerId="LiveId" clId="{C2A81E54-F5E7-4F86-93A1-8F02F14B0C7C}" dt="2022-11-29T21:36:31.967" v="13303" actId="478"/>
          <ac:spMkLst>
            <pc:docMk/>
            <pc:sldMk cId="2384721732" sldId="807"/>
            <ac:spMk id="149" creationId="{B385904B-EB2D-19D6-1A38-69BCCB894FAD}"/>
          </ac:spMkLst>
        </pc:spChg>
        <pc:spChg chg="add del mod">
          <ac:chgData name="Siegbert Rudolph" userId="2af4d44886c067cc" providerId="LiveId" clId="{C2A81E54-F5E7-4F86-93A1-8F02F14B0C7C}" dt="2022-11-29T21:36:31.967" v="13303" actId="478"/>
          <ac:spMkLst>
            <pc:docMk/>
            <pc:sldMk cId="2384721732" sldId="807"/>
            <ac:spMk id="150" creationId="{76A50DE1-2A30-ECE7-CAB4-053CEB1D3314}"/>
          </ac:spMkLst>
        </pc:spChg>
        <pc:spChg chg="add del mod">
          <ac:chgData name="Siegbert Rudolph" userId="2af4d44886c067cc" providerId="LiveId" clId="{C2A81E54-F5E7-4F86-93A1-8F02F14B0C7C}" dt="2022-11-29T21:36:14.837" v="13262" actId="478"/>
          <ac:spMkLst>
            <pc:docMk/>
            <pc:sldMk cId="2384721732" sldId="807"/>
            <ac:spMk id="151" creationId="{ED5777EA-5D6D-7E9E-41AC-7E4EBB8CF87C}"/>
          </ac:spMkLst>
        </pc:spChg>
        <pc:spChg chg="add del mod">
          <ac:chgData name="Siegbert Rudolph" userId="2af4d44886c067cc" providerId="LiveId" clId="{C2A81E54-F5E7-4F86-93A1-8F02F14B0C7C}" dt="2022-11-29T21:36:14.837" v="13262" actId="478"/>
          <ac:spMkLst>
            <pc:docMk/>
            <pc:sldMk cId="2384721732" sldId="807"/>
            <ac:spMk id="152" creationId="{052F9EAF-0894-2EF6-64F4-87B6203A6740}"/>
          </ac:spMkLst>
        </pc:spChg>
        <pc:spChg chg="add del mod">
          <ac:chgData name="Siegbert Rudolph" userId="2af4d44886c067cc" providerId="LiveId" clId="{C2A81E54-F5E7-4F86-93A1-8F02F14B0C7C}" dt="2022-11-29T21:36:14.837" v="13262" actId="478"/>
          <ac:spMkLst>
            <pc:docMk/>
            <pc:sldMk cId="2384721732" sldId="807"/>
            <ac:spMk id="153" creationId="{6D706EBB-28C2-AD20-3A0C-DCA5BA005181}"/>
          </ac:spMkLst>
        </pc:spChg>
        <pc:spChg chg="add del mod">
          <ac:chgData name="Siegbert Rudolph" userId="2af4d44886c067cc" providerId="LiveId" clId="{C2A81E54-F5E7-4F86-93A1-8F02F14B0C7C}" dt="2022-11-29T21:36:14.837" v="13262" actId="478"/>
          <ac:spMkLst>
            <pc:docMk/>
            <pc:sldMk cId="2384721732" sldId="807"/>
            <ac:spMk id="154" creationId="{1A132D22-A36F-9254-7520-2F679BB8DD04}"/>
          </ac:spMkLst>
        </pc:spChg>
        <pc:spChg chg="add del mod">
          <ac:chgData name="Siegbert Rudolph" userId="2af4d44886c067cc" providerId="LiveId" clId="{C2A81E54-F5E7-4F86-93A1-8F02F14B0C7C}" dt="2022-11-29T21:36:14.837" v="13262" actId="478"/>
          <ac:spMkLst>
            <pc:docMk/>
            <pc:sldMk cId="2384721732" sldId="807"/>
            <ac:spMk id="155" creationId="{E2A93417-0970-D230-9E2A-4C9289EE9FC8}"/>
          </ac:spMkLst>
        </pc:spChg>
        <pc:spChg chg="add del mod">
          <ac:chgData name="Siegbert Rudolph" userId="2af4d44886c067cc" providerId="LiveId" clId="{C2A81E54-F5E7-4F86-93A1-8F02F14B0C7C}" dt="2022-11-29T21:36:14.837" v="13262" actId="478"/>
          <ac:spMkLst>
            <pc:docMk/>
            <pc:sldMk cId="2384721732" sldId="807"/>
            <ac:spMk id="156" creationId="{ECEA48AA-2E90-0A56-113D-52BFB8AB4DEC}"/>
          </ac:spMkLst>
        </pc:spChg>
        <pc:spChg chg="add del mod">
          <ac:chgData name="Siegbert Rudolph" userId="2af4d44886c067cc" providerId="LiveId" clId="{C2A81E54-F5E7-4F86-93A1-8F02F14B0C7C}" dt="2022-11-29T21:36:14.837" v="13262" actId="478"/>
          <ac:spMkLst>
            <pc:docMk/>
            <pc:sldMk cId="2384721732" sldId="807"/>
            <ac:spMk id="157" creationId="{89E843BA-11FD-C7CD-1D26-4E9F4DA537CC}"/>
          </ac:spMkLst>
        </pc:spChg>
        <pc:spChg chg="add del mod">
          <ac:chgData name="Siegbert Rudolph" userId="2af4d44886c067cc" providerId="LiveId" clId="{C2A81E54-F5E7-4F86-93A1-8F02F14B0C7C}" dt="2022-11-29T21:36:14.837" v="13262" actId="478"/>
          <ac:spMkLst>
            <pc:docMk/>
            <pc:sldMk cId="2384721732" sldId="807"/>
            <ac:spMk id="158" creationId="{D3F08731-8B04-ECEF-DA18-C18C11E4891D}"/>
          </ac:spMkLst>
        </pc:spChg>
        <pc:spChg chg="add del mod">
          <ac:chgData name="Siegbert Rudolph" userId="2af4d44886c067cc" providerId="LiveId" clId="{C2A81E54-F5E7-4F86-93A1-8F02F14B0C7C}" dt="2022-11-29T21:36:14.837" v="13262" actId="478"/>
          <ac:spMkLst>
            <pc:docMk/>
            <pc:sldMk cId="2384721732" sldId="807"/>
            <ac:spMk id="159" creationId="{BAF4C479-5DC3-4EF1-66CE-C1ED5EA5BD3F}"/>
          </ac:spMkLst>
        </pc:spChg>
        <pc:spChg chg="add del mod">
          <ac:chgData name="Siegbert Rudolph" userId="2af4d44886c067cc" providerId="LiveId" clId="{C2A81E54-F5E7-4F86-93A1-8F02F14B0C7C}" dt="2022-11-29T21:36:14.837" v="13262" actId="478"/>
          <ac:spMkLst>
            <pc:docMk/>
            <pc:sldMk cId="2384721732" sldId="807"/>
            <ac:spMk id="160" creationId="{DAA47B04-AF4B-7BBA-8A27-133E1DB2071E}"/>
          </ac:spMkLst>
        </pc:spChg>
        <pc:spChg chg="add del mod">
          <ac:chgData name="Siegbert Rudolph" userId="2af4d44886c067cc" providerId="LiveId" clId="{C2A81E54-F5E7-4F86-93A1-8F02F14B0C7C}" dt="2022-11-29T21:36:14.837" v="13262" actId="478"/>
          <ac:spMkLst>
            <pc:docMk/>
            <pc:sldMk cId="2384721732" sldId="807"/>
            <ac:spMk id="161" creationId="{43092EE2-09B2-3D1C-EAAF-A83DD9471A0D}"/>
          </ac:spMkLst>
        </pc:spChg>
        <pc:spChg chg="add del mod">
          <ac:chgData name="Siegbert Rudolph" userId="2af4d44886c067cc" providerId="LiveId" clId="{C2A81E54-F5E7-4F86-93A1-8F02F14B0C7C}" dt="2022-11-29T21:36:14.837" v="13262" actId="478"/>
          <ac:spMkLst>
            <pc:docMk/>
            <pc:sldMk cId="2384721732" sldId="807"/>
            <ac:spMk id="162" creationId="{A57E6592-C656-E938-32FD-F47F4D089912}"/>
          </ac:spMkLst>
        </pc:spChg>
        <pc:spChg chg="add del mod">
          <ac:chgData name="Siegbert Rudolph" userId="2af4d44886c067cc" providerId="LiveId" clId="{C2A81E54-F5E7-4F86-93A1-8F02F14B0C7C}" dt="2022-11-29T21:36:14.837" v="13262" actId="478"/>
          <ac:spMkLst>
            <pc:docMk/>
            <pc:sldMk cId="2384721732" sldId="807"/>
            <ac:spMk id="163" creationId="{D6248DAF-077B-27A6-3D94-A3136DD156D7}"/>
          </ac:spMkLst>
        </pc:spChg>
        <pc:spChg chg="add del mod">
          <ac:chgData name="Siegbert Rudolph" userId="2af4d44886c067cc" providerId="LiveId" clId="{C2A81E54-F5E7-4F86-93A1-8F02F14B0C7C}" dt="2022-11-29T21:36:14.837" v="13262" actId="478"/>
          <ac:spMkLst>
            <pc:docMk/>
            <pc:sldMk cId="2384721732" sldId="807"/>
            <ac:spMk id="164" creationId="{08AD1683-B567-CA01-F5EA-325644C57F06}"/>
          </ac:spMkLst>
        </pc:spChg>
        <pc:spChg chg="add del mod">
          <ac:chgData name="Siegbert Rudolph" userId="2af4d44886c067cc" providerId="LiveId" clId="{C2A81E54-F5E7-4F86-93A1-8F02F14B0C7C}" dt="2022-11-29T21:36:14.837" v="13262" actId="478"/>
          <ac:spMkLst>
            <pc:docMk/>
            <pc:sldMk cId="2384721732" sldId="807"/>
            <ac:spMk id="165" creationId="{63C18DA0-1330-0257-55A6-E554F7F90D64}"/>
          </ac:spMkLst>
        </pc:spChg>
        <pc:spChg chg="add del mod">
          <ac:chgData name="Siegbert Rudolph" userId="2af4d44886c067cc" providerId="LiveId" clId="{C2A81E54-F5E7-4F86-93A1-8F02F14B0C7C}" dt="2022-11-29T21:36:14.837" v="13262" actId="478"/>
          <ac:spMkLst>
            <pc:docMk/>
            <pc:sldMk cId="2384721732" sldId="807"/>
            <ac:spMk id="166" creationId="{0ECD63F9-487E-5734-3BE7-B411DC0D8254}"/>
          </ac:spMkLst>
        </pc:spChg>
        <pc:spChg chg="add del mod">
          <ac:chgData name="Siegbert Rudolph" userId="2af4d44886c067cc" providerId="LiveId" clId="{C2A81E54-F5E7-4F86-93A1-8F02F14B0C7C}" dt="2022-11-29T21:36:14.837" v="13262" actId="478"/>
          <ac:spMkLst>
            <pc:docMk/>
            <pc:sldMk cId="2384721732" sldId="807"/>
            <ac:spMk id="167" creationId="{8861DCBE-F0F1-BE9B-D99A-3F000A643163}"/>
          </ac:spMkLst>
        </pc:spChg>
        <pc:spChg chg="add del mod">
          <ac:chgData name="Siegbert Rudolph" userId="2af4d44886c067cc" providerId="LiveId" clId="{C2A81E54-F5E7-4F86-93A1-8F02F14B0C7C}" dt="2022-11-29T21:36:14.837" v="13262" actId="478"/>
          <ac:spMkLst>
            <pc:docMk/>
            <pc:sldMk cId="2384721732" sldId="807"/>
            <ac:spMk id="168" creationId="{EDD12A4B-339F-5C47-A052-AD13668A5D1C}"/>
          </ac:spMkLst>
        </pc:spChg>
        <pc:spChg chg="add del mod">
          <ac:chgData name="Siegbert Rudolph" userId="2af4d44886c067cc" providerId="LiveId" clId="{C2A81E54-F5E7-4F86-93A1-8F02F14B0C7C}" dt="2022-11-29T21:36:14.837" v="13262" actId="478"/>
          <ac:spMkLst>
            <pc:docMk/>
            <pc:sldMk cId="2384721732" sldId="807"/>
            <ac:spMk id="169" creationId="{3A5B1699-537A-1ACF-35D0-2D2067FCC3EF}"/>
          </ac:spMkLst>
        </pc:spChg>
        <pc:spChg chg="add del mod">
          <ac:chgData name="Siegbert Rudolph" userId="2af4d44886c067cc" providerId="LiveId" clId="{C2A81E54-F5E7-4F86-93A1-8F02F14B0C7C}" dt="2022-11-29T21:36:14.837" v="13262" actId="478"/>
          <ac:spMkLst>
            <pc:docMk/>
            <pc:sldMk cId="2384721732" sldId="807"/>
            <ac:spMk id="170" creationId="{358F49D8-96D0-44BE-91C0-988D8F0D7BC0}"/>
          </ac:spMkLst>
        </pc:spChg>
        <pc:spChg chg="add del mod">
          <ac:chgData name="Siegbert Rudolph" userId="2af4d44886c067cc" providerId="LiveId" clId="{C2A81E54-F5E7-4F86-93A1-8F02F14B0C7C}" dt="2022-11-29T21:36:14.837" v="13262" actId="478"/>
          <ac:spMkLst>
            <pc:docMk/>
            <pc:sldMk cId="2384721732" sldId="807"/>
            <ac:spMk id="171" creationId="{0BFB215B-297C-1E99-C305-6B0178CFFF8D}"/>
          </ac:spMkLst>
        </pc:spChg>
        <pc:spChg chg="add del mod">
          <ac:chgData name="Siegbert Rudolph" userId="2af4d44886c067cc" providerId="LiveId" clId="{C2A81E54-F5E7-4F86-93A1-8F02F14B0C7C}" dt="2022-11-29T21:36:14.837" v="13262" actId="478"/>
          <ac:spMkLst>
            <pc:docMk/>
            <pc:sldMk cId="2384721732" sldId="807"/>
            <ac:spMk id="172" creationId="{163B9CE2-0C43-2BC1-DE71-29204F91897C}"/>
          </ac:spMkLst>
        </pc:spChg>
        <pc:spChg chg="add del mod">
          <ac:chgData name="Siegbert Rudolph" userId="2af4d44886c067cc" providerId="LiveId" clId="{C2A81E54-F5E7-4F86-93A1-8F02F14B0C7C}" dt="2022-11-29T21:36:14.837" v="13262" actId="478"/>
          <ac:spMkLst>
            <pc:docMk/>
            <pc:sldMk cId="2384721732" sldId="807"/>
            <ac:spMk id="173" creationId="{3F28F2D7-7E0C-48CD-3339-C482570D8B17}"/>
          </ac:spMkLst>
        </pc:spChg>
        <pc:spChg chg="add del mod">
          <ac:chgData name="Siegbert Rudolph" userId="2af4d44886c067cc" providerId="LiveId" clId="{C2A81E54-F5E7-4F86-93A1-8F02F14B0C7C}" dt="2022-11-29T21:36:14.837" v="13262" actId="478"/>
          <ac:spMkLst>
            <pc:docMk/>
            <pc:sldMk cId="2384721732" sldId="807"/>
            <ac:spMk id="174" creationId="{804044DF-C567-0A2C-EF77-F0FC0A63DC92}"/>
          </ac:spMkLst>
        </pc:spChg>
        <pc:spChg chg="add del mod">
          <ac:chgData name="Siegbert Rudolph" userId="2af4d44886c067cc" providerId="LiveId" clId="{C2A81E54-F5E7-4F86-93A1-8F02F14B0C7C}" dt="2022-11-29T21:36:14.837" v="13262" actId="478"/>
          <ac:spMkLst>
            <pc:docMk/>
            <pc:sldMk cId="2384721732" sldId="807"/>
            <ac:spMk id="175" creationId="{CAB83883-A106-BB6B-E382-C17F8B8640DD}"/>
          </ac:spMkLst>
        </pc:spChg>
        <pc:spChg chg="add del mod">
          <ac:chgData name="Siegbert Rudolph" userId="2af4d44886c067cc" providerId="LiveId" clId="{C2A81E54-F5E7-4F86-93A1-8F02F14B0C7C}" dt="2022-11-29T21:36:14.837" v="13262" actId="478"/>
          <ac:spMkLst>
            <pc:docMk/>
            <pc:sldMk cId="2384721732" sldId="807"/>
            <ac:spMk id="176" creationId="{C0D6DB05-A59B-847A-E8CB-A919BFA31E1A}"/>
          </ac:spMkLst>
        </pc:spChg>
        <pc:spChg chg="add del mod">
          <ac:chgData name="Siegbert Rudolph" userId="2af4d44886c067cc" providerId="LiveId" clId="{C2A81E54-F5E7-4F86-93A1-8F02F14B0C7C}" dt="2022-11-29T21:36:14.837" v="13262" actId="478"/>
          <ac:spMkLst>
            <pc:docMk/>
            <pc:sldMk cId="2384721732" sldId="807"/>
            <ac:spMk id="177" creationId="{DDB73DD2-BE0D-99D0-FC9B-98619218636F}"/>
          </ac:spMkLst>
        </pc:spChg>
        <pc:spChg chg="add del mod">
          <ac:chgData name="Siegbert Rudolph" userId="2af4d44886c067cc" providerId="LiveId" clId="{C2A81E54-F5E7-4F86-93A1-8F02F14B0C7C}" dt="2022-11-29T21:36:14.837" v="13262" actId="478"/>
          <ac:spMkLst>
            <pc:docMk/>
            <pc:sldMk cId="2384721732" sldId="807"/>
            <ac:spMk id="178" creationId="{A7107708-A1F4-4B5D-E450-919977B54904}"/>
          </ac:spMkLst>
        </pc:spChg>
        <pc:spChg chg="add del mod">
          <ac:chgData name="Siegbert Rudolph" userId="2af4d44886c067cc" providerId="LiveId" clId="{C2A81E54-F5E7-4F86-93A1-8F02F14B0C7C}" dt="2022-11-29T21:36:14.837" v="13262" actId="478"/>
          <ac:spMkLst>
            <pc:docMk/>
            <pc:sldMk cId="2384721732" sldId="807"/>
            <ac:spMk id="179" creationId="{C7BD2C35-F95B-C6AD-9ED1-9B6BBCB579D9}"/>
          </ac:spMkLst>
        </pc:spChg>
        <pc:spChg chg="add del mod">
          <ac:chgData name="Siegbert Rudolph" userId="2af4d44886c067cc" providerId="LiveId" clId="{C2A81E54-F5E7-4F86-93A1-8F02F14B0C7C}" dt="2022-11-29T21:36:14.837" v="13262" actId="478"/>
          <ac:spMkLst>
            <pc:docMk/>
            <pc:sldMk cId="2384721732" sldId="807"/>
            <ac:spMk id="180" creationId="{4880978C-EC59-FC43-46A8-2EBCD5DA10B8}"/>
          </ac:spMkLst>
        </pc:spChg>
        <pc:spChg chg="add del mod">
          <ac:chgData name="Siegbert Rudolph" userId="2af4d44886c067cc" providerId="LiveId" clId="{C2A81E54-F5E7-4F86-93A1-8F02F14B0C7C}" dt="2022-11-29T21:36:14.837" v="13262" actId="478"/>
          <ac:spMkLst>
            <pc:docMk/>
            <pc:sldMk cId="2384721732" sldId="807"/>
            <ac:spMk id="181" creationId="{8CD0ED81-8E0F-D7B3-5974-8D5441F5AA60}"/>
          </ac:spMkLst>
        </pc:spChg>
        <pc:spChg chg="add del mod">
          <ac:chgData name="Siegbert Rudolph" userId="2af4d44886c067cc" providerId="LiveId" clId="{C2A81E54-F5E7-4F86-93A1-8F02F14B0C7C}" dt="2022-11-29T21:36:14.837" v="13262" actId="478"/>
          <ac:spMkLst>
            <pc:docMk/>
            <pc:sldMk cId="2384721732" sldId="807"/>
            <ac:spMk id="182" creationId="{7913D846-310C-A8BF-7071-CBBF7F95948C}"/>
          </ac:spMkLst>
        </pc:spChg>
        <pc:spChg chg="add del mod">
          <ac:chgData name="Siegbert Rudolph" userId="2af4d44886c067cc" providerId="LiveId" clId="{C2A81E54-F5E7-4F86-93A1-8F02F14B0C7C}" dt="2022-11-29T21:36:14.837" v="13262" actId="478"/>
          <ac:spMkLst>
            <pc:docMk/>
            <pc:sldMk cId="2384721732" sldId="807"/>
            <ac:spMk id="183" creationId="{BC40160A-7776-1437-94D3-FFDE59B78EA1}"/>
          </ac:spMkLst>
        </pc:spChg>
        <pc:spChg chg="add del mod">
          <ac:chgData name="Siegbert Rudolph" userId="2af4d44886c067cc" providerId="LiveId" clId="{C2A81E54-F5E7-4F86-93A1-8F02F14B0C7C}" dt="2022-11-29T21:36:14.837" v="13262" actId="478"/>
          <ac:spMkLst>
            <pc:docMk/>
            <pc:sldMk cId="2384721732" sldId="807"/>
            <ac:spMk id="184" creationId="{1A518D79-4BC4-ABA3-F3AA-AEBFCEBB409C}"/>
          </ac:spMkLst>
        </pc:spChg>
        <pc:spChg chg="add del mod">
          <ac:chgData name="Siegbert Rudolph" userId="2af4d44886c067cc" providerId="LiveId" clId="{C2A81E54-F5E7-4F86-93A1-8F02F14B0C7C}" dt="2022-11-29T21:36:14.837" v="13262" actId="478"/>
          <ac:spMkLst>
            <pc:docMk/>
            <pc:sldMk cId="2384721732" sldId="807"/>
            <ac:spMk id="185" creationId="{F9BD13AF-B615-F7D3-85F2-06DCC04C631F}"/>
          </ac:spMkLst>
        </pc:spChg>
        <pc:spChg chg="add del mod">
          <ac:chgData name="Siegbert Rudolph" userId="2af4d44886c067cc" providerId="LiveId" clId="{C2A81E54-F5E7-4F86-93A1-8F02F14B0C7C}" dt="2022-11-29T21:36:14.837" v="13262" actId="478"/>
          <ac:spMkLst>
            <pc:docMk/>
            <pc:sldMk cId="2384721732" sldId="807"/>
            <ac:spMk id="186" creationId="{27199975-D856-5865-40A0-44BBC61B1461}"/>
          </ac:spMkLst>
        </pc:spChg>
        <pc:spChg chg="add del mod">
          <ac:chgData name="Siegbert Rudolph" userId="2af4d44886c067cc" providerId="LiveId" clId="{C2A81E54-F5E7-4F86-93A1-8F02F14B0C7C}" dt="2022-11-29T21:36:14.837" v="13262" actId="478"/>
          <ac:spMkLst>
            <pc:docMk/>
            <pc:sldMk cId="2384721732" sldId="807"/>
            <ac:spMk id="187" creationId="{7878B843-F863-4015-1DCD-2197D0E6AD1D}"/>
          </ac:spMkLst>
        </pc:spChg>
        <pc:spChg chg="add del mod">
          <ac:chgData name="Siegbert Rudolph" userId="2af4d44886c067cc" providerId="LiveId" clId="{C2A81E54-F5E7-4F86-93A1-8F02F14B0C7C}" dt="2022-11-29T21:36:14.837" v="13262" actId="478"/>
          <ac:spMkLst>
            <pc:docMk/>
            <pc:sldMk cId="2384721732" sldId="807"/>
            <ac:spMk id="188" creationId="{BC636CF4-B5E7-188B-3C6F-5B749CA98F19}"/>
          </ac:spMkLst>
        </pc:spChg>
        <pc:spChg chg="add del mod">
          <ac:chgData name="Siegbert Rudolph" userId="2af4d44886c067cc" providerId="LiveId" clId="{C2A81E54-F5E7-4F86-93A1-8F02F14B0C7C}" dt="2022-11-29T21:36:14.837" v="13262" actId="478"/>
          <ac:spMkLst>
            <pc:docMk/>
            <pc:sldMk cId="2384721732" sldId="807"/>
            <ac:spMk id="189" creationId="{1C5E3AE4-C16A-6D75-A877-E3810A1C46FB}"/>
          </ac:spMkLst>
        </pc:spChg>
        <pc:spChg chg="add del mod">
          <ac:chgData name="Siegbert Rudolph" userId="2af4d44886c067cc" providerId="LiveId" clId="{C2A81E54-F5E7-4F86-93A1-8F02F14B0C7C}" dt="2022-11-29T21:36:14.837" v="13262" actId="478"/>
          <ac:spMkLst>
            <pc:docMk/>
            <pc:sldMk cId="2384721732" sldId="807"/>
            <ac:spMk id="190" creationId="{B7DAC702-268E-39C4-E327-5FBBD30E3DEF}"/>
          </ac:spMkLst>
        </pc:spChg>
        <pc:spChg chg="add del mod">
          <ac:chgData name="Siegbert Rudolph" userId="2af4d44886c067cc" providerId="LiveId" clId="{C2A81E54-F5E7-4F86-93A1-8F02F14B0C7C}" dt="2022-11-29T21:36:14.837" v="13262" actId="478"/>
          <ac:spMkLst>
            <pc:docMk/>
            <pc:sldMk cId="2384721732" sldId="807"/>
            <ac:spMk id="191" creationId="{F17CB544-B903-8B5D-649F-D39A8FBDCDE0}"/>
          </ac:spMkLst>
        </pc:spChg>
        <pc:spChg chg="add del mod">
          <ac:chgData name="Siegbert Rudolph" userId="2af4d44886c067cc" providerId="LiveId" clId="{C2A81E54-F5E7-4F86-93A1-8F02F14B0C7C}" dt="2022-11-29T21:36:14.837" v="13262" actId="478"/>
          <ac:spMkLst>
            <pc:docMk/>
            <pc:sldMk cId="2384721732" sldId="807"/>
            <ac:spMk id="192" creationId="{301F3C2E-A870-8EEE-6AFE-5203E7F336C5}"/>
          </ac:spMkLst>
        </pc:spChg>
        <pc:spChg chg="add del mod">
          <ac:chgData name="Siegbert Rudolph" userId="2af4d44886c067cc" providerId="LiveId" clId="{C2A81E54-F5E7-4F86-93A1-8F02F14B0C7C}" dt="2022-11-29T21:36:14.837" v="13262" actId="478"/>
          <ac:spMkLst>
            <pc:docMk/>
            <pc:sldMk cId="2384721732" sldId="807"/>
            <ac:spMk id="193" creationId="{114F75BB-69D8-BB63-2161-538060E4B778}"/>
          </ac:spMkLst>
        </pc:spChg>
        <pc:spChg chg="add del mod">
          <ac:chgData name="Siegbert Rudolph" userId="2af4d44886c067cc" providerId="LiveId" clId="{C2A81E54-F5E7-4F86-93A1-8F02F14B0C7C}" dt="2022-11-29T21:36:14.837" v="13262" actId="478"/>
          <ac:spMkLst>
            <pc:docMk/>
            <pc:sldMk cId="2384721732" sldId="807"/>
            <ac:spMk id="194" creationId="{79F05D4D-7DBF-BBBA-9FA5-60F3DABC5366}"/>
          </ac:spMkLst>
        </pc:spChg>
        <pc:spChg chg="add del mod">
          <ac:chgData name="Siegbert Rudolph" userId="2af4d44886c067cc" providerId="LiveId" clId="{C2A81E54-F5E7-4F86-93A1-8F02F14B0C7C}" dt="2022-11-29T21:36:14.837" v="13262" actId="478"/>
          <ac:spMkLst>
            <pc:docMk/>
            <pc:sldMk cId="2384721732" sldId="807"/>
            <ac:spMk id="195" creationId="{F03412E0-E70E-51B9-0830-91893E4902A9}"/>
          </ac:spMkLst>
        </pc:spChg>
        <pc:spChg chg="add del mod">
          <ac:chgData name="Siegbert Rudolph" userId="2af4d44886c067cc" providerId="LiveId" clId="{C2A81E54-F5E7-4F86-93A1-8F02F14B0C7C}" dt="2022-11-29T21:36:14.837" v="13262" actId="478"/>
          <ac:spMkLst>
            <pc:docMk/>
            <pc:sldMk cId="2384721732" sldId="807"/>
            <ac:spMk id="196" creationId="{A320327F-24DE-EBFC-A13C-3B0786D28D2E}"/>
          </ac:spMkLst>
        </pc:spChg>
        <pc:spChg chg="add del mod">
          <ac:chgData name="Siegbert Rudolph" userId="2af4d44886c067cc" providerId="LiveId" clId="{C2A81E54-F5E7-4F86-93A1-8F02F14B0C7C}" dt="2022-11-29T21:36:14.837" v="13262" actId="478"/>
          <ac:spMkLst>
            <pc:docMk/>
            <pc:sldMk cId="2384721732" sldId="807"/>
            <ac:spMk id="197" creationId="{1985D5D5-5361-361F-89FF-1E2FB32F9EAF}"/>
          </ac:spMkLst>
        </pc:spChg>
        <pc:spChg chg="add del mod">
          <ac:chgData name="Siegbert Rudolph" userId="2af4d44886c067cc" providerId="LiveId" clId="{C2A81E54-F5E7-4F86-93A1-8F02F14B0C7C}" dt="2022-11-29T21:36:14.837" v="13262" actId="478"/>
          <ac:spMkLst>
            <pc:docMk/>
            <pc:sldMk cId="2384721732" sldId="807"/>
            <ac:spMk id="198" creationId="{E82BA732-5E31-CF02-9768-6E333B9EC8BA}"/>
          </ac:spMkLst>
        </pc:spChg>
        <pc:spChg chg="add del mod">
          <ac:chgData name="Siegbert Rudolph" userId="2af4d44886c067cc" providerId="LiveId" clId="{C2A81E54-F5E7-4F86-93A1-8F02F14B0C7C}" dt="2022-11-29T21:36:14.837" v="13262" actId="478"/>
          <ac:spMkLst>
            <pc:docMk/>
            <pc:sldMk cId="2384721732" sldId="807"/>
            <ac:spMk id="199" creationId="{945080F9-DFD2-C02E-5857-C51120AA3A9A}"/>
          </ac:spMkLst>
        </pc:spChg>
        <pc:spChg chg="add del mod">
          <ac:chgData name="Siegbert Rudolph" userId="2af4d44886c067cc" providerId="LiveId" clId="{C2A81E54-F5E7-4F86-93A1-8F02F14B0C7C}" dt="2022-11-29T21:36:14.837" v="13262" actId="478"/>
          <ac:spMkLst>
            <pc:docMk/>
            <pc:sldMk cId="2384721732" sldId="807"/>
            <ac:spMk id="200" creationId="{FA4A3582-4691-00EE-2653-20B1771AAC7B}"/>
          </ac:spMkLst>
        </pc:spChg>
        <pc:spChg chg="add del mod">
          <ac:chgData name="Siegbert Rudolph" userId="2af4d44886c067cc" providerId="LiveId" clId="{C2A81E54-F5E7-4F86-93A1-8F02F14B0C7C}" dt="2022-11-29T21:36:14.837" v="13262" actId="478"/>
          <ac:spMkLst>
            <pc:docMk/>
            <pc:sldMk cId="2384721732" sldId="807"/>
            <ac:spMk id="201" creationId="{8BF94665-B1A3-1B92-04CC-536561DCA88E}"/>
          </ac:spMkLst>
        </pc:spChg>
        <pc:spChg chg="add del mod">
          <ac:chgData name="Siegbert Rudolph" userId="2af4d44886c067cc" providerId="LiveId" clId="{C2A81E54-F5E7-4F86-93A1-8F02F14B0C7C}" dt="2022-11-29T21:36:14.837" v="13262" actId="478"/>
          <ac:spMkLst>
            <pc:docMk/>
            <pc:sldMk cId="2384721732" sldId="807"/>
            <ac:spMk id="202" creationId="{C96B46FE-53BF-FA3F-12DC-B2EEE0275E0E}"/>
          </ac:spMkLst>
        </pc:spChg>
        <pc:spChg chg="add del mod">
          <ac:chgData name="Siegbert Rudolph" userId="2af4d44886c067cc" providerId="LiveId" clId="{C2A81E54-F5E7-4F86-93A1-8F02F14B0C7C}" dt="2022-11-29T21:35:00.044" v="13208" actId="478"/>
          <ac:spMkLst>
            <pc:docMk/>
            <pc:sldMk cId="2384721732" sldId="807"/>
            <ac:spMk id="203" creationId="{1C99516B-ABF0-A793-4A9F-A4D61D9B9A59}"/>
          </ac:spMkLst>
        </pc:spChg>
        <pc:spChg chg="add del mod">
          <ac:chgData name="Siegbert Rudolph" userId="2af4d44886c067cc" providerId="LiveId" clId="{C2A81E54-F5E7-4F86-93A1-8F02F14B0C7C}" dt="2022-11-29T21:35:00.044" v="13208" actId="478"/>
          <ac:spMkLst>
            <pc:docMk/>
            <pc:sldMk cId="2384721732" sldId="807"/>
            <ac:spMk id="204" creationId="{8F9F99B9-F7FF-F5E4-D11A-9926D2A6FDE8}"/>
          </ac:spMkLst>
        </pc:spChg>
        <pc:spChg chg="add del mod">
          <ac:chgData name="Siegbert Rudolph" userId="2af4d44886c067cc" providerId="LiveId" clId="{C2A81E54-F5E7-4F86-93A1-8F02F14B0C7C}" dt="2022-11-29T21:35:00.044" v="13208" actId="478"/>
          <ac:spMkLst>
            <pc:docMk/>
            <pc:sldMk cId="2384721732" sldId="807"/>
            <ac:spMk id="205" creationId="{46D58630-FF1C-6E02-30F5-82B10E1A4E77}"/>
          </ac:spMkLst>
        </pc:spChg>
        <pc:spChg chg="add del mod">
          <ac:chgData name="Siegbert Rudolph" userId="2af4d44886c067cc" providerId="LiveId" clId="{C2A81E54-F5E7-4F86-93A1-8F02F14B0C7C}" dt="2022-11-29T21:35:00.044" v="13208" actId="478"/>
          <ac:spMkLst>
            <pc:docMk/>
            <pc:sldMk cId="2384721732" sldId="807"/>
            <ac:spMk id="206" creationId="{65A027C6-7EF1-0278-4BD0-A673941DA55E}"/>
          </ac:spMkLst>
        </pc:spChg>
        <pc:spChg chg="add del mod">
          <ac:chgData name="Siegbert Rudolph" userId="2af4d44886c067cc" providerId="LiveId" clId="{C2A81E54-F5E7-4F86-93A1-8F02F14B0C7C}" dt="2022-11-29T21:35:00.044" v="13208" actId="478"/>
          <ac:spMkLst>
            <pc:docMk/>
            <pc:sldMk cId="2384721732" sldId="807"/>
            <ac:spMk id="207" creationId="{C509E64B-2EC1-5F23-AC33-74E001919BCC}"/>
          </ac:spMkLst>
        </pc:spChg>
        <pc:spChg chg="add del mod">
          <ac:chgData name="Siegbert Rudolph" userId="2af4d44886c067cc" providerId="LiveId" clId="{C2A81E54-F5E7-4F86-93A1-8F02F14B0C7C}" dt="2022-11-29T21:35:00.044" v="13208" actId="478"/>
          <ac:spMkLst>
            <pc:docMk/>
            <pc:sldMk cId="2384721732" sldId="807"/>
            <ac:spMk id="208" creationId="{C27E10FF-3303-4493-2C7E-E494813A495D}"/>
          </ac:spMkLst>
        </pc:spChg>
        <pc:spChg chg="add del mod">
          <ac:chgData name="Siegbert Rudolph" userId="2af4d44886c067cc" providerId="LiveId" clId="{C2A81E54-F5E7-4F86-93A1-8F02F14B0C7C}" dt="2022-11-29T21:35:00.044" v="13208" actId="478"/>
          <ac:spMkLst>
            <pc:docMk/>
            <pc:sldMk cId="2384721732" sldId="807"/>
            <ac:spMk id="209" creationId="{7C9B1594-BF39-434C-20E0-ABFA5EEA8AF3}"/>
          </ac:spMkLst>
        </pc:spChg>
        <pc:spChg chg="add del mod">
          <ac:chgData name="Siegbert Rudolph" userId="2af4d44886c067cc" providerId="LiveId" clId="{C2A81E54-F5E7-4F86-93A1-8F02F14B0C7C}" dt="2022-11-29T21:35:00.044" v="13208" actId="478"/>
          <ac:spMkLst>
            <pc:docMk/>
            <pc:sldMk cId="2384721732" sldId="807"/>
            <ac:spMk id="210" creationId="{A9A7B675-7A58-A1DC-999A-259A0D9B0C63}"/>
          </ac:spMkLst>
        </pc:spChg>
        <pc:spChg chg="add del mod">
          <ac:chgData name="Siegbert Rudolph" userId="2af4d44886c067cc" providerId="LiveId" clId="{C2A81E54-F5E7-4F86-93A1-8F02F14B0C7C}" dt="2022-11-29T21:35:00.044" v="13208" actId="478"/>
          <ac:spMkLst>
            <pc:docMk/>
            <pc:sldMk cId="2384721732" sldId="807"/>
            <ac:spMk id="211" creationId="{A688585C-B2BD-19CD-C5F6-4A0EA61416A4}"/>
          </ac:spMkLst>
        </pc:spChg>
        <pc:spChg chg="add del mod">
          <ac:chgData name="Siegbert Rudolph" userId="2af4d44886c067cc" providerId="LiveId" clId="{C2A81E54-F5E7-4F86-93A1-8F02F14B0C7C}" dt="2022-11-29T21:35:00.044" v="13208" actId="478"/>
          <ac:spMkLst>
            <pc:docMk/>
            <pc:sldMk cId="2384721732" sldId="807"/>
            <ac:spMk id="212" creationId="{E756A40D-649D-77C0-0528-64348CBECB8A}"/>
          </ac:spMkLst>
        </pc:spChg>
        <pc:spChg chg="add del mod">
          <ac:chgData name="Siegbert Rudolph" userId="2af4d44886c067cc" providerId="LiveId" clId="{C2A81E54-F5E7-4F86-93A1-8F02F14B0C7C}" dt="2022-11-29T21:35:00.044" v="13208" actId="478"/>
          <ac:spMkLst>
            <pc:docMk/>
            <pc:sldMk cId="2384721732" sldId="807"/>
            <ac:spMk id="213" creationId="{0558A142-BC2E-3C3D-7FAD-DFB118464BAC}"/>
          </ac:spMkLst>
        </pc:spChg>
        <pc:spChg chg="add del mod">
          <ac:chgData name="Siegbert Rudolph" userId="2af4d44886c067cc" providerId="LiveId" clId="{C2A81E54-F5E7-4F86-93A1-8F02F14B0C7C}" dt="2022-11-29T21:35:00.044" v="13208" actId="478"/>
          <ac:spMkLst>
            <pc:docMk/>
            <pc:sldMk cId="2384721732" sldId="807"/>
            <ac:spMk id="214" creationId="{2DC04C51-E4D1-F813-D2E5-45BCF3EDEC36}"/>
          </ac:spMkLst>
        </pc:spChg>
        <pc:spChg chg="add del mod">
          <ac:chgData name="Siegbert Rudolph" userId="2af4d44886c067cc" providerId="LiveId" clId="{C2A81E54-F5E7-4F86-93A1-8F02F14B0C7C}" dt="2022-11-29T21:35:00.044" v="13208" actId="478"/>
          <ac:spMkLst>
            <pc:docMk/>
            <pc:sldMk cId="2384721732" sldId="807"/>
            <ac:spMk id="215" creationId="{C2CF6309-5D20-5003-E0B6-C42A9FE6D75F}"/>
          </ac:spMkLst>
        </pc:spChg>
        <pc:spChg chg="add del mod">
          <ac:chgData name="Siegbert Rudolph" userId="2af4d44886c067cc" providerId="LiveId" clId="{C2A81E54-F5E7-4F86-93A1-8F02F14B0C7C}" dt="2022-11-29T21:35:00.044" v="13208" actId="478"/>
          <ac:spMkLst>
            <pc:docMk/>
            <pc:sldMk cId="2384721732" sldId="807"/>
            <ac:spMk id="216" creationId="{F0239971-6C2A-2F4B-33B7-FAE4A84CE60C}"/>
          </ac:spMkLst>
        </pc:spChg>
        <pc:spChg chg="add del mod">
          <ac:chgData name="Siegbert Rudolph" userId="2af4d44886c067cc" providerId="LiveId" clId="{C2A81E54-F5E7-4F86-93A1-8F02F14B0C7C}" dt="2022-11-29T21:35:00.044" v="13208" actId="478"/>
          <ac:spMkLst>
            <pc:docMk/>
            <pc:sldMk cId="2384721732" sldId="807"/>
            <ac:spMk id="217" creationId="{9C8B19DC-2F60-990E-E9FC-74DC683D5642}"/>
          </ac:spMkLst>
        </pc:spChg>
        <pc:spChg chg="add del mod">
          <ac:chgData name="Siegbert Rudolph" userId="2af4d44886c067cc" providerId="LiveId" clId="{C2A81E54-F5E7-4F86-93A1-8F02F14B0C7C}" dt="2022-11-29T21:35:00.044" v="13208" actId="478"/>
          <ac:spMkLst>
            <pc:docMk/>
            <pc:sldMk cId="2384721732" sldId="807"/>
            <ac:spMk id="218" creationId="{3F749B81-FC46-2957-5E10-FB2360CFBB83}"/>
          </ac:spMkLst>
        </pc:spChg>
        <pc:spChg chg="add del mod">
          <ac:chgData name="Siegbert Rudolph" userId="2af4d44886c067cc" providerId="LiveId" clId="{C2A81E54-F5E7-4F86-93A1-8F02F14B0C7C}" dt="2022-11-29T21:35:00.044" v="13208" actId="478"/>
          <ac:spMkLst>
            <pc:docMk/>
            <pc:sldMk cId="2384721732" sldId="807"/>
            <ac:spMk id="219" creationId="{C7676D98-EE0C-C2A9-6CAE-43FECA539976}"/>
          </ac:spMkLst>
        </pc:spChg>
        <pc:spChg chg="add del mod">
          <ac:chgData name="Siegbert Rudolph" userId="2af4d44886c067cc" providerId="LiveId" clId="{C2A81E54-F5E7-4F86-93A1-8F02F14B0C7C}" dt="2022-11-29T21:35:00.044" v="13208" actId="478"/>
          <ac:spMkLst>
            <pc:docMk/>
            <pc:sldMk cId="2384721732" sldId="807"/>
            <ac:spMk id="220" creationId="{0F512270-04B4-AD0C-1111-903BB8845473}"/>
          </ac:spMkLst>
        </pc:spChg>
        <pc:spChg chg="add del mod">
          <ac:chgData name="Siegbert Rudolph" userId="2af4d44886c067cc" providerId="LiveId" clId="{C2A81E54-F5E7-4F86-93A1-8F02F14B0C7C}" dt="2022-11-29T21:35:00.044" v="13208" actId="478"/>
          <ac:spMkLst>
            <pc:docMk/>
            <pc:sldMk cId="2384721732" sldId="807"/>
            <ac:spMk id="221" creationId="{F1C9E851-EBE4-38BD-B1A5-44E949096905}"/>
          </ac:spMkLst>
        </pc:spChg>
        <pc:spChg chg="add del mod">
          <ac:chgData name="Siegbert Rudolph" userId="2af4d44886c067cc" providerId="LiveId" clId="{C2A81E54-F5E7-4F86-93A1-8F02F14B0C7C}" dt="2022-11-29T21:35:00.044" v="13208" actId="478"/>
          <ac:spMkLst>
            <pc:docMk/>
            <pc:sldMk cId="2384721732" sldId="807"/>
            <ac:spMk id="222" creationId="{5847B5DA-90A4-E113-850C-72E1857FF015}"/>
          </ac:spMkLst>
        </pc:spChg>
        <pc:spChg chg="add del mod">
          <ac:chgData name="Siegbert Rudolph" userId="2af4d44886c067cc" providerId="LiveId" clId="{C2A81E54-F5E7-4F86-93A1-8F02F14B0C7C}" dt="2022-11-29T21:35:00.044" v="13208" actId="478"/>
          <ac:spMkLst>
            <pc:docMk/>
            <pc:sldMk cId="2384721732" sldId="807"/>
            <ac:spMk id="223" creationId="{047D07AB-31FD-2978-A491-C5CB5BFDF224}"/>
          </ac:spMkLst>
        </pc:spChg>
        <pc:spChg chg="add del mod">
          <ac:chgData name="Siegbert Rudolph" userId="2af4d44886c067cc" providerId="LiveId" clId="{C2A81E54-F5E7-4F86-93A1-8F02F14B0C7C}" dt="2022-11-29T21:35:00.044" v="13208" actId="478"/>
          <ac:spMkLst>
            <pc:docMk/>
            <pc:sldMk cId="2384721732" sldId="807"/>
            <ac:spMk id="224" creationId="{E23E4008-37F2-6562-7AFE-3F88E26DBE60}"/>
          </ac:spMkLst>
        </pc:spChg>
        <pc:spChg chg="add del mod">
          <ac:chgData name="Siegbert Rudolph" userId="2af4d44886c067cc" providerId="LiveId" clId="{C2A81E54-F5E7-4F86-93A1-8F02F14B0C7C}" dt="2022-11-29T21:35:00.044" v="13208" actId="478"/>
          <ac:spMkLst>
            <pc:docMk/>
            <pc:sldMk cId="2384721732" sldId="807"/>
            <ac:spMk id="225" creationId="{8C005B59-9C1A-1070-5C5E-7E4448661932}"/>
          </ac:spMkLst>
        </pc:spChg>
        <pc:spChg chg="add del mod">
          <ac:chgData name="Siegbert Rudolph" userId="2af4d44886c067cc" providerId="LiveId" clId="{C2A81E54-F5E7-4F86-93A1-8F02F14B0C7C}" dt="2022-11-29T21:35:00.044" v="13208" actId="478"/>
          <ac:spMkLst>
            <pc:docMk/>
            <pc:sldMk cId="2384721732" sldId="807"/>
            <ac:spMk id="226" creationId="{1F4C83D0-A82B-3054-1FE2-74FEF0B11A98}"/>
          </ac:spMkLst>
        </pc:spChg>
        <pc:spChg chg="add del mod">
          <ac:chgData name="Siegbert Rudolph" userId="2af4d44886c067cc" providerId="LiveId" clId="{C2A81E54-F5E7-4F86-93A1-8F02F14B0C7C}" dt="2022-11-29T21:35:00.044" v="13208" actId="478"/>
          <ac:spMkLst>
            <pc:docMk/>
            <pc:sldMk cId="2384721732" sldId="807"/>
            <ac:spMk id="227" creationId="{B9F0A146-00B4-ABB4-83F4-D75403DE056F}"/>
          </ac:spMkLst>
        </pc:spChg>
        <pc:spChg chg="add del mod">
          <ac:chgData name="Siegbert Rudolph" userId="2af4d44886c067cc" providerId="LiveId" clId="{C2A81E54-F5E7-4F86-93A1-8F02F14B0C7C}" dt="2022-11-29T21:35:00.044" v="13208" actId="478"/>
          <ac:spMkLst>
            <pc:docMk/>
            <pc:sldMk cId="2384721732" sldId="807"/>
            <ac:spMk id="228" creationId="{A8EBDDBD-BFA0-4189-A4B0-460C8DB0CF35}"/>
          </ac:spMkLst>
        </pc:spChg>
        <pc:spChg chg="add del mod">
          <ac:chgData name="Siegbert Rudolph" userId="2af4d44886c067cc" providerId="LiveId" clId="{C2A81E54-F5E7-4F86-93A1-8F02F14B0C7C}" dt="2022-11-29T21:35:00.044" v="13208" actId="478"/>
          <ac:spMkLst>
            <pc:docMk/>
            <pc:sldMk cId="2384721732" sldId="807"/>
            <ac:spMk id="229" creationId="{A4BEBD34-781A-F6CC-4052-DB5FCEE6B0E1}"/>
          </ac:spMkLst>
        </pc:spChg>
        <pc:spChg chg="add mod">
          <ac:chgData name="Siegbert Rudolph" userId="2af4d44886c067cc" providerId="LiveId" clId="{C2A81E54-F5E7-4F86-93A1-8F02F14B0C7C}" dt="2022-11-29T21:38:51.696" v="13377" actId="207"/>
          <ac:spMkLst>
            <pc:docMk/>
            <pc:sldMk cId="2384721732" sldId="807"/>
            <ac:spMk id="230" creationId="{71DA0C21-95A7-BB49-5D55-64EB8517ED80}"/>
          </ac:spMkLst>
        </pc:spChg>
      </pc:sldChg>
      <pc:sldChg chg="addSp delSp modSp mod modTransition addAnim delAnim modAnim modNotes">
        <pc:chgData name="Siegbert Rudolph" userId="2af4d44886c067cc" providerId="LiveId" clId="{C2A81E54-F5E7-4F86-93A1-8F02F14B0C7C}" dt="2022-11-30T09:20:24.485" v="16768" actId="6549"/>
        <pc:sldMkLst>
          <pc:docMk/>
          <pc:sldMk cId="3138401211" sldId="808"/>
        </pc:sldMkLst>
        <pc:spChg chg="add mod">
          <ac:chgData name="Siegbert Rudolph" userId="2af4d44886c067cc" providerId="LiveId" clId="{C2A81E54-F5E7-4F86-93A1-8F02F14B0C7C}" dt="2022-11-30T07:35:45.771" v="13780"/>
          <ac:spMkLst>
            <pc:docMk/>
            <pc:sldMk cId="3138401211" sldId="808"/>
            <ac:spMk id="2" creationId="{E070B0C2-A123-9874-6D4D-ECAC75C24724}"/>
          </ac:spMkLst>
        </pc:spChg>
        <pc:spChg chg="mod">
          <ac:chgData name="Siegbert Rudolph" userId="2af4d44886c067cc" providerId="LiveId" clId="{C2A81E54-F5E7-4F86-93A1-8F02F14B0C7C}" dt="2022-11-30T09:20:10.401" v="16756" actId="20577"/>
          <ac:spMkLst>
            <pc:docMk/>
            <pc:sldMk cId="3138401211" sldId="808"/>
            <ac:spMk id="16" creationId="{B7E2D6B7-4777-4D05-8A3D-EEA0DF4455B2}"/>
          </ac:spMkLst>
        </pc:spChg>
        <pc:spChg chg="mod">
          <ac:chgData name="Siegbert Rudolph" userId="2af4d44886c067cc" providerId="LiveId" clId="{C2A81E54-F5E7-4F86-93A1-8F02F14B0C7C}" dt="2022-11-30T07:27:04.083" v="13407" actId="207"/>
          <ac:spMkLst>
            <pc:docMk/>
            <pc:sldMk cId="3138401211" sldId="808"/>
            <ac:spMk id="26" creationId="{8099377C-A990-46BC-9AA1-F6E4DB136045}"/>
          </ac:spMkLst>
        </pc:spChg>
        <pc:spChg chg="mod">
          <ac:chgData name="Siegbert Rudolph" userId="2af4d44886c067cc" providerId="LiveId" clId="{C2A81E54-F5E7-4F86-93A1-8F02F14B0C7C}" dt="2022-11-30T07:28:46.751" v="13429" actId="1035"/>
          <ac:spMkLst>
            <pc:docMk/>
            <pc:sldMk cId="3138401211" sldId="808"/>
            <ac:spMk id="76" creationId="{6927A0A7-FBC4-4D0E-B470-339084F43DA3}"/>
          </ac:spMkLst>
        </pc:spChg>
        <pc:spChg chg="mod">
          <ac:chgData name="Siegbert Rudolph" userId="2af4d44886c067cc" providerId="LiveId" clId="{C2A81E54-F5E7-4F86-93A1-8F02F14B0C7C}" dt="2022-11-30T07:28:10.509" v="13422" actId="1035"/>
          <ac:spMkLst>
            <pc:docMk/>
            <pc:sldMk cId="3138401211" sldId="808"/>
            <ac:spMk id="79" creationId="{4C487EC1-C00B-45F2-A8C2-85D9DBFCE2CB}"/>
          </ac:spMkLst>
        </pc:spChg>
        <pc:spChg chg="mod">
          <ac:chgData name="Siegbert Rudolph" userId="2af4d44886c067cc" providerId="LiveId" clId="{C2A81E54-F5E7-4F86-93A1-8F02F14B0C7C}" dt="2022-11-30T07:28:10.509" v="13422" actId="1035"/>
          <ac:spMkLst>
            <pc:docMk/>
            <pc:sldMk cId="3138401211" sldId="808"/>
            <ac:spMk id="80" creationId="{9270B765-2CAA-44F5-8588-A15FE67B0D92}"/>
          </ac:spMkLst>
        </pc:spChg>
        <pc:spChg chg="mod">
          <ac:chgData name="Siegbert Rudolph" userId="2af4d44886c067cc" providerId="LiveId" clId="{C2A81E54-F5E7-4F86-93A1-8F02F14B0C7C}" dt="2022-11-30T07:28:10.509" v="13422" actId="1035"/>
          <ac:spMkLst>
            <pc:docMk/>
            <pc:sldMk cId="3138401211" sldId="808"/>
            <ac:spMk id="81" creationId="{7738E20B-A9F1-4C99-9EA5-5BF0ADC75265}"/>
          </ac:spMkLst>
        </pc:spChg>
        <pc:spChg chg="mod">
          <ac:chgData name="Siegbert Rudolph" userId="2af4d44886c067cc" providerId="LiveId" clId="{C2A81E54-F5E7-4F86-93A1-8F02F14B0C7C}" dt="2022-11-30T07:28:10.509" v="13422" actId="1035"/>
          <ac:spMkLst>
            <pc:docMk/>
            <pc:sldMk cId="3138401211" sldId="808"/>
            <ac:spMk id="82" creationId="{CFD2205A-024F-45C9-A458-66B93973BC55}"/>
          </ac:spMkLst>
        </pc:spChg>
        <pc:spChg chg="mod">
          <ac:chgData name="Siegbert Rudolph" userId="2af4d44886c067cc" providerId="LiveId" clId="{C2A81E54-F5E7-4F86-93A1-8F02F14B0C7C}" dt="2022-11-30T07:28:21.358" v="13424" actId="1035"/>
          <ac:spMkLst>
            <pc:docMk/>
            <pc:sldMk cId="3138401211" sldId="808"/>
            <ac:spMk id="83" creationId="{0DF37A21-CA82-4293-9869-8DB9690D72C2}"/>
          </ac:spMkLst>
        </pc:spChg>
        <pc:spChg chg="mod">
          <ac:chgData name="Siegbert Rudolph" userId="2af4d44886c067cc" providerId="LiveId" clId="{C2A81E54-F5E7-4F86-93A1-8F02F14B0C7C}" dt="2022-11-30T07:28:46.751" v="13429" actId="1035"/>
          <ac:spMkLst>
            <pc:docMk/>
            <pc:sldMk cId="3138401211" sldId="808"/>
            <ac:spMk id="84" creationId="{DE53DBF6-4145-4072-A4E6-C76FF3041150}"/>
          </ac:spMkLst>
        </pc:spChg>
        <pc:spChg chg="mod">
          <ac:chgData name="Siegbert Rudolph" userId="2af4d44886c067cc" providerId="LiveId" clId="{C2A81E54-F5E7-4F86-93A1-8F02F14B0C7C}" dt="2022-11-30T07:28:21.358" v="13424" actId="1035"/>
          <ac:spMkLst>
            <pc:docMk/>
            <pc:sldMk cId="3138401211" sldId="808"/>
            <ac:spMk id="100" creationId="{824EFDB3-FCD0-403A-8CC2-9FC8C48F5B6D}"/>
          </ac:spMkLst>
        </pc:spChg>
        <pc:spChg chg="mod">
          <ac:chgData name="Siegbert Rudolph" userId="2af4d44886c067cc" providerId="LiveId" clId="{C2A81E54-F5E7-4F86-93A1-8F02F14B0C7C}" dt="2022-11-30T07:28:21.358" v="13424" actId="1035"/>
          <ac:spMkLst>
            <pc:docMk/>
            <pc:sldMk cId="3138401211" sldId="808"/>
            <ac:spMk id="101" creationId="{DB103DE9-B1C1-4461-B4B5-D48941938664}"/>
          </ac:spMkLst>
        </pc:spChg>
        <pc:spChg chg="mod">
          <ac:chgData name="Siegbert Rudolph" userId="2af4d44886c067cc" providerId="LiveId" clId="{C2A81E54-F5E7-4F86-93A1-8F02F14B0C7C}" dt="2022-11-30T07:28:46.751" v="13429" actId="1035"/>
          <ac:spMkLst>
            <pc:docMk/>
            <pc:sldMk cId="3138401211" sldId="808"/>
            <ac:spMk id="102" creationId="{75BFBCFE-B7FA-403B-BA60-E6E32E198362}"/>
          </ac:spMkLst>
        </pc:spChg>
        <pc:spChg chg="mod">
          <ac:chgData name="Siegbert Rudolph" userId="2af4d44886c067cc" providerId="LiveId" clId="{C2A81E54-F5E7-4F86-93A1-8F02F14B0C7C}" dt="2022-11-30T07:28:21.358" v="13424" actId="1035"/>
          <ac:spMkLst>
            <pc:docMk/>
            <pc:sldMk cId="3138401211" sldId="808"/>
            <ac:spMk id="103" creationId="{6E09DD27-A91C-4129-931B-1CB1C36D8F24}"/>
          </ac:spMkLst>
        </pc:spChg>
        <pc:spChg chg="mod">
          <ac:chgData name="Siegbert Rudolph" userId="2af4d44886c067cc" providerId="LiveId" clId="{C2A81E54-F5E7-4F86-93A1-8F02F14B0C7C}" dt="2022-11-30T07:28:46.751" v="13429" actId="1035"/>
          <ac:spMkLst>
            <pc:docMk/>
            <pc:sldMk cId="3138401211" sldId="808"/>
            <ac:spMk id="104" creationId="{A7FE6513-2524-44DE-A7B0-7FC62683467E}"/>
          </ac:spMkLst>
        </pc:spChg>
        <pc:spChg chg="del mod">
          <ac:chgData name="Siegbert Rudolph" userId="2af4d44886c067cc" providerId="LiveId" clId="{C2A81E54-F5E7-4F86-93A1-8F02F14B0C7C}" dt="2022-11-30T07:27:13.573" v="13408" actId="478"/>
          <ac:spMkLst>
            <pc:docMk/>
            <pc:sldMk cId="3138401211" sldId="808"/>
            <ac:spMk id="105" creationId="{CE8B0336-378C-4F68-AD38-FC887C6275E2}"/>
          </ac:spMkLst>
        </pc:spChg>
        <pc:spChg chg="del mod">
          <ac:chgData name="Siegbert Rudolph" userId="2af4d44886c067cc" providerId="LiveId" clId="{C2A81E54-F5E7-4F86-93A1-8F02F14B0C7C}" dt="2022-11-30T07:27:15.714" v="13409" actId="478"/>
          <ac:spMkLst>
            <pc:docMk/>
            <pc:sldMk cId="3138401211" sldId="808"/>
            <ac:spMk id="106" creationId="{441F1851-2380-4318-9223-1279FC4966F8}"/>
          </ac:spMkLst>
        </pc:spChg>
        <pc:spChg chg="del mod">
          <ac:chgData name="Siegbert Rudolph" userId="2af4d44886c067cc" providerId="LiveId" clId="{C2A81E54-F5E7-4F86-93A1-8F02F14B0C7C}" dt="2022-11-30T07:27:19.391" v="13410" actId="478"/>
          <ac:spMkLst>
            <pc:docMk/>
            <pc:sldMk cId="3138401211" sldId="808"/>
            <ac:spMk id="107" creationId="{79616609-07C8-49A8-9651-4413281113EE}"/>
          </ac:spMkLst>
        </pc:spChg>
        <pc:spChg chg="del mod">
          <ac:chgData name="Siegbert Rudolph" userId="2af4d44886c067cc" providerId="LiveId" clId="{C2A81E54-F5E7-4F86-93A1-8F02F14B0C7C}" dt="2022-11-30T07:27:21.790" v="13411" actId="478"/>
          <ac:spMkLst>
            <pc:docMk/>
            <pc:sldMk cId="3138401211" sldId="808"/>
            <ac:spMk id="108" creationId="{898D21D4-6F20-4326-B13E-9F55E9864F18}"/>
          </ac:spMkLst>
        </pc:spChg>
        <pc:spChg chg="mod">
          <ac:chgData name="Siegbert Rudolph" userId="2af4d44886c067cc" providerId="LiveId" clId="{C2A81E54-F5E7-4F86-93A1-8F02F14B0C7C}" dt="2022-11-30T09:20:24.485" v="16768" actId="6549"/>
          <ac:spMkLst>
            <pc:docMk/>
            <pc:sldMk cId="3138401211" sldId="808"/>
            <ac:spMk id="126" creationId="{FCB886C1-2E27-4C7A-8896-FBB75F73DAC8}"/>
          </ac:spMkLst>
        </pc:spChg>
        <pc:spChg chg="del">
          <ac:chgData name="Siegbert Rudolph" userId="2af4d44886c067cc" providerId="LiveId" clId="{C2A81E54-F5E7-4F86-93A1-8F02F14B0C7C}" dt="2022-11-30T07:28:34.494" v="13428" actId="478"/>
          <ac:spMkLst>
            <pc:docMk/>
            <pc:sldMk cId="3138401211" sldId="808"/>
            <ac:spMk id="127" creationId="{35455102-2743-4E51-A204-14542C7E9591}"/>
          </ac:spMkLst>
        </pc:spChg>
        <pc:spChg chg="add del">
          <ac:chgData name="Siegbert Rudolph" userId="2af4d44886c067cc" providerId="LiveId" clId="{C2A81E54-F5E7-4F86-93A1-8F02F14B0C7C}" dt="2022-11-30T07:28:32.400" v="13427" actId="478"/>
          <ac:spMkLst>
            <pc:docMk/>
            <pc:sldMk cId="3138401211" sldId="808"/>
            <ac:spMk id="128" creationId="{2DD1BE41-7109-4A19-842B-B06254E8C936}"/>
          </ac:spMkLst>
        </pc:spChg>
        <pc:spChg chg="mod">
          <ac:chgData name="Siegbert Rudolph" userId="2af4d44886c067cc" providerId="LiveId" clId="{C2A81E54-F5E7-4F86-93A1-8F02F14B0C7C}" dt="2022-11-29T15:02:33.544" v="9455" actId="1076"/>
          <ac:spMkLst>
            <pc:docMk/>
            <pc:sldMk cId="3138401211" sldId="808"/>
            <ac:spMk id="129" creationId="{A82062A4-74E8-43AF-9881-5AE6DF403287}"/>
          </ac:spMkLst>
        </pc:spChg>
        <pc:spChg chg="mod">
          <ac:chgData name="Siegbert Rudolph" userId="2af4d44886c067cc" providerId="LiveId" clId="{C2A81E54-F5E7-4F86-93A1-8F02F14B0C7C}" dt="2022-11-29T14:59:40.028" v="9386" actId="1076"/>
          <ac:spMkLst>
            <pc:docMk/>
            <pc:sldMk cId="3138401211" sldId="808"/>
            <ac:spMk id="131" creationId="{8898775C-626F-49DA-82FE-BCFFDE289C48}"/>
          </ac:spMkLst>
        </pc:spChg>
        <pc:spChg chg="add del">
          <ac:chgData name="Siegbert Rudolph" userId="2af4d44886c067cc" providerId="LiveId" clId="{C2A81E54-F5E7-4F86-93A1-8F02F14B0C7C}" dt="2022-11-30T07:27:31.732" v="13412" actId="478"/>
          <ac:spMkLst>
            <pc:docMk/>
            <pc:sldMk cId="3138401211" sldId="808"/>
            <ac:spMk id="133" creationId="{163A47F1-3961-44FC-82A5-FFC0B229392F}"/>
          </ac:spMkLst>
        </pc:spChg>
        <pc:spChg chg="add del">
          <ac:chgData name="Siegbert Rudolph" userId="2af4d44886c067cc" providerId="LiveId" clId="{C2A81E54-F5E7-4F86-93A1-8F02F14B0C7C}" dt="2022-11-30T07:27:33.284" v="13413" actId="478"/>
          <ac:spMkLst>
            <pc:docMk/>
            <pc:sldMk cId="3138401211" sldId="808"/>
            <ac:spMk id="134" creationId="{B3FF2A51-59B0-49AB-80A9-4F6F34B6072F}"/>
          </ac:spMkLst>
        </pc:spChg>
        <pc:spChg chg="add del">
          <ac:chgData name="Siegbert Rudolph" userId="2af4d44886c067cc" providerId="LiveId" clId="{C2A81E54-F5E7-4F86-93A1-8F02F14B0C7C}" dt="2022-11-30T07:28:32.400" v="13427" actId="478"/>
          <ac:spMkLst>
            <pc:docMk/>
            <pc:sldMk cId="3138401211" sldId="808"/>
            <ac:spMk id="135" creationId="{AABC273C-F701-46D9-9E37-6DF71C255F83}"/>
          </ac:spMkLst>
        </pc:spChg>
        <pc:spChg chg="del">
          <ac:chgData name="Siegbert Rudolph" userId="2af4d44886c067cc" providerId="LiveId" clId="{C2A81E54-F5E7-4F86-93A1-8F02F14B0C7C}" dt="2022-11-30T07:28:34.494" v="13428" actId="478"/>
          <ac:spMkLst>
            <pc:docMk/>
            <pc:sldMk cId="3138401211" sldId="808"/>
            <ac:spMk id="136" creationId="{8905BE81-0641-4371-86CA-2F657E351EFB}"/>
          </ac:spMkLst>
        </pc:spChg>
      </pc:sldChg>
      <pc:sldChg chg="addSp delSp modSp add del mod modTransition delAnim modNotes">
        <pc:chgData name="Siegbert Rudolph" userId="2af4d44886c067cc" providerId="LiveId" clId="{C2A81E54-F5E7-4F86-93A1-8F02F14B0C7C}" dt="2022-11-30T08:44:43.466" v="15799" actId="948"/>
        <pc:sldMkLst>
          <pc:docMk/>
          <pc:sldMk cId="123845417" sldId="809"/>
        </pc:sldMkLst>
        <pc:spChg chg="add mod">
          <ac:chgData name="Siegbert Rudolph" userId="2af4d44886c067cc" providerId="LiveId" clId="{C2A81E54-F5E7-4F86-93A1-8F02F14B0C7C}" dt="2022-11-30T07:35:50.778" v="13781"/>
          <ac:spMkLst>
            <pc:docMk/>
            <pc:sldMk cId="123845417" sldId="809"/>
            <ac:spMk id="2" creationId="{A1EFE88A-4B47-ADE1-2D31-57F72A8E2445}"/>
          </ac:spMkLst>
        </pc:spChg>
        <pc:spChg chg="mod">
          <ac:chgData name="Siegbert Rudolph" userId="2af4d44886c067cc" providerId="LiveId" clId="{C2A81E54-F5E7-4F86-93A1-8F02F14B0C7C}" dt="2022-11-30T07:29:06.024" v="13431" actId="207"/>
          <ac:spMkLst>
            <pc:docMk/>
            <pc:sldMk cId="123845417" sldId="809"/>
            <ac:spMk id="26" creationId="{8099377C-A990-46BC-9AA1-F6E4DB136045}"/>
          </ac:spMkLst>
        </pc:spChg>
        <pc:spChg chg="mod">
          <ac:chgData name="Siegbert Rudolph" userId="2af4d44886c067cc" providerId="LiveId" clId="{C2A81E54-F5E7-4F86-93A1-8F02F14B0C7C}" dt="2022-11-30T07:29:42.416" v="13463" actId="20577"/>
          <ac:spMkLst>
            <pc:docMk/>
            <pc:sldMk cId="123845417" sldId="809"/>
            <ac:spMk id="28" creationId="{FA65562B-1E60-4C6D-B659-7DB51A503305}"/>
          </ac:spMkLst>
        </pc:spChg>
        <pc:spChg chg="mod">
          <ac:chgData name="Siegbert Rudolph" userId="2af4d44886c067cc" providerId="LiveId" clId="{C2A81E54-F5E7-4F86-93A1-8F02F14B0C7C}" dt="2022-11-30T08:44:43.466" v="15799" actId="948"/>
          <ac:spMkLst>
            <pc:docMk/>
            <pc:sldMk cId="123845417" sldId="809"/>
            <ac:spMk id="32" creationId="{80309CB6-3AC3-4175-9EF4-221D31428E14}"/>
          </ac:spMkLst>
        </pc:spChg>
        <pc:spChg chg="del">
          <ac:chgData name="Siegbert Rudolph" userId="2af4d44886c067cc" providerId="LiveId" clId="{C2A81E54-F5E7-4F86-93A1-8F02F14B0C7C}" dt="2022-11-30T07:29:50.308" v="13464" actId="478"/>
          <ac:spMkLst>
            <pc:docMk/>
            <pc:sldMk cId="123845417" sldId="809"/>
            <ac:spMk id="35" creationId="{341B4B20-CAD8-4CE3-9B1A-E8B4682DCD37}"/>
          </ac:spMkLst>
        </pc:spChg>
        <pc:spChg chg="del">
          <ac:chgData name="Siegbert Rudolph" userId="2af4d44886c067cc" providerId="LiveId" clId="{C2A81E54-F5E7-4F86-93A1-8F02F14B0C7C}" dt="2022-11-30T07:29:50.308" v="13464" actId="478"/>
          <ac:spMkLst>
            <pc:docMk/>
            <pc:sldMk cId="123845417" sldId="809"/>
            <ac:spMk id="36" creationId="{EACF0EE1-1971-4DE6-A96C-B8C08FD5B10B}"/>
          </ac:spMkLst>
        </pc:spChg>
        <pc:spChg chg="del">
          <ac:chgData name="Siegbert Rudolph" userId="2af4d44886c067cc" providerId="LiveId" clId="{C2A81E54-F5E7-4F86-93A1-8F02F14B0C7C}" dt="2022-11-30T07:29:50.308" v="13464" actId="478"/>
          <ac:spMkLst>
            <pc:docMk/>
            <pc:sldMk cId="123845417" sldId="809"/>
            <ac:spMk id="37" creationId="{FF0682A4-A3FA-47B2-83AF-E5003E7406D6}"/>
          </ac:spMkLst>
        </pc:spChg>
        <pc:spChg chg="del">
          <ac:chgData name="Siegbert Rudolph" userId="2af4d44886c067cc" providerId="LiveId" clId="{C2A81E54-F5E7-4F86-93A1-8F02F14B0C7C}" dt="2022-11-30T07:29:50.308" v="13464" actId="478"/>
          <ac:spMkLst>
            <pc:docMk/>
            <pc:sldMk cId="123845417" sldId="809"/>
            <ac:spMk id="38" creationId="{A46F4C47-8939-40C5-AD88-AB9C77415BB9}"/>
          </ac:spMkLst>
        </pc:spChg>
        <pc:spChg chg="del">
          <ac:chgData name="Siegbert Rudolph" userId="2af4d44886c067cc" providerId="LiveId" clId="{C2A81E54-F5E7-4F86-93A1-8F02F14B0C7C}" dt="2022-11-30T07:29:50.308" v="13464" actId="478"/>
          <ac:spMkLst>
            <pc:docMk/>
            <pc:sldMk cId="123845417" sldId="809"/>
            <ac:spMk id="39" creationId="{6912763C-837E-4F51-BD15-03400E58C9A7}"/>
          </ac:spMkLst>
        </pc:spChg>
        <pc:spChg chg="del">
          <ac:chgData name="Siegbert Rudolph" userId="2af4d44886c067cc" providerId="LiveId" clId="{C2A81E54-F5E7-4F86-93A1-8F02F14B0C7C}" dt="2022-11-30T07:29:50.308" v="13464" actId="478"/>
          <ac:spMkLst>
            <pc:docMk/>
            <pc:sldMk cId="123845417" sldId="809"/>
            <ac:spMk id="40" creationId="{D6CCB230-3361-45F8-A95C-14CD9F61717F}"/>
          </ac:spMkLst>
        </pc:spChg>
        <pc:spChg chg="del">
          <ac:chgData name="Siegbert Rudolph" userId="2af4d44886c067cc" providerId="LiveId" clId="{C2A81E54-F5E7-4F86-93A1-8F02F14B0C7C}" dt="2022-11-30T07:29:50.308" v="13464" actId="478"/>
          <ac:spMkLst>
            <pc:docMk/>
            <pc:sldMk cId="123845417" sldId="809"/>
            <ac:spMk id="41" creationId="{839718BC-5ED4-4C05-8DAC-FDF61AA327B3}"/>
          </ac:spMkLst>
        </pc:spChg>
        <pc:spChg chg="del">
          <ac:chgData name="Siegbert Rudolph" userId="2af4d44886c067cc" providerId="LiveId" clId="{C2A81E54-F5E7-4F86-93A1-8F02F14B0C7C}" dt="2022-11-30T07:29:53.765" v="13465" actId="478"/>
          <ac:spMkLst>
            <pc:docMk/>
            <pc:sldMk cId="123845417" sldId="809"/>
            <ac:spMk id="64" creationId="{CFD12826-99A1-4149-AAB0-C021A5CE7A21}"/>
          </ac:spMkLst>
        </pc:spChg>
        <pc:spChg chg="del">
          <ac:chgData name="Siegbert Rudolph" userId="2af4d44886c067cc" providerId="LiveId" clId="{C2A81E54-F5E7-4F86-93A1-8F02F14B0C7C}" dt="2022-11-30T07:29:53.765" v="13465" actId="478"/>
          <ac:spMkLst>
            <pc:docMk/>
            <pc:sldMk cId="123845417" sldId="809"/>
            <ac:spMk id="65" creationId="{2B0F5E8E-8DB2-4C2F-ABA2-FDE085DCE6D1}"/>
          </ac:spMkLst>
        </pc:spChg>
        <pc:spChg chg="del">
          <ac:chgData name="Siegbert Rudolph" userId="2af4d44886c067cc" providerId="LiveId" clId="{C2A81E54-F5E7-4F86-93A1-8F02F14B0C7C}" dt="2022-11-30T07:29:56.176" v="13466" actId="478"/>
          <ac:spMkLst>
            <pc:docMk/>
            <pc:sldMk cId="123845417" sldId="809"/>
            <ac:spMk id="66" creationId="{31F31F87-4CEB-4A9C-9713-186BBF30F3AF}"/>
          </ac:spMkLst>
        </pc:spChg>
        <pc:spChg chg="del">
          <ac:chgData name="Siegbert Rudolph" userId="2af4d44886c067cc" providerId="LiveId" clId="{C2A81E54-F5E7-4F86-93A1-8F02F14B0C7C}" dt="2022-11-30T07:29:50.308" v="13464" actId="478"/>
          <ac:spMkLst>
            <pc:docMk/>
            <pc:sldMk cId="123845417" sldId="809"/>
            <ac:spMk id="67" creationId="{9D85FF9E-8BC9-4D33-9A48-C366AA04B41C}"/>
          </ac:spMkLst>
        </pc:spChg>
        <pc:spChg chg="del">
          <ac:chgData name="Siegbert Rudolph" userId="2af4d44886c067cc" providerId="LiveId" clId="{C2A81E54-F5E7-4F86-93A1-8F02F14B0C7C}" dt="2022-11-30T07:29:50.308" v="13464" actId="478"/>
          <ac:spMkLst>
            <pc:docMk/>
            <pc:sldMk cId="123845417" sldId="809"/>
            <ac:spMk id="68" creationId="{D6552EA5-9B2C-4BBD-AE63-3A5BBD0A086D}"/>
          </ac:spMkLst>
        </pc:spChg>
        <pc:spChg chg="del">
          <ac:chgData name="Siegbert Rudolph" userId="2af4d44886c067cc" providerId="LiveId" clId="{C2A81E54-F5E7-4F86-93A1-8F02F14B0C7C}" dt="2022-11-30T07:29:50.308" v="13464" actId="478"/>
          <ac:spMkLst>
            <pc:docMk/>
            <pc:sldMk cId="123845417" sldId="809"/>
            <ac:spMk id="69" creationId="{8792C86A-1F5A-4BE5-84AD-DEED6EABF911}"/>
          </ac:spMkLst>
        </pc:spChg>
        <pc:spChg chg="del">
          <ac:chgData name="Siegbert Rudolph" userId="2af4d44886c067cc" providerId="LiveId" clId="{C2A81E54-F5E7-4F86-93A1-8F02F14B0C7C}" dt="2022-11-30T07:29:50.308" v="13464" actId="478"/>
          <ac:spMkLst>
            <pc:docMk/>
            <pc:sldMk cId="123845417" sldId="809"/>
            <ac:spMk id="70" creationId="{310E99AD-D018-457B-91D1-3DACE8537F62}"/>
          </ac:spMkLst>
        </pc:spChg>
        <pc:spChg chg="del">
          <ac:chgData name="Siegbert Rudolph" userId="2af4d44886c067cc" providerId="LiveId" clId="{C2A81E54-F5E7-4F86-93A1-8F02F14B0C7C}" dt="2022-11-30T07:29:50.308" v="13464" actId="478"/>
          <ac:spMkLst>
            <pc:docMk/>
            <pc:sldMk cId="123845417" sldId="809"/>
            <ac:spMk id="71" creationId="{53F3209E-19B3-495C-9694-3157D473F96C}"/>
          </ac:spMkLst>
        </pc:spChg>
        <pc:spChg chg="del">
          <ac:chgData name="Siegbert Rudolph" userId="2af4d44886c067cc" providerId="LiveId" clId="{C2A81E54-F5E7-4F86-93A1-8F02F14B0C7C}" dt="2022-11-30T07:29:50.308" v="13464" actId="478"/>
          <ac:spMkLst>
            <pc:docMk/>
            <pc:sldMk cId="123845417" sldId="809"/>
            <ac:spMk id="72" creationId="{C25EB546-BC39-4272-9427-D584F116F447}"/>
          </ac:spMkLst>
        </pc:spChg>
        <pc:spChg chg="del">
          <ac:chgData name="Siegbert Rudolph" userId="2af4d44886c067cc" providerId="LiveId" clId="{C2A81E54-F5E7-4F86-93A1-8F02F14B0C7C}" dt="2022-11-30T07:29:50.308" v="13464" actId="478"/>
          <ac:spMkLst>
            <pc:docMk/>
            <pc:sldMk cId="123845417" sldId="809"/>
            <ac:spMk id="73" creationId="{90AD3B4F-63DB-4B65-9F06-8BA32DAE3B01}"/>
          </ac:spMkLst>
        </pc:spChg>
        <pc:spChg chg="del">
          <ac:chgData name="Siegbert Rudolph" userId="2af4d44886c067cc" providerId="LiveId" clId="{C2A81E54-F5E7-4F86-93A1-8F02F14B0C7C}" dt="2022-11-30T07:29:50.308" v="13464" actId="478"/>
          <ac:spMkLst>
            <pc:docMk/>
            <pc:sldMk cId="123845417" sldId="809"/>
            <ac:spMk id="74" creationId="{81CDF920-0BAD-45A5-9853-470E7BE64BD4}"/>
          </ac:spMkLst>
        </pc:spChg>
        <pc:spChg chg="del">
          <ac:chgData name="Siegbert Rudolph" userId="2af4d44886c067cc" providerId="LiveId" clId="{C2A81E54-F5E7-4F86-93A1-8F02F14B0C7C}" dt="2022-11-30T07:29:50.308" v="13464" actId="478"/>
          <ac:spMkLst>
            <pc:docMk/>
            <pc:sldMk cId="123845417" sldId="809"/>
            <ac:spMk id="75" creationId="{826C8FAA-DF97-4CCC-A982-02BF7B1C60FD}"/>
          </ac:spMkLst>
        </pc:spChg>
        <pc:spChg chg="del">
          <ac:chgData name="Siegbert Rudolph" userId="2af4d44886c067cc" providerId="LiveId" clId="{C2A81E54-F5E7-4F86-93A1-8F02F14B0C7C}" dt="2022-11-30T07:29:50.308" v="13464" actId="478"/>
          <ac:spMkLst>
            <pc:docMk/>
            <pc:sldMk cId="123845417" sldId="809"/>
            <ac:spMk id="77" creationId="{409CBFD8-CAC2-431E-88B5-F70A3FAFBE89}"/>
          </ac:spMkLst>
        </pc:spChg>
        <pc:spChg chg="del">
          <ac:chgData name="Siegbert Rudolph" userId="2af4d44886c067cc" providerId="LiveId" clId="{C2A81E54-F5E7-4F86-93A1-8F02F14B0C7C}" dt="2022-11-30T07:29:50.308" v="13464" actId="478"/>
          <ac:spMkLst>
            <pc:docMk/>
            <pc:sldMk cId="123845417" sldId="809"/>
            <ac:spMk id="78" creationId="{D9BD5D09-46F2-4DA7-80F7-3474FF3449B2}"/>
          </ac:spMkLst>
        </pc:spChg>
        <pc:spChg chg="del">
          <ac:chgData name="Siegbert Rudolph" userId="2af4d44886c067cc" providerId="LiveId" clId="{C2A81E54-F5E7-4F86-93A1-8F02F14B0C7C}" dt="2022-11-30T07:29:50.308" v="13464" actId="478"/>
          <ac:spMkLst>
            <pc:docMk/>
            <pc:sldMk cId="123845417" sldId="809"/>
            <ac:spMk id="85" creationId="{8298CB44-2947-423A-A421-AF2390A112AC}"/>
          </ac:spMkLst>
        </pc:spChg>
        <pc:spChg chg="del">
          <ac:chgData name="Siegbert Rudolph" userId="2af4d44886c067cc" providerId="LiveId" clId="{C2A81E54-F5E7-4F86-93A1-8F02F14B0C7C}" dt="2022-11-30T07:29:50.308" v="13464" actId="478"/>
          <ac:spMkLst>
            <pc:docMk/>
            <pc:sldMk cId="123845417" sldId="809"/>
            <ac:spMk id="86" creationId="{89170C24-ED7C-4FFC-8DF6-45197AC6BC2B}"/>
          </ac:spMkLst>
        </pc:spChg>
        <pc:spChg chg="del">
          <ac:chgData name="Siegbert Rudolph" userId="2af4d44886c067cc" providerId="LiveId" clId="{C2A81E54-F5E7-4F86-93A1-8F02F14B0C7C}" dt="2022-11-30T07:29:50.308" v="13464" actId="478"/>
          <ac:spMkLst>
            <pc:docMk/>
            <pc:sldMk cId="123845417" sldId="809"/>
            <ac:spMk id="87" creationId="{0AD11C22-5443-4F5B-B7B8-8A900AC849DF}"/>
          </ac:spMkLst>
        </pc:spChg>
        <pc:spChg chg="del">
          <ac:chgData name="Siegbert Rudolph" userId="2af4d44886c067cc" providerId="LiveId" clId="{C2A81E54-F5E7-4F86-93A1-8F02F14B0C7C}" dt="2022-11-30T07:29:50.308" v="13464" actId="478"/>
          <ac:spMkLst>
            <pc:docMk/>
            <pc:sldMk cId="123845417" sldId="809"/>
            <ac:spMk id="88" creationId="{D7559E54-FB8A-4B08-B041-D004358EDC9C}"/>
          </ac:spMkLst>
        </pc:spChg>
        <pc:spChg chg="del">
          <ac:chgData name="Siegbert Rudolph" userId="2af4d44886c067cc" providerId="LiveId" clId="{C2A81E54-F5E7-4F86-93A1-8F02F14B0C7C}" dt="2022-11-30T07:29:50.308" v="13464" actId="478"/>
          <ac:spMkLst>
            <pc:docMk/>
            <pc:sldMk cId="123845417" sldId="809"/>
            <ac:spMk id="89" creationId="{32A3F56B-8D19-4350-B9F2-CDAE3175D5F4}"/>
          </ac:spMkLst>
        </pc:spChg>
        <pc:spChg chg="del">
          <ac:chgData name="Siegbert Rudolph" userId="2af4d44886c067cc" providerId="LiveId" clId="{C2A81E54-F5E7-4F86-93A1-8F02F14B0C7C}" dt="2022-11-30T07:29:53.765" v="13465" actId="478"/>
          <ac:spMkLst>
            <pc:docMk/>
            <pc:sldMk cId="123845417" sldId="809"/>
            <ac:spMk id="90" creationId="{84A6AD37-5812-4019-927D-1D2A54E5C36F}"/>
          </ac:spMkLst>
        </pc:spChg>
        <pc:spChg chg="del">
          <ac:chgData name="Siegbert Rudolph" userId="2af4d44886c067cc" providerId="LiveId" clId="{C2A81E54-F5E7-4F86-93A1-8F02F14B0C7C}" dt="2022-11-30T07:29:50.308" v="13464" actId="478"/>
          <ac:spMkLst>
            <pc:docMk/>
            <pc:sldMk cId="123845417" sldId="809"/>
            <ac:spMk id="91" creationId="{11D167A8-3E85-4DF5-81E4-DCC1F0931318}"/>
          </ac:spMkLst>
        </pc:spChg>
        <pc:spChg chg="del">
          <ac:chgData name="Siegbert Rudolph" userId="2af4d44886c067cc" providerId="LiveId" clId="{C2A81E54-F5E7-4F86-93A1-8F02F14B0C7C}" dt="2022-11-30T07:29:50.308" v="13464" actId="478"/>
          <ac:spMkLst>
            <pc:docMk/>
            <pc:sldMk cId="123845417" sldId="809"/>
            <ac:spMk id="92" creationId="{20FAE1FE-F6F5-49BF-8F94-3A88EF378C56}"/>
          </ac:spMkLst>
        </pc:spChg>
        <pc:spChg chg="del">
          <ac:chgData name="Siegbert Rudolph" userId="2af4d44886c067cc" providerId="LiveId" clId="{C2A81E54-F5E7-4F86-93A1-8F02F14B0C7C}" dt="2022-11-30T07:29:50.308" v="13464" actId="478"/>
          <ac:spMkLst>
            <pc:docMk/>
            <pc:sldMk cId="123845417" sldId="809"/>
            <ac:spMk id="93" creationId="{8E84EB57-A8A1-4271-85E1-0D0FB39AACF8}"/>
          </ac:spMkLst>
        </pc:spChg>
        <pc:spChg chg="del">
          <ac:chgData name="Siegbert Rudolph" userId="2af4d44886c067cc" providerId="LiveId" clId="{C2A81E54-F5E7-4F86-93A1-8F02F14B0C7C}" dt="2022-11-30T07:29:50.308" v="13464" actId="478"/>
          <ac:spMkLst>
            <pc:docMk/>
            <pc:sldMk cId="123845417" sldId="809"/>
            <ac:spMk id="94" creationId="{AAE2C684-0CA5-4AD6-8E5F-A180CEC563F8}"/>
          </ac:spMkLst>
        </pc:spChg>
        <pc:spChg chg="del">
          <ac:chgData name="Siegbert Rudolph" userId="2af4d44886c067cc" providerId="LiveId" clId="{C2A81E54-F5E7-4F86-93A1-8F02F14B0C7C}" dt="2022-11-30T07:29:50.308" v="13464" actId="478"/>
          <ac:spMkLst>
            <pc:docMk/>
            <pc:sldMk cId="123845417" sldId="809"/>
            <ac:spMk id="95" creationId="{AB45424D-9F48-4662-8073-FA572EF080DC}"/>
          </ac:spMkLst>
        </pc:spChg>
        <pc:spChg chg="del">
          <ac:chgData name="Siegbert Rudolph" userId="2af4d44886c067cc" providerId="LiveId" clId="{C2A81E54-F5E7-4F86-93A1-8F02F14B0C7C}" dt="2022-11-30T07:29:50.308" v="13464" actId="478"/>
          <ac:spMkLst>
            <pc:docMk/>
            <pc:sldMk cId="123845417" sldId="809"/>
            <ac:spMk id="96" creationId="{495F6DEF-9643-46BA-B0CA-141D1345D1DA}"/>
          </ac:spMkLst>
        </pc:spChg>
        <pc:spChg chg="del">
          <ac:chgData name="Siegbert Rudolph" userId="2af4d44886c067cc" providerId="LiveId" clId="{C2A81E54-F5E7-4F86-93A1-8F02F14B0C7C}" dt="2022-11-30T07:29:50.308" v="13464" actId="478"/>
          <ac:spMkLst>
            <pc:docMk/>
            <pc:sldMk cId="123845417" sldId="809"/>
            <ac:spMk id="97" creationId="{F1A31850-9A9B-4013-8C9E-6921E1EE6EFE}"/>
          </ac:spMkLst>
        </pc:spChg>
        <pc:spChg chg="del">
          <ac:chgData name="Siegbert Rudolph" userId="2af4d44886c067cc" providerId="LiveId" clId="{C2A81E54-F5E7-4F86-93A1-8F02F14B0C7C}" dt="2022-11-30T07:29:53.765" v="13465" actId="478"/>
          <ac:spMkLst>
            <pc:docMk/>
            <pc:sldMk cId="123845417" sldId="809"/>
            <ac:spMk id="98" creationId="{4C2E8B14-C31B-4C6B-AD36-C63151C56F23}"/>
          </ac:spMkLst>
        </pc:spChg>
        <pc:spChg chg="del">
          <ac:chgData name="Siegbert Rudolph" userId="2af4d44886c067cc" providerId="LiveId" clId="{C2A81E54-F5E7-4F86-93A1-8F02F14B0C7C}" dt="2022-11-30T07:29:50.308" v="13464" actId="478"/>
          <ac:spMkLst>
            <pc:docMk/>
            <pc:sldMk cId="123845417" sldId="809"/>
            <ac:spMk id="99" creationId="{AC5C61F4-C4FB-46EA-983F-63C72CF75A97}"/>
          </ac:spMkLst>
        </pc:spChg>
        <pc:spChg chg="del">
          <ac:chgData name="Siegbert Rudolph" userId="2af4d44886c067cc" providerId="LiveId" clId="{C2A81E54-F5E7-4F86-93A1-8F02F14B0C7C}" dt="2022-11-30T07:29:50.308" v="13464" actId="478"/>
          <ac:spMkLst>
            <pc:docMk/>
            <pc:sldMk cId="123845417" sldId="809"/>
            <ac:spMk id="109" creationId="{A85CAC54-164F-4E4A-BA87-663CFBBF5736}"/>
          </ac:spMkLst>
        </pc:spChg>
        <pc:spChg chg="del">
          <ac:chgData name="Siegbert Rudolph" userId="2af4d44886c067cc" providerId="LiveId" clId="{C2A81E54-F5E7-4F86-93A1-8F02F14B0C7C}" dt="2022-11-30T07:29:50.308" v="13464" actId="478"/>
          <ac:spMkLst>
            <pc:docMk/>
            <pc:sldMk cId="123845417" sldId="809"/>
            <ac:spMk id="110" creationId="{D0506728-6111-4847-8ECC-48FE8DB28374}"/>
          </ac:spMkLst>
        </pc:spChg>
        <pc:spChg chg="del">
          <ac:chgData name="Siegbert Rudolph" userId="2af4d44886c067cc" providerId="LiveId" clId="{C2A81E54-F5E7-4F86-93A1-8F02F14B0C7C}" dt="2022-11-30T07:29:50.308" v="13464" actId="478"/>
          <ac:spMkLst>
            <pc:docMk/>
            <pc:sldMk cId="123845417" sldId="809"/>
            <ac:spMk id="111" creationId="{660112D4-8EB2-4DCF-83A5-B96727A13B45}"/>
          </ac:spMkLst>
        </pc:spChg>
        <pc:spChg chg="del">
          <ac:chgData name="Siegbert Rudolph" userId="2af4d44886c067cc" providerId="LiveId" clId="{C2A81E54-F5E7-4F86-93A1-8F02F14B0C7C}" dt="2022-11-30T07:29:50.308" v="13464" actId="478"/>
          <ac:spMkLst>
            <pc:docMk/>
            <pc:sldMk cId="123845417" sldId="809"/>
            <ac:spMk id="112" creationId="{FCBC5660-0B1B-46C7-BD5F-411B82C4E37E}"/>
          </ac:spMkLst>
        </pc:spChg>
        <pc:spChg chg="del">
          <ac:chgData name="Siegbert Rudolph" userId="2af4d44886c067cc" providerId="LiveId" clId="{C2A81E54-F5E7-4F86-93A1-8F02F14B0C7C}" dt="2022-11-30T07:29:50.308" v="13464" actId="478"/>
          <ac:spMkLst>
            <pc:docMk/>
            <pc:sldMk cId="123845417" sldId="809"/>
            <ac:spMk id="113" creationId="{6A184DE1-7E5D-429C-91CA-9C5A8A12B834}"/>
          </ac:spMkLst>
        </pc:spChg>
        <pc:spChg chg="del">
          <ac:chgData name="Siegbert Rudolph" userId="2af4d44886c067cc" providerId="LiveId" clId="{C2A81E54-F5E7-4F86-93A1-8F02F14B0C7C}" dt="2022-11-30T07:29:50.308" v="13464" actId="478"/>
          <ac:spMkLst>
            <pc:docMk/>
            <pc:sldMk cId="123845417" sldId="809"/>
            <ac:spMk id="114" creationId="{3C4D6AEC-ABAE-4641-AB4D-683DB0B13B7C}"/>
          </ac:spMkLst>
        </pc:spChg>
        <pc:spChg chg="del">
          <ac:chgData name="Siegbert Rudolph" userId="2af4d44886c067cc" providerId="LiveId" clId="{C2A81E54-F5E7-4F86-93A1-8F02F14B0C7C}" dt="2022-11-30T07:29:50.308" v="13464" actId="478"/>
          <ac:spMkLst>
            <pc:docMk/>
            <pc:sldMk cId="123845417" sldId="809"/>
            <ac:spMk id="115" creationId="{5CF02865-187C-4793-B21C-E7DFBE321553}"/>
          </ac:spMkLst>
        </pc:spChg>
        <pc:spChg chg="del">
          <ac:chgData name="Siegbert Rudolph" userId="2af4d44886c067cc" providerId="LiveId" clId="{C2A81E54-F5E7-4F86-93A1-8F02F14B0C7C}" dt="2022-11-30T07:29:50.308" v="13464" actId="478"/>
          <ac:spMkLst>
            <pc:docMk/>
            <pc:sldMk cId="123845417" sldId="809"/>
            <ac:spMk id="116" creationId="{589ABDAD-E355-4CEB-A416-C831E602AB44}"/>
          </ac:spMkLst>
        </pc:spChg>
        <pc:spChg chg="del">
          <ac:chgData name="Siegbert Rudolph" userId="2af4d44886c067cc" providerId="LiveId" clId="{C2A81E54-F5E7-4F86-93A1-8F02F14B0C7C}" dt="2022-11-30T07:29:50.308" v="13464" actId="478"/>
          <ac:spMkLst>
            <pc:docMk/>
            <pc:sldMk cId="123845417" sldId="809"/>
            <ac:spMk id="117" creationId="{1C29130B-8128-4A3E-83D1-8F825325392C}"/>
          </ac:spMkLst>
        </pc:spChg>
        <pc:spChg chg="del">
          <ac:chgData name="Siegbert Rudolph" userId="2af4d44886c067cc" providerId="LiveId" clId="{C2A81E54-F5E7-4F86-93A1-8F02F14B0C7C}" dt="2022-11-30T07:29:50.308" v="13464" actId="478"/>
          <ac:spMkLst>
            <pc:docMk/>
            <pc:sldMk cId="123845417" sldId="809"/>
            <ac:spMk id="118" creationId="{785CA694-B00E-410F-A5ED-8D73D7809D85}"/>
          </ac:spMkLst>
        </pc:spChg>
      </pc:sldChg>
      <pc:sldChg chg="del">
        <pc:chgData name="Siegbert Rudolph" userId="2af4d44886c067cc" providerId="LiveId" clId="{C2A81E54-F5E7-4F86-93A1-8F02F14B0C7C}" dt="2022-11-29T15:04:04.789" v="9463" actId="47"/>
        <pc:sldMkLst>
          <pc:docMk/>
          <pc:sldMk cId="4129246931" sldId="810"/>
        </pc:sldMkLst>
      </pc:sldChg>
      <pc:sldChg chg="del">
        <pc:chgData name="Siegbert Rudolph" userId="2af4d44886c067cc" providerId="LiveId" clId="{C2A81E54-F5E7-4F86-93A1-8F02F14B0C7C}" dt="2022-11-29T15:04:06.078" v="9464" actId="47"/>
        <pc:sldMkLst>
          <pc:docMk/>
          <pc:sldMk cId="2057523074" sldId="811"/>
        </pc:sldMkLst>
      </pc:sldChg>
      <pc:sldChg chg="addSp delSp modSp mod ord modTransition delAnim modAnim modNotes">
        <pc:chgData name="Siegbert Rudolph" userId="2af4d44886c067cc" providerId="LiveId" clId="{C2A81E54-F5E7-4F86-93A1-8F02F14B0C7C}" dt="2022-11-30T08:10:01.492" v="15746"/>
        <pc:sldMkLst>
          <pc:docMk/>
          <pc:sldMk cId="1366330395" sldId="812"/>
        </pc:sldMkLst>
        <pc:spChg chg="add mod">
          <ac:chgData name="Siegbert Rudolph" userId="2af4d44886c067cc" providerId="LiveId" clId="{C2A81E54-F5E7-4F86-93A1-8F02F14B0C7C}" dt="2022-11-30T07:35:56.752" v="13782"/>
          <ac:spMkLst>
            <pc:docMk/>
            <pc:sldMk cId="1366330395" sldId="812"/>
            <ac:spMk id="2" creationId="{3FC92962-6360-30D1-9576-3619A9ECDC78}"/>
          </ac:spMkLst>
        </pc:spChg>
        <pc:spChg chg="add del mod">
          <ac:chgData name="Siegbert Rudolph" userId="2af4d44886c067cc" providerId="LiveId" clId="{C2A81E54-F5E7-4F86-93A1-8F02F14B0C7C}" dt="2022-11-27T11:08:19.503" v="682" actId="478"/>
          <ac:spMkLst>
            <pc:docMk/>
            <pc:sldMk cId="1366330395" sldId="812"/>
            <ac:spMk id="2" creationId="{C6FC3B4A-4560-9DF0-FD57-D9EC6A9E61B7}"/>
          </ac:spMkLst>
        </pc:spChg>
        <pc:spChg chg="add del mod">
          <ac:chgData name="Siegbert Rudolph" userId="2af4d44886c067cc" providerId="LiveId" clId="{C2A81E54-F5E7-4F86-93A1-8F02F14B0C7C}" dt="2022-11-27T11:08:19.503" v="682" actId="478"/>
          <ac:spMkLst>
            <pc:docMk/>
            <pc:sldMk cId="1366330395" sldId="812"/>
            <ac:spMk id="3" creationId="{AD337F81-7E67-25F0-2A4C-8893F61DCD26}"/>
          </ac:spMkLst>
        </pc:spChg>
        <pc:spChg chg="add del mod">
          <ac:chgData name="Siegbert Rudolph" userId="2af4d44886c067cc" providerId="LiveId" clId="{C2A81E54-F5E7-4F86-93A1-8F02F14B0C7C}" dt="2022-11-27T11:08:19.503" v="682" actId="478"/>
          <ac:spMkLst>
            <pc:docMk/>
            <pc:sldMk cId="1366330395" sldId="812"/>
            <ac:spMk id="4" creationId="{6DB278D9-DFB6-3F11-82D2-B9B302C3988E}"/>
          </ac:spMkLst>
        </pc:spChg>
        <pc:spChg chg="mod">
          <ac:chgData name="Siegbert Rudolph" userId="2af4d44886c067cc" providerId="LiveId" clId="{C2A81E54-F5E7-4F86-93A1-8F02F14B0C7C}" dt="2022-11-30T07:31:44.954" v="13496" actId="20577"/>
          <ac:spMkLst>
            <pc:docMk/>
            <pc:sldMk cId="1366330395" sldId="812"/>
            <ac:spMk id="5" creationId="{0CA76199-EAFF-4800-8D64-6971B2307D13}"/>
          </ac:spMkLst>
        </pc:spChg>
        <pc:spChg chg="del mod">
          <ac:chgData name="Siegbert Rudolph" userId="2af4d44886c067cc" providerId="LiveId" clId="{C2A81E54-F5E7-4F86-93A1-8F02F14B0C7C}" dt="2022-11-30T07:31:29.824" v="13469" actId="478"/>
          <ac:spMkLst>
            <pc:docMk/>
            <pc:sldMk cId="1366330395" sldId="812"/>
            <ac:spMk id="6" creationId="{5A546BFA-8549-4BFA-8A1E-9F3E3C4BF85F}"/>
          </ac:spMkLst>
        </pc:spChg>
        <pc:spChg chg="mod">
          <ac:chgData name="Siegbert Rudolph" userId="2af4d44886c067cc" providerId="LiveId" clId="{C2A81E54-F5E7-4F86-93A1-8F02F14B0C7C}" dt="2022-11-30T07:35:11.038" v="13777" actId="1036"/>
          <ac:spMkLst>
            <pc:docMk/>
            <pc:sldMk cId="1366330395" sldId="812"/>
            <ac:spMk id="7" creationId="{5B15733D-539C-4F8F-B12E-11CB2D217C94}"/>
          </ac:spMkLst>
        </pc:spChg>
        <pc:spChg chg="add del mod">
          <ac:chgData name="Siegbert Rudolph" userId="2af4d44886c067cc" providerId="LiveId" clId="{C2A81E54-F5E7-4F86-93A1-8F02F14B0C7C}" dt="2022-11-27T11:08:19.503" v="682" actId="478"/>
          <ac:spMkLst>
            <pc:docMk/>
            <pc:sldMk cId="1366330395" sldId="812"/>
            <ac:spMk id="8" creationId="{DE57DAED-7C67-1587-89A8-8BEC02F00B59}"/>
          </ac:spMkLst>
        </pc:spChg>
        <pc:spChg chg="del mod">
          <ac:chgData name="Siegbert Rudolph" userId="2af4d44886c067cc" providerId="LiveId" clId="{C2A81E54-F5E7-4F86-93A1-8F02F14B0C7C}" dt="2022-11-27T11:32:12.086" v="954" actId="478"/>
          <ac:spMkLst>
            <pc:docMk/>
            <pc:sldMk cId="1366330395" sldId="812"/>
            <ac:spMk id="9" creationId="{1FD208FC-CE61-41E2-8027-D8DC61265612}"/>
          </ac:spMkLst>
        </pc:spChg>
        <pc:spChg chg="add del mod">
          <ac:chgData name="Siegbert Rudolph" userId="2af4d44886c067cc" providerId="LiveId" clId="{C2A81E54-F5E7-4F86-93A1-8F02F14B0C7C}" dt="2022-11-27T11:08:19.503" v="682" actId="478"/>
          <ac:spMkLst>
            <pc:docMk/>
            <pc:sldMk cId="1366330395" sldId="812"/>
            <ac:spMk id="10" creationId="{4919584D-DE78-DB39-E748-0628CFA13818}"/>
          </ac:spMkLst>
        </pc:spChg>
        <pc:spChg chg="del">
          <ac:chgData name="Siegbert Rudolph" userId="2af4d44886c067cc" providerId="LiveId" clId="{C2A81E54-F5E7-4F86-93A1-8F02F14B0C7C}" dt="2022-11-26T16:07:12.960" v="214" actId="478"/>
          <ac:spMkLst>
            <pc:docMk/>
            <pc:sldMk cId="1366330395" sldId="812"/>
            <ac:spMk id="11" creationId="{E8D18F2B-DE67-41DF-91CD-41F35B1A040C}"/>
          </ac:spMkLst>
        </pc:spChg>
        <pc:spChg chg="add mod">
          <ac:chgData name="Siegbert Rudolph" userId="2af4d44886c067cc" providerId="LiveId" clId="{C2A81E54-F5E7-4F86-93A1-8F02F14B0C7C}" dt="2022-11-30T07:35:11.038" v="13777" actId="1036"/>
          <ac:spMkLst>
            <pc:docMk/>
            <pc:sldMk cId="1366330395" sldId="812"/>
            <ac:spMk id="11" creationId="{F8FF000B-5336-9900-96C4-A0198221722A}"/>
          </ac:spMkLst>
        </pc:spChg>
        <pc:spChg chg="add del mod">
          <ac:chgData name="Siegbert Rudolph" userId="2af4d44886c067cc" providerId="LiveId" clId="{C2A81E54-F5E7-4F86-93A1-8F02F14B0C7C}" dt="2022-11-27T11:08:19.503" v="682" actId="478"/>
          <ac:spMkLst>
            <pc:docMk/>
            <pc:sldMk cId="1366330395" sldId="812"/>
            <ac:spMk id="12" creationId="{3983DDAA-0E81-6D61-6A43-7ED4B0809259}"/>
          </ac:spMkLst>
        </pc:spChg>
        <pc:spChg chg="add del mod">
          <ac:chgData name="Siegbert Rudolph" userId="2af4d44886c067cc" providerId="LiveId" clId="{C2A81E54-F5E7-4F86-93A1-8F02F14B0C7C}" dt="2022-11-27T11:08:19.503" v="682" actId="478"/>
          <ac:spMkLst>
            <pc:docMk/>
            <pc:sldMk cId="1366330395" sldId="812"/>
            <ac:spMk id="13" creationId="{CF1E3696-A1E4-0818-A221-8463592F0811}"/>
          </ac:spMkLst>
        </pc:spChg>
        <pc:spChg chg="add del mod">
          <ac:chgData name="Siegbert Rudolph" userId="2af4d44886c067cc" providerId="LiveId" clId="{C2A81E54-F5E7-4F86-93A1-8F02F14B0C7C}" dt="2022-11-27T11:08:19.503" v="682" actId="478"/>
          <ac:spMkLst>
            <pc:docMk/>
            <pc:sldMk cId="1366330395" sldId="812"/>
            <ac:spMk id="14" creationId="{8D547E40-DE1C-A41F-7E0D-7CBA3018BC6D}"/>
          </ac:spMkLst>
        </pc:spChg>
        <pc:spChg chg="add del mod">
          <ac:chgData name="Siegbert Rudolph" userId="2af4d44886c067cc" providerId="LiveId" clId="{C2A81E54-F5E7-4F86-93A1-8F02F14B0C7C}" dt="2022-11-27T11:08:19.503" v="682" actId="478"/>
          <ac:spMkLst>
            <pc:docMk/>
            <pc:sldMk cId="1366330395" sldId="812"/>
            <ac:spMk id="15" creationId="{C94BB378-1551-C926-91E7-DA4D1B517667}"/>
          </ac:spMkLst>
        </pc:spChg>
        <pc:spChg chg="add del mod">
          <ac:chgData name="Siegbert Rudolph" userId="2af4d44886c067cc" providerId="LiveId" clId="{C2A81E54-F5E7-4F86-93A1-8F02F14B0C7C}" dt="2022-11-27T11:08:19.503" v="682" actId="478"/>
          <ac:spMkLst>
            <pc:docMk/>
            <pc:sldMk cId="1366330395" sldId="812"/>
            <ac:spMk id="16" creationId="{17FA3FD8-F5AD-B965-255C-EA9040B88B90}"/>
          </ac:spMkLst>
        </pc:spChg>
        <pc:spChg chg="add del mod">
          <ac:chgData name="Siegbert Rudolph" userId="2af4d44886c067cc" providerId="LiveId" clId="{C2A81E54-F5E7-4F86-93A1-8F02F14B0C7C}" dt="2022-11-27T11:08:19.503" v="682" actId="478"/>
          <ac:spMkLst>
            <pc:docMk/>
            <pc:sldMk cId="1366330395" sldId="812"/>
            <ac:spMk id="17" creationId="{41833F35-1DB4-CB5D-8283-D0C184633963}"/>
          </ac:spMkLst>
        </pc:spChg>
        <pc:spChg chg="add del mod">
          <ac:chgData name="Siegbert Rudolph" userId="2af4d44886c067cc" providerId="LiveId" clId="{C2A81E54-F5E7-4F86-93A1-8F02F14B0C7C}" dt="2022-11-27T11:08:19.503" v="682" actId="478"/>
          <ac:spMkLst>
            <pc:docMk/>
            <pc:sldMk cId="1366330395" sldId="812"/>
            <ac:spMk id="18" creationId="{76AEC11F-01EF-9C27-2F4C-50B9B1140959}"/>
          </ac:spMkLst>
        </pc:spChg>
        <pc:spChg chg="add del mod">
          <ac:chgData name="Siegbert Rudolph" userId="2af4d44886c067cc" providerId="LiveId" clId="{C2A81E54-F5E7-4F86-93A1-8F02F14B0C7C}" dt="2022-11-27T11:08:19.503" v="682" actId="478"/>
          <ac:spMkLst>
            <pc:docMk/>
            <pc:sldMk cId="1366330395" sldId="812"/>
            <ac:spMk id="19" creationId="{DCEF7288-A048-7266-8720-F05DC06206F6}"/>
          </ac:spMkLst>
        </pc:spChg>
        <pc:spChg chg="add del mod">
          <ac:chgData name="Siegbert Rudolph" userId="2af4d44886c067cc" providerId="LiveId" clId="{C2A81E54-F5E7-4F86-93A1-8F02F14B0C7C}" dt="2022-11-27T11:08:19.503" v="682" actId="478"/>
          <ac:spMkLst>
            <pc:docMk/>
            <pc:sldMk cId="1366330395" sldId="812"/>
            <ac:spMk id="20" creationId="{F7B7DF06-C9EC-A873-546F-7E0BE2226A1C}"/>
          </ac:spMkLst>
        </pc:spChg>
        <pc:spChg chg="add del mod">
          <ac:chgData name="Siegbert Rudolph" userId="2af4d44886c067cc" providerId="LiveId" clId="{C2A81E54-F5E7-4F86-93A1-8F02F14B0C7C}" dt="2022-11-27T11:08:19.503" v="682" actId="478"/>
          <ac:spMkLst>
            <pc:docMk/>
            <pc:sldMk cId="1366330395" sldId="812"/>
            <ac:spMk id="21" creationId="{4BB28B61-E76C-0DDA-E84D-D83FBC10CFD9}"/>
          </ac:spMkLst>
        </pc:spChg>
        <pc:spChg chg="add del mod">
          <ac:chgData name="Siegbert Rudolph" userId="2af4d44886c067cc" providerId="LiveId" clId="{C2A81E54-F5E7-4F86-93A1-8F02F14B0C7C}" dt="2022-11-27T11:08:19.503" v="682" actId="478"/>
          <ac:spMkLst>
            <pc:docMk/>
            <pc:sldMk cId="1366330395" sldId="812"/>
            <ac:spMk id="22" creationId="{FDD654F2-6CDA-A505-CCAB-2CA532027029}"/>
          </ac:spMkLst>
        </pc:spChg>
        <pc:spChg chg="add del mod">
          <ac:chgData name="Siegbert Rudolph" userId="2af4d44886c067cc" providerId="LiveId" clId="{C2A81E54-F5E7-4F86-93A1-8F02F14B0C7C}" dt="2022-11-27T11:08:19.503" v="682" actId="478"/>
          <ac:spMkLst>
            <pc:docMk/>
            <pc:sldMk cId="1366330395" sldId="812"/>
            <ac:spMk id="23" creationId="{383ACBD8-9950-9BFB-9C0C-579B8CD6A2F7}"/>
          </ac:spMkLst>
        </pc:spChg>
        <pc:spChg chg="add del mod">
          <ac:chgData name="Siegbert Rudolph" userId="2af4d44886c067cc" providerId="LiveId" clId="{C2A81E54-F5E7-4F86-93A1-8F02F14B0C7C}" dt="2022-11-27T11:08:19.503" v="682" actId="478"/>
          <ac:spMkLst>
            <pc:docMk/>
            <pc:sldMk cId="1366330395" sldId="812"/>
            <ac:spMk id="24" creationId="{C445B717-F3D3-45DE-FFC7-74DBAB697479}"/>
          </ac:spMkLst>
        </pc:spChg>
        <pc:spChg chg="add del mod">
          <ac:chgData name="Siegbert Rudolph" userId="2af4d44886c067cc" providerId="LiveId" clId="{C2A81E54-F5E7-4F86-93A1-8F02F14B0C7C}" dt="2022-11-27T11:08:19.503" v="682" actId="478"/>
          <ac:spMkLst>
            <pc:docMk/>
            <pc:sldMk cId="1366330395" sldId="812"/>
            <ac:spMk id="25" creationId="{D641A25F-11F6-E5AF-9A8B-AC40A6E180FF}"/>
          </ac:spMkLst>
        </pc:spChg>
        <pc:spChg chg="mod">
          <ac:chgData name="Siegbert Rudolph" userId="2af4d44886c067cc" providerId="LiveId" clId="{C2A81E54-F5E7-4F86-93A1-8F02F14B0C7C}" dt="2022-11-30T07:31:23.227" v="13468" actId="207"/>
          <ac:spMkLst>
            <pc:docMk/>
            <pc:sldMk cId="1366330395" sldId="812"/>
            <ac:spMk id="26" creationId="{8099377C-A990-46BC-9AA1-F6E4DB136045}"/>
          </ac:spMkLst>
        </pc:spChg>
        <pc:spChg chg="add del mod">
          <ac:chgData name="Siegbert Rudolph" userId="2af4d44886c067cc" providerId="LiveId" clId="{C2A81E54-F5E7-4F86-93A1-8F02F14B0C7C}" dt="2022-11-27T11:08:19.503" v="682" actId="478"/>
          <ac:spMkLst>
            <pc:docMk/>
            <pc:sldMk cId="1366330395" sldId="812"/>
            <ac:spMk id="27" creationId="{3ACD0EB3-3151-890B-7C14-7A082138FA50}"/>
          </ac:spMkLst>
        </pc:spChg>
        <pc:spChg chg="del mod">
          <ac:chgData name="Siegbert Rudolph" userId="2af4d44886c067cc" providerId="LiveId" clId="{C2A81E54-F5E7-4F86-93A1-8F02F14B0C7C}" dt="2022-11-29T16:33:23.641" v="10057" actId="478"/>
          <ac:spMkLst>
            <pc:docMk/>
            <pc:sldMk cId="1366330395" sldId="812"/>
            <ac:spMk id="28" creationId="{FA65562B-1E60-4C6D-B659-7DB51A503305}"/>
          </ac:spMkLst>
        </pc:spChg>
        <pc:spChg chg="add del mod">
          <ac:chgData name="Siegbert Rudolph" userId="2af4d44886c067cc" providerId="LiveId" clId="{C2A81E54-F5E7-4F86-93A1-8F02F14B0C7C}" dt="2022-11-27T11:08:19.503" v="682" actId="478"/>
          <ac:spMkLst>
            <pc:docMk/>
            <pc:sldMk cId="1366330395" sldId="812"/>
            <ac:spMk id="29" creationId="{6BCE0117-0432-C129-C5B6-5D27BC1DED60}"/>
          </ac:spMkLst>
        </pc:spChg>
        <pc:spChg chg="add del mod">
          <ac:chgData name="Siegbert Rudolph" userId="2af4d44886c067cc" providerId="LiveId" clId="{C2A81E54-F5E7-4F86-93A1-8F02F14B0C7C}" dt="2022-11-27T11:08:19.503" v="682" actId="478"/>
          <ac:spMkLst>
            <pc:docMk/>
            <pc:sldMk cId="1366330395" sldId="812"/>
            <ac:spMk id="30" creationId="{AD66A0C9-83D7-D0D9-9B34-27667B2C5AFA}"/>
          </ac:spMkLst>
        </pc:spChg>
        <pc:spChg chg="add del mod">
          <ac:chgData name="Siegbert Rudolph" userId="2af4d44886c067cc" providerId="LiveId" clId="{C2A81E54-F5E7-4F86-93A1-8F02F14B0C7C}" dt="2022-11-27T11:08:19.503" v="682" actId="478"/>
          <ac:spMkLst>
            <pc:docMk/>
            <pc:sldMk cId="1366330395" sldId="812"/>
            <ac:spMk id="31" creationId="{7E775B9C-D54F-9B62-915C-8F4D5AB90B0B}"/>
          </ac:spMkLst>
        </pc:spChg>
        <pc:spChg chg="add del mod">
          <ac:chgData name="Siegbert Rudolph" userId="2af4d44886c067cc" providerId="LiveId" clId="{C2A81E54-F5E7-4F86-93A1-8F02F14B0C7C}" dt="2022-11-27T11:08:19.503" v="682" actId="478"/>
          <ac:spMkLst>
            <pc:docMk/>
            <pc:sldMk cId="1366330395" sldId="812"/>
            <ac:spMk id="32" creationId="{C85B5135-FAF7-B193-88E2-AC413D8A3747}"/>
          </ac:spMkLst>
        </pc:spChg>
        <pc:spChg chg="add del mod">
          <ac:chgData name="Siegbert Rudolph" userId="2af4d44886c067cc" providerId="LiveId" clId="{C2A81E54-F5E7-4F86-93A1-8F02F14B0C7C}" dt="2022-11-27T11:08:19.503" v="682" actId="478"/>
          <ac:spMkLst>
            <pc:docMk/>
            <pc:sldMk cId="1366330395" sldId="812"/>
            <ac:spMk id="33" creationId="{576A3E1D-20D5-D99F-7A17-7A2C79D438CE}"/>
          </ac:spMkLst>
        </pc:spChg>
        <pc:spChg chg="add del mod">
          <ac:chgData name="Siegbert Rudolph" userId="2af4d44886c067cc" providerId="LiveId" clId="{C2A81E54-F5E7-4F86-93A1-8F02F14B0C7C}" dt="2022-11-27T11:08:19.503" v="682" actId="478"/>
          <ac:spMkLst>
            <pc:docMk/>
            <pc:sldMk cId="1366330395" sldId="812"/>
            <ac:spMk id="34" creationId="{B8F29392-3849-3806-F805-7A74B51D64B6}"/>
          </ac:spMkLst>
        </pc:spChg>
        <pc:spChg chg="add del mod">
          <ac:chgData name="Siegbert Rudolph" userId="2af4d44886c067cc" providerId="LiveId" clId="{C2A81E54-F5E7-4F86-93A1-8F02F14B0C7C}" dt="2022-11-27T11:08:19.503" v="682" actId="478"/>
          <ac:spMkLst>
            <pc:docMk/>
            <pc:sldMk cId="1366330395" sldId="812"/>
            <ac:spMk id="35" creationId="{724B8196-0237-B5E9-5258-346C10268C83}"/>
          </ac:spMkLst>
        </pc:spChg>
        <pc:spChg chg="add del mod">
          <ac:chgData name="Siegbert Rudolph" userId="2af4d44886c067cc" providerId="LiveId" clId="{C2A81E54-F5E7-4F86-93A1-8F02F14B0C7C}" dt="2022-11-27T11:08:19.503" v="682" actId="478"/>
          <ac:spMkLst>
            <pc:docMk/>
            <pc:sldMk cId="1366330395" sldId="812"/>
            <ac:spMk id="36" creationId="{0C8D3591-9F30-E439-411A-F60432DBF7B6}"/>
          </ac:spMkLst>
        </pc:spChg>
        <pc:spChg chg="add del mod">
          <ac:chgData name="Siegbert Rudolph" userId="2af4d44886c067cc" providerId="LiveId" clId="{C2A81E54-F5E7-4F86-93A1-8F02F14B0C7C}" dt="2022-11-27T11:08:19.503" v="682" actId="478"/>
          <ac:spMkLst>
            <pc:docMk/>
            <pc:sldMk cId="1366330395" sldId="812"/>
            <ac:spMk id="37" creationId="{D352A433-A04B-FC86-4CD3-D2C376ED8E98}"/>
          </ac:spMkLst>
        </pc:spChg>
        <pc:spChg chg="add del mod">
          <ac:chgData name="Siegbert Rudolph" userId="2af4d44886c067cc" providerId="LiveId" clId="{C2A81E54-F5E7-4F86-93A1-8F02F14B0C7C}" dt="2022-11-30T07:32:14.677" v="13502" actId="478"/>
          <ac:spMkLst>
            <pc:docMk/>
            <pc:sldMk cId="1366330395" sldId="812"/>
            <ac:spMk id="38" creationId="{B06FFB19-37AE-204D-ADE4-FA1FF579C7DB}"/>
          </ac:spMkLst>
        </pc:spChg>
        <pc:spChg chg="add mod">
          <ac:chgData name="Siegbert Rudolph" userId="2af4d44886c067cc" providerId="LiveId" clId="{C2A81E54-F5E7-4F86-93A1-8F02F14B0C7C}" dt="2022-11-30T07:35:11.038" v="13777" actId="1036"/>
          <ac:spMkLst>
            <pc:docMk/>
            <pc:sldMk cId="1366330395" sldId="812"/>
            <ac:spMk id="39" creationId="{EF254150-6B51-A096-1681-6DA32CF3F407}"/>
          </ac:spMkLst>
        </pc:spChg>
        <pc:spChg chg="add del mod">
          <ac:chgData name="Siegbert Rudolph" userId="2af4d44886c067cc" providerId="LiveId" clId="{C2A81E54-F5E7-4F86-93A1-8F02F14B0C7C}" dt="2022-11-30T07:35:24.122" v="13778" actId="478"/>
          <ac:spMkLst>
            <pc:docMk/>
            <pc:sldMk cId="1366330395" sldId="812"/>
            <ac:spMk id="40" creationId="{411EB1FA-2AC2-1CE9-25EC-EA306AFF2ECC}"/>
          </ac:spMkLst>
        </pc:spChg>
        <pc:spChg chg="add mod">
          <ac:chgData name="Siegbert Rudolph" userId="2af4d44886c067cc" providerId="LiveId" clId="{C2A81E54-F5E7-4F86-93A1-8F02F14B0C7C}" dt="2022-11-30T07:35:03.914" v="13775" actId="255"/>
          <ac:spMkLst>
            <pc:docMk/>
            <pc:sldMk cId="1366330395" sldId="812"/>
            <ac:spMk id="41" creationId="{E9038D88-2E69-4E3C-5974-2D80FDC5845A}"/>
          </ac:spMkLst>
        </pc:spChg>
        <pc:spChg chg="add del mod">
          <ac:chgData name="Siegbert Rudolph" userId="2af4d44886c067cc" providerId="LiveId" clId="{C2A81E54-F5E7-4F86-93A1-8F02F14B0C7C}" dt="2022-11-30T07:31:48.873" v="13497" actId="478"/>
          <ac:spMkLst>
            <pc:docMk/>
            <pc:sldMk cId="1366330395" sldId="812"/>
            <ac:spMk id="42" creationId="{7B566592-5E5D-4D3B-B789-6178035D4C14}"/>
          </ac:spMkLst>
        </pc:spChg>
        <pc:spChg chg="add del mod">
          <ac:chgData name="Siegbert Rudolph" userId="2af4d44886c067cc" providerId="LiveId" clId="{C2A81E54-F5E7-4F86-93A1-8F02F14B0C7C}" dt="2022-11-30T07:33:49.939" v="13659" actId="478"/>
          <ac:spMkLst>
            <pc:docMk/>
            <pc:sldMk cId="1366330395" sldId="812"/>
            <ac:spMk id="43" creationId="{2C965D07-08F2-0975-6CD8-AA955A8CFDC9}"/>
          </ac:spMkLst>
        </pc:spChg>
        <pc:spChg chg="add del mod">
          <ac:chgData name="Siegbert Rudolph" userId="2af4d44886c067cc" providerId="LiveId" clId="{C2A81E54-F5E7-4F86-93A1-8F02F14B0C7C}" dt="2022-11-30T07:35:28.642" v="13779" actId="478"/>
          <ac:spMkLst>
            <pc:docMk/>
            <pc:sldMk cId="1366330395" sldId="812"/>
            <ac:spMk id="44" creationId="{FAE1BEAB-8E47-87C4-DDEB-101B3CA79069}"/>
          </ac:spMkLst>
        </pc:spChg>
        <pc:picChg chg="add del mod">
          <ac:chgData name="Siegbert Rudolph" userId="2af4d44886c067cc" providerId="LiveId" clId="{C2A81E54-F5E7-4F86-93A1-8F02F14B0C7C}" dt="2022-11-27T13:27:41.306" v="1843" actId="478"/>
          <ac:picMkLst>
            <pc:docMk/>
            <pc:sldMk cId="1366330395" sldId="812"/>
            <ac:picMk id="45" creationId="{C99C989D-0797-1797-411C-9F0D7F9C85D9}"/>
          </ac:picMkLst>
        </pc:picChg>
      </pc:sldChg>
      <pc:sldChg chg="addSp delSp modSp mod modTransition delAnim modAnim modNotes">
        <pc:chgData name="Siegbert Rudolph" userId="2af4d44886c067cc" providerId="LiveId" clId="{C2A81E54-F5E7-4F86-93A1-8F02F14B0C7C}" dt="2022-11-30T11:56:04.729" v="17750" actId="20577"/>
        <pc:sldMkLst>
          <pc:docMk/>
          <pc:sldMk cId="2379954144" sldId="813"/>
        </pc:sldMkLst>
        <pc:spChg chg="add mod">
          <ac:chgData name="Siegbert Rudolph" userId="2af4d44886c067cc" providerId="LiveId" clId="{C2A81E54-F5E7-4F86-93A1-8F02F14B0C7C}" dt="2022-11-28T09:51:55.759" v="3396" actId="207"/>
          <ac:spMkLst>
            <pc:docMk/>
            <pc:sldMk cId="2379954144" sldId="813"/>
            <ac:spMk id="2" creationId="{091008D3-ECAE-CD50-749B-F250A09B7A09}"/>
          </ac:spMkLst>
        </pc:spChg>
        <pc:spChg chg="add mod">
          <ac:chgData name="Siegbert Rudolph" userId="2af4d44886c067cc" providerId="LiveId" clId="{C2A81E54-F5E7-4F86-93A1-8F02F14B0C7C}" dt="2022-11-30T11:55:02.278" v="17666" actId="20577"/>
          <ac:spMkLst>
            <pc:docMk/>
            <pc:sldMk cId="2379954144" sldId="813"/>
            <ac:spMk id="3" creationId="{9B9EF2CD-9A87-9166-2C97-EEA0D5718AEC}"/>
          </ac:spMkLst>
        </pc:spChg>
        <pc:spChg chg="mod">
          <ac:chgData name="Siegbert Rudolph" userId="2af4d44886c067cc" providerId="LiveId" clId="{C2A81E54-F5E7-4F86-93A1-8F02F14B0C7C}" dt="2022-11-30T07:41:24.273" v="14345" actId="6549"/>
          <ac:spMkLst>
            <pc:docMk/>
            <pc:sldMk cId="2379954144" sldId="813"/>
            <ac:spMk id="4" creationId="{C128EB3E-1D89-48C8-A8BA-A6DFB458545A}"/>
          </ac:spMkLst>
        </pc:spChg>
        <pc:spChg chg="del mod">
          <ac:chgData name="Siegbert Rudolph" userId="2af4d44886c067cc" providerId="LiveId" clId="{C2A81E54-F5E7-4F86-93A1-8F02F14B0C7C}" dt="2022-11-30T07:41:28.915" v="14346" actId="478"/>
          <ac:spMkLst>
            <pc:docMk/>
            <pc:sldMk cId="2379954144" sldId="813"/>
            <ac:spMk id="5" creationId="{0F7FD019-3068-4DD7-AF9B-51EBC6D4B798}"/>
          </ac:spMkLst>
        </pc:spChg>
        <pc:spChg chg="del mod">
          <ac:chgData name="Siegbert Rudolph" userId="2af4d44886c067cc" providerId="LiveId" clId="{C2A81E54-F5E7-4F86-93A1-8F02F14B0C7C}" dt="2022-11-30T07:41:14.899" v="14319" actId="478"/>
          <ac:spMkLst>
            <pc:docMk/>
            <pc:sldMk cId="2379954144" sldId="813"/>
            <ac:spMk id="6" creationId="{C9A59096-00E2-47D0-AF9A-6C90C286C40E}"/>
          </ac:spMkLst>
        </pc:spChg>
        <pc:spChg chg="add mod">
          <ac:chgData name="Siegbert Rudolph" userId="2af4d44886c067cc" providerId="LiveId" clId="{C2A81E54-F5E7-4F86-93A1-8F02F14B0C7C}" dt="2022-11-30T07:41:09.539" v="14318"/>
          <ac:spMkLst>
            <pc:docMk/>
            <pc:sldMk cId="2379954144" sldId="813"/>
            <ac:spMk id="7" creationId="{6F77BAA7-65B0-7FC8-A60E-454CDE22C15B}"/>
          </ac:spMkLst>
        </pc:spChg>
        <pc:spChg chg="del">
          <ac:chgData name="Siegbert Rudolph" userId="2af4d44886c067cc" providerId="LiveId" clId="{C2A81E54-F5E7-4F86-93A1-8F02F14B0C7C}" dt="2022-11-28T09:58:33.706" v="3461" actId="478"/>
          <ac:spMkLst>
            <pc:docMk/>
            <pc:sldMk cId="2379954144" sldId="813"/>
            <ac:spMk id="8" creationId="{6BBD5C19-E732-43BD-B257-633ED48A5298}"/>
          </ac:spMkLst>
        </pc:spChg>
        <pc:spChg chg="add mod">
          <ac:chgData name="Siegbert Rudolph" userId="2af4d44886c067cc" providerId="LiveId" clId="{C2A81E54-F5E7-4F86-93A1-8F02F14B0C7C}" dt="2022-11-30T11:56:04.729" v="17750" actId="20577"/>
          <ac:spMkLst>
            <pc:docMk/>
            <pc:sldMk cId="2379954144" sldId="813"/>
            <ac:spMk id="9" creationId="{E98A05BD-AC86-5474-D0F5-0CDD9D2C93CD}"/>
          </ac:spMkLst>
        </pc:spChg>
        <pc:spChg chg="del mod">
          <ac:chgData name="Siegbert Rudolph" userId="2af4d44886c067cc" providerId="LiveId" clId="{C2A81E54-F5E7-4F86-93A1-8F02F14B0C7C}" dt="2022-11-28T09:58:37.306" v="3462" actId="478"/>
          <ac:spMkLst>
            <pc:docMk/>
            <pc:sldMk cId="2379954144" sldId="813"/>
            <ac:spMk id="10" creationId="{8080B2EB-932A-4A9D-9DB9-4F3768CB04AB}"/>
          </ac:spMkLst>
        </pc:spChg>
        <pc:spChg chg="mod">
          <ac:chgData name="Siegbert Rudolph" userId="2af4d44886c067cc" providerId="LiveId" clId="{C2A81E54-F5E7-4F86-93A1-8F02F14B0C7C}" dt="2022-11-30T09:22:47.406" v="16829" actId="1036"/>
          <ac:spMkLst>
            <pc:docMk/>
            <pc:sldMk cId="2379954144" sldId="813"/>
            <ac:spMk id="11" creationId="{8F8AF7E3-2B00-48A7-96B9-3BF782010E2F}"/>
          </ac:spMkLst>
        </pc:spChg>
        <pc:spChg chg="del mod">
          <ac:chgData name="Siegbert Rudolph" userId="2af4d44886c067cc" providerId="LiveId" clId="{C2A81E54-F5E7-4F86-93A1-8F02F14B0C7C}" dt="2022-11-28T09:58:31.871" v="3460" actId="478"/>
          <ac:spMkLst>
            <pc:docMk/>
            <pc:sldMk cId="2379954144" sldId="813"/>
            <ac:spMk id="12" creationId="{8AF961F6-7B35-4B8C-8DEC-6DE304F5D912}"/>
          </ac:spMkLst>
        </pc:spChg>
        <pc:spChg chg="del mod">
          <ac:chgData name="Siegbert Rudolph" userId="2af4d44886c067cc" providerId="LiveId" clId="{C2A81E54-F5E7-4F86-93A1-8F02F14B0C7C}" dt="2022-11-28T09:58:31.871" v="3460" actId="478"/>
          <ac:spMkLst>
            <pc:docMk/>
            <pc:sldMk cId="2379954144" sldId="813"/>
            <ac:spMk id="13" creationId="{EADC0006-3DF3-45D5-810A-DB8E40B90D7C}"/>
          </ac:spMkLst>
        </pc:spChg>
        <pc:spChg chg="del mod">
          <ac:chgData name="Siegbert Rudolph" userId="2af4d44886c067cc" providerId="LiveId" clId="{C2A81E54-F5E7-4F86-93A1-8F02F14B0C7C}" dt="2022-11-28T09:40:47.723" v="3156"/>
          <ac:spMkLst>
            <pc:docMk/>
            <pc:sldMk cId="2379954144" sldId="813"/>
            <ac:spMk id="14" creationId="{0DEC0661-E09E-44BF-B302-CF11C17A3854}"/>
          </ac:spMkLst>
        </pc:spChg>
        <pc:spChg chg="del mod">
          <ac:chgData name="Siegbert Rudolph" userId="2af4d44886c067cc" providerId="LiveId" clId="{C2A81E54-F5E7-4F86-93A1-8F02F14B0C7C}" dt="2022-11-30T07:41:50.051" v="14372" actId="478"/>
          <ac:spMkLst>
            <pc:docMk/>
            <pc:sldMk cId="2379954144" sldId="813"/>
            <ac:spMk id="15" creationId="{ADC740E6-6A88-42AC-970A-2C5B13F0AD82}"/>
          </ac:spMkLst>
        </pc:spChg>
        <pc:spChg chg="add del mod">
          <ac:chgData name="Siegbert Rudolph" userId="2af4d44886c067cc" providerId="LiveId" clId="{C2A81E54-F5E7-4F86-93A1-8F02F14B0C7C}" dt="2022-11-30T07:42:03.147" v="14373" actId="478"/>
          <ac:spMkLst>
            <pc:docMk/>
            <pc:sldMk cId="2379954144" sldId="813"/>
            <ac:spMk id="16" creationId="{10D9395C-BA27-EC9A-9A6F-2342466B0A51}"/>
          </ac:spMkLst>
        </pc:spChg>
        <pc:spChg chg="add del mod">
          <ac:chgData name="Siegbert Rudolph" userId="2af4d44886c067cc" providerId="LiveId" clId="{C2A81E54-F5E7-4F86-93A1-8F02F14B0C7C}" dt="2022-11-30T07:43:31.945" v="14444" actId="478"/>
          <ac:spMkLst>
            <pc:docMk/>
            <pc:sldMk cId="2379954144" sldId="813"/>
            <ac:spMk id="17" creationId="{CFC3A680-A383-3BCF-6453-9501F992C094}"/>
          </ac:spMkLst>
        </pc:spChg>
        <pc:spChg chg="add del mod">
          <ac:chgData name="Siegbert Rudolph" userId="2af4d44886c067cc" providerId="LiveId" clId="{C2A81E54-F5E7-4F86-93A1-8F02F14B0C7C}" dt="2022-11-30T07:42:39.633" v="14432" actId="478"/>
          <ac:spMkLst>
            <pc:docMk/>
            <pc:sldMk cId="2379954144" sldId="813"/>
            <ac:spMk id="18" creationId="{8994D582-D374-2C75-65C3-A5C9C2F960D0}"/>
          </ac:spMkLst>
        </pc:spChg>
        <pc:spChg chg="add del mod">
          <ac:chgData name="Siegbert Rudolph" userId="2af4d44886c067cc" providerId="LiveId" clId="{C2A81E54-F5E7-4F86-93A1-8F02F14B0C7C}" dt="2022-11-30T07:43:27.852" v="14443" actId="478"/>
          <ac:spMkLst>
            <pc:docMk/>
            <pc:sldMk cId="2379954144" sldId="813"/>
            <ac:spMk id="19" creationId="{96D63118-BBD5-8193-706F-7BF0BCAEBA36}"/>
          </ac:spMkLst>
        </pc:spChg>
        <pc:spChg chg="mod">
          <ac:chgData name="Siegbert Rudolph" userId="2af4d44886c067cc" providerId="LiveId" clId="{C2A81E54-F5E7-4F86-93A1-8F02F14B0C7C}" dt="2022-11-30T09:21:30.554" v="16809" actId="6549"/>
          <ac:spMkLst>
            <pc:docMk/>
            <pc:sldMk cId="2379954144" sldId="813"/>
            <ac:spMk id="26" creationId="{8099377C-A990-46BC-9AA1-F6E4DB136045}"/>
          </ac:spMkLst>
        </pc:spChg>
        <pc:spChg chg="del">
          <ac:chgData name="Siegbert Rudolph" userId="2af4d44886c067cc" providerId="LiveId" clId="{C2A81E54-F5E7-4F86-93A1-8F02F14B0C7C}" dt="2022-11-29T16:33:44.847" v="10058" actId="478"/>
          <ac:spMkLst>
            <pc:docMk/>
            <pc:sldMk cId="2379954144" sldId="813"/>
            <ac:spMk id="28" creationId="{FA65562B-1E60-4C6D-B659-7DB51A503305}"/>
          </ac:spMkLst>
        </pc:spChg>
      </pc:sldChg>
      <pc:sldChg chg="addSp delSp modSp mod modTransition delAnim modAnim modNotes">
        <pc:chgData name="Siegbert Rudolph" userId="2af4d44886c067cc" providerId="LiveId" clId="{C2A81E54-F5E7-4F86-93A1-8F02F14B0C7C}" dt="2022-11-30T09:23:00.413" v="16831" actId="6549"/>
        <pc:sldMkLst>
          <pc:docMk/>
          <pc:sldMk cId="1875476076" sldId="814"/>
        </pc:sldMkLst>
        <pc:spChg chg="add mod">
          <ac:chgData name="Siegbert Rudolph" userId="2af4d44886c067cc" providerId="LiveId" clId="{C2A81E54-F5E7-4F86-93A1-8F02F14B0C7C}" dt="2022-11-30T07:44:39.259" v="14525" actId="20577"/>
          <ac:spMkLst>
            <pc:docMk/>
            <pc:sldMk cId="1875476076" sldId="814"/>
            <ac:spMk id="2" creationId="{1A3FEF9B-FAA5-4142-472F-D52383D6906F}"/>
          </ac:spMkLst>
        </pc:spChg>
        <pc:spChg chg="add del mod">
          <ac:chgData name="Siegbert Rudolph" userId="2af4d44886c067cc" providerId="LiveId" clId="{C2A81E54-F5E7-4F86-93A1-8F02F14B0C7C}" dt="2022-11-30T07:44:44.708" v="14526" actId="478"/>
          <ac:spMkLst>
            <pc:docMk/>
            <pc:sldMk cId="1875476076" sldId="814"/>
            <ac:spMk id="3" creationId="{8647CA17-9BC2-7046-E865-DD89B46B9B75}"/>
          </ac:spMkLst>
        </pc:spChg>
        <pc:spChg chg="add del mod">
          <ac:chgData name="Siegbert Rudolph" userId="2af4d44886c067cc" providerId="LiveId" clId="{C2A81E54-F5E7-4F86-93A1-8F02F14B0C7C}" dt="2022-11-30T07:44:19.361" v="14486" actId="478"/>
          <ac:spMkLst>
            <pc:docMk/>
            <pc:sldMk cId="1875476076" sldId="814"/>
            <ac:spMk id="4" creationId="{4C8FE29E-78EC-9DB7-DFA1-7010D38E0580}"/>
          </ac:spMkLst>
        </pc:spChg>
        <pc:spChg chg="add mod">
          <ac:chgData name="Siegbert Rudolph" userId="2af4d44886c067cc" providerId="LiveId" clId="{C2A81E54-F5E7-4F86-93A1-8F02F14B0C7C}" dt="2022-11-28T10:41:28.109" v="4400" actId="20577"/>
          <ac:spMkLst>
            <pc:docMk/>
            <pc:sldMk cId="1875476076" sldId="814"/>
            <ac:spMk id="5" creationId="{9C5128E3-5001-2A46-4BFD-88D07B3BE87E}"/>
          </ac:spMkLst>
        </pc:spChg>
        <pc:spChg chg="add mod">
          <ac:chgData name="Siegbert Rudolph" userId="2af4d44886c067cc" providerId="LiveId" clId="{C2A81E54-F5E7-4F86-93A1-8F02F14B0C7C}" dt="2022-11-28T10:32:31.043" v="4195" actId="1076"/>
          <ac:spMkLst>
            <pc:docMk/>
            <pc:sldMk cId="1875476076" sldId="814"/>
            <ac:spMk id="6" creationId="{51129874-F0E5-832D-ECF6-FD14858A9CBD}"/>
          </ac:spMkLst>
        </pc:spChg>
        <pc:spChg chg="add mod">
          <ac:chgData name="Siegbert Rudolph" userId="2af4d44886c067cc" providerId="LiveId" clId="{C2A81E54-F5E7-4F86-93A1-8F02F14B0C7C}" dt="2022-11-28T10:45:53.186" v="4596" actId="20577"/>
          <ac:spMkLst>
            <pc:docMk/>
            <pc:sldMk cId="1875476076" sldId="814"/>
            <ac:spMk id="7" creationId="{0E064660-D980-48B2-FE88-2EF39EF0AC7C}"/>
          </ac:spMkLst>
        </pc:spChg>
        <pc:spChg chg="add del mod">
          <ac:chgData name="Siegbert Rudolph" userId="2af4d44886c067cc" providerId="LiveId" clId="{C2A81E54-F5E7-4F86-93A1-8F02F14B0C7C}" dt="2022-11-28T10:33:30.028" v="4220" actId="478"/>
          <ac:spMkLst>
            <pc:docMk/>
            <pc:sldMk cId="1875476076" sldId="814"/>
            <ac:spMk id="7" creationId="{736F1484-412D-58B8-A356-D0D7CD74C49D}"/>
          </ac:spMkLst>
        </pc:spChg>
        <pc:spChg chg="add del mod">
          <ac:chgData name="Siegbert Rudolph" userId="2af4d44886c067cc" providerId="LiveId" clId="{C2A81E54-F5E7-4F86-93A1-8F02F14B0C7C}" dt="2022-11-28T10:32:47.425" v="4197" actId="478"/>
          <ac:spMkLst>
            <pc:docMk/>
            <pc:sldMk cId="1875476076" sldId="814"/>
            <ac:spMk id="8" creationId="{65F7672B-1315-7A03-A582-291C19F2AE29}"/>
          </ac:spMkLst>
        </pc:spChg>
        <pc:spChg chg="add del mod">
          <ac:chgData name="Siegbert Rudolph" userId="2af4d44886c067cc" providerId="LiveId" clId="{C2A81E54-F5E7-4F86-93A1-8F02F14B0C7C}" dt="2022-11-30T07:44:58.067" v="14528" actId="478"/>
          <ac:spMkLst>
            <pc:docMk/>
            <pc:sldMk cId="1875476076" sldId="814"/>
            <ac:spMk id="8" creationId="{889F92DC-CE85-5281-2293-B6CFCED9F1DB}"/>
          </ac:spMkLst>
        </pc:spChg>
        <pc:spChg chg="add del mod">
          <ac:chgData name="Siegbert Rudolph" userId="2af4d44886c067cc" providerId="LiveId" clId="{C2A81E54-F5E7-4F86-93A1-8F02F14B0C7C}" dt="2022-11-28T10:32:50.949" v="4198" actId="478"/>
          <ac:spMkLst>
            <pc:docMk/>
            <pc:sldMk cId="1875476076" sldId="814"/>
            <ac:spMk id="9" creationId="{5CBEEDCC-C52F-5B05-3F51-48246E5A7006}"/>
          </ac:spMkLst>
        </pc:spChg>
        <pc:spChg chg="add del mod">
          <ac:chgData name="Siegbert Rudolph" userId="2af4d44886c067cc" providerId="LiveId" clId="{C2A81E54-F5E7-4F86-93A1-8F02F14B0C7C}" dt="2022-11-30T07:44:58.067" v="14528" actId="478"/>
          <ac:spMkLst>
            <pc:docMk/>
            <pc:sldMk cId="1875476076" sldId="814"/>
            <ac:spMk id="9" creationId="{FC1CEC1D-68C8-B214-CE4D-E9D35D32571A}"/>
          </ac:spMkLst>
        </pc:spChg>
        <pc:spChg chg="add del mod">
          <ac:chgData name="Siegbert Rudolph" userId="2af4d44886c067cc" providerId="LiveId" clId="{C2A81E54-F5E7-4F86-93A1-8F02F14B0C7C}" dt="2022-11-30T07:44:58.067" v="14528" actId="478"/>
          <ac:spMkLst>
            <pc:docMk/>
            <pc:sldMk cId="1875476076" sldId="814"/>
            <ac:spMk id="10" creationId="{16B2CC9D-E9D6-E33A-0584-78D7FA9A945D}"/>
          </ac:spMkLst>
        </pc:spChg>
        <pc:spChg chg="add del mod">
          <ac:chgData name="Siegbert Rudolph" userId="2af4d44886c067cc" providerId="LiveId" clId="{C2A81E54-F5E7-4F86-93A1-8F02F14B0C7C}" dt="2022-11-30T07:44:58.067" v="14528" actId="478"/>
          <ac:spMkLst>
            <pc:docMk/>
            <pc:sldMk cId="1875476076" sldId="814"/>
            <ac:spMk id="11" creationId="{FC4DA40B-2C47-7EEB-DD63-0FB097562D49}"/>
          </ac:spMkLst>
        </pc:spChg>
        <pc:spChg chg="add del mod">
          <ac:chgData name="Siegbert Rudolph" userId="2af4d44886c067cc" providerId="LiveId" clId="{C2A81E54-F5E7-4F86-93A1-8F02F14B0C7C}" dt="2022-11-28T10:32:09.068" v="4192" actId="478"/>
          <ac:spMkLst>
            <pc:docMk/>
            <pc:sldMk cId="1875476076" sldId="814"/>
            <ac:spMk id="12" creationId="{29907577-1184-275A-4370-A6255E4912C1}"/>
          </ac:spMkLst>
        </pc:spChg>
        <pc:spChg chg="add mod">
          <ac:chgData name="Siegbert Rudolph" userId="2af4d44886c067cc" providerId="LiveId" clId="{C2A81E54-F5E7-4F86-93A1-8F02F14B0C7C}" dt="2022-11-28T10:47:10.110" v="4674" actId="20577"/>
          <ac:spMkLst>
            <pc:docMk/>
            <pc:sldMk cId="1875476076" sldId="814"/>
            <ac:spMk id="12" creationId="{3828C1FA-9ABA-D1DA-9967-9E42D2F6A6E7}"/>
          </ac:spMkLst>
        </pc:spChg>
        <pc:spChg chg="add del mod">
          <ac:chgData name="Siegbert Rudolph" userId="2af4d44886c067cc" providerId="LiveId" clId="{C2A81E54-F5E7-4F86-93A1-8F02F14B0C7C}" dt="2022-11-28T10:32:09.068" v="4192" actId="478"/>
          <ac:spMkLst>
            <pc:docMk/>
            <pc:sldMk cId="1875476076" sldId="814"/>
            <ac:spMk id="13" creationId="{54954FA2-3C28-8A9A-D8DE-84C9F015C4A5}"/>
          </ac:spMkLst>
        </pc:spChg>
        <pc:spChg chg="add del mod">
          <ac:chgData name="Siegbert Rudolph" userId="2af4d44886c067cc" providerId="LiveId" clId="{C2A81E54-F5E7-4F86-93A1-8F02F14B0C7C}" dt="2022-11-30T07:44:58.067" v="14528" actId="478"/>
          <ac:spMkLst>
            <pc:docMk/>
            <pc:sldMk cId="1875476076" sldId="814"/>
            <ac:spMk id="13" creationId="{A30E66A9-3D39-4BCF-0224-5E96EA1B7D98}"/>
          </ac:spMkLst>
        </pc:spChg>
        <pc:spChg chg="add del mod">
          <ac:chgData name="Siegbert Rudolph" userId="2af4d44886c067cc" providerId="LiveId" clId="{C2A81E54-F5E7-4F86-93A1-8F02F14B0C7C}" dt="2022-11-28T10:32:09.068" v="4192" actId="478"/>
          <ac:spMkLst>
            <pc:docMk/>
            <pc:sldMk cId="1875476076" sldId="814"/>
            <ac:spMk id="14" creationId="{9F9F8D2A-0932-4AEA-4688-D1B806495C49}"/>
          </ac:spMkLst>
        </pc:spChg>
        <pc:spChg chg="add del mod">
          <ac:chgData name="Siegbert Rudolph" userId="2af4d44886c067cc" providerId="LiveId" clId="{C2A81E54-F5E7-4F86-93A1-8F02F14B0C7C}" dt="2022-11-30T07:44:58.067" v="14528" actId="478"/>
          <ac:spMkLst>
            <pc:docMk/>
            <pc:sldMk cId="1875476076" sldId="814"/>
            <ac:spMk id="14" creationId="{C36FD36B-5AA3-C065-CFA0-B17EC9674499}"/>
          </ac:spMkLst>
        </pc:spChg>
        <pc:spChg chg="add del mod">
          <ac:chgData name="Siegbert Rudolph" userId="2af4d44886c067cc" providerId="LiveId" clId="{C2A81E54-F5E7-4F86-93A1-8F02F14B0C7C}" dt="2022-11-28T10:32:09.068" v="4192" actId="478"/>
          <ac:spMkLst>
            <pc:docMk/>
            <pc:sldMk cId="1875476076" sldId="814"/>
            <ac:spMk id="15" creationId="{85C09578-940B-08B8-1B1D-0D9334C7D55E}"/>
          </ac:spMkLst>
        </pc:spChg>
        <pc:spChg chg="add mod">
          <ac:chgData name="Siegbert Rudolph" userId="2af4d44886c067cc" providerId="LiveId" clId="{C2A81E54-F5E7-4F86-93A1-8F02F14B0C7C}" dt="2022-11-28T10:48:26.664" v="4731" actId="20577"/>
          <ac:spMkLst>
            <pc:docMk/>
            <pc:sldMk cId="1875476076" sldId="814"/>
            <ac:spMk id="15" creationId="{BD6255BF-A07D-EBDC-1CBC-84D37DBEA6B2}"/>
          </ac:spMkLst>
        </pc:spChg>
        <pc:spChg chg="add del mod">
          <ac:chgData name="Siegbert Rudolph" userId="2af4d44886c067cc" providerId="LiveId" clId="{C2A81E54-F5E7-4F86-93A1-8F02F14B0C7C}" dt="2022-11-28T10:32:09.068" v="4192" actId="478"/>
          <ac:spMkLst>
            <pc:docMk/>
            <pc:sldMk cId="1875476076" sldId="814"/>
            <ac:spMk id="16" creationId="{64E8010B-1E95-BA49-6009-4FA56A5845DE}"/>
          </ac:spMkLst>
        </pc:spChg>
        <pc:spChg chg="add del mod">
          <ac:chgData name="Siegbert Rudolph" userId="2af4d44886c067cc" providerId="LiveId" clId="{C2A81E54-F5E7-4F86-93A1-8F02F14B0C7C}" dt="2022-11-30T07:44:58.067" v="14528" actId="478"/>
          <ac:spMkLst>
            <pc:docMk/>
            <pc:sldMk cId="1875476076" sldId="814"/>
            <ac:spMk id="16" creationId="{CC105AAD-A4C7-4750-E7D7-4D00E7A6845B}"/>
          </ac:spMkLst>
        </pc:spChg>
        <pc:spChg chg="add del mod">
          <ac:chgData name="Siegbert Rudolph" userId="2af4d44886c067cc" providerId="LiveId" clId="{C2A81E54-F5E7-4F86-93A1-8F02F14B0C7C}" dt="2022-11-30T07:44:58.067" v="14528" actId="478"/>
          <ac:spMkLst>
            <pc:docMk/>
            <pc:sldMk cId="1875476076" sldId="814"/>
            <ac:spMk id="17" creationId="{2DD07DF2-CC7C-454C-2D1E-C155231F2FFF}"/>
          </ac:spMkLst>
        </pc:spChg>
        <pc:spChg chg="add del mod">
          <ac:chgData name="Siegbert Rudolph" userId="2af4d44886c067cc" providerId="LiveId" clId="{C2A81E54-F5E7-4F86-93A1-8F02F14B0C7C}" dt="2022-11-28T10:32:09.068" v="4192" actId="478"/>
          <ac:spMkLst>
            <pc:docMk/>
            <pc:sldMk cId="1875476076" sldId="814"/>
            <ac:spMk id="17" creationId="{563BFAC1-5954-2BBD-3497-E8BCA4BE1C33}"/>
          </ac:spMkLst>
        </pc:spChg>
        <pc:spChg chg="add del mod">
          <ac:chgData name="Siegbert Rudolph" userId="2af4d44886c067cc" providerId="LiveId" clId="{C2A81E54-F5E7-4F86-93A1-8F02F14B0C7C}" dt="2022-11-28T10:32:09.068" v="4192" actId="478"/>
          <ac:spMkLst>
            <pc:docMk/>
            <pc:sldMk cId="1875476076" sldId="814"/>
            <ac:spMk id="18" creationId="{AA1B8A75-FCA2-4843-0753-FE6DB2C33C45}"/>
          </ac:spMkLst>
        </pc:spChg>
        <pc:spChg chg="add mod">
          <ac:chgData name="Siegbert Rudolph" userId="2af4d44886c067cc" providerId="LiveId" clId="{C2A81E54-F5E7-4F86-93A1-8F02F14B0C7C}" dt="2022-11-30T07:43:47.821" v="14447"/>
          <ac:spMkLst>
            <pc:docMk/>
            <pc:sldMk cId="1875476076" sldId="814"/>
            <ac:spMk id="18" creationId="{BC5DCCC4-1C0F-FE4D-73E0-4EE0B177CADB}"/>
          </ac:spMkLst>
        </pc:spChg>
        <pc:spChg chg="add del mod">
          <ac:chgData name="Siegbert Rudolph" userId="2af4d44886c067cc" providerId="LiveId" clId="{C2A81E54-F5E7-4F86-93A1-8F02F14B0C7C}" dt="2022-11-28T10:32:09.068" v="4192" actId="478"/>
          <ac:spMkLst>
            <pc:docMk/>
            <pc:sldMk cId="1875476076" sldId="814"/>
            <ac:spMk id="19" creationId="{506827EA-2A68-35C4-7D9C-DB8AAF38CE6A}"/>
          </ac:spMkLst>
        </pc:spChg>
        <pc:spChg chg="add del mod">
          <ac:chgData name="Siegbert Rudolph" userId="2af4d44886c067cc" providerId="LiveId" clId="{C2A81E54-F5E7-4F86-93A1-8F02F14B0C7C}" dt="2022-11-28T10:32:09.068" v="4192" actId="478"/>
          <ac:spMkLst>
            <pc:docMk/>
            <pc:sldMk cId="1875476076" sldId="814"/>
            <ac:spMk id="20" creationId="{412A01D0-A35A-D086-7228-9DC6AD12B30C}"/>
          </ac:spMkLst>
        </pc:spChg>
        <pc:spChg chg="add del mod">
          <ac:chgData name="Siegbert Rudolph" userId="2af4d44886c067cc" providerId="LiveId" clId="{C2A81E54-F5E7-4F86-93A1-8F02F14B0C7C}" dt="2022-11-28T10:32:09.068" v="4192" actId="478"/>
          <ac:spMkLst>
            <pc:docMk/>
            <pc:sldMk cId="1875476076" sldId="814"/>
            <ac:spMk id="21" creationId="{9A88B421-BCF5-CF6E-4CFD-76CE22EA5D8A}"/>
          </ac:spMkLst>
        </pc:spChg>
        <pc:spChg chg="add del mod">
          <ac:chgData name="Siegbert Rudolph" userId="2af4d44886c067cc" providerId="LiveId" clId="{C2A81E54-F5E7-4F86-93A1-8F02F14B0C7C}" dt="2022-11-28T10:32:09.068" v="4192" actId="478"/>
          <ac:spMkLst>
            <pc:docMk/>
            <pc:sldMk cId="1875476076" sldId="814"/>
            <ac:spMk id="22" creationId="{A52B4A68-3FF9-0572-5003-0A28F548C6BF}"/>
          </ac:spMkLst>
        </pc:spChg>
        <pc:spChg chg="add del mod">
          <ac:chgData name="Siegbert Rudolph" userId="2af4d44886c067cc" providerId="LiveId" clId="{C2A81E54-F5E7-4F86-93A1-8F02F14B0C7C}" dt="2022-11-28T10:32:09.068" v="4192" actId="478"/>
          <ac:spMkLst>
            <pc:docMk/>
            <pc:sldMk cId="1875476076" sldId="814"/>
            <ac:spMk id="23" creationId="{43D16B36-3A12-8EB2-6DF1-A9DB8E6E91C9}"/>
          </ac:spMkLst>
        </pc:spChg>
        <pc:spChg chg="add del mod">
          <ac:chgData name="Siegbert Rudolph" userId="2af4d44886c067cc" providerId="LiveId" clId="{C2A81E54-F5E7-4F86-93A1-8F02F14B0C7C}" dt="2022-11-28T10:32:09.068" v="4192" actId="478"/>
          <ac:spMkLst>
            <pc:docMk/>
            <pc:sldMk cId="1875476076" sldId="814"/>
            <ac:spMk id="24" creationId="{6CE2E15C-12D8-2CDD-EC56-7FA597211D7E}"/>
          </ac:spMkLst>
        </pc:spChg>
        <pc:spChg chg="add del mod">
          <ac:chgData name="Siegbert Rudolph" userId="2af4d44886c067cc" providerId="LiveId" clId="{C2A81E54-F5E7-4F86-93A1-8F02F14B0C7C}" dt="2022-11-28T10:32:09.068" v="4192" actId="478"/>
          <ac:spMkLst>
            <pc:docMk/>
            <pc:sldMk cId="1875476076" sldId="814"/>
            <ac:spMk id="25" creationId="{0AE132EF-072B-D898-E6F5-33DBC4EC7156}"/>
          </ac:spMkLst>
        </pc:spChg>
        <pc:spChg chg="mod">
          <ac:chgData name="Siegbert Rudolph" userId="2af4d44886c067cc" providerId="LiveId" clId="{C2A81E54-F5E7-4F86-93A1-8F02F14B0C7C}" dt="2022-11-30T09:23:00.413" v="16831" actId="6549"/>
          <ac:spMkLst>
            <pc:docMk/>
            <pc:sldMk cId="1875476076" sldId="814"/>
            <ac:spMk id="26" creationId="{8099377C-A990-46BC-9AA1-F6E4DB136045}"/>
          </ac:spMkLst>
        </pc:spChg>
        <pc:spChg chg="add del mod">
          <ac:chgData name="Siegbert Rudolph" userId="2af4d44886c067cc" providerId="LiveId" clId="{C2A81E54-F5E7-4F86-93A1-8F02F14B0C7C}" dt="2022-11-28T10:32:09.068" v="4192" actId="478"/>
          <ac:spMkLst>
            <pc:docMk/>
            <pc:sldMk cId="1875476076" sldId="814"/>
            <ac:spMk id="27" creationId="{6981C3A2-0C22-3465-67C7-B98E0FFC6A18}"/>
          </ac:spMkLst>
        </pc:spChg>
        <pc:spChg chg="del">
          <ac:chgData name="Siegbert Rudolph" userId="2af4d44886c067cc" providerId="LiveId" clId="{C2A81E54-F5E7-4F86-93A1-8F02F14B0C7C}" dt="2022-11-29T16:33:57.686" v="10059" actId="478"/>
          <ac:spMkLst>
            <pc:docMk/>
            <pc:sldMk cId="1875476076" sldId="814"/>
            <ac:spMk id="28" creationId="{FA65562B-1E60-4C6D-B659-7DB51A503305}"/>
          </ac:spMkLst>
        </pc:spChg>
        <pc:spChg chg="add del mod">
          <ac:chgData name="Siegbert Rudolph" userId="2af4d44886c067cc" providerId="LiveId" clId="{C2A81E54-F5E7-4F86-93A1-8F02F14B0C7C}" dt="2022-11-28T10:32:09.068" v="4192" actId="478"/>
          <ac:spMkLst>
            <pc:docMk/>
            <pc:sldMk cId="1875476076" sldId="814"/>
            <ac:spMk id="29" creationId="{5849CB15-BE07-F3D8-91F5-106D2DD40526}"/>
          </ac:spMkLst>
        </pc:spChg>
        <pc:spChg chg="add del mod">
          <ac:chgData name="Siegbert Rudolph" userId="2af4d44886c067cc" providerId="LiveId" clId="{C2A81E54-F5E7-4F86-93A1-8F02F14B0C7C}" dt="2022-11-28T10:32:09.068" v="4192" actId="478"/>
          <ac:spMkLst>
            <pc:docMk/>
            <pc:sldMk cId="1875476076" sldId="814"/>
            <ac:spMk id="30" creationId="{3BDAE6A2-9EA4-0A18-B5EF-67F91B7095C0}"/>
          </ac:spMkLst>
        </pc:spChg>
        <pc:spChg chg="add del mod">
          <ac:chgData name="Siegbert Rudolph" userId="2af4d44886c067cc" providerId="LiveId" clId="{C2A81E54-F5E7-4F86-93A1-8F02F14B0C7C}" dt="2022-11-28T10:32:09.068" v="4192" actId="478"/>
          <ac:spMkLst>
            <pc:docMk/>
            <pc:sldMk cId="1875476076" sldId="814"/>
            <ac:spMk id="31" creationId="{90B0D9A9-8106-4419-1EAF-A0A919B52625}"/>
          </ac:spMkLst>
        </pc:spChg>
        <pc:spChg chg="add del mod">
          <ac:chgData name="Siegbert Rudolph" userId="2af4d44886c067cc" providerId="LiveId" clId="{C2A81E54-F5E7-4F86-93A1-8F02F14B0C7C}" dt="2022-11-28T10:32:09.068" v="4192" actId="478"/>
          <ac:spMkLst>
            <pc:docMk/>
            <pc:sldMk cId="1875476076" sldId="814"/>
            <ac:spMk id="32" creationId="{7B5B1438-C10C-A2B5-ADBE-501D40C7BB61}"/>
          </ac:spMkLst>
        </pc:spChg>
        <pc:spChg chg="add del mod">
          <ac:chgData name="Siegbert Rudolph" userId="2af4d44886c067cc" providerId="LiveId" clId="{C2A81E54-F5E7-4F86-93A1-8F02F14B0C7C}" dt="2022-11-28T10:32:09.068" v="4192" actId="478"/>
          <ac:spMkLst>
            <pc:docMk/>
            <pc:sldMk cId="1875476076" sldId="814"/>
            <ac:spMk id="33" creationId="{412B4FF4-6B70-705C-7595-799254CCCD1C}"/>
          </ac:spMkLst>
        </pc:spChg>
        <pc:spChg chg="add mod">
          <ac:chgData name="Siegbert Rudolph" userId="2af4d44886c067cc" providerId="LiveId" clId="{C2A81E54-F5E7-4F86-93A1-8F02F14B0C7C}" dt="2022-11-28T10:34:35.541" v="4226" actId="1076"/>
          <ac:spMkLst>
            <pc:docMk/>
            <pc:sldMk cId="1875476076" sldId="814"/>
            <ac:spMk id="35" creationId="{A58C7DF4-2309-B7E9-9411-96581A115CF7}"/>
          </ac:spMkLst>
        </pc:spChg>
        <pc:spChg chg="add del mod">
          <ac:chgData name="Siegbert Rudolph" userId="2af4d44886c067cc" providerId="LiveId" clId="{C2A81E54-F5E7-4F86-93A1-8F02F14B0C7C}" dt="2022-11-30T07:44:53.464" v="14527" actId="478"/>
          <ac:spMkLst>
            <pc:docMk/>
            <pc:sldMk cId="1875476076" sldId="814"/>
            <ac:spMk id="36" creationId="{E8258D9B-4B7A-764D-62C7-EBE33295F547}"/>
          </ac:spMkLst>
        </pc:spChg>
        <pc:spChg chg="add mod">
          <ac:chgData name="Siegbert Rudolph" userId="2af4d44886c067cc" providerId="LiveId" clId="{C2A81E54-F5E7-4F86-93A1-8F02F14B0C7C}" dt="2022-11-28T10:39:11.996" v="4278" actId="20577"/>
          <ac:spMkLst>
            <pc:docMk/>
            <pc:sldMk cId="1875476076" sldId="814"/>
            <ac:spMk id="37" creationId="{94203168-85E1-473B-824D-62F2F7FD132C}"/>
          </ac:spMkLst>
        </pc:spChg>
        <pc:spChg chg="add del mod">
          <ac:chgData name="Siegbert Rudolph" userId="2af4d44886c067cc" providerId="LiveId" clId="{C2A81E54-F5E7-4F86-93A1-8F02F14B0C7C}" dt="2022-11-30T07:44:58.067" v="14528" actId="478"/>
          <ac:spMkLst>
            <pc:docMk/>
            <pc:sldMk cId="1875476076" sldId="814"/>
            <ac:spMk id="38" creationId="{79FBB078-53CE-9E38-F3DE-2B20959A94FF}"/>
          </ac:spMkLst>
        </pc:spChg>
        <pc:spChg chg="add del mod">
          <ac:chgData name="Siegbert Rudolph" userId="2af4d44886c067cc" providerId="LiveId" clId="{C2A81E54-F5E7-4F86-93A1-8F02F14B0C7C}" dt="2022-11-30T07:44:58.067" v="14528" actId="478"/>
          <ac:spMkLst>
            <pc:docMk/>
            <pc:sldMk cId="1875476076" sldId="814"/>
            <ac:spMk id="39" creationId="{F22697F3-D55C-EC85-1086-599B97DAAC91}"/>
          </ac:spMkLst>
        </pc:spChg>
        <pc:spChg chg="add mod">
          <ac:chgData name="Siegbert Rudolph" userId="2af4d44886c067cc" providerId="LiveId" clId="{C2A81E54-F5E7-4F86-93A1-8F02F14B0C7C}" dt="2022-11-28T10:41:04.824" v="4391" actId="20577"/>
          <ac:spMkLst>
            <pc:docMk/>
            <pc:sldMk cId="1875476076" sldId="814"/>
            <ac:spMk id="40" creationId="{AB668035-4628-56CB-30B8-C42CB2E1035A}"/>
          </ac:spMkLst>
        </pc:spChg>
        <pc:spChg chg="add del mod">
          <ac:chgData name="Siegbert Rudolph" userId="2af4d44886c067cc" providerId="LiveId" clId="{C2A81E54-F5E7-4F86-93A1-8F02F14B0C7C}" dt="2022-11-30T07:44:58.067" v="14528" actId="478"/>
          <ac:spMkLst>
            <pc:docMk/>
            <pc:sldMk cId="1875476076" sldId="814"/>
            <ac:spMk id="41" creationId="{664F5458-4EC6-C6F2-457A-CF1C138F98F5}"/>
          </ac:spMkLst>
        </pc:spChg>
        <pc:spChg chg="add del mod">
          <ac:chgData name="Siegbert Rudolph" userId="2af4d44886c067cc" providerId="LiveId" clId="{C2A81E54-F5E7-4F86-93A1-8F02F14B0C7C}" dt="2022-11-30T07:44:58.067" v="14528" actId="478"/>
          <ac:spMkLst>
            <pc:docMk/>
            <pc:sldMk cId="1875476076" sldId="814"/>
            <ac:spMk id="42" creationId="{0FA9A964-9735-D880-E738-54565736FD1B}"/>
          </ac:spMkLst>
        </pc:spChg>
        <pc:spChg chg="add mod">
          <ac:chgData name="Siegbert Rudolph" userId="2af4d44886c067cc" providerId="LiveId" clId="{C2A81E54-F5E7-4F86-93A1-8F02F14B0C7C}" dt="2022-11-28T10:43:36.143" v="4508" actId="6549"/>
          <ac:spMkLst>
            <pc:docMk/>
            <pc:sldMk cId="1875476076" sldId="814"/>
            <ac:spMk id="43" creationId="{3A2C20B8-8334-06F0-825A-D68FAD25BC9F}"/>
          </ac:spMkLst>
        </pc:spChg>
        <pc:spChg chg="add del mod">
          <ac:chgData name="Siegbert Rudolph" userId="2af4d44886c067cc" providerId="LiveId" clId="{C2A81E54-F5E7-4F86-93A1-8F02F14B0C7C}" dt="2022-11-30T07:44:58.067" v="14528" actId="478"/>
          <ac:spMkLst>
            <pc:docMk/>
            <pc:sldMk cId="1875476076" sldId="814"/>
            <ac:spMk id="44" creationId="{9CA4C1DE-D568-BAC2-9C89-B3E3DEA3FC1A}"/>
          </ac:spMkLst>
        </pc:spChg>
        <pc:spChg chg="add del mod">
          <ac:chgData name="Siegbert Rudolph" userId="2af4d44886c067cc" providerId="LiveId" clId="{C2A81E54-F5E7-4F86-93A1-8F02F14B0C7C}" dt="2022-11-30T07:44:58.067" v="14528" actId="478"/>
          <ac:spMkLst>
            <pc:docMk/>
            <pc:sldMk cId="1875476076" sldId="814"/>
            <ac:spMk id="45" creationId="{3F67026B-F75E-7019-1000-608E19D6377E}"/>
          </ac:spMkLst>
        </pc:spChg>
      </pc:sldChg>
      <pc:sldChg chg="addSp delSp modSp mod modTransition addAnim delAnim modAnim modNotes">
        <pc:chgData name="Siegbert Rudolph" userId="2af4d44886c067cc" providerId="LiveId" clId="{C2A81E54-F5E7-4F86-93A1-8F02F14B0C7C}" dt="2022-11-30T09:26:00.640" v="16843" actId="20577"/>
        <pc:sldMkLst>
          <pc:docMk/>
          <pc:sldMk cId="4178150216" sldId="815"/>
        </pc:sldMkLst>
        <pc:spChg chg="add mod">
          <ac:chgData name="Siegbert Rudolph" userId="2af4d44886c067cc" providerId="LiveId" clId="{C2A81E54-F5E7-4F86-93A1-8F02F14B0C7C}" dt="2022-11-30T07:49:39.437" v="14880" actId="20577"/>
          <ac:spMkLst>
            <pc:docMk/>
            <pc:sldMk cId="4178150216" sldId="815"/>
            <ac:spMk id="2" creationId="{55C386DF-A7C5-D66F-3E70-DFDB3A5F8F08}"/>
          </ac:spMkLst>
        </pc:spChg>
        <pc:spChg chg="add mod">
          <ac:chgData name="Siegbert Rudolph" userId="2af4d44886c067cc" providerId="LiveId" clId="{C2A81E54-F5E7-4F86-93A1-8F02F14B0C7C}" dt="2022-11-30T07:48:56.668" v="14839" actId="6549"/>
          <ac:spMkLst>
            <pc:docMk/>
            <pc:sldMk cId="4178150216" sldId="815"/>
            <ac:spMk id="3" creationId="{5287FC40-AFFB-346E-B96B-5E2576E6B348}"/>
          </ac:spMkLst>
        </pc:spChg>
        <pc:spChg chg="add mod">
          <ac:chgData name="Siegbert Rudolph" userId="2af4d44886c067cc" providerId="LiveId" clId="{C2A81E54-F5E7-4F86-93A1-8F02F14B0C7C}" dt="2022-11-30T09:26:00.640" v="16843" actId="20577"/>
          <ac:spMkLst>
            <pc:docMk/>
            <pc:sldMk cId="4178150216" sldId="815"/>
            <ac:spMk id="4" creationId="{3309E19F-C3E1-4E89-CCDA-B9B86F8A0F6B}"/>
          </ac:spMkLst>
        </pc:spChg>
        <pc:spChg chg="add del mod">
          <ac:chgData name="Siegbert Rudolph" userId="2af4d44886c067cc" providerId="LiveId" clId="{C2A81E54-F5E7-4F86-93A1-8F02F14B0C7C}" dt="2022-11-28T13:02:40.268" v="4920" actId="1076"/>
          <ac:spMkLst>
            <pc:docMk/>
            <pc:sldMk cId="4178150216" sldId="815"/>
            <ac:spMk id="5" creationId="{564FD079-EAAB-FE31-414D-F1D3B7768535}"/>
          </ac:spMkLst>
        </pc:spChg>
        <pc:spChg chg="add mod">
          <ac:chgData name="Siegbert Rudolph" userId="2af4d44886c067cc" providerId="LiveId" clId="{C2A81E54-F5E7-4F86-93A1-8F02F14B0C7C}" dt="2022-11-28T13:02:45.489" v="4921" actId="1076"/>
          <ac:spMkLst>
            <pc:docMk/>
            <pc:sldMk cId="4178150216" sldId="815"/>
            <ac:spMk id="6" creationId="{9A20B655-F438-DD2E-49C1-E8B449A55E9D}"/>
          </ac:spMkLst>
        </pc:spChg>
        <pc:spChg chg="add del mod">
          <ac:chgData name="Siegbert Rudolph" userId="2af4d44886c067cc" providerId="LiveId" clId="{C2A81E54-F5E7-4F86-93A1-8F02F14B0C7C}" dt="2022-11-28T12:52:41.267" v="4848" actId="478"/>
          <ac:spMkLst>
            <pc:docMk/>
            <pc:sldMk cId="4178150216" sldId="815"/>
            <ac:spMk id="7" creationId="{3970EF8C-FF50-2C24-3AB3-4B4C229719D6}"/>
          </ac:spMkLst>
        </pc:spChg>
        <pc:spChg chg="add mod">
          <ac:chgData name="Siegbert Rudolph" userId="2af4d44886c067cc" providerId="LiveId" clId="{C2A81E54-F5E7-4F86-93A1-8F02F14B0C7C}" dt="2022-11-30T07:45:44.066" v="14541"/>
          <ac:spMkLst>
            <pc:docMk/>
            <pc:sldMk cId="4178150216" sldId="815"/>
            <ac:spMk id="7" creationId="{781D357F-BF77-BFE6-8C94-3F2BEC337E95}"/>
          </ac:spMkLst>
        </pc:spChg>
        <pc:spChg chg="add del mod">
          <ac:chgData name="Siegbert Rudolph" userId="2af4d44886c067cc" providerId="LiveId" clId="{C2A81E54-F5E7-4F86-93A1-8F02F14B0C7C}" dt="2022-11-30T07:47:41.036" v="14607" actId="478"/>
          <ac:spMkLst>
            <pc:docMk/>
            <pc:sldMk cId="4178150216" sldId="815"/>
            <ac:spMk id="8" creationId="{798C31C8-D9D1-BCA5-DE3E-61FF382AA954}"/>
          </ac:spMkLst>
        </pc:spChg>
        <pc:spChg chg="add del mod">
          <ac:chgData name="Siegbert Rudolph" userId="2af4d44886c067cc" providerId="LiveId" clId="{C2A81E54-F5E7-4F86-93A1-8F02F14B0C7C}" dt="2022-11-30T07:46:50.310" v="14578" actId="478"/>
          <ac:spMkLst>
            <pc:docMk/>
            <pc:sldMk cId="4178150216" sldId="815"/>
            <ac:spMk id="9" creationId="{72A36A01-4737-FCB9-21AA-9A5C5D4D1DA9}"/>
          </ac:spMkLst>
        </pc:spChg>
        <pc:spChg chg="add del mod">
          <ac:chgData name="Siegbert Rudolph" userId="2af4d44886c067cc" providerId="LiveId" clId="{C2A81E54-F5E7-4F86-93A1-8F02F14B0C7C}" dt="2022-11-28T13:06:03.368" v="5004" actId="478"/>
          <ac:spMkLst>
            <pc:docMk/>
            <pc:sldMk cId="4178150216" sldId="815"/>
            <ac:spMk id="10" creationId="{885E8429-D37F-4E9A-0CA9-44D4BECF21FC}"/>
          </ac:spMkLst>
        </pc:spChg>
        <pc:spChg chg="add del mod">
          <ac:chgData name="Siegbert Rudolph" userId="2af4d44886c067cc" providerId="LiveId" clId="{C2A81E54-F5E7-4F86-93A1-8F02F14B0C7C}" dt="2022-11-30T07:46:42.024" v="14574" actId="478"/>
          <ac:spMkLst>
            <pc:docMk/>
            <pc:sldMk cId="4178150216" sldId="815"/>
            <ac:spMk id="11" creationId="{6A3EA212-B043-ADF6-8D6C-F3492AACB7E4}"/>
          </ac:spMkLst>
        </pc:spChg>
        <pc:spChg chg="add del mod">
          <ac:chgData name="Siegbert Rudolph" userId="2af4d44886c067cc" providerId="LiveId" clId="{C2A81E54-F5E7-4F86-93A1-8F02F14B0C7C}" dt="2022-11-30T07:46:44.205" v="14575" actId="478"/>
          <ac:spMkLst>
            <pc:docMk/>
            <pc:sldMk cId="4178150216" sldId="815"/>
            <ac:spMk id="12" creationId="{381DAE05-19DD-7B56-56AC-7E62DFD2BCA2}"/>
          </ac:spMkLst>
        </pc:spChg>
        <pc:spChg chg="add del mod">
          <ac:chgData name="Siegbert Rudolph" userId="2af4d44886c067cc" providerId="LiveId" clId="{C2A81E54-F5E7-4F86-93A1-8F02F14B0C7C}" dt="2022-11-30T07:46:46.185" v="14576" actId="478"/>
          <ac:spMkLst>
            <pc:docMk/>
            <pc:sldMk cId="4178150216" sldId="815"/>
            <ac:spMk id="13" creationId="{164F523D-EB58-E7E2-530F-76401175734D}"/>
          </ac:spMkLst>
        </pc:spChg>
        <pc:spChg chg="add del mod">
          <ac:chgData name="Siegbert Rudolph" userId="2af4d44886c067cc" providerId="LiveId" clId="{C2A81E54-F5E7-4F86-93A1-8F02F14B0C7C}" dt="2022-11-30T07:46:48.262" v="14577" actId="478"/>
          <ac:spMkLst>
            <pc:docMk/>
            <pc:sldMk cId="4178150216" sldId="815"/>
            <ac:spMk id="14" creationId="{CA2B72FC-60DD-50B1-9E9C-8A5E1FF78985}"/>
          </ac:spMkLst>
        </pc:spChg>
        <pc:spChg chg="mod">
          <ac:chgData name="Siegbert Rudolph" userId="2af4d44886c067cc" providerId="LiveId" clId="{C2A81E54-F5E7-4F86-93A1-8F02F14B0C7C}" dt="2022-11-30T07:45:50.527" v="14542" actId="207"/>
          <ac:spMkLst>
            <pc:docMk/>
            <pc:sldMk cId="4178150216" sldId="815"/>
            <ac:spMk id="26" creationId="{8099377C-A990-46BC-9AA1-F6E4DB136045}"/>
          </ac:spMkLst>
        </pc:spChg>
        <pc:spChg chg="del">
          <ac:chgData name="Siegbert Rudolph" userId="2af4d44886c067cc" providerId="LiveId" clId="{C2A81E54-F5E7-4F86-93A1-8F02F14B0C7C}" dt="2022-11-29T16:34:07.653" v="10060" actId="478"/>
          <ac:spMkLst>
            <pc:docMk/>
            <pc:sldMk cId="4178150216" sldId="815"/>
            <ac:spMk id="28" creationId="{FA65562B-1E60-4C6D-B659-7DB51A503305}"/>
          </ac:spMkLst>
        </pc:spChg>
      </pc:sldChg>
      <pc:sldChg chg="addSp delSp modSp mod modTransition delAnim modAnim modNotes">
        <pc:chgData name="Siegbert Rudolph" userId="2af4d44886c067cc" providerId="LiveId" clId="{C2A81E54-F5E7-4F86-93A1-8F02F14B0C7C}" dt="2022-11-30T14:19:46.399" v="19401" actId="20577"/>
        <pc:sldMkLst>
          <pc:docMk/>
          <pc:sldMk cId="886519408" sldId="816"/>
        </pc:sldMkLst>
        <pc:spChg chg="add mod">
          <ac:chgData name="Siegbert Rudolph" userId="2af4d44886c067cc" providerId="LiveId" clId="{C2A81E54-F5E7-4F86-93A1-8F02F14B0C7C}" dt="2022-11-29T16:10:43.700" v="9654" actId="20577"/>
          <ac:spMkLst>
            <pc:docMk/>
            <pc:sldMk cId="886519408" sldId="816"/>
            <ac:spMk id="2" creationId="{8A9CDE49-02BB-D1C6-5A36-870C83A168B4}"/>
          </ac:spMkLst>
        </pc:spChg>
        <pc:spChg chg="add mod">
          <ac:chgData name="Siegbert Rudolph" userId="2af4d44886c067cc" providerId="LiveId" clId="{C2A81E54-F5E7-4F86-93A1-8F02F14B0C7C}" dt="2022-11-30T07:51:14.273" v="14913" actId="20577"/>
          <ac:spMkLst>
            <pc:docMk/>
            <pc:sldMk cId="886519408" sldId="816"/>
            <ac:spMk id="3" creationId="{908075AA-0888-5381-519F-5DD18D29B966}"/>
          </ac:spMkLst>
        </pc:spChg>
        <pc:spChg chg="add del mod">
          <ac:chgData name="Siegbert Rudolph" userId="2af4d44886c067cc" providerId="LiveId" clId="{C2A81E54-F5E7-4F86-93A1-8F02F14B0C7C}" dt="2022-11-30T07:50:05.336" v="14884" actId="478"/>
          <ac:spMkLst>
            <pc:docMk/>
            <pc:sldMk cId="886519408" sldId="816"/>
            <ac:spMk id="4" creationId="{22E83053-D82C-DE99-A157-9CE656877B53}"/>
          </ac:spMkLst>
        </pc:spChg>
        <pc:spChg chg="add del mod">
          <ac:chgData name="Siegbert Rudolph" userId="2af4d44886c067cc" providerId="LiveId" clId="{C2A81E54-F5E7-4F86-93A1-8F02F14B0C7C}" dt="2022-11-29T08:16:14.165" v="5854" actId="478"/>
          <ac:spMkLst>
            <pc:docMk/>
            <pc:sldMk cId="886519408" sldId="816"/>
            <ac:spMk id="5" creationId="{027AB2BF-AC68-DFEE-4BA8-B045957D84F3}"/>
          </ac:spMkLst>
        </pc:spChg>
        <pc:spChg chg="add mod">
          <ac:chgData name="Siegbert Rudolph" userId="2af4d44886c067cc" providerId="LiveId" clId="{C2A81E54-F5E7-4F86-93A1-8F02F14B0C7C}" dt="2022-11-30T07:49:52.656" v="14882"/>
          <ac:spMkLst>
            <pc:docMk/>
            <pc:sldMk cId="886519408" sldId="816"/>
            <ac:spMk id="5" creationId="{1AFD0119-6F13-5B4E-4F72-E7005D7D18EA}"/>
          </ac:spMkLst>
        </pc:spChg>
        <pc:spChg chg="add mod">
          <ac:chgData name="Siegbert Rudolph" userId="2af4d44886c067cc" providerId="LiveId" clId="{C2A81E54-F5E7-4F86-93A1-8F02F14B0C7C}" dt="2022-11-29T16:11:22.249" v="9669" actId="1036"/>
          <ac:spMkLst>
            <pc:docMk/>
            <pc:sldMk cId="886519408" sldId="816"/>
            <ac:spMk id="6" creationId="{30F9E0CF-39E9-7285-4F32-FFD4BA1C2AE9}"/>
          </ac:spMkLst>
        </pc:spChg>
        <pc:spChg chg="add mod">
          <ac:chgData name="Siegbert Rudolph" userId="2af4d44886c067cc" providerId="LiveId" clId="{C2A81E54-F5E7-4F86-93A1-8F02F14B0C7C}" dt="2022-11-30T14:19:46.399" v="19401" actId="20577"/>
          <ac:spMkLst>
            <pc:docMk/>
            <pc:sldMk cId="886519408" sldId="816"/>
            <ac:spMk id="7" creationId="{DCBBEA11-8DA5-3578-7391-8170045910BA}"/>
          </ac:spMkLst>
        </pc:spChg>
        <pc:spChg chg="add del mod">
          <ac:chgData name="Siegbert Rudolph" userId="2af4d44886c067cc" providerId="LiveId" clId="{C2A81E54-F5E7-4F86-93A1-8F02F14B0C7C}" dt="2022-11-30T07:50:47.104" v="14911" actId="478"/>
          <ac:spMkLst>
            <pc:docMk/>
            <pc:sldMk cId="886519408" sldId="816"/>
            <ac:spMk id="8" creationId="{F4005CB1-9420-C1EA-333F-3A1A89904F25}"/>
          </ac:spMkLst>
        </pc:spChg>
        <pc:spChg chg="add del mod">
          <ac:chgData name="Siegbert Rudolph" userId="2af4d44886c067cc" providerId="LiveId" clId="{C2A81E54-F5E7-4F86-93A1-8F02F14B0C7C}" dt="2022-11-30T07:50:47.104" v="14911" actId="478"/>
          <ac:spMkLst>
            <pc:docMk/>
            <pc:sldMk cId="886519408" sldId="816"/>
            <ac:spMk id="9" creationId="{17A944C2-19B0-BB20-B286-6DF2C1A81311}"/>
          </ac:spMkLst>
        </pc:spChg>
        <pc:spChg chg="add del mod">
          <ac:chgData name="Siegbert Rudolph" userId="2af4d44886c067cc" providerId="LiveId" clId="{C2A81E54-F5E7-4F86-93A1-8F02F14B0C7C}" dt="2022-11-30T07:50:47.104" v="14911" actId="478"/>
          <ac:spMkLst>
            <pc:docMk/>
            <pc:sldMk cId="886519408" sldId="816"/>
            <ac:spMk id="10" creationId="{EF630D2C-A7EE-E0E2-06BB-596E43FD763C}"/>
          </ac:spMkLst>
        </pc:spChg>
        <pc:spChg chg="add del mod">
          <ac:chgData name="Siegbert Rudolph" userId="2af4d44886c067cc" providerId="LiveId" clId="{C2A81E54-F5E7-4F86-93A1-8F02F14B0C7C}" dt="2022-11-30T07:50:47.104" v="14911" actId="478"/>
          <ac:spMkLst>
            <pc:docMk/>
            <pc:sldMk cId="886519408" sldId="816"/>
            <ac:spMk id="11" creationId="{A2BBB298-63B6-8991-2F89-58BFB9802B2C}"/>
          </ac:spMkLst>
        </pc:spChg>
        <pc:spChg chg="add mod ord">
          <ac:chgData name="Siegbert Rudolph" userId="2af4d44886c067cc" providerId="LiveId" clId="{C2A81E54-F5E7-4F86-93A1-8F02F14B0C7C}" dt="2022-11-30T07:50:25.517" v="14908" actId="20577"/>
          <ac:spMkLst>
            <pc:docMk/>
            <pc:sldMk cId="886519408" sldId="816"/>
            <ac:spMk id="12" creationId="{E1AC3A62-07DE-9A13-6AFB-7345E4396518}"/>
          </ac:spMkLst>
        </pc:spChg>
        <pc:spChg chg="add del mod">
          <ac:chgData name="Siegbert Rudolph" userId="2af4d44886c067cc" providerId="LiveId" clId="{C2A81E54-F5E7-4F86-93A1-8F02F14B0C7C}" dt="2022-11-30T07:50:42.042" v="14910" actId="478"/>
          <ac:spMkLst>
            <pc:docMk/>
            <pc:sldMk cId="886519408" sldId="816"/>
            <ac:spMk id="13" creationId="{F4A26163-38FA-7877-9819-D45047515F44}"/>
          </ac:spMkLst>
        </pc:spChg>
        <pc:spChg chg="add mod">
          <ac:chgData name="Siegbert Rudolph" userId="2af4d44886c067cc" providerId="LiveId" clId="{C2A81E54-F5E7-4F86-93A1-8F02F14B0C7C}" dt="2022-11-29T16:10:52.821" v="9662" actId="1035"/>
          <ac:spMkLst>
            <pc:docMk/>
            <pc:sldMk cId="886519408" sldId="816"/>
            <ac:spMk id="14" creationId="{40A9C5B5-0A50-C47E-A311-611340186244}"/>
          </ac:spMkLst>
        </pc:spChg>
        <pc:spChg chg="add del mod">
          <ac:chgData name="Siegbert Rudolph" userId="2af4d44886c067cc" providerId="LiveId" clId="{C2A81E54-F5E7-4F86-93A1-8F02F14B0C7C}" dt="2022-11-30T07:51:02.530" v="14912" actId="478"/>
          <ac:spMkLst>
            <pc:docMk/>
            <pc:sldMk cId="886519408" sldId="816"/>
            <ac:spMk id="15" creationId="{ABC51B31-52C8-1768-32E2-4556387AD32E}"/>
          </ac:spMkLst>
        </pc:spChg>
        <pc:spChg chg="add del mod">
          <ac:chgData name="Siegbert Rudolph" userId="2af4d44886c067cc" providerId="LiveId" clId="{C2A81E54-F5E7-4F86-93A1-8F02F14B0C7C}" dt="2022-11-30T07:51:02.530" v="14912" actId="478"/>
          <ac:spMkLst>
            <pc:docMk/>
            <pc:sldMk cId="886519408" sldId="816"/>
            <ac:spMk id="16" creationId="{52D3A6A2-D624-A909-F055-0402FFD2317B}"/>
          </ac:spMkLst>
        </pc:spChg>
        <pc:spChg chg="add del mod">
          <ac:chgData name="Siegbert Rudolph" userId="2af4d44886c067cc" providerId="LiveId" clId="{C2A81E54-F5E7-4F86-93A1-8F02F14B0C7C}" dt="2022-11-30T07:50:42.042" v="14910" actId="478"/>
          <ac:spMkLst>
            <pc:docMk/>
            <pc:sldMk cId="886519408" sldId="816"/>
            <ac:spMk id="17" creationId="{B1F11D1C-968B-24A8-8C5D-F9AF91DF186D}"/>
          </ac:spMkLst>
        </pc:spChg>
        <pc:spChg chg="add mod">
          <ac:chgData name="Siegbert Rudolph" userId="2af4d44886c067cc" providerId="LiveId" clId="{C2A81E54-F5E7-4F86-93A1-8F02F14B0C7C}" dt="2022-11-29T08:08:21.641" v="5739" actId="1036"/>
          <ac:spMkLst>
            <pc:docMk/>
            <pc:sldMk cId="886519408" sldId="816"/>
            <ac:spMk id="18" creationId="{923DAA75-E969-E391-2399-C994E484E236}"/>
          </ac:spMkLst>
        </pc:spChg>
        <pc:spChg chg="add del mod">
          <ac:chgData name="Siegbert Rudolph" userId="2af4d44886c067cc" providerId="LiveId" clId="{C2A81E54-F5E7-4F86-93A1-8F02F14B0C7C}" dt="2022-11-30T07:50:42.042" v="14910" actId="478"/>
          <ac:spMkLst>
            <pc:docMk/>
            <pc:sldMk cId="886519408" sldId="816"/>
            <ac:spMk id="19" creationId="{B407E97D-1130-2EF4-23CF-34210CA6CC91}"/>
          </ac:spMkLst>
        </pc:spChg>
        <pc:spChg chg="add del mod">
          <ac:chgData name="Siegbert Rudolph" userId="2af4d44886c067cc" providerId="LiveId" clId="{C2A81E54-F5E7-4F86-93A1-8F02F14B0C7C}" dt="2022-11-30T07:50:42.042" v="14910" actId="478"/>
          <ac:spMkLst>
            <pc:docMk/>
            <pc:sldMk cId="886519408" sldId="816"/>
            <ac:spMk id="20" creationId="{CD07C927-A8EF-866F-8CF9-65B03CB7577F}"/>
          </ac:spMkLst>
        </pc:spChg>
        <pc:spChg chg="add del mod">
          <ac:chgData name="Siegbert Rudolph" userId="2af4d44886c067cc" providerId="LiveId" clId="{C2A81E54-F5E7-4F86-93A1-8F02F14B0C7C}" dt="2022-11-30T07:50:05.336" v="14884" actId="478"/>
          <ac:spMkLst>
            <pc:docMk/>
            <pc:sldMk cId="886519408" sldId="816"/>
            <ac:spMk id="21" creationId="{73788225-171F-4E3C-F614-0C364C6A878B}"/>
          </ac:spMkLst>
        </pc:spChg>
        <pc:spChg chg="add del mod">
          <ac:chgData name="Siegbert Rudolph" userId="2af4d44886c067cc" providerId="LiveId" clId="{C2A81E54-F5E7-4F86-93A1-8F02F14B0C7C}" dt="2022-11-30T07:50:36.303" v="14909" actId="478"/>
          <ac:spMkLst>
            <pc:docMk/>
            <pc:sldMk cId="886519408" sldId="816"/>
            <ac:spMk id="22" creationId="{3BECA45E-B53B-B845-87DD-E720C08483E2}"/>
          </ac:spMkLst>
        </pc:spChg>
        <pc:spChg chg="mod">
          <ac:chgData name="Siegbert Rudolph" userId="2af4d44886c067cc" providerId="LiveId" clId="{C2A81E54-F5E7-4F86-93A1-8F02F14B0C7C}" dt="2022-11-30T07:49:59.419" v="14883" actId="207"/>
          <ac:spMkLst>
            <pc:docMk/>
            <pc:sldMk cId="886519408" sldId="816"/>
            <ac:spMk id="26" creationId="{8099377C-A990-46BC-9AA1-F6E4DB136045}"/>
          </ac:spMkLst>
        </pc:spChg>
        <pc:spChg chg="del">
          <ac:chgData name="Siegbert Rudolph" userId="2af4d44886c067cc" providerId="LiveId" clId="{C2A81E54-F5E7-4F86-93A1-8F02F14B0C7C}" dt="2022-11-29T16:34:16.562" v="10061" actId="478"/>
          <ac:spMkLst>
            <pc:docMk/>
            <pc:sldMk cId="886519408" sldId="816"/>
            <ac:spMk id="28" creationId="{FA65562B-1E60-4C6D-B659-7DB51A503305}"/>
          </ac:spMkLst>
        </pc:spChg>
        <pc:picChg chg="add del">
          <ac:chgData name="Siegbert Rudolph" userId="2af4d44886c067cc" providerId="LiveId" clId="{C2A81E54-F5E7-4F86-93A1-8F02F14B0C7C}" dt="2022-11-28T13:17:25.129" v="5430"/>
          <ac:picMkLst>
            <pc:docMk/>
            <pc:sldMk cId="886519408" sldId="816"/>
            <ac:picMk id="12" creationId="{8C037C88-6A66-6AD9-43F9-58EFEBCD0732}"/>
          </ac:picMkLst>
        </pc:picChg>
      </pc:sldChg>
      <pc:sldChg chg="addSp delSp modSp mod modTransition delAnim modAnim modNotes">
        <pc:chgData name="Siegbert Rudolph" userId="2af4d44886c067cc" providerId="LiveId" clId="{C2A81E54-F5E7-4F86-93A1-8F02F14B0C7C}" dt="2022-11-30T09:26:37.510" v="16847" actId="1037"/>
        <pc:sldMkLst>
          <pc:docMk/>
          <pc:sldMk cId="343303246" sldId="817"/>
        </pc:sldMkLst>
        <pc:spChg chg="add del mod">
          <ac:chgData name="Siegbert Rudolph" userId="2af4d44886c067cc" providerId="LiveId" clId="{C2A81E54-F5E7-4F86-93A1-8F02F14B0C7C}" dt="2022-11-29T08:23:43.564" v="5911" actId="478"/>
          <ac:spMkLst>
            <pc:docMk/>
            <pc:sldMk cId="343303246" sldId="817"/>
            <ac:spMk id="2" creationId="{130EC82F-9597-26F8-84A2-68B47C9816B0}"/>
          </ac:spMkLst>
        </pc:spChg>
        <pc:spChg chg="add mod">
          <ac:chgData name="Siegbert Rudolph" userId="2af4d44886c067cc" providerId="LiveId" clId="{C2A81E54-F5E7-4F86-93A1-8F02F14B0C7C}" dt="2022-11-30T07:51:39.477" v="14916"/>
          <ac:spMkLst>
            <pc:docMk/>
            <pc:sldMk cId="343303246" sldId="817"/>
            <ac:spMk id="2" creationId="{FFF62A2E-9DBD-E305-5C45-C74788544E9C}"/>
          </ac:spMkLst>
        </pc:spChg>
        <pc:spChg chg="add del mod">
          <ac:chgData name="Siegbert Rudolph" userId="2af4d44886c067cc" providerId="LiveId" clId="{C2A81E54-F5E7-4F86-93A1-8F02F14B0C7C}" dt="2022-11-29T08:23:43.564" v="5911" actId="478"/>
          <ac:spMkLst>
            <pc:docMk/>
            <pc:sldMk cId="343303246" sldId="817"/>
            <ac:spMk id="3" creationId="{E0E7BAB8-FB81-E2DA-D824-9EAA6C5F363A}"/>
          </ac:spMkLst>
        </pc:spChg>
        <pc:spChg chg="add del mod">
          <ac:chgData name="Siegbert Rudolph" userId="2af4d44886c067cc" providerId="LiveId" clId="{C2A81E54-F5E7-4F86-93A1-8F02F14B0C7C}" dt="2022-11-29T08:23:43.564" v="5911" actId="478"/>
          <ac:spMkLst>
            <pc:docMk/>
            <pc:sldMk cId="343303246" sldId="817"/>
            <ac:spMk id="4" creationId="{3BDC6EA6-4945-BA6C-D508-B3C80DA61A65}"/>
          </ac:spMkLst>
        </pc:spChg>
        <pc:spChg chg="add del mod">
          <ac:chgData name="Siegbert Rudolph" userId="2af4d44886c067cc" providerId="LiveId" clId="{C2A81E54-F5E7-4F86-93A1-8F02F14B0C7C}" dt="2022-11-29T08:23:43.564" v="5911" actId="478"/>
          <ac:spMkLst>
            <pc:docMk/>
            <pc:sldMk cId="343303246" sldId="817"/>
            <ac:spMk id="5" creationId="{8570D7C1-A9F6-6152-7EDD-A8E8252158DD}"/>
          </ac:spMkLst>
        </pc:spChg>
        <pc:spChg chg="add del mod">
          <ac:chgData name="Siegbert Rudolph" userId="2af4d44886c067cc" providerId="LiveId" clId="{C2A81E54-F5E7-4F86-93A1-8F02F14B0C7C}" dt="2022-11-29T08:23:43.564" v="5911" actId="478"/>
          <ac:spMkLst>
            <pc:docMk/>
            <pc:sldMk cId="343303246" sldId="817"/>
            <ac:spMk id="6" creationId="{6F36929E-60BC-BD1B-0825-8AE992A8C1A7}"/>
          </ac:spMkLst>
        </pc:spChg>
        <pc:spChg chg="add del mod">
          <ac:chgData name="Siegbert Rudolph" userId="2af4d44886c067cc" providerId="LiveId" clId="{C2A81E54-F5E7-4F86-93A1-8F02F14B0C7C}" dt="2022-11-29T08:23:43.564" v="5911" actId="478"/>
          <ac:spMkLst>
            <pc:docMk/>
            <pc:sldMk cId="343303246" sldId="817"/>
            <ac:spMk id="7" creationId="{A25DB4C5-1F23-520C-DE28-E903EB6802D0}"/>
          </ac:spMkLst>
        </pc:spChg>
        <pc:spChg chg="add del mod">
          <ac:chgData name="Siegbert Rudolph" userId="2af4d44886c067cc" providerId="LiveId" clId="{C2A81E54-F5E7-4F86-93A1-8F02F14B0C7C}" dt="2022-11-29T08:23:43.564" v="5911" actId="478"/>
          <ac:spMkLst>
            <pc:docMk/>
            <pc:sldMk cId="343303246" sldId="817"/>
            <ac:spMk id="8" creationId="{E3E352BF-6774-ED1D-9181-BA5003DD3E96}"/>
          </ac:spMkLst>
        </pc:spChg>
        <pc:spChg chg="add del mod">
          <ac:chgData name="Siegbert Rudolph" userId="2af4d44886c067cc" providerId="LiveId" clId="{C2A81E54-F5E7-4F86-93A1-8F02F14B0C7C}" dt="2022-11-29T08:23:43.564" v="5911" actId="478"/>
          <ac:spMkLst>
            <pc:docMk/>
            <pc:sldMk cId="343303246" sldId="817"/>
            <ac:spMk id="9" creationId="{52A4BCFF-AB99-BBCD-B8C6-76443E11C379}"/>
          </ac:spMkLst>
        </pc:spChg>
        <pc:spChg chg="add del mod">
          <ac:chgData name="Siegbert Rudolph" userId="2af4d44886c067cc" providerId="LiveId" clId="{C2A81E54-F5E7-4F86-93A1-8F02F14B0C7C}" dt="2022-11-29T08:23:43.564" v="5911" actId="478"/>
          <ac:spMkLst>
            <pc:docMk/>
            <pc:sldMk cId="343303246" sldId="817"/>
            <ac:spMk id="10" creationId="{CAB1C29D-6D72-365B-9119-631D7BA27E78}"/>
          </ac:spMkLst>
        </pc:spChg>
        <pc:spChg chg="add del mod">
          <ac:chgData name="Siegbert Rudolph" userId="2af4d44886c067cc" providerId="LiveId" clId="{C2A81E54-F5E7-4F86-93A1-8F02F14B0C7C}" dt="2022-11-29T08:23:43.564" v="5911" actId="478"/>
          <ac:spMkLst>
            <pc:docMk/>
            <pc:sldMk cId="343303246" sldId="817"/>
            <ac:spMk id="11" creationId="{CC3E2C78-F941-DDC9-1940-87A39EB7F8B9}"/>
          </ac:spMkLst>
        </pc:spChg>
        <pc:spChg chg="add del mod">
          <ac:chgData name="Siegbert Rudolph" userId="2af4d44886c067cc" providerId="LiveId" clId="{C2A81E54-F5E7-4F86-93A1-8F02F14B0C7C}" dt="2022-11-29T08:23:43.564" v="5911" actId="478"/>
          <ac:spMkLst>
            <pc:docMk/>
            <pc:sldMk cId="343303246" sldId="817"/>
            <ac:spMk id="12" creationId="{3B1F16DA-1C77-54DF-C241-FE1D66305CF2}"/>
          </ac:spMkLst>
        </pc:spChg>
        <pc:spChg chg="add del mod">
          <ac:chgData name="Siegbert Rudolph" userId="2af4d44886c067cc" providerId="LiveId" clId="{C2A81E54-F5E7-4F86-93A1-8F02F14B0C7C}" dt="2022-11-29T08:23:43.564" v="5911" actId="478"/>
          <ac:spMkLst>
            <pc:docMk/>
            <pc:sldMk cId="343303246" sldId="817"/>
            <ac:spMk id="13" creationId="{88627992-BE9B-5EF5-3088-CEB1C685AD6E}"/>
          </ac:spMkLst>
        </pc:spChg>
        <pc:spChg chg="add del mod">
          <ac:chgData name="Siegbert Rudolph" userId="2af4d44886c067cc" providerId="LiveId" clId="{C2A81E54-F5E7-4F86-93A1-8F02F14B0C7C}" dt="2022-11-29T08:23:43.564" v="5911" actId="478"/>
          <ac:spMkLst>
            <pc:docMk/>
            <pc:sldMk cId="343303246" sldId="817"/>
            <ac:spMk id="14" creationId="{1072D940-8F80-D88D-534E-F478F2B69233}"/>
          </ac:spMkLst>
        </pc:spChg>
        <pc:spChg chg="add del mod">
          <ac:chgData name="Siegbert Rudolph" userId="2af4d44886c067cc" providerId="LiveId" clId="{C2A81E54-F5E7-4F86-93A1-8F02F14B0C7C}" dt="2022-11-29T08:23:43.564" v="5911" actId="478"/>
          <ac:spMkLst>
            <pc:docMk/>
            <pc:sldMk cId="343303246" sldId="817"/>
            <ac:spMk id="15" creationId="{D4674E2F-8083-3020-9CD3-CFF687ABA367}"/>
          </ac:spMkLst>
        </pc:spChg>
        <pc:spChg chg="add del mod">
          <ac:chgData name="Siegbert Rudolph" userId="2af4d44886c067cc" providerId="LiveId" clId="{C2A81E54-F5E7-4F86-93A1-8F02F14B0C7C}" dt="2022-11-29T08:23:43.564" v="5911" actId="478"/>
          <ac:spMkLst>
            <pc:docMk/>
            <pc:sldMk cId="343303246" sldId="817"/>
            <ac:spMk id="16" creationId="{0428E104-1FEC-52D5-2BEF-399A51AF7409}"/>
          </ac:spMkLst>
        </pc:spChg>
        <pc:spChg chg="add del mod">
          <ac:chgData name="Siegbert Rudolph" userId="2af4d44886c067cc" providerId="LiveId" clId="{C2A81E54-F5E7-4F86-93A1-8F02F14B0C7C}" dt="2022-11-29T08:23:43.564" v="5911" actId="478"/>
          <ac:spMkLst>
            <pc:docMk/>
            <pc:sldMk cId="343303246" sldId="817"/>
            <ac:spMk id="17" creationId="{461ED9C3-A678-4564-21C4-CAF4E737B0C6}"/>
          </ac:spMkLst>
        </pc:spChg>
        <pc:spChg chg="add del mod">
          <ac:chgData name="Siegbert Rudolph" userId="2af4d44886c067cc" providerId="LiveId" clId="{C2A81E54-F5E7-4F86-93A1-8F02F14B0C7C}" dt="2022-11-29T08:23:43.564" v="5911" actId="478"/>
          <ac:spMkLst>
            <pc:docMk/>
            <pc:sldMk cId="343303246" sldId="817"/>
            <ac:spMk id="18" creationId="{783D74E1-D947-BF6D-C92A-A5C92CEEA42A}"/>
          </ac:spMkLst>
        </pc:spChg>
        <pc:spChg chg="add del mod">
          <ac:chgData name="Siegbert Rudolph" userId="2af4d44886c067cc" providerId="LiveId" clId="{C2A81E54-F5E7-4F86-93A1-8F02F14B0C7C}" dt="2022-11-29T08:23:43.564" v="5911" actId="478"/>
          <ac:spMkLst>
            <pc:docMk/>
            <pc:sldMk cId="343303246" sldId="817"/>
            <ac:spMk id="19" creationId="{80A63760-A691-5180-F48C-D1015C566503}"/>
          </ac:spMkLst>
        </pc:spChg>
        <pc:spChg chg="add del mod">
          <ac:chgData name="Siegbert Rudolph" userId="2af4d44886c067cc" providerId="LiveId" clId="{C2A81E54-F5E7-4F86-93A1-8F02F14B0C7C}" dt="2022-11-29T08:23:43.564" v="5911" actId="478"/>
          <ac:spMkLst>
            <pc:docMk/>
            <pc:sldMk cId="343303246" sldId="817"/>
            <ac:spMk id="20" creationId="{D905E096-79A6-0C45-E043-304D3E0C2A48}"/>
          </ac:spMkLst>
        </pc:spChg>
        <pc:spChg chg="add del mod">
          <ac:chgData name="Siegbert Rudolph" userId="2af4d44886c067cc" providerId="LiveId" clId="{C2A81E54-F5E7-4F86-93A1-8F02F14B0C7C}" dt="2022-11-29T08:23:43.564" v="5911" actId="478"/>
          <ac:spMkLst>
            <pc:docMk/>
            <pc:sldMk cId="343303246" sldId="817"/>
            <ac:spMk id="21" creationId="{A77E7AFB-FD82-5C63-3508-A4B6663690D7}"/>
          </ac:spMkLst>
        </pc:spChg>
        <pc:spChg chg="add del mod">
          <ac:chgData name="Siegbert Rudolph" userId="2af4d44886c067cc" providerId="LiveId" clId="{C2A81E54-F5E7-4F86-93A1-8F02F14B0C7C}" dt="2022-11-29T08:23:43.564" v="5911" actId="478"/>
          <ac:spMkLst>
            <pc:docMk/>
            <pc:sldMk cId="343303246" sldId="817"/>
            <ac:spMk id="22" creationId="{96C2451A-51E9-B4FB-4E34-F871DD0E8485}"/>
          </ac:spMkLst>
        </pc:spChg>
        <pc:spChg chg="add del mod">
          <ac:chgData name="Siegbert Rudolph" userId="2af4d44886c067cc" providerId="LiveId" clId="{C2A81E54-F5E7-4F86-93A1-8F02F14B0C7C}" dt="2022-11-29T08:23:43.564" v="5911" actId="478"/>
          <ac:spMkLst>
            <pc:docMk/>
            <pc:sldMk cId="343303246" sldId="817"/>
            <ac:spMk id="23" creationId="{9501A5FA-6618-98D5-9C99-BFDC5D098363}"/>
          </ac:spMkLst>
        </pc:spChg>
        <pc:spChg chg="add del mod">
          <ac:chgData name="Siegbert Rudolph" userId="2af4d44886c067cc" providerId="LiveId" clId="{C2A81E54-F5E7-4F86-93A1-8F02F14B0C7C}" dt="2022-11-29T08:23:43.564" v="5911" actId="478"/>
          <ac:spMkLst>
            <pc:docMk/>
            <pc:sldMk cId="343303246" sldId="817"/>
            <ac:spMk id="24" creationId="{11517343-0BD9-A98E-55FC-830144768D50}"/>
          </ac:spMkLst>
        </pc:spChg>
        <pc:spChg chg="add del mod">
          <ac:chgData name="Siegbert Rudolph" userId="2af4d44886c067cc" providerId="LiveId" clId="{C2A81E54-F5E7-4F86-93A1-8F02F14B0C7C}" dt="2022-11-29T08:23:43.564" v="5911" actId="478"/>
          <ac:spMkLst>
            <pc:docMk/>
            <pc:sldMk cId="343303246" sldId="817"/>
            <ac:spMk id="25" creationId="{489EB040-C395-1F47-A980-A75734C349F6}"/>
          </ac:spMkLst>
        </pc:spChg>
        <pc:spChg chg="mod">
          <ac:chgData name="Siegbert Rudolph" userId="2af4d44886c067cc" providerId="LiveId" clId="{C2A81E54-F5E7-4F86-93A1-8F02F14B0C7C}" dt="2022-11-30T07:51:44.773" v="14917" actId="207"/>
          <ac:spMkLst>
            <pc:docMk/>
            <pc:sldMk cId="343303246" sldId="817"/>
            <ac:spMk id="26" creationId="{8099377C-A990-46BC-9AA1-F6E4DB136045}"/>
          </ac:spMkLst>
        </pc:spChg>
        <pc:spChg chg="add del mod">
          <ac:chgData name="Siegbert Rudolph" userId="2af4d44886c067cc" providerId="LiveId" clId="{C2A81E54-F5E7-4F86-93A1-8F02F14B0C7C}" dt="2022-11-29T08:23:43.564" v="5911" actId="478"/>
          <ac:spMkLst>
            <pc:docMk/>
            <pc:sldMk cId="343303246" sldId="817"/>
            <ac:spMk id="27" creationId="{A85CB9D7-0924-3146-DBF6-F88EF71912F3}"/>
          </ac:spMkLst>
        </pc:spChg>
        <pc:spChg chg="mod">
          <ac:chgData name="Siegbert Rudolph" userId="2af4d44886c067cc" providerId="LiveId" clId="{C2A81E54-F5E7-4F86-93A1-8F02F14B0C7C}" dt="2022-11-30T07:51:57.022" v="14937" actId="20577"/>
          <ac:spMkLst>
            <pc:docMk/>
            <pc:sldMk cId="343303246" sldId="817"/>
            <ac:spMk id="28" creationId="{FA65562B-1E60-4C6D-B659-7DB51A503305}"/>
          </ac:spMkLst>
        </pc:spChg>
        <pc:spChg chg="add del mod">
          <ac:chgData name="Siegbert Rudolph" userId="2af4d44886c067cc" providerId="LiveId" clId="{C2A81E54-F5E7-4F86-93A1-8F02F14B0C7C}" dt="2022-11-29T08:23:43.564" v="5911" actId="478"/>
          <ac:spMkLst>
            <pc:docMk/>
            <pc:sldMk cId="343303246" sldId="817"/>
            <ac:spMk id="29" creationId="{49B7464D-0163-9AAD-BDF7-EA574B152FEA}"/>
          </ac:spMkLst>
        </pc:spChg>
        <pc:spChg chg="add del mod">
          <ac:chgData name="Siegbert Rudolph" userId="2af4d44886c067cc" providerId="LiveId" clId="{C2A81E54-F5E7-4F86-93A1-8F02F14B0C7C}" dt="2022-11-29T08:23:43.564" v="5911" actId="478"/>
          <ac:spMkLst>
            <pc:docMk/>
            <pc:sldMk cId="343303246" sldId="817"/>
            <ac:spMk id="30" creationId="{964E8A44-EF13-E9F9-BC23-460687A6AD47}"/>
          </ac:spMkLst>
        </pc:spChg>
        <pc:spChg chg="add del mod">
          <ac:chgData name="Siegbert Rudolph" userId="2af4d44886c067cc" providerId="LiveId" clId="{C2A81E54-F5E7-4F86-93A1-8F02F14B0C7C}" dt="2022-11-29T08:23:43.564" v="5911" actId="478"/>
          <ac:spMkLst>
            <pc:docMk/>
            <pc:sldMk cId="343303246" sldId="817"/>
            <ac:spMk id="31" creationId="{57434C2C-5E22-FE10-44E3-242019391126}"/>
          </ac:spMkLst>
        </pc:spChg>
        <pc:spChg chg="add del mod">
          <ac:chgData name="Siegbert Rudolph" userId="2af4d44886c067cc" providerId="LiveId" clId="{C2A81E54-F5E7-4F86-93A1-8F02F14B0C7C}" dt="2022-11-29T08:23:43.564" v="5911" actId="478"/>
          <ac:spMkLst>
            <pc:docMk/>
            <pc:sldMk cId="343303246" sldId="817"/>
            <ac:spMk id="32" creationId="{60E19AAF-5E9A-9DCA-8850-3CFFD006C68E}"/>
          </ac:spMkLst>
        </pc:spChg>
        <pc:spChg chg="add del mod">
          <ac:chgData name="Siegbert Rudolph" userId="2af4d44886c067cc" providerId="LiveId" clId="{C2A81E54-F5E7-4F86-93A1-8F02F14B0C7C}" dt="2022-11-29T08:23:43.564" v="5911" actId="478"/>
          <ac:spMkLst>
            <pc:docMk/>
            <pc:sldMk cId="343303246" sldId="817"/>
            <ac:spMk id="33" creationId="{64D1F292-D844-1753-2C18-C0735A4A069C}"/>
          </ac:spMkLst>
        </pc:spChg>
        <pc:spChg chg="add del mod">
          <ac:chgData name="Siegbert Rudolph" userId="2af4d44886c067cc" providerId="LiveId" clId="{C2A81E54-F5E7-4F86-93A1-8F02F14B0C7C}" dt="2022-11-29T08:23:43.564" v="5911" actId="478"/>
          <ac:spMkLst>
            <pc:docMk/>
            <pc:sldMk cId="343303246" sldId="817"/>
            <ac:spMk id="34" creationId="{0F7FFE61-E588-0D07-58F1-7FA98430949F}"/>
          </ac:spMkLst>
        </pc:spChg>
        <pc:spChg chg="add del mod">
          <ac:chgData name="Siegbert Rudolph" userId="2af4d44886c067cc" providerId="LiveId" clId="{C2A81E54-F5E7-4F86-93A1-8F02F14B0C7C}" dt="2022-11-29T08:23:43.564" v="5911" actId="478"/>
          <ac:spMkLst>
            <pc:docMk/>
            <pc:sldMk cId="343303246" sldId="817"/>
            <ac:spMk id="35" creationId="{106656A3-45CB-57AC-C096-4A730D9815B6}"/>
          </ac:spMkLst>
        </pc:spChg>
        <pc:spChg chg="add del mod">
          <ac:chgData name="Siegbert Rudolph" userId="2af4d44886c067cc" providerId="LiveId" clId="{C2A81E54-F5E7-4F86-93A1-8F02F14B0C7C}" dt="2022-11-29T08:23:43.564" v="5911" actId="478"/>
          <ac:spMkLst>
            <pc:docMk/>
            <pc:sldMk cId="343303246" sldId="817"/>
            <ac:spMk id="36" creationId="{85883D55-D021-BACF-C596-489012071C9F}"/>
          </ac:spMkLst>
        </pc:spChg>
        <pc:spChg chg="add del mod">
          <ac:chgData name="Siegbert Rudolph" userId="2af4d44886c067cc" providerId="LiveId" clId="{C2A81E54-F5E7-4F86-93A1-8F02F14B0C7C}" dt="2022-11-29T08:23:43.564" v="5911" actId="478"/>
          <ac:spMkLst>
            <pc:docMk/>
            <pc:sldMk cId="343303246" sldId="817"/>
            <ac:spMk id="37" creationId="{6E97E0BD-A012-44A7-5E3F-B3E8C059FEE5}"/>
          </ac:spMkLst>
        </pc:spChg>
        <pc:spChg chg="add del mod">
          <ac:chgData name="Siegbert Rudolph" userId="2af4d44886c067cc" providerId="LiveId" clId="{C2A81E54-F5E7-4F86-93A1-8F02F14B0C7C}" dt="2022-11-29T08:23:43.564" v="5911" actId="478"/>
          <ac:spMkLst>
            <pc:docMk/>
            <pc:sldMk cId="343303246" sldId="817"/>
            <ac:spMk id="38" creationId="{74AD15C3-3FC2-21BD-89FE-85C04EBF5482}"/>
          </ac:spMkLst>
        </pc:spChg>
        <pc:spChg chg="add del mod">
          <ac:chgData name="Siegbert Rudolph" userId="2af4d44886c067cc" providerId="LiveId" clId="{C2A81E54-F5E7-4F86-93A1-8F02F14B0C7C}" dt="2022-11-29T08:23:43.564" v="5911" actId="478"/>
          <ac:spMkLst>
            <pc:docMk/>
            <pc:sldMk cId="343303246" sldId="817"/>
            <ac:spMk id="39" creationId="{1E712BF5-30FB-49EF-2C1C-1F7A5EE69157}"/>
          </ac:spMkLst>
        </pc:spChg>
        <pc:spChg chg="add del mod">
          <ac:chgData name="Siegbert Rudolph" userId="2af4d44886c067cc" providerId="LiveId" clId="{C2A81E54-F5E7-4F86-93A1-8F02F14B0C7C}" dt="2022-11-29T08:23:43.564" v="5911" actId="478"/>
          <ac:spMkLst>
            <pc:docMk/>
            <pc:sldMk cId="343303246" sldId="817"/>
            <ac:spMk id="40" creationId="{3C4D4A30-219C-8304-05A5-59851D8C8C18}"/>
          </ac:spMkLst>
        </pc:spChg>
        <pc:spChg chg="add del mod">
          <ac:chgData name="Siegbert Rudolph" userId="2af4d44886c067cc" providerId="LiveId" clId="{C2A81E54-F5E7-4F86-93A1-8F02F14B0C7C}" dt="2022-11-29T08:23:43.564" v="5911" actId="478"/>
          <ac:spMkLst>
            <pc:docMk/>
            <pc:sldMk cId="343303246" sldId="817"/>
            <ac:spMk id="41" creationId="{3A117E36-AE9A-5407-9FBB-AF885A6F8828}"/>
          </ac:spMkLst>
        </pc:spChg>
        <pc:spChg chg="add del mod">
          <ac:chgData name="Siegbert Rudolph" userId="2af4d44886c067cc" providerId="LiveId" clId="{C2A81E54-F5E7-4F86-93A1-8F02F14B0C7C}" dt="2022-11-29T08:23:43.564" v="5911" actId="478"/>
          <ac:spMkLst>
            <pc:docMk/>
            <pc:sldMk cId="343303246" sldId="817"/>
            <ac:spMk id="42" creationId="{DD229779-3054-1DB4-CF0F-A66D7663A6BD}"/>
          </ac:spMkLst>
        </pc:spChg>
        <pc:spChg chg="add del mod">
          <ac:chgData name="Siegbert Rudolph" userId="2af4d44886c067cc" providerId="LiveId" clId="{C2A81E54-F5E7-4F86-93A1-8F02F14B0C7C}" dt="2022-11-29T08:23:43.564" v="5911" actId="478"/>
          <ac:spMkLst>
            <pc:docMk/>
            <pc:sldMk cId="343303246" sldId="817"/>
            <ac:spMk id="43" creationId="{5BA37B09-FAF8-BC0E-2511-C371709706DC}"/>
          </ac:spMkLst>
        </pc:spChg>
        <pc:spChg chg="add del mod">
          <ac:chgData name="Siegbert Rudolph" userId="2af4d44886c067cc" providerId="LiveId" clId="{C2A81E54-F5E7-4F86-93A1-8F02F14B0C7C}" dt="2022-11-29T08:23:43.564" v="5911" actId="478"/>
          <ac:spMkLst>
            <pc:docMk/>
            <pc:sldMk cId="343303246" sldId="817"/>
            <ac:spMk id="44" creationId="{8C9D2DF1-CDE9-6DD0-09A8-5884E4903384}"/>
          </ac:spMkLst>
        </pc:spChg>
        <pc:spChg chg="add del mod">
          <ac:chgData name="Siegbert Rudolph" userId="2af4d44886c067cc" providerId="LiveId" clId="{C2A81E54-F5E7-4F86-93A1-8F02F14B0C7C}" dt="2022-11-29T08:23:43.564" v="5911" actId="478"/>
          <ac:spMkLst>
            <pc:docMk/>
            <pc:sldMk cId="343303246" sldId="817"/>
            <ac:spMk id="45" creationId="{DA46B6F8-6CC4-79AA-F0E2-E00185DF85F6}"/>
          </ac:spMkLst>
        </pc:spChg>
        <pc:spChg chg="add del mod">
          <ac:chgData name="Siegbert Rudolph" userId="2af4d44886c067cc" providerId="LiveId" clId="{C2A81E54-F5E7-4F86-93A1-8F02F14B0C7C}" dt="2022-11-29T08:23:43.564" v="5911" actId="478"/>
          <ac:spMkLst>
            <pc:docMk/>
            <pc:sldMk cId="343303246" sldId="817"/>
            <ac:spMk id="46" creationId="{10C27E77-B6E3-C2DE-9B05-A1151242AF66}"/>
          </ac:spMkLst>
        </pc:spChg>
        <pc:spChg chg="add del mod">
          <ac:chgData name="Siegbert Rudolph" userId="2af4d44886c067cc" providerId="LiveId" clId="{C2A81E54-F5E7-4F86-93A1-8F02F14B0C7C}" dt="2022-11-29T08:23:43.564" v="5911" actId="478"/>
          <ac:spMkLst>
            <pc:docMk/>
            <pc:sldMk cId="343303246" sldId="817"/>
            <ac:spMk id="47" creationId="{AB3B9174-08EC-8BFE-92EA-B870F512E5AC}"/>
          </ac:spMkLst>
        </pc:spChg>
        <pc:spChg chg="add del mod">
          <ac:chgData name="Siegbert Rudolph" userId="2af4d44886c067cc" providerId="LiveId" clId="{C2A81E54-F5E7-4F86-93A1-8F02F14B0C7C}" dt="2022-11-29T08:23:43.564" v="5911" actId="478"/>
          <ac:spMkLst>
            <pc:docMk/>
            <pc:sldMk cId="343303246" sldId="817"/>
            <ac:spMk id="48" creationId="{26F0EA79-89C0-FCD9-9512-0DD24D0B65A4}"/>
          </ac:spMkLst>
        </pc:spChg>
        <pc:spChg chg="add del mod">
          <ac:chgData name="Siegbert Rudolph" userId="2af4d44886c067cc" providerId="LiveId" clId="{C2A81E54-F5E7-4F86-93A1-8F02F14B0C7C}" dt="2022-11-29T08:23:43.564" v="5911" actId="478"/>
          <ac:spMkLst>
            <pc:docMk/>
            <pc:sldMk cId="343303246" sldId="817"/>
            <ac:spMk id="49" creationId="{52628923-CBBD-5F33-106A-ACD0A8223ECA}"/>
          </ac:spMkLst>
        </pc:spChg>
        <pc:spChg chg="add del mod">
          <ac:chgData name="Siegbert Rudolph" userId="2af4d44886c067cc" providerId="LiveId" clId="{C2A81E54-F5E7-4F86-93A1-8F02F14B0C7C}" dt="2022-11-29T08:23:43.564" v="5911" actId="478"/>
          <ac:spMkLst>
            <pc:docMk/>
            <pc:sldMk cId="343303246" sldId="817"/>
            <ac:spMk id="50" creationId="{2167C786-C5AE-3253-908B-CC45538CDA82}"/>
          </ac:spMkLst>
        </pc:spChg>
        <pc:spChg chg="add del mod">
          <ac:chgData name="Siegbert Rudolph" userId="2af4d44886c067cc" providerId="LiveId" clId="{C2A81E54-F5E7-4F86-93A1-8F02F14B0C7C}" dt="2022-11-29T08:23:43.564" v="5911" actId="478"/>
          <ac:spMkLst>
            <pc:docMk/>
            <pc:sldMk cId="343303246" sldId="817"/>
            <ac:spMk id="51" creationId="{6555235C-1AE2-0355-CE07-E7BD7A980FFC}"/>
          </ac:spMkLst>
        </pc:spChg>
        <pc:spChg chg="add del mod">
          <ac:chgData name="Siegbert Rudolph" userId="2af4d44886c067cc" providerId="LiveId" clId="{C2A81E54-F5E7-4F86-93A1-8F02F14B0C7C}" dt="2022-11-29T08:24:19.865" v="5916"/>
          <ac:spMkLst>
            <pc:docMk/>
            <pc:sldMk cId="343303246" sldId="817"/>
            <ac:spMk id="52" creationId="{D03EB157-3DFF-25E4-C6F2-88AC09626774}"/>
          </ac:spMkLst>
        </pc:spChg>
        <pc:spChg chg="add mod">
          <ac:chgData name="Siegbert Rudolph" userId="2af4d44886c067cc" providerId="LiveId" clId="{C2A81E54-F5E7-4F86-93A1-8F02F14B0C7C}" dt="2022-11-30T09:26:37.510" v="16847" actId="1037"/>
          <ac:spMkLst>
            <pc:docMk/>
            <pc:sldMk cId="343303246" sldId="817"/>
            <ac:spMk id="53" creationId="{B1CC1937-A1EF-34A7-5E6A-9F8861565102}"/>
          </ac:spMkLst>
        </pc:spChg>
        <pc:spChg chg="add del mod">
          <ac:chgData name="Siegbert Rudolph" userId="2af4d44886c067cc" providerId="LiveId" clId="{C2A81E54-F5E7-4F86-93A1-8F02F14B0C7C}" dt="2022-11-29T08:27:21.436" v="5976" actId="478"/>
          <ac:spMkLst>
            <pc:docMk/>
            <pc:sldMk cId="343303246" sldId="817"/>
            <ac:spMk id="54" creationId="{FADC4667-3FEE-280D-A4EA-9A0CBB3C99A2}"/>
          </ac:spMkLst>
        </pc:spChg>
        <pc:spChg chg="add del mod">
          <ac:chgData name="Siegbert Rudolph" userId="2af4d44886c067cc" providerId="LiveId" clId="{C2A81E54-F5E7-4F86-93A1-8F02F14B0C7C}" dt="2022-11-29T08:25:18.758" v="5951" actId="478"/>
          <ac:spMkLst>
            <pc:docMk/>
            <pc:sldMk cId="343303246" sldId="817"/>
            <ac:spMk id="55" creationId="{50F475D4-8C24-722D-F800-EC42B8B1EBF4}"/>
          </ac:spMkLst>
        </pc:spChg>
        <pc:spChg chg="add del mod">
          <ac:chgData name="Siegbert Rudolph" userId="2af4d44886c067cc" providerId="LiveId" clId="{C2A81E54-F5E7-4F86-93A1-8F02F14B0C7C}" dt="2022-11-30T07:52:08.563" v="14938" actId="478"/>
          <ac:spMkLst>
            <pc:docMk/>
            <pc:sldMk cId="343303246" sldId="817"/>
            <ac:spMk id="56" creationId="{C5261A0E-4AC7-2806-2EE9-5ACCE2BA9219}"/>
          </ac:spMkLst>
        </pc:spChg>
        <pc:spChg chg="add del mod">
          <ac:chgData name="Siegbert Rudolph" userId="2af4d44886c067cc" providerId="LiveId" clId="{C2A81E54-F5E7-4F86-93A1-8F02F14B0C7C}" dt="2022-11-30T07:52:08.563" v="14938" actId="478"/>
          <ac:spMkLst>
            <pc:docMk/>
            <pc:sldMk cId="343303246" sldId="817"/>
            <ac:spMk id="57" creationId="{50A7B796-6C07-A840-EAE0-80B11502C9B5}"/>
          </ac:spMkLst>
        </pc:spChg>
        <pc:spChg chg="add del mod">
          <ac:chgData name="Siegbert Rudolph" userId="2af4d44886c067cc" providerId="LiveId" clId="{C2A81E54-F5E7-4F86-93A1-8F02F14B0C7C}" dt="2022-11-30T07:52:08.563" v="14938" actId="478"/>
          <ac:spMkLst>
            <pc:docMk/>
            <pc:sldMk cId="343303246" sldId="817"/>
            <ac:spMk id="58" creationId="{36DC502D-C13C-BE9C-9AE6-2E210261F3F3}"/>
          </ac:spMkLst>
        </pc:spChg>
        <pc:spChg chg="add del mod">
          <ac:chgData name="Siegbert Rudolph" userId="2af4d44886c067cc" providerId="LiveId" clId="{C2A81E54-F5E7-4F86-93A1-8F02F14B0C7C}" dt="2022-11-29T08:27:23.990" v="5977" actId="478"/>
          <ac:spMkLst>
            <pc:docMk/>
            <pc:sldMk cId="343303246" sldId="817"/>
            <ac:spMk id="59" creationId="{B249DCBF-E5DD-6F7E-09BA-201518CB6A31}"/>
          </ac:spMkLst>
        </pc:spChg>
        <pc:spChg chg="add del mod">
          <ac:chgData name="Siegbert Rudolph" userId="2af4d44886c067cc" providerId="LiveId" clId="{C2A81E54-F5E7-4F86-93A1-8F02F14B0C7C}" dt="2022-11-29T08:25:18.758" v="5951" actId="478"/>
          <ac:spMkLst>
            <pc:docMk/>
            <pc:sldMk cId="343303246" sldId="817"/>
            <ac:spMk id="60" creationId="{4A7AAE4E-77CF-7D76-DC70-E1EA4756764E}"/>
          </ac:spMkLst>
        </pc:spChg>
        <pc:spChg chg="add del mod">
          <ac:chgData name="Siegbert Rudolph" userId="2af4d44886c067cc" providerId="LiveId" clId="{C2A81E54-F5E7-4F86-93A1-8F02F14B0C7C}" dt="2022-11-30T07:52:08.563" v="14938" actId="478"/>
          <ac:spMkLst>
            <pc:docMk/>
            <pc:sldMk cId="343303246" sldId="817"/>
            <ac:spMk id="61" creationId="{DE41B1B9-0C4A-8624-ECC7-C025D207272C}"/>
          </ac:spMkLst>
        </pc:spChg>
        <pc:spChg chg="add del mod">
          <ac:chgData name="Siegbert Rudolph" userId="2af4d44886c067cc" providerId="LiveId" clId="{C2A81E54-F5E7-4F86-93A1-8F02F14B0C7C}" dt="2022-11-30T07:52:08.563" v="14938" actId="478"/>
          <ac:spMkLst>
            <pc:docMk/>
            <pc:sldMk cId="343303246" sldId="817"/>
            <ac:spMk id="62" creationId="{7C8CE426-E751-8D06-5475-CCF89829021A}"/>
          </ac:spMkLst>
        </pc:spChg>
        <pc:spChg chg="add del mod">
          <ac:chgData name="Siegbert Rudolph" userId="2af4d44886c067cc" providerId="LiveId" clId="{C2A81E54-F5E7-4F86-93A1-8F02F14B0C7C}" dt="2022-11-30T07:52:08.563" v="14938" actId="478"/>
          <ac:spMkLst>
            <pc:docMk/>
            <pc:sldMk cId="343303246" sldId="817"/>
            <ac:spMk id="63" creationId="{262540D2-AEC6-383F-D319-1C369A9C3C7E}"/>
          </ac:spMkLst>
        </pc:spChg>
        <pc:spChg chg="add del mod">
          <ac:chgData name="Siegbert Rudolph" userId="2af4d44886c067cc" providerId="LiveId" clId="{C2A81E54-F5E7-4F86-93A1-8F02F14B0C7C}" dt="2022-11-30T07:52:08.563" v="14938" actId="478"/>
          <ac:spMkLst>
            <pc:docMk/>
            <pc:sldMk cId="343303246" sldId="817"/>
            <ac:spMk id="64" creationId="{151E58DA-D3E4-6CD7-5D4D-CC821486C821}"/>
          </ac:spMkLst>
        </pc:spChg>
        <pc:spChg chg="add del mod">
          <ac:chgData name="Siegbert Rudolph" userId="2af4d44886c067cc" providerId="LiveId" clId="{C2A81E54-F5E7-4F86-93A1-8F02F14B0C7C}" dt="2022-11-30T07:52:08.563" v="14938" actId="478"/>
          <ac:spMkLst>
            <pc:docMk/>
            <pc:sldMk cId="343303246" sldId="817"/>
            <ac:spMk id="65" creationId="{98A6B33E-9233-DD4E-9B70-71FADF2DFD9C}"/>
          </ac:spMkLst>
        </pc:spChg>
        <pc:spChg chg="add del mod">
          <ac:chgData name="Siegbert Rudolph" userId="2af4d44886c067cc" providerId="LiveId" clId="{C2A81E54-F5E7-4F86-93A1-8F02F14B0C7C}" dt="2022-11-30T07:52:11.973" v="14939" actId="478"/>
          <ac:spMkLst>
            <pc:docMk/>
            <pc:sldMk cId="343303246" sldId="817"/>
            <ac:spMk id="66" creationId="{3CF0A6C2-A4AC-8341-FE62-E5BCAAAF4895}"/>
          </ac:spMkLst>
        </pc:spChg>
        <pc:spChg chg="add del mod">
          <ac:chgData name="Siegbert Rudolph" userId="2af4d44886c067cc" providerId="LiveId" clId="{C2A81E54-F5E7-4F86-93A1-8F02F14B0C7C}" dt="2022-11-29T08:27:27.621" v="5978" actId="478"/>
          <ac:spMkLst>
            <pc:docMk/>
            <pc:sldMk cId="343303246" sldId="817"/>
            <ac:spMk id="67" creationId="{BCFA966D-68C8-726A-3D40-DBC3D2BA537A}"/>
          </ac:spMkLst>
        </pc:spChg>
        <pc:spChg chg="add del mod">
          <ac:chgData name="Siegbert Rudolph" userId="2af4d44886c067cc" providerId="LiveId" clId="{C2A81E54-F5E7-4F86-93A1-8F02F14B0C7C}" dt="2022-11-29T08:25:18.758" v="5951" actId="478"/>
          <ac:spMkLst>
            <pc:docMk/>
            <pc:sldMk cId="343303246" sldId="817"/>
            <ac:spMk id="68" creationId="{060C67E4-1757-2CE5-C0B2-AE59F11B47B2}"/>
          </ac:spMkLst>
        </pc:spChg>
        <pc:spChg chg="add del mod">
          <ac:chgData name="Siegbert Rudolph" userId="2af4d44886c067cc" providerId="LiveId" clId="{C2A81E54-F5E7-4F86-93A1-8F02F14B0C7C}" dt="2022-11-30T07:52:08.563" v="14938" actId="478"/>
          <ac:spMkLst>
            <pc:docMk/>
            <pc:sldMk cId="343303246" sldId="817"/>
            <ac:spMk id="69" creationId="{E6830D91-CD03-D4EC-5B8B-28D94F318558}"/>
          </ac:spMkLst>
        </pc:spChg>
        <pc:spChg chg="add del mod">
          <ac:chgData name="Siegbert Rudolph" userId="2af4d44886c067cc" providerId="LiveId" clId="{C2A81E54-F5E7-4F86-93A1-8F02F14B0C7C}" dt="2022-11-30T07:52:08.563" v="14938" actId="478"/>
          <ac:spMkLst>
            <pc:docMk/>
            <pc:sldMk cId="343303246" sldId="817"/>
            <ac:spMk id="70" creationId="{AD2C21C6-C906-15D7-482C-B7B08F954111}"/>
          </ac:spMkLst>
        </pc:spChg>
        <pc:spChg chg="add del mod">
          <ac:chgData name="Siegbert Rudolph" userId="2af4d44886c067cc" providerId="LiveId" clId="{C2A81E54-F5E7-4F86-93A1-8F02F14B0C7C}" dt="2022-11-30T07:52:08.563" v="14938" actId="478"/>
          <ac:spMkLst>
            <pc:docMk/>
            <pc:sldMk cId="343303246" sldId="817"/>
            <ac:spMk id="71" creationId="{E8CC0817-9A06-B7C7-8F8C-BEAC5DF310B3}"/>
          </ac:spMkLst>
        </pc:spChg>
        <pc:spChg chg="add del mod">
          <ac:chgData name="Siegbert Rudolph" userId="2af4d44886c067cc" providerId="LiveId" clId="{C2A81E54-F5E7-4F86-93A1-8F02F14B0C7C}" dt="2022-11-29T08:27:31.532" v="5979" actId="478"/>
          <ac:spMkLst>
            <pc:docMk/>
            <pc:sldMk cId="343303246" sldId="817"/>
            <ac:spMk id="72" creationId="{98804263-0270-3AA2-9773-69244FB25E03}"/>
          </ac:spMkLst>
        </pc:spChg>
        <pc:spChg chg="add del mod">
          <ac:chgData name="Siegbert Rudolph" userId="2af4d44886c067cc" providerId="LiveId" clId="{C2A81E54-F5E7-4F86-93A1-8F02F14B0C7C}" dt="2022-11-29T08:25:18.758" v="5951" actId="478"/>
          <ac:spMkLst>
            <pc:docMk/>
            <pc:sldMk cId="343303246" sldId="817"/>
            <ac:spMk id="73" creationId="{855A765A-F05F-0586-7777-3C7CE487285D}"/>
          </ac:spMkLst>
        </pc:spChg>
        <pc:spChg chg="add del mod">
          <ac:chgData name="Siegbert Rudolph" userId="2af4d44886c067cc" providerId="LiveId" clId="{C2A81E54-F5E7-4F86-93A1-8F02F14B0C7C}" dt="2022-11-30T07:52:08.563" v="14938" actId="478"/>
          <ac:spMkLst>
            <pc:docMk/>
            <pc:sldMk cId="343303246" sldId="817"/>
            <ac:spMk id="74" creationId="{B7DB3C54-39CD-5112-EC9E-C3ACCE6DDAE6}"/>
          </ac:spMkLst>
        </pc:spChg>
        <pc:spChg chg="add del mod">
          <ac:chgData name="Siegbert Rudolph" userId="2af4d44886c067cc" providerId="LiveId" clId="{C2A81E54-F5E7-4F86-93A1-8F02F14B0C7C}" dt="2022-11-30T07:52:08.563" v="14938" actId="478"/>
          <ac:spMkLst>
            <pc:docMk/>
            <pc:sldMk cId="343303246" sldId="817"/>
            <ac:spMk id="75" creationId="{8881F220-033D-046E-F976-2942C1F34E6E}"/>
          </ac:spMkLst>
        </pc:spChg>
        <pc:spChg chg="add del mod">
          <ac:chgData name="Siegbert Rudolph" userId="2af4d44886c067cc" providerId="LiveId" clId="{C2A81E54-F5E7-4F86-93A1-8F02F14B0C7C}" dt="2022-11-30T07:52:11.973" v="14939" actId="478"/>
          <ac:spMkLst>
            <pc:docMk/>
            <pc:sldMk cId="343303246" sldId="817"/>
            <ac:spMk id="76" creationId="{C3BCAC69-83CA-CBCE-C229-1E2EB902A834}"/>
          </ac:spMkLst>
        </pc:spChg>
        <pc:spChg chg="add del mod">
          <ac:chgData name="Siegbert Rudolph" userId="2af4d44886c067cc" providerId="LiveId" clId="{C2A81E54-F5E7-4F86-93A1-8F02F14B0C7C}" dt="2022-11-29T08:27:34.720" v="5980" actId="478"/>
          <ac:spMkLst>
            <pc:docMk/>
            <pc:sldMk cId="343303246" sldId="817"/>
            <ac:spMk id="77" creationId="{E8FF71EF-555F-7E4E-3851-767D629AE16F}"/>
          </ac:spMkLst>
        </pc:spChg>
        <pc:spChg chg="add del mod">
          <ac:chgData name="Siegbert Rudolph" userId="2af4d44886c067cc" providerId="LiveId" clId="{C2A81E54-F5E7-4F86-93A1-8F02F14B0C7C}" dt="2022-11-29T08:25:18.758" v="5951" actId="478"/>
          <ac:spMkLst>
            <pc:docMk/>
            <pc:sldMk cId="343303246" sldId="817"/>
            <ac:spMk id="78" creationId="{CB524C3A-8BDF-70C3-C24E-302667AE45B0}"/>
          </ac:spMkLst>
        </pc:spChg>
        <pc:spChg chg="add del mod">
          <ac:chgData name="Siegbert Rudolph" userId="2af4d44886c067cc" providerId="LiveId" clId="{C2A81E54-F5E7-4F86-93A1-8F02F14B0C7C}" dt="2022-11-30T07:52:08.563" v="14938" actId="478"/>
          <ac:spMkLst>
            <pc:docMk/>
            <pc:sldMk cId="343303246" sldId="817"/>
            <ac:spMk id="79" creationId="{1DDA92D6-072F-2E04-B4B3-9A48570E8BF3}"/>
          </ac:spMkLst>
        </pc:spChg>
        <pc:spChg chg="add del mod">
          <ac:chgData name="Siegbert Rudolph" userId="2af4d44886c067cc" providerId="LiveId" clId="{C2A81E54-F5E7-4F86-93A1-8F02F14B0C7C}" dt="2022-11-30T07:52:08.563" v="14938" actId="478"/>
          <ac:spMkLst>
            <pc:docMk/>
            <pc:sldMk cId="343303246" sldId="817"/>
            <ac:spMk id="80" creationId="{759DC04F-3EAC-BD9D-DB2C-E74207435C59}"/>
          </ac:spMkLst>
        </pc:spChg>
        <pc:spChg chg="add del mod">
          <ac:chgData name="Siegbert Rudolph" userId="2af4d44886c067cc" providerId="LiveId" clId="{C2A81E54-F5E7-4F86-93A1-8F02F14B0C7C}" dt="2022-11-30T07:52:08.563" v="14938" actId="478"/>
          <ac:spMkLst>
            <pc:docMk/>
            <pc:sldMk cId="343303246" sldId="817"/>
            <ac:spMk id="81" creationId="{E0688482-CD0C-F326-8583-F9F6AAD53821}"/>
          </ac:spMkLst>
        </pc:spChg>
        <pc:spChg chg="add del mod">
          <ac:chgData name="Siegbert Rudolph" userId="2af4d44886c067cc" providerId="LiveId" clId="{C2A81E54-F5E7-4F86-93A1-8F02F14B0C7C}" dt="2022-11-30T07:52:08.563" v="14938" actId="478"/>
          <ac:spMkLst>
            <pc:docMk/>
            <pc:sldMk cId="343303246" sldId="817"/>
            <ac:spMk id="82" creationId="{2BC7B7E7-4E2A-22F1-F8AB-6A356108C46E}"/>
          </ac:spMkLst>
        </pc:spChg>
        <pc:spChg chg="add del mod">
          <ac:chgData name="Siegbert Rudolph" userId="2af4d44886c067cc" providerId="LiveId" clId="{C2A81E54-F5E7-4F86-93A1-8F02F14B0C7C}" dt="2022-11-30T07:52:08.563" v="14938" actId="478"/>
          <ac:spMkLst>
            <pc:docMk/>
            <pc:sldMk cId="343303246" sldId="817"/>
            <ac:spMk id="83" creationId="{E11B907D-7218-51C3-E0F0-95DF7E552554}"/>
          </ac:spMkLst>
        </pc:spChg>
        <pc:spChg chg="add del mod">
          <ac:chgData name="Siegbert Rudolph" userId="2af4d44886c067cc" providerId="LiveId" clId="{C2A81E54-F5E7-4F86-93A1-8F02F14B0C7C}" dt="2022-11-30T07:52:11.973" v="14939" actId="478"/>
          <ac:spMkLst>
            <pc:docMk/>
            <pc:sldMk cId="343303246" sldId="817"/>
            <ac:spMk id="84" creationId="{FC750842-FD01-140A-023F-0BE08782B1D5}"/>
          </ac:spMkLst>
        </pc:spChg>
        <pc:spChg chg="add del mod">
          <ac:chgData name="Siegbert Rudolph" userId="2af4d44886c067cc" providerId="LiveId" clId="{C2A81E54-F5E7-4F86-93A1-8F02F14B0C7C}" dt="2022-11-30T07:52:11.973" v="14939" actId="478"/>
          <ac:spMkLst>
            <pc:docMk/>
            <pc:sldMk cId="343303246" sldId="817"/>
            <ac:spMk id="85" creationId="{F080A26A-51DF-B105-CFF5-68D88810DDAB}"/>
          </ac:spMkLst>
        </pc:spChg>
        <pc:spChg chg="add del mod">
          <ac:chgData name="Siegbert Rudolph" userId="2af4d44886c067cc" providerId="LiveId" clId="{C2A81E54-F5E7-4F86-93A1-8F02F14B0C7C}" dt="2022-11-30T07:52:11.973" v="14939" actId="478"/>
          <ac:spMkLst>
            <pc:docMk/>
            <pc:sldMk cId="343303246" sldId="817"/>
            <ac:spMk id="86" creationId="{A4A5DAA9-D8E4-0101-B37D-6E9C4A59BCB7}"/>
          </ac:spMkLst>
        </pc:spChg>
        <pc:spChg chg="add del mod">
          <ac:chgData name="Siegbert Rudolph" userId="2af4d44886c067cc" providerId="LiveId" clId="{C2A81E54-F5E7-4F86-93A1-8F02F14B0C7C}" dt="2022-11-30T07:52:08.563" v="14938" actId="478"/>
          <ac:spMkLst>
            <pc:docMk/>
            <pc:sldMk cId="343303246" sldId="817"/>
            <ac:spMk id="87" creationId="{4526A0D0-E9C9-7EB9-6306-60EC959E77D8}"/>
          </ac:spMkLst>
        </pc:spChg>
        <pc:spChg chg="add del mod">
          <ac:chgData name="Siegbert Rudolph" userId="2af4d44886c067cc" providerId="LiveId" clId="{C2A81E54-F5E7-4F86-93A1-8F02F14B0C7C}" dt="2022-11-29T08:27:37.266" v="5981" actId="478"/>
          <ac:spMkLst>
            <pc:docMk/>
            <pc:sldMk cId="343303246" sldId="817"/>
            <ac:spMk id="88" creationId="{C2EF9122-8759-04C7-EB9C-FCD31170D5F3}"/>
          </ac:spMkLst>
        </pc:spChg>
        <pc:spChg chg="add del mod">
          <ac:chgData name="Siegbert Rudolph" userId="2af4d44886c067cc" providerId="LiveId" clId="{C2A81E54-F5E7-4F86-93A1-8F02F14B0C7C}" dt="2022-11-29T08:25:18.758" v="5951" actId="478"/>
          <ac:spMkLst>
            <pc:docMk/>
            <pc:sldMk cId="343303246" sldId="817"/>
            <ac:spMk id="89" creationId="{ADECE8CC-4B31-1CBD-3D9E-6F046BA6E4FF}"/>
          </ac:spMkLst>
        </pc:spChg>
        <pc:spChg chg="add del mod">
          <ac:chgData name="Siegbert Rudolph" userId="2af4d44886c067cc" providerId="LiveId" clId="{C2A81E54-F5E7-4F86-93A1-8F02F14B0C7C}" dt="2022-11-30T07:52:08.563" v="14938" actId="478"/>
          <ac:spMkLst>
            <pc:docMk/>
            <pc:sldMk cId="343303246" sldId="817"/>
            <ac:spMk id="90" creationId="{2E8F5885-980A-C4EB-49CC-C51B6260078C}"/>
          </ac:spMkLst>
        </pc:spChg>
        <pc:spChg chg="add del mod">
          <ac:chgData name="Siegbert Rudolph" userId="2af4d44886c067cc" providerId="LiveId" clId="{C2A81E54-F5E7-4F86-93A1-8F02F14B0C7C}" dt="2022-11-30T07:52:08.563" v="14938" actId="478"/>
          <ac:spMkLst>
            <pc:docMk/>
            <pc:sldMk cId="343303246" sldId="817"/>
            <ac:spMk id="91" creationId="{2F7CEC67-9A36-CB10-7B64-B659DA326409}"/>
          </ac:spMkLst>
        </pc:spChg>
        <pc:spChg chg="add del mod">
          <ac:chgData name="Siegbert Rudolph" userId="2af4d44886c067cc" providerId="LiveId" clId="{C2A81E54-F5E7-4F86-93A1-8F02F14B0C7C}" dt="2022-11-30T07:52:08.563" v="14938" actId="478"/>
          <ac:spMkLst>
            <pc:docMk/>
            <pc:sldMk cId="343303246" sldId="817"/>
            <ac:spMk id="92" creationId="{7E2B49D6-B4CB-03CC-5EDC-35FBDC1BC621}"/>
          </ac:spMkLst>
        </pc:spChg>
        <pc:spChg chg="add del mod">
          <ac:chgData name="Siegbert Rudolph" userId="2af4d44886c067cc" providerId="LiveId" clId="{C2A81E54-F5E7-4F86-93A1-8F02F14B0C7C}" dt="2022-11-29T08:27:40.505" v="5982" actId="478"/>
          <ac:spMkLst>
            <pc:docMk/>
            <pc:sldMk cId="343303246" sldId="817"/>
            <ac:spMk id="93" creationId="{ABE3EDC6-D3DD-52EF-EAF8-5B165ED13048}"/>
          </ac:spMkLst>
        </pc:spChg>
        <pc:spChg chg="add del mod">
          <ac:chgData name="Siegbert Rudolph" userId="2af4d44886c067cc" providerId="LiveId" clId="{C2A81E54-F5E7-4F86-93A1-8F02F14B0C7C}" dt="2022-11-29T08:25:18.758" v="5951" actId="478"/>
          <ac:spMkLst>
            <pc:docMk/>
            <pc:sldMk cId="343303246" sldId="817"/>
            <ac:spMk id="94" creationId="{09FA3182-0FD6-F532-1A02-8467002D41DE}"/>
          </ac:spMkLst>
        </pc:spChg>
        <pc:spChg chg="add del mod">
          <ac:chgData name="Siegbert Rudolph" userId="2af4d44886c067cc" providerId="LiveId" clId="{C2A81E54-F5E7-4F86-93A1-8F02F14B0C7C}" dt="2022-11-30T07:52:08.563" v="14938" actId="478"/>
          <ac:spMkLst>
            <pc:docMk/>
            <pc:sldMk cId="343303246" sldId="817"/>
            <ac:spMk id="95" creationId="{AB66D89B-B958-9749-64EE-68A747C8723C}"/>
          </ac:spMkLst>
        </pc:spChg>
        <pc:spChg chg="add del mod">
          <ac:chgData name="Siegbert Rudolph" userId="2af4d44886c067cc" providerId="LiveId" clId="{C2A81E54-F5E7-4F86-93A1-8F02F14B0C7C}" dt="2022-11-30T07:52:08.563" v="14938" actId="478"/>
          <ac:spMkLst>
            <pc:docMk/>
            <pc:sldMk cId="343303246" sldId="817"/>
            <ac:spMk id="96" creationId="{E963A660-A543-77D7-92FD-788A36230107}"/>
          </ac:spMkLst>
        </pc:spChg>
        <pc:spChg chg="add del mod">
          <ac:chgData name="Siegbert Rudolph" userId="2af4d44886c067cc" providerId="LiveId" clId="{C2A81E54-F5E7-4F86-93A1-8F02F14B0C7C}" dt="2022-11-30T07:52:08.563" v="14938" actId="478"/>
          <ac:spMkLst>
            <pc:docMk/>
            <pc:sldMk cId="343303246" sldId="817"/>
            <ac:spMk id="97" creationId="{C1D9E654-7A20-7A3A-3101-350D2170FD94}"/>
          </ac:spMkLst>
        </pc:spChg>
        <pc:spChg chg="add del mod">
          <ac:chgData name="Siegbert Rudolph" userId="2af4d44886c067cc" providerId="LiveId" clId="{C2A81E54-F5E7-4F86-93A1-8F02F14B0C7C}" dt="2022-11-30T07:52:08.563" v="14938" actId="478"/>
          <ac:spMkLst>
            <pc:docMk/>
            <pc:sldMk cId="343303246" sldId="817"/>
            <ac:spMk id="98" creationId="{3BBEDA8A-BAA2-EEDD-94EF-CAE540035C1B}"/>
          </ac:spMkLst>
        </pc:spChg>
        <pc:spChg chg="add del mod">
          <ac:chgData name="Siegbert Rudolph" userId="2af4d44886c067cc" providerId="LiveId" clId="{C2A81E54-F5E7-4F86-93A1-8F02F14B0C7C}" dt="2022-11-30T07:52:08.563" v="14938" actId="478"/>
          <ac:spMkLst>
            <pc:docMk/>
            <pc:sldMk cId="343303246" sldId="817"/>
            <ac:spMk id="99" creationId="{EFF0FE93-97B2-6372-25FF-BA9793B5599A}"/>
          </ac:spMkLst>
        </pc:spChg>
        <pc:spChg chg="add del mod">
          <ac:chgData name="Siegbert Rudolph" userId="2af4d44886c067cc" providerId="LiveId" clId="{C2A81E54-F5E7-4F86-93A1-8F02F14B0C7C}" dt="2022-11-30T07:52:08.563" v="14938" actId="478"/>
          <ac:spMkLst>
            <pc:docMk/>
            <pc:sldMk cId="343303246" sldId="817"/>
            <ac:spMk id="100" creationId="{65F4157A-6DED-A56C-CFEF-5274A2DAD944}"/>
          </ac:spMkLst>
        </pc:spChg>
      </pc:sldChg>
      <pc:sldChg chg="addSp delSp modSp mod modTransition addAnim delAnim modAnim modNotes">
        <pc:chgData name="Siegbert Rudolph" userId="2af4d44886c067cc" providerId="LiveId" clId="{C2A81E54-F5E7-4F86-93A1-8F02F14B0C7C}" dt="2022-11-30T09:26:52.667" v="16852" actId="1038"/>
        <pc:sldMkLst>
          <pc:docMk/>
          <pc:sldMk cId="557282013" sldId="818"/>
        </pc:sldMkLst>
        <pc:spChg chg="add mod">
          <ac:chgData name="Siegbert Rudolph" userId="2af4d44886c067cc" providerId="LiveId" clId="{C2A81E54-F5E7-4F86-93A1-8F02F14B0C7C}" dt="2022-11-30T09:26:52.667" v="16852" actId="1038"/>
          <ac:spMkLst>
            <pc:docMk/>
            <pc:sldMk cId="557282013" sldId="818"/>
            <ac:spMk id="2" creationId="{D1516F1E-D25F-AB4D-16BA-CB0B46BC0EED}"/>
          </ac:spMkLst>
        </pc:spChg>
        <pc:spChg chg="add del mod">
          <ac:chgData name="Siegbert Rudolph" userId="2af4d44886c067cc" providerId="LiveId" clId="{C2A81E54-F5E7-4F86-93A1-8F02F14B0C7C}" dt="2022-11-30T07:53:41.584" v="15004" actId="478"/>
          <ac:spMkLst>
            <pc:docMk/>
            <pc:sldMk cId="557282013" sldId="818"/>
            <ac:spMk id="3" creationId="{0A74A6EE-0080-C58C-FAE2-943812789574}"/>
          </ac:spMkLst>
        </pc:spChg>
        <pc:spChg chg="add del mod">
          <ac:chgData name="Siegbert Rudolph" userId="2af4d44886c067cc" providerId="LiveId" clId="{C2A81E54-F5E7-4F86-93A1-8F02F14B0C7C}" dt="2022-11-29T09:04:51.922" v="6516" actId="478"/>
          <ac:spMkLst>
            <pc:docMk/>
            <pc:sldMk cId="557282013" sldId="818"/>
            <ac:spMk id="3" creationId="{6BD65E94-3307-DE35-69ED-F759481E8F24}"/>
          </ac:spMkLst>
        </pc:spChg>
        <pc:spChg chg="add mod">
          <ac:chgData name="Siegbert Rudolph" userId="2af4d44886c067cc" providerId="LiveId" clId="{C2A81E54-F5E7-4F86-93A1-8F02F14B0C7C}" dt="2022-11-30T07:53:21.272" v="14971"/>
          <ac:spMkLst>
            <pc:docMk/>
            <pc:sldMk cId="557282013" sldId="818"/>
            <ac:spMk id="4" creationId="{3EB20E31-B197-934A-EF6B-5F40FA87D270}"/>
          </ac:spMkLst>
        </pc:spChg>
        <pc:spChg chg="add del mod">
          <ac:chgData name="Siegbert Rudolph" userId="2af4d44886c067cc" providerId="LiveId" clId="{C2A81E54-F5E7-4F86-93A1-8F02F14B0C7C}" dt="2022-11-29T09:06:15.227" v="6524" actId="478"/>
          <ac:spMkLst>
            <pc:docMk/>
            <pc:sldMk cId="557282013" sldId="818"/>
            <ac:spMk id="4" creationId="{515A7A95-8ECD-620C-A88A-8C555018BE07}"/>
          </ac:spMkLst>
        </pc:spChg>
        <pc:spChg chg="add del mod">
          <ac:chgData name="Siegbert Rudolph" userId="2af4d44886c067cc" providerId="LiveId" clId="{C2A81E54-F5E7-4F86-93A1-8F02F14B0C7C}" dt="2022-11-30T07:53:41.584" v="15004" actId="478"/>
          <ac:spMkLst>
            <pc:docMk/>
            <pc:sldMk cId="557282013" sldId="818"/>
            <ac:spMk id="5" creationId="{A52A53C5-3FE7-A3CD-942F-1D857C046F27}"/>
          </ac:spMkLst>
        </pc:spChg>
        <pc:spChg chg="add del mod">
          <ac:chgData name="Siegbert Rudolph" userId="2af4d44886c067cc" providerId="LiveId" clId="{C2A81E54-F5E7-4F86-93A1-8F02F14B0C7C}" dt="2022-11-30T07:53:41.584" v="15004" actId="478"/>
          <ac:spMkLst>
            <pc:docMk/>
            <pc:sldMk cId="557282013" sldId="818"/>
            <ac:spMk id="6" creationId="{3B0DBFBD-64B1-053F-EF95-F9472D765BD0}"/>
          </ac:spMkLst>
        </pc:spChg>
        <pc:spChg chg="add del mod">
          <ac:chgData name="Siegbert Rudolph" userId="2af4d44886c067cc" providerId="LiveId" clId="{C2A81E54-F5E7-4F86-93A1-8F02F14B0C7C}" dt="2022-11-30T07:53:41.584" v="15004" actId="478"/>
          <ac:spMkLst>
            <pc:docMk/>
            <pc:sldMk cId="557282013" sldId="818"/>
            <ac:spMk id="7" creationId="{47F3B22A-4E03-3510-6EB6-9682A954B39A}"/>
          </ac:spMkLst>
        </pc:spChg>
        <pc:spChg chg="add del mod">
          <ac:chgData name="Siegbert Rudolph" userId="2af4d44886c067cc" providerId="LiveId" clId="{C2A81E54-F5E7-4F86-93A1-8F02F14B0C7C}" dt="2022-11-29T09:04:56.316" v="6517" actId="478"/>
          <ac:spMkLst>
            <pc:docMk/>
            <pc:sldMk cId="557282013" sldId="818"/>
            <ac:spMk id="8" creationId="{830F1A2E-047C-E905-AFA4-0A628D165A71}"/>
          </ac:spMkLst>
        </pc:spChg>
        <pc:spChg chg="add del mod">
          <ac:chgData name="Siegbert Rudolph" userId="2af4d44886c067cc" providerId="LiveId" clId="{C2A81E54-F5E7-4F86-93A1-8F02F14B0C7C}" dt="2022-11-30T07:53:41.584" v="15004" actId="478"/>
          <ac:spMkLst>
            <pc:docMk/>
            <pc:sldMk cId="557282013" sldId="818"/>
            <ac:spMk id="8" creationId="{AF16BD1E-3E7C-5A64-5083-C05C34F5954D}"/>
          </ac:spMkLst>
        </pc:spChg>
        <pc:spChg chg="add del mod">
          <ac:chgData name="Siegbert Rudolph" userId="2af4d44886c067cc" providerId="LiveId" clId="{C2A81E54-F5E7-4F86-93A1-8F02F14B0C7C}" dt="2022-11-29T09:06:15.227" v="6524" actId="478"/>
          <ac:spMkLst>
            <pc:docMk/>
            <pc:sldMk cId="557282013" sldId="818"/>
            <ac:spMk id="9" creationId="{868EC319-B792-6056-85B1-300FF5AB4A05}"/>
          </ac:spMkLst>
        </pc:spChg>
        <pc:spChg chg="add del mod">
          <ac:chgData name="Siegbert Rudolph" userId="2af4d44886c067cc" providerId="LiveId" clId="{C2A81E54-F5E7-4F86-93A1-8F02F14B0C7C}" dt="2022-11-29T09:04:58.617" v="6518" actId="478"/>
          <ac:spMkLst>
            <pc:docMk/>
            <pc:sldMk cId="557282013" sldId="818"/>
            <ac:spMk id="10" creationId="{283685B4-51CB-EE82-9368-84AD87218349}"/>
          </ac:spMkLst>
        </pc:spChg>
        <pc:spChg chg="add del mod">
          <ac:chgData name="Siegbert Rudolph" userId="2af4d44886c067cc" providerId="LiveId" clId="{C2A81E54-F5E7-4F86-93A1-8F02F14B0C7C}" dt="2022-11-30T07:53:41.584" v="15004" actId="478"/>
          <ac:spMkLst>
            <pc:docMk/>
            <pc:sldMk cId="557282013" sldId="818"/>
            <ac:spMk id="10" creationId="{C0F50874-2985-8359-3218-0F18483CEFA8}"/>
          </ac:spMkLst>
        </pc:spChg>
        <pc:spChg chg="add del mod">
          <ac:chgData name="Siegbert Rudolph" userId="2af4d44886c067cc" providerId="LiveId" clId="{C2A81E54-F5E7-4F86-93A1-8F02F14B0C7C}" dt="2022-11-29T09:06:15.227" v="6524" actId="478"/>
          <ac:spMkLst>
            <pc:docMk/>
            <pc:sldMk cId="557282013" sldId="818"/>
            <ac:spMk id="11" creationId="{BE60C15B-341E-6AE2-6F83-51B2E74F2B84}"/>
          </ac:spMkLst>
        </pc:spChg>
        <pc:spChg chg="add del mod">
          <ac:chgData name="Siegbert Rudolph" userId="2af4d44886c067cc" providerId="LiveId" clId="{C2A81E54-F5E7-4F86-93A1-8F02F14B0C7C}" dt="2022-11-29T09:05:04.618" v="6519" actId="478"/>
          <ac:spMkLst>
            <pc:docMk/>
            <pc:sldMk cId="557282013" sldId="818"/>
            <ac:spMk id="12" creationId="{41B95F5E-499A-4022-4F2D-B791EA1C65BE}"/>
          </ac:spMkLst>
        </pc:spChg>
        <pc:spChg chg="add del mod">
          <ac:chgData name="Siegbert Rudolph" userId="2af4d44886c067cc" providerId="LiveId" clId="{C2A81E54-F5E7-4F86-93A1-8F02F14B0C7C}" dt="2022-11-30T07:53:41.584" v="15004" actId="478"/>
          <ac:spMkLst>
            <pc:docMk/>
            <pc:sldMk cId="557282013" sldId="818"/>
            <ac:spMk id="12" creationId="{D344B001-E3D9-9B90-F09A-390FC51D8325}"/>
          </ac:spMkLst>
        </pc:spChg>
        <pc:spChg chg="add del mod">
          <ac:chgData name="Siegbert Rudolph" userId="2af4d44886c067cc" providerId="LiveId" clId="{C2A81E54-F5E7-4F86-93A1-8F02F14B0C7C}" dt="2022-11-29T09:06:15.227" v="6524" actId="478"/>
          <ac:spMkLst>
            <pc:docMk/>
            <pc:sldMk cId="557282013" sldId="818"/>
            <ac:spMk id="13" creationId="{A9823586-B00F-CE05-7624-8E6601F8F178}"/>
          </ac:spMkLst>
        </pc:spChg>
        <pc:spChg chg="add del mod">
          <ac:chgData name="Siegbert Rudolph" userId="2af4d44886c067cc" providerId="LiveId" clId="{C2A81E54-F5E7-4F86-93A1-8F02F14B0C7C}" dt="2022-11-30T07:53:41.584" v="15004" actId="478"/>
          <ac:spMkLst>
            <pc:docMk/>
            <pc:sldMk cId="557282013" sldId="818"/>
            <ac:spMk id="14" creationId="{33707413-B1B0-22BA-60ED-8E8748DB4908}"/>
          </ac:spMkLst>
        </pc:spChg>
        <pc:spChg chg="add del mod">
          <ac:chgData name="Siegbert Rudolph" userId="2af4d44886c067cc" providerId="LiveId" clId="{C2A81E54-F5E7-4F86-93A1-8F02F14B0C7C}" dt="2022-11-29T09:05:07.823" v="6520" actId="478"/>
          <ac:spMkLst>
            <pc:docMk/>
            <pc:sldMk cId="557282013" sldId="818"/>
            <ac:spMk id="14" creationId="{C2F56033-8C43-29D8-A1FF-9A0ED5AC7401}"/>
          </ac:spMkLst>
        </pc:spChg>
        <pc:spChg chg="add del mod">
          <ac:chgData name="Siegbert Rudolph" userId="2af4d44886c067cc" providerId="LiveId" clId="{C2A81E54-F5E7-4F86-93A1-8F02F14B0C7C}" dt="2022-11-29T09:06:15.227" v="6524" actId="478"/>
          <ac:spMkLst>
            <pc:docMk/>
            <pc:sldMk cId="557282013" sldId="818"/>
            <ac:spMk id="15" creationId="{44723C22-EE50-9681-69CD-503532AF02D4}"/>
          </ac:spMkLst>
        </pc:spChg>
        <pc:spChg chg="add del mod">
          <ac:chgData name="Siegbert Rudolph" userId="2af4d44886c067cc" providerId="LiveId" clId="{C2A81E54-F5E7-4F86-93A1-8F02F14B0C7C}" dt="2022-11-29T09:05:10.633" v="6521" actId="478"/>
          <ac:spMkLst>
            <pc:docMk/>
            <pc:sldMk cId="557282013" sldId="818"/>
            <ac:spMk id="16" creationId="{49B26B36-CCB2-568D-8110-13E44D8CB92C}"/>
          </ac:spMkLst>
        </pc:spChg>
        <pc:spChg chg="add del mod">
          <ac:chgData name="Siegbert Rudolph" userId="2af4d44886c067cc" providerId="LiveId" clId="{C2A81E54-F5E7-4F86-93A1-8F02F14B0C7C}" dt="2022-11-30T07:53:41.584" v="15004" actId="478"/>
          <ac:spMkLst>
            <pc:docMk/>
            <pc:sldMk cId="557282013" sldId="818"/>
            <ac:spMk id="16" creationId="{FF060105-CF6A-E3C7-5043-D8F9AF35BD79}"/>
          </ac:spMkLst>
        </pc:spChg>
        <pc:spChg chg="add del mod">
          <ac:chgData name="Siegbert Rudolph" userId="2af4d44886c067cc" providerId="LiveId" clId="{C2A81E54-F5E7-4F86-93A1-8F02F14B0C7C}" dt="2022-11-29T09:06:15.227" v="6524" actId="478"/>
          <ac:spMkLst>
            <pc:docMk/>
            <pc:sldMk cId="557282013" sldId="818"/>
            <ac:spMk id="17" creationId="{65B1D8AA-16FF-501E-887F-A446CF6CDA12}"/>
          </ac:spMkLst>
        </pc:spChg>
        <pc:spChg chg="add del mod">
          <ac:chgData name="Siegbert Rudolph" userId="2af4d44886c067cc" providerId="LiveId" clId="{C2A81E54-F5E7-4F86-93A1-8F02F14B0C7C}" dt="2022-11-29T09:06:15.227" v="6524" actId="478"/>
          <ac:spMkLst>
            <pc:docMk/>
            <pc:sldMk cId="557282013" sldId="818"/>
            <ac:spMk id="18" creationId="{A8A340BC-8DC2-4972-0595-CBFA3C0A0EA4}"/>
          </ac:spMkLst>
        </pc:spChg>
        <pc:spChg chg="add del mod">
          <ac:chgData name="Siegbert Rudolph" userId="2af4d44886c067cc" providerId="LiveId" clId="{C2A81E54-F5E7-4F86-93A1-8F02F14B0C7C}" dt="2022-11-29T09:39:36.901" v="7055" actId="478"/>
          <ac:spMkLst>
            <pc:docMk/>
            <pc:sldMk cId="557282013" sldId="818"/>
            <ac:spMk id="19" creationId="{33FB57AB-60CC-7BBD-0277-8A5653CABEC5}"/>
          </ac:spMkLst>
        </pc:spChg>
        <pc:spChg chg="add del mod">
          <ac:chgData name="Siegbert Rudolph" userId="2af4d44886c067cc" providerId="LiveId" clId="{C2A81E54-F5E7-4F86-93A1-8F02F14B0C7C}" dt="2022-11-29T09:39:36.901" v="7055" actId="478"/>
          <ac:spMkLst>
            <pc:docMk/>
            <pc:sldMk cId="557282013" sldId="818"/>
            <ac:spMk id="20" creationId="{4B7E2A5F-8565-5616-0BC0-F53A2E753EE6}"/>
          </ac:spMkLst>
        </pc:spChg>
        <pc:spChg chg="add del mod">
          <ac:chgData name="Siegbert Rudolph" userId="2af4d44886c067cc" providerId="LiveId" clId="{C2A81E54-F5E7-4F86-93A1-8F02F14B0C7C}" dt="2022-11-29T09:39:36.901" v="7055" actId="478"/>
          <ac:spMkLst>
            <pc:docMk/>
            <pc:sldMk cId="557282013" sldId="818"/>
            <ac:spMk id="21" creationId="{B35C8FEF-B250-C347-5202-B592257B509F}"/>
          </ac:spMkLst>
        </pc:spChg>
        <pc:spChg chg="add del mod">
          <ac:chgData name="Siegbert Rudolph" userId="2af4d44886c067cc" providerId="LiveId" clId="{C2A81E54-F5E7-4F86-93A1-8F02F14B0C7C}" dt="2022-11-29T09:39:58.510" v="7056" actId="478"/>
          <ac:spMkLst>
            <pc:docMk/>
            <pc:sldMk cId="557282013" sldId="818"/>
            <ac:spMk id="22" creationId="{D8BA1A5D-A539-3A89-03C0-712AAFFA14D9}"/>
          </ac:spMkLst>
        </pc:spChg>
        <pc:spChg chg="add del mod">
          <ac:chgData name="Siegbert Rudolph" userId="2af4d44886c067cc" providerId="LiveId" clId="{C2A81E54-F5E7-4F86-93A1-8F02F14B0C7C}" dt="2022-11-29T09:39:58.510" v="7056" actId="478"/>
          <ac:spMkLst>
            <pc:docMk/>
            <pc:sldMk cId="557282013" sldId="818"/>
            <ac:spMk id="23" creationId="{9CBBA7B0-7FBD-AFC7-74B7-67B0FB85D8A2}"/>
          </ac:spMkLst>
        </pc:spChg>
        <pc:spChg chg="add del mod">
          <ac:chgData name="Siegbert Rudolph" userId="2af4d44886c067cc" providerId="LiveId" clId="{C2A81E54-F5E7-4F86-93A1-8F02F14B0C7C}" dt="2022-11-29T09:39:58.510" v="7056" actId="478"/>
          <ac:spMkLst>
            <pc:docMk/>
            <pc:sldMk cId="557282013" sldId="818"/>
            <ac:spMk id="24" creationId="{B8EA6BE4-1379-45D7-ACBE-AB82DFE59741}"/>
          </ac:spMkLst>
        </pc:spChg>
        <pc:spChg chg="add del mod">
          <ac:chgData name="Siegbert Rudolph" userId="2af4d44886c067cc" providerId="LiveId" clId="{C2A81E54-F5E7-4F86-93A1-8F02F14B0C7C}" dt="2022-11-29T09:39:58.510" v="7056" actId="478"/>
          <ac:spMkLst>
            <pc:docMk/>
            <pc:sldMk cId="557282013" sldId="818"/>
            <ac:spMk id="25" creationId="{0E5B6FDC-ED14-A641-B669-B3FB59ABE535}"/>
          </ac:spMkLst>
        </pc:spChg>
        <pc:spChg chg="mod">
          <ac:chgData name="Siegbert Rudolph" userId="2af4d44886c067cc" providerId="LiveId" clId="{C2A81E54-F5E7-4F86-93A1-8F02F14B0C7C}" dt="2022-11-30T07:53:19.009" v="14970" actId="207"/>
          <ac:spMkLst>
            <pc:docMk/>
            <pc:sldMk cId="557282013" sldId="818"/>
            <ac:spMk id="26" creationId="{8099377C-A990-46BC-9AA1-F6E4DB136045}"/>
          </ac:spMkLst>
        </pc:spChg>
        <pc:spChg chg="add del mod">
          <ac:chgData name="Siegbert Rudolph" userId="2af4d44886c067cc" providerId="LiveId" clId="{C2A81E54-F5E7-4F86-93A1-8F02F14B0C7C}" dt="2022-11-29T09:39:58.510" v="7056" actId="478"/>
          <ac:spMkLst>
            <pc:docMk/>
            <pc:sldMk cId="557282013" sldId="818"/>
            <ac:spMk id="27" creationId="{437B4B8C-EC98-9969-CA33-3C810DF8F449}"/>
          </ac:spMkLst>
        </pc:spChg>
        <pc:spChg chg="mod">
          <ac:chgData name="Siegbert Rudolph" userId="2af4d44886c067cc" providerId="LiveId" clId="{C2A81E54-F5E7-4F86-93A1-8F02F14B0C7C}" dt="2022-11-30T07:53:36.778" v="15003" actId="20577"/>
          <ac:spMkLst>
            <pc:docMk/>
            <pc:sldMk cId="557282013" sldId="818"/>
            <ac:spMk id="28" creationId="{FA65562B-1E60-4C6D-B659-7DB51A503305}"/>
          </ac:spMkLst>
        </pc:spChg>
        <pc:spChg chg="add del mod">
          <ac:chgData name="Siegbert Rudolph" userId="2af4d44886c067cc" providerId="LiveId" clId="{C2A81E54-F5E7-4F86-93A1-8F02F14B0C7C}" dt="2022-11-29T09:39:58.510" v="7056" actId="478"/>
          <ac:spMkLst>
            <pc:docMk/>
            <pc:sldMk cId="557282013" sldId="818"/>
            <ac:spMk id="29" creationId="{8CEE2DD2-6CD4-B775-56C8-FA9907402833}"/>
          </ac:spMkLst>
        </pc:spChg>
        <pc:spChg chg="add del mod">
          <ac:chgData name="Siegbert Rudolph" userId="2af4d44886c067cc" providerId="LiveId" clId="{C2A81E54-F5E7-4F86-93A1-8F02F14B0C7C}" dt="2022-11-29T09:39:36.901" v="7055" actId="478"/>
          <ac:spMkLst>
            <pc:docMk/>
            <pc:sldMk cId="557282013" sldId="818"/>
            <ac:spMk id="30" creationId="{A03918CB-5418-82CA-AF50-C2C845AF5844}"/>
          </ac:spMkLst>
        </pc:spChg>
        <pc:spChg chg="add del mod">
          <ac:chgData name="Siegbert Rudolph" userId="2af4d44886c067cc" providerId="LiveId" clId="{C2A81E54-F5E7-4F86-93A1-8F02F14B0C7C}" dt="2022-11-29T09:39:36.901" v="7055" actId="478"/>
          <ac:spMkLst>
            <pc:docMk/>
            <pc:sldMk cId="557282013" sldId="818"/>
            <ac:spMk id="31" creationId="{0E7C4570-883D-918A-D2E3-BD15B07E6CD2}"/>
          </ac:spMkLst>
        </pc:spChg>
        <pc:spChg chg="add del mod">
          <ac:chgData name="Siegbert Rudolph" userId="2af4d44886c067cc" providerId="LiveId" clId="{C2A81E54-F5E7-4F86-93A1-8F02F14B0C7C}" dt="2022-11-29T09:39:36.901" v="7055" actId="478"/>
          <ac:spMkLst>
            <pc:docMk/>
            <pc:sldMk cId="557282013" sldId="818"/>
            <ac:spMk id="32" creationId="{B0FB6F83-5C7E-D9E4-DB79-7905F291F7B5}"/>
          </ac:spMkLst>
        </pc:spChg>
        <pc:spChg chg="add del mod">
          <ac:chgData name="Siegbert Rudolph" userId="2af4d44886c067cc" providerId="LiveId" clId="{C2A81E54-F5E7-4F86-93A1-8F02F14B0C7C}" dt="2022-11-29T09:39:36.901" v="7055" actId="478"/>
          <ac:spMkLst>
            <pc:docMk/>
            <pc:sldMk cId="557282013" sldId="818"/>
            <ac:spMk id="33" creationId="{82A64815-09F6-AD58-F507-CA4D29E9ED36}"/>
          </ac:spMkLst>
        </pc:spChg>
        <pc:spChg chg="add del mod">
          <ac:chgData name="Siegbert Rudolph" userId="2af4d44886c067cc" providerId="LiveId" clId="{C2A81E54-F5E7-4F86-93A1-8F02F14B0C7C}" dt="2022-11-29T09:39:36.901" v="7055" actId="478"/>
          <ac:spMkLst>
            <pc:docMk/>
            <pc:sldMk cId="557282013" sldId="818"/>
            <ac:spMk id="34" creationId="{B293826E-F460-81B0-22A6-3920A5CCE53C}"/>
          </ac:spMkLst>
        </pc:spChg>
        <pc:spChg chg="add del mod">
          <ac:chgData name="Siegbert Rudolph" userId="2af4d44886c067cc" providerId="LiveId" clId="{C2A81E54-F5E7-4F86-93A1-8F02F14B0C7C}" dt="2022-11-29T09:39:36.901" v="7055" actId="478"/>
          <ac:spMkLst>
            <pc:docMk/>
            <pc:sldMk cId="557282013" sldId="818"/>
            <ac:spMk id="35" creationId="{32582594-BD98-4C65-927F-82E5701B7728}"/>
          </ac:spMkLst>
        </pc:spChg>
        <pc:spChg chg="add del mod">
          <ac:chgData name="Siegbert Rudolph" userId="2af4d44886c067cc" providerId="LiveId" clId="{C2A81E54-F5E7-4F86-93A1-8F02F14B0C7C}" dt="2022-11-29T09:39:58.510" v="7056" actId="478"/>
          <ac:spMkLst>
            <pc:docMk/>
            <pc:sldMk cId="557282013" sldId="818"/>
            <ac:spMk id="36" creationId="{6F674D7F-F831-8944-4887-92796C2696D0}"/>
          </ac:spMkLst>
        </pc:spChg>
        <pc:spChg chg="add del mod">
          <ac:chgData name="Siegbert Rudolph" userId="2af4d44886c067cc" providerId="LiveId" clId="{C2A81E54-F5E7-4F86-93A1-8F02F14B0C7C}" dt="2022-11-29T09:39:58.510" v="7056" actId="478"/>
          <ac:spMkLst>
            <pc:docMk/>
            <pc:sldMk cId="557282013" sldId="818"/>
            <ac:spMk id="37" creationId="{1912D67C-94D5-F88E-8E63-B2E9FD403E2E}"/>
          </ac:spMkLst>
        </pc:spChg>
        <pc:spChg chg="add del mod">
          <ac:chgData name="Siegbert Rudolph" userId="2af4d44886c067cc" providerId="LiveId" clId="{C2A81E54-F5E7-4F86-93A1-8F02F14B0C7C}" dt="2022-11-29T09:39:58.510" v="7056" actId="478"/>
          <ac:spMkLst>
            <pc:docMk/>
            <pc:sldMk cId="557282013" sldId="818"/>
            <ac:spMk id="38" creationId="{20211452-C816-DDB5-E466-17ECF737ED21}"/>
          </ac:spMkLst>
        </pc:spChg>
        <pc:spChg chg="add del mod">
          <ac:chgData name="Siegbert Rudolph" userId="2af4d44886c067cc" providerId="LiveId" clId="{C2A81E54-F5E7-4F86-93A1-8F02F14B0C7C}" dt="2022-11-29T09:39:36.901" v="7055" actId="478"/>
          <ac:spMkLst>
            <pc:docMk/>
            <pc:sldMk cId="557282013" sldId="818"/>
            <ac:spMk id="39" creationId="{EFD9219B-6065-2A2D-57D8-A2853E8E4F20}"/>
          </ac:spMkLst>
        </pc:spChg>
        <pc:spChg chg="add del mod">
          <ac:chgData name="Siegbert Rudolph" userId="2af4d44886c067cc" providerId="LiveId" clId="{C2A81E54-F5E7-4F86-93A1-8F02F14B0C7C}" dt="2022-11-29T09:39:36.901" v="7055" actId="478"/>
          <ac:spMkLst>
            <pc:docMk/>
            <pc:sldMk cId="557282013" sldId="818"/>
            <ac:spMk id="40" creationId="{513B9B33-7129-2EE4-54B2-3428228DAA9D}"/>
          </ac:spMkLst>
        </pc:spChg>
        <pc:spChg chg="add del mod">
          <ac:chgData name="Siegbert Rudolph" userId="2af4d44886c067cc" providerId="LiveId" clId="{C2A81E54-F5E7-4F86-93A1-8F02F14B0C7C}" dt="2022-11-29T09:39:36.901" v="7055" actId="478"/>
          <ac:spMkLst>
            <pc:docMk/>
            <pc:sldMk cId="557282013" sldId="818"/>
            <ac:spMk id="41" creationId="{58E34517-79E2-7799-A2D1-5361ADEFE40A}"/>
          </ac:spMkLst>
        </pc:spChg>
        <pc:spChg chg="add del mod">
          <ac:chgData name="Siegbert Rudolph" userId="2af4d44886c067cc" providerId="LiveId" clId="{C2A81E54-F5E7-4F86-93A1-8F02F14B0C7C}" dt="2022-11-29T09:39:58.510" v="7056" actId="478"/>
          <ac:spMkLst>
            <pc:docMk/>
            <pc:sldMk cId="557282013" sldId="818"/>
            <ac:spMk id="42" creationId="{37A9B988-3E27-AB8D-083C-D3EB1B2F7293}"/>
          </ac:spMkLst>
        </pc:spChg>
        <pc:spChg chg="add del mod">
          <ac:chgData name="Siegbert Rudolph" userId="2af4d44886c067cc" providerId="LiveId" clId="{C2A81E54-F5E7-4F86-93A1-8F02F14B0C7C}" dt="2022-11-29T09:39:58.510" v="7056" actId="478"/>
          <ac:spMkLst>
            <pc:docMk/>
            <pc:sldMk cId="557282013" sldId="818"/>
            <ac:spMk id="43" creationId="{73497E3C-231A-12B8-EC21-4B898AF67C3A}"/>
          </ac:spMkLst>
        </pc:spChg>
        <pc:spChg chg="add del mod">
          <ac:chgData name="Siegbert Rudolph" userId="2af4d44886c067cc" providerId="LiveId" clId="{C2A81E54-F5E7-4F86-93A1-8F02F14B0C7C}" dt="2022-11-29T09:39:58.510" v="7056" actId="478"/>
          <ac:spMkLst>
            <pc:docMk/>
            <pc:sldMk cId="557282013" sldId="818"/>
            <ac:spMk id="44" creationId="{E48E74B8-02FF-9452-3F8E-EE246A998C82}"/>
          </ac:spMkLst>
        </pc:spChg>
        <pc:spChg chg="add del mod">
          <ac:chgData name="Siegbert Rudolph" userId="2af4d44886c067cc" providerId="LiveId" clId="{C2A81E54-F5E7-4F86-93A1-8F02F14B0C7C}" dt="2022-11-29T09:39:36.901" v="7055" actId="478"/>
          <ac:spMkLst>
            <pc:docMk/>
            <pc:sldMk cId="557282013" sldId="818"/>
            <ac:spMk id="45" creationId="{14EA1115-F3F2-E263-3E22-4730F4DEED98}"/>
          </ac:spMkLst>
        </pc:spChg>
        <pc:spChg chg="add del mod">
          <ac:chgData name="Siegbert Rudolph" userId="2af4d44886c067cc" providerId="LiveId" clId="{C2A81E54-F5E7-4F86-93A1-8F02F14B0C7C}" dt="2022-11-29T09:39:36.901" v="7055" actId="478"/>
          <ac:spMkLst>
            <pc:docMk/>
            <pc:sldMk cId="557282013" sldId="818"/>
            <ac:spMk id="46" creationId="{8FCA1B60-E17B-6ED6-AB82-C94950EC9B16}"/>
          </ac:spMkLst>
        </pc:spChg>
        <pc:spChg chg="add del mod">
          <ac:chgData name="Siegbert Rudolph" userId="2af4d44886c067cc" providerId="LiveId" clId="{C2A81E54-F5E7-4F86-93A1-8F02F14B0C7C}" dt="2022-11-29T09:39:58.510" v="7056" actId="478"/>
          <ac:spMkLst>
            <pc:docMk/>
            <pc:sldMk cId="557282013" sldId="818"/>
            <ac:spMk id="47" creationId="{ACC7A142-FB1A-904F-1C2A-586A86E8FF4A}"/>
          </ac:spMkLst>
        </pc:spChg>
        <pc:spChg chg="add del mod">
          <ac:chgData name="Siegbert Rudolph" userId="2af4d44886c067cc" providerId="LiveId" clId="{C2A81E54-F5E7-4F86-93A1-8F02F14B0C7C}" dt="2022-11-29T09:39:58.510" v="7056" actId="478"/>
          <ac:spMkLst>
            <pc:docMk/>
            <pc:sldMk cId="557282013" sldId="818"/>
            <ac:spMk id="48" creationId="{511E8E80-61E7-F1AA-2C61-CDD14916300A}"/>
          </ac:spMkLst>
        </pc:spChg>
        <pc:spChg chg="add del mod">
          <ac:chgData name="Siegbert Rudolph" userId="2af4d44886c067cc" providerId="LiveId" clId="{C2A81E54-F5E7-4F86-93A1-8F02F14B0C7C}" dt="2022-11-29T09:39:58.510" v="7056" actId="478"/>
          <ac:spMkLst>
            <pc:docMk/>
            <pc:sldMk cId="557282013" sldId="818"/>
            <ac:spMk id="49" creationId="{01F2E0C0-781B-15ED-643E-FDE3CB6EDFF6}"/>
          </ac:spMkLst>
        </pc:spChg>
        <pc:spChg chg="add del mod">
          <ac:chgData name="Siegbert Rudolph" userId="2af4d44886c067cc" providerId="LiveId" clId="{C2A81E54-F5E7-4F86-93A1-8F02F14B0C7C}" dt="2022-11-29T09:39:36.901" v="7055" actId="478"/>
          <ac:spMkLst>
            <pc:docMk/>
            <pc:sldMk cId="557282013" sldId="818"/>
            <ac:spMk id="50" creationId="{8998EF49-B0B3-9C65-1C1C-23DECE6A6345}"/>
          </ac:spMkLst>
        </pc:spChg>
        <pc:spChg chg="add del mod">
          <ac:chgData name="Siegbert Rudolph" userId="2af4d44886c067cc" providerId="LiveId" clId="{C2A81E54-F5E7-4F86-93A1-8F02F14B0C7C}" dt="2022-11-29T09:39:36.901" v="7055" actId="478"/>
          <ac:spMkLst>
            <pc:docMk/>
            <pc:sldMk cId="557282013" sldId="818"/>
            <ac:spMk id="51" creationId="{8EB751D2-9A54-79A2-E2FB-AF6091B9E10F}"/>
          </ac:spMkLst>
        </pc:spChg>
        <pc:spChg chg="add del mod">
          <ac:chgData name="Siegbert Rudolph" userId="2af4d44886c067cc" providerId="LiveId" clId="{C2A81E54-F5E7-4F86-93A1-8F02F14B0C7C}" dt="2022-11-29T09:39:36.901" v="7055" actId="478"/>
          <ac:spMkLst>
            <pc:docMk/>
            <pc:sldMk cId="557282013" sldId="818"/>
            <ac:spMk id="52" creationId="{A74E821E-370F-2495-5E9A-CE0A37F9142E}"/>
          </ac:spMkLst>
        </pc:spChg>
        <pc:spChg chg="add del mod">
          <ac:chgData name="Siegbert Rudolph" userId="2af4d44886c067cc" providerId="LiveId" clId="{C2A81E54-F5E7-4F86-93A1-8F02F14B0C7C}" dt="2022-11-29T09:39:36.901" v="7055" actId="478"/>
          <ac:spMkLst>
            <pc:docMk/>
            <pc:sldMk cId="557282013" sldId="818"/>
            <ac:spMk id="53" creationId="{B4E7D772-29BC-9022-DA0D-C48A4D04929B}"/>
          </ac:spMkLst>
        </pc:spChg>
        <pc:spChg chg="add del mod">
          <ac:chgData name="Siegbert Rudolph" userId="2af4d44886c067cc" providerId="LiveId" clId="{C2A81E54-F5E7-4F86-93A1-8F02F14B0C7C}" dt="2022-11-29T09:39:36.901" v="7055" actId="478"/>
          <ac:spMkLst>
            <pc:docMk/>
            <pc:sldMk cId="557282013" sldId="818"/>
            <ac:spMk id="54" creationId="{93D1A871-98E3-F4DE-D67B-76C9F2A52B1A}"/>
          </ac:spMkLst>
        </pc:spChg>
        <pc:spChg chg="add del mod">
          <ac:chgData name="Siegbert Rudolph" userId="2af4d44886c067cc" providerId="LiveId" clId="{C2A81E54-F5E7-4F86-93A1-8F02F14B0C7C}" dt="2022-11-29T09:39:36.901" v="7055" actId="478"/>
          <ac:spMkLst>
            <pc:docMk/>
            <pc:sldMk cId="557282013" sldId="818"/>
            <ac:spMk id="55" creationId="{4D90CCB1-2CB5-5827-6D07-4717A76311C3}"/>
          </ac:spMkLst>
        </pc:spChg>
        <pc:spChg chg="add del mod">
          <ac:chgData name="Siegbert Rudolph" userId="2af4d44886c067cc" providerId="LiveId" clId="{C2A81E54-F5E7-4F86-93A1-8F02F14B0C7C}" dt="2022-11-30T07:53:41.584" v="15004" actId="478"/>
          <ac:spMkLst>
            <pc:docMk/>
            <pc:sldMk cId="557282013" sldId="818"/>
            <ac:spMk id="56" creationId="{15F3994F-2364-A3B7-6952-5367256BC09D}"/>
          </ac:spMkLst>
        </pc:spChg>
        <pc:spChg chg="add del mod">
          <ac:chgData name="Siegbert Rudolph" userId="2af4d44886c067cc" providerId="LiveId" clId="{C2A81E54-F5E7-4F86-93A1-8F02F14B0C7C}" dt="2022-11-29T09:05:13.559" v="6522" actId="478"/>
          <ac:spMkLst>
            <pc:docMk/>
            <pc:sldMk cId="557282013" sldId="818"/>
            <ac:spMk id="56" creationId="{FB83B31D-16AA-AF3C-B8B8-D96D47762E18}"/>
          </ac:spMkLst>
        </pc:spChg>
        <pc:spChg chg="add del mod">
          <ac:chgData name="Siegbert Rudolph" userId="2af4d44886c067cc" providerId="LiveId" clId="{C2A81E54-F5E7-4F86-93A1-8F02F14B0C7C}" dt="2022-11-29T09:39:36.901" v="7055" actId="478"/>
          <ac:spMkLst>
            <pc:docMk/>
            <pc:sldMk cId="557282013" sldId="818"/>
            <ac:spMk id="57" creationId="{43EDAD4C-FE36-7120-FF3D-E4145C7C07E5}"/>
          </ac:spMkLst>
        </pc:spChg>
        <pc:spChg chg="add del mod">
          <ac:chgData name="Siegbert Rudolph" userId="2af4d44886c067cc" providerId="LiveId" clId="{C2A81E54-F5E7-4F86-93A1-8F02F14B0C7C}" dt="2022-11-30T07:53:41.584" v="15004" actId="478"/>
          <ac:spMkLst>
            <pc:docMk/>
            <pc:sldMk cId="557282013" sldId="818"/>
            <ac:spMk id="58" creationId="{DB7EDF96-B6BB-8FCC-E20F-CDF5F3E3E76D}"/>
          </ac:spMkLst>
        </pc:spChg>
        <pc:spChg chg="add del mod">
          <ac:chgData name="Siegbert Rudolph" userId="2af4d44886c067cc" providerId="LiveId" clId="{C2A81E54-F5E7-4F86-93A1-8F02F14B0C7C}" dt="2022-11-30T07:53:46.360" v="15005" actId="478"/>
          <ac:spMkLst>
            <pc:docMk/>
            <pc:sldMk cId="557282013" sldId="818"/>
            <ac:spMk id="59" creationId="{F7AD2AC2-8BE3-B853-9986-CF88DC6903A9}"/>
          </ac:spMkLst>
        </pc:spChg>
        <pc:spChg chg="add del mod">
          <ac:chgData name="Siegbert Rudolph" userId="2af4d44886c067cc" providerId="LiveId" clId="{C2A81E54-F5E7-4F86-93A1-8F02F14B0C7C}" dt="2022-11-30T07:53:46.360" v="15005" actId="478"/>
          <ac:spMkLst>
            <pc:docMk/>
            <pc:sldMk cId="557282013" sldId="818"/>
            <ac:spMk id="60" creationId="{67EAB5E9-DB61-E43C-4DE9-6459C58E5D43}"/>
          </ac:spMkLst>
        </pc:spChg>
        <pc:spChg chg="add del mod">
          <ac:chgData name="Siegbert Rudolph" userId="2af4d44886c067cc" providerId="LiveId" clId="{C2A81E54-F5E7-4F86-93A1-8F02F14B0C7C}" dt="2022-11-30T07:53:46.360" v="15005" actId="478"/>
          <ac:spMkLst>
            <pc:docMk/>
            <pc:sldMk cId="557282013" sldId="818"/>
            <ac:spMk id="61" creationId="{F84D4625-D843-8472-5630-06AE9AA3D735}"/>
          </ac:spMkLst>
        </pc:spChg>
        <pc:spChg chg="add del mod">
          <ac:chgData name="Siegbert Rudolph" userId="2af4d44886c067cc" providerId="LiveId" clId="{C2A81E54-F5E7-4F86-93A1-8F02F14B0C7C}" dt="2022-11-30T07:53:46.360" v="15005" actId="478"/>
          <ac:spMkLst>
            <pc:docMk/>
            <pc:sldMk cId="557282013" sldId="818"/>
            <ac:spMk id="62" creationId="{49E45703-8ADB-E9B5-9CBC-D5FE6D950D80}"/>
          </ac:spMkLst>
        </pc:spChg>
        <pc:spChg chg="add del mod">
          <ac:chgData name="Siegbert Rudolph" userId="2af4d44886c067cc" providerId="LiveId" clId="{C2A81E54-F5E7-4F86-93A1-8F02F14B0C7C}" dt="2022-11-30T07:53:41.584" v="15004" actId="478"/>
          <ac:spMkLst>
            <pc:docMk/>
            <pc:sldMk cId="557282013" sldId="818"/>
            <ac:spMk id="63" creationId="{EA4A8903-3345-20FF-2A77-0CD1B1C7E150}"/>
          </ac:spMkLst>
        </pc:spChg>
        <pc:spChg chg="add del mod">
          <ac:chgData name="Siegbert Rudolph" userId="2af4d44886c067cc" providerId="LiveId" clId="{C2A81E54-F5E7-4F86-93A1-8F02F14B0C7C}" dt="2022-11-30T07:53:41.584" v="15004" actId="478"/>
          <ac:spMkLst>
            <pc:docMk/>
            <pc:sldMk cId="557282013" sldId="818"/>
            <ac:spMk id="64" creationId="{2A1E04C8-3438-A03A-9568-8242774D389D}"/>
          </ac:spMkLst>
        </pc:spChg>
        <pc:spChg chg="add del mod">
          <ac:chgData name="Siegbert Rudolph" userId="2af4d44886c067cc" providerId="LiveId" clId="{C2A81E54-F5E7-4F86-93A1-8F02F14B0C7C}" dt="2022-11-30T07:53:41.584" v="15004" actId="478"/>
          <ac:spMkLst>
            <pc:docMk/>
            <pc:sldMk cId="557282013" sldId="818"/>
            <ac:spMk id="65" creationId="{A160DEBC-17AB-602C-3009-D09BF1248111}"/>
          </ac:spMkLst>
        </pc:spChg>
        <pc:spChg chg="add del mod">
          <ac:chgData name="Siegbert Rudolph" userId="2af4d44886c067cc" providerId="LiveId" clId="{C2A81E54-F5E7-4F86-93A1-8F02F14B0C7C}" dt="2022-11-30T07:53:41.584" v="15004" actId="478"/>
          <ac:spMkLst>
            <pc:docMk/>
            <pc:sldMk cId="557282013" sldId="818"/>
            <ac:spMk id="66" creationId="{305AA41D-A456-2499-A29F-7A18FEEA5E35}"/>
          </ac:spMkLst>
        </pc:spChg>
        <pc:spChg chg="add del mod">
          <ac:chgData name="Siegbert Rudolph" userId="2af4d44886c067cc" providerId="LiveId" clId="{C2A81E54-F5E7-4F86-93A1-8F02F14B0C7C}" dt="2022-11-30T07:53:41.584" v="15004" actId="478"/>
          <ac:spMkLst>
            <pc:docMk/>
            <pc:sldMk cId="557282013" sldId="818"/>
            <ac:spMk id="67" creationId="{24C0FEB4-D04E-298F-A42C-11EE48D1B991}"/>
          </ac:spMkLst>
        </pc:spChg>
        <pc:spChg chg="add del mod">
          <ac:chgData name="Siegbert Rudolph" userId="2af4d44886c067cc" providerId="LiveId" clId="{C2A81E54-F5E7-4F86-93A1-8F02F14B0C7C}" dt="2022-11-30T07:53:46.360" v="15005" actId="478"/>
          <ac:spMkLst>
            <pc:docMk/>
            <pc:sldMk cId="557282013" sldId="818"/>
            <ac:spMk id="68" creationId="{6C616803-2A34-2122-90AD-D41296D56A34}"/>
          </ac:spMkLst>
        </pc:spChg>
        <pc:spChg chg="add del mod">
          <ac:chgData name="Siegbert Rudolph" userId="2af4d44886c067cc" providerId="LiveId" clId="{C2A81E54-F5E7-4F86-93A1-8F02F14B0C7C}" dt="2022-11-30T07:53:41.584" v="15004" actId="478"/>
          <ac:spMkLst>
            <pc:docMk/>
            <pc:sldMk cId="557282013" sldId="818"/>
            <ac:spMk id="69" creationId="{F4D13B14-1591-B163-E59B-AC1783744804}"/>
          </ac:spMkLst>
        </pc:spChg>
        <pc:spChg chg="add del mod">
          <ac:chgData name="Siegbert Rudolph" userId="2af4d44886c067cc" providerId="LiveId" clId="{C2A81E54-F5E7-4F86-93A1-8F02F14B0C7C}" dt="2022-11-30T07:53:41.584" v="15004" actId="478"/>
          <ac:spMkLst>
            <pc:docMk/>
            <pc:sldMk cId="557282013" sldId="818"/>
            <ac:spMk id="70" creationId="{BE199B7F-E2A5-2635-6CE3-782C2BAA938F}"/>
          </ac:spMkLst>
        </pc:spChg>
        <pc:spChg chg="add del mod">
          <ac:chgData name="Siegbert Rudolph" userId="2af4d44886c067cc" providerId="LiveId" clId="{C2A81E54-F5E7-4F86-93A1-8F02F14B0C7C}" dt="2022-11-30T07:53:41.584" v="15004" actId="478"/>
          <ac:spMkLst>
            <pc:docMk/>
            <pc:sldMk cId="557282013" sldId="818"/>
            <ac:spMk id="71" creationId="{4C0B17E0-B3F2-25A0-C714-82F57B7D3ED6}"/>
          </ac:spMkLst>
        </pc:spChg>
        <pc:spChg chg="add del mod">
          <ac:chgData name="Siegbert Rudolph" userId="2af4d44886c067cc" providerId="LiveId" clId="{C2A81E54-F5E7-4F86-93A1-8F02F14B0C7C}" dt="2022-11-30T07:53:41.584" v="15004" actId="478"/>
          <ac:spMkLst>
            <pc:docMk/>
            <pc:sldMk cId="557282013" sldId="818"/>
            <ac:spMk id="72" creationId="{A65E3781-102C-17D8-ABDF-B212FD020559}"/>
          </ac:spMkLst>
        </pc:spChg>
        <pc:spChg chg="add del mod">
          <ac:chgData name="Siegbert Rudolph" userId="2af4d44886c067cc" providerId="LiveId" clId="{C2A81E54-F5E7-4F86-93A1-8F02F14B0C7C}" dt="2022-11-30T07:53:41.584" v="15004" actId="478"/>
          <ac:spMkLst>
            <pc:docMk/>
            <pc:sldMk cId="557282013" sldId="818"/>
            <ac:spMk id="73" creationId="{6BF2571E-F17B-846F-721A-AB515231C834}"/>
          </ac:spMkLst>
        </pc:spChg>
        <pc:spChg chg="add del mod">
          <ac:chgData name="Siegbert Rudolph" userId="2af4d44886c067cc" providerId="LiveId" clId="{C2A81E54-F5E7-4F86-93A1-8F02F14B0C7C}" dt="2022-11-30T07:53:41.584" v="15004" actId="478"/>
          <ac:spMkLst>
            <pc:docMk/>
            <pc:sldMk cId="557282013" sldId="818"/>
            <ac:spMk id="74" creationId="{7FD7C109-3822-02E2-9729-26C76C437F37}"/>
          </ac:spMkLst>
        </pc:spChg>
        <pc:spChg chg="add del mod">
          <ac:chgData name="Siegbert Rudolph" userId="2af4d44886c067cc" providerId="LiveId" clId="{C2A81E54-F5E7-4F86-93A1-8F02F14B0C7C}" dt="2022-11-30T07:53:41.584" v="15004" actId="478"/>
          <ac:spMkLst>
            <pc:docMk/>
            <pc:sldMk cId="557282013" sldId="818"/>
            <ac:spMk id="75" creationId="{B9E3F511-BBF1-B3AE-48CD-BF0E63592D42}"/>
          </ac:spMkLst>
        </pc:spChg>
        <pc:spChg chg="add del mod">
          <ac:chgData name="Siegbert Rudolph" userId="2af4d44886c067cc" providerId="LiveId" clId="{C2A81E54-F5E7-4F86-93A1-8F02F14B0C7C}" dt="2022-11-30T07:53:41.584" v="15004" actId="478"/>
          <ac:spMkLst>
            <pc:docMk/>
            <pc:sldMk cId="557282013" sldId="818"/>
            <ac:spMk id="76" creationId="{35211574-BBAF-1B90-E15A-AB2B786C8ACF}"/>
          </ac:spMkLst>
        </pc:spChg>
        <pc:spChg chg="add del mod">
          <ac:chgData name="Siegbert Rudolph" userId="2af4d44886c067cc" providerId="LiveId" clId="{C2A81E54-F5E7-4F86-93A1-8F02F14B0C7C}" dt="2022-11-30T07:53:41.584" v="15004" actId="478"/>
          <ac:spMkLst>
            <pc:docMk/>
            <pc:sldMk cId="557282013" sldId="818"/>
            <ac:spMk id="77" creationId="{BCBB25DB-B483-10DA-387A-28C4AD071810}"/>
          </ac:spMkLst>
        </pc:spChg>
      </pc:sldChg>
      <pc:sldChg chg="addSp delSp modSp new mod modTransition delAnim modAnim">
        <pc:chgData name="Siegbert Rudolph" userId="2af4d44886c067cc" providerId="LiveId" clId="{C2A81E54-F5E7-4F86-93A1-8F02F14B0C7C}" dt="2022-11-30T08:10:04.053" v="15747"/>
        <pc:sldMkLst>
          <pc:docMk/>
          <pc:sldMk cId="1225815787" sldId="819"/>
        </pc:sldMkLst>
        <pc:spChg chg="mod">
          <ac:chgData name="Siegbert Rudolph" userId="2af4d44886c067cc" providerId="LiveId" clId="{C2A81E54-F5E7-4F86-93A1-8F02F14B0C7C}" dt="2022-11-30T07:36:25.920" v="13785" actId="207"/>
          <ac:spMkLst>
            <pc:docMk/>
            <pc:sldMk cId="1225815787" sldId="819"/>
            <ac:spMk id="2" creationId="{D22A8FF0-C6F8-9858-1AD0-730D81938C6B}"/>
          </ac:spMkLst>
        </pc:spChg>
        <pc:spChg chg="add mod">
          <ac:chgData name="Siegbert Rudolph" userId="2af4d44886c067cc" providerId="LiveId" clId="{C2A81E54-F5E7-4F86-93A1-8F02F14B0C7C}" dt="2022-11-30T07:36:58.935" v="13805" actId="20577"/>
          <ac:spMkLst>
            <pc:docMk/>
            <pc:sldMk cId="1225815787" sldId="819"/>
            <ac:spMk id="4" creationId="{7E8DFCA6-DFA8-6CDC-B359-136CBC671AAD}"/>
          </ac:spMkLst>
        </pc:spChg>
        <pc:spChg chg="add del mod">
          <ac:chgData name="Siegbert Rudolph" userId="2af4d44886c067cc" providerId="LiveId" clId="{C2A81E54-F5E7-4F86-93A1-8F02F14B0C7C}" dt="2022-11-30T07:38:32.554" v="14096" actId="478"/>
          <ac:spMkLst>
            <pc:docMk/>
            <pc:sldMk cId="1225815787" sldId="819"/>
            <ac:spMk id="5" creationId="{DD68FF79-21B1-E623-4F42-F03AFA03114E}"/>
          </ac:spMkLst>
        </pc:spChg>
        <pc:spChg chg="add mod">
          <ac:chgData name="Siegbert Rudolph" userId="2af4d44886c067cc" providerId="LiveId" clId="{C2A81E54-F5E7-4F86-93A1-8F02F14B0C7C}" dt="2022-11-29T09:35:53.257" v="7023" actId="20577"/>
          <ac:spMkLst>
            <pc:docMk/>
            <pc:sldMk cId="1225815787" sldId="819"/>
            <ac:spMk id="6" creationId="{5D98C1E8-502E-8CB1-079D-9C381DBFA0B6}"/>
          </ac:spMkLst>
        </pc:spChg>
        <pc:spChg chg="add mod">
          <ac:chgData name="Siegbert Rudolph" userId="2af4d44886c067cc" providerId="LiveId" clId="{C2A81E54-F5E7-4F86-93A1-8F02F14B0C7C}" dt="2022-11-30T07:36:16.449" v="13784"/>
          <ac:spMkLst>
            <pc:docMk/>
            <pc:sldMk cId="1225815787" sldId="819"/>
            <ac:spMk id="7" creationId="{70865EF8-0E83-9955-EE8B-21658866711A}"/>
          </ac:spMkLst>
        </pc:spChg>
        <pc:spChg chg="add del mod">
          <ac:chgData name="Siegbert Rudolph" userId="2af4d44886c067cc" providerId="LiveId" clId="{C2A81E54-F5E7-4F86-93A1-8F02F14B0C7C}" dt="2022-11-29T16:06:38.359" v="9624" actId="478"/>
          <ac:spMkLst>
            <pc:docMk/>
            <pc:sldMk cId="1225815787" sldId="819"/>
            <ac:spMk id="7" creationId="{FBB4CE06-7A0D-F443-8257-936190A318DF}"/>
          </ac:spMkLst>
        </pc:spChg>
        <pc:spChg chg="add del mod">
          <ac:chgData name="Siegbert Rudolph" userId="2af4d44886c067cc" providerId="LiveId" clId="{C2A81E54-F5E7-4F86-93A1-8F02F14B0C7C}" dt="2022-11-27T13:04:08.540" v="1185" actId="478"/>
          <ac:spMkLst>
            <pc:docMk/>
            <pc:sldMk cId="1225815787" sldId="819"/>
            <ac:spMk id="8" creationId="{8829E10A-6EB5-255A-3DF3-4E9B8C32B83B}"/>
          </ac:spMkLst>
        </pc:spChg>
        <pc:spChg chg="add del mod">
          <ac:chgData name="Siegbert Rudolph" userId="2af4d44886c067cc" providerId="LiveId" clId="{C2A81E54-F5E7-4F86-93A1-8F02F14B0C7C}" dt="2022-11-27T13:04:54.771" v="1222" actId="478"/>
          <ac:spMkLst>
            <pc:docMk/>
            <pc:sldMk cId="1225815787" sldId="819"/>
            <ac:spMk id="9" creationId="{2C4F2A74-40DF-89E6-7C34-8391A06A428B}"/>
          </ac:spMkLst>
        </pc:spChg>
        <pc:spChg chg="add del mod">
          <ac:chgData name="Siegbert Rudolph" userId="2af4d44886c067cc" providerId="LiveId" clId="{C2A81E54-F5E7-4F86-93A1-8F02F14B0C7C}" dt="2022-11-30T07:38:32.554" v="14096" actId="478"/>
          <ac:spMkLst>
            <pc:docMk/>
            <pc:sldMk cId="1225815787" sldId="819"/>
            <ac:spMk id="10" creationId="{E771E9CA-7C6A-E17B-5841-5A1F42D6A139}"/>
          </ac:spMkLst>
        </pc:spChg>
        <pc:spChg chg="add del mod">
          <ac:chgData name="Siegbert Rudolph" userId="2af4d44886c067cc" providerId="LiveId" clId="{C2A81E54-F5E7-4F86-93A1-8F02F14B0C7C}" dt="2022-11-30T07:38:32.554" v="14096" actId="478"/>
          <ac:spMkLst>
            <pc:docMk/>
            <pc:sldMk cId="1225815787" sldId="819"/>
            <ac:spMk id="11" creationId="{7E0ECD36-BCC9-1907-005D-F209476F1A5D}"/>
          </ac:spMkLst>
        </pc:spChg>
        <pc:spChg chg="add del mod">
          <ac:chgData name="Siegbert Rudolph" userId="2af4d44886c067cc" providerId="LiveId" clId="{C2A81E54-F5E7-4F86-93A1-8F02F14B0C7C}" dt="2022-11-27T13:04:06.439" v="1184" actId="478"/>
          <ac:spMkLst>
            <pc:docMk/>
            <pc:sldMk cId="1225815787" sldId="819"/>
            <ac:spMk id="12" creationId="{5AFF91D8-3431-F035-0004-1EBFF5AC3301}"/>
          </ac:spMkLst>
        </pc:spChg>
        <pc:spChg chg="add del mod">
          <ac:chgData name="Siegbert Rudolph" userId="2af4d44886c067cc" providerId="LiveId" clId="{C2A81E54-F5E7-4F86-93A1-8F02F14B0C7C}" dt="2022-11-27T13:04:54.771" v="1222" actId="478"/>
          <ac:spMkLst>
            <pc:docMk/>
            <pc:sldMk cId="1225815787" sldId="819"/>
            <ac:spMk id="13" creationId="{062BE6FF-D773-2BFF-C7D1-3071D8A920FA}"/>
          </ac:spMkLst>
        </pc:spChg>
        <pc:spChg chg="add del mod">
          <ac:chgData name="Siegbert Rudolph" userId="2af4d44886c067cc" providerId="LiveId" clId="{C2A81E54-F5E7-4F86-93A1-8F02F14B0C7C}" dt="2022-11-30T07:38:32.554" v="14096" actId="478"/>
          <ac:spMkLst>
            <pc:docMk/>
            <pc:sldMk cId="1225815787" sldId="819"/>
            <ac:spMk id="14" creationId="{0295E403-6CCD-FCED-0149-9AEFE62DBD82}"/>
          </ac:spMkLst>
        </pc:spChg>
        <pc:spChg chg="add del mod">
          <ac:chgData name="Siegbert Rudolph" userId="2af4d44886c067cc" providerId="LiveId" clId="{C2A81E54-F5E7-4F86-93A1-8F02F14B0C7C}" dt="2022-11-30T07:38:32.554" v="14096" actId="478"/>
          <ac:spMkLst>
            <pc:docMk/>
            <pc:sldMk cId="1225815787" sldId="819"/>
            <ac:spMk id="15" creationId="{ECBC3B95-C0A3-FDDF-62F8-728C2F6D5632}"/>
          </ac:spMkLst>
        </pc:spChg>
        <pc:spChg chg="add del mod">
          <ac:chgData name="Siegbert Rudolph" userId="2af4d44886c067cc" providerId="LiveId" clId="{C2A81E54-F5E7-4F86-93A1-8F02F14B0C7C}" dt="2022-11-27T13:04:10.268" v="1186" actId="478"/>
          <ac:spMkLst>
            <pc:docMk/>
            <pc:sldMk cId="1225815787" sldId="819"/>
            <ac:spMk id="16" creationId="{40C4EC75-A5EC-9DC4-CA3C-91FFF8E1EFD6}"/>
          </ac:spMkLst>
        </pc:spChg>
        <pc:spChg chg="add del mod">
          <ac:chgData name="Siegbert Rudolph" userId="2af4d44886c067cc" providerId="LiveId" clId="{C2A81E54-F5E7-4F86-93A1-8F02F14B0C7C}" dt="2022-11-27T13:04:54.771" v="1222" actId="478"/>
          <ac:spMkLst>
            <pc:docMk/>
            <pc:sldMk cId="1225815787" sldId="819"/>
            <ac:spMk id="17" creationId="{B4AFD3ED-4B89-9A85-261D-427E8F507250}"/>
          </ac:spMkLst>
        </pc:spChg>
        <pc:spChg chg="add del mod">
          <ac:chgData name="Siegbert Rudolph" userId="2af4d44886c067cc" providerId="LiveId" clId="{C2A81E54-F5E7-4F86-93A1-8F02F14B0C7C}" dt="2022-11-30T07:38:32.554" v="14096" actId="478"/>
          <ac:spMkLst>
            <pc:docMk/>
            <pc:sldMk cId="1225815787" sldId="819"/>
            <ac:spMk id="18" creationId="{35100551-3E16-C887-F317-B46F1E0836D6}"/>
          </ac:spMkLst>
        </pc:spChg>
        <pc:spChg chg="add del mod">
          <ac:chgData name="Siegbert Rudolph" userId="2af4d44886c067cc" providerId="LiveId" clId="{C2A81E54-F5E7-4F86-93A1-8F02F14B0C7C}" dt="2022-11-30T07:38:32.554" v="14096" actId="478"/>
          <ac:spMkLst>
            <pc:docMk/>
            <pc:sldMk cId="1225815787" sldId="819"/>
            <ac:spMk id="19" creationId="{82647D86-EE5D-4C88-1FED-F1C5E4932913}"/>
          </ac:spMkLst>
        </pc:spChg>
        <pc:spChg chg="add del mod">
          <ac:chgData name="Siegbert Rudolph" userId="2af4d44886c067cc" providerId="LiveId" clId="{C2A81E54-F5E7-4F86-93A1-8F02F14B0C7C}" dt="2022-11-27T13:04:11.323" v="1187" actId="478"/>
          <ac:spMkLst>
            <pc:docMk/>
            <pc:sldMk cId="1225815787" sldId="819"/>
            <ac:spMk id="20" creationId="{5FF91018-B518-D575-ED64-139C9AE876BD}"/>
          </ac:spMkLst>
        </pc:spChg>
        <pc:spChg chg="add del mod">
          <ac:chgData name="Siegbert Rudolph" userId="2af4d44886c067cc" providerId="LiveId" clId="{C2A81E54-F5E7-4F86-93A1-8F02F14B0C7C}" dt="2022-11-27T13:04:54.771" v="1222" actId="478"/>
          <ac:spMkLst>
            <pc:docMk/>
            <pc:sldMk cId="1225815787" sldId="819"/>
            <ac:spMk id="21" creationId="{8ED517B3-94BC-A6F7-61B6-5C3F4011B329}"/>
          </ac:spMkLst>
        </pc:spChg>
        <pc:spChg chg="add del mod">
          <ac:chgData name="Siegbert Rudolph" userId="2af4d44886c067cc" providerId="LiveId" clId="{C2A81E54-F5E7-4F86-93A1-8F02F14B0C7C}" dt="2022-11-30T07:38:32.554" v="14096" actId="478"/>
          <ac:spMkLst>
            <pc:docMk/>
            <pc:sldMk cId="1225815787" sldId="819"/>
            <ac:spMk id="22" creationId="{8D39143F-F200-3DC8-02D0-78938A79512A}"/>
          </ac:spMkLst>
        </pc:spChg>
        <pc:spChg chg="add del mod">
          <ac:chgData name="Siegbert Rudolph" userId="2af4d44886c067cc" providerId="LiveId" clId="{C2A81E54-F5E7-4F86-93A1-8F02F14B0C7C}" dt="2022-11-30T07:38:32.554" v="14096" actId="478"/>
          <ac:spMkLst>
            <pc:docMk/>
            <pc:sldMk cId="1225815787" sldId="819"/>
            <ac:spMk id="23" creationId="{9B659C90-3571-63CA-9634-C2431AF6B932}"/>
          </ac:spMkLst>
        </pc:spChg>
        <pc:spChg chg="add del mod">
          <ac:chgData name="Siegbert Rudolph" userId="2af4d44886c067cc" providerId="LiveId" clId="{C2A81E54-F5E7-4F86-93A1-8F02F14B0C7C}" dt="2022-11-27T13:04:00.899" v="1183" actId="478"/>
          <ac:spMkLst>
            <pc:docMk/>
            <pc:sldMk cId="1225815787" sldId="819"/>
            <ac:spMk id="24" creationId="{66E5FA74-2835-1D57-B8F8-AC98741B6931}"/>
          </ac:spMkLst>
        </pc:spChg>
        <pc:spChg chg="add del mod">
          <ac:chgData name="Siegbert Rudolph" userId="2af4d44886c067cc" providerId="LiveId" clId="{C2A81E54-F5E7-4F86-93A1-8F02F14B0C7C}" dt="2022-11-27T13:04:54.771" v="1222" actId="478"/>
          <ac:spMkLst>
            <pc:docMk/>
            <pc:sldMk cId="1225815787" sldId="819"/>
            <ac:spMk id="25" creationId="{0EAB797B-2EC7-8A9B-F119-3656606661F5}"/>
          </ac:spMkLst>
        </pc:spChg>
        <pc:spChg chg="add del mod">
          <ac:chgData name="Siegbert Rudolph" userId="2af4d44886c067cc" providerId="LiveId" clId="{C2A81E54-F5E7-4F86-93A1-8F02F14B0C7C}" dt="2022-11-30T07:38:32.554" v="14096" actId="478"/>
          <ac:spMkLst>
            <pc:docMk/>
            <pc:sldMk cId="1225815787" sldId="819"/>
            <ac:spMk id="26" creationId="{4F12FBFB-6059-D3FA-822C-5103A20F0701}"/>
          </ac:spMkLst>
        </pc:spChg>
        <pc:spChg chg="add del mod">
          <ac:chgData name="Siegbert Rudolph" userId="2af4d44886c067cc" providerId="LiveId" clId="{C2A81E54-F5E7-4F86-93A1-8F02F14B0C7C}" dt="2022-11-30T07:38:32.554" v="14096" actId="478"/>
          <ac:spMkLst>
            <pc:docMk/>
            <pc:sldMk cId="1225815787" sldId="819"/>
            <ac:spMk id="27" creationId="{0FE18694-8A6A-8113-EEC1-52C162FA4659}"/>
          </ac:spMkLst>
        </pc:spChg>
        <pc:spChg chg="add del mod">
          <ac:chgData name="Siegbert Rudolph" userId="2af4d44886c067cc" providerId="LiveId" clId="{C2A81E54-F5E7-4F86-93A1-8F02F14B0C7C}" dt="2022-11-27T13:03:58.423" v="1182" actId="478"/>
          <ac:spMkLst>
            <pc:docMk/>
            <pc:sldMk cId="1225815787" sldId="819"/>
            <ac:spMk id="28" creationId="{0BDF63EB-FC5C-7908-7355-0AFD0DAB14D0}"/>
          </ac:spMkLst>
        </pc:spChg>
        <pc:spChg chg="add del mod">
          <ac:chgData name="Siegbert Rudolph" userId="2af4d44886c067cc" providerId="LiveId" clId="{C2A81E54-F5E7-4F86-93A1-8F02F14B0C7C}" dt="2022-11-27T13:04:54.771" v="1222" actId="478"/>
          <ac:spMkLst>
            <pc:docMk/>
            <pc:sldMk cId="1225815787" sldId="819"/>
            <ac:spMk id="29" creationId="{44448350-52DF-EBD4-FDDA-12B56B778D90}"/>
          </ac:spMkLst>
        </pc:spChg>
        <pc:spChg chg="add del mod">
          <ac:chgData name="Siegbert Rudolph" userId="2af4d44886c067cc" providerId="LiveId" clId="{C2A81E54-F5E7-4F86-93A1-8F02F14B0C7C}" dt="2022-11-30T07:38:32.554" v="14096" actId="478"/>
          <ac:spMkLst>
            <pc:docMk/>
            <pc:sldMk cId="1225815787" sldId="819"/>
            <ac:spMk id="30" creationId="{6C8D61F0-C1DF-A30D-5129-38032A0F9AEE}"/>
          </ac:spMkLst>
        </pc:spChg>
        <pc:spChg chg="add mod">
          <ac:chgData name="Siegbert Rudolph" userId="2af4d44886c067cc" providerId="LiveId" clId="{C2A81E54-F5E7-4F86-93A1-8F02F14B0C7C}" dt="2022-11-30T07:38:39.846" v="14097" actId="207"/>
          <ac:spMkLst>
            <pc:docMk/>
            <pc:sldMk cId="1225815787" sldId="819"/>
            <ac:spMk id="31" creationId="{DEA63763-76D2-C88D-688E-F506D4303685}"/>
          </ac:spMkLst>
        </pc:spChg>
        <pc:spChg chg="add mod">
          <ac:chgData name="Siegbert Rudolph" userId="2af4d44886c067cc" providerId="LiveId" clId="{C2A81E54-F5E7-4F86-93A1-8F02F14B0C7C}" dt="2022-11-30T07:38:39.846" v="14097" actId="207"/>
          <ac:spMkLst>
            <pc:docMk/>
            <pc:sldMk cId="1225815787" sldId="819"/>
            <ac:spMk id="32" creationId="{FD6150BF-F6FC-33FE-D3CB-C507AA081E87}"/>
          </ac:spMkLst>
        </pc:spChg>
        <pc:spChg chg="add mod">
          <ac:chgData name="Siegbert Rudolph" userId="2af4d44886c067cc" providerId="LiveId" clId="{C2A81E54-F5E7-4F86-93A1-8F02F14B0C7C}" dt="2022-11-30T07:38:39.846" v="14097" actId="207"/>
          <ac:spMkLst>
            <pc:docMk/>
            <pc:sldMk cId="1225815787" sldId="819"/>
            <ac:spMk id="33" creationId="{D0D5A690-F19A-C643-78BB-CFA2108EC648}"/>
          </ac:spMkLst>
        </pc:spChg>
        <pc:spChg chg="add mod">
          <ac:chgData name="Siegbert Rudolph" userId="2af4d44886c067cc" providerId="LiveId" clId="{C2A81E54-F5E7-4F86-93A1-8F02F14B0C7C}" dt="2022-11-30T07:38:39.846" v="14097" actId="207"/>
          <ac:spMkLst>
            <pc:docMk/>
            <pc:sldMk cId="1225815787" sldId="819"/>
            <ac:spMk id="34" creationId="{8CBFD8F7-7BE9-56F8-B156-542A1CE265D9}"/>
          </ac:spMkLst>
        </pc:spChg>
        <pc:spChg chg="add mod">
          <ac:chgData name="Siegbert Rudolph" userId="2af4d44886c067cc" providerId="LiveId" clId="{C2A81E54-F5E7-4F86-93A1-8F02F14B0C7C}" dt="2022-11-30T07:38:39.846" v="14097" actId="207"/>
          <ac:spMkLst>
            <pc:docMk/>
            <pc:sldMk cId="1225815787" sldId="819"/>
            <ac:spMk id="35" creationId="{8F8CDD60-0355-CF85-2898-97735E2EB0B5}"/>
          </ac:spMkLst>
        </pc:spChg>
        <pc:spChg chg="add mod">
          <ac:chgData name="Siegbert Rudolph" userId="2af4d44886c067cc" providerId="LiveId" clId="{C2A81E54-F5E7-4F86-93A1-8F02F14B0C7C}" dt="2022-11-30T07:38:39.846" v="14097" actId="207"/>
          <ac:spMkLst>
            <pc:docMk/>
            <pc:sldMk cId="1225815787" sldId="819"/>
            <ac:spMk id="36" creationId="{BA44F8AD-1CBF-6237-7B8A-F0AF21DE7710}"/>
          </ac:spMkLst>
        </pc:spChg>
        <pc:spChg chg="add del mod">
          <ac:chgData name="Siegbert Rudolph" userId="2af4d44886c067cc" providerId="LiveId" clId="{C2A81E54-F5E7-4F86-93A1-8F02F14B0C7C}" dt="2022-11-30T07:38:32.554" v="14096" actId="478"/>
          <ac:spMkLst>
            <pc:docMk/>
            <pc:sldMk cId="1225815787" sldId="819"/>
            <ac:spMk id="37" creationId="{E9C8D6AF-3F30-0929-94F7-E7C7F8586873}"/>
          </ac:spMkLst>
        </pc:spChg>
        <pc:spChg chg="add del mod">
          <ac:chgData name="Siegbert Rudolph" userId="2af4d44886c067cc" providerId="LiveId" clId="{C2A81E54-F5E7-4F86-93A1-8F02F14B0C7C}" dt="2022-11-30T07:38:32.554" v="14096" actId="478"/>
          <ac:spMkLst>
            <pc:docMk/>
            <pc:sldMk cId="1225815787" sldId="819"/>
            <ac:spMk id="38" creationId="{31DE9112-0EF8-BF2B-341E-31F7A52325FE}"/>
          </ac:spMkLst>
        </pc:spChg>
        <pc:spChg chg="add mod">
          <ac:chgData name="Siegbert Rudolph" userId="2af4d44886c067cc" providerId="LiveId" clId="{C2A81E54-F5E7-4F86-93A1-8F02F14B0C7C}" dt="2022-11-30T07:38:39.846" v="14097" actId="207"/>
          <ac:spMkLst>
            <pc:docMk/>
            <pc:sldMk cId="1225815787" sldId="819"/>
            <ac:spMk id="39" creationId="{3F33DEDB-7F50-F439-7024-35BFEDA16891}"/>
          </ac:spMkLst>
        </pc:spChg>
        <pc:spChg chg="add del mod">
          <ac:chgData name="Siegbert Rudolph" userId="2af4d44886c067cc" providerId="LiveId" clId="{C2A81E54-F5E7-4F86-93A1-8F02F14B0C7C}" dt="2022-11-30T07:38:32.554" v="14096" actId="478"/>
          <ac:spMkLst>
            <pc:docMk/>
            <pc:sldMk cId="1225815787" sldId="819"/>
            <ac:spMk id="40" creationId="{78CE86B7-A984-A588-3043-F86B13C8C3FB}"/>
          </ac:spMkLst>
        </pc:spChg>
        <pc:spChg chg="add del mod">
          <ac:chgData name="Siegbert Rudolph" userId="2af4d44886c067cc" providerId="LiveId" clId="{C2A81E54-F5E7-4F86-93A1-8F02F14B0C7C}" dt="2022-11-30T07:38:32.554" v="14096" actId="478"/>
          <ac:spMkLst>
            <pc:docMk/>
            <pc:sldMk cId="1225815787" sldId="819"/>
            <ac:spMk id="41" creationId="{131B9555-3F10-EF7C-E3B5-FF62CA9CC874}"/>
          </ac:spMkLst>
        </pc:spChg>
        <pc:spChg chg="add mod">
          <ac:chgData name="Siegbert Rudolph" userId="2af4d44886c067cc" providerId="LiveId" clId="{C2A81E54-F5E7-4F86-93A1-8F02F14B0C7C}" dt="2022-11-30T07:38:39.846" v="14097" actId="207"/>
          <ac:spMkLst>
            <pc:docMk/>
            <pc:sldMk cId="1225815787" sldId="819"/>
            <ac:spMk id="42" creationId="{4CAAA9A7-5A3A-B2B8-C950-12950A8A6545}"/>
          </ac:spMkLst>
        </pc:spChg>
      </pc:sldChg>
      <pc:sldChg chg="addSp delSp modSp add mod modTransition addAnim delAnim modAnim">
        <pc:chgData name="Siegbert Rudolph" userId="2af4d44886c067cc" providerId="LiveId" clId="{C2A81E54-F5E7-4F86-93A1-8F02F14B0C7C}" dt="2022-11-30T11:53:18.770" v="17597"/>
        <pc:sldMkLst>
          <pc:docMk/>
          <pc:sldMk cId="2610140354" sldId="820"/>
        </pc:sldMkLst>
        <pc:spChg chg="mod">
          <ac:chgData name="Siegbert Rudolph" userId="2af4d44886c067cc" providerId="LiveId" clId="{C2A81E54-F5E7-4F86-93A1-8F02F14B0C7C}" dt="2022-11-30T07:39:00.590" v="14099" actId="207"/>
          <ac:spMkLst>
            <pc:docMk/>
            <pc:sldMk cId="2610140354" sldId="820"/>
            <ac:spMk id="2" creationId="{D22A8FF0-C6F8-9858-1AD0-730D81938C6B}"/>
          </ac:spMkLst>
        </pc:spChg>
        <pc:spChg chg="mod">
          <ac:chgData name="Siegbert Rudolph" userId="2af4d44886c067cc" providerId="LiveId" clId="{C2A81E54-F5E7-4F86-93A1-8F02F14B0C7C}" dt="2022-11-30T09:21:16.516" v="16808" actId="20577"/>
          <ac:spMkLst>
            <pc:docMk/>
            <pc:sldMk cId="2610140354" sldId="820"/>
            <ac:spMk id="4" creationId="{7E8DFCA6-DFA8-6CDC-B359-136CBC671AAD}"/>
          </ac:spMkLst>
        </pc:spChg>
        <pc:spChg chg="add del mod">
          <ac:chgData name="Siegbert Rudolph" userId="2af4d44886c067cc" providerId="LiveId" clId="{C2A81E54-F5E7-4F86-93A1-8F02F14B0C7C}" dt="2022-11-30T07:40:25.769" v="14315" actId="207"/>
          <ac:spMkLst>
            <pc:docMk/>
            <pc:sldMk cId="2610140354" sldId="820"/>
            <ac:spMk id="5" creationId="{535DB15B-D56E-ACDA-EDFF-2C2707D7DAC6}"/>
          </ac:spMkLst>
        </pc:spChg>
        <pc:spChg chg="del">
          <ac:chgData name="Siegbert Rudolph" userId="2af4d44886c067cc" providerId="LiveId" clId="{C2A81E54-F5E7-4F86-93A1-8F02F14B0C7C}" dt="2022-11-27T13:38:31.883" v="2320" actId="478"/>
          <ac:spMkLst>
            <pc:docMk/>
            <pc:sldMk cId="2610140354" sldId="820"/>
            <ac:spMk id="5" creationId="{DD68FF79-21B1-E623-4F42-F03AFA03114E}"/>
          </ac:spMkLst>
        </pc:spChg>
        <pc:spChg chg="mod">
          <ac:chgData name="Siegbert Rudolph" userId="2af4d44886c067cc" providerId="LiveId" clId="{C2A81E54-F5E7-4F86-93A1-8F02F14B0C7C}" dt="2022-11-29T09:23:38.257" v="6962" actId="1035"/>
          <ac:spMkLst>
            <pc:docMk/>
            <pc:sldMk cId="2610140354" sldId="820"/>
            <ac:spMk id="6" creationId="{5D98C1E8-502E-8CB1-079D-9C381DBFA0B6}"/>
          </ac:spMkLst>
        </pc:spChg>
        <pc:spChg chg="add del mod">
          <ac:chgData name="Siegbert Rudolph" userId="2af4d44886c067cc" providerId="LiveId" clId="{C2A81E54-F5E7-4F86-93A1-8F02F14B0C7C}" dt="2022-11-29T09:23:38.257" v="6962" actId="1035"/>
          <ac:spMkLst>
            <pc:docMk/>
            <pc:sldMk cId="2610140354" sldId="820"/>
            <ac:spMk id="7" creationId="{6481E95F-8B78-762A-9BD5-04499D959C56}"/>
          </ac:spMkLst>
        </pc:spChg>
        <pc:spChg chg="del">
          <ac:chgData name="Siegbert Rudolph" userId="2af4d44886c067cc" providerId="LiveId" clId="{C2A81E54-F5E7-4F86-93A1-8F02F14B0C7C}" dt="2022-11-28T10:34:47.074" v="4227" actId="21"/>
          <ac:spMkLst>
            <pc:docMk/>
            <pc:sldMk cId="2610140354" sldId="820"/>
            <ac:spMk id="7" creationId="{FBB4CE06-7A0D-F443-8257-936190A318DF}"/>
          </ac:spMkLst>
        </pc:spChg>
        <pc:spChg chg="add del mod">
          <ac:chgData name="Siegbert Rudolph" userId="2af4d44886c067cc" providerId="LiveId" clId="{C2A81E54-F5E7-4F86-93A1-8F02F14B0C7C}" dt="2022-11-30T07:39:18.748" v="14101" actId="478"/>
          <ac:spMkLst>
            <pc:docMk/>
            <pc:sldMk cId="2610140354" sldId="820"/>
            <ac:spMk id="8" creationId="{8DC4BF63-CF59-D1D0-9453-C9790850411B}"/>
          </ac:spMkLst>
        </pc:spChg>
        <pc:spChg chg="add mod">
          <ac:chgData name="Siegbert Rudolph" userId="2af4d44886c067cc" providerId="LiveId" clId="{C2A81E54-F5E7-4F86-93A1-8F02F14B0C7C}" dt="2022-11-29T09:23:38.257" v="6962" actId="1035"/>
          <ac:spMkLst>
            <pc:docMk/>
            <pc:sldMk cId="2610140354" sldId="820"/>
            <ac:spMk id="9" creationId="{D457846D-911C-F0D2-14F7-9D449103134D}"/>
          </ac:spMkLst>
        </pc:spChg>
        <pc:spChg chg="add mod">
          <ac:chgData name="Siegbert Rudolph" userId="2af4d44886c067cc" providerId="LiveId" clId="{C2A81E54-F5E7-4F86-93A1-8F02F14B0C7C}" dt="2022-11-30T07:39:14.773" v="14100"/>
          <ac:spMkLst>
            <pc:docMk/>
            <pc:sldMk cId="2610140354" sldId="820"/>
            <ac:spMk id="10" creationId="{A803299F-24D9-2EC1-F4A0-40FF2242F903}"/>
          </ac:spMkLst>
        </pc:spChg>
        <pc:spChg chg="del">
          <ac:chgData name="Siegbert Rudolph" userId="2af4d44886c067cc" providerId="LiveId" clId="{C2A81E54-F5E7-4F86-93A1-8F02F14B0C7C}" dt="2022-11-27T13:38:31.883" v="2320" actId="478"/>
          <ac:spMkLst>
            <pc:docMk/>
            <pc:sldMk cId="2610140354" sldId="820"/>
            <ac:spMk id="10" creationId="{E771E9CA-7C6A-E17B-5841-5A1F42D6A139}"/>
          </ac:spMkLst>
        </pc:spChg>
        <pc:spChg chg="add mod">
          <ac:chgData name="Siegbert Rudolph" userId="2af4d44886c067cc" providerId="LiveId" clId="{C2A81E54-F5E7-4F86-93A1-8F02F14B0C7C}" dt="2022-11-30T11:53:18.770" v="17597"/>
          <ac:spMkLst>
            <pc:docMk/>
            <pc:sldMk cId="2610140354" sldId="820"/>
            <ac:spMk id="11" creationId="{3ED7A640-B1F9-93E2-AAAF-71DB3E0A18F3}"/>
          </ac:spMkLst>
        </pc:spChg>
        <pc:spChg chg="del">
          <ac:chgData name="Siegbert Rudolph" userId="2af4d44886c067cc" providerId="LiveId" clId="{C2A81E54-F5E7-4F86-93A1-8F02F14B0C7C}" dt="2022-11-27T13:38:31.883" v="2320" actId="478"/>
          <ac:spMkLst>
            <pc:docMk/>
            <pc:sldMk cId="2610140354" sldId="820"/>
            <ac:spMk id="11" creationId="{7E0ECD36-BCC9-1907-005D-F209476F1A5D}"/>
          </ac:spMkLst>
        </pc:spChg>
        <pc:spChg chg="add mod">
          <ac:chgData name="Siegbert Rudolph" userId="2af4d44886c067cc" providerId="LiveId" clId="{C2A81E54-F5E7-4F86-93A1-8F02F14B0C7C}" dt="2022-11-29T09:23:38.257" v="6962" actId="1035"/>
          <ac:spMkLst>
            <pc:docMk/>
            <pc:sldMk cId="2610140354" sldId="820"/>
            <ac:spMk id="13" creationId="{2F1A9E2C-32D8-FF3D-85A4-5117A40008E9}"/>
          </ac:spMkLst>
        </pc:spChg>
        <pc:spChg chg="del">
          <ac:chgData name="Siegbert Rudolph" userId="2af4d44886c067cc" providerId="LiveId" clId="{C2A81E54-F5E7-4F86-93A1-8F02F14B0C7C}" dt="2022-11-27T13:38:31.883" v="2320" actId="478"/>
          <ac:spMkLst>
            <pc:docMk/>
            <pc:sldMk cId="2610140354" sldId="820"/>
            <ac:spMk id="14" creationId="{0295E403-6CCD-FCED-0149-9AEFE62DBD82}"/>
          </ac:spMkLst>
        </pc:spChg>
        <pc:spChg chg="del">
          <ac:chgData name="Siegbert Rudolph" userId="2af4d44886c067cc" providerId="LiveId" clId="{C2A81E54-F5E7-4F86-93A1-8F02F14B0C7C}" dt="2022-11-27T13:38:31.883" v="2320" actId="478"/>
          <ac:spMkLst>
            <pc:docMk/>
            <pc:sldMk cId="2610140354" sldId="820"/>
            <ac:spMk id="15" creationId="{ECBC3B95-C0A3-FDDF-62F8-728C2F6D5632}"/>
          </ac:spMkLst>
        </pc:spChg>
        <pc:spChg chg="add mod">
          <ac:chgData name="Siegbert Rudolph" userId="2af4d44886c067cc" providerId="LiveId" clId="{C2A81E54-F5E7-4F86-93A1-8F02F14B0C7C}" dt="2022-11-29T09:23:38.257" v="6962" actId="1035"/>
          <ac:spMkLst>
            <pc:docMk/>
            <pc:sldMk cId="2610140354" sldId="820"/>
            <ac:spMk id="16" creationId="{99E93F77-3559-92EE-F287-D44CE0EFC36F}"/>
          </ac:spMkLst>
        </pc:spChg>
        <pc:spChg chg="add mod">
          <ac:chgData name="Siegbert Rudolph" userId="2af4d44886c067cc" providerId="LiveId" clId="{C2A81E54-F5E7-4F86-93A1-8F02F14B0C7C}" dt="2022-11-29T09:23:38.257" v="6962" actId="1035"/>
          <ac:spMkLst>
            <pc:docMk/>
            <pc:sldMk cId="2610140354" sldId="820"/>
            <ac:spMk id="17" creationId="{11E39581-C5D7-F21D-886F-BC6FCE4940A1}"/>
          </ac:spMkLst>
        </pc:spChg>
        <pc:spChg chg="del">
          <ac:chgData name="Siegbert Rudolph" userId="2af4d44886c067cc" providerId="LiveId" clId="{C2A81E54-F5E7-4F86-93A1-8F02F14B0C7C}" dt="2022-11-27T13:38:31.883" v="2320" actId="478"/>
          <ac:spMkLst>
            <pc:docMk/>
            <pc:sldMk cId="2610140354" sldId="820"/>
            <ac:spMk id="18" creationId="{35100551-3E16-C887-F317-B46F1E0836D6}"/>
          </ac:spMkLst>
        </pc:spChg>
        <pc:spChg chg="del">
          <ac:chgData name="Siegbert Rudolph" userId="2af4d44886c067cc" providerId="LiveId" clId="{C2A81E54-F5E7-4F86-93A1-8F02F14B0C7C}" dt="2022-11-27T13:38:31.883" v="2320" actId="478"/>
          <ac:spMkLst>
            <pc:docMk/>
            <pc:sldMk cId="2610140354" sldId="820"/>
            <ac:spMk id="19" creationId="{82647D86-EE5D-4C88-1FED-F1C5E4932913}"/>
          </ac:spMkLst>
        </pc:spChg>
        <pc:spChg chg="add mod">
          <ac:chgData name="Siegbert Rudolph" userId="2af4d44886c067cc" providerId="LiveId" clId="{C2A81E54-F5E7-4F86-93A1-8F02F14B0C7C}" dt="2022-11-29T16:07:06.140" v="9627" actId="21"/>
          <ac:spMkLst>
            <pc:docMk/>
            <pc:sldMk cId="2610140354" sldId="820"/>
            <ac:spMk id="20" creationId="{BB07BB1F-975D-762F-4DC7-F33E81EF73B7}"/>
          </ac:spMkLst>
        </pc:spChg>
        <pc:spChg chg="del">
          <ac:chgData name="Siegbert Rudolph" userId="2af4d44886c067cc" providerId="LiveId" clId="{C2A81E54-F5E7-4F86-93A1-8F02F14B0C7C}" dt="2022-11-27T13:38:31.883" v="2320" actId="478"/>
          <ac:spMkLst>
            <pc:docMk/>
            <pc:sldMk cId="2610140354" sldId="820"/>
            <ac:spMk id="22" creationId="{8D39143F-F200-3DC8-02D0-78938A79512A}"/>
          </ac:spMkLst>
        </pc:spChg>
        <pc:spChg chg="del">
          <ac:chgData name="Siegbert Rudolph" userId="2af4d44886c067cc" providerId="LiveId" clId="{C2A81E54-F5E7-4F86-93A1-8F02F14B0C7C}" dt="2022-11-27T13:38:31.883" v="2320" actId="478"/>
          <ac:spMkLst>
            <pc:docMk/>
            <pc:sldMk cId="2610140354" sldId="820"/>
            <ac:spMk id="23" creationId="{9B659C90-3571-63CA-9634-C2431AF6B932}"/>
          </ac:spMkLst>
        </pc:spChg>
        <pc:spChg chg="del">
          <ac:chgData name="Siegbert Rudolph" userId="2af4d44886c067cc" providerId="LiveId" clId="{C2A81E54-F5E7-4F86-93A1-8F02F14B0C7C}" dt="2022-11-27T13:38:31.883" v="2320" actId="478"/>
          <ac:spMkLst>
            <pc:docMk/>
            <pc:sldMk cId="2610140354" sldId="820"/>
            <ac:spMk id="26" creationId="{4F12FBFB-6059-D3FA-822C-5103A20F0701}"/>
          </ac:spMkLst>
        </pc:spChg>
        <pc:spChg chg="del">
          <ac:chgData name="Siegbert Rudolph" userId="2af4d44886c067cc" providerId="LiveId" clId="{C2A81E54-F5E7-4F86-93A1-8F02F14B0C7C}" dt="2022-11-27T13:38:31.883" v="2320" actId="478"/>
          <ac:spMkLst>
            <pc:docMk/>
            <pc:sldMk cId="2610140354" sldId="820"/>
            <ac:spMk id="27" creationId="{0FE18694-8A6A-8113-EEC1-52C162FA4659}"/>
          </ac:spMkLst>
        </pc:spChg>
        <pc:spChg chg="del">
          <ac:chgData name="Siegbert Rudolph" userId="2af4d44886c067cc" providerId="LiveId" clId="{C2A81E54-F5E7-4F86-93A1-8F02F14B0C7C}" dt="2022-11-27T13:38:31.883" v="2320" actId="478"/>
          <ac:spMkLst>
            <pc:docMk/>
            <pc:sldMk cId="2610140354" sldId="820"/>
            <ac:spMk id="30" creationId="{6C8D61F0-C1DF-A30D-5129-38032A0F9AEE}"/>
          </ac:spMkLst>
        </pc:spChg>
        <pc:spChg chg="mod">
          <ac:chgData name="Siegbert Rudolph" userId="2af4d44886c067cc" providerId="LiveId" clId="{C2A81E54-F5E7-4F86-93A1-8F02F14B0C7C}" dt="2022-11-30T07:40:25.769" v="14315" actId="207"/>
          <ac:spMkLst>
            <pc:docMk/>
            <pc:sldMk cId="2610140354" sldId="820"/>
            <ac:spMk id="31" creationId="{DEA63763-76D2-C88D-688E-F506D4303685}"/>
          </ac:spMkLst>
        </pc:spChg>
        <pc:spChg chg="mod">
          <ac:chgData name="Siegbert Rudolph" userId="2af4d44886c067cc" providerId="LiveId" clId="{C2A81E54-F5E7-4F86-93A1-8F02F14B0C7C}" dt="2022-11-30T07:40:25.769" v="14315" actId="207"/>
          <ac:spMkLst>
            <pc:docMk/>
            <pc:sldMk cId="2610140354" sldId="820"/>
            <ac:spMk id="32" creationId="{FD6150BF-F6FC-33FE-D3CB-C507AA081E87}"/>
          </ac:spMkLst>
        </pc:spChg>
        <pc:spChg chg="mod">
          <ac:chgData name="Siegbert Rudolph" userId="2af4d44886c067cc" providerId="LiveId" clId="{C2A81E54-F5E7-4F86-93A1-8F02F14B0C7C}" dt="2022-11-30T07:40:25.769" v="14315" actId="207"/>
          <ac:spMkLst>
            <pc:docMk/>
            <pc:sldMk cId="2610140354" sldId="820"/>
            <ac:spMk id="33" creationId="{D0D5A690-F19A-C643-78BB-CFA2108EC648}"/>
          </ac:spMkLst>
        </pc:spChg>
        <pc:spChg chg="mod">
          <ac:chgData name="Siegbert Rudolph" userId="2af4d44886c067cc" providerId="LiveId" clId="{C2A81E54-F5E7-4F86-93A1-8F02F14B0C7C}" dt="2022-11-30T07:40:25.769" v="14315" actId="207"/>
          <ac:spMkLst>
            <pc:docMk/>
            <pc:sldMk cId="2610140354" sldId="820"/>
            <ac:spMk id="34" creationId="{8CBFD8F7-7BE9-56F8-B156-542A1CE265D9}"/>
          </ac:spMkLst>
        </pc:spChg>
        <pc:spChg chg="del">
          <ac:chgData name="Siegbert Rudolph" userId="2af4d44886c067cc" providerId="LiveId" clId="{C2A81E54-F5E7-4F86-93A1-8F02F14B0C7C}" dt="2022-11-27T14:18:16.379" v="2595" actId="478"/>
          <ac:spMkLst>
            <pc:docMk/>
            <pc:sldMk cId="2610140354" sldId="820"/>
            <ac:spMk id="35" creationId="{8F8CDD60-0355-CF85-2898-97735E2EB0B5}"/>
          </ac:spMkLst>
        </pc:spChg>
        <pc:spChg chg="del">
          <ac:chgData name="Siegbert Rudolph" userId="2af4d44886c067cc" providerId="LiveId" clId="{C2A81E54-F5E7-4F86-93A1-8F02F14B0C7C}" dt="2022-11-27T14:18:16.379" v="2595" actId="478"/>
          <ac:spMkLst>
            <pc:docMk/>
            <pc:sldMk cId="2610140354" sldId="820"/>
            <ac:spMk id="36" creationId="{BA44F8AD-1CBF-6237-7B8A-F0AF21DE7710}"/>
          </ac:spMkLst>
        </pc:spChg>
        <pc:spChg chg="del">
          <ac:chgData name="Siegbert Rudolph" userId="2af4d44886c067cc" providerId="LiveId" clId="{C2A81E54-F5E7-4F86-93A1-8F02F14B0C7C}" dt="2022-11-27T13:38:31.883" v="2320" actId="478"/>
          <ac:spMkLst>
            <pc:docMk/>
            <pc:sldMk cId="2610140354" sldId="820"/>
            <ac:spMk id="37" creationId="{E9C8D6AF-3F30-0929-94F7-E7C7F8586873}"/>
          </ac:spMkLst>
        </pc:spChg>
        <pc:spChg chg="del">
          <ac:chgData name="Siegbert Rudolph" userId="2af4d44886c067cc" providerId="LiveId" clId="{C2A81E54-F5E7-4F86-93A1-8F02F14B0C7C}" dt="2022-11-27T13:38:31.883" v="2320" actId="478"/>
          <ac:spMkLst>
            <pc:docMk/>
            <pc:sldMk cId="2610140354" sldId="820"/>
            <ac:spMk id="38" creationId="{31DE9112-0EF8-BF2B-341E-31F7A52325FE}"/>
          </ac:spMkLst>
        </pc:spChg>
        <pc:spChg chg="mod">
          <ac:chgData name="Siegbert Rudolph" userId="2af4d44886c067cc" providerId="LiveId" clId="{C2A81E54-F5E7-4F86-93A1-8F02F14B0C7C}" dt="2022-11-30T07:40:25.769" v="14315" actId="207"/>
          <ac:spMkLst>
            <pc:docMk/>
            <pc:sldMk cId="2610140354" sldId="820"/>
            <ac:spMk id="39" creationId="{3F33DEDB-7F50-F439-7024-35BFEDA16891}"/>
          </ac:spMkLst>
        </pc:spChg>
      </pc:sldChg>
      <pc:sldChg chg="addSp delSp modSp new mod modTransition delAnim modAnim">
        <pc:chgData name="Siegbert Rudolph" userId="2af4d44886c067cc" providerId="LiveId" clId="{C2A81E54-F5E7-4F86-93A1-8F02F14B0C7C}" dt="2022-11-30T14:31:29.461" v="19769" actId="1035"/>
        <pc:sldMkLst>
          <pc:docMk/>
          <pc:sldMk cId="2783393819" sldId="821"/>
        </pc:sldMkLst>
        <pc:spChg chg="del mod">
          <ac:chgData name="Siegbert Rudolph" userId="2af4d44886c067cc" providerId="LiveId" clId="{C2A81E54-F5E7-4F86-93A1-8F02F14B0C7C}" dt="2022-11-29T16:25:08.442" v="9985" actId="478"/>
          <ac:spMkLst>
            <pc:docMk/>
            <pc:sldMk cId="2783393819" sldId="821"/>
            <ac:spMk id="2" creationId="{43F61D4C-C0DB-EF5D-679C-E42D41773CD7}"/>
          </ac:spMkLst>
        </pc:spChg>
        <pc:spChg chg="add mod">
          <ac:chgData name="Siegbert Rudolph" userId="2af4d44886c067cc" providerId="LiveId" clId="{C2A81E54-F5E7-4F86-93A1-8F02F14B0C7C}" dt="2022-11-30T07:54:01.141" v="15008"/>
          <ac:spMkLst>
            <pc:docMk/>
            <pc:sldMk cId="2783393819" sldId="821"/>
            <ac:spMk id="2" creationId="{4D2EAA14-0270-D307-493E-917454D60E18}"/>
          </ac:spMkLst>
        </pc:spChg>
        <pc:spChg chg="add del mod">
          <ac:chgData name="Siegbert Rudolph" userId="2af4d44886c067cc" providerId="LiveId" clId="{C2A81E54-F5E7-4F86-93A1-8F02F14B0C7C}" dt="2022-11-29T10:43:03.295" v="7709" actId="478"/>
          <ac:spMkLst>
            <pc:docMk/>
            <pc:sldMk cId="2783393819" sldId="821"/>
            <ac:spMk id="4" creationId="{E660A44D-7F50-3F61-300C-CB027FA2A2D4}"/>
          </ac:spMkLst>
        </pc:spChg>
        <pc:spChg chg="add del mod">
          <ac:chgData name="Siegbert Rudolph" userId="2af4d44886c067cc" providerId="LiveId" clId="{C2A81E54-F5E7-4F86-93A1-8F02F14B0C7C}" dt="2022-11-29T16:25:12.574" v="9986" actId="478"/>
          <ac:spMkLst>
            <pc:docMk/>
            <pc:sldMk cId="2783393819" sldId="821"/>
            <ac:spMk id="5" creationId="{7B397044-7670-DA67-B39E-B54B4BF337C5}"/>
          </ac:spMkLst>
        </pc:spChg>
        <pc:spChg chg="add mod">
          <ac:chgData name="Siegbert Rudolph" userId="2af4d44886c067cc" providerId="LiveId" clId="{C2A81E54-F5E7-4F86-93A1-8F02F14B0C7C}" dt="2022-11-30T07:53:57.858" v="15007" actId="207"/>
          <ac:spMkLst>
            <pc:docMk/>
            <pc:sldMk cId="2783393819" sldId="821"/>
            <ac:spMk id="6" creationId="{45FFA63B-A5B7-3AAB-A51C-FB22252C39F0}"/>
          </ac:spMkLst>
        </pc:spChg>
        <pc:spChg chg="add del mod">
          <ac:chgData name="Siegbert Rudolph" userId="2af4d44886c067cc" providerId="LiveId" clId="{C2A81E54-F5E7-4F86-93A1-8F02F14B0C7C}" dt="2022-11-29T10:41:23.221" v="7640" actId="478"/>
          <ac:spMkLst>
            <pc:docMk/>
            <pc:sldMk cId="2783393819" sldId="821"/>
            <ac:spMk id="7" creationId="{CE97AFC2-2C0D-51CB-204C-99459F10E7F3}"/>
          </ac:spMkLst>
        </pc:spChg>
        <pc:spChg chg="add mod">
          <ac:chgData name="Siegbert Rudolph" userId="2af4d44886c067cc" providerId="LiveId" clId="{C2A81E54-F5E7-4F86-93A1-8F02F14B0C7C}" dt="2022-11-30T14:31:01.736" v="19756" actId="1035"/>
          <ac:spMkLst>
            <pc:docMk/>
            <pc:sldMk cId="2783393819" sldId="821"/>
            <ac:spMk id="8" creationId="{5DF16351-5E9B-BEB7-4743-90F7EEA02C6F}"/>
          </ac:spMkLst>
        </pc:spChg>
        <pc:spChg chg="add del mod">
          <ac:chgData name="Siegbert Rudolph" userId="2af4d44886c067cc" providerId="LiveId" clId="{C2A81E54-F5E7-4F86-93A1-8F02F14B0C7C}" dt="2022-11-29T10:46:58.178" v="7791" actId="478"/>
          <ac:spMkLst>
            <pc:docMk/>
            <pc:sldMk cId="2783393819" sldId="821"/>
            <ac:spMk id="9" creationId="{34FE3268-E373-18A4-7F25-625F85333D43}"/>
          </ac:spMkLst>
        </pc:spChg>
        <pc:spChg chg="add mod">
          <ac:chgData name="Siegbert Rudolph" userId="2af4d44886c067cc" providerId="LiveId" clId="{C2A81E54-F5E7-4F86-93A1-8F02F14B0C7C}" dt="2022-11-30T14:31:29.461" v="19769" actId="1035"/>
          <ac:spMkLst>
            <pc:docMk/>
            <pc:sldMk cId="2783393819" sldId="821"/>
            <ac:spMk id="10" creationId="{E47B67C8-7E07-E775-C50C-C3024D0CC10A}"/>
          </ac:spMkLst>
        </pc:spChg>
        <pc:spChg chg="add del mod">
          <ac:chgData name="Siegbert Rudolph" userId="2af4d44886c067cc" providerId="LiveId" clId="{C2A81E54-F5E7-4F86-93A1-8F02F14B0C7C}" dt="2022-11-30T07:54:08.233" v="15009" actId="478"/>
          <ac:spMkLst>
            <pc:docMk/>
            <pc:sldMk cId="2783393819" sldId="821"/>
            <ac:spMk id="11" creationId="{10830560-A37B-D0C7-35A3-DE8E8DD0A584}"/>
          </ac:spMkLst>
        </pc:spChg>
        <pc:spChg chg="add mod">
          <ac:chgData name="Siegbert Rudolph" userId="2af4d44886c067cc" providerId="LiveId" clId="{C2A81E54-F5E7-4F86-93A1-8F02F14B0C7C}" dt="2022-11-30T14:31:29.461" v="19769" actId="1035"/>
          <ac:spMkLst>
            <pc:docMk/>
            <pc:sldMk cId="2783393819" sldId="821"/>
            <ac:spMk id="12" creationId="{196BFFAB-518E-F428-4AFB-E29F86CF350D}"/>
          </ac:spMkLst>
        </pc:spChg>
        <pc:spChg chg="add del mod">
          <ac:chgData name="Siegbert Rudolph" userId="2af4d44886c067cc" providerId="LiveId" clId="{C2A81E54-F5E7-4F86-93A1-8F02F14B0C7C}" dt="2022-11-30T07:54:08.233" v="15009" actId="478"/>
          <ac:spMkLst>
            <pc:docMk/>
            <pc:sldMk cId="2783393819" sldId="821"/>
            <ac:spMk id="13" creationId="{B5B2F7EA-9755-FBC9-87E7-B01A90E5F6FA}"/>
          </ac:spMkLst>
        </pc:spChg>
        <pc:spChg chg="add mod">
          <ac:chgData name="Siegbert Rudolph" userId="2af4d44886c067cc" providerId="LiveId" clId="{C2A81E54-F5E7-4F86-93A1-8F02F14B0C7C}" dt="2022-11-30T07:57:19.446" v="15378" actId="6549"/>
          <ac:spMkLst>
            <pc:docMk/>
            <pc:sldMk cId="2783393819" sldId="821"/>
            <ac:spMk id="14" creationId="{570A3239-4F07-8911-AE6D-C1368AD4587A}"/>
          </ac:spMkLst>
        </pc:spChg>
        <pc:spChg chg="add del mod">
          <ac:chgData name="Siegbert Rudolph" userId="2af4d44886c067cc" providerId="LiveId" clId="{C2A81E54-F5E7-4F86-93A1-8F02F14B0C7C}" dt="2022-11-30T07:54:08.233" v="15009" actId="478"/>
          <ac:spMkLst>
            <pc:docMk/>
            <pc:sldMk cId="2783393819" sldId="821"/>
            <ac:spMk id="15" creationId="{761C4024-A704-5F57-B368-6EE9D1F093C0}"/>
          </ac:spMkLst>
        </pc:spChg>
        <pc:spChg chg="add del mod">
          <ac:chgData name="Siegbert Rudolph" userId="2af4d44886c067cc" providerId="LiveId" clId="{C2A81E54-F5E7-4F86-93A1-8F02F14B0C7C}" dt="2022-11-29T10:43:03.295" v="7709" actId="478"/>
          <ac:spMkLst>
            <pc:docMk/>
            <pc:sldMk cId="2783393819" sldId="821"/>
            <ac:spMk id="16" creationId="{5392E948-36D0-57DB-E0E7-389ACCF4DDA8}"/>
          </ac:spMkLst>
        </pc:spChg>
        <pc:spChg chg="add mod">
          <ac:chgData name="Siegbert Rudolph" userId="2af4d44886c067cc" providerId="LiveId" clId="{C2A81E54-F5E7-4F86-93A1-8F02F14B0C7C}" dt="2022-11-30T14:26:47.693" v="19644" actId="20577"/>
          <ac:spMkLst>
            <pc:docMk/>
            <pc:sldMk cId="2783393819" sldId="821"/>
            <ac:spMk id="17" creationId="{6257B6E2-2B07-6001-E879-F2A77DABFF1C}"/>
          </ac:spMkLst>
        </pc:spChg>
        <pc:spChg chg="add del mod">
          <ac:chgData name="Siegbert Rudolph" userId="2af4d44886c067cc" providerId="LiveId" clId="{C2A81E54-F5E7-4F86-93A1-8F02F14B0C7C}" dt="2022-11-30T07:54:08.233" v="15009" actId="478"/>
          <ac:spMkLst>
            <pc:docMk/>
            <pc:sldMk cId="2783393819" sldId="821"/>
            <ac:spMk id="18" creationId="{674E8E2B-9020-EAD0-F4AF-C4A9E822BD63}"/>
          </ac:spMkLst>
        </pc:spChg>
        <pc:spChg chg="add del mod">
          <ac:chgData name="Siegbert Rudolph" userId="2af4d44886c067cc" providerId="LiveId" clId="{C2A81E54-F5E7-4F86-93A1-8F02F14B0C7C}" dt="2022-11-29T10:57:17.485" v="8044" actId="478"/>
          <ac:spMkLst>
            <pc:docMk/>
            <pc:sldMk cId="2783393819" sldId="821"/>
            <ac:spMk id="19" creationId="{3CBFDE2D-85A5-4A80-2A6A-A48E2C3A97F6}"/>
          </ac:spMkLst>
        </pc:spChg>
        <pc:spChg chg="add del mod">
          <ac:chgData name="Siegbert Rudolph" userId="2af4d44886c067cc" providerId="LiveId" clId="{C2A81E54-F5E7-4F86-93A1-8F02F14B0C7C}" dt="2022-11-30T07:55:57.702" v="15029" actId="478"/>
          <ac:spMkLst>
            <pc:docMk/>
            <pc:sldMk cId="2783393819" sldId="821"/>
            <ac:spMk id="20" creationId="{2C8928EC-6F26-935A-1E7E-EBF8705DE060}"/>
          </ac:spMkLst>
        </pc:spChg>
        <pc:spChg chg="add del mod">
          <ac:chgData name="Siegbert Rudolph" userId="2af4d44886c067cc" providerId="LiveId" clId="{C2A81E54-F5E7-4F86-93A1-8F02F14B0C7C}" dt="2022-11-30T07:55:57.702" v="15029" actId="478"/>
          <ac:spMkLst>
            <pc:docMk/>
            <pc:sldMk cId="2783393819" sldId="821"/>
            <ac:spMk id="21" creationId="{95429DA5-485C-FDE1-8508-7868E58CE786}"/>
          </ac:spMkLst>
        </pc:spChg>
        <pc:spChg chg="add del mod">
          <ac:chgData name="Siegbert Rudolph" userId="2af4d44886c067cc" providerId="LiveId" clId="{C2A81E54-F5E7-4F86-93A1-8F02F14B0C7C}" dt="2022-11-30T07:54:20.738" v="15010" actId="478"/>
          <ac:spMkLst>
            <pc:docMk/>
            <pc:sldMk cId="2783393819" sldId="821"/>
            <ac:spMk id="23" creationId="{E1DA900E-F1AE-C54E-B92F-2AA202E9C91B}"/>
          </ac:spMkLst>
        </pc:spChg>
        <pc:spChg chg="add mod">
          <ac:chgData name="Siegbert Rudolph" userId="2af4d44886c067cc" providerId="LiveId" clId="{C2A81E54-F5E7-4F86-93A1-8F02F14B0C7C}" dt="2022-11-30T09:27:16.790" v="16886" actId="20577"/>
          <ac:spMkLst>
            <pc:docMk/>
            <pc:sldMk cId="2783393819" sldId="821"/>
            <ac:spMk id="24" creationId="{A056A994-9B52-AC79-C49D-5CAEA212C88E}"/>
          </ac:spMkLst>
        </pc:spChg>
        <pc:spChg chg="add del mod">
          <ac:chgData name="Siegbert Rudolph" userId="2af4d44886c067cc" providerId="LiveId" clId="{C2A81E54-F5E7-4F86-93A1-8F02F14B0C7C}" dt="2022-11-30T07:54:20.738" v="15010" actId="478"/>
          <ac:spMkLst>
            <pc:docMk/>
            <pc:sldMk cId="2783393819" sldId="821"/>
            <ac:spMk id="26" creationId="{27EE9963-86FD-5079-ED32-FFC3B426B613}"/>
          </ac:spMkLst>
        </pc:spChg>
        <pc:spChg chg="add del mod">
          <ac:chgData name="Siegbert Rudolph" userId="2af4d44886c067cc" providerId="LiveId" clId="{C2A81E54-F5E7-4F86-93A1-8F02F14B0C7C}" dt="2022-11-30T07:54:20.738" v="15010" actId="478"/>
          <ac:spMkLst>
            <pc:docMk/>
            <pc:sldMk cId="2783393819" sldId="821"/>
            <ac:spMk id="28" creationId="{D65D5DD8-BAA1-19C1-A43A-89934C5D29F4}"/>
          </ac:spMkLst>
        </pc:spChg>
        <pc:spChg chg="add del mod">
          <ac:chgData name="Siegbert Rudolph" userId="2af4d44886c067cc" providerId="LiveId" clId="{C2A81E54-F5E7-4F86-93A1-8F02F14B0C7C}" dt="2022-11-30T07:54:20.738" v="15010" actId="478"/>
          <ac:spMkLst>
            <pc:docMk/>
            <pc:sldMk cId="2783393819" sldId="821"/>
            <ac:spMk id="30" creationId="{CB777FEE-A2A2-56AC-5391-6093F6CE9E00}"/>
          </ac:spMkLst>
        </pc:spChg>
        <pc:spChg chg="add del mod">
          <ac:chgData name="Siegbert Rudolph" userId="2af4d44886c067cc" providerId="LiveId" clId="{C2A81E54-F5E7-4F86-93A1-8F02F14B0C7C}" dt="2022-11-30T07:54:20.738" v="15010" actId="478"/>
          <ac:spMkLst>
            <pc:docMk/>
            <pc:sldMk cId="2783393819" sldId="821"/>
            <ac:spMk id="32" creationId="{5EFC82A5-F028-8B91-D668-FEC8C345B7B8}"/>
          </ac:spMkLst>
        </pc:spChg>
        <pc:picChg chg="add del mod">
          <ac:chgData name="Siegbert Rudolph" userId="2af4d44886c067cc" providerId="LiveId" clId="{C2A81E54-F5E7-4F86-93A1-8F02F14B0C7C}" dt="2022-11-29T10:43:03.295" v="7709" actId="478"/>
          <ac:picMkLst>
            <pc:docMk/>
            <pc:sldMk cId="2783393819" sldId="821"/>
            <ac:picMk id="5" creationId="{8B7D5FE6-74B2-33CA-461A-E4A46ACE51C6}"/>
          </ac:picMkLst>
        </pc:picChg>
        <pc:picChg chg="add del mod">
          <ac:chgData name="Siegbert Rudolph" userId="2af4d44886c067cc" providerId="LiveId" clId="{C2A81E54-F5E7-4F86-93A1-8F02F14B0C7C}" dt="2022-11-29T10:43:03.295" v="7709" actId="478"/>
          <ac:picMkLst>
            <pc:docMk/>
            <pc:sldMk cId="2783393819" sldId="821"/>
            <ac:picMk id="6" creationId="{5D421471-04A3-77E5-AEE9-3C5ABE5AAEDE}"/>
          </ac:picMkLst>
        </pc:picChg>
      </pc:sldChg>
      <pc:sldChg chg="delSp modSp add mod delAnim">
        <pc:chgData name="Siegbert Rudolph" userId="2af4d44886c067cc" providerId="LiveId" clId="{C2A81E54-F5E7-4F86-93A1-8F02F14B0C7C}" dt="2022-11-30T07:57:57.578" v="15463" actId="1037"/>
        <pc:sldMkLst>
          <pc:docMk/>
          <pc:sldMk cId="850006829" sldId="822"/>
        </pc:sldMkLst>
        <pc:spChg chg="del mod">
          <ac:chgData name="Siegbert Rudolph" userId="2af4d44886c067cc" providerId="LiveId" clId="{C2A81E54-F5E7-4F86-93A1-8F02F14B0C7C}" dt="2022-11-29T11:00:52.753" v="8138" actId="478"/>
          <ac:spMkLst>
            <pc:docMk/>
            <pc:sldMk cId="850006829" sldId="822"/>
            <ac:spMk id="4" creationId="{E660A44D-7F50-3F61-300C-CB027FA2A2D4}"/>
          </ac:spMkLst>
        </pc:spChg>
        <pc:spChg chg="del">
          <ac:chgData name="Siegbert Rudolph" userId="2af4d44886c067cc" providerId="LiveId" clId="{C2A81E54-F5E7-4F86-93A1-8F02F14B0C7C}" dt="2022-11-29T10:42:27.104" v="7708" actId="478"/>
          <ac:spMkLst>
            <pc:docMk/>
            <pc:sldMk cId="850006829" sldId="822"/>
            <ac:spMk id="8" creationId="{5DF16351-5E9B-BEB7-4743-90F7EEA02C6F}"/>
          </ac:spMkLst>
        </pc:spChg>
        <pc:spChg chg="del">
          <ac:chgData name="Siegbert Rudolph" userId="2af4d44886c067cc" providerId="LiveId" clId="{C2A81E54-F5E7-4F86-93A1-8F02F14B0C7C}" dt="2022-11-29T10:42:27.104" v="7708" actId="478"/>
          <ac:spMkLst>
            <pc:docMk/>
            <pc:sldMk cId="850006829" sldId="822"/>
            <ac:spMk id="9" creationId="{34FE3268-E373-18A4-7F25-625F85333D43}"/>
          </ac:spMkLst>
        </pc:spChg>
        <pc:spChg chg="del">
          <ac:chgData name="Siegbert Rudolph" userId="2af4d44886c067cc" providerId="LiveId" clId="{C2A81E54-F5E7-4F86-93A1-8F02F14B0C7C}" dt="2022-11-29T10:42:27.104" v="7708" actId="478"/>
          <ac:spMkLst>
            <pc:docMk/>
            <pc:sldMk cId="850006829" sldId="822"/>
            <ac:spMk id="10" creationId="{E47B67C8-7E07-E775-C50C-C3024D0CC10A}"/>
          </ac:spMkLst>
        </pc:spChg>
        <pc:spChg chg="del">
          <ac:chgData name="Siegbert Rudolph" userId="2af4d44886c067cc" providerId="LiveId" clId="{C2A81E54-F5E7-4F86-93A1-8F02F14B0C7C}" dt="2022-11-29T10:42:27.104" v="7708" actId="478"/>
          <ac:spMkLst>
            <pc:docMk/>
            <pc:sldMk cId="850006829" sldId="822"/>
            <ac:spMk id="11" creationId="{10830560-A37B-D0C7-35A3-DE8E8DD0A584}"/>
          </ac:spMkLst>
        </pc:spChg>
        <pc:spChg chg="del">
          <ac:chgData name="Siegbert Rudolph" userId="2af4d44886c067cc" providerId="LiveId" clId="{C2A81E54-F5E7-4F86-93A1-8F02F14B0C7C}" dt="2022-11-29T10:42:27.104" v="7708" actId="478"/>
          <ac:spMkLst>
            <pc:docMk/>
            <pc:sldMk cId="850006829" sldId="822"/>
            <ac:spMk id="12" creationId="{196BFFAB-518E-F428-4AFB-E29F86CF350D}"/>
          </ac:spMkLst>
        </pc:spChg>
        <pc:spChg chg="del">
          <ac:chgData name="Siegbert Rudolph" userId="2af4d44886c067cc" providerId="LiveId" clId="{C2A81E54-F5E7-4F86-93A1-8F02F14B0C7C}" dt="2022-11-29T10:42:27.104" v="7708" actId="478"/>
          <ac:spMkLst>
            <pc:docMk/>
            <pc:sldMk cId="850006829" sldId="822"/>
            <ac:spMk id="13" creationId="{B5B2F7EA-9755-FBC9-87E7-B01A90E5F6FA}"/>
          </ac:spMkLst>
        </pc:spChg>
        <pc:spChg chg="del">
          <ac:chgData name="Siegbert Rudolph" userId="2af4d44886c067cc" providerId="LiveId" clId="{C2A81E54-F5E7-4F86-93A1-8F02F14B0C7C}" dt="2022-11-29T10:42:27.104" v="7708" actId="478"/>
          <ac:spMkLst>
            <pc:docMk/>
            <pc:sldMk cId="850006829" sldId="822"/>
            <ac:spMk id="14" creationId="{570A3239-4F07-8911-AE6D-C1368AD4587A}"/>
          </ac:spMkLst>
        </pc:spChg>
        <pc:spChg chg="del">
          <ac:chgData name="Siegbert Rudolph" userId="2af4d44886c067cc" providerId="LiveId" clId="{C2A81E54-F5E7-4F86-93A1-8F02F14B0C7C}" dt="2022-11-29T10:42:27.104" v="7708" actId="478"/>
          <ac:spMkLst>
            <pc:docMk/>
            <pc:sldMk cId="850006829" sldId="822"/>
            <ac:spMk id="15" creationId="{761C4024-A704-5F57-B368-6EE9D1F093C0}"/>
          </ac:spMkLst>
        </pc:spChg>
        <pc:spChg chg="mod">
          <ac:chgData name="Siegbert Rudolph" userId="2af4d44886c067cc" providerId="LiveId" clId="{C2A81E54-F5E7-4F86-93A1-8F02F14B0C7C}" dt="2022-11-29T16:16:54.362" v="9858" actId="20577"/>
          <ac:spMkLst>
            <pc:docMk/>
            <pc:sldMk cId="850006829" sldId="822"/>
            <ac:spMk id="16" creationId="{5392E948-36D0-57DB-E0E7-389ACCF4DDA8}"/>
          </ac:spMkLst>
        </pc:spChg>
        <pc:spChg chg="del">
          <ac:chgData name="Siegbert Rudolph" userId="2af4d44886c067cc" providerId="LiveId" clId="{C2A81E54-F5E7-4F86-93A1-8F02F14B0C7C}" dt="2022-11-29T10:42:27.104" v="7708" actId="478"/>
          <ac:spMkLst>
            <pc:docMk/>
            <pc:sldMk cId="850006829" sldId="822"/>
            <ac:spMk id="17" creationId="{6257B6E2-2B07-6001-E879-F2A77DABFF1C}"/>
          </ac:spMkLst>
        </pc:spChg>
        <pc:spChg chg="del">
          <ac:chgData name="Siegbert Rudolph" userId="2af4d44886c067cc" providerId="LiveId" clId="{C2A81E54-F5E7-4F86-93A1-8F02F14B0C7C}" dt="2022-11-29T10:42:27.104" v="7708" actId="478"/>
          <ac:spMkLst>
            <pc:docMk/>
            <pc:sldMk cId="850006829" sldId="822"/>
            <ac:spMk id="18" creationId="{674E8E2B-9020-EAD0-F4AF-C4A9E822BD63}"/>
          </ac:spMkLst>
        </pc:spChg>
        <pc:spChg chg="del">
          <ac:chgData name="Siegbert Rudolph" userId="2af4d44886c067cc" providerId="LiveId" clId="{C2A81E54-F5E7-4F86-93A1-8F02F14B0C7C}" dt="2022-11-29T10:42:27.104" v="7708" actId="478"/>
          <ac:spMkLst>
            <pc:docMk/>
            <pc:sldMk cId="850006829" sldId="822"/>
            <ac:spMk id="19" creationId="{3CBFDE2D-85A5-4A80-2A6A-A48E2C3A97F6}"/>
          </ac:spMkLst>
        </pc:spChg>
        <pc:picChg chg="mod">
          <ac:chgData name="Siegbert Rudolph" userId="2af4d44886c067cc" providerId="LiveId" clId="{C2A81E54-F5E7-4F86-93A1-8F02F14B0C7C}" dt="2022-11-30T07:57:57.578" v="15463" actId="1037"/>
          <ac:picMkLst>
            <pc:docMk/>
            <pc:sldMk cId="850006829" sldId="822"/>
            <ac:picMk id="5" creationId="{8B7D5FE6-74B2-33CA-461A-E4A46ACE51C6}"/>
          </ac:picMkLst>
        </pc:picChg>
        <pc:picChg chg="mod">
          <ac:chgData name="Siegbert Rudolph" userId="2af4d44886c067cc" providerId="LiveId" clId="{C2A81E54-F5E7-4F86-93A1-8F02F14B0C7C}" dt="2022-11-30T07:57:57.578" v="15463" actId="1037"/>
          <ac:picMkLst>
            <pc:docMk/>
            <pc:sldMk cId="850006829" sldId="822"/>
            <ac:picMk id="6" creationId="{5D421471-04A3-77E5-AEE9-3C5ABE5AAEDE}"/>
          </ac:picMkLst>
        </pc:picChg>
      </pc:sldChg>
      <pc:sldChg chg="addSp delSp modSp add mod modAnim modNotes">
        <pc:chgData name="Siegbert Rudolph" userId="2af4d44886c067cc" providerId="LiveId" clId="{C2A81E54-F5E7-4F86-93A1-8F02F14B0C7C}" dt="2022-11-30T11:00:25.357" v="17205"/>
        <pc:sldMkLst>
          <pc:docMk/>
          <pc:sldMk cId="2520719437" sldId="823"/>
        </pc:sldMkLst>
        <pc:spChg chg="add del mod">
          <ac:chgData name="Siegbert Rudolph" userId="2af4d44886c067cc" providerId="LiveId" clId="{C2A81E54-F5E7-4F86-93A1-8F02F14B0C7C}" dt="2022-11-29T21:16:12.109" v="12189" actId="478"/>
          <ac:spMkLst>
            <pc:docMk/>
            <pc:sldMk cId="2520719437" sldId="823"/>
            <ac:spMk id="2" creationId="{1314A6A3-7615-A762-DAD1-9777CCF071F7}"/>
          </ac:spMkLst>
        </pc:spChg>
        <pc:spChg chg="add mod">
          <ac:chgData name="Siegbert Rudolph" userId="2af4d44886c067cc" providerId="LiveId" clId="{C2A81E54-F5E7-4F86-93A1-8F02F14B0C7C}" dt="2022-11-30T10:59:51.844" v="17204" actId="1076"/>
          <ac:spMkLst>
            <pc:docMk/>
            <pc:sldMk cId="2520719437" sldId="823"/>
            <ac:spMk id="3" creationId="{8F2776B7-689A-45FB-1F78-1AF3AEA369D2}"/>
          </ac:spMkLst>
        </pc:spChg>
        <pc:spChg chg="mod">
          <ac:chgData name="Siegbert Rudolph" userId="2af4d44886c067cc" providerId="LiveId" clId="{C2A81E54-F5E7-4F86-93A1-8F02F14B0C7C}" dt="2022-11-30T10:59:28.793" v="17199" actId="20577"/>
          <ac:spMkLst>
            <pc:docMk/>
            <pc:sldMk cId="2520719437" sldId="823"/>
            <ac:spMk id="124" creationId="{48773CBF-6504-40EF-BCA5-8029E349DB01}"/>
          </ac:spMkLst>
        </pc:spChg>
        <pc:spChg chg="mod">
          <ac:chgData name="Siegbert Rudolph" userId="2af4d44886c067cc" providerId="LiveId" clId="{C2A81E54-F5E7-4F86-93A1-8F02F14B0C7C}" dt="2022-11-29T17:14:54.660" v="10789" actId="20577"/>
          <ac:spMkLst>
            <pc:docMk/>
            <pc:sldMk cId="2520719437" sldId="823"/>
            <ac:spMk id="127" creationId="{EDB656F7-F735-424A-9256-0949CDDE4664}"/>
          </ac:spMkLst>
        </pc:spChg>
        <pc:spChg chg="mod">
          <ac:chgData name="Siegbert Rudolph" userId="2af4d44886c067cc" providerId="LiveId" clId="{C2A81E54-F5E7-4F86-93A1-8F02F14B0C7C}" dt="2022-11-29T17:15:50.259" v="10803" actId="1037"/>
          <ac:spMkLst>
            <pc:docMk/>
            <pc:sldMk cId="2520719437" sldId="823"/>
            <ac:spMk id="128" creationId="{A0086401-491F-489C-B4F5-D6B506AF6618}"/>
          </ac:spMkLst>
        </pc:spChg>
        <pc:spChg chg="mod">
          <ac:chgData name="Siegbert Rudolph" userId="2af4d44886c067cc" providerId="LiveId" clId="{C2A81E54-F5E7-4F86-93A1-8F02F14B0C7C}" dt="2022-11-29T17:15:50.259" v="10803" actId="1037"/>
          <ac:spMkLst>
            <pc:docMk/>
            <pc:sldMk cId="2520719437" sldId="823"/>
            <ac:spMk id="152" creationId="{30ACB312-5540-4C5C-8E69-F78F8A96C0EA}"/>
          </ac:spMkLst>
        </pc:spChg>
        <pc:spChg chg="mod">
          <ac:chgData name="Siegbert Rudolph" userId="2af4d44886c067cc" providerId="LiveId" clId="{C2A81E54-F5E7-4F86-93A1-8F02F14B0C7C}" dt="2022-11-29T17:15:50.259" v="10803" actId="1037"/>
          <ac:spMkLst>
            <pc:docMk/>
            <pc:sldMk cId="2520719437" sldId="823"/>
            <ac:spMk id="154" creationId="{2987F424-1435-4D3C-802A-D80B2C44647F}"/>
          </ac:spMkLst>
        </pc:spChg>
        <pc:spChg chg="mod">
          <ac:chgData name="Siegbert Rudolph" userId="2af4d44886c067cc" providerId="LiveId" clId="{C2A81E54-F5E7-4F86-93A1-8F02F14B0C7C}" dt="2022-11-29T17:15:50.259" v="10803" actId="1037"/>
          <ac:spMkLst>
            <pc:docMk/>
            <pc:sldMk cId="2520719437" sldId="823"/>
            <ac:spMk id="155" creationId="{3F2FBC27-024F-4067-910C-2080F9F3A0E8}"/>
          </ac:spMkLst>
        </pc:spChg>
        <pc:spChg chg="mod">
          <ac:chgData name="Siegbert Rudolph" userId="2af4d44886c067cc" providerId="LiveId" clId="{C2A81E54-F5E7-4F86-93A1-8F02F14B0C7C}" dt="2022-11-29T17:15:50.259" v="10803" actId="1037"/>
          <ac:spMkLst>
            <pc:docMk/>
            <pc:sldMk cId="2520719437" sldId="823"/>
            <ac:spMk id="156" creationId="{74926712-A15C-4F4B-A921-0CD5B33D46EC}"/>
          </ac:spMkLst>
        </pc:spChg>
        <pc:spChg chg="mod">
          <ac:chgData name="Siegbert Rudolph" userId="2af4d44886c067cc" providerId="LiveId" clId="{C2A81E54-F5E7-4F86-93A1-8F02F14B0C7C}" dt="2022-11-29T17:15:50.259" v="10803" actId="1037"/>
          <ac:spMkLst>
            <pc:docMk/>
            <pc:sldMk cId="2520719437" sldId="823"/>
            <ac:spMk id="157" creationId="{C4874556-635E-48D4-A7A0-BE133BA1AE47}"/>
          </ac:spMkLst>
        </pc:spChg>
        <pc:spChg chg="mod">
          <ac:chgData name="Siegbert Rudolph" userId="2af4d44886c067cc" providerId="LiveId" clId="{C2A81E54-F5E7-4F86-93A1-8F02F14B0C7C}" dt="2022-11-29T17:15:50.259" v="10803" actId="1037"/>
          <ac:spMkLst>
            <pc:docMk/>
            <pc:sldMk cId="2520719437" sldId="823"/>
            <ac:spMk id="158" creationId="{A7EFC2EC-94A4-4BEC-A2C4-36CB9F9159DD}"/>
          </ac:spMkLst>
        </pc:spChg>
        <pc:spChg chg="mod">
          <ac:chgData name="Siegbert Rudolph" userId="2af4d44886c067cc" providerId="LiveId" clId="{C2A81E54-F5E7-4F86-93A1-8F02F14B0C7C}" dt="2022-11-29T17:15:50.259" v="10803" actId="1037"/>
          <ac:spMkLst>
            <pc:docMk/>
            <pc:sldMk cId="2520719437" sldId="823"/>
            <ac:spMk id="159" creationId="{0C2D3F03-A6FD-4D85-A5F4-82474E990AF1}"/>
          </ac:spMkLst>
        </pc:spChg>
        <pc:spChg chg="mod">
          <ac:chgData name="Siegbert Rudolph" userId="2af4d44886c067cc" providerId="LiveId" clId="{C2A81E54-F5E7-4F86-93A1-8F02F14B0C7C}" dt="2022-11-29T17:15:50.259" v="10803" actId="1037"/>
          <ac:spMkLst>
            <pc:docMk/>
            <pc:sldMk cId="2520719437" sldId="823"/>
            <ac:spMk id="160" creationId="{FFC6EE41-692B-49CD-8CB3-C0A1F98B2639}"/>
          </ac:spMkLst>
        </pc:spChg>
        <pc:spChg chg="mod">
          <ac:chgData name="Siegbert Rudolph" userId="2af4d44886c067cc" providerId="LiveId" clId="{C2A81E54-F5E7-4F86-93A1-8F02F14B0C7C}" dt="2022-11-29T17:15:50.259" v="10803" actId="1037"/>
          <ac:spMkLst>
            <pc:docMk/>
            <pc:sldMk cId="2520719437" sldId="823"/>
            <ac:spMk id="161" creationId="{20AB5005-8224-4CE9-9F4A-1FD13797BA2D}"/>
          </ac:spMkLst>
        </pc:spChg>
      </pc:sldChg>
      <pc:sldChg chg="modSp add mod modNotes">
        <pc:chgData name="Siegbert Rudolph" userId="2af4d44886c067cc" providerId="LiveId" clId="{C2A81E54-F5E7-4F86-93A1-8F02F14B0C7C}" dt="2022-11-29T17:30:57.210" v="11370"/>
        <pc:sldMkLst>
          <pc:docMk/>
          <pc:sldMk cId="4095214461" sldId="824"/>
        </pc:sldMkLst>
        <pc:spChg chg="mod">
          <ac:chgData name="Siegbert Rudolph" userId="2af4d44886c067cc" providerId="LiveId" clId="{C2A81E54-F5E7-4F86-93A1-8F02F14B0C7C}" dt="2022-11-29T17:16:20.546" v="10806" actId="207"/>
          <ac:spMkLst>
            <pc:docMk/>
            <pc:sldMk cId="4095214461" sldId="824"/>
            <ac:spMk id="26" creationId="{8099377C-A990-46BC-9AA1-F6E4DB136045}"/>
          </ac:spMkLst>
        </pc:spChg>
      </pc:sldChg>
      <pc:sldChg chg="addSp modSp add mod modAnim">
        <pc:chgData name="Siegbert Rudolph" userId="2af4d44886c067cc" providerId="LiveId" clId="{C2A81E54-F5E7-4F86-93A1-8F02F14B0C7C}" dt="2022-11-30T13:47:15.260" v="18963"/>
        <pc:sldMkLst>
          <pc:docMk/>
          <pc:sldMk cId="3598779987" sldId="825"/>
        </pc:sldMkLst>
        <pc:spChg chg="add mod">
          <ac:chgData name="Siegbert Rudolph" userId="2af4d44886c067cc" providerId="LiveId" clId="{C2A81E54-F5E7-4F86-93A1-8F02F14B0C7C}" dt="2022-11-30T13:42:57.769" v="18948" actId="1035"/>
          <ac:spMkLst>
            <pc:docMk/>
            <pc:sldMk cId="3598779987" sldId="825"/>
            <ac:spMk id="3" creationId="{ED916ED2-0AEA-CA2D-82F1-9E80BCF170A9}"/>
          </ac:spMkLst>
        </pc:spChg>
        <pc:spChg chg="mod">
          <ac:chgData name="Siegbert Rudolph" userId="2af4d44886c067cc" providerId="LiveId" clId="{C2A81E54-F5E7-4F86-93A1-8F02F14B0C7C}" dt="2022-11-30T13:43:05.539" v="18949" actId="1036"/>
          <ac:spMkLst>
            <pc:docMk/>
            <pc:sldMk cId="3598779987" sldId="825"/>
            <ac:spMk id="4" creationId="{B19F0FAD-6A9A-4BD4-9975-AAF0C8B6F4D3}"/>
          </ac:spMkLst>
        </pc:spChg>
        <pc:spChg chg="mod">
          <ac:chgData name="Siegbert Rudolph" userId="2af4d44886c067cc" providerId="LiveId" clId="{C2A81E54-F5E7-4F86-93A1-8F02F14B0C7C}" dt="2022-11-30T13:34:52.665" v="18848" actId="1036"/>
          <ac:spMkLst>
            <pc:docMk/>
            <pc:sldMk cId="3598779987" sldId="825"/>
            <ac:spMk id="5" creationId="{E81A181E-8641-4E75-8F90-A45FA5F21798}"/>
          </ac:spMkLst>
        </pc:spChg>
        <pc:spChg chg="add mod">
          <ac:chgData name="Siegbert Rudolph" userId="2af4d44886c067cc" providerId="LiveId" clId="{C2A81E54-F5E7-4F86-93A1-8F02F14B0C7C}" dt="2022-11-30T13:43:24.061" v="18950" actId="14100"/>
          <ac:spMkLst>
            <pc:docMk/>
            <pc:sldMk cId="3598779987" sldId="825"/>
            <ac:spMk id="6" creationId="{21317241-D118-1E0A-C80C-A0EF61B34A12}"/>
          </ac:spMkLst>
        </pc:spChg>
        <pc:spChg chg="mod">
          <ac:chgData name="Siegbert Rudolph" userId="2af4d44886c067cc" providerId="LiveId" clId="{C2A81E54-F5E7-4F86-93A1-8F02F14B0C7C}" dt="2022-11-30T13:34:52.665" v="18848" actId="1036"/>
          <ac:spMkLst>
            <pc:docMk/>
            <pc:sldMk cId="3598779987" sldId="825"/>
            <ac:spMk id="7" creationId="{A24C66CB-C701-49DA-9CCA-A2056801519C}"/>
          </ac:spMkLst>
        </pc:spChg>
        <pc:spChg chg="mod">
          <ac:chgData name="Siegbert Rudolph" userId="2af4d44886c067cc" providerId="LiveId" clId="{C2A81E54-F5E7-4F86-93A1-8F02F14B0C7C}" dt="2022-11-30T13:34:52.665" v="18848" actId="1036"/>
          <ac:spMkLst>
            <pc:docMk/>
            <pc:sldMk cId="3598779987" sldId="825"/>
            <ac:spMk id="8" creationId="{7110B1C4-3066-4110-93A5-FEA5D8E5B42A}"/>
          </ac:spMkLst>
        </pc:spChg>
        <pc:spChg chg="mod">
          <ac:chgData name="Siegbert Rudolph" userId="2af4d44886c067cc" providerId="LiveId" clId="{C2A81E54-F5E7-4F86-93A1-8F02F14B0C7C}" dt="2022-11-30T13:34:52.665" v="18848" actId="1036"/>
          <ac:spMkLst>
            <pc:docMk/>
            <pc:sldMk cId="3598779987" sldId="825"/>
            <ac:spMk id="9" creationId="{53D99C25-4FD6-4CDB-A4B4-8A6AA12C9195}"/>
          </ac:spMkLst>
        </pc:spChg>
        <pc:spChg chg="mod">
          <ac:chgData name="Siegbert Rudolph" userId="2af4d44886c067cc" providerId="LiveId" clId="{C2A81E54-F5E7-4F86-93A1-8F02F14B0C7C}" dt="2022-11-30T13:34:52.665" v="18848" actId="1036"/>
          <ac:spMkLst>
            <pc:docMk/>
            <pc:sldMk cId="3598779987" sldId="825"/>
            <ac:spMk id="10" creationId="{CF5775DB-EA08-4E0B-A2CD-6151D9CBD0B7}"/>
          </ac:spMkLst>
        </pc:spChg>
        <pc:spChg chg="mod">
          <ac:chgData name="Siegbert Rudolph" userId="2af4d44886c067cc" providerId="LiveId" clId="{C2A81E54-F5E7-4F86-93A1-8F02F14B0C7C}" dt="2022-11-30T13:43:05.539" v="18949" actId="1036"/>
          <ac:spMkLst>
            <pc:docMk/>
            <pc:sldMk cId="3598779987" sldId="825"/>
            <ac:spMk id="11" creationId="{0A778022-E92C-43B5-B903-3DBF6881F7B3}"/>
          </ac:spMkLst>
        </pc:spChg>
        <pc:spChg chg="mod">
          <ac:chgData name="Siegbert Rudolph" userId="2af4d44886c067cc" providerId="LiveId" clId="{C2A81E54-F5E7-4F86-93A1-8F02F14B0C7C}" dt="2022-11-30T13:34:52.665" v="18848" actId="1036"/>
          <ac:spMkLst>
            <pc:docMk/>
            <pc:sldMk cId="3598779987" sldId="825"/>
            <ac:spMk id="12" creationId="{3628B4AA-E068-4534-ABFA-1CE08F0317BA}"/>
          </ac:spMkLst>
        </pc:spChg>
        <pc:spChg chg="mod">
          <ac:chgData name="Siegbert Rudolph" userId="2af4d44886c067cc" providerId="LiveId" clId="{C2A81E54-F5E7-4F86-93A1-8F02F14B0C7C}" dt="2022-11-30T13:34:52.665" v="18848" actId="1036"/>
          <ac:spMkLst>
            <pc:docMk/>
            <pc:sldMk cId="3598779987" sldId="825"/>
            <ac:spMk id="13" creationId="{1DD2FEC6-4E4C-45DA-B8FA-A22BD0FDDB42}"/>
          </ac:spMkLst>
        </pc:spChg>
        <pc:spChg chg="mod">
          <ac:chgData name="Siegbert Rudolph" userId="2af4d44886c067cc" providerId="LiveId" clId="{C2A81E54-F5E7-4F86-93A1-8F02F14B0C7C}" dt="2022-11-30T13:34:52.665" v="18848" actId="1036"/>
          <ac:spMkLst>
            <pc:docMk/>
            <pc:sldMk cId="3598779987" sldId="825"/>
            <ac:spMk id="14" creationId="{20CE24A4-3C9C-499C-B213-2680DD454B5B}"/>
          </ac:spMkLst>
        </pc:spChg>
        <pc:spChg chg="mod">
          <ac:chgData name="Siegbert Rudolph" userId="2af4d44886c067cc" providerId="LiveId" clId="{C2A81E54-F5E7-4F86-93A1-8F02F14B0C7C}" dt="2022-11-30T13:34:52.665" v="18848" actId="1036"/>
          <ac:spMkLst>
            <pc:docMk/>
            <pc:sldMk cId="3598779987" sldId="825"/>
            <ac:spMk id="15" creationId="{CEF55341-3850-4ECE-A6EF-348D602EC56E}"/>
          </ac:spMkLst>
        </pc:spChg>
        <pc:spChg chg="mod">
          <ac:chgData name="Siegbert Rudolph" userId="2af4d44886c067cc" providerId="LiveId" clId="{C2A81E54-F5E7-4F86-93A1-8F02F14B0C7C}" dt="2022-11-30T13:34:52.665" v="18848" actId="1036"/>
          <ac:spMkLst>
            <pc:docMk/>
            <pc:sldMk cId="3598779987" sldId="825"/>
            <ac:spMk id="16" creationId="{A09172C8-A5B9-4728-9E2C-047FB32CAC74}"/>
          </ac:spMkLst>
        </pc:spChg>
        <pc:spChg chg="mod">
          <ac:chgData name="Siegbert Rudolph" userId="2af4d44886c067cc" providerId="LiveId" clId="{C2A81E54-F5E7-4F86-93A1-8F02F14B0C7C}" dt="2022-11-30T13:34:52.665" v="18848" actId="1036"/>
          <ac:spMkLst>
            <pc:docMk/>
            <pc:sldMk cId="3598779987" sldId="825"/>
            <ac:spMk id="17" creationId="{BE987F8A-D8A2-4B66-89E5-B31766EE36E2}"/>
          </ac:spMkLst>
        </pc:spChg>
        <pc:spChg chg="mod">
          <ac:chgData name="Siegbert Rudolph" userId="2af4d44886c067cc" providerId="LiveId" clId="{C2A81E54-F5E7-4F86-93A1-8F02F14B0C7C}" dt="2022-11-30T13:34:52.665" v="18848" actId="1036"/>
          <ac:spMkLst>
            <pc:docMk/>
            <pc:sldMk cId="3598779987" sldId="825"/>
            <ac:spMk id="18" creationId="{73856A9A-ADF5-4A85-A854-9E9317678442}"/>
          </ac:spMkLst>
        </pc:spChg>
        <pc:spChg chg="mod">
          <ac:chgData name="Siegbert Rudolph" userId="2af4d44886c067cc" providerId="LiveId" clId="{C2A81E54-F5E7-4F86-93A1-8F02F14B0C7C}" dt="2022-11-30T13:34:52.665" v="18848" actId="1036"/>
          <ac:spMkLst>
            <pc:docMk/>
            <pc:sldMk cId="3598779987" sldId="825"/>
            <ac:spMk id="19" creationId="{12C84B47-E21A-4A10-9FA5-1BAD11395D24}"/>
          </ac:spMkLst>
        </pc:spChg>
        <pc:spChg chg="mod">
          <ac:chgData name="Siegbert Rudolph" userId="2af4d44886c067cc" providerId="LiveId" clId="{C2A81E54-F5E7-4F86-93A1-8F02F14B0C7C}" dt="2022-11-30T13:34:52.665" v="18848" actId="1036"/>
          <ac:spMkLst>
            <pc:docMk/>
            <pc:sldMk cId="3598779987" sldId="825"/>
            <ac:spMk id="20" creationId="{5A57A2E2-00AE-4B0F-A18B-ADAC954FCCFF}"/>
          </ac:spMkLst>
        </pc:spChg>
        <pc:spChg chg="mod">
          <ac:chgData name="Siegbert Rudolph" userId="2af4d44886c067cc" providerId="LiveId" clId="{C2A81E54-F5E7-4F86-93A1-8F02F14B0C7C}" dt="2022-11-30T13:34:52.665" v="18848" actId="1036"/>
          <ac:spMkLst>
            <pc:docMk/>
            <pc:sldMk cId="3598779987" sldId="825"/>
            <ac:spMk id="21" creationId="{8FF7B3DC-F46A-4098-A1FB-7C8337E30C8F}"/>
          </ac:spMkLst>
        </pc:spChg>
        <pc:spChg chg="mod">
          <ac:chgData name="Siegbert Rudolph" userId="2af4d44886c067cc" providerId="LiveId" clId="{C2A81E54-F5E7-4F86-93A1-8F02F14B0C7C}" dt="2022-11-30T13:34:52.665" v="18848" actId="1036"/>
          <ac:spMkLst>
            <pc:docMk/>
            <pc:sldMk cId="3598779987" sldId="825"/>
            <ac:spMk id="22" creationId="{848EE491-A2AF-46F9-A1A6-675CAAAF9E7C}"/>
          </ac:spMkLst>
        </pc:spChg>
        <pc:spChg chg="mod">
          <ac:chgData name="Siegbert Rudolph" userId="2af4d44886c067cc" providerId="LiveId" clId="{C2A81E54-F5E7-4F86-93A1-8F02F14B0C7C}" dt="2022-11-30T13:34:52.665" v="18848" actId="1036"/>
          <ac:spMkLst>
            <pc:docMk/>
            <pc:sldMk cId="3598779987" sldId="825"/>
            <ac:spMk id="23" creationId="{8FD7F367-000F-4FCB-9732-38D017887D29}"/>
          </ac:spMkLst>
        </pc:spChg>
        <pc:spChg chg="mod">
          <ac:chgData name="Siegbert Rudolph" userId="2af4d44886c067cc" providerId="LiveId" clId="{C2A81E54-F5E7-4F86-93A1-8F02F14B0C7C}" dt="2022-11-30T13:34:52.665" v="18848" actId="1036"/>
          <ac:spMkLst>
            <pc:docMk/>
            <pc:sldMk cId="3598779987" sldId="825"/>
            <ac:spMk id="24" creationId="{95C3C044-6F57-4972-ADDC-E247669F9662}"/>
          </ac:spMkLst>
        </pc:spChg>
        <pc:spChg chg="mod">
          <ac:chgData name="Siegbert Rudolph" userId="2af4d44886c067cc" providerId="LiveId" clId="{C2A81E54-F5E7-4F86-93A1-8F02F14B0C7C}" dt="2022-11-30T13:34:52.665" v="18848" actId="1036"/>
          <ac:spMkLst>
            <pc:docMk/>
            <pc:sldMk cId="3598779987" sldId="825"/>
            <ac:spMk id="25" creationId="{6116E48C-0A5C-45C1-A187-6BF670F03758}"/>
          </ac:spMkLst>
        </pc:spChg>
        <pc:spChg chg="add mod ord">
          <ac:chgData name="Siegbert Rudolph" userId="2af4d44886c067cc" providerId="LiveId" clId="{C2A81E54-F5E7-4F86-93A1-8F02F14B0C7C}" dt="2022-11-30T13:44:31.480" v="18954" actId="166"/>
          <ac:spMkLst>
            <pc:docMk/>
            <pc:sldMk cId="3598779987" sldId="825"/>
            <ac:spMk id="27" creationId="{84874F5F-9ED4-23DC-1117-B053D8A17941}"/>
          </ac:spMkLst>
        </pc:spChg>
        <pc:spChg chg="mod">
          <ac:chgData name="Siegbert Rudolph" userId="2af4d44886c067cc" providerId="LiveId" clId="{C2A81E54-F5E7-4F86-93A1-8F02F14B0C7C}" dt="2022-11-30T13:34:52.665" v="18848" actId="1036"/>
          <ac:spMkLst>
            <pc:docMk/>
            <pc:sldMk cId="3598779987" sldId="825"/>
            <ac:spMk id="29" creationId="{A527277F-D39F-45F2-A437-33BB58828A32}"/>
          </ac:spMkLst>
        </pc:spChg>
        <pc:spChg chg="mod">
          <ac:chgData name="Siegbert Rudolph" userId="2af4d44886c067cc" providerId="LiveId" clId="{C2A81E54-F5E7-4F86-93A1-8F02F14B0C7C}" dt="2022-11-30T13:34:52.665" v="18848" actId="1036"/>
          <ac:spMkLst>
            <pc:docMk/>
            <pc:sldMk cId="3598779987" sldId="825"/>
            <ac:spMk id="30" creationId="{7857C259-12CE-44DF-AF77-BDA7FE74633A}"/>
          </ac:spMkLst>
        </pc:spChg>
        <pc:spChg chg="mod">
          <ac:chgData name="Siegbert Rudolph" userId="2af4d44886c067cc" providerId="LiveId" clId="{C2A81E54-F5E7-4F86-93A1-8F02F14B0C7C}" dt="2022-11-30T13:34:52.665" v="18848" actId="1036"/>
          <ac:spMkLst>
            <pc:docMk/>
            <pc:sldMk cId="3598779987" sldId="825"/>
            <ac:spMk id="31" creationId="{33C6DD7E-633F-483A-BA0B-CDA6C0765B77}"/>
          </ac:spMkLst>
        </pc:spChg>
        <pc:spChg chg="mod">
          <ac:chgData name="Siegbert Rudolph" userId="2af4d44886c067cc" providerId="LiveId" clId="{C2A81E54-F5E7-4F86-93A1-8F02F14B0C7C}" dt="2022-11-30T13:34:52.665" v="18848" actId="1036"/>
          <ac:spMkLst>
            <pc:docMk/>
            <pc:sldMk cId="3598779987" sldId="825"/>
            <ac:spMk id="32" creationId="{07FF3BE4-2B7E-4F1B-9FF5-724C7CD17D5C}"/>
          </ac:spMkLst>
        </pc:spChg>
        <pc:spChg chg="mod">
          <ac:chgData name="Siegbert Rudolph" userId="2af4d44886c067cc" providerId="LiveId" clId="{C2A81E54-F5E7-4F86-93A1-8F02F14B0C7C}" dt="2022-11-30T13:34:52.665" v="18848" actId="1036"/>
          <ac:spMkLst>
            <pc:docMk/>
            <pc:sldMk cId="3598779987" sldId="825"/>
            <ac:spMk id="33" creationId="{A1B09028-FD27-4B42-851F-4D69F48A1723}"/>
          </ac:spMkLst>
        </pc:spChg>
        <pc:spChg chg="mod">
          <ac:chgData name="Siegbert Rudolph" userId="2af4d44886c067cc" providerId="LiveId" clId="{C2A81E54-F5E7-4F86-93A1-8F02F14B0C7C}" dt="2022-11-30T13:34:52.665" v="18848" actId="1036"/>
          <ac:spMkLst>
            <pc:docMk/>
            <pc:sldMk cId="3598779987" sldId="825"/>
            <ac:spMk id="34" creationId="{707CA6D2-FBA5-4C7B-87B6-2AF57A2084F7}"/>
          </ac:spMkLst>
        </pc:spChg>
        <pc:spChg chg="mod">
          <ac:chgData name="Siegbert Rudolph" userId="2af4d44886c067cc" providerId="LiveId" clId="{C2A81E54-F5E7-4F86-93A1-8F02F14B0C7C}" dt="2022-11-30T13:34:52.665" v="18848" actId="1036"/>
          <ac:spMkLst>
            <pc:docMk/>
            <pc:sldMk cId="3598779987" sldId="825"/>
            <ac:spMk id="35" creationId="{38A04F0A-F9DA-4508-B571-0DECC1899003}"/>
          </ac:spMkLst>
        </pc:spChg>
        <pc:spChg chg="mod">
          <ac:chgData name="Siegbert Rudolph" userId="2af4d44886c067cc" providerId="LiveId" clId="{C2A81E54-F5E7-4F86-93A1-8F02F14B0C7C}" dt="2022-11-30T13:34:52.665" v="18848" actId="1036"/>
          <ac:spMkLst>
            <pc:docMk/>
            <pc:sldMk cId="3598779987" sldId="825"/>
            <ac:spMk id="36" creationId="{EE66A007-A38C-4D5B-B47E-EE2D66F44C91}"/>
          </ac:spMkLst>
        </pc:spChg>
        <pc:spChg chg="mod">
          <ac:chgData name="Siegbert Rudolph" userId="2af4d44886c067cc" providerId="LiveId" clId="{C2A81E54-F5E7-4F86-93A1-8F02F14B0C7C}" dt="2022-11-30T13:34:52.665" v="18848" actId="1036"/>
          <ac:spMkLst>
            <pc:docMk/>
            <pc:sldMk cId="3598779987" sldId="825"/>
            <ac:spMk id="37" creationId="{BDCE83A9-2AF8-4F40-8DFB-EC8CB245EF16}"/>
          </ac:spMkLst>
        </pc:spChg>
        <pc:spChg chg="mod">
          <ac:chgData name="Siegbert Rudolph" userId="2af4d44886c067cc" providerId="LiveId" clId="{C2A81E54-F5E7-4F86-93A1-8F02F14B0C7C}" dt="2022-11-30T13:34:52.665" v="18848" actId="1036"/>
          <ac:spMkLst>
            <pc:docMk/>
            <pc:sldMk cId="3598779987" sldId="825"/>
            <ac:spMk id="38" creationId="{9956D9E9-0A5F-4199-ABC6-06880670A382}"/>
          </ac:spMkLst>
        </pc:spChg>
        <pc:spChg chg="mod">
          <ac:chgData name="Siegbert Rudolph" userId="2af4d44886c067cc" providerId="LiveId" clId="{C2A81E54-F5E7-4F86-93A1-8F02F14B0C7C}" dt="2022-11-30T13:34:52.665" v="18848" actId="1036"/>
          <ac:spMkLst>
            <pc:docMk/>
            <pc:sldMk cId="3598779987" sldId="825"/>
            <ac:spMk id="39" creationId="{486DD0D8-820F-4030-B9E5-5ED5FC60AC27}"/>
          </ac:spMkLst>
        </pc:spChg>
        <pc:spChg chg="add mod">
          <ac:chgData name="Siegbert Rudolph" userId="2af4d44886c067cc" providerId="LiveId" clId="{C2A81E54-F5E7-4F86-93A1-8F02F14B0C7C}" dt="2022-11-30T13:42:57.769" v="18948" actId="1035"/>
          <ac:spMkLst>
            <pc:docMk/>
            <pc:sldMk cId="3598779987" sldId="825"/>
            <ac:spMk id="40" creationId="{A4DB2C08-07A4-666C-E2CE-DDA8301679FC}"/>
          </ac:spMkLst>
        </pc:spChg>
        <pc:spChg chg="add mod">
          <ac:chgData name="Siegbert Rudolph" userId="2af4d44886c067cc" providerId="LiveId" clId="{C2A81E54-F5E7-4F86-93A1-8F02F14B0C7C}" dt="2022-11-30T13:42:57.769" v="18948" actId="1035"/>
          <ac:spMkLst>
            <pc:docMk/>
            <pc:sldMk cId="3598779987" sldId="825"/>
            <ac:spMk id="41" creationId="{EE66083C-E460-7C22-9492-09F2DF07A14D}"/>
          </ac:spMkLst>
        </pc:spChg>
        <pc:picChg chg="mod">
          <ac:chgData name="Siegbert Rudolph" userId="2af4d44886c067cc" providerId="LiveId" clId="{C2A81E54-F5E7-4F86-93A1-8F02F14B0C7C}" dt="2022-11-30T13:34:52.665" v="18848" actId="1036"/>
          <ac:picMkLst>
            <pc:docMk/>
            <pc:sldMk cId="3598779987" sldId="825"/>
            <ac:picMk id="2" creationId="{A760340E-AA83-4547-A851-510264929276}"/>
          </ac:picMkLst>
        </pc:picChg>
      </pc:sldChg>
      <pc:sldChg chg="addSp delSp modSp add mod delAnim modAnim">
        <pc:chgData name="Siegbert Rudolph" userId="2af4d44886c067cc" providerId="LiveId" clId="{C2A81E54-F5E7-4F86-93A1-8F02F14B0C7C}" dt="2022-11-30T14:13:04.115" v="19400"/>
        <pc:sldMkLst>
          <pc:docMk/>
          <pc:sldMk cId="577465791" sldId="826"/>
        </pc:sldMkLst>
        <pc:spChg chg="add del mod">
          <ac:chgData name="Siegbert Rudolph" userId="2af4d44886c067cc" providerId="LiveId" clId="{C2A81E54-F5E7-4F86-93A1-8F02F14B0C7C}" dt="2022-11-30T11:24:51.589" v="17297" actId="478"/>
          <ac:spMkLst>
            <pc:docMk/>
            <pc:sldMk cId="577465791" sldId="826"/>
            <ac:spMk id="2" creationId="{44336FFF-24D3-61EC-39C4-EE8B911A38A9}"/>
          </ac:spMkLst>
        </pc:spChg>
        <pc:spChg chg="add mod">
          <ac:chgData name="Siegbert Rudolph" userId="2af4d44886c067cc" providerId="LiveId" clId="{C2A81E54-F5E7-4F86-93A1-8F02F14B0C7C}" dt="2022-11-30T14:07:39.240" v="19277" actId="20577"/>
          <ac:spMkLst>
            <pc:docMk/>
            <pc:sldMk cId="577465791" sldId="826"/>
            <ac:spMk id="2" creationId="{E3218B9C-0E3B-D390-66EF-E0B73DCEDEB7}"/>
          </ac:spMkLst>
        </pc:spChg>
        <pc:spChg chg="add del mod">
          <ac:chgData name="Siegbert Rudolph" userId="2af4d44886c067cc" providerId="LiveId" clId="{C2A81E54-F5E7-4F86-93A1-8F02F14B0C7C}" dt="2022-11-30T11:24:51.589" v="17297" actId="478"/>
          <ac:spMkLst>
            <pc:docMk/>
            <pc:sldMk cId="577465791" sldId="826"/>
            <ac:spMk id="3" creationId="{6E2B52E0-FF26-B8AF-43C1-6339CC8735DA}"/>
          </ac:spMkLst>
        </pc:spChg>
        <pc:spChg chg="add mod">
          <ac:chgData name="Siegbert Rudolph" userId="2af4d44886c067cc" providerId="LiveId" clId="{C2A81E54-F5E7-4F86-93A1-8F02F14B0C7C}" dt="2022-11-30T14:09:21.283" v="19354" actId="20577"/>
          <ac:spMkLst>
            <pc:docMk/>
            <pc:sldMk cId="577465791" sldId="826"/>
            <ac:spMk id="3" creationId="{CDB133F4-76CE-5C37-09A8-25573DF5F9EF}"/>
          </ac:spMkLst>
        </pc:spChg>
        <pc:spChg chg="mod">
          <ac:chgData name="Siegbert Rudolph" userId="2af4d44886c067cc" providerId="LiveId" clId="{C2A81E54-F5E7-4F86-93A1-8F02F14B0C7C}" dt="2022-11-30T14:11:40.497" v="19394" actId="20577"/>
          <ac:spMkLst>
            <pc:docMk/>
            <pc:sldMk cId="577465791" sldId="826"/>
            <ac:spMk id="4" creationId="{43E80779-6183-45C1-B4B1-E91B057DD3A1}"/>
          </ac:spMkLst>
        </pc:spChg>
        <pc:spChg chg="mod">
          <ac:chgData name="Siegbert Rudolph" userId="2af4d44886c067cc" providerId="LiveId" clId="{C2A81E54-F5E7-4F86-93A1-8F02F14B0C7C}" dt="2022-11-30T11:18:43.677" v="17267" actId="1076"/>
          <ac:spMkLst>
            <pc:docMk/>
            <pc:sldMk cId="577465791" sldId="826"/>
            <ac:spMk id="5" creationId="{354622F0-4F91-4FCA-A1E6-0D7803F2DEE7}"/>
          </ac:spMkLst>
        </pc:spChg>
        <pc:spChg chg="add del mod">
          <ac:chgData name="Siegbert Rudolph" userId="2af4d44886c067cc" providerId="LiveId" clId="{C2A81E54-F5E7-4F86-93A1-8F02F14B0C7C}" dt="2022-11-30T14:12:23.222" v="19399" actId="478"/>
          <ac:spMkLst>
            <pc:docMk/>
            <pc:sldMk cId="577465791" sldId="826"/>
            <ac:spMk id="11" creationId="{E44503EB-0948-A049-24ED-B4163776B80D}"/>
          </ac:spMkLst>
        </pc:spChg>
        <pc:spChg chg="add del mod">
          <ac:chgData name="Siegbert Rudolph" userId="2af4d44886c067cc" providerId="LiveId" clId="{C2A81E54-F5E7-4F86-93A1-8F02F14B0C7C}" dt="2022-11-30T14:12:23.222" v="19399" actId="478"/>
          <ac:spMkLst>
            <pc:docMk/>
            <pc:sldMk cId="577465791" sldId="826"/>
            <ac:spMk id="20" creationId="{9F66DDD3-3FCD-2F74-15D7-995E74188D4F}"/>
          </ac:spMkLst>
        </pc:spChg>
        <pc:spChg chg="add mod">
          <ac:chgData name="Siegbert Rudolph" userId="2af4d44886c067cc" providerId="LiveId" clId="{C2A81E54-F5E7-4F86-93A1-8F02F14B0C7C}" dt="2022-11-30T11:17:34.668" v="17261" actId="1038"/>
          <ac:spMkLst>
            <pc:docMk/>
            <pc:sldMk cId="577465791" sldId="826"/>
            <ac:spMk id="23" creationId="{823BA891-774C-9105-7B84-F048099A8F6C}"/>
          </ac:spMkLst>
        </pc:spChg>
        <pc:spChg chg="add mod">
          <ac:chgData name="Siegbert Rudolph" userId="2af4d44886c067cc" providerId="LiveId" clId="{C2A81E54-F5E7-4F86-93A1-8F02F14B0C7C}" dt="2022-11-30T11:18:24.845" v="17265" actId="207"/>
          <ac:spMkLst>
            <pc:docMk/>
            <pc:sldMk cId="577465791" sldId="826"/>
            <ac:spMk id="28" creationId="{6A27C9A3-7852-666C-C5F6-76BD7BAB6E0E}"/>
          </ac:spMkLst>
        </pc:spChg>
        <pc:spChg chg="mod">
          <ac:chgData name="Siegbert Rudolph" userId="2af4d44886c067cc" providerId="LiveId" clId="{C2A81E54-F5E7-4F86-93A1-8F02F14B0C7C}" dt="2022-11-30T11:30:12.962" v="17393" actId="1036"/>
          <ac:spMkLst>
            <pc:docMk/>
            <pc:sldMk cId="577465791" sldId="826"/>
            <ac:spMk id="36" creationId="{83546E4F-4FC2-4955-B094-FDA8F671D6AE}"/>
          </ac:spMkLst>
        </pc:spChg>
        <pc:spChg chg="add del mod">
          <ac:chgData name="Siegbert Rudolph" userId="2af4d44886c067cc" providerId="LiveId" clId="{C2A81E54-F5E7-4F86-93A1-8F02F14B0C7C}" dt="2022-11-30T14:12:23.222" v="19399" actId="478"/>
          <ac:spMkLst>
            <pc:docMk/>
            <pc:sldMk cId="577465791" sldId="826"/>
            <ac:spMk id="37" creationId="{A0CB6B4A-90D6-DBA2-C73D-C3F5E7361823}"/>
          </ac:spMkLst>
        </pc:spChg>
        <pc:spChg chg="mod">
          <ac:chgData name="Siegbert Rudolph" userId="2af4d44886c067cc" providerId="LiveId" clId="{C2A81E54-F5E7-4F86-93A1-8F02F14B0C7C}" dt="2022-11-30T13:57:08.714" v="19245" actId="20577"/>
          <ac:spMkLst>
            <pc:docMk/>
            <pc:sldMk cId="577465791" sldId="826"/>
            <ac:spMk id="38" creationId="{6C849C72-A2D5-4357-A1DA-406215C7FE14}"/>
          </ac:spMkLst>
        </pc:spChg>
        <pc:spChg chg="add del mod">
          <ac:chgData name="Siegbert Rudolph" userId="2af4d44886c067cc" providerId="LiveId" clId="{C2A81E54-F5E7-4F86-93A1-8F02F14B0C7C}" dt="2022-11-30T14:12:23.222" v="19399" actId="478"/>
          <ac:spMkLst>
            <pc:docMk/>
            <pc:sldMk cId="577465791" sldId="826"/>
            <ac:spMk id="39" creationId="{1D21958D-3F1A-9272-DE80-CCEB1FF80FB5}"/>
          </ac:spMkLst>
        </pc:spChg>
        <pc:spChg chg="mod">
          <ac:chgData name="Siegbert Rudolph" userId="2af4d44886c067cc" providerId="LiveId" clId="{C2A81E54-F5E7-4F86-93A1-8F02F14B0C7C}" dt="2022-11-30T14:11:52.712" v="19397" actId="1037"/>
          <ac:spMkLst>
            <pc:docMk/>
            <pc:sldMk cId="577465791" sldId="826"/>
            <ac:spMk id="40" creationId="{F330E73E-7D91-4AE7-B7A0-6FEB5CDABBA0}"/>
          </ac:spMkLst>
        </pc:spChg>
        <pc:spChg chg="mod">
          <ac:chgData name="Siegbert Rudolph" userId="2af4d44886c067cc" providerId="LiveId" clId="{C2A81E54-F5E7-4F86-93A1-8F02F14B0C7C}" dt="2022-11-30T11:30:12.962" v="17393" actId="1036"/>
          <ac:spMkLst>
            <pc:docMk/>
            <pc:sldMk cId="577465791" sldId="826"/>
            <ac:spMk id="41" creationId="{2C1A21BA-402B-4B66-BFC5-F1747A90B1F2}"/>
          </ac:spMkLst>
        </pc:spChg>
        <pc:spChg chg="add mod">
          <ac:chgData name="Siegbert Rudolph" userId="2af4d44886c067cc" providerId="LiveId" clId="{C2A81E54-F5E7-4F86-93A1-8F02F14B0C7C}" dt="2022-11-30T11:17:47.085" v="17263" actId="1076"/>
          <ac:spMkLst>
            <pc:docMk/>
            <pc:sldMk cId="577465791" sldId="826"/>
            <ac:spMk id="42" creationId="{B2CF760B-056F-0460-2597-C0E2D936C00D}"/>
          </ac:spMkLst>
        </pc:spChg>
        <pc:spChg chg="add mod">
          <ac:chgData name="Siegbert Rudolph" userId="2af4d44886c067cc" providerId="LiveId" clId="{C2A81E54-F5E7-4F86-93A1-8F02F14B0C7C}" dt="2022-11-30T11:18:24.845" v="17265" actId="207"/>
          <ac:spMkLst>
            <pc:docMk/>
            <pc:sldMk cId="577465791" sldId="826"/>
            <ac:spMk id="43" creationId="{F80BC0CB-F19A-17E7-A029-B717772EAD82}"/>
          </ac:spMkLst>
        </pc:spChg>
        <pc:spChg chg="add del mod">
          <ac:chgData name="Siegbert Rudolph" userId="2af4d44886c067cc" providerId="LiveId" clId="{C2A81E54-F5E7-4F86-93A1-8F02F14B0C7C}" dt="2022-11-30T11:25:01.286" v="17298" actId="478"/>
          <ac:spMkLst>
            <pc:docMk/>
            <pc:sldMk cId="577465791" sldId="826"/>
            <ac:spMk id="44" creationId="{91FBBB43-DFB0-1287-834F-8EE55016C2A4}"/>
          </ac:spMkLst>
        </pc:spChg>
        <pc:spChg chg="add del mod">
          <ac:chgData name="Siegbert Rudolph" userId="2af4d44886c067cc" providerId="LiveId" clId="{C2A81E54-F5E7-4F86-93A1-8F02F14B0C7C}" dt="2022-11-30T11:25:01.286" v="17298" actId="478"/>
          <ac:spMkLst>
            <pc:docMk/>
            <pc:sldMk cId="577465791" sldId="826"/>
            <ac:spMk id="45" creationId="{B53C5821-A5C2-0A5F-0970-2CF7764737F2}"/>
          </ac:spMkLst>
        </pc:spChg>
        <pc:spChg chg="add del mod">
          <ac:chgData name="Siegbert Rudolph" userId="2af4d44886c067cc" providerId="LiveId" clId="{C2A81E54-F5E7-4F86-93A1-8F02F14B0C7C}" dt="2022-11-30T11:24:41.969" v="17296" actId="478"/>
          <ac:spMkLst>
            <pc:docMk/>
            <pc:sldMk cId="577465791" sldId="826"/>
            <ac:spMk id="46" creationId="{ACB9D9BE-D6AF-0D03-CA5A-44328868FB50}"/>
          </ac:spMkLst>
        </pc:spChg>
        <pc:spChg chg="add del mod">
          <ac:chgData name="Siegbert Rudolph" userId="2af4d44886c067cc" providerId="LiveId" clId="{C2A81E54-F5E7-4F86-93A1-8F02F14B0C7C}" dt="2022-11-30T11:24:41.969" v="17296" actId="478"/>
          <ac:spMkLst>
            <pc:docMk/>
            <pc:sldMk cId="577465791" sldId="826"/>
            <ac:spMk id="47" creationId="{9BFB073F-F557-E2A9-1785-0D5342ED350C}"/>
          </ac:spMkLst>
        </pc:spChg>
        <pc:spChg chg="add del mod">
          <ac:chgData name="Siegbert Rudolph" userId="2af4d44886c067cc" providerId="LiveId" clId="{C2A81E54-F5E7-4F86-93A1-8F02F14B0C7C}" dt="2022-11-30T11:24:27.435" v="17295" actId="478"/>
          <ac:spMkLst>
            <pc:docMk/>
            <pc:sldMk cId="577465791" sldId="826"/>
            <ac:spMk id="48" creationId="{785E4F1F-69B8-070A-167C-E4A277529B5E}"/>
          </ac:spMkLst>
        </pc:spChg>
        <pc:spChg chg="add del mod">
          <ac:chgData name="Siegbert Rudolph" userId="2af4d44886c067cc" providerId="LiveId" clId="{C2A81E54-F5E7-4F86-93A1-8F02F14B0C7C}" dt="2022-11-30T11:24:27.435" v="17295" actId="478"/>
          <ac:spMkLst>
            <pc:docMk/>
            <pc:sldMk cId="577465791" sldId="826"/>
            <ac:spMk id="49" creationId="{056486C9-8496-E1FA-EC5F-FB1F286F61F3}"/>
          </ac:spMkLst>
        </pc:spChg>
      </pc:sldChg>
      <pc:sldChg chg="addSp delSp modSp add mod addAnim delAnim modAnim">
        <pc:chgData name="Siegbert Rudolph" userId="2af4d44886c067cc" providerId="LiveId" clId="{C2A81E54-F5E7-4F86-93A1-8F02F14B0C7C}" dt="2022-11-30T11:38:29.578" v="17525" actId="1038"/>
        <pc:sldMkLst>
          <pc:docMk/>
          <pc:sldMk cId="854633221" sldId="827"/>
        </pc:sldMkLst>
        <pc:spChg chg="add mod">
          <ac:chgData name="Siegbert Rudolph" userId="2af4d44886c067cc" providerId="LiveId" clId="{C2A81E54-F5E7-4F86-93A1-8F02F14B0C7C}" dt="2022-11-30T09:15:29.374" v="16641" actId="1038"/>
          <ac:spMkLst>
            <pc:docMk/>
            <pc:sldMk cId="854633221" sldId="827"/>
            <ac:spMk id="2" creationId="{55E31A72-9513-41BF-B216-51CF62AB5AF2}"/>
          </ac:spMkLst>
        </pc:spChg>
        <pc:spChg chg="mod">
          <ac:chgData name="Siegbert Rudolph" userId="2af4d44886c067cc" providerId="LiveId" clId="{C2A81E54-F5E7-4F86-93A1-8F02F14B0C7C}" dt="2022-11-30T09:15:32.824" v="16645" actId="20577"/>
          <ac:spMkLst>
            <pc:docMk/>
            <pc:sldMk cId="854633221" sldId="827"/>
            <ac:spMk id="4" creationId="{DA9A8ED7-9F96-49F3-90D4-4C481223D68B}"/>
          </ac:spMkLst>
        </pc:spChg>
        <pc:spChg chg="mod">
          <ac:chgData name="Siegbert Rudolph" userId="2af4d44886c067cc" providerId="LiveId" clId="{C2A81E54-F5E7-4F86-93A1-8F02F14B0C7C}" dt="2022-11-30T11:38:29.578" v="17525" actId="1038"/>
          <ac:spMkLst>
            <pc:docMk/>
            <pc:sldMk cId="854633221" sldId="827"/>
            <ac:spMk id="6" creationId="{008C0499-2D4E-40F4-B293-605A6CE259ED}"/>
          </ac:spMkLst>
        </pc:spChg>
        <pc:spChg chg="mod">
          <ac:chgData name="Siegbert Rudolph" userId="2af4d44886c067cc" providerId="LiveId" clId="{C2A81E54-F5E7-4F86-93A1-8F02F14B0C7C}" dt="2022-11-30T11:38:20.705" v="17521" actId="14100"/>
          <ac:spMkLst>
            <pc:docMk/>
            <pc:sldMk cId="854633221" sldId="827"/>
            <ac:spMk id="8" creationId="{B3D7D0CA-D846-4998-A56B-D7FF7C157ED7}"/>
          </ac:spMkLst>
        </pc:spChg>
        <pc:spChg chg="add del">
          <ac:chgData name="Siegbert Rudolph" userId="2af4d44886c067cc" providerId="LiveId" clId="{C2A81E54-F5E7-4F86-93A1-8F02F14B0C7C}" dt="2022-11-30T09:15:33.451" v="16646" actId="478"/>
          <ac:spMkLst>
            <pc:docMk/>
            <pc:sldMk cId="854633221" sldId="827"/>
            <ac:spMk id="9" creationId="{ED24A92E-7B9D-4418-8E1C-5A0129ABE7C0}"/>
          </ac:spMkLst>
        </pc:spChg>
        <pc:spChg chg="mod">
          <ac:chgData name="Siegbert Rudolph" userId="2af4d44886c067cc" providerId="LiveId" clId="{C2A81E54-F5E7-4F86-93A1-8F02F14B0C7C}" dt="2022-11-30T09:13:30.756" v="16556" actId="6549"/>
          <ac:spMkLst>
            <pc:docMk/>
            <pc:sldMk cId="854633221" sldId="827"/>
            <ac:spMk id="11" creationId="{A699E902-92F5-4D5C-95A7-D99CE5E09027}"/>
          </ac:spMkLst>
        </pc:spChg>
        <pc:spChg chg="mod">
          <ac:chgData name="Siegbert Rudolph" userId="2af4d44886c067cc" providerId="LiveId" clId="{C2A81E54-F5E7-4F86-93A1-8F02F14B0C7C}" dt="2022-11-29T17:43:57.206" v="11887" actId="207"/>
          <ac:spMkLst>
            <pc:docMk/>
            <pc:sldMk cId="854633221" sldId="827"/>
            <ac:spMk id="13" creationId="{022D6845-CF41-44E4-BDD7-AC9FF3FF4188}"/>
          </ac:spMkLst>
        </pc:spChg>
      </pc:sldChg>
      <pc:sldChg chg="addSp delSp modSp add mod modTransition addAnim delAnim modAnim">
        <pc:chgData name="Siegbert Rudolph" userId="2af4d44886c067cc" providerId="LiveId" clId="{C2A81E54-F5E7-4F86-93A1-8F02F14B0C7C}" dt="2022-11-30T08:09:51.914" v="15742"/>
        <pc:sldMkLst>
          <pc:docMk/>
          <pc:sldMk cId="883683853" sldId="828"/>
        </pc:sldMkLst>
        <pc:spChg chg="add mod">
          <ac:chgData name="Siegbert Rudolph" userId="2af4d44886c067cc" providerId="LiveId" clId="{C2A81E54-F5E7-4F86-93A1-8F02F14B0C7C}" dt="2022-11-29T21:12:01.131" v="12141" actId="1076"/>
          <ac:spMkLst>
            <pc:docMk/>
            <pc:sldMk cId="883683853" sldId="828"/>
            <ac:spMk id="2" creationId="{01979D49-A61F-1D9D-ADB7-C8DF52809C0E}"/>
          </ac:spMkLst>
        </pc:spChg>
        <pc:spChg chg="add mod">
          <ac:chgData name="Siegbert Rudolph" userId="2af4d44886c067cc" providerId="LiveId" clId="{C2A81E54-F5E7-4F86-93A1-8F02F14B0C7C}" dt="2022-11-29T21:12:01.131" v="12141" actId="1076"/>
          <ac:spMkLst>
            <pc:docMk/>
            <pc:sldMk cId="883683853" sldId="828"/>
            <ac:spMk id="3" creationId="{D164CC27-1CD4-207A-CBC4-F7BDBCD0AC34}"/>
          </ac:spMkLst>
        </pc:spChg>
        <pc:spChg chg="mod">
          <ac:chgData name="Siegbert Rudolph" userId="2af4d44886c067cc" providerId="LiveId" clId="{C2A81E54-F5E7-4F86-93A1-8F02F14B0C7C}" dt="2022-11-29T21:21:10.824" v="12275" actId="207"/>
          <ac:spMkLst>
            <pc:docMk/>
            <pc:sldMk cId="883683853" sldId="828"/>
            <ac:spMk id="4" creationId="{7AE771B9-1CB7-40B5-A620-C210CF8C38BF}"/>
          </ac:spMkLst>
        </pc:spChg>
        <pc:spChg chg="mod">
          <ac:chgData name="Siegbert Rudolph" userId="2af4d44886c067cc" providerId="LiveId" clId="{C2A81E54-F5E7-4F86-93A1-8F02F14B0C7C}" dt="2022-11-29T21:14:22.892" v="12184" actId="207"/>
          <ac:spMkLst>
            <pc:docMk/>
            <pc:sldMk cId="883683853" sldId="828"/>
            <ac:spMk id="5" creationId="{8648164D-AC3B-4F7F-9261-AA3CB3B22C67}"/>
          </ac:spMkLst>
        </pc:spChg>
        <pc:spChg chg="mod">
          <ac:chgData name="Siegbert Rudolph" userId="2af4d44886c067cc" providerId="LiveId" clId="{C2A81E54-F5E7-4F86-93A1-8F02F14B0C7C}" dt="2022-11-29T21:14:22.892" v="12184" actId="207"/>
          <ac:spMkLst>
            <pc:docMk/>
            <pc:sldMk cId="883683853" sldId="828"/>
            <ac:spMk id="6" creationId="{CFF1DC10-4F13-44FF-AB53-9D952E3C3D6D}"/>
          </ac:spMkLst>
        </pc:spChg>
        <pc:spChg chg="mod">
          <ac:chgData name="Siegbert Rudolph" userId="2af4d44886c067cc" providerId="LiveId" clId="{C2A81E54-F5E7-4F86-93A1-8F02F14B0C7C}" dt="2022-11-29T21:12:16.131" v="12142" actId="1076"/>
          <ac:spMkLst>
            <pc:docMk/>
            <pc:sldMk cId="883683853" sldId="828"/>
            <ac:spMk id="7" creationId="{9F0AC9A5-D807-4D46-B058-A1D939C1281D}"/>
          </ac:spMkLst>
        </pc:spChg>
        <pc:spChg chg="mod">
          <ac:chgData name="Siegbert Rudolph" userId="2af4d44886c067cc" providerId="LiveId" clId="{C2A81E54-F5E7-4F86-93A1-8F02F14B0C7C}" dt="2022-11-29T21:12:16.131" v="12142" actId="1076"/>
          <ac:spMkLst>
            <pc:docMk/>
            <pc:sldMk cId="883683853" sldId="828"/>
            <ac:spMk id="8" creationId="{D9FBB185-FFE5-4081-B43B-A9EEB758D00B}"/>
          </ac:spMkLst>
        </pc:spChg>
        <pc:spChg chg="del mod">
          <ac:chgData name="Siegbert Rudolph" userId="2af4d44886c067cc" providerId="LiveId" clId="{C2A81E54-F5E7-4F86-93A1-8F02F14B0C7C}" dt="2022-11-29T21:21:21.486" v="12276" actId="478"/>
          <ac:spMkLst>
            <pc:docMk/>
            <pc:sldMk cId="883683853" sldId="828"/>
            <ac:spMk id="9" creationId="{06F12D0C-6B45-4F7E-BBA0-B3015D1BBD84}"/>
          </ac:spMkLst>
        </pc:spChg>
        <pc:spChg chg="mod">
          <ac:chgData name="Siegbert Rudolph" userId="2af4d44886c067cc" providerId="LiveId" clId="{C2A81E54-F5E7-4F86-93A1-8F02F14B0C7C}" dt="2022-11-29T21:22:42.661" v="12398" actId="20577"/>
          <ac:spMkLst>
            <pc:docMk/>
            <pc:sldMk cId="883683853" sldId="828"/>
            <ac:spMk id="10" creationId="{CB1B2AFB-6863-4BD0-8F91-9D97F261096E}"/>
          </ac:spMkLst>
        </pc:spChg>
        <pc:spChg chg="del">
          <ac:chgData name="Siegbert Rudolph" userId="2af4d44886c067cc" providerId="LiveId" clId="{C2A81E54-F5E7-4F86-93A1-8F02F14B0C7C}" dt="2022-11-29T21:21:21.486" v="12276" actId="478"/>
          <ac:spMkLst>
            <pc:docMk/>
            <pc:sldMk cId="883683853" sldId="828"/>
            <ac:spMk id="12" creationId="{0E480C22-1195-4479-B4EE-B0FE08019F7A}"/>
          </ac:spMkLst>
        </pc:spChg>
        <pc:spChg chg="add del mod">
          <ac:chgData name="Siegbert Rudolph" userId="2af4d44886c067cc" providerId="LiveId" clId="{C2A81E54-F5E7-4F86-93A1-8F02F14B0C7C}" dt="2022-11-29T21:14:12.754" v="12183" actId="478"/>
          <ac:spMkLst>
            <pc:docMk/>
            <pc:sldMk cId="883683853" sldId="828"/>
            <ac:spMk id="13" creationId="{0CF6EB9E-1F51-B3EC-F916-2A5E8D54A393}"/>
          </ac:spMkLst>
        </pc:spChg>
        <pc:spChg chg="del mod">
          <ac:chgData name="Siegbert Rudolph" userId="2af4d44886c067cc" providerId="LiveId" clId="{C2A81E54-F5E7-4F86-93A1-8F02F14B0C7C}" dt="2022-11-29T21:21:31.207" v="12277" actId="478"/>
          <ac:spMkLst>
            <pc:docMk/>
            <pc:sldMk cId="883683853" sldId="828"/>
            <ac:spMk id="14" creationId="{480BDB9E-FFF4-4FA4-B0B4-CD39EFDCD334}"/>
          </ac:spMkLst>
        </pc:spChg>
        <pc:spChg chg="add del mod">
          <ac:chgData name="Siegbert Rudolph" userId="2af4d44886c067cc" providerId="LiveId" clId="{C2A81E54-F5E7-4F86-93A1-8F02F14B0C7C}" dt="2022-11-29T21:20:31.758" v="12216" actId="478"/>
          <ac:spMkLst>
            <pc:docMk/>
            <pc:sldMk cId="883683853" sldId="828"/>
            <ac:spMk id="15" creationId="{B98F8B13-0036-0017-1AD0-4C340C756A3A}"/>
          </ac:spMkLst>
        </pc:spChg>
        <pc:spChg chg="add del mod">
          <ac:chgData name="Siegbert Rudolph" userId="2af4d44886c067cc" providerId="LiveId" clId="{C2A81E54-F5E7-4F86-93A1-8F02F14B0C7C}" dt="2022-11-29T21:20:33.137" v="12217" actId="478"/>
          <ac:spMkLst>
            <pc:docMk/>
            <pc:sldMk cId="883683853" sldId="828"/>
            <ac:spMk id="16" creationId="{7089321E-C49B-FBB6-6F37-3FF2A246D223}"/>
          </ac:spMkLst>
        </pc:spChg>
        <pc:spChg chg="add mod">
          <ac:chgData name="Siegbert Rudolph" userId="2af4d44886c067cc" providerId="LiveId" clId="{C2A81E54-F5E7-4F86-93A1-8F02F14B0C7C}" dt="2022-11-29T21:23:26.639" v="12400"/>
          <ac:spMkLst>
            <pc:docMk/>
            <pc:sldMk cId="883683853" sldId="828"/>
            <ac:spMk id="17" creationId="{D68DDEF1-B6E9-9A0F-82A2-A70070C16379}"/>
          </ac:spMkLst>
        </pc:spChg>
        <pc:spChg chg="mod">
          <ac:chgData name="Siegbert Rudolph" userId="2af4d44886c067cc" providerId="LiveId" clId="{C2A81E54-F5E7-4F86-93A1-8F02F14B0C7C}" dt="2022-11-29T21:20:24.887" v="12215" actId="207"/>
          <ac:spMkLst>
            <pc:docMk/>
            <pc:sldMk cId="883683853" sldId="828"/>
            <ac:spMk id="26" creationId="{8099377C-A990-46BC-9AA1-F6E4DB136045}"/>
          </ac:spMkLst>
        </pc:spChg>
      </pc:sldChg>
      <pc:sldChg chg="add">
        <pc:chgData name="Siegbert Rudolph" userId="2af4d44886c067cc" providerId="LiveId" clId="{C2A81E54-F5E7-4F86-93A1-8F02F14B0C7C}" dt="2022-11-29T21:20:16.149" v="12214" actId="2890"/>
        <pc:sldMkLst>
          <pc:docMk/>
          <pc:sldMk cId="1860494123" sldId="829"/>
        </pc:sldMkLst>
      </pc:sldChg>
      <pc:sldChg chg="modSp add mod">
        <pc:chgData name="Siegbert Rudolph" userId="2af4d44886c067cc" providerId="LiveId" clId="{C2A81E54-F5E7-4F86-93A1-8F02F14B0C7C}" dt="2022-11-30T11:41:42.161" v="17527" actId="207"/>
        <pc:sldMkLst>
          <pc:docMk/>
          <pc:sldMk cId="1840351033" sldId="830"/>
        </pc:sldMkLst>
        <pc:spChg chg="mod">
          <ac:chgData name="Siegbert Rudolph" userId="2af4d44886c067cc" providerId="LiveId" clId="{C2A81E54-F5E7-4F86-93A1-8F02F14B0C7C}" dt="2022-11-30T11:41:22.705" v="17526" actId="207"/>
          <ac:spMkLst>
            <pc:docMk/>
            <pc:sldMk cId="1840351033" sldId="830"/>
            <ac:spMk id="2" creationId="{3BDA28BC-F22D-E0E3-07FF-68867B58FD02}"/>
          </ac:spMkLst>
        </pc:spChg>
        <pc:spChg chg="mod">
          <ac:chgData name="Siegbert Rudolph" userId="2af4d44886c067cc" providerId="LiveId" clId="{C2A81E54-F5E7-4F86-93A1-8F02F14B0C7C}" dt="2022-11-30T11:41:22.705" v="17526" actId="207"/>
          <ac:spMkLst>
            <pc:docMk/>
            <pc:sldMk cId="1840351033" sldId="830"/>
            <ac:spMk id="3" creationId="{C2BF2072-A3DF-B682-FD72-3D02B73F3B69}"/>
          </ac:spMkLst>
        </pc:spChg>
        <pc:spChg chg="mod">
          <ac:chgData name="Siegbert Rudolph" userId="2af4d44886c067cc" providerId="LiveId" clId="{C2A81E54-F5E7-4F86-93A1-8F02F14B0C7C}" dt="2022-11-30T11:41:22.705" v="17526" actId="207"/>
          <ac:spMkLst>
            <pc:docMk/>
            <pc:sldMk cId="1840351033" sldId="830"/>
            <ac:spMk id="4" creationId="{C4BCE9E2-BA1D-B484-2C70-E0DBAC251B74}"/>
          </ac:spMkLst>
        </pc:spChg>
        <pc:spChg chg="mod">
          <ac:chgData name="Siegbert Rudolph" userId="2af4d44886c067cc" providerId="LiveId" clId="{C2A81E54-F5E7-4F86-93A1-8F02F14B0C7C}" dt="2022-11-30T11:41:22.705" v="17526" actId="207"/>
          <ac:spMkLst>
            <pc:docMk/>
            <pc:sldMk cId="1840351033" sldId="830"/>
            <ac:spMk id="5" creationId="{8A1EEA1D-2A99-E68B-86E9-47342BF01D3A}"/>
          </ac:spMkLst>
        </pc:spChg>
        <pc:spChg chg="mod">
          <ac:chgData name="Siegbert Rudolph" userId="2af4d44886c067cc" providerId="LiveId" clId="{C2A81E54-F5E7-4F86-93A1-8F02F14B0C7C}" dt="2022-11-30T11:41:22.705" v="17526" actId="207"/>
          <ac:spMkLst>
            <pc:docMk/>
            <pc:sldMk cId="1840351033" sldId="830"/>
            <ac:spMk id="6" creationId="{FE8BA0C0-AFDE-F35A-1871-A931AF657036}"/>
          </ac:spMkLst>
        </pc:spChg>
        <pc:spChg chg="mod">
          <ac:chgData name="Siegbert Rudolph" userId="2af4d44886c067cc" providerId="LiveId" clId="{C2A81E54-F5E7-4F86-93A1-8F02F14B0C7C}" dt="2022-11-30T11:41:22.705" v="17526" actId="207"/>
          <ac:spMkLst>
            <pc:docMk/>
            <pc:sldMk cId="1840351033" sldId="830"/>
            <ac:spMk id="7" creationId="{75753DF0-786B-446E-5F14-F42424235B79}"/>
          </ac:spMkLst>
        </pc:spChg>
        <pc:spChg chg="mod">
          <ac:chgData name="Siegbert Rudolph" userId="2af4d44886c067cc" providerId="LiveId" clId="{C2A81E54-F5E7-4F86-93A1-8F02F14B0C7C}" dt="2022-11-30T11:41:22.705" v="17526" actId="207"/>
          <ac:spMkLst>
            <pc:docMk/>
            <pc:sldMk cId="1840351033" sldId="830"/>
            <ac:spMk id="8" creationId="{CCEBF1A2-1FC8-68E3-B0FF-390964621C05}"/>
          </ac:spMkLst>
        </pc:spChg>
        <pc:spChg chg="mod">
          <ac:chgData name="Siegbert Rudolph" userId="2af4d44886c067cc" providerId="LiveId" clId="{C2A81E54-F5E7-4F86-93A1-8F02F14B0C7C}" dt="2022-11-30T11:41:22.705" v="17526" actId="207"/>
          <ac:spMkLst>
            <pc:docMk/>
            <pc:sldMk cId="1840351033" sldId="830"/>
            <ac:spMk id="9" creationId="{F47A74B5-63E3-62CA-BC56-FA5956C6A29E}"/>
          </ac:spMkLst>
        </pc:spChg>
        <pc:spChg chg="mod">
          <ac:chgData name="Siegbert Rudolph" userId="2af4d44886c067cc" providerId="LiveId" clId="{C2A81E54-F5E7-4F86-93A1-8F02F14B0C7C}" dt="2022-11-30T11:41:22.705" v="17526" actId="207"/>
          <ac:spMkLst>
            <pc:docMk/>
            <pc:sldMk cId="1840351033" sldId="830"/>
            <ac:spMk id="10" creationId="{D1B8A642-B338-F34E-C9E6-73D934D93E54}"/>
          </ac:spMkLst>
        </pc:spChg>
        <pc:spChg chg="mod">
          <ac:chgData name="Siegbert Rudolph" userId="2af4d44886c067cc" providerId="LiveId" clId="{C2A81E54-F5E7-4F86-93A1-8F02F14B0C7C}" dt="2022-11-30T11:41:22.705" v="17526" actId="207"/>
          <ac:spMkLst>
            <pc:docMk/>
            <pc:sldMk cId="1840351033" sldId="830"/>
            <ac:spMk id="11" creationId="{E5E412A0-4D63-FBB0-C310-7FABA4AE775D}"/>
          </ac:spMkLst>
        </pc:spChg>
        <pc:spChg chg="mod">
          <ac:chgData name="Siegbert Rudolph" userId="2af4d44886c067cc" providerId="LiveId" clId="{C2A81E54-F5E7-4F86-93A1-8F02F14B0C7C}" dt="2022-11-30T11:41:22.705" v="17526" actId="207"/>
          <ac:spMkLst>
            <pc:docMk/>
            <pc:sldMk cId="1840351033" sldId="830"/>
            <ac:spMk id="12" creationId="{D094FB05-7E00-A062-A0CD-3E931EFF0BE7}"/>
          </ac:spMkLst>
        </pc:spChg>
        <pc:spChg chg="mod">
          <ac:chgData name="Siegbert Rudolph" userId="2af4d44886c067cc" providerId="LiveId" clId="{C2A81E54-F5E7-4F86-93A1-8F02F14B0C7C}" dt="2022-11-30T11:41:22.705" v="17526" actId="207"/>
          <ac:spMkLst>
            <pc:docMk/>
            <pc:sldMk cId="1840351033" sldId="830"/>
            <ac:spMk id="14" creationId="{F1CED16F-F705-6ACC-EF63-8AE3496972A9}"/>
          </ac:spMkLst>
        </pc:spChg>
        <pc:spChg chg="mod">
          <ac:chgData name="Siegbert Rudolph" userId="2af4d44886c067cc" providerId="LiveId" clId="{C2A81E54-F5E7-4F86-93A1-8F02F14B0C7C}" dt="2022-11-29T21:24:09.040" v="12418" actId="20577"/>
          <ac:spMkLst>
            <pc:docMk/>
            <pc:sldMk cId="1840351033" sldId="830"/>
            <ac:spMk id="16" creationId="{B7E2D6B7-4777-4D05-8A3D-EEA0DF4455B2}"/>
          </ac:spMkLst>
        </pc:spChg>
        <pc:spChg chg="mod">
          <ac:chgData name="Siegbert Rudolph" userId="2af4d44886c067cc" providerId="LiveId" clId="{C2A81E54-F5E7-4F86-93A1-8F02F14B0C7C}" dt="2022-11-30T11:41:22.705" v="17526" actId="207"/>
          <ac:spMkLst>
            <pc:docMk/>
            <pc:sldMk cId="1840351033" sldId="830"/>
            <ac:spMk id="17" creationId="{0E8E3448-E119-F811-6F81-ADE37763483F}"/>
          </ac:spMkLst>
        </pc:spChg>
        <pc:spChg chg="mod">
          <ac:chgData name="Siegbert Rudolph" userId="2af4d44886c067cc" providerId="LiveId" clId="{C2A81E54-F5E7-4F86-93A1-8F02F14B0C7C}" dt="2022-11-30T11:41:42.161" v="17527" actId="207"/>
          <ac:spMkLst>
            <pc:docMk/>
            <pc:sldMk cId="1840351033" sldId="830"/>
            <ac:spMk id="28" creationId="{FA65562B-1E60-4C6D-B659-7DB51A503305}"/>
          </ac:spMkLst>
        </pc:spChg>
      </pc:sldChg>
      <pc:sldChg chg="add">
        <pc:chgData name="Siegbert Rudolph" userId="2af4d44886c067cc" providerId="LiveId" clId="{C2A81E54-F5E7-4F86-93A1-8F02F14B0C7C}" dt="2022-11-30T07:26:56.384" v="13406" actId="2890"/>
        <pc:sldMkLst>
          <pc:docMk/>
          <pc:sldMk cId="1219974311" sldId="831"/>
        </pc:sldMkLst>
      </pc:sldChg>
      <pc:sldChg chg="modSp add mod">
        <pc:chgData name="Siegbert Rudolph" userId="2af4d44886c067cc" providerId="LiveId" clId="{C2A81E54-F5E7-4F86-93A1-8F02F14B0C7C}" dt="2022-11-30T08:59:33.819" v="16156" actId="1036"/>
        <pc:sldMkLst>
          <pc:docMk/>
          <pc:sldMk cId="2821865786" sldId="832"/>
        </pc:sldMkLst>
        <pc:spChg chg="mod">
          <ac:chgData name="Siegbert Rudolph" userId="2af4d44886c067cc" providerId="LiveId" clId="{C2A81E54-F5E7-4F86-93A1-8F02F14B0C7C}" dt="2022-11-30T08:50:25.266" v="15869" actId="1035"/>
          <ac:spMkLst>
            <pc:docMk/>
            <pc:sldMk cId="2821865786" sldId="832"/>
            <ac:spMk id="28" creationId="{FA65562B-1E60-4C6D-B659-7DB51A503305}"/>
          </ac:spMkLst>
        </pc:spChg>
        <pc:spChg chg="mod">
          <ac:chgData name="Siegbert Rudolph" userId="2af4d44886c067cc" providerId="LiveId" clId="{C2A81E54-F5E7-4F86-93A1-8F02F14B0C7C}" dt="2022-11-30T08:51:14.963" v="15894" actId="14100"/>
          <ac:spMkLst>
            <pc:docMk/>
            <pc:sldMk cId="2821865786" sldId="832"/>
            <ac:spMk id="32" creationId="{80309CB6-3AC3-4175-9EF4-221D31428E14}"/>
          </ac:spMkLst>
        </pc:spChg>
        <pc:spChg chg="mod">
          <ac:chgData name="Siegbert Rudolph" userId="2af4d44886c067cc" providerId="LiveId" clId="{C2A81E54-F5E7-4F86-93A1-8F02F14B0C7C}" dt="2022-11-30T08:52:53.915" v="15930" actId="1035"/>
          <ac:spMkLst>
            <pc:docMk/>
            <pc:sldMk cId="2821865786" sldId="832"/>
            <ac:spMk id="35" creationId="{341B4B20-CAD8-4CE3-9B1A-E8B4682DCD37}"/>
          </ac:spMkLst>
        </pc:spChg>
        <pc:spChg chg="mod">
          <ac:chgData name="Siegbert Rudolph" userId="2af4d44886c067cc" providerId="LiveId" clId="{C2A81E54-F5E7-4F86-93A1-8F02F14B0C7C}" dt="2022-11-30T08:53:24.270" v="15954" actId="1036"/>
          <ac:spMkLst>
            <pc:docMk/>
            <pc:sldMk cId="2821865786" sldId="832"/>
            <ac:spMk id="36" creationId="{EACF0EE1-1971-4DE6-A96C-B8C08FD5B10B}"/>
          </ac:spMkLst>
        </pc:spChg>
        <pc:spChg chg="mod">
          <ac:chgData name="Siegbert Rudolph" userId="2af4d44886c067cc" providerId="LiveId" clId="{C2A81E54-F5E7-4F86-93A1-8F02F14B0C7C}" dt="2022-11-30T08:53:44.005" v="15971" actId="1036"/>
          <ac:spMkLst>
            <pc:docMk/>
            <pc:sldMk cId="2821865786" sldId="832"/>
            <ac:spMk id="37" creationId="{FF0682A4-A3FA-47B2-83AF-E5003E7406D6}"/>
          </ac:spMkLst>
        </pc:spChg>
        <pc:spChg chg="mod">
          <ac:chgData name="Siegbert Rudolph" userId="2af4d44886c067cc" providerId="LiveId" clId="{C2A81E54-F5E7-4F86-93A1-8F02F14B0C7C}" dt="2022-11-30T08:58:30.742" v="16150" actId="1036"/>
          <ac:spMkLst>
            <pc:docMk/>
            <pc:sldMk cId="2821865786" sldId="832"/>
            <ac:spMk id="38" creationId="{A46F4C47-8939-40C5-AD88-AB9C77415BB9}"/>
          </ac:spMkLst>
        </pc:spChg>
        <pc:spChg chg="mod">
          <ac:chgData name="Siegbert Rudolph" userId="2af4d44886c067cc" providerId="LiveId" clId="{C2A81E54-F5E7-4F86-93A1-8F02F14B0C7C}" dt="2022-11-30T08:59:03.275" v="16154" actId="1035"/>
          <ac:spMkLst>
            <pc:docMk/>
            <pc:sldMk cId="2821865786" sldId="832"/>
            <ac:spMk id="39" creationId="{6912763C-837E-4F51-BD15-03400E58C9A7}"/>
          </ac:spMkLst>
        </pc:spChg>
        <pc:spChg chg="mod">
          <ac:chgData name="Siegbert Rudolph" userId="2af4d44886c067cc" providerId="LiveId" clId="{C2A81E54-F5E7-4F86-93A1-8F02F14B0C7C}" dt="2022-11-30T08:56:14.179" v="16089" actId="1035"/>
          <ac:spMkLst>
            <pc:docMk/>
            <pc:sldMk cId="2821865786" sldId="832"/>
            <ac:spMk id="40" creationId="{D6CCB230-3361-45F8-A95C-14CD9F61717F}"/>
          </ac:spMkLst>
        </pc:spChg>
        <pc:spChg chg="mod">
          <ac:chgData name="Siegbert Rudolph" userId="2af4d44886c067cc" providerId="LiveId" clId="{C2A81E54-F5E7-4F86-93A1-8F02F14B0C7C}" dt="2022-11-30T08:59:33.819" v="16156" actId="1036"/>
          <ac:spMkLst>
            <pc:docMk/>
            <pc:sldMk cId="2821865786" sldId="832"/>
            <ac:spMk id="41" creationId="{839718BC-5ED4-4C05-8DAC-FDF61AA327B3}"/>
          </ac:spMkLst>
        </pc:spChg>
        <pc:spChg chg="mod">
          <ac:chgData name="Siegbert Rudolph" userId="2af4d44886c067cc" providerId="LiveId" clId="{C2A81E54-F5E7-4F86-93A1-8F02F14B0C7C}" dt="2022-11-30T08:51:38.739" v="15896" actId="1036"/>
          <ac:spMkLst>
            <pc:docMk/>
            <pc:sldMk cId="2821865786" sldId="832"/>
            <ac:spMk id="64" creationId="{CFD12826-99A1-4149-AAB0-C021A5CE7A21}"/>
          </ac:spMkLst>
        </pc:spChg>
        <pc:spChg chg="mod">
          <ac:chgData name="Siegbert Rudolph" userId="2af4d44886c067cc" providerId="LiveId" clId="{C2A81E54-F5E7-4F86-93A1-8F02F14B0C7C}" dt="2022-11-30T08:51:38.739" v="15896" actId="1036"/>
          <ac:spMkLst>
            <pc:docMk/>
            <pc:sldMk cId="2821865786" sldId="832"/>
            <ac:spMk id="65" creationId="{2B0F5E8E-8DB2-4C2F-ABA2-FDE085DCE6D1}"/>
          </ac:spMkLst>
        </pc:spChg>
        <pc:spChg chg="mod">
          <ac:chgData name="Siegbert Rudolph" userId="2af4d44886c067cc" providerId="LiveId" clId="{C2A81E54-F5E7-4F86-93A1-8F02F14B0C7C}" dt="2022-11-30T08:50:50.338" v="15880" actId="1035"/>
          <ac:spMkLst>
            <pc:docMk/>
            <pc:sldMk cId="2821865786" sldId="832"/>
            <ac:spMk id="66" creationId="{31F31F87-4CEB-4A9C-9713-186BBF30F3AF}"/>
          </ac:spMkLst>
        </pc:spChg>
        <pc:spChg chg="mod">
          <ac:chgData name="Siegbert Rudolph" userId="2af4d44886c067cc" providerId="LiveId" clId="{C2A81E54-F5E7-4F86-93A1-8F02F14B0C7C}" dt="2022-11-30T08:51:52.369" v="15902" actId="1037"/>
          <ac:spMkLst>
            <pc:docMk/>
            <pc:sldMk cId="2821865786" sldId="832"/>
            <ac:spMk id="67" creationId="{9D85FF9E-8BC9-4D33-9A48-C366AA04B41C}"/>
          </ac:spMkLst>
        </pc:spChg>
        <pc:spChg chg="mod">
          <ac:chgData name="Siegbert Rudolph" userId="2af4d44886c067cc" providerId="LiveId" clId="{C2A81E54-F5E7-4F86-93A1-8F02F14B0C7C}" dt="2022-11-30T08:51:52.369" v="15902" actId="1037"/>
          <ac:spMkLst>
            <pc:docMk/>
            <pc:sldMk cId="2821865786" sldId="832"/>
            <ac:spMk id="68" creationId="{D6552EA5-9B2C-4BBD-AE63-3A5BBD0A086D}"/>
          </ac:spMkLst>
        </pc:spChg>
        <pc:spChg chg="mod">
          <ac:chgData name="Siegbert Rudolph" userId="2af4d44886c067cc" providerId="LiveId" clId="{C2A81E54-F5E7-4F86-93A1-8F02F14B0C7C}" dt="2022-11-30T08:50:50.338" v="15880" actId="1035"/>
          <ac:spMkLst>
            <pc:docMk/>
            <pc:sldMk cId="2821865786" sldId="832"/>
            <ac:spMk id="69" creationId="{8792C86A-1F5A-4BE5-84AD-DEED6EABF911}"/>
          </ac:spMkLst>
        </pc:spChg>
        <pc:spChg chg="mod">
          <ac:chgData name="Siegbert Rudolph" userId="2af4d44886c067cc" providerId="LiveId" clId="{C2A81E54-F5E7-4F86-93A1-8F02F14B0C7C}" dt="2022-11-30T08:52:07.673" v="15906" actId="1038"/>
          <ac:spMkLst>
            <pc:docMk/>
            <pc:sldMk cId="2821865786" sldId="832"/>
            <ac:spMk id="70" creationId="{310E99AD-D018-457B-91D1-3DACE8537F62}"/>
          </ac:spMkLst>
        </pc:spChg>
        <pc:spChg chg="mod">
          <ac:chgData name="Siegbert Rudolph" userId="2af4d44886c067cc" providerId="LiveId" clId="{C2A81E54-F5E7-4F86-93A1-8F02F14B0C7C}" dt="2022-11-30T08:52:07.673" v="15906" actId="1038"/>
          <ac:spMkLst>
            <pc:docMk/>
            <pc:sldMk cId="2821865786" sldId="832"/>
            <ac:spMk id="71" creationId="{53F3209E-19B3-495C-9694-3157D473F96C}"/>
          </ac:spMkLst>
        </pc:spChg>
        <pc:spChg chg="mod">
          <ac:chgData name="Siegbert Rudolph" userId="2af4d44886c067cc" providerId="LiveId" clId="{C2A81E54-F5E7-4F86-93A1-8F02F14B0C7C}" dt="2022-11-30T08:52:26.683" v="15917" actId="1037"/>
          <ac:spMkLst>
            <pc:docMk/>
            <pc:sldMk cId="2821865786" sldId="832"/>
            <ac:spMk id="72" creationId="{C25EB546-BC39-4272-9427-D584F116F447}"/>
          </ac:spMkLst>
        </pc:spChg>
        <pc:spChg chg="mod">
          <ac:chgData name="Siegbert Rudolph" userId="2af4d44886c067cc" providerId="LiveId" clId="{C2A81E54-F5E7-4F86-93A1-8F02F14B0C7C}" dt="2022-11-30T08:53:05.693" v="15942" actId="1038"/>
          <ac:spMkLst>
            <pc:docMk/>
            <pc:sldMk cId="2821865786" sldId="832"/>
            <ac:spMk id="73" creationId="{90AD3B4F-63DB-4B65-9F06-8BA32DAE3B01}"/>
          </ac:spMkLst>
        </pc:spChg>
        <pc:spChg chg="mod">
          <ac:chgData name="Siegbert Rudolph" userId="2af4d44886c067cc" providerId="LiveId" clId="{C2A81E54-F5E7-4F86-93A1-8F02F14B0C7C}" dt="2022-11-30T08:53:05.693" v="15942" actId="1038"/>
          <ac:spMkLst>
            <pc:docMk/>
            <pc:sldMk cId="2821865786" sldId="832"/>
            <ac:spMk id="74" creationId="{81CDF920-0BAD-45A5-9853-470E7BE64BD4}"/>
          </ac:spMkLst>
        </pc:spChg>
        <pc:spChg chg="mod">
          <ac:chgData name="Siegbert Rudolph" userId="2af4d44886c067cc" providerId="LiveId" clId="{C2A81E54-F5E7-4F86-93A1-8F02F14B0C7C}" dt="2022-11-30T08:53:53.842" v="15981" actId="1037"/>
          <ac:spMkLst>
            <pc:docMk/>
            <pc:sldMk cId="2821865786" sldId="832"/>
            <ac:spMk id="75" creationId="{826C8FAA-DF97-4CCC-A982-02BF7B1C60FD}"/>
          </ac:spMkLst>
        </pc:spChg>
        <pc:spChg chg="mod">
          <ac:chgData name="Siegbert Rudolph" userId="2af4d44886c067cc" providerId="LiveId" clId="{C2A81E54-F5E7-4F86-93A1-8F02F14B0C7C}" dt="2022-11-30T08:53:53.842" v="15981" actId="1037"/>
          <ac:spMkLst>
            <pc:docMk/>
            <pc:sldMk cId="2821865786" sldId="832"/>
            <ac:spMk id="77" creationId="{409CBFD8-CAC2-431E-88B5-F70A3FAFBE89}"/>
          </ac:spMkLst>
        </pc:spChg>
        <pc:spChg chg="mod">
          <ac:chgData name="Siegbert Rudolph" userId="2af4d44886c067cc" providerId="LiveId" clId="{C2A81E54-F5E7-4F86-93A1-8F02F14B0C7C}" dt="2022-11-30T08:58:30.742" v="16150" actId="1036"/>
          <ac:spMkLst>
            <pc:docMk/>
            <pc:sldMk cId="2821865786" sldId="832"/>
            <ac:spMk id="78" creationId="{D9BD5D09-46F2-4DA7-80F7-3474FF3449B2}"/>
          </ac:spMkLst>
        </pc:spChg>
        <pc:spChg chg="mod">
          <ac:chgData name="Siegbert Rudolph" userId="2af4d44886c067cc" providerId="LiveId" clId="{C2A81E54-F5E7-4F86-93A1-8F02F14B0C7C}" dt="2022-11-30T08:58:30.742" v="16150" actId="1036"/>
          <ac:spMkLst>
            <pc:docMk/>
            <pc:sldMk cId="2821865786" sldId="832"/>
            <ac:spMk id="85" creationId="{8298CB44-2947-423A-A421-AF2390A112AC}"/>
          </ac:spMkLst>
        </pc:spChg>
        <pc:spChg chg="mod">
          <ac:chgData name="Siegbert Rudolph" userId="2af4d44886c067cc" providerId="LiveId" clId="{C2A81E54-F5E7-4F86-93A1-8F02F14B0C7C}" dt="2022-11-30T08:59:03.275" v="16154" actId="1035"/>
          <ac:spMkLst>
            <pc:docMk/>
            <pc:sldMk cId="2821865786" sldId="832"/>
            <ac:spMk id="86" creationId="{89170C24-ED7C-4FFC-8DF6-45197AC6BC2B}"/>
          </ac:spMkLst>
        </pc:spChg>
        <pc:spChg chg="mod">
          <ac:chgData name="Siegbert Rudolph" userId="2af4d44886c067cc" providerId="LiveId" clId="{C2A81E54-F5E7-4F86-93A1-8F02F14B0C7C}" dt="2022-11-30T08:59:03.275" v="16154" actId="1035"/>
          <ac:spMkLst>
            <pc:docMk/>
            <pc:sldMk cId="2821865786" sldId="832"/>
            <ac:spMk id="87" creationId="{0AD11C22-5443-4F5B-B7B8-8A900AC849DF}"/>
          </ac:spMkLst>
        </pc:spChg>
        <pc:spChg chg="mod">
          <ac:chgData name="Siegbert Rudolph" userId="2af4d44886c067cc" providerId="LiveId" clId="{C2A81E54-F5E7-4F86-93A1-8F02F14B0C7C}" dt="2022-11-30T08:56:08.065" v="16084" actId="1038"/>
          <ac:spMkLst>
            <pc:docMk/>
            <pc:sldMk cId="2821865786" sldId="832"/>
            <ac:spMk id="88" creationId="{D7559E54-FB8A-4B08-B041-D004358EDC9C}"/>
          </ac:spMkLst>
        </pc:spChg>
        <pc:spChg chg="mod">
          <ac:chgData name="Siegbert Rudolph" userId="2af4d44886c067cc" providerId="LiveId" clId="{C2A81E54-F5E7-4F86-93A1-8F02F14B0C7C}" dt="2022-11-30T08:56:08.065" v="16084" actId="1038"/>
          <ac:spMkLst>
            <pc:docMk/>
            <pc:sldMk cId="2821865786" sldId="832"/>
            <ac:spMk id="89" creationId="{32A3F56B-8D19-4350-B9F2-CDAE3175D5F4}"/>
          </ac:spMkLst>
        </pc:spChg>
        <pc:spChg chg="mod">
          <ac:chgData name="Siegbert Rudolph" userId="2af4d44886c067cc" providerId="LiveId" clId="{C2A81E54-F5E7-4F86-93A1-8F02F14B0C7C}" dt="2022-11-30T08:55:57.968" v="16080" actId="1035"/>
          <ac:spMkLst>
            <pc:docMk/>
            <pc:sldMk cId="2821865786" sldId="832"/>
            <ac:spMk id="90" creationId="{84A6AD37-5812-4019-927D-1D2A54E5C36F}"/>
          </ac:spMkLst>
        </pc:spChg>
        <pc:spChg chg="mod">
          <ac:chgData name="Siegbert Rudolph" userId="2af4d44886c067cc" providerId="LiveId" clId="{C2A81E54-F5E7-4F86-93A1-8F02F14B0C7C}" dt="2022-11-30T08:56:24.807" v="16099" actId="1038"/>
          <ac:spMkLst>
            <pc:docMk/>
            <pc:sldMk cId="2821865786" sldId="832"/>
            <ac:spMk id="91" creationId="{11D167A8-3E85-4DF5-81E4-DCC1F0931318}"/>
          </ac:spMkLst>
        </pc:spChg>
        <pc:spChg chg="mod">
          <ac:chgData name="Siegbert Rudolph" userId="2af4d44886c067cc" providerId="LiveId" clId="{C2A81E54-F5E7-4F86-93A1-8F02F14B0C7C}" dt="2022-11-30T08:56:24.807" v="16099" actId="1038"/>
          <ac:spMkLst>
            <pc:docMk/>
            <pc:sldMk cId="2821865786" sldId="832"/>
            <ac:spMk id="92" creationId="{20FAE1FE-F6F5-49BF-8F94-3A88EF378C56}"/>
          </ac:spMkLst>
        </pc:spChg>
        <pc:spChg chg="mod">
          <ac:chgData name="Siegbert Rudolph" userId="2af4d44886c067cc" providerId="LiveId" clId="{C2A81E54-F5E7-4F86-93A1-8F02F14B0C7C}" dt="2022-11-30T08:57:30.645" v="16148" actId="1037"/>
          <ac:spMkLst>
            <pc:docMk/>
            <pc:sldMk cId="2821865786" sldId="832"/>
            <ac:spMk id="93" creationId="{8E84EB57-A8A1-4271-85E1-0D0FB39AACF8}"/>
          </ac:spMkLst>
        </pc:spChg>
        <pc:spChg chg="mod">
          <ac:chgData name="Siegbert Rudolph" userId="2af4d44886c067cc" providerId="LiveId" clId="{C2A81E54-F5E7-4F86-93A1-8F02F14B0C7C}" dt="2022-11-30T08:57:30.645" v="16148" actId="1037"/>
          <ac:spMkLst>
            <pc:docMk/>
            <pc:sldMk cId="2821865786" sldId="832"/>
            <ac:spMk id="94" creationId="{AAE2C684-0CA5-4AD6-8E5F-A180CEC563F8}"/>
          </ac:spMkLst>
        </pc:spChg>
        <pc:spChg chg="mod">
          <ac:chgData name="Siegbert Rudolph" userId="2af4d44886c067cc" providerId="LiveId" clId="{C2A81E54-F5E7-4F86-93A1-8F02F14B0C7C}" dt="2022-11-30T08:57:06.035" v="16140" actId="1035"/>
          <ac:spMkLst>
            <pc:docMk/>
            <pc:sldMk cId="2821865786" sldId="832"/>
            <ac:spMk id="95" creationId="{AB45424D-9F48-4662-8073-FA572EF080DC}"/>
          </ac:spMkLst>
        </pc:spChg>
        <pc:spChg chg="mod">
          <ac:chgData name="Siegbert Rudolph" userId="2af4d44886c067cc" providerId="LiveId" clId="{C2A81E54-F5E7-4F86-93A1-8F02F14B0C7C}" dt="2022-11-30T08:52:14.585" v="15915" actId="1038"/>
          <ac:spMkLst>
            <pc:docMk/>
            <pc:sldMk cId="2821865786" sldId="832"/>
            <ac:spMk id="96" creationId="{495F6DEF-9643-46BA-B0CA-141D1345D1DA}"/>
          </ac:spMkLst>
        </pc:spChg>
        <pc:spChg chg="mod">
          <ac:chgData name="Siegbert Rudolph" userId="2af4d44886c067cc" providerId="LiveId" clId="{C2A81E54-F5E7-4F86-93A1-8F02F14B0C7C}" dt="2022-11-30T08:52:14.585" v="15915" actId="1038"/>
          <ac:spMkLst>
            <pc:docMk/>
            <pc:sldMk cId="2821865786" sldId="832"/>
            <ac:spMk id="97" creationId="{F1A31850-9A9B-4013-8C9E-6921E1EE6EFE}"/>
          </ac:spMkLst>
        </pc:spChg>
        <pc:spChg chg="mod">
          <ac:chgData name="Siegbert Rudolph" userId="2af4d44886c067cc" providerId="LiveId" clId="{C2A81E54-F5E7-4F86-93A1-8F02F14B0C7C}" dt="2022-11-30T08:52:33.691" v="15923" actId="1038"/>
          <ac:spMkLst>
            <pc:docMk/>
            <pc:sldMk cId="2821865786" sldId="832"/>
            <ac:spMk id="98" creationId="{4C2E8B14-C31B-4C6B-AD36-C63151C56F23}"/>
          </ac:spMkLst>
        </pc:spChg>
        <pc:spChg chg="mod">
          <ac:chgData name="Siegbert Rudolph" userId="2af4d44886c067cc" providerId="LiveId" clId="{C2A81E54-F5E7-4F86-93A1-8F02F14B0C7C}" dt="2022-11-30T08:53:12.595" v="15946" actId="1038"/>
          <ac:spMkLst>
            <pc:docMk/>
            <pc:sldMk cId="2821865786" sldId="832"/>
            <ac:spMk id="99" creationId="{AC5C61F4-C4FB-46EA-983F-63C72CF75A97}"/>
          </ac:spMkLst>
        </pc:spChg>
        <pc:spChg chg="mod">
          <ac:chgData name="Siegbert Rudolph" userId="2af4d44886c067cc" providerId="LiveId" clId="{C2A81E54-F5E7-4F86-93A1-8F02F14B0C7C}" dt="2022-11-30T08:53:12.595" v="15946" actId="1038"/>
          <ac:spMkLst>
            <pc:docMk/>
            <pc:sldMk cId="2821865786" sldId="832"/>
            <ac:spMk id="109" creationId="{A85CAC54-164F-4E4A-BA87-663CFBBF5736}"/>
          </ac:spMkLst>
        </pc:spChg>
        <pc:spChg chg="mod">
          <ac:chgData name="Siegbert Rudolph" userId="2af4d44886c067cc" providerId="LiveId" clId="{C2A81E54-F5E7-4F86-93A1-8F02F14B0C7C}" dt="2022-11-30T08:52:53.915" v="15930" actId="1035"/>
          <ac:spMkLst>
            <pc:docMk/>
            <pc:sldMk cId="2821865786" sldId="832"/>
            <ac:spMk id="110" creationId="{D0506728-6111-4847-8ECC-48FE8DB28374}"/>
          </ac:spMkLst>
        </pc:spChg>
        <pc:spChg chg="mod">
          <ac:chgData name="Siegbert Rudolph" userId="2af4d44886c067cc" providerId="LiveId" clId="{C2A81E54-F5E7-4F86-93A1-8F02F14B0C7C}" dt="2022-11-30T08:56:54.308" v="16125" actId="1036"/>
          <ac:spMkLst>
            <pc:docMk/>
            <pc:sldMk cId="2821865786" sldId="832"/>
            <ac:spMk id="111" creationId="{660112D4-8EB2-4DCF-83A5-B96727A13B45}"/>
          </ac:spMkLst>
        </pc:spChg>
        <pc:spChg chg="mod">
          <ac:chgData name="Siegbert Rudolph" userId="2af4d44886c067cc" providerId="LiveId" clId="{C2A81E54-F5E7-4F86-93A1-8F02F14B0C7C}" dt="2022-11-30T08:56:54.308" v="16125" actId="1036"/>
          <ac:spMkLst>
            <pc:docMk/>
            <pc:sldMk cId="2821865786" sldId="832"/>
            <ac:spMk id="112" creationId="{FCBC5660-0B1B-46C7-BD5F-411B82C4E37E}"/>
          </ac:spMkLst>
        </pc:spChg>
        <pc:spChg chg="mod">
          <ac:chgData name="Siegbert Rudolph" userId="2af4d44886c067cc" providerId="LiveId" clId="{C2A81E54-F5E7-4F86-93A1-8F02F14B0C7C}" dt="2022-11-30T08:55:19.785" v="16046" actId="1038"/>
          <ac:spMkLst>
            <pc:docMk/>
            <pc:sldMk cId="2821865786" sldId="832"/>
            <ac:spMk id="113" creationId="{6A184DE1-7E5D-429C-91CA-9C5A8A12B834}"/>
          </ac:spMkLst>
        </pc:spChg>
        <pc:spChg chg="mod">
          <ac:chgData name="Siegbert Rudolph" userId="2af4d44886c067cc" providerId="LiveId" clId="{C2A81E54-F5E7-4F86-93A1-8F02F14B0C7C}" dt="2022-11-30T08:55:09.524" v="16032" actId="1035"/>
          <ac:spMkLst>
            <pc:docMk/>
            <pc:sldMk cId="2821865786" sldId="832"/>
            <ac:spMk id="114" creationId="{3C4D6AEC-ABAE-4641-AB4D-683DB0B13B7C}"/>
          </ac:spMkLst>
        </pc:spChg>
        <pc:spChg chg="mod">
          <ac:chgData name="Siegbert Rudolph" userId="2af4d44886c067cc" providerId="LiveId" clId="{C2A81E54-F5E7-4F86-93A1-8F02F14B0C7C}" dt="2022-11-30T08:54:27.872" v="16002" actId="1038"/>
          <ac:spMkLst>
            <pc:docMk/>
            <pc:sldMk cId="2821865786" sldId="832"/>
            <ac:spMk id="115" creationId="{5CF02865-187C-4793-B21C-E7DFBE321553}"/>
          </ac:spMkLst>
        </pc:spChg>
        <pc:spChg chg="mod">
          <ac:chgData name="Siegbert Rudolph" userId="2af4d44886c067cc" providerId="LiveId" clId="{C2A81E54-F5E7-4F86-93A1-8F02F14B0C7C}" dt="2022-11-30T08:54:10.619" v="15990" actId="1036"/>
          <ac:spMkLst>
            <pc:docMk/>
            <pc:sldMk cId="2821865786" sldId="832"/>
            <ac:spMk id="116" creationId="{589ABDAD-E355-4CEB-A416-C831E602AB44}"/>
          </ac:spMkLst>
        </pc:spChg>
        <pc:spChg chg="mod">
          <ac:chgData name="Siegbert Rudolph" userId="2af4d44886c067cc" providerId="LiveId" clId="{C2A81E54-F5E7-4F86-93A1-8F02F14B0C7C}" dt="2022-11-30T08:53:32.375" v="15962" actId="1038"/>
          <ac:spMkLst>
            <pc:docMk/>
            <pc:sldMk cId="2821865786" sldId="832"/>
            <ac:spMk id="117" creationId="{1C29130B-8128-4A3E-83D1-8F825325392C}"/>
          </ac:spMkLst>
        </pc:spChg>
        <pc:spChg chg="mod">
          <ac:chgData name="Siegbert Rudolph" userId="2af4d44886c067cc" providerId="LiveId" clId="{C2A81E54-F5E7-4F86-93A1-8F02F14B0C7C}" dt="2022-11-30T08:53:32.375" v="15962" actId="1038"/>
          <ac:spMkLst>
            <pc:docMk/>
            <pc:sldMk cId="2821865786" sldId="832"/>
            <ac:spMk id="118" creationId="{785CA694-B00E-410F-A5ED-8D73D7809D85}"/>
          </ac:spMkLst>
        </pc:spChg>
      </pc:sldChg>
      <pc:sldChg chg="modSp add mod modAnim">
        <pc:chgData name="Siegbert Rudolph" userId="2af4d44886c067cc" providerId="LiveId" clId="{C2A81E54-F5E7-4F86-93A1-8F02F14B0C7C}" dt="2022-11-30T11:46:58.677" v="17528"/>
        <pc:sldMkLst>
          <pc:docMk/>
          <pc:sldMk cId="2841526703" sldId="833"/>
        </pc:sldMkLst>
        <pc:spChg chg="mod">
          <ac:chgData name="Siegbert Rudolph" userId="2af4d44886c067cc" providerId="LiveId" clId="{C2A81E54-F5E7-4F86-93A1-8F02F14B0C7C}" dt="2022-11-30T07:33:40.354" v="13658" actId="20577"/>
          <ac:spMkLst>
            <pc:docMk/>
            <pc:sldMk cId="2841526703" sldId="833"/>
            <ac:spMk id="11" creationId="{F8FF000B-5336-9900-96C4-A0198221722A}"/>
          </ac:spMkLst>
        </pc:spChg>
        <pc:spChg chg="mod">
          <ac:chgData name="Siegbert Rudolph" userId="2af4d44886c067cc" providerId="LiveId" clId="{C2A81E54-F5E7-4F86-93A1-8F02F14B0C7C}" dt="2022-11-30T07:33:17.972" v="13608" actId="1038"/>
          <ac:spMkLst>
            <pc:docMk/>
            <pc:sldMk cId="2841526703" sldId="833"/>
            <ac:spMk id="39" creationId="{EF254150-6B51-A096-1681-6DA32CF3F407}"/>
          </ac:spMkLst>
        </pc:spChg>
        <pc:spChg chg="mod">
          <ac:chgData name="Siegbert Rudolph" userId="2af4d44886c067cc" providerId="LiveId" clId="{C2A81E54-F5E7-4F86-93A1-8F02F14B0C7C}" dt="2022-11-30T07:32:08.818" v="13501" actId="114"/>
          <ac:spMkLst>
            <pc:docMk/>
            <pc:sldMk cId="2841526703" sldId="833"/>
            <ac:spMk id="41" creationId="{E9038D88-2E69-4E3C-5974-2D80FDC5845A}"/>
          </ac:spMkLst>
        </pc:spChg>
      </pc:sldChg>
      <pc:sldChg chg="add">
        <pc:chgData name="Siegbert Rudolph" userId="2af4d44886c067cc" providerId="LiveId" clId="{C2A81E54-F5E7-4F86-93A1-8F02F14B0C7C}" dt="2022-11-30T07:36:11.820" v="13783" actId="2890"/>
        <pc:sldMkLst>
          <pc:docMk/>
          <pc:sldMk cId="1992500429" sldId="834"/>
        </pc:sldMkLst>
      </pc:sldChg>
      <pc:sldChg chg="modSp add mod">
        <pc:chgData name="Siegbert Rudolph" userId="2af4d44886c067cc" providerId="LiveId" clId="{C2A81E54-F5E7-4F86-93A1-8F02F14B0C7C}" dt="2022-11-30T11:52:25.742" v="17596" actId="6549"/>
        <pc:sldMkLst>
          <pc:docMk/>
          <pc:sldMk cId="965420541" sldId="835"/>
        </pc:sldMkLst>
        <pc:spChg chg="mod">
          <ac:chgData name="Siegbert Rudolph" userId="2af4d44886c067cc" providerId="LiveId" clId="{C2A81E54-F5E7-4F86-93A1-8F02F14B0C7C}" dt="2022-11-30T11:52:25.742" v="17596" actId="6549"/>
          <ac:spMkLst>
            <pc:docMk/>
            <pc:sldMk cId="965420541" sldId="835"/>
            <ac:spMk id="11" creationId="{3ED7A640-B1F9-93E2-AAAF-71DB3E0A18F3}"/>
          </ac:spMkLst>
        </pc:spChg>
        <pc:spChg chg="mod">
          <ac:chgData name="Siegbert Rudolph" userId="2af4d44886c067cc" providerId="LiveId" clId="{C2A81E54-F5E7-4F86-93A1-8F02F14B0C7C}" dt="2022-11-30T11:49:19.887" v="17545" actId="20577"/>
          <ac:spMkLst>
            <pc:docMk/>
            <pc:sldMk cId="965420541" sldId="835"/>
            <ac:spMk id="32" creationId="{FD6150BF-F6FC-33FE-D3CB-C507AA081E87}"/>
          </ac:spMkLst>
        </pc:spChg>
        <pc:spChg chg="mod">
          <ac:chgData name="Siegbert Rudolph" userId="2af4d44886c067cc" providerId="LiveId" clId="{C2A81E54-F5E7-4F86-93A1-8F02F14B0C7C}" dt="2022-11-30T11:50:31.849" v="17561" actId="1076"/>
          <ac:spMkLst>
            <pc:docMk/>
            <pc:sldMk cId="965420541" sldId="835"/>
            <ac:spMk id="39" creationId="{3F33DEDB-7F50-F439-7024-35BFEDA16891}"/>
          </ac:spMkLst>
        </pc:spChg>
      </pc:sldChg>
      <pc:sldChg chg="modSp add mod">
        <pc:chgData name="Siegbert Rudolph" userId="2af4d44886c067cc" providerId="LiveId" clId="{C2A81E54-F5E7-4F86-93A1-8F02F14B0C7C}" dt="2022-11-30T11:59:56.788" v="17932" actId="14100"/>
        <pc:sldMkLst>
          <pc:docMk/>
          <pc:sldMk cId="3436815566" sldId="836"/>
        </pc:sldMkLst>
        <pc:spChg chg="mod">
          <ac:chgData name="Siegbert Rudolph" userId="2af4d44886c067cc" providerId="LiveId" clId="{C2A81E54-F5E7-4F86-93A1-8F02F14B0C7C}" dt="2022-11-30T11:58:15.746" v="17821" actId="20577"/>
          <ac:spMkLst>
            <pc:docMk/>
            <pc:sldMk cId="3436815566" sldId="836"/>
            <ac:spMk id="3" creationId="{9B9EF2CD-9A87-9166-2C97-EEA0D5718AEC}"/>
          </ac:spMkLst>
        </pc:spChg>
        <pc:spChg chg="mod">
          <ac:chgData name="Siegbert Rudolph" userId="2af4d44886c067cc" providerId="LiveId" clId="{C2A81E54-F5E7-4F86-93A1-8F02F14B0C7C}" dt="2022-11-30T11:59:51.029" v="17931" actId="404"/>
          <ac:spMkLst>
            <pc:docMk/>
            <pc:sldMk cId="3436815566" sldId="836"/>
            <ac:spMk id="9" creationId="{E98A05BD-AC86-5474-D0F5-0CDD9D2C93CD}"/>
          </ac:spMkLst>
        </pc:spChg>
        <pc:spChg chg="mod">
          <ac:chgData name="Siegbert Rudolph" userId="2af4d44886c067cc" providerId="LiveId" clId="{C2A81E54-F5E7-4F86-93A1-8F02F14B0C7C}" dt="2022-11-30T11:58:22.695" v="17822" actId="14100"/>
          <ac:spMkLst>
            <pc:docMk/>
            <pc:sldMk cId="3436815566" sldId="836"/>
            <ac:spMk id="17" creationId="{CFC3A680-A383-3BCF-6453-9501F992C094}"/>
          </ac:spMkLst>
        </pc:spChg>
        <pc:spChg chg="mod">
          <ac:chgData name="Siegbert Rudolph" userId="2af4d44886c067cc" providerId="LiveId" clId="{C2A81E54-F5E7-4F86-93A1-8F02F14B0C7C}" dt="2022-11-30T11:59:56.788" v="17932" actId="14100"/>
          <ac:spMkLst>
            <pc:docMk/>
            <pc:sldMk cId="3436815566" sldId="836"/>
            <ac:spMk id="19" creationId="{96D63118-BBD5-8193-706F-7BF0BCAEBA36}"/>
          </ac:spMkLst>
        </pc:spChg>
        <pc:spChg chg="mod">
          <ac:chgData name="Siegbert Rudolph" userId="2af4d44886c067cc" providerId="LiveId" clId="{C2A81E54-F5E7-4F86-93A1-8F02F14B0C7C}" dt="2022-11-30T09:21:36.004" v="16810" actId="6549"/>
          <ac:spMkLst>
            <pc:docMk/>
            <pc:sldMk cId="3436815566" sldId="836"/>
            <ac:spMk id="26" creationId="{8099377C-A990-46BC-9AA1-F6E4DB136045}"/>
          </ac:spMkLst>
        </pc:spChg>
      </pc:sldChg>
      <pc:sldChg chg="modSp add mod">
        <pc:chgData name="Siegbert Rudolph" userId="2af4d44886c067cc" providerId="LiveId" clId="{C2A81E54-F5E7-4F86-93A1-8F02F14B0C7C}" dt="2022-11-30T09:23:20.520" v="16832" actId="6549"/>
        <pc:sldMkLst>
          <pc:docMk/>
          <pc:sldMk cId="3758763876" sldId="837"/>
        </pc:sldMkLst>
        <pc:spChg chg="mod">
          <ac:chgData name="Siegbert Rudolph" userId="2af4d44886c067cc" providerId="LiveId" clId="{C2A81E54-F5E7-4F86-93A1-8F02F14B0C7C}" dt="2022-11-30T09:23:20.520" v="16832" actId="6549"/>
          <ac:spMkLst>
            <pc:docMk/>
            <pc:sldMk cId="3758763876" sldId="837"/>
            <ac:spMk id="26" creationId="{8099377C-A990-46BC-9AA1-F6E4DB136045}"/>
          </ac:spMkLst>
        </pc:spChg>
        <pc:spChg chg="mod">
          <ac:chgData name="Siegbert Rudolph" userId="2af4d44886c067cc" providerId="LiveId" clId="{C2A81E54-F5E7-4F86-93A1-8F02F14B0C7C}" dt="2022-11-30T07:45:16.185" v="14539" actId="14100"/>
          <ac:spMkLst>
            <pc:docMk/>
            <pc:sldMk cId="3758763876" sldId="837"/>
            <ac:spMk id="35" creationId="{A58C7DF4-2309-B7E9-9411-96581A115CF7}"/>
          </ac:spMkLst>
        </pc:spChg>
      </pc:sldChg>
      <pc:sldChg chg="add">
        <pc:chgData name="Siegbert Rudolph" userId="2af4d44886c067cc" providerId="LiveId" clId="{C2A81E54-F5E7-4F86-93A1-8F02F14B0C7C}" dt="2022-11-30T07:45:40.927" v="14540" actId="2890"/>
        <pc:sldMkLst>
          <pc:docMk/>
          <pc:sldMk cId="438368973" sldId="838"/>
        </pc:sldMkLst>
      </pc:sldChg>
      <pc:sldChg chg="modSp add">
        <pc:chgData name="Siegbert Rudolph" userId="2af4d44886c067cc" providerId="LiveId" clId="{C2A81E54-F5E7-4F86-93A1-8F02F14B0C7C}" dt="2022-11-30T14:19:54.576" v="19402" actId="20577"/>
        <pc:sldMkLst>
          <pc:docMk/>
          <pc:sldMk cId="4186406516" sldId="839"/>
        </pc:sldMkLst>
        <pc:spChg chg="mod">
          <ac:chgData name="Siegbert Rudolph" userId="2af4d44886c067cc" providerId="LiveId" clId="{C2A81E54-F5E7-4F86-93A1-8F02F14B0C7C}" dt="2022-11-30T07:51:23.705" v="14914" actId="20577"/>
          <ac:spMkLst>
            <pc:docMk/>
            <pc:sldMk cId="4186406516" sldId="839"/>
            <ac:spMk id="3" creationId="{908075AA-0888-5381-519F-5DD18D29B966}"/>
          </ac:spMkLst>
        </pc:spChg>
        <pc:spChg chg="mod">
          <ac:chgData name="Siegbert Rudolph" userId="2af4d44886c067cc" providerId="LiveId" clId="{C2A81E54-F5E7-4F86-93A1-8F02F14B0C7C}" dt="2022-11-30T14:19:54.576" v="19402" actId="20577"/>
          <ac:spMkLst>
            <pc:docMk/>
            <pc:sldMk cId="4186406516" sldId="839"/>
            <ac:spMk id="7" creationId="{DCBBEA11-8DA5-3578-7391-8170045910BA}"/>
          </ac:spMkLst>
        </pc:spChg>
      </pc:sldChg>
      <pc:sldChg chg="modSp add mod">
        <pc:chgData name="Siegbert Rudolph" userId="2af4d44886c067cc" providerId="LiveId" clId="{C2A81E54-F5E7-4F86-93A1-8F02F14B0C7C}" dt="2022-11-30T09:26:45.271" v="16850" actId="1038"/>
        <pc:sldMkLst>
          <pc:docMk/>
          <pc:sldMk cId="2272604340" sldId="840"/>
        </pc:sldMkLst>
        <pc:spChg chg="mod">
          <ac:chgData name="Siegbert Rudolph" userId="2af4d44886c067cc" providerId="LiveId" clId="{C2A81E54-F5E7-4F86-93A1-8F02F14B0C7C}" dt="2022-11-30T09:26:45.271" v="16850" actId="1038"/>
          <ac:spMkLst>
            <pc:docMk/>
            <pc:sldMk cId="2272604340" sldId="840"/>
            <ac:spMk id="53" creationId="{B1CC1937-A1EF-34A7-5E6A-9F8861565102}"/>
          </ac:spMkLst>
        </pc:spChg>
        <pc:spChg chg="mod">
          <ac:chgData name="Siegbert Rudolph" userId="2af4d44886c067cc" providerId="LiveId" clId="{C2A81E54-F5E7-4F86-93A1-8F02F14B0C7C}" dt="2022-11-30T09:26:45.271" v="16850" actId="1038"/>
          <ac:spMkLst>
            <pc:docMk/>
            <pc:sldMk cId="2272604340" sldId="840"/>
            <ac:spMk id="56" creationId="{C5261A0E-4AC7-2806-2EE9-5ACCE2BA9219}"/>
          </ac:spMkLst>
        </pc:spChg>
        <pc:spChg chg="mod">
          <ac:chgData name="Siegbert Rudolph" userId="2af4d44886c067cc" providerId="LiveId" clId="{C2A81E54-F5E7-4F86-93A1-8F02F14B0C7C}" dt="2022-11-30T09:26:45.271" v="16850" actId="1038"/>
          <ac:spMkLst>
            <pc:docMk/>
            <pc:sldMk cId="2272604340" sldId="840"/>
            <ac:spMk id="57" creationId="{50A7B796-6C07-A840-EAE0-80B11502C9B5}"/>
          </ac:spMkLst>
        </pc:spChg>
        <pc:spChg chg="mod">
          <ac:chgData name="Siegbert Rudolph" userId="2af4d44886c067cc" providerId="LiveId" clId="{C2A81E54-F5E7-4F86-93A1-8F02F14B0C7C}" dt="2022-11-30T09:26:45.271" v="16850" actId="1038"/>
          <ac:spMkLst>
            <pc:docMk/>
            <pc:sldMk cId="2272604340" sldId="840"/>
            <ac:spMk id="58" creationId="{36DC502D-C13C-BE9C-9AE6-2E210261F3F3}"/>
          </ac:spMkLst>
        </pc:spChg>
        <pc:spChg chg="mod">
          <ac:chgData name="Siegbert Rudolph" userId="2af4d44886c067cc" providerId="LiveId" clId="{C2A81E54-F5E7-4F86-93A1-8F02F14B0C7C}" dt="2022-11-30T09:26:45.271" v="16850" actId="1038"/>
          <ac:spMkLst>
            <pc:docMk/>
            <pc:sldMk cId="2272604340" sldId="840"/>
            <ac:spMk id="61" creationId="{DE41B1B9-0C4A-8624-ECC7-C025D207272C}"/>
          </ac:spMkLst>
        </pc:spChg>
        <pc:spChg chg="mod">
          <ac:chgData name="Siegbert Rudolph" userId="2af4d44886c067cc" providerId="LiveId" clId="{C2A81E54-F5E7-4F86-93A1-8F02F14B0C7C}" dt="2022-11-30T09:26:45.271" v="16850" actId="1038"/>
          <ac:spMkLst>
            <pc:docMk/>
            <pc:sldMk cId="2272604340" sldId="840"/>
            <ac:spMk id="62" creationId="{7C8CE426-E751-8D06-5475-CCF89829021A}"/>
          </ac:spMkLst>
        </pc:spChg>
        <pc:spChg chg="mod">
          <ac:chgData name="Siegbert Rudolph" userId="2af4d44886c067cc" providerId="LiveId" clId="{C2A81E54-F5E7-4F86-93A1-8F02F14B0C7C}" dt="2022-11-30T09:26:45.271" v="16850" actId="1038"/>
          <ac:spMkLst>
            <pc:docMk/>
            <pc:sldMk cId="2272604340" sldId="840"/>
            <ac:spMk id="63" creationId="{262540D2-AEC6-383F-D319-1C369A9C3C7E}"/>
          </ac:spMkLst>
        </pc:spChg>
        <pc:spChg chg="mod">
          <ac:chgData name="Siegbert Rudolph" userId="2af4d44886c067cc" providerId="LiveId" clId="{C2A81E54-F5E7-4F86-93A1-8F02F14B0C7C}" dt="2022-11-30T09:26:45.271" v="16850" actId="1038"/>
          <ac:spMkLst>
            <pc:docMk/>
            <pc:sldMk cId="2272604340" sldId="840"/>
            <ac:spMk id="64" creationId="{151E58DA-D3E4-6CD7-5D4D-CC821486C821}"/>
          </ac:spMkLst>
        </pc:spChg>
        <pc:spChg chg="mod">
          <ac:chgData name="Siegbert Rudolph" userId="2af4d44886c067cc" providerId="LiveId" clId="{C2A81E54-F5E7-4F86-93A1-8F02F14B0C7C}" dt="2022-11-30T09:26:45.271" v="16850" actId="1038"/>
          <ac:spMkLst>
            <pc:docMk/>
            <pc:sldMk cId="2272604340" sldId="840"/>
            <ac:spMk id="65" creationId="{98A6B33E-9233-DD4E-9B70-71FADF2DFD9C}"/>
          </ac:spMkLst>
        </pc:spChg>
        <pc:spChg chg="mod">
          <ac:chgData name="Siegbert Rudolph" userId="2af4d44886c067cc" providerId="LiveId" clId="{C2A81E54-F5E7-4F86-93A1-8F02F14B0C7C}" dt="2022-11-30T09:26:45.271" v="16850" actId="1038"/>
          <ac:spMkLst>
            <pc:docMk/>
            <pc:sldMk cId="2272604340" sldId="840"/>
            <ac:spMk id="66" creationId="{3CF0A6C2-A4AC-8341-FE62-E5BCAAAF4895}"/>
          </ac:spMkLst>
        </pc:spChg>
        <pc:spChg chg="mod">
          <ac:chgData name="Siegbert Rudolph" userId="2af4d44886c067cc" providerId="LiveId" clId="{C2A81E54-F5E7-4F86-93A1-8F02F14B0C7C}" dt="2022-11-30T09:26:45.271" v="16850" actId="1038"/>
          <ac:spMkLst>
            <pc:docMk/>
            <pc:sldMk cId="2272604340" sldId="840"/>
            <ac:spMk id="69" creationId="{E6830D91-CD03-D4EC-5B8B-28D94F318558}"/>
          </ac:spMkLst>
        </pc:spChg>
        <pc:spChg chg="mod">
          <ac:chgData name="Siegbert Rudolph" userId="2af4d44886c067cc" providerId="LiveId" clId="{C2A81E54-F5E7-4F86-93A1-8F02F14B0C7C}" dt="2022-11-30T09:26:45.271" v="16850" actId="1038"/>
          <ac:spMkLst>
            <pc:docMk/>
            <pc:sldMk cId="2272604340" sldId="840"/>
            <ac:spMk id="70" creationId="{AD2C21C6-C906-15D7-482C-B7B08F954111}"/>
          </ac:spMkLst>
        </pc:spChg>
        <pc:spChg chg="mod">
          <ac:chgData name="Siegbert Rudolph" userId="2af4d44886c067cc" providerId="LiveId" clId="{C2A81E54-F5E7-4F86-93A1-8F02F14B0C7C}" dt="2022-11-30T09:26:45.271" v="16850" actId="1038"/>
          <ac:spMkLst>
            <pc:docMk/>
            <pc:sldMk cId="2272604340" sldId="840"/>
            <ac:spMk id="71" creationId="{E8CC0817-9A06-B7C7-8F8C-BEAC5DF310B3}"/>
          </ac:spMkLst>
        </pc:spChg>
        <pc:spChg chg="mod">
          <ac:chgData name="Siegbert Rudolph" userId="2af4d44886c067cc" providerId="LiveId" clId="{C2A81E54-F5E7-4F86-93A1-8F02F14B0C7C}" dt="2022-11-30T09:26:45.271" v="16850" actId="1038"/>
          <ac:spMkLst>
            <pc:docMk/>
            <pc:sldMk cId="2272604340" sldId="840"/>
            <ac:spMk id="74" creationId="{B7DB3C54-39CD-5112-EC9E-C3ACCE6DDAE6}"/>
          </ac:spMkLst>
        </pc:spChg>
        <pc:spChg chg="mod">
          <ac:chgData name="Siegbert Rudolph" userId="2af4d44886c067cc" providerId="LiveId" clId="{C2A81E54-F5E7-4F86-93A1-8F02F14B0C7C}" dt="2022-11-30T09:26:45.271" v="16850" actId="1038"/>
          <ac:spMkLst>
            <pc:docMk/>
            <pc:sldMk cId="2272604340" sldId="840"/>
            <ac:spMk id="75" creationId="{8881F220-033D-046E-F976-2942C1F34E6E}"/>
          </ac:spMkLst>
        </pc:spChg>
        <pc:spChg chg="mod">
          <ac:chgData name="Siegbert Rudolph" userId="2af4d44886c067cc" providerId="LiveId" clId="{C2A81E54-F5E7-4F86-93A1-8F02F14B0C7C}" dt="2022-11-30T09:26:45.271" v="16850" actId="1038"/>
          <ac:spMkLst>
            <pc:docMk/>
            <pc:sldMk cId="2272604340" sldId="840"/>
            <ac:spMk id="76" creationId="{C3BCAC69-83CA-CBCE-C229-1E2EB902A834}"/>
          </ac:spMkLst>
        </pc:spChg>
        <pc:spChg chg="mod">
          <ac:chgData name="Siegbert Rudolph" userId="2af4d44886c067cc" providerId="LiveId" clId="{C2A81E54-F5E7-4F86-93A1-8F02F14B0C7C}" dt="2022-11-30T09:26:45.271" v="16850" actId="1038"/>
          <ac:spMkLst>
            <pc:docMk/>
            <pc:sldMk cId="2272604340" sldId="840"/>
            <ac:spMk id="79" creationId="{1DDA92D6-072F-2E04-B4B3-9A48570E8BF3}"/>
          </ac:spMkLst>
        </pc:spChg>
        <pc:spChg chg="mod">
          <ac:chgData name="Siegbert Rudolph" userId="2af4d44886c067cc" providerId="LiveId" clId="{C2A81E54-F5E7-4F86-93A1-8F02F14B0C7C}" dt="2022-11-30T09:26:45.271" v="16850" actId="1038"/>
          <ac:spMkLst>
            <pc:docMk/>
            <pc:sldMk cId="2272604340" sldId="840"/>
            <ac:spMk id="80" creationId="{759DC04F-3EAC-BD9D-DB2C-E74207435C59}"/>
          </ac:spMkLst>
        </pc:spChg>
        <pc:spChg chg="mod">
          <ac:chgData name="Siegbert Rudolph" userId="2af4d44886c067cc" providerId="LiveId" clId="{C2A81E54-F5E7-4F86-93A1-8F02F14B0C7C}" dt="2022-11-30T09:26:45.271" v="16850" actId="1038"/>
          <ac:spMkLst>
            <pc:docMk/>
            <pc:sldMk cId="2272604340" sldId="840"/>
            <ac:spMk id="81" creationId="{E0688482-CD0C-F326-8583-F9F6AAD53821}"/>
          </ac:spMkLst>
        </pc:spChg>
        <pc:spChg chg="mod">
          <ac:chgData name="Siegbert Rudolph" userId="2af4d44886c067cc" providerId="LiveId" clId="{C2A81E54-F5E7-4F86-93A1-8F02F14B0C7C}" dt="2022-11-30T09:26:45.271" v="16850" actId="1038"/>
          <ac:spMkLst>
            <pc:docMk/>
            <pc:sldMk cId="2272604340" sldId="840"/>
            <ac:spMk id="82" creationId="{2BC7B7E7-4E2A-22F1-F8AB-6A356108C46E}"/>
          </ac:spMkLst>
        </pc:spChg>
        <pc:spChg chg="mod">
          <ac:chgData name="Siegbert Rudolph" userId="2af4d44886c067cc" providerId="LiveId" clId="{C2A81E54-F5E7-4F86-93A1-8F02F14B0C7C}" dt="2022-11-30T09:26:45.271" v="16850" actId="1038"/>
          <ac:spMkLst>
            <pc:docMk/>
            <pc:sldMk cId="2272604340" sldId="840"/>
            <ac:spMk id="83" creationId="{E11B907D-7218-51C3-E0F0-95DF7E552554}"/>
          </ac:spMkLst>
        </pc:spChg>
        <pc:spChg chg="mod">
          <ac:chgData name="Siegbert Rudolph" userId="2af4d44886c067cc" providerId="LiveId" clId="{C2A81E54-F5E7-4F86-93A1-8F02F14B0C7C}" dt="2022-11-30T09:26:45.271" v="16850" actId="1038"/>
          <ac:spMkLst>
            <pc:docMk/>
            <pc:sldMk cId="2272604340" sldId="840"/>
            <ac:spMk id="84" creationId="{FC750842-FD01-140A-023F-0BE08782B1D5}"/>
          </ac:spMkLst>
        </pc:spChg>
        <pc:spChg chg="mod">
          <ac:chgData name="Siegbert Rudolph" userId="2af4d44886c067cc" providerId="LiveId" clId="{C2A81E54-F5E7-4F86-93A1-8F02F14B0C7C}" dt="2022-11-30T09:26:45.271" v="16850" actId="1038"/>
          <ac:spMkLst>
            <pc:docMk/>
            <pc:sldMk cId="2272604340" sldId="840"/>
            <ac:spMk id="85" creationId="{F080A26A-51DF-B105-CFF5-68D88810DDAB}"/>
          </ac:spMkLst>
        </pc:spChg>
        <pc:spChg chg="mod">
          <ac:chgData name="Siegbert Rudolph" userId="2af4d44886c067cc" providerId="LiveId" clId="{C2A81E54-F5E7-4F86-93A1-8F02F14B0C7C}" dt="2022-11-30T09:26:45.271" v="16850" actId="1038"/>
          <ac:spMkLst>
            <pc:docMk/>
            <pc:sldMk cId="2272604340" sldId="840"/>
            <ac:spMk id="86" creationId="{A4A5DAA9-D8E4-0101-B37D-6E9C4A59BCB7}"/>
          </ac:spMkLst>
        </pc:spChg>
        <pc:spChg chg="mod">
          <ac:chgData name="Siegbert Rudolph" userId="2af4d44886c067cc" providerId="LiveId" clId="{C2A81E54-F5E7-4F86-93A1-8F02F14B0C7C}" dt="2022-11-30T09:26:45.271" v="16850" actId="1038"/>
          <ac:spMkLst>
            <pc:docMk/>
            <pc:sldMk cId="2272604340" sldId="840"/>
            <ac:spMk id="87" creationId="{4526A0D0-E9C9-7EB9-6306-60EC959E77D8}"/>
          </ac:spMkLst>
        </pc:spChg>
        <pc:spChg chg="mod">
          <ac:chgData name="Siegbert Rudolph" userId="2af4d44886c067cc" providerId="LiveId" clId="{C2A81E54-F5E7-4F86-93A1-8F02F14B0C7C}" dt="2022-11-30T09:26:45.271" v="16850" actId="1038"/>
          <ac:spMkLst>
            <pc:docMk/>
            <pc:sldMk cId="2272604340" sldId="840"/>
            <ac:spMk id="90" creationId="{2E8F5885-980A-C4EB-49CC-C51B6260078C}"/>
          </ac:spMkLst>
        </pc:spChg>
        <pc:spChg chg="mod">
          <ac:chgData name="Siegbert Rudolph" userId="2af4d44886c067cc" providerId="LiveId" clId="{C2A81E54-F5E7-4F86-93A1-8F02F14B0C7C}" dt="2022-11-30T09:26:45.271" v="16850" actId="1038"/>
          <ac:spMkLst>
            <pc:docMk/>
            <pc:sldMk cId="2272604340" sldId="840"/>
            <ac:spMk id="91" creationId="{2F7CEC67-9A36-CB10-7B64-B659DA326409}"/>
          </ac:spMkLst>
        </pc:spChg>
        <pc:spChg chg="mod">
          <ac:chgData name="Siegbert Rudolph" userId="2af4d44886c067cc" providerId="LiveId" clId="{C2A81E54-F5E7-4F86-93A1-8F02F14B0C7C}" dt="2022-11-30T09:26:45.271" v="16850" actId="1038"/>
          <ac:spMkLst>
            <pc:docMk/>
            <pc:sldMk cId="2272604340" sldId="840"/>
            <ac:spMk id="92" creationId="{7E2B49D6-B4CB-03CC-5EDC-35FBDC1BC621}"/>
          </ac:spMkLst>
        </pc:spChg>
        <pc:spChg chg="mod">
          <ac:chgData name="Siegbert Rudolph" userId="2af4d44886c067cc" providerId="LiveId" clId="{C2A81E54-F5E7-4F86-93A1-8F02F14B0C7C}" dt="2022-11-30T09:26:45.271" v="16850" actId="1038"/>
          <ac:spMkLst>
            <pc:docMk/>
            <pc:sldMk cId="2272604340" sldId="840"/>
            <ac:spMk id="95" creationId="{AB66D89B-B958-9749-64EE-68A747C8723C}"/>
          </ac:spMkLst>
        </pc:spChg>
        <pc:spChg chg="mod">
          <ac:chgData name="Siegbert Rudolph" userId="2af4d44886c067cc" providerId="LiveId" clId="{C2A81E54-F5E7-4F86-93A1-8F02F14B0C7C}" dt="2022-11-30T09:26:45.271" v="16850" actId="1038"/>
          <ac:spMkLst>
            <pc:docMk/>
            <pc:sldMk cId="2272604340" sldId="840"/>
            <ac:spMk id="96" creationId="{E963A660-A543-77D7-92FD-788A36230107}"/>
          </ac:spMkLst>
        </pc:spChg>
        <pc:spChg chg="mod">
          <ac:chgData name="Siegbert Rudolph" userId="2af4d44886c067cc" providerId="LiveId" clId="{C2A81E54-F5E7-4F86-93A1-8F02F14B0C7C}" dt="2022-11-30T09:26:45.271" v="16850" actId="1038"/>
          <ac:spMkLst>
            <pc:docMk/>
            <pc:sldMk cId="2272604340" sldId="840"/>
            <ac:spMk id="97" creationId="{C1D9E654-7A20-7A3A-3101-350D2170FD94}"/>
          </ac:spMkLst>
        </pc:spChg>
        <pc:spChg chg="mod">
          <ac:chgData name="Siegbert Rudolph" userId="2af4d44886c067cc" providerId="LiveId" clId="{C2A81E54-F5E7-4F86-93A1-8F02F14B0C7C}" dt="2022-11-30T09:26:45.271" v="16850" actId="1038"/>
          <ac:spMkLst>
            <pc:docMk/>
            <pc:sldMk cId="2272604340" sldId="840"/>
            <ac:spMk id="98" creationId="{3BBEDA8A-BAA2-EEDD-94EF-CAE540035C1B}"/>
          </ac:spMkLst>
        </pc:spChg>
        <pc:spChg chg="mod">
          <ac:chgData name="Siegbert Rudolph" userId="2af4d44886c067cc" providerId="LiveId" clId="{C2A81E54-F5E7-4F86-93A1-8F02F14B0C7C}" dt="2022-11-30T09:26:45.271" v="16850" actId="1038"/>
          <ac:spMkLst>
            <pc:docMk/>
            <pc:sldMk cId="2272604340" sldId="840"/>
            <ac:spMk id="99" creationId="{EFF0FE93-97B2-6372-25FF-BA9793B5599A}"/>
          </ac:spMkLst>
        </pc:spChg>
        <pc:spChg chg="mod">
          <ac:chgData name="Siegbert Rudolph" userId="2af4d44886c067cc" providerId="LiveId" clId="{C2A81E54-F5E7-4F86-93A1-8F02F14B0C7C}" dt="2022-11-30T09:26:45.271" v="16850" actId="1038"/>
          <ac:spMkLst>
            <pc:docMk/>
            <pc:sldMk cId="2272604340" sldId="840"/>
            <ac:spMk id="100" creationId="{65F4157A-6DED-A56C-CFEF-5274A2DAD944}"/>
          </ac:spMkLst>
        </pc:spChg>
      </pc:sldChg>
      <pc:sldChg chg="add">
        <pc:chgData name="Siegbert Rudolph" userId="2af4d44886c067cc" providerId="LiveId" clId="{C2A81E54-F5E7-4F86-93A1-8F02F14B0C7C}" dt="2022-11-30T07:53:11.689" v="14969" actId="2890"/>
        <pc:sldMkLst>
          <pc:docMk/>
          <pc:sldMk cId="943954545" sldId="841"/>
        </pc:sldMkLst>
      </pc:sldChg>
      <pc:sldChg chg="delSp modSp add mod modTransition">
        <pc:chgData name="Siegbert Rudolph" userId="2af4d44886c067cc" providerId="LiveId" clId="{C2A81E54-F5E7-4F86-93A1-8F02F14B0C7C}" dt="2022-11-30T14:33:22.096" v="19861" actId="1036"/>
        <pc:sldMkLst>
          <pc:docMk/>
          <pc:sldMk cId="3028189393" sldId="842"/>
        </pc:sldMkLst>
        <pc:spChg chg="mod">
          <ac:chgData name="Siegbert Rudolph" userId="2af4d44886c067cc" providerId="LiveId" clId="{C2A81E54-F5E7-4F86-93A1-8F02F14B0C7C}" dt="2022-11-30T14:33:17.129" v="19857" actId="1036"/>
          <ac:spMkLst>
            <pc:docMk/>
            <pc:sldMk cId="3028189393" sldId="842"/>
            <ac:spMk id="10" creationId="{E47B67C8-7E07-E775-C50C-C3024D0CC10A}"/>
          </ac:spMkLst>
        </pc:spChg>
        <pc:spChg chg="mod">
          <ac:chgData name="Siegbert Rudolph" userId="2af4d44886c067cc" providerId="LiveId" clId="{C2A81E54-F5E7-4F86-93A1-8F02F14B0C7C}" dt="2022-11-30T14:24:45.384" v="19558" actId="1038"/>
          <ac:spMkLst>
            <pc:docMk/>
            <pc:sldMk cId="3028189393" sldId="842"/>
            <ac:spMk id="11" creationId="{10830560-A37B-D0C7-35A3-DE8E8DD0A584}"/>
          </ac:spMkLst>
        </pc:spChg>
        <pc:spChg chg="mod">
          <ac:chgData name="Siegbert Rudolph" userId="2af4d44886c067cc" providerId="LiveId" clId="{C2A81E54-F5E7-4F86-93A1-8F02F14B0C7C}" dt="2022-11-30T14:33:17.129" v="19857" actId="1036"/>
          <ac:spMkLst>
            <pc:docMk/>
            <pc:sldMk cId="3028189393" sldId="842"/>
            <ac:spMk id="12" creationId="{196BFFAB-518E-F428-4AFB-E29F86CF350D}"/>
          </ac:spMkLst>
        </pc:spChg>
        <pc:spChg chg="mod">
          <ac:chgData name="Siegbert Rudolph" userId="2af4d44886c067cc" providerId="LiveId" clId="{C2A81E54-F5E7-4F86-93A1-8F02F14B0C7C}" dt="2022-11-30T14:33:17.129" v="19857" actId="1036"/>
          <ac:spMkLst>
            <pc:docMk/>
            <pc:sldMk cId="3028189393" sldId="842"/>
            <ac:spMk id="13" creationId="{B5B2F7EA-9755-FBC9-87E7-B01A90E5F6FA}"/>
          </ac:spMkLst>
        </pc:spChg>
        <pc:spChg chg="mod">
          <ac:chgData name="Siegbert Rudolph" userId="2af4d44886c067cc" providerId="LiveId" clId="{C2A81E54-F5E7-4F86-93A1-8F02F14B0C7C}" dt="2022-11-30T14:33:05.821" v="19852" actId="1036"/>
          <ac:spMkLst>
            <pc:docMk/>
            <pc:sldMk cId="3028189393" sldId="842"/>
            <ac:spMk id="14" creationId="{570A3239-4F07-8911-AE6D-C1368AD4587A}"/>
          </ac:spMkLst>
        </pc:spChg>
        <pc:spChg chg="mod">
          <ac:chgData name="Siegbert Rudolph" userId="2af4d44886c067cc" providerId="LiveId" clId="{C2A81E54-F5E7-4F86-93A1-8F02F14B0C7C}" dt="2022-11-30T14:33:22.096" v="19861" actId="1036"/>
          <ac:spMkLst>
            <pc:docMk/>
            <pc:sldMk cId="3028189393" sldId="842"/>
            <ac:spMk id="15" creationId="{761C4024-A704-5F57-B368-6EE9D1F093C0}"/>
          </ac:spMkLst>
        </pc:spChg>
        <pc:spChg chg="mod">
          <ac:chgData name="Siegbert Rudolph" userId="2af4d44886c067cc" providerId="LiveId" clId="{C2A81E54-F5E7-4F86-93A1-8F02F14B0C7C}" dt="2022-11-30T14:32:59.368" v="19846" actId="1036"/>
          <ac:spMkLst>
            <pc:docMk/>
            <pc:sldMk cId="3028189393" sldId="842"/>
            <ac:spMk id="17" creationId="{6257B6E2-2B07-6001-E879-F2A77DABFF1C}"/>
          </ac:spMkLst>
        </pc:spChg>
        <pc:spChg chg="mod">
          <ac:chgData name="Siegbert Rudolph" userId="2af4d44886c067cc" providerId="LiveId" clId="{C2A81E54-F5E7-4F86-93A1-8F02F14B0C7C}" dt="2022-11-30T14:33:05.821" v="19852" actId="1036"/>
          <ac:spMkLst>
            <pc:docMk/>
            <pc:sldMk cId="3028189393" sldId="842"/>
            <ac:spMk id="18" creationId="{674E8E2B-9020-EAD0-F4AF-C4A9E822BD63}"/>
          </ac:spMkLst>
        </pc:spChg>
        <pc:spChg chg="del">
          <ac:chgData name="Siegbert Rudolph" userId="2af4d44886c067cc" providerId="LiveId" clId="{C2A81E54-F5E7-4F86-93A1-8F02F14B0C7C}" dt="2022-11-30T07:56:02.778" v="15030" actId="478"/>
          <ac:spMkLst>
            <pc:docMk/>
            <pc:sldMk cId="3028189393" sldId="842"/>
            <ac:spMk id="20" creationId="{2C8928EC-6F26-935A-1E7E-EBF8705DE060}"/>
          </ac:spMkLst>
        </pc:spChg>
        <pc:spChg chg="del">
          <ac:chgData name="Siegbert Rudolph" userId="2af4d44886c067cc" providerId="LiveId" clId="{C2A81E54-F5E7-4F86-93A1-8F02F14B0C7C}" dt="2022-11-30T07:56:02.778" v="15030" actId="478"/>
          <ac:spMkLst>
            <pc:docMk/>
            <pc:sldMk cId="3028189393" sldId="842"/>
            <ac:spMk id="21" creationId="{95429DA5-485C-FDE1-8508-7868E58CE786}"/>
          </ac:spMkLst>
        </pc:spChg>
        <pc:spChg chg="mod">
          <ac:chgData name="Siegbert Rudolph" userId="2af4d44886c067cc" providerId="LiveId" clId="{C2A81E54-F5E7-4F86-93A1-8F02F14B0C7C}" dt="2022-11-30T14:33:17.129" v="19857" actId="1036"/>
          <ac:spMkLst>
            <pc:docMk/>
            <pc:sldMk cId="3028189393" sldId="842"/>
            <ac:spMk id="26" creationId="{27EE9963-86FD-5079-ED32-FFC3B426B613}"/>
          </ac:spMkLst>
        </pc:spChg>
        <pc:spChg chg="mod">
          <ac:chgData name="Siegbert Rudolph" userId="2af4d44886c067cc" providerId="LiveId" clId="{C2A81E54-F5E7-4F86-93A1-8F02F14B0C7C}" dt="2022-11-30T14:33:17.129" v="19857" actId="1036"/>
          <ac:spMkLst>
            <pc:docMk/>
            <pc:sldMk cId="3028189393" sldId="842"/>
            <ac:spMk id="28" creationId="{D65D5DD8-BAA1-19C1-A43A-89934C5D29F4}"/>
          </ac:spMkLst>
        </pc:spChg>
        <pc:spChg chg="mod">
          <ac:chgData name="Siegbert Rudolph" userId="2af4d44886c067cc" providerId="LiveId" clId="{C2A81E54-F5E7-4F86-93A1-8F02F14B0C7C}" dt="2022-11-30T14:33:05.821" v="19852" actId="1036"/>
          <ac:spMkLst>
            <pc:docMk/>
            <pc:sldMk cId="3028189393" sldId="842"/>
            <ac:spMk id="30" creationId="{CB777FEE-A2A2-56AC-5391-6093F6CE9E00}"/>
          </ac:spMkLst>
        </pc:spChg>
        <pc:spChg chg="mod">
          <ac:chgData name="Siegbert Rudolph" userId="2af4d44886c067cc" providerId="LiveId" clId="{C2A81E54-F5E7-4F86-93A1-8F02F14B0C7C}" dt="2022-11-30T14:32:59.368" v="19846" actId="1036"/>
          <ac:spMkLst>
            <pc:docMk/>
            <pc:sldMk cId="3028189393" sldId="842"/>
            <ac:spMk id="32" creationId="{5EFC82A5-F028-8B91-D668-FEC8C345B7B8}"/>
          </ac:spMkLst>
        </pc:spChg>
      </pc:sldChg>
    </pc:docChg>
  </pc:docChgLst>
  <pc:docChgLst>
    <pc:chgData name="Siegbert Rudolph" userId="2af4d44886c067cc" providerId="LiveId" clId="{0A8EE6AA-5135-4642-A430-D6ECAF9E4B5F}"/>
    <pc:docChg chg="undo custSel addSld delSld modSld sldOrd addSection delSection modSection">
      <pc:chgData name="Siegbert Rudolph" userId="2af4d44886c067cc" providerId="LiveId" clId="{0A8EE6AA-5135-4642-A430-D6ECAF9E4B5F}" dt="2021-09-28T16:17:37.167" v="6997" actId="1076"/>
      <pc:docMkLst>
        <pc:docMk/>
      </pc:docMkLst>
      <pc:sldChg chg="addSp delSp modSp mod">
        <pc:chgData name="Siegbert Rudolph" userId="2af4d44886c067cc" providerId="LiveId" clId="{0A8EE6AA-5135-4642-A430-D6ECAF9E4B5F}" dt="2021-09-28T06:59:23.166" v="1497" actId="478"/>
        <pc:sldMkLst>
          <pc:docMk/>
          <pc:sldMk cId="243051450" sldId="637"/>
        </pc:sldMkLst>
        <pc:spChg chg="del">
          <ac:chgData name="Siegbert Rudolph" userId="2af4d44886c067cc" providerId="LiveId" clId="{0A8EE6AA-5135-4642-A430-D6ECAF9E4B5F}" dt="2021-09-28T06:26:06.802" v="695" actId="478"/>
          <ac:spMkLst>
            <pc:docMk/>
            <pc:sldMk cId="243051450" sldId="637"/>
            <ac:spMk id="2" creationId="{0CECB28E-934C-48B1-939E-BC1AC6DC0BCB}"/>
          </ac:spMkLst>
        </pc:spChg>
        <pc:spChg chg="del">
          <ac:chgData name="Siegbert Rudolph" userId="2af4d44886c067cc" providerId="LiveId" clId="{0A8EE6AA-5135-4642-A430-D6ECAF9E4B5F}" dt="2021-09-28T06:25:59.725" v="691" actId="478"/>
          <ac:spMkLst>
            <pc:docMk/>
            <pc:sldMk cId="243051450" sldId="637"/>
            <ac:spMk id="6" creationId="{F4C80972-5807-480E-BC26-2EE91ECDCBC3}"/>
          </ac:spMkLst>
        </pc:spChg>
        <pc:spChg chg="del">
          <ac:chgData name="Siegbert Rudolph" userId="2af4d44886c067cc" providerId="LiveId" clId="{0A8EE6AA-5135-4642-A430-D6ECAF9E4B5F}" dt="2021-09-28T06:25:59.725" v="691" actId="478"/>
          <ac:spMkLst>
            <pc:docMk/>
            <pc:sldMk cId="243051450" sldId="637"/>
            <ac:spMk id="7" creationId="{8E69718F-9197-4780-AF70-43ACB9019DD6}"/>
          </ac:spMkLst>
        </pc:spChg>
        <pc:spChg chg="del">
          <ac:chgData name="Siegbert Rudolph" userId="2af4d44886c067cc" providerId="LiveId" clId="{0A8EE6AA-5135-4642-A430-D6ECAF9E4B5F}" dt="2021-09-28T06:25:59.725" v="691" actId="478"/>
          <ac:spMkLst>
            <pc:docMk/>
            <pc:sldMk cId="243051450" sldId="637"/>
            <ac:spMk id="8" creationId="{799943A1-138E-4215-8C85-0133050D4DFD}"/>
          </ac:spMkLst>
        </pc:spChg>
        <pc:spChg chg="del">
          <ac:chgData name="Siegbert Rudolph" userId="2af4d44886c067cc" providerId="LiveId" clId="{0A8EE6AA-5135-4642-A430-D6ECAF9E4B5F}" dt="2021-09-28T06:25:59.725" v="691" actId="478"/>
          <ac:spMkLst>
            <pc:docMk/>
            <pc:sldMk cId="243051450" sldId="637"/>
            <ac:spMk id="9" creationId="{FEE987C6-42EA-4B49-B286-02E7DC56C497}"/>
          </ac:spMkLst>
        </pc:spChg>
        <pc:spChg chg="del">
          <ac:chgData name="Siegbert Rudolph" userId="2af4d44886c067cc" providerId="LiveId" clId="{0A8EE6AA-5135-4642-A430-D6ECAF9E4B5F}" dt="2021-09-28T06:25:59.725" v="691" actId="478"/>
          <ac:spMkLst>
            <pc:docMk/>
            <pc:sldMk cId="243051450" sldId="637"/>
            <ac:spMk id="13" creationId="{85FCBA94-82EC-42E5-996C-57C021AF3CB7}"/>
          </ac:spMkLst>
        </pc:spChg>
        <pc:spChg chg="mod">
          <ac:chgData name="Siegbert Rudolph" userId="2af4d44886c067cc" providerId="LiveId" clId="{0A8EE6AA-5135-4642-A430-D6ECAF9E4B5F}" dt="2021-09-28T06:05:24.186" v="33" actId="20577"/>
          <ac:spMkLst>
            <pc:docMk/>
            <pc:sldMk cId="243051450" sldId="637"/>
            <ac:spMk id="15" creationId="{DF074DF1-2FB8-4E87-8C9C-50764AE458B8}"/>
          </ac:spMkLst>
        </pc:spChg>
        <pc:spChg chg="del">
          <ac:chgData name="Siegbert Rudolph" userId="2af4d44886c067cc" providerId="LiveId" clId="{0A8EE6AA-5135-4642-A430-D6ECAF9E4B5F}" dt="2021-09-28T06:25:59.725" v="691" actId="478"/>
          <ac:spMkLst>
            <pc:docMk/>
            <pc:sldMk cId="243051450" sldId="637"/>
            <ac:spMk id="18" creationId="{5CAE6D72-7CFE-413D-9ABD-2115B39A2FBA}"/>
          </ac:spMkLst>
        </pc:spChg>
        <pc:spChg chg="del">
          <ac:chgData name="Siegbert Rudolph" userId="2af4d44886c067cc" providerId="LiveId" clId="{0A8EE6AA-5135-4642-A430-D6ECAF9E4B5F}" dt="2021-09-28T06:25:59.725" v="691" actId="478"/>
          <ac:spMkLst>
            <pc:docMk/>
            <pc:sldMk cId="243051450" sldId="637"/>
            <ac:spMk id="19" creationId="{0F9362FB-631C-4147-B768-E145B6CCA42B}"/>
          </ac:spMkLst>
        </pc:spChg>
        <pc:spChg chg="add del mod">
          <ac:chgData name="Siegbert Rudolph" userId="2af4d44886c067cc" providerId="LiveId" clId="{0A8EE6AA-5135-4642-A430-D6ECAF9E4B5F}" dt="2021-09-28T06:59:23.166" v="1497" actId="478"/>
          <ac:spMkLst>
            <pc:docMk/>
            <pc:sldMk cId="243051450" sldId="637"/>
            <ac:spMk id="20" creationId="{D18B7E22-E83A-484B-86E5-3855D521B37A}"/>
          </ac:spMkLst>
        </pc:spChg>
        <pc:spChg chg="del">
          <ac:chgData name="Siegbert Rudolph" userId="2af4d44886c067cc" providerId="LiveId" clId="{0A8EE6AA-5135-4642-A430-D6ECAF9E4B5F}" dt="2021-09-28T06:25:59.725" v="691" actId="478"/>
          <ac:spMkLst>
            <pc:docMk/>
            <pc:sldMk cId="243051450" sldId="637"/>
            <ac:spMk id="25" creationId="{B4F30173-F05F-4F67-9AE4-4E730AC0CAC1}"/>
          </ac:spMkLst>
        </pc:spChg>
        <pc:picChg chg="del">
          <ac:chgData name="Siegbert Rudolph" userId="2af4d44886c067cc" providerId="LiveId" clId="{0A8EE6AA-5135-4642-A430-D6ECAF9E4B5F}" dt="2021-09-28T06:26:04.381" v="694" actId="478"/>
          <ac:picMkLst>
            <pc:docMk/>
            <pc:sldMk cId="243051450" sldId="637"/>
            <ac:picMk id="4" creationId="{0E928738-2617-4AB3-AA6D-848AB0277F43}"/>
          </ac:picMkLst>
        </pc:picChg>
        <pc:picChg chg="del">
          <ac:chgData name="Siegbert Rudolph" userId="2af4d44886c067cc" providerId="LiveId" clId="{0A8EE6AA-5135-4642-A430-D6ECAF9E4B5F}" dt="2021-09-28T06:26:02.725" v="693" actId="478"/>
          <ac:picMkLst>
            <pc:docMk/>
            <pc:sldMk cId="243051450" sldId="637"/>
            <ac:picMk id="5" creationId="{BFD87750-624E-4A7A-A95A-DB49E42A1D30}"/>
          </ac:picMkLst>
        </pc:picChg>
        <pc:picChg chg="del">
          <ac:chgData name="Siegbert Rudolph" userId="2af4d44886c067cc" providerId="LiveId" clId="{0A8EE6AA-5135-4642-A430-D6ECAF9E4B5F}" dt="2021-09-28T06:26:00.913" v="692" actId="478"/>
          <ac:picMkLst>
            <pc:docMk/>
            <pc:sldMk cId="243051450" sldId="637"/>
            <ac:picMk id="17" creationId="{FAD2089D-5C06-41B5-B736-DE89BD77800E}"/>
          </ac:picMkLst>
        </pc:picChg>
      </pc:sldChg>
      <pc:sldChg chg="del">
        <pc:chgData name="Siegbert Rudolph" userId="2af4d44886c067cc" providerId="LiveId" clId="{0A8EE6AA-5135-4642-A430-D6ECAF9E4B5F}" dt="2021-09-28T06:26:18.473" v="696" actId="47"/>
        <pc:sldMkLst>
          <pc:docMk/>
          <pc:sldMk cId="1273205758" sldId="682"/>
        </pc:sldMkLst>
      </pc:sldChg>
      <pc:sldChg chg="delSp modSp mod">
        <pc:chgData name="Siegbert Rudolph" userId="2af4d44886c067cc" providerId="LiveId" clId="{0A8EE6AA-5135-4642-A430-D6ECAF9E4B5F}" dt="2021-09-28T06:59:19.792" v="1496" actId="478"/>
        <pc:sldMkLst>
          <pc:docMk/>
          <pc:sldMk cId="0" sldId="696"/>
        </pc:sldMkLst>
        <pc:spChg chg="mod">
          <ac:chgData name="Siegbert Rudolph" userId="2af4d44886c067cc" providerId="LiveId" clId="{0A8EE6AA-5135-4642-A430-D6ECAF9E4B5F}" dt="2021-09-28T06:58:51.149" v="1493" actId="1035"/>
          <ac:spMkLst>
            <pc:docMk/>
            <pc:sldMk cId="0" sldId="696"/>
            <ac:spMk id="2" creationId="{0F24340D-DF09-4204-BA92-0D6ACF337D26}"/>
          </ac:spMkLst>
        </pc:spChg>
        <pc:spChg chg="del">
          <ac:chgData name="Siegbert Rudolph" userId="2af4d44886c067cc" providerId="LiveId" clId="{0A8EE6AA-5135-4642-A430-D6ECAF9E4B5F}" dt="2021-09-28T06:59:19.792" v="1496" actId="478"/>
          <ac:spMkLst>
            <pc:docMk/>
            <pc:sldMk cId="0" sldId="696"/>
            <ac:spMk id="15" creationId="{00000000-0000-0000-0000-000000000000}"/>
          </ac:spMkLst>
        </pc:spChg>
      </pc:sldChg>
      <pc:sldChg chg="addSp delSp modSp mod delAnim modAnim">
        <pc:chgData name="Siegbert Rudolph" userId="2af4d44886c067cc" providerId="LiveId" clId="{0A8EE6AA-5135-4642-A430-D6ECAF9E4B5F}" dt="2021-09-28T06:59:30.508" v="1498" actId="478"/>
        <pc:sldMkLst>
          <pc:docMk/>
          <pc:sldMk cId="1024200633" sldId="748"/>
        </pc:sldMkLst>
        <pc:spChg chg="del">
          <ac:chgData name="Siegbert Rudolph" userId="2af4d44886c067cc" providerId="LiveId" clId="{0A8EE6AA-5135-4642-A430-D6ECAF9E4B5F}" dt="2021-09-28T06:06:02.011" v="36" actId="478"/>
          <ac:spMkLst>
            <pc:docMk/>
            <pc:sldMk cId="1024200633" sldId="748"/>
            <ac:spMk id="2" creationId="{2DF16158-2882-46C3-B1CB-2B88DC8453D5}"/>
          </ac:spMkLst>
        </pc:spChg>
        <pc:spChg chg="del">
          <ac:chgData name="Siegbert Rudolph" userId="2af4d44886c067cc" providerId="LiveId" clId="{0A8EE6AA-5135-4642-A430-D6ECAF9E4B5F}" dt="2021-09-28T06:06:06.760" v="38" actId="478"/>
          <ac:spMkLst>
            <pc:docMk/>
            <pc:sldMk cId="1024200633" sldId="748"/>
            <ac:spMk id="25" creationId="{C1D5665D-2FAD-46B1-B01F-F8D11AFBC674}"/>
          </ac:spMkLst>
        </pc:spChg>
        <pc:spChg chg="mod">
          <ac:chgData name="Siegbert Rudolph" userId="2af4d44886c067cc" providerId="LiveId" clId="{0A8EE6AA-5135-4642-A430-D6ECAF9E4B5F}" dt="2021-09-28T06:28:18.421" v="721" actId="20577"/>
          <ac:spMkLst>
            <pc:docMk/>
            <pc:sldMk cId="1024200633" sldId="748"/>
            <ac:spMk id="26" creationId="{8099377C-A990-46BC-9AA1-F6E4DB136045}"/>
          </ac:spMkLst>
        </pc:spChg>
        <pc:spChg chg="del">
          <ac:chgData name="Siegbert Rudolph" userId="2af4d44886c067cc" providerId="LiveId" clId="{0A8EE6AA-5135-4642-A430-D6ECAF9E4B5F}" dt="2021-09-28T06:05:57.137" v="34" actId="478"/>
          <ac:spMkLst>
            <pc:docMk/>
            <pc:sldMk cId="1024200633" sldId="748"/>
            <ac:spMk id="27" creationId="{C39FA2E6-02AF-4410-B439-B9CE1F480527}"/>
          </ac:spMkLst>
        </pc:spChg>
        <pc:spChg chg="mod">
          <ac:chgData name="Siegbert Rudolph" userId="2af4d44886c067cc" providerId="LiveId" clId="{0A8EE6AA-5135-4642-A430-D6ECAF9E4B5F}" dt="2021-09-28T06:39:27.752" v="1036" actId="20577"/>
          <ac:spMkLst>
            <pc:docMk/>
            <pc:sldMk cId="1024200633" sldId="748"/>
            <ac:spMk id="28" creationId="{FA65562B-1E60-4C6D-B659-7DB51A503305}"/>
          </ac:spMkLst>
        </pc:spChg>
        <pc:spChg chg="add mod">
          <ac:chgData name="Siegbert Rudolph" userId="2af4d44886c067cc" providerId="LiveId" clId="{0A8EE6AA-5135-4642-A430-D6ECAF9E4B5F}" dt="2021-09-28T06:09:25.702" v="181" actId="207"/>
          <ac:spMkLst>
            <pc:docMk/>
            <pc:sldMk cId="1024200633" sldId="748"/>
            <ac:spMk id="29" creationId="{0780136C-DC69-4966-A9E1-ED18868BFEA7}"/>
          </ac:spMkLst>
        </pc:spChg>
        <pc:spChg chg="add mod">
          <ac:chgData name="Siegbert Rudolph" userId="2af4d44886c067cc" providerId="LiveId" clId="{0A8EE6AA-5135-4642-A430-D6ECAF9E4B5F}" dt="2021-09-28T06:09:50.855" v="186" actId="14100"/>
          <ac:spMkLst>
            <pc:docMk/>
            <pc:sldMk cId="1024200633" sldId="748"/>
            <ac:spMk id="30" creationId="{BAF9CE68-DA29-4FA2-8221-E21275B4E5D4}"/>
          </ac:spMkLst>
        </pc:spChg>
        <pc:spChg chg="add mod">
          <ac:chgData name="Siegbert Rudolph" userId="2af4d44886c067cc" providerId="LiveId" clId="{0A8EE6AA-5135-4642-A430-D6ECAF9E4B5F}" dt="2021-09-28T06:11:43.992" v="239" actId="1076"/>
          <ac:spMkLst>
            <pc:docMk/>
            <pc:sldMk cId="1024200633" sldId="748"/>
            <ac:spMk id="31" creationId="{72A62063-E8D4-494C-B3B2-7026CF67CEAB}"/>
          </ac:spMkLst>
        </pc:spChg>
        <pc:spChg chg="add mod">
          <ac:chgData name="Siegbert Rudolph" userId="2af4d44886c067cc" providerId="LiveId" clId="{0A8EE6AA-5135-4642-A430-D6ECAF9E4B5F}" dt="2021-09-28T06:12:54.613" v="264" actId="1037"/>
          <ac:spMkLst>
            <pc:docMk/>
            <pc:sldMk cId="1024200633" sldId="748"/>
            <ac:spMk id="32" creationId="{651EE26B-787C-465D-AE28-0FC00969D2BB}"/>
          </ac:spMkLst>
        </pc:spChg>
        <pc:spChg chg="add mod">
          <ac:chgData name="Siegbert Rudolph" userId="2af4d44886c067cc" providerId="LiveId" clId="{0A8EE6AA-5135-4642-A430-D6ECAF9E4B5F}" dt="2021-09-28T06:13:31.982" v="267" actId="1076"/>
          <ac:spMkLst>
            <pc:docMk/>
            <pc:sldMk cId="1024200633" sldId="748"/>
            <ac:spMk id="33" creationId="{509471B0-6446-41AC-98EC-FFEBAB8C444E}"/>
          </ac:spMkLst>
        </pc:spChg>
        <pc:spChg chg="add mod">
          <ac:chgData name="Siegbert Rudolph" userId="2af4d44886c067cc" providerId="LiveId" clId="{0A8EE6AA-5135-4642-A430-D6ECAF9E4B5F}" dt="2021-09-28T06:19:17.326" v="519" actId="14100"/>
          <ac:spMkLst>
            <pc:docMk/>
            <pc:sldMk cId="1024200633" sldId="748"/>
            <ac:spMk id="34" creationId="{D20F6CB5-A8A7-4043-A737-096F749F3ADD}"/>
          </ac:spMkLst>
        </pc:spChg>
        <pc:spChg chg="add mod">
          <ac:chgData name="Siegbert Rudolph" userId="2af4d44886c067cc" providerId="LiveId" clId="{0A8EE6AA-5135-4642-A430-D6ECAF9E4B5F}" dt="2021-09-28T06:19:12.123" v="518" actId="1036"/>
          <ac:spMkLst>
            <pc:docMk/>
            <pc:sldMk cId="1024200633" sldId="748"/>
            <ac:spMk id="35" creationId="{25222288-E2E0-450F-A7DD-B137ABDB6937}"/>
          </ac:spMkLst>
        </pc:spChg>
        <pc:spChg chg="add mod">
          <ac:chgData name="Siegbert Rudolph" userId="2af4d44886c067cc" providerId="LiveId" clId="{0A8EE6AA-5135-4642-A430-D6ECAF9E4B5F}" dt="2021-09-28T06:19:22.433" v="523" actId="1037"/>
          <ac:spMkLst>
            <pc:docMk/>
            <pc:sldMk cId="1024200633" sldId="748"/>
            <ac:spMk id="36" creationId="{67AAA03C-BF6B-47B3-8E81-E92D62E92F59}"/>
          </ac:spMkLst>
        </pc:spChg>
        <pc:spChg chg="add mod">
          <ac:chgData name="Siegbert Rudolph" userId="2af4d44886c067cc" providerId="LiveId" clId="{0A8EE6AA-5135-4642-A430-D6ECAF9E4B5F}" dt="2021-09-28T06:19:25.479" v="527" actId="1037"/>
          <ac:spMkLst>
            <pc:docMk/>
            <pc:sldMk cId="1024200633" sldId="748"/>
            <ac:spMk id="37" creationId="{EB41ADCC-39CB-43C5-ABD0-C815278211A0}"/>
          </ac:spMkLst>
        </pc:spChg>
        <pc:spChg chg="add mod">
          <ac:chgData name="Siegbert Rudolph" userId="2af4d44886c067cc" providerId="LiveId" clId="{0A8EE6AA-5135-4642-A430-D6ECAF9E4B5F}" dt="2021-09-28T06:21:04.832" v="548" actId="207"/>
          <ac:spMkLst>
            <pc:docMk/>
            <pc:sldMk cId="1024200633" sldId="748"/>
            <ac:spMk id="38" creationId="{79542D91-B3C6-464B-ABA3-F980B62D437B}"/>
          </ac:spMkLst>
        </pc:spChg>
        <pc:spChg chg="add mod">
          <ac:chgData name="Siegbert Rudolph" userId="2af4d44886c067cc" providerId="LiveId" clId="{0A8EE6AA-5135-4642-A430-D6ECAF9E4B5F}" dt="2021-09-28T06:21:54.772" v="553" actId="14100"/>
          <ac:spMkLst>
            <pc:docMk/>
            <pc:sldMk cId="1024200633" sldId="748"/>
            <ac:spMk id="39" creationId="{DA93CE4D-FEE5-4468-A77E-76092F36F44F}"/>
          </ac:spMkLst>
        </pc:spChg>
        <pc:spChg chg="add mod">
          <ac:chgData name="Siegbert Rudolph" userId="2af4d44886c067cc" providerId="LiveId" clId="{0A8EE6AA-5135-4642-A430-D6ECAF9E4B5F}" dt="2021-09-28T06:21:23.638" v="551" actId="1076"/>
          <ac:spMkLst>
            <pc:docMk/>
            <pc:sldMk cId="1024200633" sldId="748"/>
            <ac:spMk id="40" creationId="{0D18E661-0F7E-4F3B-AE78-363E791DEB99}"/>
          </ac:spMkLst>
        </pc:spChg>
        <pc:spChg chg="add mod">
          <ac:chgData name="Siegbert Rudolph" userId="2af4d44886c067cc" providerId="LiveId" clId="{0A8EE6AA-5135-4642-A430-D6ECAF9E4B5F}" dt="2021-09-28T06:25:39.215" v="690" actId="113"/>
          <ac:spMkLst>
            <pc:docMk/>
            <pc:sldMk cId="1024200633" sldId="748"/>
            <ac:spMk id="41" creationId="{FF13618E-ED6E-4F0D-8368-5C9C8AE2D789}"/>
          </ac:spMkLst>
        </pc:spChg>
        <pc:spChg chg="add mod">
          <ac:chgData name="Siegbert Rudolph" userId="2af4d44886c067cc" providerId="LiveId" clId="{0A8EE6AA-5135-4642-A430-D6ECAF9E4B5F}" dt="2021-09-28T06:23:49.209" v="677" actId="14100"/>
          <ac:spMkLst>
            <pc:docMk/>
            <pc:sldMk cId="1024200633" sldId="748"/>
            <ac:spMk id="42" creationId="{6D8E79A5-F8EE-4802-902C-E6AED8C93A28}"/>
          </ac:spMkLst>
        </pc:spChg>
        <pc:spChg chg="add del mod">
          <ac:chgData name="Siegbert Rudolph" userId="2af4d44886c067cc" providerId="LiveId" clId="{0A8EE6AA-5135-4642-A430-D6ECAF9E4B5F}" dt="2021-09-28T06:59:30.508" v="1498" actId="478"/>
          <ac:spMkLst>
            <pc:docMk/>
            <pc:sldMk cId="1024200633" sldId="748"/>
            <ac:spMk id="43" creationId="{73825772-C566-4C93-A792-AA1D488C97AF}"/>
          </ac:spMkLst>
        </pc:spChg>
        <pc:spChg chg="del">
          <ac:chgData name="Siegbert Rudolph" userId="2af4d44886c067cc" providerId="LiveId" clId="{0A8EE6AA-5135-4642-A430-D6ECAF9E4B5F}" dt="2021-09-28T06:05:57.137" v="34" actId="478"/>
          <ac:spMkLst>
            <pc:docMk/>
            <pc:sldMk cId="1024200633" sldId="748"/>
            <ac:spMk id="101" creationId="{134D0A4A-F010-4C0D-831C-A5B5502530B8}"/>
          </ac:spMkLst>
        </pc:spChg>
        <pc:spChg chg="del">
          <ac:chgData name="Siegbert Rudolph" userId="2af4d44886c067cc" providerId="LiveId" clId="{0A8EE6AA-5135-4642-A430-D6ECAF9E4B5F}" dt="2021-09-28T06:05:57.137" v="34" actId="478"/>
          <ac:spMkLst>
            <pc:docMk/>
            <pc:sldMk cId="1024200633" sldId="748"/>
            <ac:spMk id="111" creationId="{BBBAF925-4AED-4E7D-A77E-E01E8106A203}"/>
          </ac:spMkLst>
        </pc:spChg>
        <pc:spChg chg="del">
          <ac:chgData name="Siegbert Rudolph" userId="2af4d44886c067cc" providerId="LiveId" clId="{0A8EE6AA-5135-4642-A430-D6ECAF9E4B5F}" dt="2021-09-28T06:05:57.137" v="34" actId="478"/>
          <ac:spMkLst>
            <pc:docMk/>
            <pc:sldMk cId="1024200633" sldId="748"/>
            <ac:spMk id="112" creationId="{86ABB256-831B-4900-A0C1-A91BA8A1F857}"/>
          </ac:spMkLst>
        </pc:spChg>
        <pc:spChg chg="del">
          <ac:chgData name="Siegbert Rudolph" userId="2af4d44886c067cc" providerId="LiveId" clId="{0A8EE6AA-5135-4642-A430-D6ECAF9E4B5F}" dt="2021-09-28T06:05:57.137" v="34" actId="478"/>
          <ac:spMkLst>
            <pc:docMk/>
            <pc:sldMk cId="1024200633" sldId="748"/>
            <ac:spMk id="113" creationId="{FD761DF0-4744-4CE0-9607-EBBC557B3FD6}"/>
          </ac:spMkLst>
        </pc:spChg>
        <pc:spChg chg="mod">
          <ac:chgData name="Siegbert Rudolph" userId="2af4d44886c067cc" providerId="LiveId" clId="{0A8EE6AA-5135-4642-A430-D6ECAF9E4B5F}" dt="2021-09-28T06:06:46.961" v="85" actId="1076"/>
          <ac:spMkLst>
            <pc:docMk/>
            <pc:sldMk cId="1024200633" sldId="748"/>
            <ac:spMk id="115" creationId="{D3EC62A0-A0CD-41E0-B1F3-28CBFF088644}"/>
          </ac:spMkLst>
        </pc:spChg>
        <pc:spChg chg="del">
          <ac:chgData name="Siegbert Rudolph" userId="2af4d44886c067cc" providerId="LiveId" clId="{0A8EE6AA-5135-4642-A430-D6ECAF9E4B5F}" dt="2021-09-28T06:05:57.137" v="34" actId="478"/>
          <ac:spMkLst>
            <pc:docMk/>
            <pc:sldMk cId="1024200633" sldId="748"/>
            <ac:spMk id="117" creationId="{C1D98E6E-8FDF-4463-9DB0-AA7223FE1550}"/>
          </ac:spMkLst>
        </pc:spChg>
        <pc:spChg chg="mod">
          <ac:chgData name="Siegbert Rudolph" userId="2af4d44886c067cc" providerId="LiveId" clId="{0A8EE6AA-5135-4642-A430-D6ECAF9E4B5F}" dt="2021-09-28T06:07:01.832" v="91" actId="14100"/>
          <ac:spMkLst>
            <pc:docMk/>
            <pc:sldMk cId="1024200633" sldId="748"/>
            <ac:spMk id="118" creationId="{C7DE1EE4-716E-41CA-BE93-D359A3B5B5FB}"/>
          </ac:spMkLst>
        </pc:spChg>
        <pc:spChg chg="del">
          <ac:chgData name="Siegbert Rudolph" userId="2af4d44886c067cc" providerId="LiveId" clId="{0A8EE6AA-5135-4642-A430-D6ECAF9E4B5F}" dt="2021-09-28T06:06:34.667" v="83" actId="478"/>
          <ac:spMkLst>
            <pc:docMk/>
            <pc:sldMk cId="1024200633" sldId="748"/>
            <ac:spMk id="121" creationId="{8FA3E9F6-BDCB-48EA-8316-BF75CE1C4C4E}"/>
          </ac:spMkLst>
        </pc:spChg>
        <pc:spChg chg="del">
          <ac:chgData name="Siegbert Rudolph" userId="2af4d44886c067cc" providerId="LiveId" clId="{0A8EE6AA-5135-4642-A430-D6ECAF9E4B5F}" dt="2021-09-28T06:06:06.760" v="38" actId="478"/>
          <ac:spMkLst>
            <pc:docMk/>
            <pc:sldMk cId="1024200633" sldId="748"/>
            <ac:spMk id="122" creationId="{AFC492F5-B5C8-4F64-AC1B-E96A0D264877}"/>
          </ac:spMkLst>
        </pc:spChg>
        <pc:spChg chg="del">
          <ac:chgData name="Siegbert Rudolph" userId="2af4d44886c067cc" providerId="LiveId" clId="{0A8EE6AA-5135-4642-A430-D6ECAF9E4B5F}" dt="2021-09-28T06:06:06.760" v="38" actId="478"/>
          <ac:spMkLst>
            <pc:docMk/>
            <pc:sldMk cId="1024200633" sldId="748"/>
            <ac:spMk id="123" creationId="{4DEC6448-D9F2-455E-8DB9-34AC3A82BFAE}"/>
          </ac:spMkLst>
        </pc:spChg>
        <pc:spChg chg="del">
          <ac:chgData name="Siegbert Rudolph" userId="2af4d44886c067cc" providerId="LiveId" clId="{0A8EE6AA-5135-4642-A430-D6ECAF9E4B5F}" dt="2021-09-28T06:06:06.760" v="38" actId="478"/>
          <ac:spMkLst>
            <pc:docMk/>
            <pc:sldMk cId="1024200633" sldId="748"/>
            <ac:spMk id="127" creationId="{EC22FE11-7C40-4E7B-89CD-A84BA43FBB15}"/>
          </ac:spMkLst>
        </pc:spChg>
        <pc:spChg chg="del">
          <ac:chgData name="Siegbert Rudolph" userId="2af4d44886c067cc" providerId="LiveId" clId="{0A8EE6AA-5135-4642-A430-D6ECAF9E4B5F}" dt="2021-09-28T06:06:06.760" v="38" actId="478"/>
          <ac:spMkLst>
            <pc:docMk/>
            <pc:sldMk cId="1024200633" sldId="748"/>
            <ac:spMk id="128" creationId="{509C95AF-8318-4429-8AB6-EC6CD4DF9891}"/>
          </ac:spMkLst>
        </pc:spChg>
        <pc:spChg chg="del">
          <ac:chgData name="Siegbert Rudolph" userId="2af4d44886c067cc" providerId="LiveId" clId="{0A8EE6AA-5135-4642-A430-D6ECAF9E4B5F}" dt="2021-09-28T06:06:06.760" v="38" actId="478"/>
          <ac:spMkLst>
            <pc:docMk/>
            <pc:sldMk cId="1024200633" sldId="748"/>
            <ac:spMk id="129" creationId="{97ECC941-4E08-44B6-B6F0-3F526ABC880B}"/>
          </ac:spMkLst>
        </pc:spChg>
        <pc:spChg chg="del">
          <ac:chgData name="Siegbert Rudolph" userId="2af4d44886c067cc" providerId="LiveId" clId="{0A8EE6AA-5135-4642-A430-D6ECAF9E4B5F}" dt="2021-09-28T06:06:06.760" v="38" actId="478"/>
          <ac:spMkLst>
            <pc:docMk/>
            <pc:sldMk cId="1024200633" sldId="748"/>
            <ac:spMk id="130" creationId="{509F4159-229F-41FC-AE97-01A52212ABCF}"/>
          </ac:spMkLst>
        </pc:spChg>
        <pc:picChg chg="del">
          <ac:chgData name="Siegbert Rudolph" userId="2af4d44886c067cc" providerId="LiveId" clId="{0A8EE6AA-5135-4642-A430-D6ECAF9E4B5F}" dt="2021-09-28T06:06:03.261" v="37" actId="478"/>
          <ac:picMkLst>
            <pc:docMk/>
            <pc:sldMk cId="1024200633" sldId="748"/>
            <ac:picMk id="10" creationId="{096F621D-AD71-4D5E-B549-50B8EEDA582D}"/>
          </ac:picMkLst>
        </pc:picChg>
        <pc:picChg chg="del">
          <ac:chgData name="Siegbert Rudolph" userId="2af4d44886c067cc" providerId="LiveId" clId="{0A8EE6AA-5135-4642-A430-D6ECAF9E4B5F}" dt="2021-09-28T06:05:57.137" v="34" actId="478"/>
          <ac:picMkLst>
            <pc:docMk/>
            <pc:sldMk cId="1024200633" sldId="748"/>
            <ac:picMk id="18" creationId="{E532B7C8-857E-47A5-9122-DE5D24D9A4C2}"/>
          </ac:picMkLst>
        </pc:picChg>
        <pc:picChg chg="del">
          <ac:chgData name="Siegbert Rudolph" userId="2af4d44886c067cc" providerId="LiveId" clId="{0A8EE6AA-5135-4642-A430-D6ECAF9E4B5F}" dt="2021-09-28T06:05:59.949" v="35" actId="478"/>
          <ac:picMkLst>
            <pc:docMk/>
            <pc:sldMk cId="1024200633" sldId="748"/>
            <ac:picMk id="110" creationId="{C9E7F85D-12B7-4582-AF5B-77660E1E8417}"/>
          </ac:picMkLst>
        </pc:picChg>
        <pc:picChg chg="del">
          <ac:chgData name="Siegbert Rudolph" userId="2af4d44886c067cc" providerId="LiveId" clId="{0A8EE6AA-5135-4642-A430-D6ECAF9E4B5F}" dt="2021-09-28T06:05:59.949" v="35" actId="478"/>
          <ac:picMkLst>
            <pc:docMk/>
            <pc:sldMk cId="1024200633" sldId="748"/>
            <ac:picMk id="116" creationId="{76278B52-C364-4A08-992C-A7D8B420593E}"/>
          </ac:picMkLst>
        </pc:picChg>
      </pc:sldChg>
      <pc:sldChg chg="del">
        <pc:chgData name="Siegbert Rudolph" userId="2af4d44886c067cc" providerId="LiveId" clId="{0A8EE6AA-5135-4642-A430-D6ECAF9E4B5F}" dt="2021-09-28T06:26:18.473" v="696" actId="47"/>
        <pc:sldMkLst>
          <pc:docMk/>
          <pc:sldMk cId="1599160981" sldId="749"/>
        </pc:sldMkLst>
      </pc:sldChg>
      <pc:sldChg chg="del">
        <pc:chgData name="Siegbert Rudolph" userId="2af4d44886c067cc" providerId="LiveId" clId="{0A8EE6AA-5135-4642-A430-D6ECAF9E4B5F}" dt="2021-09-28T06:27:22.461" v="704" actId="18676"/>
        <pc:sldMkLst>
          <pc:docMk/>
          <pc:sldMk cId="3051152366" sldId="751"/>
        </pc:sldMkLst>
      </pc:sldChg>
      <pc:sldChg chg="del">
        <pc:chgData name="Siegbert Rudolph" userId="2af4d44886c067cc" providerId="LiveId" clId="{0A8EE6AA-5135-4642-A430-D6ECAF9E4B5F}" dt="2021-09-28T06:27:22.461" v="704" actId="18676"/>
        <pc:sldMkLst>
          <pc:docMk/>
          <pc:sldMk cId="555502012" sldId="797"/>
        </pc:sldMkLst>
      </pc:sldChg>
      <pc:sldChg chg="addSp delSp modSp add mod delAnim modAnim">
        <pc:chgData name="Siegbert Rudolph" userId="2af4d44886c067cc" providerId="LiveId" clId="{0A8EE6AA-5135-4642-A430-D6ECAF9E4B5F}" dt="2021-09-28T06:56:28.618" v="1431"/>
        <pc:sldMkLst>
          <pc:docMk/>
          <pc:sldMk cId="2329810719" sldId="798"/>
        </pc:sldMkLst>
        <pc:spChg chg="add del mod">
          <ac:chgData name="Siegbert Rudolph" userId="2af4d44886c067cc" providerId="LiveId" clId="{0A8EE6AA-5135-4642-A430-D6ECAF9E4B5F}" dt="2021-09-28T06:29:08.667" v="741" actId="478"/>
          <ac:spMkLst>
            <pc:docMk/>
            <pc:sldMk cId="2329810719" sldId="798"/>
            <ac:spMk id="21" creationId="{474557B8-F69E-4BBC-8C2C-EEE0605E4000}"/>
          </ac:spMkLst>
        </pc:spChg>
        <pc:spChg chg="add del mod">
          <ac:chgData name="Siegbert Rudolph" userId="2af4d44886c067cc" providerId="LiveId" clId="{0A8EE6AA-5135-4642-A430-D6ECAF9E4B5F}" dt="2021-09-28T06:29:08.667" v="741" actId="478"/>
          <ac:spMkLst>
            <pc:docMk/>
            <pc:sldMk cId="2329810719" sldId="798"/>
            <ac:spMk id="22" creationId="{A23244DD-07F1-40F8-8ED2-8FC285EA9E56}"/>
          </ac:spMkLst>
        </pc:spChg>
        <pc:spChg chg="add del mod">
          <ac:chgData name="Siegbert Rudolph" userId="2af4d44886c067cc" providerId="LiveId" clId="{0A8EE6AA-5135-4642-A430-D6ECAF9E4B5F}" dt="2021-09-28T06:29:08.667" v="741" actId="478"/>
          <ac:spMkLst>
            <pc:docMk/>
            <pc:sldMk cId="2329810719" sldId="798"/>
            <ac:spMk id="23" creationId="{3C75FD55-F1C6-401F-9955-B70DCA166CBD}"/>
          </ac:spMkLst>
        </pc:spChg>
        <pc:spChg chg="add mod">
          <ac:chgData name="Siegbert Rudolph" userId="2af4d44886c067cc" providerId="LiveId" clId="{0A8EE6AA-5135-4642-A430-D6ECAF9E4B5F}" dt="2021-09-28T06:29:23.305" v="742" actId="207"/>
          <ac:spMkLst>
            <pc:docMk/>
            <pc:sldMk cId="2329810719" sldId="798"/>
            <ac:spMk id="24" creationId="{E8680195-DDCB-4482-AF78-D72E3C63D6E7}"/>
          </ac:spMkLst>
        </pc:spChg>
        <pc:spChg chg="add del mod">
          <ac:chgData name="Siegbert Rudolph" userId="2af4d44886c067cc" providerId="LiveId" clId="{0A8EE6AA-5135-4642-A430-D6ECAF9E4B5F}" dt="2021-09-28T06:29:08.667" v="741" actId="478"/>
          <ac:spMkLst>
            <pc:docMk/>
            <pc:sldMk cId="2329810719" sldId="798"/>
            <ac:spMk id="25" creationId="{D1927605-2146-4255-883B-3BBA3BBA6639}"/>
          </ac:spMkLst>
        </pc:spChg>
        <pc:spChg chg="mod">
          <ac:chgData name="Siegbert Rudolph" userId="2af4d44886c067cc" providerId="LiveId" clId="{0A8EE6AA-5135-4642-A430-D6ECAF9E4B5F}" dt="2021-09-28T06:28:28.861" v="736" actId="20577"/>
          <ac:spMkLst>
            <pc:docMk/>
            <pc:sldMk cId="2329810719" sldId="798"/>
            <ac:spMk id="26" creationId="{8099377C-A990-46BC-9AA1-F6E4DB136045}"/>
          </ac:spMkLst>
        </pc:spChg>
        <pc:spChg chg="add del mod">
          <ac:chgData name="Siegbert Rudolph" userId="2af4d44886c067cc" providerId="LiveId" clId="{0A8EE6AA-5135-4642-A430-D6ECAF9E4B5F}" dt="2021-09-28T06:29:08.667" v="741" actId="478"/>
          <ac:spMkLst>
            <pc:docMk/>
            <pc:sldMk cId="2329810719" sldId="798"/>
            <ac:spMk id="27" creationId="{A2A68CD3-60B3-49A0-8A37-AA93A664349D}"/>
          </ac:spMkLst>
        </pc:spChg>
        <pc:spChg chg="mod">
          <ac:chgData name="Siegbert Rudolph" userId="2af4d44886c067cc" providerId="LiveId" clId="{0A8EE6AA-5135-4642-A430-D6ECAF9E4B5F}" dt="2021-09-28T06:39:19.972" v="1034" actId="20577"/>
          <ac:spMkLst>
            <pc:docMk/>
            <pc:sldMk cId="2329810719" sldId="798"/>
            <ac:spMk id="28" creationId="{FA65562B-1E60-4C6D-B659-7DB51A503305}"/>
          </ac:spMkLst>
        </pc:spChg>
        <pc:spChg chg="del">
          <ac:chgData name="Siegbert Rudolph" userId="2af4d44886c067cc" providerId="LiveId" clId="{0A8EE6AA-5135-4642-A430-D6ECAF9E4B5F}" dt="2021-09-28T06:26:47.401" v="698" actId="478"/>
          <ac:spMkLst>
            <pc:docMk/>
            <pc:sldMk cId="2329810719" sldId="798"/>
            <ac:spMk id="29" creationId="{0780136C-DC69-4966-A9E1-ED18868BFEA7}"/>
          </ac:spMkLst>
        </pc:spChg>
        <pc:spChg chg="del">
          <ac:chgData name="Siegbert Rudolph" userId="2af4d44886c067cc" providerId="LiveId" clId="{0A8EE6AA-5135-4642-A430-D6ECAF9E4B5F}" dt="2021-09-28T06:26:47.401" v="698" actId="478"/>
          <ac:spMkLst>
            <pc:docMk/>
            <pc:sldMk cId="2329810719" sldId="798"/>
            <ac:spMk id="30" creationId="{BAF9CE68-DA29-4FA2-8221-E21275B4E5D4}"/>
          </ac:spMkLst>
        </pc:spChg>
        <pc:spChg chg="del">
          <ac:chgData name="Siegbert Rudolph" userId="2af4d44886c067cc" providerId="LiveId" clId="{0A8EE6AA-5135-4642-A430-D6ECAF9E4B5F}" dt="2021-09-28T06:26:47.401" v="698" actId="478"/>
          <ac:spMkLst>
            <pc:docMk/>
            <pc:sldMk cId="2329810719" sldId="798"/>
            <ac:spMk id="31" creationId="{72A62063-E8D4-494C-B3B2-7026CF67CEAB}"/>
          </ac:spMkLst>
        </pc:spChg>
        <pc:spChg chg="del">
          <ac:chgData name="Siegbert Rudolph" userId="2af4d44886c067cc" providerId="LiveId" clId="{0A8EE6AA-5135-4642-A430-D6ECAF9E4B5F}" dt="2021-09-28T06:26:47.401" v="698" actId="478"/>
          <ac:spMkLst>
            <pc:docMk/>
            <pc:sldMk cId="2329810719" sldId="798"/>
            <ac:spMk id="32" creationId="{651EE26B-787C-465D-AE28-0FC00969D2BB}"/>
          </ac:spMkLst>
        </pc:spChg>
        <pc:spChg chg="del">
          <ac:chgData name="Siegbert Rudolph" userId="2af4d44886c067cc" providerId="LiveId" clId="{0A8EE6AA-5135-4642-A430-D6ECAF9E4B5F}" dt="2021-09-28T06:26:47.401" v="698" actId="478"/>
          <ac:spMkLst>
            <pc:docMk/>
            <pc:sldMk cId="2329810719" sldId="798"/>
            <ac:spMk id="33" creationId="{509471B0-6446-41AC-98EC-FFEBAB8C444E}"/>
          </ac:spMkLst>
        </pc:spChg>
        <pc:spChg chg="del">
          <ac:chgData name="Siegbert Rudolph" userId="2af4d44886c067cc" providerId="LiveId" clId="{0A8EE6AA-5135-4642-A430-D6ECAF9E4B5F}" dt="2021-09-28T06:26:47.401" v="698" actId="478"/>
          <ac:spMkLst>
            <pc:docMk/>
            <pc:sldMk cId="2329810719" sldId="798"/>
            <ac:spMk id="34" creationId="{D20F6CB5-A8A7-4043-A737-096F749F3ADD}"/>
          </ac:spMkLst>
        </pc:spChg>
        <pc:spChg chg="del">
          <ac:chgData name="Siegbert Rudolph" userId="2af4d44886c067cc" providerId="LiveId" clId="{0A8EE6AA-5135-4642-A430-D6ECAF9E4B5F}" dt="2021-09-28T06:26:47.401" v="698" actId="478"/>
          <ac:spMkLst>
            <pc:docMk/>
            <pc:sldMk cId="2329810719" sldId="798"/>
            <ac:spMk id="35" creationId="{25222288-E2E0-450F-A7DD-B137ABDB6937}"/>
          </ac:spMkLst>
        </pc:spChg>
        <pc:spChg chg="del">
          <ac:chgData name="Siegbert Rudolph" userId="2af4d44886c067cc" providerId="LiveId" clId="{0A8EE6AA-5135-4642-A430-D6ECAF9E4B5F}" dt="2021-09-28T06:26:47.401" v="698" actId="478"/>
          <ac:spMkLst>
            <pc:docMk/>
            <pc:sldMk cId="2329810719" sldId="798"/>
            <ac:spMk id="36" creationId="{67AAA03C-BF6B-47B3-8E81-E92D62E92F59}"/>
          </ac:spMkLst>
        </pc:spChg>
        <pc:spChg chg="del">
          <ac:chgData name="Siegbert Rudolph" userId="2af4d44886c067cc" providerId="LiveId" clId="{0A8EE6AA-5135-4642-A430-D6ECAF9E4B5F}" dt="2021-09-28T06:26:47.401" v="698" actId="478"/>
          <ac:spMkLst>
            <pc:docMk/>
            <pc:sldMk cId="2329810719" sldId="798"/>
            <ac:spMk id="37" creationId="{EB41ADCC-39CB-43C5-ABD0-C815278211A0}"/>
          </ac:spMkLst>
        </pc:spChg>
        <pc:spChg chg="del">
          <ac:chgData name="Siegbert Rudolph" userId="2af4d44886c067cc" providerId="LiveId" clId="{0A8EE6AA-5135-4642-A430-D6ECAF9E4B5F}" dt="2021-09-28T06:26:47.401" v="698" actId="478"/>
          <ac:spMkLst>
            <pc:docMk/>
            <pc:sldMk cId="2329810719" sldId="798"/>
            <ac:spMk id="38" creationId="{79542D91-B3C6-464B-ABA3-F980B62D437B}"/>
          </ac:spMkLst>
        </pc:spChg>
        <pc:spChg chg="del">
          <ac:chgData name="Siegbert Rudolph" userId="2af4d44886c067cc" providerId="LiveId" clId="{0A8EE6AA-5135-4642-A430-D6ECAF9E4B5F}" dt="2021-09-28T06:26:47.401" v="698" actId="478"/>
          <ac:spMkLst>
            <pc:docMk/>
            <pc:sldMk cId="2329810719" sldId="798"/>
            <ac:spMk id="39" creationId="{DA93CE4D-FEE5-4468-A77E-76092F36F44F}"/>
          </ac:spMkLst>
        </pc:spChg>
        <pc:spChg chg="del">
          <ac:chgData name="Siegbert Rudolph" userId="2af4d44886c067cc" providerId="LiveId" clId="{0A8EE6AA-5135-4642-A430-D6ECAF9E4B5F}" dt="2021-09-28T06:26:47.401" v="698" actId="478"/>
          <ac:spMkLst>
            <pc:docMk/>
            <pc:sldMk cId="2329810719" sldId="798"/>
            <ac:spMk id="40" creationId="{0D18E661-0F7E-4F3B-AE78-363E791DEB99}"/>
          </ac:spMkLst>
        </pc:spChg>
        <pc:spChg chg="del">
          <ac:chgData name="Siegbert Rudolph" userId="2af4d44886c067cc" providerId="LiveId" clId="{0A8EE6AA-5135-4642-A430-D6ECAF9E4B5F}" dt="2021-09-28T06:26:47.401" v="698" actId="478"/>
          <ac:spMkLst>
            <pc:docMk/>
            <pc:sldMk cId="2329810719" sldId="798"/>
            <ac:spMk id="41" creationId="{FF13618E-ED6E-4F0D-8368-5C9C8AE2D789}"/>
          </ac:spMkLst>
        </pc:spChg>
        <pc:spChg chg="del">
          <ac:chgData name="Siegbert Rudolph" userId="2af4d44886c067cc" providerId="LiveId" clId="{0A8EE6AA-5135-4642-A430-D6ECAF9E4B5F}" dt="2021-09-28T06:26:47.401" v="698" actId="478"/>
          <ac:spMkLst>
            <pc:docMk/>
            <pc:sldMk cId="2329810719" sldId="798"/>
            <ac:spMk id="42" creationId="{6D8E79A5-F8EE-4802-902C-E6AED8C93A28}"/>
          </ac:spMkLst>
        </pc:spChg>
        <pc:spChg chg="add del mod">
          <ac:chgData name="Siegbert Rudolph" userId="2af4d44886c067cc" providerId="LiveId" clId="{0A8EE6AA-5135-4642-A430-D6ECAF9E4B5F}" dt="2021-09-28T06:29:08.667" v="741" actId="478"/>
          <ac:spMkLst>
            <pc:docMk/>
            <pc:sldMk cId="2329810719" sldId="798"/>
            <ac:spMk id="43" creationId="{4B2EBBBB-9375-461C-B04C-99754FC1440F}"/>
          </ac:spMkLst>
        </pc:spChg>
        <pc:spChg chg="add del mod">
          <ac:chgData name="Siegbert Rudolph" userId="2af4d44886c067cc" providerId="LiveId" clId="{0A8EE6AA-5135-4642-A430-D6ECAF9E4B5F}" dt="2021-09-28T06:29:08.667" v="741" actId="478"/>
          <ac:spMkLst>
            <pc:docMk/>
            <pc:sldMk cId="2329810719" sldId="798"/>
            <ac:spMk id="44" creationId="{1EE81122-C68A-4E19-97C5-23D0484B5FB5}"/>
          </ac:spMkLst>
        </pc:spChg>
        <pc:spChg chg="add del mod">
          <ac:chgData name="Siegbert Rudolph" userId="2af4d44886c067cc" providerId="LiveId" clId="{0A8EE6AA-5135-4642-A430-D6ECAF9E4B5F}" dt="2021-09-28T06:29:08.667" v="741" actId="478"/>
          <ac:spMkLst>
            <pc:docMk/>
            <pc:sldMk cId="2329810719" sldId="798"/>
            <ac:spMk id="45" creationId="{150AC5D5-4504-4301-A383-FBDC4E26E2B0}"/>
          </ac:spMkLst>
        </pc:spChg>
        <pc:spChg chg="add del mod">
          <ac:chgData name="Siegbert Rudolph" userId="2af4d44886c067cc" providerId="LiveId" clId="{0A8EE6AA-5135-4642-A430-D6ECAF9E4B5F}" dt="2021-09-28T06:29:08.667" v="741" actId="478"/>
          <ac:spMkLst>
            <pc:docMk/>
            <pc:sldMk cId="2329810719" sldId="798"/>
            <ac:spMk id="46" creationId="{ECA964D8-EF2A-4928-8AF2-5EC29B38CF6F}"/>
          </ac:spMkLst>
        </pc:spChg>
        <pc:spChg chg="add del mod">
          <ac:chgData name="Siegbert Rudolph" userId="2af4d44886c067cc" providerId="LiveId" clId="{0A8EE6AA-5135-4642-A430-D6ECAF9E4B5F}" dt="2021-09-28T06:29:08.667" v="741" actId="478"/>
          <ac:spMkLst>
            <pc:docMk/>
            <pc:sldMk cId="2329810719" sldId="798"/>
            <ac:spMk id="47" creationId="{41F663F0-4EA1-4350-B565-568739732467}"/>
          </ac:spMkLst>
        </pc:spChg>
        <pc:spChg chg="add del mod">
          <ac:chgData name="Siegbert Rudolph" userId="2af4d44886c067cc" providerId="LiveId" clId="{0A8EE6AA-5135-4642-A430-D6ECAF9E4B5F}" dt="2021-09-28T06:29:08.667" v="741" actId="478"/>
          <ac:spMkLst>
            <pc:docMk/>
            <pc:sldMk cId="2329810719" sldId="798"/>
            <ac:spMk id="48" creationId="{B40404C3-AE58-4CEE-ACBD-9321F7A5E062}"/>
          </ac:spMkLst>
        </pc:spChg>
        <pc:spChg chg="add del mod">
          <ac:chgData name="Siegbert Rudolph" userId="2af4d44886c067cc" providerId="LiveId" clId="{0A8EE6AA-5135-4642-A430-D6ECAF9E4B5F}" dt="2021-09-28T06:29:08.667" v="741" actId="478"/>
          <ac:spMkLst>
            <pc:docMk/>
            <pc:sldMk cId="2329810719" sldId="798"/>
            <ac:spMk id="49" creationId="{CB7E0A7D-6704-4D04-8D80-84E183A72F3E}"/>
          </ac:spMkLst>
        </pc:spChg>
        <pc:spChg chg="add del mod">
          <ac:chgData name="Siegbert Rudolph" userId="2af4d44886c067cc" providerId="LiveId" clId="{0A8EE6AA-5135-4642-A430-D6ECAF9E4B5F}" dt="2021-09-28T06:29:08.667" v="741" actId="478"/>
          <ac:spMkLst>
            <pc:docMk/>
            <pc:sldMk cId="2329810719" sldId="798"/>
            <ac:spMk id="50" creationId="{26628DA4-BBA7-4DB2-A1E5-D12401796971}"/>
          </ac:spMkLst>
        </pc:spChg>
        <pc:spChg chg="add del mod">
          <ac:chgData name="Siegbert Rudolph" userId="2af4d44886c067cc" providerId="LiveId" clId="{0A8EE6AA-5135-4642-A430-D6ECAF9E4B5F}" dt="2021-09-28T06:29:08.667" v="741" actId="478"/>
          <ac:spMkLst>
            <pc:docMk/>
            <pc:sldMk cId="2329810719" sldId="798"/>
            <ac:spMk id="51" creationId="{A961B093-C423-478D-9439-E49E40A1F03B}"/>
          </ac:spMkLst>
        </pc:spChg>
        <pc:spChg chg="add del mod">
          <ac:chgData name="Siegbert Rudolph" userId="2af4d44886c067cc" providerId="LiveId" clId="{0A8EE6AA-5135-4642-A430-D6ECAF9E4B5F}" dt="2021-09-28T06:29:08.667" v="741" actId="478"/>
          <ac:spMkLst>
            <pc:docMk/>
            <pc:sldMk cId="2329810719" sldId="798"/>
            <ac:spMk id="52" creationId="{61124804-AE14-4734-9864-4E5FBACE9458}"/>
          </ac:spMkLst>
        </pc:spChg>
        <pc:spChg chg="add del mod">
          <ac:chgData name="Siegbert Rudolph" userId="2af4d44886c067cc" providerId="LiveId" clId="{0A8EE6AA-5135-4642-A430-D6ECAF9E4B5F}" dt="2021-09-28T06:29:08.667" v="741" actId="478"/>
          <ac:spMkLst>
            <pc:docMk/>
            <pc:sldMk cId="2329810719" sldId="798"/>
            <ac:spMk id="53" creationId="{E800A03F-EB66-4E65-88D8-6C0E67B3504C}"/>
          </ac:spMkLst>
        </pc:spChg>
        <pc:spChg chg="add del mod">
          <ac:chgData name="Siegbert Rudolph" userId="2af4d44886c067cc" providerId="LiveId" clId="{0A8EE6AA-5135-4642-A430-D6ECAF9E4B5F}" dt="2021-09-28T06:29:08.667" v="741" actId="478"/>
          <ac:spMkLst>
            <pc:docMk/>
            <pc:sldMk cId="2329810719" sldId="798"/>
            <ac:spMk id="54" creationId="{4232A13F-455C-424B-849A-F887AFA0959F}"/>
          </ac:spMkLst>
        </pc:spChg>
        <pc:spChg chg="add del mod">
          <ac:chgData name="Siegbert Rudolph" userId="2af4d44886c067cc" providerId="LiveId" clId="{0A8EE6AA-5135-4642-A430-D6ECAF9E4B5F}" dt="2021-09-28T06:29:08.667" v="741" actId="478"/>
          <ac:spMkLst>
            <pc:docMk/>
            <pc:sldMk cId="2329810719" sldId="798"/>
            <ac:spMk id="55" creationId="{CDF299DE-8ECB-4C3D-AAB1-B50B98D4E649}"/>
          </ac:spMkLst>
        </pc:spChg>
        <pc:spChg chg="add del mod">
          <ac:chgData name="Siegbert Rudolph" userId="2af4d44886c067cc" providerId="LiveId" clId="{0A8EE6AA-5135-4642-A430-D6ECAF9E4B5F}" dt="2021-09-28T06:29:08.667" v="741" actId="478"/>
          <ac:spMkLst>
            <pc:docMk/>
            <pc:sldMk cId="2329810719" sldId="798"/>
            <ac:spMk id="56" creationId="{FDB22F0E-CCA3-4A37-8316-AA600957B197}"/>
          </ac:spMkLst>
        </pc:spChg>
        <pc:spChg chg="add del mod">
          <ac:chgData name="Siegbert Rudolph" userId="2af4d44886c067cc" providerId="LiveId" clId="{0A8EE6AA-5135-4642-A430-D6ECAF9E4B5F}" dt="2021-09-28T06:29:08.667" v="741" actId="478"/>
          <ac:spMkLst>
            <pc:docMk/>
            <pc:sldMk cId="2329810719" sldId="798"/>
            <ac:spMk id="57" creationId="{904D3601-25B5-42AC-BA0C-573BC7B14763}"/>
          </ac:spMkLst>
        </pc:spChg>
        <pc:spChg chg="add del mod">
          <ac:chgData name="Siegbert Rudolph" userId="2af4d44886c067cc" providerId="LiveId" clId="{0A8EE6AA-5135-4642-A430-D6ECAF9E4B5F}" dt="2021-09-28T06:29:08.667" v="741" actId="478"/>
          <ac:spMkLst>
            <pc:docMk/>
            <pc:sldMk cId="2329810719" sldId="798"/>
            <ac:spMk id="58" creationId="{D54F9D2C-18F5-44F6-9D31-1A9D6EA2903C}"/>
          </ac:spMkLst>
        </pc:spChg>
        <pc:spChg chg="add del mod">
          <ac:chgData name="Siegbert Rudolph" userId="2af4d44886c067cc" providerId="LiveId" clId="{0A8EE6AA-5135-4642-A430-D6ECAF9E4B5F}" dt="2021-09-28T06:29:08.667" v="741" actId="478"/>
          <ac:spMkLst>
            <pc:docMk/>
            <pc:sldMk cId="2329810719" sldId="798"/>
            <ac:spMk id="59" creationId="{421A26B9-ABEE-4AC2-A980-CD03A7D8B49B}"/>
          </ac:spMkLst>
        </pc:spChg>
        <pc:spChg chg="add del mod">
          <ac:chgData name="Siegbert Rudolph" userId="2af4d44886c067cc" providerId="LiveId" clId="{0A8EE6AA-5135-4642-A430-D6ECAF9E4B5F}" dt="2021-09-28T06:29:08.667" v="741" actId="478"/>
          <ac:spMkLst>
            <pc:docMk/>
            <pc:sldMk cId="2329810719" sldId="798"/>
            <ac:spMk id="60" creationId="{3862CF1A-1642-4643-8D1C-63252F17CF1F}"/>
          </ac:spMkLst>
        </pc:spChg>
        <pc:spChg chg="add del mod">
          <ac:chgData name="Siegbert Rudolph" userId="2af4d44886c067cc" providerId="LiveId" clId="{0A8EE6AA-5135-4642-A430-D6ECAF9E4B5F}" dt="2021-09-28T06:29:08.667" v="741" actId="478"/>
          <ac:spMkLst>
            <pc:docMk/>
            <pc:sldMk cId="2329810719" sldId="798"/>
            <ac:spMk id="61" creationId="{B7C71D63-2128-4CFD-A458-CBB48DF84824}"/>
          </ac:spMkLst>
        </pc:spChg>
        <pc:spChg chg="add del mod">
          <ac:chgData name="Siegbert Rudolph" userId="2af4d44886c067cc" providerId="LiveId" clId="{0A8EE6AA-5135-4642-A430-D6ECAF9E4B5F}" dt="2021-09-28T06:29:08.667" v="741" actId="478"/>
          <ac:spMkLst>
            <pc:docMk/>
            <pc:sldMk cId="2329810719" sldId="798"/>
            <ac:spMk id="62" creationId="{885981DD-857D-41D7-AD66-4F40FE5F7068}"/>
          </ac:spMkLst>
        </pc:spChg>
        <pc:spChg chg="add del mod">
          <ac:chgData name="Siegbert Rudolph" userId="2af4d44886c067cc" providerId="LiveId" clId="{0A8EE6AA-5135-4642-A430-D6ECAF9E4B5F}" dt="2021-09-28T06:29:08.667" v="741" actId="478"/>
          <ac:spMkLst>
            <pc:docMk/>
            <pc:sldMk cId="2329810719" sldId="798"/>
            <ac:spMk id="63" creationId="{13BA4192-78FD-4A10-A4B8-0E96B440D733}"/>
          </ac:spMkLst>
        </pc:spChg>
        <pc:spChg chg="add del mod">
          <ac:chgData name="Siegbert Rudolph" userId="2af4d44886c067cc" providerId="LiveId" clId="{0A8EE6AA-5135-4642-A430-D6ECAF9E4B5F}" dt="2021-09-28T06:29:08.667" v="741" actId="478"/>
          <ac:spMkLst>
            <pc:docMk/>
            <pc:sldMk cId="2329810719" sldId="798"/>
            <ac:spMk id="64" creationId="{CB21E2AC-A9DD-4FB4-8233-B102423B8D65}"/>
          </ac:spMkLst>
        </pc:spChg>
        <pc:spChg chg="add del mod">
          <ac:chgData name="Siegbert Rudolph" userId="2af4d44886c067cc" providerId="LiveId" clId="{0A8EE6AA-5135-4642-A430-D6ECAF9E4B5F}" dt="2021-09-28T06:29:08.667" v="741" actId="478"/>
          <ac:spMkLst>
            <pc:docMk/>
            <pc:sldMk cId="2329810719" sldId="798"/>
            <ac:spMk id="65" creationId="{792EA1FD-5FCD-424C-88BB-1E0B5AF4F437}"/>
          </ac:spMkLst>
        </pc:spChg>
        <pc:spChg chg="add del mod">
          <ac:chgData name="Siegbert Rudolph" userId="2af4d44886c067cc" providerId="LiveId" clId="{0A8EE6AA-5135-4642-A430-D6ECAF9E4B5F}" dt="2021-09-28T06:29:08.667" v="741" actId="478"/>
          <ac:spMkLst>
            <pc:docMk/>
            <pc:sldMk cId="2329810719" sldId="798"/>
            <ac:spMk id="66" creationId="{544D37E0-1308-4223-A563-44170E634AB4}"/>
          </ac:spMkLst>
        </pc:spChg>
        <pc:spChg chg="add del mod">
          <ac:chgData name="Siegbert Rudolph" userId="2af4d44886c067cc" providerId="LiveId" clId="{0A8EE6AA-5135-4642-A430-D6ECAF9E4B5F}" dt="2021-09-28T06:29:08.667" v="741" actId="478"/>
          <ac:spMkLst>
            <pc:docMk/>
            <pc:sldMk cId="2329810719" sldId="798"/>
            <ac:spMk id="67" creationId="{9AFECBF4-CAF2-48E6-9F0F-F50174458F5F}"/>
          </ac:spMkLst>
        </pc:spChg>
        <pc:spChg chg="add del mod">
          <ac:chgData name="Siegbert Rudolph" userId="2af4d44886c067cc" providerId="LiveId" clId="{0A8EE6AA-5135-4642-A430-D6ECAF9E4B5F}" dt="2021-09-28T06:29:08.667" v="741" actId="478"/>
          <ac:spMkLst>
            <pc:docMk/>
            <pc:sldMk cId="2329810719" sldId="798"/>
            <ac:spMk id="68" creationId="{B422B216-71C7-4A2C-817D-BDFBEEA56ED1}"/>
          </ac:spMkLst>
        </pc:spChg>
        <pc:spChg chg="add del mod">
          <ac:chgData name="Siegbert Rudolph" userId="2af4d44886c067cc" providerId="LiveId" clId="{0A8EE6AA-5135-4642-A430-D6ECAF9E4B5F}" dt="2021-09-28T06:29:08.667" v="741" actId="478"/>
          <ac:spMkLst>
            <pc:docMk/>
            <pc:sldMk cId="2329810719" sldId="798"/>
            <ac:spMk id="69" creationId="{CE7C9A71-DAF6-4636-970D-02A00A14D9B6}"/>
          </ac:spMkLst>
        </pc:spChg>
        <pc:spChg chg="add del mod">
          <ac:chgData name="Siegbert Rudolph" userId="2af4d44886c067cc" providerId="LiveId" clId="{0A8EE6AA-5135-4642-A430-D6ECAF9E4B5F}" dt="2021-09-28T06:29:08.667" v="741" actId="478"/>
          <ac:spMkLst>
            <pc:docMk/>
            <pc:sldMk cId="2329810719" sldId="798"/>
            <ac:spMk id="71" creationId="{4F32E721-E31F-4AF4-9855-B0CA9CEFBBD9}"/>
          </ac:spMkLst>
        </pc:spChg>
        <pc:spChg chg="add del mod">
          <ac:chgData name="Siegbert Rudolph" userId="2af4d44886c067cc" providerId="LiveId" clId="{0A8EE6AA-5135-4642-A430-D6ECAF9E4B5F}" dt="2021-09-28T06:29:08.667" v="741" actId="478"/>
          <ac:spMkLst>
            <pc:docMk/>
            <pc:sldMk cId="2329810719" sldId="798"/>
            <ac:spMk id="72" creationId="{B50C974B-43F2-4488-8CDA-F5751AAF462D}"/>
          </ac:spMkLst>
        </pc:spChg>
        <pc:spChg chg="add del mod">
          <ac:chgData name="Siegbert Rudolph" userId="2af4d44886c067cc" providerId="LiveId" clId="{0A8EE6AA-5135-4642-A430-D6ECAF9E4B5F}" dt="2021-09-28T06:29:08.667" v="741" actId="478"/>
          <ac:spMkLst>
            <pc:docMk/>
            <pc:sldMk cId="2329810719" sldId="798"/>
            <ac:spMk id="73" creationId="{A0F481B7-D297-4EEC-BAD4-811CF061804F}"/>
          </ac:spMkLst>
        </pc:spChg>
        <pc:spChg chg="add del mod">
          <ac:chgData name="Siegbert Rudolph" userId="2af4d44886c067cc" providerId="LiveId" clId="{0A8EE6AA-5135-4642-A430-D6ECAF9E4B5F}" dt="2021-09-28T06:29:08.667" v="741" actId="478"/>
          <ac:spMkLst>
            <pc:docMk/>
            <pc:sldMk cId="2329810719" sldId="798"/>
            <ac:spMk id="74" creationId="{5B550D4E-4DC3-45A7-8BC1-ED7567854BBC}"/>
          </ac:spMkLst>
        </pc:spChg>
        <pc:spChg chg="add del mod">
          <ac:chgData name="Siegbert Rudolph" userId="2af4d44886c067cc" providerId="LiveId" clId="{0A8EE6AA-5135-4642-A430-D6ECAF9E4B5F}" dt="2021-09-28T06:29:08.667" v="741" actId="478"/>
          <ac:spMkLst>
            <pc:docMk/>
            <pc:sldMk cId="2329810719" sldId="798"/>
            <ac:spMk id="75" creationId="{50A0B6B4-3945-49D7-BA76-77EB510BA282}"/>
          </ac:spMkLst>
        </pc:spChg>
        <pc:spChg chg="add del mod">
          <ac:chgData name="Siegbert Rudolph" userId="2af4d44886c067cc" providerId="LiveId" clId="{0A8EE6AA-5135-4642-A430-D6ECAF9E4B5F}" dt="2021-09-28T06:29:08.667" v="741" actId="478"/>
          <ac:spMkLst>
            <pc:docMk/>
            <pc:sldMk cId="2329810719" sldId="798"/>
            <ac:spMk id="76" creationId="{305C7B02-B48B-4B7C-BD38-B1A734A1BE0B}"/>
          </ac:spMkLst>
        </pc:spChg>
        <pc:spChg chg="add del mod">
          <ac:chgData name="Siegbert Rudolph" userId="2af4d44886c067cc" providerId="LiveId" clId="{0A8EE6AA-5135-4642-A430-D6ECAF9E4B5F}" dt="2021-09-28T06:29:08.667" v="741" actId="478"/>
          <ac:spMkLst>
            <pc:docMk/>
            <pc:sldMk cId="2329810719" sldId="798"/>
            <ac:spMk id="77" creationId="{1228817F-2606-47D3-98A7-74E3A00C2E4C}"/>
          </ac:spMkLst>
        </pc:spChg>
        <pc:spChg chg="add del mod">
          <ac:chgData name="Siegbert Rudolph" userId="2af4d44886c067cc" providerId="LiveId" clId="{0A8EE6AA-5135-4642-A430-D6ECAF9E4B5F}" dt="2021-09-28T06:29:08.667" v="741" actId="478"/>
          <ac:spMkLst>
            <pc:docMk/>
            <pc:sldMk cId="2329810719" sldId="798"/>
            <ac:spMk id="78" creationId="{A923FADB-8CC5-4637-B30E-D6106C7FD7F8}"/>
          </ac:spMkLst>
        </pc:spChg>
        <pc:spChg chg="add del mod">
          <ac:chgData name="Siegbert Rudolph" userId="2af4d44886c067cc" providerId="LiveId" clId="{0A8EE6AA-5135-4642-A430-D6ECAF9E4B5F}" dt="2021-09-28T06:29:08.667" v="741" actId="478"/>
          <ac:spMkLst>
            <pc:docMk/>
            <pc:sldMk cId="2329810719" sldId="798"/>
            <ac:spMk id="79" creationId="{13BF0D80-9845-4708-8027-F0932FB2A301}"/>
          </ac:spMkLst>
        </pc:spChg>
        <pc:spChg chg="add del mod">
          <ac:chgData name="Siegbert Rudolph" userId="2af4d44886c067cc" providerId="LiveId" clId="{0A8EE6AA-5135-4642-A430-D6ECAF9E4B5F}" dt="2021-09-28T06:29:08.667" v="741" actId="478"/>
          <ac:spMkLst>
            <pc:docMk/>
            <pc:sldMk cId="2329810719" sldId="798"/>
            <ac:spMk id="80" creationId="{51DA26BA-E529-45B4-8B00-7889C04387B0}"/>
          </ac:spMkLst>
        </pc:spChg>
        <pc:spChg chg="add del mod">
          <ac:chgData name="Siegbert Rudolph" userId="2af4d44886c067cc" providerId="LiveId" clId="{0A8EE6AA-5135-4642-A430-D6ECAF9E4B5F}" dt="2021-09-28T06:29:08.667" v="741" actId="478"/>
          <ac:spMkLst>
            <pc:docMk/>
            <pc:sldMk cId="2329810719" sldId="798"/>
            <ac:spMk id="81" creationId="{51BAB1F8-98EF-490C-B795-97CD159CD615}"/>
          </ac:spMkLst>
        </pc:spChg>
        <pc:spChg chg="add del mod">
          <ac:chgData name="Siegbert Rudolph" userId="2af4d44886c067cc" providerId="LiveId" clId="{0A8EE6AA-5135-4642-A430-D6ECAF9E4B5F}" dt="2021-09-28T06:29:08.667" v="741" actId="478"/>
          <ac:spMkLst>
            <pc:docMk/>
            <pc:sldMk cId="2329810719" sldId="798"/>
            <ac:spMk id="82" creationId="{44A07FEB-1D33-43B6-BB26-FF7A7A275DC3}"/>
          </ac:spMkLst>
        </pc:spChg>
        <pc:spChg chg="add del mod">
          <ac:chgData name="Siegbert Rudolph" userId="2af4d44886c067cc" providerId="LiveId" clId="{0A8EE6AA-5135-4642-A430-D6ECAF9E4B5F}" dt="2021-09-28T06:29:08.667" v="741" actId="478"/>
          <ac:spMkLst>
            <pc:docMk/>
            <pc:sldMk cId="2329810719" sldId="798"/>
            <ac:spMk id="83" creationId="{A67A85A1-CC44-4822-B7E5-ACF8AA8C0EDC}"/>
          </ac:spMkLst>
        </pc:spChg>
        <pc:spChg chg="add del mod">
          <ac:chgData name="Siegbert Rudolph" userId="2af4d44886c067cc" providerId="LiveId" clId="{0A8EE6AA-5135-4642-A430-D6ECAF9E4B5F}" dt="2021-09-28T06:29:08.667" v="741" actId="478"/>
          <ac:spMkLst>
            <pc:docMk/>
            <pc:sldMk cId="2329810719" sldId="798"/>
            <ac:spMk id="84" creationId="{DCA1BD5C-7658-4085-8D74-990A4FFE3142}"/>
          </ac:spMkLst>
        </pc:spChg>
        <pc:spChg chg="add del mod">
          <ac:chgData name="Siegbert Rudolph" userId="2af4d44886c067cc" providerId="LiveId" clId="{0A8EE6AA-5135-4642-A430-D6ECAF9E4B5F}" dt="2021-09-28T06:29:08.667" v="741" actId="478"/>
          <ac:spMkLst>
            <pc:docMk/>
            <pc:sldMk cId="2329810719" sldId="798"/>
            <ac:spMk id="85" creationId="{8A7FA65D-1109-439B-ADD9-A70C1793CBD1}"/>
          </ac:spMkLst>
        </pc:spChg>
        <pc:spChg chg="add del mod">
          <ac:chgData name="Siegbert Rudolph" userId="2af4d44886c067cc" providerId="LiveId" clId="{0A8EE6AA-5135-4642-A430-D6ECAF9E4B5F}" dt="2021-09-28T06:29:08.667" v="741" actId="478"/>
          <ac:spMkLst>
            <pc:docMk/>
            <pc:sldMk cId="2329810719" sldId="798"/>
            <ac:spMk id="86" creationId="{73EA118A-8787-464F-8F86-1323E87D8E39}"/>
          </ac:spMkLst>
        </pc:spChg>
        <pc:spChg chg="add del mod">
          <ac:chgData name="Siegbert Rudolph" userId="2af4d44886c067cc" providerId="LiveId" clId="{0A8EE6AA-5135-4642-A430-D6ECAF9E4B5F}" dt="2021-09-28T06:30:12.837" v="746" actId="478"/>
          <ac:spMkLst>
            <pc:docMk/>
            <pc:sldMk cId="2329810719" sldId="798"/>
            <ac:spMk id="87" creationId="{2065AAE3-B07C-4E0F-AE30-098EA6ED87DC}"/>
          </ac:spMkLst>
        </pc:spChg>
        <pc:spChg chg="add del mod">
          <ac:chgData name="Siegbert Rudolph" userId="2af4d44886c067cc" providerId="LiveId" clId="{0A8EE6AA-5135-4642-A430-D6ECAF9E4B5F}" dt="2021-09-28T06:30:12.837" v="746" actId="478"/>
          <ac:spMkLst>
            <pc:docMk/>
            <pc:sldMk cId="2329810719" sldId="798"/>
            <ac:spMk id="88" creationId="{4B5127DD-7AC1-45D9-BB67-728B509DB241}"/>
          </ac:spMkLst>
        </pc:spChg>
        <pc:spChg chg="add del mod">
          <ac:chgData name="Siegbert Rudolph" userId="2af4d44886c067cc" providerId="LiveId" clId="{0A8EE6AA-5135-4642-A430-D6ECAF9E4B5F}" dt="2021-09-28T06:30:21.932" v="749" actId="478"/>
          <ac:spMkLst>
            <pc:docMk/>
            <pc:sldMk cId="2329810719" sldId="798"/>
            <ac:spMk id="89" creationId="{32C46F4F-72B3-429F-8280-86B7C53C114E}"/>
          </ac:spMkLst>
        </pc:spChg>
        <pc:spChg chg="add del mod">
          <ac:chgData name="Siegbert Rudolph" userId="2af4d44886c067cc" providerId="LiveId" clId="{0A8EE6AA-5135-4642-A430-D6ECAF9E4B5F}" dt="2021-09-28T06:30:12.837" v="746" actId="478"/>
          <ac:spMkLst>
            <pc:docMk/>
            <pc:sldMk cId="2329810719" sldId="798"/>
            <ac:spMk id="90" creationId="{D391D121-748F-47B7-B108-826CEACCB8C1}"/>
          </ac:spMkLst>
        </pc:spChg>
        <pc:spChg chg="add del mod">
          <ac:chgData name="Siegbert Rudolph" userId="2af4d44886c067cc" providerId="LiveId" clId="{0A8EE6AA-5135-4642-A430-D6ECAF9E4B5F}" dt="2021-09-28T06:30:12.837" v="746" actId="478"/>
          <ac:spMkLst>
            <pc:docMk/>
            <pc:sldMk cId="2329810719" sldId="798"/>
            <ac:spMk id="91" creationId="{97533FFC-26A6-4792-B26C-1B6D405092D6}"/>
          </ac:spMkLst>
        </pc:spChg>
        <pc:spChg chg="add del mod">
          <ac:chgData name="Siegbert Rudolph" userId="2af4d44886c067cc" providerId="LiveId" clId="{0A8EE6AA-5135-4642-A430-D6ECAF9E4B5F}" dt="2021-09-28T06:30:12.837" v="746" actId="478"/>
          <ac:spMkLst>
            <pc:docMk/>
            <pc:sldMk cId="2329810719" sldId="798"/>
            <ac:spMk id="92" creationId="{91E886AC-8A00-4F87-A26D-C49316689047}"/>
          </ac:spMkLst>
        </pc:spChg>
        <pc:spChg chg="add del mod">
          <ac:chgData name="Siegbert Rudolph" userId="2af4d44886c067cc" providerId="LiveId" clId="{0A8EE6AA-5135-4642-A430-D6ECAF9E4B5F}" dt="2021-09-28T06:30:12.837" v="746" actId="478"/>
          <ac:spMkLst>
            <pc:docMk/>
            <pc:sldMk cId="2329810719" sldId="798"/>
            <ac:spMk id="93" creationId="{9D975B68-0384-44F4-9E48-F57545217779}"/>
          </ac:spMkLst>
        </pc:spChg>
        <pc:spChg chg="add del mod">
          <ac:chgData name="Siegbert Rudolph" userId="2af4d44886c067cc" providerId="LiveId" clId="{0A8EE6AA-5135-4642-A430-D6ECAF9E4B5F}" dt="2021-09-28T06:30:12.837" v="746" actId="478"/>
          <ac:spMkLst>
            <pc:docMk/>
            <pc:sldMk cId="2329810719" sldId="798"/>
            <ac:spMk id="94" creationId="{2EE5D68B-2FF1-41A7-9A0D-AF9421A021B9}"/>
          </ac:spMkLst>
        </pc:spChg>
        <pc:spChg chg="add del mod">
          <ac:chgData name="Siegbert Rudolph" userId="2af4d44886c067cc" providerId="LiveId" clId="{0A8EE6AA-5135-4642-A430-D6ECAF9E4B5F}" dt="2021-09-28T06:30:12.837" v="746" actId="478"/>
          <ac:spMkLst>
            <pc:docMk/>
            <pc:sldMk cId="2329810719" sldId="798"/>
            <ac:spMk id="95" creationId="{FC4D471E-8310-49D2-82F9-7D67822947FF}"/>
          </ac:spMkLst>
        </pc:spChg>
        <pc:spChg chg="add del mod">
          <ac:chgData name="Siegbert Rudolph" userId="2af4d44886c067cc" providerId="LiveId" clId="{0A8EE6AA-5135-4642-A430-D6ECAF9E4B5F}" dt="2021-09-28T06:30:12.837" v="746" actId="478"/>
          <ac:spMkLst>
            <pc:docMk/>
            <pc:sldMk cId="2329810719" sldId="798"/>
            <ac:spMk id="96" creationId="{4AD269B6-D027-4420-82F1-3E76A1A1AE49}"/>
          </ac:spMkLst>
        </pc:spChg>
        <pc:spChg chg="add del mod">
          <ac:chgData name="Siegbert Rudolph" userId="2af4d44886c067cc" providerId="LiveId" clId="{0A8EE6AA-5135-4642-A430-D6ECAF9E4B5F}" dt="2021-09-28T06:30:12.837" v="746" actId="478"/>
          <ac:spMkLst>
            <pc:docMk/>
            <pc:sldMk cId="2329810719" sldId="798"/>
            <ac:spMk id="97" creationId="{C695BB6F-263D-438F-B575-291BBD234A02}"/>
          </ac:spMkLst>
        </pc:spChg>
        <pc:spChg chg="add del mod">
          <ac:chgData name="Siegbert Rudolph" userId="2af4d44886c067cc" providerId="LiveId" clId="{0A8EE6AA-5135-4642-A430-D6ECAF9E4B5F}" dt="2021-09-28T06:30:12.837" v="746" actId="478"/>
          <ac:spMkLst>
            <pc:docMk/>
            <pc:sldMk cId="2329810719" sldId="798"/>
            <ac:spMk id="98" creationId="{62702C9E-428B-4D68-B2B7-7B02788BBC01}"/>
          </ac:spMkLst>
        </pc:spChg>
        <pc:spChg chg="add del mod">
          <ac:chgData name="Siegbert Rudolph" userId="2af4d44886c067cc" providerId="LiveId" clId="{0A8EE6AA-5135-4642-A430-D6ECAF9E4B5F}" dt="2021-09-28T06:30:12.837" v="746" actId="478"/>
          <ac:spMkLst>
            <pc:docMk/>
            <pc:sldMk cId="2329810719" sldId="798"/>
            <ac:spMk id="99" creationId="{8160CEA8-15A8-4E0B-9A84-C7A5B712585A}"/>
          </ac:spMkLst>
        </pc:spChg>
        <pc:spChg chg="add del mod">
          <ac:chgData name="Siegbert Rudolph" userId="2af4d44886c067cc" providerId="LiveId" clId="{0A8EE6AA-5135-4642-A430-D6ECAF9E4B5F}" dt="2021-09-28T06:30:12.837" v="746" actId="478"/>
          <ac:spMkLst>
            <pc:docMk/>
            <pc:sldMk cId="2329810719" sldId="798"/>
            <ac:spMk id="100" creationId="{6EC45E77-C98D-4386-B472-0C2B7CEFADD8}"/>
          </ac:spMkLst>
        </pc:spChg>
        <pc:spChg chg="add del mod">
          <ac:chgData name="Siegbert Rudolph" userId="2af4d44886c067cc" providerId="LiveId" clId="{0A8EE6AA-5135-4642-A430-D6ECAF9E4B5F}" dt="2021-09-28T06:30:12.837" v="746" actId="478"/>
          <ac:spMkLst>
            <pc:docMk/>
            <pc:sldMk cId="2329810719" sldId="798"/>
            <ac:spMk id="101" creationId="{C8091C32-B272-4F3B-8524-1544FDC1CF4C}"/>
          </ac:spMkLst>
        </pc:spChg>
        <pc:spChg chg="add del mod">
          <ac:chgData name="Siegbert Rudolph" userId="2af4d44886c067cc" providerId="LiveId" clId="{0A8EE6AA-5135-4642-A430-D6ECAF9E4B5F}" dt="2021-09-28T06:30:12.837" v="746" actId="478"/>
          <ac:spMkLst>
            <pc:docMk/>
            <pc:sldMk cId="2329810719" sldId="798"/>
            <ac:spMk id="102" creationId="{B0512608-DD51-4D36-B985-A2B51E94C767}"/>
          </ac:spMkLst>
        </pc:spChg>
        <pc:spChg chg="add del mod">
          <ac:chgData name="Siegbert Rudolph" userId="2af4d44886c067cc" providerId="LiveId" clId="{0A8EE6AA-5135-4642-A430-D6ECAF9E4B5F}" dt="2021-09-28T06:30:12.837" v="746" actId="478"/>
          <ac:spMkLst>
            <pc:docMk/>
            <pc:sldMk cId="2329810719" sldId="798"/>
            <ac:spMk id="103" creationId="{044BB67E-90E2-4FC1-9BE4-B7F0AEFE1BE3}"/>
          </ac:spMkLst>
        </pc:spChg>
        <pc:spChg chg="add del mod">
          <ac:chgData name="Siegbert Rudolph" userId="2af4d44886c067cc" providerId="LiveId" clId="{0A8EE6AA-5135-4642-A430-D6ECAF9E4B5F}" dt="2021-09-28T06:30:12.837" v="746" actId="478"/>
          <ac:spMkLst>
            <pc:docMk/>
            <pc:sldMk cId="2329810719" sldId="798"/>
            <ac:spMk id="104" creationId="{E64D0171-7ED6-4CB8-AC00-378566908816}"/>
          </ac:spMkLst>
        </pc:spChg>
        <pc:spChg chg="add mod ord">
          <ac:chgData name="Siegbert Rudolph" userId="2af4d44886c067cc" providerId="LiveId" clId="{0A8EE6AA-5135-4642-A430-D6ECAF9E4B5F}" dt="2021-09-28T06:43:43.656" v="1275" actId="1036"/>
          <ac:spMkLst>
            <pc:docMk/>
            <pc:sldMk cId="2329810719" sldId="798"/>
            <ac:spMk id="105" creationId="{0A14F30F-E993-4326-9C97-0ACE5965AC97}"/>
          </ac:spMkLst>
        </pc:spChg>
        <pc:spChg chg="add mod ord">
          <ac:chgData name="Siegbert Rudolph" userId="2af4d44886c067cc" providerId="LiveId" clId="{0A8EE6AA-5135-4642-A430-D6ECAF9E4B5F}" dt="2021-09-28T06:43:43.656" v="1275" actId="1036"/>
          <ac:spMkLst>
            <pc:docMk/>
            <pc:sldMk cId="2329810719" sldId="798"/>
            <ac:spMk id="106" creationId="{322788AE-9C22-4976-9A86-CEEA164419B5}"/>
          </ac:spMkLst>
        </pc:spChg>
        <pc:spChg chg="add mod">
          <ac:chgData name="Siegbert Rudolph" userId="2af4d44886c067cc" providerId="LiveId" clId="{0A8EE6AA-5135-4642-A430-D6ECAF9E4B5F}" dt="2021-09-28T06:43:43.656" v="1275" actId="1036"/>
          <ac:spMkLst>
            <pc:docMk/>
            <pc:sldMk cId="2329810719" sldId="798"/>
            <ac:spMk id="107" creationId="{2BE6D5AA-91DF-4FD8-9ED6-580037C5AF8A}"/>
          </ac:spMkLst>
        </pc:spChg>
        <pc:spChg chg="add mod">
          <ac:chgData name="Siegbert Rudolph" userId="2af4d44886c067cc" providerId="LiveId" clId="{0A8EE6AA-5135-4642-A430-D6ECAF9E4B5F}" dt="2021-09-28T06:43:43.656" v="1275" actId="1036"/>
          <ac:spMkLst>
            <pc:docMk/>
            <pc:sldMk cId="2329810719" sldId="798"/>
            <ac:spMk id="108" creationId="{4FE683AC-600B-4660-857F-FFDB8E735104}"/>
          </ac:spMkLst>
        </pc:spChg>
        <pc:spChg chg="add mod">
          <ac:chgData name="Siegbert Rudolph" userId="2af4d44886c067cc" providerId="LiveId" clId="{0A8EE6AA-5135-4642-A430-D6ECAF9E4B5F}" dt="2021-09-28T06:43:43.656" v="1275" actId="1036"/>
          <ac:spMkLst>
            <pc:docMk/>
            <pc:sldMk cId="2329810719" sldId="798"/>
            <ac:spMk id="109" creationId="{3B692950-7306-46C7-8F42-413D7741092A}"/>
          </ac:spMkLst>
        </pc:spChg>
        <pc:spChg chg="add mod">
          <ac:chgData name="Siegbert Rudolph" userId="2af4d44886c067cc" providerId="LiveId" clId="{0A8EE6AA-5135-4642-A430-D6ECAF9E4B5F}" dt="2021-09-28T06:43:43.656" v="1275" actId="1036"/>
          <ac:spMkLst>
            <pc:docMk/>
            <pc:sldMk cId="2329810719" sldId="798"/>
            <ac:spMk id="110" creationId="{4FFDF557-5E66-40D3-A484-3AA2E1775DD6}"/>
          </ac:spMkLst>
        </pc:spChg>
        <pc:spChg chg="add mod">
          <ac:chgData name="Siegbert Rudolph" userId="2af4d44886c067cc" providerId="LiveId" clId="{0A8EE6AA-5135-4642-A430-D6ECAF9E4B5F}" dt="2021-09-28T06:43:43.656" v="1275" actId="1036"/>
          <ac:spMkLst>
            <pc:docMk/>
            <pc:sldMk cId="2329810719" sldId="798"/>
            <ac:spMk id="111" creationId="{2EABAEFA-CEA7-4B90-9BA9-5AD270550E13}"/>
          </ac:spMkLst>
        </pc:spChg>
        <pc:spChg chg="add mod">
          <ac:chgData name="Siegbert Rudolph" userId="2af4d44886c067cc" providerId="LiveId" clId="{0A8EE6AA-5135-4642-A430-D6ECAF9E4B5F}" dt="2021-09-28T06:43:43.656" v="1275" actId="1036"/>
          <ac:spMkLst>
            <pc:docMk/>
            <pc:sldMk cId="2329810719" sldId="798"/>
            <ac:spMk id="112" creationId="{10EB58C7-9755-4421-ACF4-095089FAF38E}"/>
          </ac:spMkLst>
        </pc:spChg>
        <pc:spChg chg="add mod">
          <ac:chgData name="Siegbert Rudolph" userId="2af4d44886c067cc" providerId="LiveId" clId="{0A8EE6AA-5135-4642-A430-D6ECAF9E4B5F}" dt="2021-09-28T06:43:43.656" v="1275" actId="1036"/>
          <ac:spMkLst>
            <pc:docMk/>
            <pc:sldMk cId="2329810719" sldId="798"/>
            <ac:spMk id="113" creationId="{E273D6CE-AB2F-40EB-8A56-1D959DACF8ED}"/>
          </ac:spMkLst>
        </pc:spChg>
        <pc:spChg chg="add mod">
          <ac:chgData name="Siegbert Rudolph" userId="2af4d44886c067cc" providerId="LiveId" clId="{0A8EE6AA-5135-4642-A430-D6ECAF9E4B5F}" dt="2021-09-28T06:43:43.656" v="1275" actId="1036"/>
          <ac:spMkLst>
            <pc:docMk/>
            <pc:sldMk cId="2329810719" sldId="798"/>
            <ac:spMk id="114" creationId="{3006E3AA-D9A2-40E9-889E-A60425987F18}"/>
          </ac:spMkLst>
        </pc:spChg>
        <pc:spChg chg="del">
          <ac:chgData name="Siegbert Rudolph" userId="2af4d44886c067cc" providerId="LiveId" clId="{0A8EE6AA-5135-4642-A430-D6ECAF9E4B5F}" dt="2021-09-28T06:26:47.401" v="698" actId="478"/>
          <ac:spMkLst>
            <pc:docMk/>
            <pc:sldMk cId="2329810719" sldId="798"/>
            <ac:spMk id="115" creationId="{D3EC62A0-A0CD-41E0-B1F3-28CBFF088644}"/>
          </ac:spMkLst>
        </pc:spChg>
        <pc:spChg chg="add mod">
          <ac:chgData name="Siegbert Rudolph" userId="2af4d44886c067cc" providerId="LiveId" clId="{0A8EE6AA-5135-4642-A430-D6ECAF9E4B5F}" dt="2021-09-28T06:43:43.656" v="1275" actId="1036"/>
          <ac:spMkLst>
            <pc:docMk/>
            <pc:sldMk cId="2329810719" sldId="798"/>
            <ac:spMk id="116" creationId="{9F1F442E-83AD-41AA-B0A8-4F8F27EDBE31}"/>
          </ac:spMkLst>
        </pc:spChg>
        <pc:spChg chg="add mod">
          <ac:chgData name="Siegbert Rudolph" userId="2af4d44886c067cc" providerId="LiveId" clId="{0A8EE6AA-5135-4642-A430-D6ECAF9E4B5F}" dt="2021-09-28T06:43:43.656" v="1275" actId="1036"/>
          <ac:spMkLst>
            <pc:docMk/>
            <pc:sldMk cId="2329810719" sldId="798"/>
            <ac:spMk id="117" creationId="{8304AD4A-51AB-4513-9374-8EAB8725214D}"/>
          </ac:spMkLst>
        </pc:spChg>
        <pc:spChg chg="del">
          <ac:chgData name="Siegbert Rudolph" userId="2af4d44886c067cc" providerId="LiveId" clId="{0A8EE6AA-5135-4642-A430-D6ECAF9E4B5F}" dt="2021-09-28T06:26:47.401" v="698" actId="478"/>
          <ac:spMkLst>
            <pc:docMk/>
            <pc:sldMk cId="2329810719" sldId="798"/>
            <ac:spMk id="118" creationId="{C7DE1EE4-716E-41CA-BE93-D359A3B5B5FB}"/>
          </ac:spMkLst>
        </pc:spChg>
        <pc:spChg chg="add mod">
          <ac:chgData name="Siegbert Rudolph" userId="2af4d44886c067cc" providerId="LiveId" clId="{0A8EE6AA-5135-4642-A430-D6ECAF9E4B5F}" dt="2021-09-28T06:43:43.656" v="1275" actId="1036"/>
          <ac:spMkLst>
            <pc:docMk/>
            <pc:sldMk cId="2329810719" sldId="798"/>
            <ac:spMk id="119" creationId="{A7198B2B-011F-424E-BDF2-A4779D72957E}"/>
          </ac:spMkLst>
        </pc:spChg>
        <pc:spChg chg="add mod">
          <ac:chgData name="Siegbert Rudolph" userId="2af4d44886c067cc" providerId="LiveId" clId="{0A8EE6AA-5135-4642-A430-D6ECAF9E4B5F}" dt="2021-09-28T06:43:49.139" v="1277" actId="1036"/>
          <ac:spMkLst>
            <pc:docMk/>
            <pc:sldMk cId="2329810719" sldId="798"/>
            <ac:spMk id="120" creationId="{085AC39E-657E-4F4D-BDB4-5B2C1882F047}"/>
          </ac:spMkLst>
        </pc:spChg>
        <pc:spChg chg="add mod">
          <ac:chgData name="Siegbert Rudolph" userId="2af4d44886c067cc" providerId="LiveId" clId="{0A8EE6AA-5135-4642-A430-D6ECAF9E4B5F}" dt="2021-09-28T06:43:43.656" v="1275" actId="1036"/>
          <ac:spMkLst>
            <pc:docMk/>
            <pc:sldMk cId="2329810719" sldId="798"/>
            <ac:spMk id="121" creationId="{6B8ABB09-58D7-47AB-9EA9-5F836AFBD4F5}"/>
          </ac:spMkLst>
        </pc:spChg>
        <pc:spChg chg="add mod">
          <ac:chgData name="Siegbert Rudolph" userId="2af4d44886c067cc" providerId="LiveId" clId="{0A8EE6AA-5135-4642-A430-D6ECAF9E4B5F}" dt="2021-09-28T06:43:43.656" v="1275" actId="1036"/>
          <ac:spMkLst>
            <pc:docMk/>
            <pc:sldMk cId="2329810719" sldId="798"/>
            <ac:spMk id="122" creationId="{CD41384A-C270-42A4-A94C-B441BE895BCC}"/>
          </ac:spMkLst>
        </pc:spChg>
        <pc:spChg chg="add mod">
          <ac:chgData name="Siegbert Rudolph" userId="2af4d44886c067cc" providerId="LiveId" clId="{0A8EE6AA-5135-4642-A430-D6ECAF9E4B5F}" dt="2021-09-28T06:43:49.139" v="1277" actId="1036"/>
          <ac:spMkLst>
            <pc:docMk/>
            <pc:sldMk cId="2329810719" sldId="798"/>
            <ac:spMk id="123" creationId="{1D6815AD-07D5-4A68-8596-785F2DA2BBAA}"/>
          </ac:spMkLst>
        </pc:spChg>
        <pc:spChg chg="add mod">
          <ac:chgData name="Siegbert Rudolph" userId="2af4d44886c067cc" providerId="LiveId" clId="{0A8EE6AA-5135-4642-A430-D6ECAF9E4B5F}" dt="2021-09-28T06:44:04.838" v="1281" actId="122"/>
          <ac:spMkLst>
            <pc:docMk/>
            <pc:sldMk cId="2329810719" sldId="798"/>
            <ac:spMk id="124" creationId="{48773CBF-6504-40EF-BCA5-8029E349DB01}"/>
          </ac:spMkLst>
        </pc:spChg>
        <pc:spChg chg="add mod">
          <ac:chgData name="Siegbert Rudolph" userId="2af4d44886c067cc" providerId="LiveId" clId="{0A8EE6AA-5135-4642-A430-D6ECAF9E4B5F}" dt="2021-09-28T06:43:43.656" v="1275" actId="1036"/>
          <ac:spMkLst>
            <pc:docMk/>
            <pc:sldMk cId="2329810719" sldId="798"/>
            <ac:spMk id="125" creationId="{9A9985D4-9652-40F4-9653-3A652E186EF1}"/>
          </ac:spMkLst>
        </pc:spChg>
        <pc:spChg chg="add mod">
          <ac:chgData name="Siegbert Rudolph" userId="2af4d44886c067cc" providerId="LiveId" clId="{0A8EE6AA-5135-4642-A430-D6ECAF9E4B5F}" dt="2021-09-28T06:44:11.743" v="1282" actId="1076"/>
          <ac:spMkLst>
            <pc:docMk/>
            <pc:sldMk cId="2329810719" sldId="798"/>
            <ac:spMk id="126" creationId="{F6C694B2-8185-4A37-B215-1F5F66AE05E8}"/>
          </ac:spMkLst>
        </pc:spChg>
        <pc:spChg chg="add mod">
          <ac:chgData name="Siegbert Rudolph" userId="2af4d44886c067cc" providerId="LiveId" clId="{0A8EE6AA-5135-4642-A430-D6ECAF9E4B5F}" dt="2021-09-28T06:49:16.683" v="1390" actId="207"/>
          <ac:spMkLst>
            <pc:docMk/>
            <pc:sldMk cId="2329810719" sldId="798"/>
            <ac:spMk id="127" creationId="{EDB656F7-F735-424A-9256-0949CDDE4664}"/>
          </ac:spMkLst>
        </pc:spChg>
        <pc:spChg chg="add mod ord">
          <ac:chgData name="Siegbert Rudolph" userId="2af4d44886c067cc" providerId="LiveId" clId="{0A8EE6AA-5135-4642-A430-D6ECAF9E4B5F}" dt="2021-09-28T06:44:55.265" v="1289" actId="167"/>
          <ac:spMkLst>
            <pc:docMk/>
            <pc:sldMk cId="2329810719" sldId="798"/>
            <ac:spMk id="128" creationId="{A0086401-491F-489C-B4F5-D6B506AF6618}"/>
          </ac:spMkLst>
        </pc:spChg>
        <pc:spChg chg="add del mod">
          <ac:chgData name="Siegbert Rudolph" userId="2af4d44886c067cc" providerId="LiveId" clId="{0A8EE6AA-5135-4642-A430-D6ECAF9E4B5F}" dt="2021-09-28T06:43:11.818" v="1219" actId="478"/>
          <ac:spMkLst>
            <pc:docMk/>
            <pc:sldMk cId="2329810719" sldId="798"/>
            <ac:spMk id="129" creationId="{B30ADB95-2139-45C1-B0D6-ECF4D62131EE}"/>
          </ac:spMkLst>
        </pc:spChg>
        <pc:spChg chg="add del mod">
          <ac:chgData name="Siegbert Rudolph" userId="2af4d44886c067cc" providerId="LiveId" clId="{0A8EE6AA-5135-4642-A430-D6ECAF9E4B5F}" dt="2021-09-28T06:44:37.785" v="1285" actId="478"/>
          <ac:spMkLst>
            <pc:docMk/>
            <pc:sldMk cId="2329810719" sldId="798"/>
            <ac:spMk id="130" creationId="{806ACC59-B5BE-462C-8194-B2A5830F4BD8}"/>
          </ac:spMkLst>
        </pc:spChg>
        <pc:spChg chg="add del mod">
          <ac:chgData name="Siegbert Rudolph" userId="2af4d44886c067cc" providerId="LiveId" clId="{0A8EE6AA-5135-4642-A430-D6ECAF9E4B5F}" dt="2021-09-28T06:44:49.079" v="1288" actId="478"/>
          <ac:spMkLst>
            <pc:docMk/>
            <pc:sldMk cId="2329810719" sldId="798"/>
            <ac:spMk id="131" creationId="{67F97C90-CB80-4F01-B531-339D334135AD}"/>
          </ac:spMkLst>
        </pc:spChg>
        <pc:spChg chg="add del mod">
          <ac:chgData name="Siegbert Rudolph" userId="2af4d44886c067cc" providerId="LiveId" clId="{0A8EE6AA-5135-4642-A430-D6ECAF9E4B5F}" dt="2021-09-28T06:46:20.293" v="1323" actId="478"/>
          <ac:spMkLst>
            <pc:docMk/>
            <pc:sldMk cId="2329810719" sldId="798"/>
            <ac:spMk id="132" creationId="{3E47C9EF-3279-45B1-9881-EBD60FAE0802}"/>
          </ac:spMkLst>
        </pc:spChg>
        <pc:spChg chg="add del mod">
          <ac:chgData name="Siegbert Rudolph" userId="2af4d44886c067cc" providerId="LiveId" clId="{0A8EE6AA-5135-4642-A430-D6ECAF9E4B5F}" dt="2021-09-28T06:46:20.293" v="1323" actId="478"/>
          <ac:spMkLst>
            <pc:docMk/>
            <pc:sldMk cId="2329810719" sldId="798"/>
            <ac:spMk id="133" creationId="{97C3B7AE-F670-4E78-BE07-376B6F67E72A}"/>
          </ac:spMkLst>
        </pc:spChg>
        <pc:spChg chg="add del mod">
          <ac:chgData name="Siegbert Rudolph" userId="2af4d44886c067cc" providerId="LiveId" clId="{0A8EE6AA-5135-4642-A430-D6ECAF9E4B5F}" dt="2021-09-28T06:44:42.721" v="1286" actId="478"/>
          <ac:spMkLst>
            <pc:docMk/>
            <pc:sldMk cId="2329810719" sldId="798"/>
            <ac:spMk id="134" creationId="{E67134B5-625A-45FB-AFDE-85571CB5F878}"/>
          </ac:spMkLst>
        </pc:spChg>
        <pc:spChg chg="add del mod">
          <ac:chgData name="Siegbert Rudolph" userId="2af4d44886c067cc" providerId="LiveId" clId="{0A8EE6AA-5135-4642-A430-D6ECAF9E4B5F}" dt="2021-09-28T06:44:49.079" v="1288" actId="478"/>
          <ac:spMkLst>
            <pc:docMk/>
            <pc:sldMk cId="2329810719" sldId="798"/>
            <ac:spMk id="135" creationId="{C2EF4248-FBA8-44A1-B84D-A5B7DF212533}"/>
          </ac:spMkLst>
        </pc:spChg>
        <pc:spChg chg="add del mod">
          <ac:chgData name="Siegbert Rudolph" userId="2af4d44886c067cc" providerId="LiveId" clId="{0A8EE6AA-5135-4642-A430-D6ECAF9E4B5F}" dt="2021-09-28T06:46:20.293" v="1323" actId="478"/>
          <ac:spMkLst>
            <pc:docMk/>
            <pc:sldMk cId="2329810719" sldId="798"/>
            <ac:spMk id="136" creationId="{EE86C08A-7C34-41A1-95F3-985039D3826F}"/>
          </ac:spMkLst>
        </pc:spChg>
        <pc:spChg chg="add del mod">
          <ac:chgData name="Siegbert Rudolph" userId="2af4d44886c067cc" providerId="LiveId" clId="{0A8EE6AA-5135-4642-A430-D6ECAF9E4B5F}" dt="2021-09-28T06:46:20.293" v="1323" actId="478"/>
          <ac:spMkLst>
            <pc:docMk/>
            <pc:sldMk cId="2329810719" sldId="798"/>
            <ac:spMk id="137" creationId="{CE1C66DD-6A53-42BC-9447-5413243C3E0C}"/>
          </ac:spMkLst>
        </pc:spChg>
        <pc:spChg chg="add del mod">
          <ac:chgData name="Siegbert Rudolph" userId="2af4d44886c067cc" providerId="LiveId" clId="{0A8EE6AA-5135-4642-A430-D6ECAF9E4B5F}" dt="2021-09-28T06:44:44.502" v="1287" actId="478"/>
          <ac:spMkLst>
            <pc:docMk/>
            <pc:sldMk cId="2329810719" sldId="798"/>
            <ac:spMk id="138" creationId="{3864FD2D-AABA-4099-B438-5D04CB56328A}"/>
          </ac:spMkLst>
        </pc:spChg>
        <pc:spChg chg="add del mod">
          <ac:chgData name="Siegbert Rudolph" userId="2af4d44886c067cc" providerId="LiveId" clId="{0A8EE6AA-5135-4642-A430-D6ECAF9E4B5F}" dt="2021-09-28T06:44:49.079" v="1288" actId="478"/>
          <ac:spMkLst>
            <pc:docMk/>
            <pc:sldMk cId="2329810719" sldId="798"/>
            <ac:spMk id="139" creationId="{7B3380AB-394A-413B-8AE2-25845678D0F0}"/>
          </ac:spMkLst>
        </pc:spChg>
        <pc:spChg chg="add del mod">
          <ac:chgData name="Siegbert Rudolph" userId="2af4d44886c067cc" providerId="LiveId" clId="{0A8EE6AA-5135-4642-A430-D6ECAF9E4B5F}" dt="2021-09-28T06:46:20.293" v="1323" actId="478"/>
          <ac:spMkLst>
            <pc:docMk/>
            <pc:sldMk cId="2329810719" sldId="798"/>
            <ac:spMk id="140" creationId="{80825988-DC76-4275-A300-BED07BCBF6AF}"/>
          </ac:spMkLst>
        </pc:spChg>
        <pc:spChg chg="add del mod">
          <ac:chgData name="Siegbert Rudolph" userId="2af4d44886c067cc" providerId="LiveId" clId="{0A8EE6AA-5135-4642-A430-D6ECAF9E4B5F}" dt="2021-09-28T06:46:20.293" v="1323" actId="478"/>
          <ac:spMkLst>
            <pc:docMk/>
            <pc:sldMk cId="2329810719" sldId="798"/>
            <ac:spMk id="141" creationId="{AF0EBB23-EB61-4456-84AE-C3EBAC3ED581}"/>
          </ac:spMkLst>
        </pc:spChg>
        <pc:spChg chg="add del mod">
          <ac:chgData name="Siegbert Rudolph" userId="2af4d44886c067cc" providerId="LiveId" clId="{0A8EE6AA-5135-4642-A430-D6ECAF9E4B5F}" dt="2021-09-28T06:46:20.293" v="1323" actId="478"/>
          <ac:spMkLst>
            <pc:docMk/>
            <pc:sldMk cId="2329810719" sldId="798"/>
            <ac:spMk id="142" creationId="{5E5DAEDC-A3A2-4948-BBD1-D4A5F602ED63}"/>
          </ac:spMkLst>
        </pc:spChg>
        <pc:spChg chg="add del mod">
          <ac:chgData name="Siegbert Rudolph" userId="2af4d44886c067cc" providerId="LiveId" clId="{0A8EE6AA-5135-4642-A430-D6ECAF9E4B5F}" dt="2021-09-28T06:46:20.293" v="1323" actId="478"/>
          <ac:spMkLst>
            <pc:docMk/>
            <pc:sldMk cId="2329810719" sldId="798"/>
            <ac:spMk id="143" creationId="{BF3F69AE-007D-42F8-865B-757F1F74B64B}"/>
          </ac:spMkLst>
        </pc:spChg>
        <pc:spChg chg="add del mod">
          <ac:chgData name="Siegbert Rudolph" userId="2af4d44886c067cc" providerId="LiveId" clId="{0A8EE6AA-5135-4642-A430-D6ECAF9E4B5F}" dt="2021-09-28T06:46:20.293" v="1323" actId="478"/>
          <ac:spMkLst>
            <pc:docMk/>
            <pc:sldMk cId="2329810719" sldId="798"/>
            <ac:spMk id="144" creationId="{F2836E38-D8D0-4960-BD6D-6C67AB194321}"/>
          </ac:spMkLst>
        </pc:spChg>
        <pc:spChg chg="add del mod">
          <ac:chgData name="Siegbert Rudolph" userId="2af4d44886c067cc" providerId="LiveId" clId="{0A8EE6AA-5135-4642-A430-D6ECAF9E4B5F}" dt="2021-09-28T06:46:20.293" v="1323" actId="478"/>
          <ac:spMkLst>
            <pc:docMk/>
            <pc:sldMk cId="2329810719" sldId="798"/>
            <ac:spMk id="145" creationId="{D3DE05FF-2790-46F2-8BFE-F7731BEBA7BE}"/>
          </ac:spMkLst>
        </pc:spChg>
        <pc:spChg chg="add del mod">
          <ac:chgData name="Siegbert Rudolph" userId="2af4d44886c067cc" providerId="LiveId" clId="{0A8EE6AA-5135-4642-A430-D6ECAF9E4B5F}" dt="2021-09-28T06:46:20.293" v="1323" actId="478"/>
          <ac:spMkLst>
            <pc:docMk/>
            <pc:sldMk cId="2329810719" sldId="798"/>
            <ac:spMk id="146" creationId="{89BAFEF6-3310-43D3-9815-DC49AF0797B2}"/>
          </ac:spMkLst>
        </pc:spChg>
        <pc:spChg chg="add del mod">
          <ac:chgData name="Siegbert Rudolph" userId="2af4d44886c067cc" providerId="LiveId" clId="{0A8EE6AA-5135-4642-A430-D6ECAF9E4B5F}" dt="2021-09-28T06:46:20.293" v="1323" actId="478"/>
          <ac:spMkLst>
            <pc:docMk/>
            <pc:sldMk cId="2329810719" sldId="798"/>
            <ac:spMk id="147" creationId="{2C4678F0-80EB-426D-8EE7-93E61D2EA033}"/>
          </ac:spMkLst>
        </pc:spChg>
        <pc:spChg chg="add del mod">
          <ac:chgData name="Siegbert Rudolph" userId="2af4d44886c067cc" providerId="LiveId" clId="{0A8EE6AA-5135-4642-A430-D6ECAF9E4B5F}" dt="2021-09-28T06:46:20.293" v="1323" actId="478"/>
          <ac:spMkLst>
            <pc:docMk/>
            <pc:sldMk cId="2329810719" sldId="798"/>
            <ac:spMk id="148" creationId="{EF1F29A3-0CA5-4273-B2CD-A609E2B6FC57}"/>
          </ac:spMkLst>
        </pc:spChg>
        <pc:spChg chg="add del mod">
          <ac:chgData name="Siegbert Rudolph" userId="2af4d44886c067cc" providerId="LiveId" clId="{0A8EE6AA-5135-4642-A430-D6ECAF9E4B5F}" dt="2021-09-28T06:46:20.293" v="1323" actId="478"/>
          <ac:spMkLst>
            <pc:docMk/>
            <pc:sldMk cId="2329810719" sldId="798"/>
            <ac:spMk id="149" creationId="{988460CD-D761-4646-9339-ED65F9FB2E3B}"/>
          </ac:spMkLst>
        </pc:spChg>
        <pc:spChg chg="add del mod">
          <ac:chgData name="Siegbert Rudolph" userId="2af4d44886c067cc" providerId="LiveId" clId="{0A8EE6AA-5135-4642-A430-D6ECAF9E4B5F}" dt="2021-09-28T06:46:20.293" v="1323" actId="478"/>
          <ac:spMkLst>
            <pc:docMk/>
            <pc:sldMk cId="2329810719" sldId="798"/>
            <ac:spMk id="150" creationId="{189D7D44-7E30-46A6-A67F-ABEA840969C5}"/>
          </ac:spMkLst>
        </pc:spChg>
        <pc:spChg chg="add del mod">
          <ac:chgData name="Siegbert Rudolph" userId="2af4d44886c067cc" providerId="LiveId" clId="{0A8EE6AA-5135-4642-A430-D6ECAF9E4B5F}" dt="2021-09-28T06:46:20.293" v="1323" actId="478"/>
          <ac:spMkLst>
            <pc:docMk/>
            <pc:sldMk cId="2329810719" sldId="798"/>
            <ac:spMk id="151" creationId="{FB694148-E51B-49C6-9177-5F5DC74DE2C3}"/>
          </ac:spMkLst>
        </pc:spChg>
        <pc:spChg chg="add mod">
          <ac:chgData name="Siegbert Rudolph" userId="2af4d44886c067cc" providerId="LiveId" clId="{0A8EE6AA-5135-4642-A430-D6ECAF9E4B5F}" dt="2021-09-28T06:47:26.940" v="1333" actId="1036"/>
          <ac:spMkLst>
            <pc:docMk/>
            <pc:sldMk cId="2329810719" sldId="798"/>
            <ac:spMk id="152" creationId="{30ACB312-5540-4C5C-8E69-F78F8A96C0EA}"/>
          </ac:spMkLst>
        </pc:spChg>
        <pc:spChg chg="add del mod">
          <ac:chgData name="Siegbert Rudolph" userId="2af4d44886c067cc" providerId="LiveId" clId="{0A8EE6AA-5135-4642-A430-D6ECAF9E4B5F}" dt="2021-09-28T06:48:21.523" v="1351" actId="478"/>
          <ac:spMkLst>
            <pc:docMk/>
            <pc:sldMk cId="2329810719" sldId="798"/>
            <ac:spMk id="153" creationId="{C2FA8126-D9CD-4BF5-94CD-9850A1479187}"/>
          </ac:spMkLst>
        </pc:spChg>
        <pc:spChg chg="add mod">
          <ac:chgData name="Siegbert Rudolph" userId="2af4d44886c067cc" providerId="LiveId" clId="{0A8EE6AA-5135-4642-A430-D6ECAF9E4B5F}" dt="2021-09-28T06:48:09.039" v="1349" actId="1036"/>
          <ac:spMkLst>
            <pc:docMk/>
            <pc:sldMk cId="2329810719" sldId="798"/>
            <ac:spMk id="154" creationId="{2987F424-1435-4D3C-802A-D80B2C44647F}"/>
          </ac:spMkLst>
        </pc:spChg>
        <pc:spChg chg="add mod">
          <ac:chgData name="Siegbert Rudolph" userId="2af4d44886c067cc" providerId="LiveId" clId="{0A8EE6AA-5135-4642-A430-D6ECAF9E4B5F}" dt="2021-09-28T06:52:35.241" v="1398" actId="1076"/>
          <ac:spMkLst>
            <pc:docMk/>
            <pc:sldMk cId="2329810719" sldId="798"/>
            <ac:spMk id="155" creationId="{3F2FBC27-024F-4067-910C-2080F9F3A0E8}"/>
          </ac:spMkLst>
        </pc:spChg>
        <pc:spChg chg="add mod">
          <ac:chgData name="Siegbert Rudolph" userId="2af4d44886c067cc" providerId="LiveId" clId="{0A8EE6AA-5135-4642-A430-D6ECAF9E4B5F}" dt="2021-09-28T06:52:35.241" v="1398" actId="1076"/>
          <ac:spMkLst>
            <pc:docMk/>
            <pc:sldMk cId="2329810719" sldId="798"/>
            <ac:spMk id="156" creationId="{74926712-A15C-4F4B-A921-0CD5B33D46EC}"/>
          </ac:spMkLst>
        </pc:spChg>
        <pc:spChg chg="add mod">
          <ac:chgData name="Siegbert Rudolph" userId="2af4d44886c067cc" providerId="LiveId" clId="{0A8EE6AA-5135-4642-A430-D6ECAF9E4B5F}" dt="2021-09-28T06:52:55.621" v="1400" actId="1076"/>
          <ac:spMkLst>
            <pc:docMk/>
            <pc:sldMk cId="2329810719" sldId="798"/>
            <ac:spMk id="157" creationId="{C4874556-635E-48D4-A7A0-BE133BA1AE47}"/>
          </ac:spMkLst>
        </pc:spChg>
        <pc:spChg chg="add mod">
          <ac:chgData name="Siegbert Rudolph" userId="2af4d44886c067cc" providerId="LiveId" clId="{0A8EE6AA-5135-4642-A430-D6ECAF9E4B5F}" dt="2021-09-28T06:52:55.621" v="1400" actId="1076"/>
          <ac:spMkLst>
            <pc:docMk/>
            <pc:sldMk cId="2329810719" sldId="798"/>
            <ac:spMk id="158" creationId="{A7EFC2EC-94A4-4BEC-A2C4-36CB9F9159DD}"/>
          </ac:spMkLst>
        </pc:spChg>
        <pc:spChg chg="add mod">
          <ac:chgData name="Siegbert Rudolph" userId="2af4d44886c067cc" providerId="LiveId" clId="{0A8EE6AA-5135-4642-A430-D6ECAF9E4B5F}" dt="2021-09-28T06:53:14.059" v="1404" actId="1038"/>
          <ac:spMkLst>
            <pc:docMk/>
            <pc:sldMk cId="2329810719" sldId="798"/>
            <ac:spMk id="159" creationId="{0C2D3F03-A6FD-4D85-A5F4-82474E990AF1}"/>
          </ac:spMkLst>
        </pc:spChg>
        <pc:spChg chg="add mod">
          <ac:chgData name="Siegbert Rudolph" userId="2af4d44886c067cc" providerId="LiveId" clId="{0A8EE6AA-5135-4642-A430-D6ECAF9E4B5F}" dt="2021-09-28T06:53:14.059" v="1404" actId="1038"/>
          <ac:spMkLst>
            <pc:docMk/>
            <pc:sldMk cId="2329810719" sldId="798"/>
            <ac:spMk id="160" creationId="{FFC6EE41-692B-49CD-8CB3-C0A1F98B2639}"/>
          </ac:spMkLst>
        </pc:spChg>
        <pc:spChg chg="add mod">
          <ac:chgData name="Siegbert Rudolph" userId="2af4d44886c067cc" providerId="LiveId" clId="{0A8EE6AA-5135-4642-A430-D6ECAF9E4B5F}" dt="2021-09-28T06:54:51.963" v="1416" actId="1076"/>
          <ac:spMkLst>
            <pc:docMk/>
            <pc:sldMk cId="2329810719" sldId="798"/>
            <ac:spMk id="161" creationId="{20AB5005-8224-4CE9-9F4A-1FD13797BA2D}"/>
          </ac:spMkLst>
        </pc:spChg>
        <pc:picChg chg="del">
          <ac:chgData name="Siegbert Rudolph" userId="2af4d44886c067cc" providerId="LiveId" clId="{0A8EE6AA-5135-4642-A430-D6ECAF9E4B5F}" dt="2021-09-28T06:26:47.401" v="698" actId="478"/>
          <ac:picMkLst>
            <pc:docMk/>
            <pc:sldMk cId="2329810719" sldId="798"/>
            <ac:picMk id="70" creationId="{9C83B6FA-418C-4CBF-AF6C-47BE7A1AA5C1}"/>
          </ac:picMkLst>
        </pc:picChg>
      </pc:sldChg>
      <pc:sldChg chg="addSp delSp modSp add mod delAnim modAnim">
        <pc:chgData name="Siegbert Rudolph" userId="2af4d44886c067cc" providerId="LiveId" clId="{0A8EE6AA-5135-4642-A430-D6ECAF9E4B5F}" dt="2021-09-28T07:23:21.523" v="2172" actId="207"/>
        <pc:sldMkLst>
          <pc:docMk/>
          <pc:sldMk cId="2928611940" sldId="799"/>
        </pc:sldMkLst>
        <pc:spChg chg="add mod">
          <ac:chgData name="Siegbert Rudolph" userId="2af4d44886c067cc" providerId="LiveId" clId="{0A8EE6AA-5135-4642-A430-D6ECAF9E4B5F}" dt="2021-09-28T07:00:47.771" v="1594" actId="207"/>
          <ac:spMkLst>
            <pc:docMk/>
            <pc:sldMk cId="2928611940" sldId="799"/>
            <ac:spMk id="4" creationId="{1F8F5233-5122-49D0-ADD0-883301DF3587}"/>
          </ac:spMkLst>
        </pc:spChg>
        <pc:spChg chg="add mod">
          <ac:chgData name="Siegbert Rudolph" userId="2af4d44886c067cc" providerId="LiveId" clId="{0A8EE6AA-5135-4642-A430-D6ECAF9E4B5F}" dt="2021-09-28T07:01:07.030" v="1596" actId="255"/>
          <ac:spMkLst>
            <pc:docMk/>
            <pc:sldMk cId="2928611940" sldId="799"/>
            <ac:spMk id="5" creationId="{8094D383-3152-4B01-86BB-DA92A72D0F32}"/>
          </ac:spMkLst>
        </pc:spChg>
        <pc:spChg chg="add mod">
          <ac:chgData name="Siegbert Rudolph" userId="2af4d44886c067cc" providerId="LiveId" clId="{0A8EE6AA-5135-4642-A430-D6ECAF9E4B5F}" dt="2021-09-28T07:01:07.030" v="1596" actId="255"/>
          <ac:spMkLst>
            <pc:docMk/>
            <pc:sldMk cId="2928611940" sldId="799"/>
            <ac:spMk id="6" creationId="{F9FDF970-4802-48EC-8455-2EC73358B030}"/>
          </ac:spMkLst>
        </pc:spChg>
        <pc:spChg chg="add mod">
          <ac:chgData name="Siegbert Rudolph" userId="2af4d44886c067cc" providerId="LiveId" clId="{0A8EE6AA-5135-4642-A430-D6ECAF9E4B5F}" dt="2021-09-28T07:02:17.898" v="1607" actId="1076"/>
          <ac:spMkLst>
            <pc:docMk/>
            <pc:sldMk cId="2928611940" sldId="799"/>
            <ac:spMk id="7" creationId="{A24B6236-335F-407D-AA58-138D8BE59D59}"/>
          </ac:spMkLst>
        </pc:spChg>
        <pc:spChg chg="add mod">
          <ac:chgData name="Siegbert Rudolph" userId="2af4d44886c067cc" providerId="LiveId" clId="{0A8EE6AA-5135-4642-A430-D6ECAF9E4B5F}" dt="2021-09-28T07:01:55.081" v="1601" actId="14100"/>
          <ac:spMkLst>
            <pc:docMk/>
            <pc:sldMk cId="2928611940" sldId="799"/>
            <ac:spMk id="8" creationId="{DA8BB098-BB50-4844-9C4F-385AC44D6F12}"/>
          </ac:spMkLst>
        </pc:spChg>
        <pc:spChg chg="add mod">
          <ac:chgData name="Siegbert Rudolph" userId="2af4d44886c067cc" providerId="LiveId" clId="{0A8EE6AA-5135-4642-A430-D6ECAF9E4B5F}" dt="2021-09-28T07:06:18.276" v="1882" actId="14100"/>
          <ac:spMkLst>
            <pc:docMk/>
            <pc:sldMk cId="2928611940" sldId="799"/>
            <ac:spMk id="9" creationId="{4CFA9682-5E97-4E03-980A-E7A322D3DEA4}"/>
          </ac:spMkLst>
        </pc:spChg>
        <pc:spChg chg="add mod">
          <ac:chgData name="Siegbert Rudolph" userId="2af4d44886c067cc" providerId="LiveId" clId="{0A8EE6AA-5135-4642-A430-D6ECAF9E4B5F}" dt="2021-09-28T07:07:11.541" v="1896" actId="14100"/>
          <ac:spMkLst>
            <pc:docMk/>
            <pc:sldMk cId="2928611940" sldId="799"/>
            <ac:spMk id="10" creationId="{C930E861-3A0E-4323-A5EF-E593632D6CD4}"/>
          </ac:spMkLst>
        </pc:spChg>
        <pc:spChg chg="add mod">
          <ac:chgData name="Siegbert Rudolph" userId="2af4d44886c067cc" providerId="LiveId" clId="{0A8EE6AA-5135-4642-A430-D6ECAF9E4B5F}" dt="2021-09-28T07:06:23.056" v="1888" actId="1035"/>
          <ac:spMkLst>
            <pc:docMk/>
            <pc:sldMk cId="2928611940" sldId="799"/>
            <ac:spMk id="11" creationId="{FAC6B32C-8B7B-4C6D-9B19-577D58ADD09D}"/>
          </ac:spMkLst>
        </pc:spChg>
        <pc:spChg chg="add del mod">
          <ac:chgData name="Siegbert Rudolph" userId="2af4d44886c067cc" providerId="LiveId" clId="{0A8EE6AA-5135-4642-A430-D6ECAF9E4B5F}" dt="2021-09-28T07:02:10.148" v="1605" actId="478"/>
          <ac:spMkLst>
            <pc:docMk/>
            <pc:sldMk cId="2928611940" sldId="799"/>
            <ac:spMk id="12" creationId="{C72AE802-606B-4F3D-82AC-D645929E24E5}"/>
          </ac:spMkLst>
        </pc:spChg>
        <pc:spChg chg="add mod">
          <ac:chgData name="Siegbert Rudolph" userId="2af4d44886c067cc" providerId="LiveId" clId="{0A8EE6AA-5135-4642-A430-D6ECAF9E4B5F}" dt="2021-09-28T07:23:09.057" v="2171" actId="207"/>
          <ac:spMkLst>
            <pc:docMk/>
            <pc:sldMk cId="2928611940" sldId="799"/>
            <ac:spMk id="13" creationId="{E4ACF1ED-4D5A-4413-839A-89BB4AF791DE}"/>
          </ac:spMkLst>
        </pc:spChg>
        <pc:spChg chg="add mod">
          <ac:chgData name="Siegbert Rudolph" userId="2af4d44886c067cc" providerId="LiveId" clId="{0A8EE6AA-5135-4642-A430-D6ECAF9E4B5F}" dt="2021-09-28T07:01:46.255" v="1599" actId="255"/>
          <ac:spMkLst>
            <pc:docMk/>
            <pc:sldMk cId="2928611940" sldId="799"/>
            <ac:spMk id="14" creationId="{A3868561-1A67-469C-B378-FA7E1D3A9D55}"/>
          </ac:spMkLst>
        </pc:spChg>
        <pc:spChg chg="add mod">
          <ac:chgData name="Siegbert Rudolph" userId="2af4d44886c067cc" providerId="LiveId" clId="{0A8EE6AA-5135-4642-A430-D6ECAF9E4B5F}" dt="2021-09-28T07:02:03.853" v="1604" actId="1038"/>
          <ac:spMkLst>
            <pc:docMk/>
            <pc:sldMk cId="2928611940" sldId="799"/>
            <ac:spMk id="15" creationId="{A75C7E36-B46C-4419-901F-17CB40FB1850}"/>
          </ac:spMkLst>
        </pc:spChg>
        <pc:spChg chg="add mod">
          <ac:chgData name="Siegbert Rudolph" userId="2af4d44886c067cc" providerId="LiveId" clId="{0A8EE6AA-5135-4642-A430-D6ECAF9E4B5F}" dt="2021-09-28T07:22:49.639" v="2170" actId="1035"/>
          <ac:spMkLst>
            <pc:docMk/>
            <pc:sldMk cId="2928611940" sldId="799"/>
            <ac:spMk id="16" creationId="{FF3CC597-EEF1-4F22-8D1A-69AA4219449E}"/>
          </ac:spMkLst>
        </pc:spChg>
        <pc:spChg chg="add mod ord">
          <ac:chgData name="Siegbert Rudolph" userId="2af4d44886c067cc" providerId="LiveId" clId="{0A8EE6AA-5135-4642-A430-D6ECAF9E4B5F}" dt="2021-09-28T07:22:45.156" v="2167" actId="1038"/>
          <ac:spMkLst>
            <pc:docMk/>
            <pc:sldMk cId="2928611940" sldId="799"/>
            <ac:spMk id="17" creationId="{B81F4381-301A-4F69-8B8B-E305FE251064}"/>
          </ac:spMkLst>
        </pc:spChg>
        <pc:spChg chg="add mod">
          <ac:chgData name="Siegbert Rudolph" userId="2af4d44886c067cc" providerId="LiveId" clId="{0A8EE6AA-5135-4642-A430-D6ECAF9E4B5F}" dt="2021-09-28T07:02:58.396" v="1613" actId="14100"/>
          <ac:spMkLst>
            <pc:docMk/>
            <pc:sldMk cId="2928611940" sldId="799"/>
            <ac:spMk id="18" creationId="{F2AD2323-265F-4586-B703-EBED4DFDD09F}"/>
          </ac:spMkLst>
        </pc:spChg>
        <pc:spChg chg="add mod">
          <ac:chgData name="Siegbert Rudolph" userId="2af4d44886c067cc" providerId="LiveId" clId="{0A8EE6AA-5135-4642-A430-D6ECAF9E4B5F}" dt="2021-09-28T07:06:33.846" v="1889" actId="14100"/>
          <ac:spMkLst>
            <pc:docMk/>
            <pc:sldMk cId="2928611940" sldId="799"/>
            <ac:spMk id="19" creationId="{4F4DD09B-B365-4652-8352-A507FB868562}"/>
          </ac:spMkLst>
        </pc:spChg>
        <pc:spChg chg="add mod">
          <ac:chgData name="Siegbert Rudolph" userId="2af4d44886c067cc" providerId="LiveId" clId="{0A8EE6AA-5135-4642-A430-D6ECAF9E4B5F}" dt="2021-09-28T07:06:40.305" v="1890" actId="1076"/>
          <ac:spMkLst>
            <pc:docMk/>
            <pc:sldMk cId="2928611940" sldId="799"/>
            <ac:spMk id="20" creationId="{0909C293-DD4F-4496-8ECA-660EE58170E9}"/>
          </ac:spMkLst>
        </pc:spChg>
        <pc:spChg chg="add mod">
          <ac:chgData name="Siegbert Rudolph" userId="2af4d44886c067cc" providerId="LiveId" clId="{0A8EE6AA-5135-4642-A430-D6ECAF9E4B5F}" dt="2021-09-28T07:18:44.188" v="2128" actId="1035"/>
          <ac:spMkLst>
            <pc:docMk/>
            <pc:sldMk cId="2928611940" sldId="799"/>
            <ac:spMk id="22" creationId="{F94D8078-C6A7-4E2B-9643-6C7ECAE2DD93}"/>
          </ac:spMkLst>
        </pc:spChg>
        <pc:spChg chg="add mod">
          <ac:chgData name="Siegbert Rudolph" userId="2af4d44886c067cc" providerId="LiveId" clId="{0A8EE6AA-5135-4642-A430-D6ECAF9E4B5F}" dt="2021-09-28T07:19:17.836" v="2130" actId="14100"/>
          <ac:spMkLst>
            <pc:docMk/>
            <pc:sldMk cId="2928611940" sldId="799"/>
            <ac:spMk id="23" creationId="{C7BBE725-10A6-4E6C-A637-76BAD6380B12}"/>
          </ac:spMkLst>
        </pc:spChg>
        <pc:spChg chg="add mod">
          <ac:chgData name="Siegbert Rudolph" userId="2af4d44886c067cc" providerId="LiveId" clId="{0A8EE6AA-5135-4642-A430-D6ECAF9E4B5F}" dt="2021-09-28T07:22:45.156" v="2167" actId="1038"/>
          <ac:spMkLst>
            <pc:docMk/>
            <pc:sldMk cId="2928611940" sldId="799"/>
            <ac:spMk id="24" creationId="{432FC2F9-D29F-42E8-B586-69917FA8C51A}"/>
          </ac:spMkLst>
        </pc:spChg>
        <pc:spChg chg="add mod">
          <ac:chgData name="Siegbert Rudolph" userId="2af4d44886c067cc" providerId="LiveId" clId="{0A8EE6AA-5135-4642-A430-D6ECAF9E4B5F}" dt="2021-09-28T07:21:20.850" v="2137" actId="1076"/>
          <ac:spMkLst>
            <pc:docMk/>
            <pc:sldMk cId="2928611940" sldId="799"/>
            <ac:spMk id="25" creationId="{6594C2DD-C87D-4468-904F-52ADE7DD48F4}"/>
          </ac:spMkLst>
        </pc:spChg>
        <pc:spChg chg="mod">
          <ac:chgData name="Siegbert Rudolph" userId="2af4d44886c067cc" providerId="LiveId" clId="{0A8EE6AA-5135-4642-A430-D6ECAF9E4B5F}" dt="2021-09-28T07:23:21.523" v="2172" actId="207"/>
          <ac:spMkLst>
            <pc:docMk/>
            <pc:sldMk cId="2928611940" sldId="799"/>
            <ac:spMk id="26" creationId="{8099377C-A990-46BC-9AA1-F6E4DB136045}"/>
          </ac:spMkLst>
        </pc:spChg>
        <pc:spChg chg="add del mod">
          <ac:chgData name="Siegbert Rudolph" userId="2af4d44886c067cc" providerId="LiveId" clId="{0A8EE6AA-5135-4642-A430-D6ECAF9E4B5F}" dt="2021-09-28T07:14:04.434" v="2006" actId="478"/>
          <ac:spMkLst>
            <pc:docMk/>
            <pc:sldMk cId="2928611940" sldId="799"/>
            <ac:spMk id="27" creationId="{6A7206D8-7AC9-4B05-8FB3-B50DA6460E7A}"/>
          </ac:spMkLst>
        </pc:spChg>
        <pc:spChg chg="mod">
          <ac:chgData name="Siegbert Rudolph" userId="2af4d44886c067cc" providerId="LiveId" clId="{0A8EE6AA-5135-4642-A430-D6ECAF9E4B5F}" dt="2021-09-28T06:39:23.097" v="1035" actId="20577"/>
          <ac:spMkLst>
            <pc:docMk/>
            <pc:sldMk cId="2928611940" sldId="799"/>
            <ac:spMk id="28" creationId="{FA65562B-1E60-4C6D-B659-7DB51A503305}"/>
          </ac:spMkLst>
        </pc:spChg>
        <pc:spChg chg="add mod">
          <ac:chgData name="Siegbert Rudolph" userId="2af4d44886c067cc" providerId="LiveId" clId="{0A8EE6AA-5135-4642-A430-D6ECAF9E4B5F}" dt="2021-09-28T07:16:48.792" v="2079" actId="6549"/>
          <ac:spMkLst>
            <pc:docMk/>
            <pc:sldMk cId="2928611940" sldId="799"/>
            <ac:spMk id="29" creationId="{71BDEE96-48E8-4999-B12F-578415F76FDA}"/>
          </ac:spMkLst>
        </pc:spChg>
        <pc:spChg chg="add del mod">
          <ac:chgData name="Siegbert Rudolph" userId="2af4d44886c067cc" providerId="LiveId" clId="{0A8EE6AA-5135-4642-A430-D6ECAF9E4B5F}" dt="2021-09-28T07:14:35.178" v="2009" actId="478"/>
          <ac:spMkLst>
            <pc:docMk/>
            <pc:sldMk cId="2928611940" sldId="799"/>
            <ac:spMk id="30" creationId="{7D3DA3A4-9E06-4D9C-8760-6E2F73853239}"/>
          </ac:spMkLst>
        </pc:spChg>
        <pc:spChg chg="add mod">
          <ac:chgData name="Siegbert Rudolph" userId="2af4d44886c067cc" providerId="LiveId" clId="{0A8EE6AA-5135-4642-A430-D6ECAF9E4B5F}" dt="2021-09-28T07:17:19.452" v="2126" actId="113"/>
          <ac:spMkLst>
            <pc:docMk/>
            <pc:sldMk cId="2928611940" sldId="799"/>
            <ac:spMk id="31" creationId="{BD297CDB-E1C3-4A3A-8909-A11BE7B37203}"/>
          </ac:spMkLst>
        </pc:spChg>
      </pc:sldChg>
      <pc:sldChg chg="addSp delSp modSp add mod delAnim modAnim">
        <pc:chgData name="Siegbert Rudolph" userId="2af4d44886c067cc" providerId="LiveId" clId="{0A8EE6AA-5135-4642-A430-D6ECAF9E4B5F}" dt="2021-09-28T07:43:34.206" v="2428"/>
        <pc:sldMkLst>
          <pc:docMk/>
          <pc:sldMk cId="3137416137" sldId="800"/>
        </pc:sldMkLst>
        <pc:spChg chg="add mod">
          <ac:chgData name="Siegbert Rudolph" userId="2af4d44886c067cc" providerId="LiveId" clId="{0A8EE6AA-5135-4642-A430-D6ECAF9E4B5F}" dt="2021-09-28T07:26:46.973" v="2264" actId="6549"/>
          <ac:spMkLst>
            <pc:docMk/>
            <pc:sldMk cId="3137416137" sldId="800"/>
            <ac:spMk id="4" creationId="{B19F0FAD-6A9A-4BD4-9975-AAF0C8B6F4D3}"/>
          </ac:spMkLst>
        </pc:spChg>
        <pc:spChg chg="add mod ord">
          <ac:chgData name="Siegbert Rudolph" userId="2af4d44886c067cc" providerId="LiveId" clId="{0A8EE6AA-5135-4642-A430-D6ECAF9E4B5F}" dt="2021-09-28T07:35:51.582" v="2348" actId="20577"/>
          <ac:spMkLst>
            <pc:docMk/>
            <pc:sldMk cId="3137416137" sldId="800"/>
            <ac:spMk id="5" creationId="{E81A181E-8641-4E75-8F90-A45FA5F21798}"/>
          </ac:spMkLst>
        </pc:spChg>
        <pc:spChg chg="add del mod">
          <ac:chgData name="Siegbert Rudolph" userId="2af4d44886c067cc" providerId="LiveId" clId="{0A8EE6AA-5135-4642-A430-D6ECAF9E4B5F}" dt="2021-09-28T07:27:29.405" v="2269" actId="478"/>
          <ac:spMkLst>
            <pc:docMk/>
            <pc:sldMk cId="3137416137" sldId="800"/>
            <ac:spMk id="6" creationId="{F1B593B0-5A11-46B2-B12D-2D5EF959C890}"/>
          </ac:spMkLst>
        </pc:spChg>
        <pc:spChg chg="add mod">
          <ac:chgData name="Siegbert Rudolph" userId="2af4d44886c067cc" providerId="LiveId" clId="{0A8EE6AA-5135-4642-A430-D6ECAF9E4B5F}" dt="2021-09-28T07:32:34.407" v="2312" actId="1038"/>
          <ac:spMkLst>
            <pc:docMk/>
            <pc:sldMk cId="3137416137" sldId="800"/>
            <ac:spMk id="7" creationId="{A24C66CB-C701-49DA-9CCA-A2056801519C}"/>
          </ac:spMkLst>
        </pc:spChg>
        <pc:spChg chg="add mod">
          <ac:chgData name="Siegbert Rudolph" userId="2af4d44886c067cc" providerId="LiveId" clId="{0A8EE6AA-5135-4642-A430-D6ECAF9E4B5F}" dt="2021-09-28T07:32:34.407" v="2312" actId="1038"/>
          <ac:spMkLst>
            <pc:docMk/>
            <pc:sldMk cId="3137416137" sldId="800"/>
            <ac:spMk id="8" creationId="{7110B1C4-3066-4110-93A5-FEA5D8E5B42A}"/>
          </ac:spMkLst>
        </pc:spChg>
        <pc:spChg chg="add mod">
          <ac:chgData name="Siegbert Rudolph" userId="2af4d44886c067cc" providerId="LiveId" clId="{0A8EE6AA-5135-4642-A430-D6ECAF9E4B5F}" dt="2021-09-28T07:32:46.123" v="2322" actId="1035"/>
          <ac:spMkLst>
            <pc:docMk/>
            <pc:sldMk cId="3137416137" sldId="800"/>
            <ac:spMk id="9" creationId="{53D99C25-4FD6-4CDB-A4B4-8A6AA12C9195}"/>
          </ac:spMkLst>
        </pc:spChg>
        <pc:spChg chg="add mod">
          <ac:chgData name="Siegbert Rudolph" userId="2af4d44886c067cc" providerId="LiveId" clId="{0A8EE6AA-5135-4642-A430-D6ECAF9E4B5F}" dt="2021-09-28T07:32:46.123" v="2322" actId="1035"/>
          <ac:spMkLst>
            <pc:docMk/>
            <pc:sldMk cId="3137416137" sldId="800"/>
            <ac:spMk id="10" creationId="{CF5775DB-EA08-4E0B-A2CD-6151D9CBD0B7}"/>
          </ac:spMkLst>
        </pc:spChg>
        <pc:spChg chg="add mod">
          <ac:chgData name="Siegbert Rudolph" userId="2af4d44886c067cc" providerId="LiveId" clId="{0A8EE6AA-5135-4642-A430-D6ECAF9E4B5F}" dt="2021-09-28T07:28:47.891" v="2286" actId="14100"/>
          <ac:spMkLst>
            <pc:docMk/>
            <pc:sldMk cId="3137416137" sldId="800"/>
            <ac:spMk id="11" creationId="{0A778022-E92C-43B5-B903-3DBF6881F7B3}"/>
          </ac:spMkLst>
        </pc:spChg>
        <pc:spChg chg="add mod">
          <ac:chgData name="Siegbert Rudolph" userId="2af4d44886c067cc" providerId="LiveId" clId="{0A8EE6AA-5135-4642-A430-D6ECAF9E4B5F}" dt="2021-09-28T07:32:53.996" v="2323" actId="14100"/>
          <ac:spMkLst>
            <pc:docMk/>
            <pc:sldMk cId="3137416137" sldId="800"/>
            <ac:spMk id="12" creationId="{3628B4AA-E068-4534-ABFA-1CE08F0317BA}"/>
          </ac:spMkLst>
        </pc:spChg>
        <pc:spChg chg="add mod">
          <ac:chgData name="Siegbert Rudolph" userId="2af4d44886c067cc" providerId="LiveId" clId="{0A8EE6AA-5135-4642-A430-D6ECAF9E4B5F}" dt="2021-09-28T07:33:24.140" v="2332" actId="1035"/>
          <ac:spMkLst>
            <pc:docMk/>
            <pc:sldMk cId="3137416137" sldId="800"/>
            <ac:spMk id="13" creationId="{1DD2FEC6-4E4C-45DA-B8FA-A22BD0FDDB42}"/>
          </ac:spMkLst>
        </pc:spChg>
        <pc:spChg chg="add mod">
          <ac:chgData name="Siegbert Rudolph" userId="2af4d44886c067cc" providerId="LiveId" clId="{0A8EE6AA-5135-4642-A430-D6ECAF9E4B5F}" dt="2021-09-28T07:33:24.140" v="2332" actId="1035"/>
          <ac:spMkLst>
            <pc:docMk/>
            <pc:sldMk cId="3137416137" sldId="800"/>
            <ac:spMk id="14" creationId="{20CE24A4-3C9C-499C-B213-2680DD454B5B}"/>
          </ac:spMkLst>
        </pc:spChg>
        <pc:spChg chg="add mod">
          <ac:chgData name="Siegbert Rudolph" userId="2af4d44886c067cc" providerId="LiveId" clId="{0A8EE6AA-5135-4642-A430-D6ECAF9E4B5F}" dt="2021-09-28T07:33:59.275" v="2335" actId="14100"/>
          <ac:spMkLst>
            <pc:docMk/>
            <pc:sldMk cId="3137416137" sldId="800"/>
            <ac:spMk id="15" creationId="{CEF55341-3850-4ECE-A6EF-348D602EC56E}"/>
          </ac:spMkLst>
        </pc:spChg>
        <pc:spChg chg="add mod">
          <ac:chgData name="Siegbert Rudolph" userId="2af4d44886c067cc" providerId="LiveId" clId="{0A8EE6AA-5135-4642-A430-D6ECAF9E4B5F}" dt="2021-09-28T07:35:05.578" v="2341" actId="1076"/>
          <ac:spMkLst>
            <pc:docMk/>
            <pc:sldMk cId="3137416137" sldId="800"/>
            <ac:spMk id="16" creationId="{A09172C8-A5B9-4728-9E2C-047FB32CAC74}"/>
          </ac:spMkLst>
        </pc:spChg>
        <pc:spChg chg="add mod">
          <ac:chgData name="Siegbert Rudolph" userId="2af4d44886c067cc" providerId="LiveId" clId="{0A8EE6AA-5135-4642-A430-D6ECAF9E4B5F}" dt="2021-09-28T07:35:05.578" v="2341" actId="1076"/>
          <ac:spMkLst>
            <pc:docMk/>
            <pc:sldMk cId="3137416137" sldId="800"/>
            <ac:spMk id="17" creationId="{BE987F8A-D8A2-4B66-89E5-B31766EE36E2}"/>
          </ac:spMkLst>
        </pc:spChg>
        <pc:spChg chg="add mod">
          <ac:chgData name="Siegbert Rudolph" userId="2af4d44886c067cc" providerId="LiveId" clId="{0A8EE6AA-5135-4642-A430-D6ECAF9E4B5F}" dt="2021-09-28T07:35:25.650" v="2344" actId="1076"/>
          <ac:spMkLst>
            <pc:docMk/>
            <pc:sldMk cId="3137416137" sldId="800"/>
            <ac:spMk id="18" creationId="{73856A9A-ADF5-4A85-A854-9E9317678442}"/>
          </ac:spMkLst>
        </pc:spChg>
        <pc:spChg chg="add mod">
          <ac:chgData name="Siegbert Rudolph" userId="2af4d44886c067cc" providerId="LiveId" clId="{0A8EE6AA-5135-4642-A430-D6ECAF9E4B5F}" dt="2021-09-28T07:35:25.650" v="2344" actId="1076"/>
          <ac:spMkLst>
            <pc:docMk/>
            <pc:sldMk cId="3137416137" sldId="800"/>
            <ac:spMk id="19" creationId="{12C84B47-E21A-4A10-9FA5-1BAD11395D24}"/>
          </ac:spMkLst>
        </pc:spChg>
        <pc:spChg chg="add mod">
          <ac:chgData name="Siegbert Rudolph" userId="2af4d44886c067cc" providerId="LiveId" clId="{0A8EE6AA-5135-4642-A430-D6ECAF9E4B5F}" dt="2021-09-28T07:35:45.786" v="2347" actId="14100"/>
          <ac:spMkLst>
            <pc:docMk/>
            <pc:sldMk cId="3137416137" sldId="800"/>
            <ac:spMk id="20" creationId="{5A57A2E2-00AE-4B0F-A18B-ADAC954FCCFF}"/>
          </ac:spMkLst>
        </pc:spChg>
        <pc:spChg chg="add mod">
          <ac:chgData name="Siegbert Rudolph" userId="2af4d44886c067cc" providerId="LiveId" clId="{0A8EE6AA-5135-4642-A430-D6ECAF9E4B5F}" dt="2021-09-28T07:37:13.432" v="2353" actId="1076"/>
          <ac:spMkLst>
            <pc:docMk/>
            <pc:sldMk cId="3137416137" sldId="800"/>
            <ac:spMk id="21" creationId="{8FF7B3DC-F46A-4098-A1FB-7C8337E30C8F}"/>
          </ac:spMkLst>
        </pc:spChg>
        <pc:spChg chg="add mod">
          <ac:chgData name="Siegbert Rudolph" userId="2af4d44886c067cc" providerId="LiveId" clId="{0A8EE6AA-5135-4642-A430-D6ECAF9E4B5F}" dt="2021-09-28T07:37:13.432" v="2353" actId="1076"/>
          <ac:spMkLst>
            <pc:docMk/>
            <pc:sldMk cId="3137416137" sldId="800"/>
            <ac:spMk id="22" creationId="{848EE491-A2AF-46F9-A1A6-675CAAAF9E7C}"/>
          </ac:spMkLst>
        </pc:spChg>
        <pc:spChg chg="add mod">
          <ac:chgData name="Siegbert Rudolph" userId="2af4d44886c067cc" providerId="LiveId" clId="{0A8EE6AA-5135-4642-A430-D6ECAF9E4B5F}" dt="2021-09-28T07:37:51.692" v="2363" actId="1037"/>
          <ac:spMkLst>
            <pc:docMk/>
            <pc:sldMk cId="3137416137" sldId="800"/>
            <ac:spMk id="23" creationId="{8FD7F367-000F-4FCB-9732-38D017887D29}"/>
          </ac:spMkLst>
        </pc:spChg>
        <pc:spChg chg="add mod">
          <ac:chgData name="Siegbert Rudolph" userId="2af4d44886c067cc" providerId="LiveId" clId="{0A8EE6AA-5135-4642-A430-D6ECAF9E4B5F}" dt="2021-09-28T07:37:51.692" v="2363" actId="1037"/>
          <ac:spMkLst>
            <pc:docMk/>
            <pc:sldMk cId="3137416137" sldId="800"/>
            <ac:spMk id="24" creationId="{95C3C044-6F57-4972-ADDC-E247669F9662}"/>
          </ac:spMkLst>
        </pc:spChg>
        <pc:spChg chg="add mod">
          <ac:chgData name="Siegbert Rudolph" userId="2af4d44886c067cc" providerId="LiveId" clId="{0A8EE6AA-5135-4642-A430-D6ECAF9E4B5F}" dt="2021-09-28T07:38:28.455" v="2368" actId="14100"/>
          <ac:spMkLst>
            <pc:docMk/>
            <pc:sldMk cId="3137416137" sldId="800"/>
            <ac:spMk id="25" creationId="{6116E48C-0A5C-45C1-A187-6BF670F03758}"/>
          </ac:spMkLst>
        </pc:spChg>
        <pc:spChg chg="mod">
          <ac:chgData name="Siegbert Rudolph" userId="2af4d44886c067cc" providerId="LiveId" clId="{0A8EE6AA-5135-4642-A430-D6ECAF9E4B5F}" dt="2021-09-28T07:23:49.832" v="2219" actId="20577"/>
          <ac:spMkLst>
            <pc:docMk/>
            <pc:sldMk cId="3137416137" sldId="800"/>
            <ac:spMk id="26" creationId="{8099377C-A990-46BC-9AA1-F6E4DB136045}"/>
          </ac:spMkLst>
        </pc:spChg>
        <pc:spChg chg="add del mod">
          <ac:chgData name="Siegbert Rudolph" userId="2af4d44886c067cc" providerId="LiveId" clId="{0A8EE6AA-5135-4642-A430-D6ECAF9E4B5F}" dt="2021-09-28T07:38:47.381" v="2372" actId="478"/>
          <ac:spMkLst>
            <pc:docMk/>
            <pc:sldMk cId="3137416137" sldId="800"/>
            <ac:spMk id="27" creationId="{31AC2C1D-09FC-4547-8B37-CBCACEB8C967}"/>
          </ac:spMkLst>
        </pc:spChg>
        <pc:spChg chg="mod">
          <ac:chgData name="Siegbert Rudolph" userId="2af4d44886c067cc" providerId="LiveId" clId="{0A8EE6AA-5135-4642-A430-D6ECAF9E4B5F}" dt="2021-09-28T06:57:32.788" v="1432" actId="6549"/>
          <ac:spMkLst>
            <pc:docMk/>
            <pc:sldMk cId="3137416137" sldId="800"/>
            <ac:spMk id="28" creationId="{FA65562B-1E60-4C6D-B659-7DB51A503305}"/>
          </ac:spMkLst>
        </pc:spChg>
        <pc:spChg chg="add mod">
          <ac:chgData name="Siegbert Rudolph" userId="2af4d44886c067cc" providerId="LiveId" clId="{0A8EE6AA-5135-4642-A430-D6ECAF9E4B5F}" dt="2021-09-28T07:39:06.003" v="2374" actId="1076"/>
          <ac:spMkLst>
            <pc:docMk/>
            <pc:sldMk cId="3137416137" sldId="800"/>
            <ac:spMk id="29" creationId="{A527277F-D39F-45F2-A437-33BB58828A32}"/>
          </ac:spMkLst>
        </pc:spChg>
        <pc:spChg chg="add mod">
          <ac:chgData name="Siegbert Rudolph" userId="2af4d44886c067cc" providerId="LiveId" clId="{0A8EE6AA-5135-4642-A430-D6ECAF9E4B5F}" dt="2021-09-28T07:39:06.003" v="2374" actId="1076"/>
          <ac:spMkLst>
            <pc:docMk/>
            <pc:sldMk cId="3137416137" sldId="800"/>
            <ac:spMk id="30" creationId="{7857C259-12CE-44DF-AF77-BDA7FE74633A}"/>
          </ac:spMkLst>
        </pc:spChg>
        <pc:spChg chg="add mod">
          <ac:chgData name="Siegbert Rudolph" userId="2af4d44886c067cc" providerId="LiveId" clId="{0A8EE6AA-5135-4642-A430-D6ECAF9E4B5F}" dt="2021-09-28T07:39:45.615" v="2380" actId="1038"/>
          <ac:spMkLst>
            <pc:docMk/>
            <pc:sldMk cId="3137416137" sldId="800"/>
            <ac:spMk id="31" creationId="{33C6DD7E-633F-483A-BA0B-CDA6C0765B77}"/>
          </ac:spMkLst>
        </pc:spChg>
        <pc:spChg chg="add mod">
          <ac:chgData name="Siegbert Rudolph" userId="2af4d44886c067cc" providerId="LiveId" clId="{0A8EE6AA-5135-4642-A430-D6ECAF9E4B5F}" dt="2021-09-28T07:40:06.440" v="2385" actId="1037"/>
          <ac:spMkLst>
            <pc:docMk/>
            <pc:sldMk cId="3137416137" sldId="800"/>
            <ac:spMk id="32" creationId="{07FF3BE4-2B7E-4F1B-9FF5-724C7CD17D5C}"/>
          </ac:spMkLst>
        </pc:spChg>
        <pc:spChg chg="add mod">
          <ac:chgData name="Siegbert Rudolph" userId="2af4d44886c067cc" providerId="LiveId" clId="{0A8EE6AA-5135-4642-A430-D6ECAF9E4B5F}" dt="2021-09-28T07:40:06.440" v="2385" actId="1037"/>
          <ac:spMkLst>
            <pc:docMk/>
            <pc:sldMk cId="3137416137" sldId="800"/>
            <ac:spMk id="33" creationId="{A1B09028-FD27-4B42-851F-4D69F48A1723}"/>
          </ac:spMkLst>
        </pc:spChg>
        <pc:spChg chg="add mod">
          <ac:chgData name="Siegbert Rudolph" userId="2af4d44886c067cc" providerId="LiveId" clId="{0A8EE6AA-5135-4642-A430-D6ECAF9E4B5F}" dt="2021-09-28T07:40:50.008" v="2393" actId="1037"/>
          <ac:spMkLst>
            <pc:docMk/>
            <pc:sldMk cId="3137416137" sldId="800"/>
            <ac:spMk id="34" creationId="{707CA6D2-FBA5-4C7B-87B6-2AF57A2084F7}"/>
          </ac:spMkLst>
        </pc:spChg>
        <pc:spChg chg="add mod">
          <ac:chgData name="Siegbert Rudolph" userId="2af4d44886c067cc" providerId="LiveId" clId="{0A8EE6AA-5135-4642-A430-D6ECAF9E4B5F}" dt="2021-09-28T07:40:50.008" v="2393" actId="1037"/>
          <ac:spMkLst>
            <pc:docMk/>
            <pc:sldMk cId="3137416137" sldId="800"/>
            <ac:spMk id="35" creationId="{38A04F0A-F9DA-4508-B571-0DECC1899003}"/>
          </ac:spMkLst>
        </pc:spChg>
        <pc:spChg chg="add mod">
          <ac:chgData name="Siegbert Rudolph" userId="2af4d44886c067cc" providerId="LiveId" clId="{0A8EE6AA-5135-4642-A430-D6ECAF9E4B5F}" dt="2021-09-28T07:41:37.295" v="2398" actId="1038"/>
          <ac:spMkLst>
            <pc:docMk/>
            <pc:sldMk cId="3137416137" sldId="800"/>
            <ac:spMk id="36" creationId="{EE66A007-A38C-4D5B-B47E-EE2D66F44C91}"/>
          </ac:spMkLst>
        </pc:spChg>
        <pc:spChg chg="add mod">
          <ac:chgData name="Siegbert Rudolph" userId="2af4d44886c067cc" providerId="LiveId" clId="{0A8EE6AA-5135-4642-A430-D6ECAF9E4B5F}" dt="2021-09-28T07:42:46.737" v="2422" actId="1038"/>
          <ac:spMkLst>
            <pc:docMk/>
            <pc:sldMk cId="3137416137" sldId="800"/>
            <ac:spMk id="37" creationId="{BDCE83A9-2AF8-4F40-8DFB-EC8CB245EF16}"/>
          </ac:spMkLst>
        </pc:spChg>
        <pc:spChg chg="add mod">
          <ac:chgData name="Siegbert Rudolph" userId="2af4d44886c067cc" providerId="LiveId" clId="{0A8EE6AA-5135-4642-A430-D6ECAF9E4B5F}" dt="2021-09-28T07:42:46.737" v="2422" actId="1038"/>
          <ac:spMkLst>
            <pc:docMk/>
            <pc:sldMk cId="3137416137" sldId="800"/>
            <ac:spMk id="38" creationId="{9956D9E9-0A5F-4199-ABC6-06880670A382}"/>
          </ac:spMkLst>
        </pc:spChg>
        <pc:spChg chg="add mod">
          <ac:chgData name="Siegbert Rudolph" userId="2af4d44886c067cc" providerId="LiveId" clId="{0A8EE6AA-5135-4642-A430-D6ECAF9E4B5F}" dt="2021-09-28T07:42:36.646" v="2406" actId="1076"/>
          <ac:spMkLst>
            <pc:docMk/>
            <pc:sldMk cId="3137416137" sldId="800"/>
            <ac:spMk id="39" creationId="{486DD0D8-820F-4030-B9E5-5ED5FC60AC27}"/>
          </ac:spMkLst>
        </pc:spChg>
        <pc:picChg chg="add mod">
          <ac:chgData name="Siegbert Rudolph" userId="2af4d44886c067cc" providerId="LiveId" clId="{0A8EE6AA-5135-4642-A430-D6ECAF9E4B5F}" dt="2021-09-28T07:43:18.913" v="2425" actId="1076"/>
          <ac:picMkLst>
            <pc:docMk/>
            <pc:sldMk cId="3137416137" sldId="800"/>
            <ac:picMk id="2" creationId="{A760340E-AA83-4547-A851-510264929276}"/>
          </ac:picMkLst>
        </pc:picChg>
      </pc:sldChg>
      <pc:sldChg chg="add del">
        <pc:chgData name="Siegbert Rudolph" userId="2af4d44886c067cc" providerId="LiveId" clId="{0A8EE6AA-5135-4642-A430-D6ECAF9E4B5F}" dt="2021-09-28T06:27:43.581" v="706" actId="47"/>
        <pc:sldMkLst>
          <pc:docMk/>
          <pc:sldMk cId="672811494" sldId="801"/>
        </pc:sldMkLst>
      </pc:sldChg>
      <pc:sldChg chg="add del">
        <pc:chgData name="Siegbert Rudolph" userId="2af4d44886c067cc" providerId="LiveId" clId="{0A8EE6AA-5135-4642-A430-D6ECAF9E4B5F}" dt="2021-09-28T06:27:22.461" v="704" actId="18676"/>
        <pc:sldMkLst>
          <pc:docMk/>
          <pc:sldMk cId="4248999329" sldId="801"/>
        </pc:sldMkLst>
      </pc:sldChg>
      <pc:sldChg chg="del">
        <pc:chgData name="Siegbert Rudolph" userId="2af4d44886c067cc" providerId="LiveId" clId="{0A8EE6AA-5135-4642-A430-D6ECAF9E4B5F}" dt="2021-09-28T06:26:18.473" v="696" actId="47"/>
        <pc:sldMkLst>
          <pc:docMk/>
          <pc:sldMk cId="579901163" sldId="802"/>
        </pc:sldMkLst>
      </pc:sldChg>
      <pc:sldChg chg="add del">
        <pc:chgData name="Siegbert Rudolph" userId="2af4d44886c067cc" providerId="LiveId" clId="{0A8EE6AA-5135-4642-A430-D6ECAF9E4B5F}" dt="2021-09-28T06:27:22.461" v="704" actId="18676"/>
        <pc:sldMkLst>
          <pc:docMk/>
          <pc:sldMk cId="2327513519" sldId="802"/>
        </pc:sldMkLst>
      </pc:sldChg>
      <pc:sldChg chg="add del replId">
        <pc:chgData name="Siegbert Rudolph" userId="2af4d44886c067cc" providerId="LiveId" clId="{0A8EE6AA-5135-4642-A430-D6ECAF9E4B5F}" dt="2021-09-28T06:57:55.673" v="1435" actId="47"/>
        <pc:sldMkLst>
          <pc:docMk/>
          <pc:sldMk cId="3755683829" sldId="802"/>
        </pc:sldMkLst>
      </pc:sldChg>
      <pc:sldChg chg="add del replId">
        <pc:chgData name="Siegbert Rudolph" userId="2af4d44886c067cc" providerId="LiveId" clId="{0A8EE6AA-5135-4642-A430-D6ECAF9E4B5F}" dt="2021-09-28T06:27:45.299" v="707" actId="47"/>
        <pc:sldMkLst>
          <pc:docMk/>
          <pc:sldMk cId="791772967" sldId="803"/>
        </pc:sldMkLst>
      </pc:sldChg>
      <pc:sldChg chg="addSp delSp modSp add mod replId delAnim modAnim">
        <pc:chgData name="Siegbert Rudolph" userId="2af4d44886c067cc" providerId="LiveId" clId="{0A8EE6AA-5135-4642-A430-D6ECAF9E4B5F}" dt="2021-09-28T09:29:03.143" v="3907" actId="1035"/>
        <pc:sldMkLst>
          <pc:docMk/>
          <pc:sldMk cId="3385925682" sldId="804"/>
        </pc:sldMkLst>
        <pc:spChg chg="add mod">
          <ac:chgData name="Siegbert Rudolph" userId="2af4d44886c067cc" providerId="LiveId" clId="{0A8EE6AA-5135-4642-A430-D6ECAF9E4B5F}" dt="2021-09-28T09:10:00.617" v="3837" actId="20577"/>
          <ac:spMkLst>
            <pc:docMk/>
            <pc:sldMk cId="3385925682" sldId="804"/>
            <ac:spMk id="4" creationId="{43E80779-6183-45C1-B4B1-E91B057DD3A1}"/>
          </ac:spMkLst>
        </pc:spChg>
        <pc:spChg chg="add mod">
          <ac:chgData name="Siegbert Rudolph" userId="2af4d44886c067cc" providerId="LiveId" clId="{0A8EE6AA-5135-4642-A430-D6ECAF9E4B5F}" dt="2021-09-28T09:02:31.288" v="3655" actId="1036"/>
          <ac:spMkLst>
            <pc:docMk/>
            <pc:sldMk cId="3385925682" sldId="804"/>
            <ac:spMk id="5" creationId="{354622F0-4F91-4FCA-A1E6-0D7803F2DEE7}"/>
          </ac:spMkLst>
        </pc:spChg>
        <pc:spChg chg="add mod">
          <ac:chgData name="Siegbert Rudolph" userId="2af4d44886c067cc" providerId="LiveId" clId="{0A8EE6AA-5135-4642-A430-D6ECAF9E4B5F}" dt="2021-09-28T09:02:31.288" v="3655" actId="1036"/>
          <ac:spMkLst>
            <pc:docMk/>
            <pc:sldMk cId="3385925682" sldId="804"/>
            <ac:spMk id="6" creationId="{63A76604-A928-4E4F-A573-B116C934EDEE}"/>
          </ac:spMkLst>
        </pc:spChg>
        <pc:spChg chg="add mod">
          <ac:chgData name="Siegbert Rudolph" userId="2af4d44886c067cc" providerId="LiveId" clId="{0A8EE6AA-5135-4642-A430-D6ECAF9E4B5F}" dt="2021-09-28T09:02:31.288" v="3655" actId="1036"/>
          <ac:spMkLst>
            <pc:docMk/>
            <pc:sldMk cId="3385925682" sldId="804"/>
            <ac:spMk id="7" creationId="{74ABE0EE-EB34-489B-B671-F87B0309C1E1}"/>
          </ac:spMkLst>
        </pc:spChg>
        <pc:spChg chg="add mod">
          <ac:chgData name="Siegbert Rudolph" userId="2af4d44886c067cc" providerId="LiveId" clId="{0A8EE6AA-5135-4642-A430-D6ECAF9E4B5F}" dt="2021-09-28T09:02:31.288" v="3655" actId="1036"/>
          <ac:spMkLst>
            <pc:docMk/>
            <pc:sldMk cId="3385925682" sldId="804"/>
            <ac:spMk id="8" creationId="{599C6EF4-817E-4F7E-8B68-93B4A7C35FF3}"/>
          </ac:spMkLst>
        </pc:spChg>
        <pc:spChg chg="add mod">
          <ac:chgData name="Siegbert Rudolph" userId="2af4d44886c067cc" providerId="LiveId" clId="{0A8EE6AA-5135-4642-A430-D6ECAF9E4B5F}" dt="2021-09-28T09:02:31.288" v="3655" actId="1036"/>
          <ac:spMkLst>
            <pc:docMk/>
            <pc:sldMk cId="3385925682" sldId="804"/>
            <ac:spMk id="9" creationId="{90592E8A-46A9-4978-8600-C5A3E752C3A8}"/>
          </ac:spMkLst>
        </pc:spChg>
        <pc:spChg chg="add mod">
          <ac:chgData name="Siegbert Rudolph" userId="2af4d44886c067cc" providerId="LiveId" clId="{0A8EE6AA-5135-4642-A430-D6ECAF9E4B5F}" dt="2021-09-28T09:02:31.288" v="3655" actId="1036"/>
          <ac:spMkLst>
            <pc:docMk/>
            <pc:sldMk cId="3385925682" sldId="804"/>
            <ac:spMk id="10" creationId="{C7A019AA-9333-4AEF-BDA5-87364FB6DCD5}"/>
          </ac:spMkLst>
        </pc:spChg>
        <pc:spChg chg="add del mod">
          <ac:chgData name="Siegbert Rudolph" userId="2af4d44886c067cc" providerId="LiveId" clId="{0A8EE6AA-5135-4642-A430-D6ECAF9E4B5F}" dt="2021-09-28T08:14:43.738" v="3263" actId="478"/>
          <ac:spMkLst>
            <pc:docMk/>
            <pc:sldMk cId="3385925682" sldId="804"/>
            <ac:spMk id="11" creationId="{38C43C56-B908-443F-B81C-CF43090E14D9}"/>
          </ac:spMkLst>
        </pc:spChg>
        <pc:spChg chg="add mod">
          <ac:chgData name="Siegbert Rudolph" userId="2af4d44886c067cc" providerId="LiveId" clId="{0A8EE6AA-5135-4642-A430-D6ECAF9E4B5F}" dt="2021-09-28T09:02:31.288" v="3655" actId="1036"/>
          <ac:spMkLst>
            <pc:docMk/>
            <pc:sldMk cId="3385925682" sldId="804"/>
            <ac:spMk id="12" creationId="{BE0C351C-BCE3-4D35-BF11-445A249D75D5}"/>
          </ac:spMkLst>
        </pc:spChg>
        <pc:spChg chg="add mod">
          <ac:chgData name="Siegbert Rudolph" userId="2af4d44886c067cc" providerId="LiveId" clId="{0A8EE6AA-5135-4642-A430-D6ECAF9E4B5F}" dt="2021-09-28T09:02:31.288" v="3655" actId="1036"/>
          <ac:spMkLst>
            <pc:docMk/>
            <pc:sldMk cId="3385925682" sldId="804"/>
            <ac:spMk id="13" creationId="{B3873FB4-1192-4705-8796-C577FF533382}"/>
          </ac:spMkLst>
        </pc:spChg>
        <pc:spChg chg="add mod">
          <ac:chgData name="Siegbert Rudolph" userId="2af4d44886c067cc" providerId="LiveId" clId="{0A8EE6AA-5135-4642-A430-D6ECAF9E4B5F}" dt="2021-09-28T09:02:31.288" v="3655" actId="1036"/>
          <ac:spMkLst>
            <pc:docMk/>
            <pc:sldMk cId="3385925682" sldId="804"/>
            <ac:spMk id="14" creationId="{76C98261-4AF2-42DF-A949-D11F51752B50}"/>
          </ac:spMkLst>
        </pc:spChg>
        <pc:spChg chg="add mod">
          <ac:chgData name="Siegbert Rudolph" userId="2af4d44886c067cc" providerId="LiveId" clId="{0A8EE6AA-5135-4642-A430-D6ECAF9E4B5F}" dt="2021-09-28T09:02:31.288" v="3655" actId="1036"/>
          <ac:spMkLst>
            <pc:docMk/>
            <pc:sldMk cId="3385925682" sldId="804"/>
            <ac:spMk id="15" creationId="{1567F225-524D-4E3D-AA59-B7228BCEE8FA}"/>
          </ac:spMkLst>
        </pc:spChg>
        <pc:spChg chg="add mod">
          <ac:chgData name="Siegbert Rudolph" userId="2af4d44886c067cc" providerId="LiveId" clId="{0A8EE6AA-5135-4642-A430-D6ECAF9E4B5F}" dt="2021-09-28T09:02:31.288" v="3655" actId="1036"/>
          <ac:spMkLst>
            <pc:docMk/>
            <pc:sldMk cId="3385925682" sldId="804"/>
            <ac:spMk id="16" creationId="{5CCE05AB-8ADA-4313-A2B4-8FEEF08444D3}"/>
          </ac:spMkLst>
        </pc:spChg>
        <pc:spChg chg="add mod">
          <ac:chgData name="Siegbert Rudolph" userId="2af4d44886c067cc" providerId="LiveId" clId="{0A8EE6AA-5135-4642-A430-D6ECAF9E4B5F}" dt="2021-09-28T09:02:31.288" v="3655" actId="1036"/>
          <ac:spMkLst>
            <pc:docMk/>
            <pc:sldMk cId="3385925682" sldId="804"/>
            <ac:spMk id="17" creationId="{F7128E70-D8AC-46EB-8859-1243EAF8C47F}"/>
          </ac:spMkLst>
        </pc:spChg>
        <pc:spChg chg="add mod">
          <ac:chgData name="Siegbert Rudolph" userId="2af4d44886c067cc" providerId="LiveId" clId="{0A8EE6AA-5135-4642-A430-D6ECAF9E4B5F}" dt="2021-09-28T09:02:31.288" v="3655" actId="1036"/>
          <ac:spMkLst>
            <pc:docMk/>
            <pc:sldMk cId="3385925682" sldId="804"/>
            <ac:spMk id="18" creationId="{5FE75EE7-9D46-406C-BB4B-29A5FCB25038}"/>
          </ac:spMkLst>
        </pc:spChg>
        <pc:spChg chg="add mod">
          <ac:chgData name="Siegbert Rudolph" userId="2af4d44886c067cc" providerId="LiveId" clId="{0A8EE6AA-5135-4642-A430-D6ECAF9E4B5F}" dt="2021-09-28T09:02:31.288" v="3655" actId="1036"/>
          <ac:spMkLst>
            <pc:docMk/>
            <pc:sldMk cId="3385925682" sldId="804"/>
            <ac:spMk id="19" creationId="{8EFC2E68-591C-4635-9AA6-348CAC6BD00B}"/>
          </ac:spMkLst>
        </pc:spChg>
        <pc:spChg chg="add del mod">
          <ac:chgData name="Siegbert Rudolph" userId="2af4d44886c067cc" providerId="LiveId" clId="{0A8EE6AA-5135-4642-A430-D6ECAF9E4B5F}" dt="2021-09-28T08:44:08.286" v="3449" actId="478"/>
          <ac:spMkLst>
            <pc:docMk/>
            <pc:sldMk cId="3385925682" sldId="804"/>
            <ac:spMk id="20" creationId="{1D5DD306-31D0-47BE-9069-77E91BACD1DE}"/>
          </ac:spMkLst>
        </pc:spChg>
        <pc:spChg chg="add mod">
          <ac:chgData name="Siegbert Rudolph" userId="2af4d44886c067cc" providerId="LiveId" clId="{0A8EE6AA-5135-4642-A430-D6ECAF9E4B5F}" dt="2021-09-28T09:02:31.288" v="3655" actId="1036"/>
          <ac:spMkLst>
            <pc:docMk/>
            <pc:sldMk cId="3385925682" sldId="804"/>
            <ac:spMk id="21" creationId="{E29EAD7A-05FB-4942-AF63-A89EB49D79D8}"/>
          </ac:spMkLst>
        </pc:spChg>
        <pc:spChg chg="add mod">
          <ac:chgData name="Siegbert Rudolph" userId="2af4d44886c067cc" providerId="LiveId" clId="{0A8EE6AA-5135-4642-A430-D6ECAF9E4B5F}" dt="2021-09-28T09:29:03.143" v="3907" actId="1035"/>
          <ac:spMkLst>
            <pc:docMk/>
            <pc:sldMk cId="3385925682" sldId="804"/>
            <ac:spMk id="22" creationId="{4470B74E-C0D9-49A3-BD3D-08626C12B5FD}"/>
          </ac:spMkLst>
        </pc:spChg>
        <pc:spChg chg="add del mod">
          <ac:chgData name="Siegbert Rudolph" userId="2af4d44886c067cc" providerId="LiveId" clId="{0A8EE6AA-5135-4642-A430-D6ECAF9E4B5F}" dt="2021-09-28T08:43:35.308" v="3446" actId="478"/>
          <ac:spMkLst>
            <pc:docMk/>
            <pc:sldMk cId="3385925682" sldId="804"/>
            <ac:spMk id="23" creationId="{CC3C6A6E-4A5D-4726-9BC8-BFAEF81D4C0B}"/>
          </ac:spMkLst>
        </pc:spChg>
        <pc:spChg chg="add mod">
          <ac:chgData name="Siegbert Rudolph" userId="2af4d44886c067cc" providerId="LiveId" clId="{0A8EE6AA-5135-4642-A430-D6ECAF9E4B5F}" dt="2021-09-28T09:02:31.288" v="3655" actId="1036"/>
          <ac:spMkLst>
            <pc:docMk/>
            <pc:sldMk cId="3385925682" sldId="804"/>
            <ac:spMk id="24" creationId="{E392B404-8101-4FFD-AC64-94ABC02D1C9E}"/>
          </ac:spMkLst>
        </pc:spChg>
        <pc:spChg chg="add mod">
          <ac:chgData name="Siegbert Rudolph" userId="2af4d44886c067cc" providerId="LiveId" clId="{0A8EE6AA-5135-4642-A430-D6ECAF9E4B5F}" dt="2021-09-28T09:02:31.288" v="3655" actId="1036"/>
          <ac:spMkLst>
            <pc:docMk/>
            <pc:sldMk cId="3385925682" sldId="804"/>
            <ac:spMk id="25" creationId="{D01B4997-1A08-4231-A087-7EFEB9F67760}"/>
          </ac:spMkLst>
        </pc:spChg>
        <pc:spChg chg="mod">
          <ac:chgData name="Siegbert Rudolph" userId="2af4d44886c067cc" providerId="LiveId" clId="{0A8EE6AA-5135-4642-A430-D6ECAF9E4B5F}" dt="2021-09-28T07:45:09.620" v="2470" actId="20577"/>
          <ac:spMkLst>
            <pc:docMk/>
            <pc:sldMk cId="3385925682" sldId="804"/>
            <ac:spMk id="26" creationId="{8099377C-A990-46BC-9AA1-F6E4DB136045}"/>
          </ac:spMkLst>
        </pc:spChg>
        <pc:spChg chg="add mod">
          <ac:chgData name="Siegbert Rudolph" userId="2af4d44886c067cc" providerId="LiveId" clId="{0A8EE6AA-5135-4642-A430-D6ECAF9E4B5F}" dt="2021-09-28T09:02:31.288" v="3655" actId="1036"/>
          <ac:spMkLst>
            <pc:docMk/>
            <pc:sldMk cId="3385925682" sldId="804"/>
            <ac:spMk id="27" creationId="{A323A9CE-13D4-461E-8341-D1542152F8B0}"/>
          </ac:spMkLst>
        </pc:spChg>
        <pc:spChg chg="mod">
          <ac:chgData name="Siegbert Rudolph" userId="2af4d44886c067cc" providerId="LiveId" clId="{0A8EE6AA-5135-4642-A430-D6ECAF9E4B5F}" dt="2021-09-28T06:57:42.770" v="1433" actId="20577"/>
          <ac:spMkLst>
            <pc:docMk/>
            <pc:sldMk cId="3385925682" sldId="804"/>
            <ac:spMk id="28" creationId="{FA65562B-1E60-4C6D-B659-7DB51A503305}"/>
          </ac:spMkLst>
        </pc:spChg>
        <pc:spChg chg="add mod">
          <ac:chgData name="Siegbert Rudolph" userId="2af4d44886c067cc" providerId="LiveId" clId="{0A8EE6AA-5135-4642-A430-D6ECAF9E4B5F}" dt="2021-09-28T09:02:31.288" v="3655" actId="1036"/>
          <ac:spMkLst>
            <pc:docMk/>
            <pc:sldMk cId="3385925682" sldId="804"/>
            <ac:spMk id="29" creationId="{332A9EFA-485E-4B3D-AAAF-7C685E74AB58}"/>
          </ac:spMkLst>
        </pc:spChg>
        <pc:spChg chg="add mod">
          <ac:chgData name="Siegbert Rudolph" userId="2af4d44886c067cc" providerId="LiveId" clId="{0A8EE6AA-5135-4642-A430-D6ECAF9E4B5F}" dt="2021-09-28T09:02:31.288" v="3655" actId="1036"/>
          <ac:spMkLst>
            <pc:docMk/>
            <pc:sldMk cId="3385925682" sldId="804"/>
            <ac:spMk id="30" creationId="{A648DAA6-308C-42CD-A6C5-DF55245111CE}"/>
          </ac:spMkLst>
        </pc:spChg>
        <pc:spChg chg="add mod">
          <ac:chgData name="Siegbert Rudolph" userId="2af4d44886c067cc" providerId="LiveId" clId="{0A8EE6AA-5135-4642-A430-D6ECAF9E4B5F}" dt="2021-09-28T09:02:31.288" v="3655" actId="1036"/>
          <ac:spMkLst>
            <pc:docMk/>
            <pc:sldMk cId="3385925682" sldId="804"/>
            <ac:spMk id="31" creationId="{174B564A-5789-4195-8925-F0CE25083109}"/>
          </ac:spMkLst>
        </pc:spChg>
        <pc:spChg chg="add mod">
          <ac:chgData name="Siegbert Rudolph" userId="2af4d44886c067cc" providerId="LiveId" clId="{0A8EE6AA-5135-4642-A430-D6ECAF9E4B5F}" dt="2021-09-28T09:02:31.288" v="3655" actId="1036"/>
          <ac:spMkLst>
            <pc:docMk/>
            <pc:sldMk cId="3385925682" sldId="804"/>
            <ac:spMk id="32" creationId="{0F2000B7-0D5C-451C-9EB5-E3C9F08EDADE}"/>
          </ac:spMkLst>
        </pc:spChg>
        <pc:spChg chg="add mod">
          <ac:chgData name="Siegbert Rudolph" userId="2af4d44886c067cc" providerId="LiveId" clId="{0A8EE6AA-5135-4642-A430-D6ECAF9E4B5F}" dt="2021-09-28T09:02:31.288" v="3655" actId="1036"/>
          <ac:spMkLst>
            <pc:docMk/>
            <pc:sldMk cId="3385925682" sldId="804"/>
            <ac:spMk id="33" creationId="{56478F25-BB21-45BB-9E56-ECAFB3058D04}"/>
          </ac:spMkLst>
        </pc:spChg>
        <pc:spChg chg="add mod">
          <ac:chgData name="Siegbert Rudolph" userId="2af4d44886c067cc" providerId="LiveId" clId="{0A8EE6AA-5135-4642-A430-D6ECAF9E4B5F}" dt="2021-09-28T09:05:11.508" v="3728" actId="1035"/>
          <ac:spMkLst>
            <pc:docMk/>
            <pc:sldMk cId="3385925682" sldId="804"/>
            <ac:spMk id="34" creationId="{270B8801-CFDD-448E-A99E-768717C3ED55}"/>
          </ac:spMkLst>
        </pc:spChg>
        <pc:spChg chg="add mod">
          <ac:chgData name="Siegbert Rudolph" userId="2af4d44886c067cc" providerId="LiveId" clId="{0A8EE6AA-5135-4642-A430-D6ECAF9E4B5F}" dt="2021-09-28T09:05:56.568" v="3777" actId="207"/>
          <ac:spMkLst>
            <pc:docMk/>
            <pc:sldMk cId="3385925682" sldId="804"/>
            <ac:spMk id="35" creationId="{39C5FDB9-271E-4338-8377-1768D7CF98F7}"/>
          </ac:spMkLst>
        </pc:spChg>
        <pc:spChg chg="add mod">
          <ac:chgData name="Siegbert Rudolph" userId="2af4d44886c067cc" providerId="LiveId" clId="{0A8EE6AA-5135-4642-A430-D6ECAF9E4B5F}" dt="2021-09-28T09:07:02.553" v="3787" actId="14100"/>
          <ac:spMkLst>
            <pc:docMk/>
            <pc:sldMk cId="3385925682" sldId="804"/>
            <ac:spMk id="36" creationId="{83546E4F-4FC2-4955-B094-FDA8F671D6AE}"/>
          </ac:spMkLst>
        </pc:spChg>
        <pc:spChg chg="add mod ord">
          <ac:chgData name="Siegbert Rudolph" userId="2af4d44886c067cc" providerId="LiveId" clId="{0A8EE6AA-5135-4642-A430-D6ECAF9E4B5F}" dt="2021-09-28T09:10:20.976" v="3879" actId="1035"/>
          <ac:spMkLst>
            <pc:docMk/>
            <pc:sldMk cId="3385925682" sldId="804"/>
            <ac:spMk id="38" creationId="{6C849C72-A2D5-4357-A1DA-406215C7FE14}"/>
          </ac:spMkLst>
        </pc:spChg>
        <pc:spChg chg="add mod">
          <ac:chgData name="Siegbert Rudolph" userId="2af4d44886c067cc" providerId="LiveId" clId="{0A8EE6AA-5135-4642-A430-D6ECAF9E4B5F}" dt="2021-09-28T09:09:29.749" v="3834" actId="207"/>
          <ac:spMkLst>
            <pc:docMk/>
            <pc:sldMk cId="3385925682" sldId="804"/>
            <ac:spMk id="40" creationId="{F330E73E-7D91-4AE7-B7A0-6FEB5CDABBA0}"/>
          </ac:spMkLst>
        </pc:spChg>
        <pc:spChg chg="add mod">
          <ac:chgData name="Siegbert Rudolph" userId="2af4d44886c067cc" providerId="LiveId" clId="{0A8EE6AA-5135-4642-A430-D6ECAF9E4B5F}" dt="2021-09-28T09:14:15.883" v="3899" actId="1076"/>
          <ac:spMkLst>
            <pc:docMk/>
            <pc:sldMk cId="3385925682" sldId="804"/>
            <ac:spMk id="41" creationId="{2C1A21BA-402B-4B66-BFC5-F1747A90B1F2}"/>
          </ac:spMkLst>
        </pc:spChg>
      </pc:sldChg>
      <pc:sldChg chg="del">
        <pc:chgData name="Siegbert Rudolph" userId="2af4d44886c067cc" providerId="LiveId" clId="{0A8EE6AA-5135-4642-A430-D6ECAF9E4B5F}" dt="2021-09-28T06:26:18.473" v="696" actId="47"/>
        <pc:sldMkLst>
          <pc:docMk/>
          <pc:sldMk cId="3650822436" sldId="804"/>
        </pc:sldMkLst>
      </pc:sldChg>
      <pc:sldChg chg="addSp delSp modSp add mod replId delAnim modAnim">
        <pc:chgData name="Siegbert Rudolph" userId="2af4d44886c067cc" providerId="LiveId" clId="{0A8EE6AA-5135-4642-A430-D6ECAF9E4B5F}" dt="2021-09-28T09:44:45.470" v="4276" actId="14100"/>
        <pc:sldMkLst>
          <pc:docMk/>
          <pc:sldMk cId="78847597" sldId="805"/>
        </pc:sldMkLst>
        <pc:spChg chg="add mod">
          <ac:chgData name="Siegbert Rudolph" userId="2af4d44886c067cc" providerId="LiveId" clId="{0A8EE6AA-5135-4642-A430-D6ECAF9E4B5F}" dt="2021-09-28T09:31:27.612" v="3974" actId="555"/>
          <ac:spMkLst>
            <pc:docMk/>
            <pc:sldMk cId="78847597" sldId="805"/>
            <ac:spMk id="4" creationId="{DA9A8ED7-9F96-49F3-90D4-4C481223D68B}"/>
          </ac:spMkLst>
        </pc:spChg>
        <pc:spChg chg="add mod">
          <ac:chgData name="Siegbert Rudolph" userId="2af4d44886c067cc" providerId="LiveId" clId="{0A8EE6AA-5135-4642-A430-D6ECAF9E4B5F}" dt="2021-09-28T09:31:27.612" v="3974" actId="555"/>
          <ac:spMkLst>
            <pc:docMk/>
            <pc:sldMk cId="78847597" sldId="805"/>
            <ac:spMk id="6" creationId="{008C0499-2D4E-40F4-B293-605A6CE259ED}"/>
          </ac:spMkLst>
        </pc:spChg>
        <pc:spChg chg="add mod ord">
          <ac:chgData name="Siegbert Rudolph" userId="2af4d44886c067cc" providerId="LiveId" clId="{0A8EE6AA-5135-4642-A430-D6ECAF9E4B5F}" dt="2021-09-28T09:31:27.612" v="3974" actId="555"/>
          <ac:spMkLst>
            <pc:docMk/>
            <pc:sldMk cId="78847597" sldId="805"/>
            <ac:spMk id="8" creationId="{B3D7D0CA-D846-4998-A56B-D7FF7C157ED7}"/>
          </ac:spMkLst>
        </pc:spChg>
        <pc:spChg chg="add mod">
          <ac:chgData name="Siegbert Rudolph" userId="2af4d44886c067cc" providerId="LiveId" clId="{0A8EE6AA-5135-4642-A430-D6ECAF9E4B5F}" dt="2021-09-28T09:31:27.612" v="3974" actId="555"/>
          <ac:spMkLst>
            <pc:docMk/>
            <pc:sldMk cId="78847597" sldId="805"/>
            <ac:spMk id="9" creationId="{ED24A92E-7B9D-4418-8E1C-5A0129ABE7C0}"/>
          </ac:spMkLst>
        </pc:spChg>
        <pc:spChg chg="add mod">
          <ac:chgData name="Siegbert Rudolph" userId="2af4d44886c067cc" providerId="LiveId" clId="{0A8EE6AA-5135-4642-A430-D6ECAF9E4B5F}" dt="2021-09-28T09:32:47.580" v="3990" actId="20577"/>
          <ac:spMkLst>
            <pc:docMk/>
            <pc:sldMk cId="78847597" sldId="805"/>
            <ac:spMk id="11" creationId="{A699E902-92F5-4D5C-95A7-D99CE5E09027}"/>
          </ac:spMkLst>
        </pc:spChg>
        <pc:spChg chg="add mod">
          <ac:chgData name="Siegbert Rudolph" userId="2af4d44886c067cc" providerId="LiveId" clId="{0A8EE6AA-5135-4642-A430-D6ECAF9E4B5F}" dt="2021-09-28T09:33:51.055" v="4020" actId="14100"/>
          <ac:spMkLst>
            <pc:docMk/>
            <pc:sldMk cId="78847597" sldId="805"/>
            <ac:spMk id="13" creationId="{022D6845-CF41-44E4-BDD7-AC9FF3FF4188}"/>
          </ac:spMkLst>
        </pc:spChg>
        <pc:spChg chg="add mod">
          <ac:chgData name="Siegbert Rudolph" userId="2af4d44886c067cc" providerId="LiveId" clId="{0A8EE6AA-5135-4642-A430-D6ECAF9E4B5F}" dt="2021-09-28T09:43:41.718" v="4248" actId="20577"/>
          <ac:spMkLst>
            <pc:docMk/>
            <pc:sldMk cId="78847597" sldId="805"/>
            <ac:spMk id="14" creationId="{5D0B57E5-E810-4BAD-AEE6-6C4BC7CA780C}"/>
          </ac:spMkLst>
        </pc:spChg>
        <pc:spChg chg="add mod">
          <ac:chgData name="Siegbert Rudolph" userId="2af4d44886c067cc" providerId="LiveId" clId="{0A8EE6AA-5135-4642-A430-D6ECAF9E4B5F}" dt="2021-09-28T09:44:45.470" v="4276" actId="14100"/>
          <ac:spMkLst>
            <pc:docMk/>
            <pc:sldMk cId="78847597" sldId="805"/>
            <ac:spMk id="15" creationId="{7E17C4F4-31A1-42DB-A1E5-F9F8584AECD3}"/>
          </ac:spMkLst>
        </pc:spChg>
        <pc:spChg chg="add mod">
          <ac:chgData name="Siegbert Rudolph" userId="2af4d44886c067cc" providerId="LiveId" clId="{0A8EE6AA-5135-4642-A430-D6ECAF9E4B5F}" dt="2021-09-28T09:38:29.950" v="4188" actId="1035"/>
          <ac:spMkLst>
            <pc:docMk/>
            <pc:sldMk cId="78847597" sldId="805"/>
            <ac:spMk id="16" creationId="{F97A3888-7A59-46BC-BF8E-B5D4CD40E2DC}"/>
          </ac:spMkLst>
        </pc:spChg>
        <pc:spChg chg="add mod">
          <ac:chgData name="Siegbert Rudolph" userId="2af4d44886c067cc" providerId="LiveId" clId="{0A8EE6AA-5135-4642-A430-D6ECAF9E4B5F}" dt="2021-09-28T09:43:32.220" v="4242" actId="1038"/>
          <ac:spMkLst>
            <pc:docMk/>
            <pc:sldMk cId="78847597" sldId="805"/>
            <ac:spMk id="17" creationId="{8B732871-0F65-4266-A104-CA03CC271ED9}"/>
          </ac:spMkLst>
        </pc:spChg>
        <pc:spChg chg="add del mod">
          <ac:chgData name="Siegbert Rudolph" userId="2af4d44886c067cc" providerId="LiveId" clId="{0A8EE6AA-5135-4642-A430-D6ECAF9E4B5F}" dt="2021-09-28T09:37:53.573" v="4176" actId="478"/>
          <ac:spMkLst>
            <pc:docMk/>
            <pc:sldMk cId="78847597" sldId="805"/>
            <ac:spMk id="18" creationId="{23213D25-EF6F-4FB5-B3D5-3778C72FC3A5}"/>
          </ac:spMkLst>
        </pc:spChg>
        <pc:spChg chg="add mod">
          <ac:chgData name="Siegbert Rudolph" userId="2af4d44886c067cc" providerId="LiveId" clId="{0A8EE6AA-5135-4642-A430-D6ECAF9E4B5F}" dt="2021-09-28T09:43:12.770" v="4229" actId="1035"/>
          <ac:spMkLst>
            <pc:docMk/>
            <pc:sldMk cId="78847597" sldId="805"/>
            <ac:spMk id="19" creationId="{1B2B2084-6719-4D61-BB71-9E73AB4F4931}"/>
          </ac:spMkLst>
        </pc:spChg>
        <pc:spChg chg="add mod">
          <ac:chgData name="Siegbert Rudolph" userId="2af4d44886c067cc" providerId="LiveId" clId="{0A8EE6AA-5135-4642-A430-D6ECAF9E4B5F}" dt="2021-09-28T09:38:22.139" v="4187" actId="20577"/>
          <ac:spMkLst>
            <pc:docMk/>
            <pc:sldMk cId="78847597" sldId="805"/>
            <ac:spMk id="20" creationId="{4535D963-4A45-44A5-8BF2-C1A2696CF2A0}"/>
          </ac:spMkLst>
        </pc:spChg>
        <pc:spChg chg="add mod">
          <ac:chgData name="Siegbert Rudolph" userId="2af4d44886c067cc" providerId="LiveId" clId="{0A8EE6AA-5135-4642-A430-D6ECAF9E4B5F}" dt="2021-09-28T09:44:34.801" v="4274" actId="14100"/>
          <ac:spMkLst>
            <pc:docMk/>
            <pc:sldMk cId="78847597" sldId="805"/>
            <ac:spMk id="21" creationId="{6A21BE4F-7947-4BA9-A99F-BC7C4DF64AAA}"/>
          </ac:spMkLst>
        </pc:spChg>
        <pc:spChg chg="add del mod">
          <ac:chgData name="Siegbert Rudolph" userId="2af4d44886c067cc" providerId="LiveId" clId="{0A8EE6AA-5135-4642-A430-D6ECAF9E4B5F}" dt="2021-09-28T09:37:56.150" v="4177" actId="478"/>
          <ac:spMkLst>
            <pc:docMk/>
            <pc:sldMk cId="78847597" sldId="805"/>
            <ac:spMk id="22" creationId="{957CA61F-88CB-4204-86CA-0E94405BE963}"/>
          </ac:spMkLst>
        </pc:spChg>
        <pc:spChg chg="add mod">
          <ac:chgData name="Siegbert Rudolph" userId="2af4d44886c067cc" providerId="LiveId" clId="{0A8EE6AA-5135-4642-A430-D6ECAF9E4B5F}" dt="2021-09-28T09:36:19.484" v="4108" actId="1037"/>
          <ac:spMkLst>
            <pc:docMk/>
            <pc:sldMk cId="78847597" sldId="805"/>
            <ac:spMk id="23" creationId="{24F48383-CD1D-4B81-BA92-08F5F3B947A6}"/>
          </ac:spMkLst>
        </pc:spChg>
        <pc:spChg chg="add mod">
          <ac:chgData name="Siegbert Rudolph" userId="2af4d44886c067cc" providerId="LiveId" clId="{0A8EE6AA-5135-4642-A430-D6ECAF9E4B5F}" dt="2021-09-28T09:35:07.023" v="4089" actId="1076"/>
          <ac:spMkLst>
            <pc:docMk/>
            <pc:sldMk cId="78847597" sldId="805"/>
            <ac:spMk id="24" creationId="{622C09DE-21E4-45C5-AC09-4DC71ABBB313}"/>
          </ac:spMkLst>
        </pc:spChg>
        <pc:spChg chg="add mod">
          <ac:chgData name="Siegbert Rudolph" userId="2af4d44886c067cc" providerId="LiveId" clId="{0A8EE6AA-5135-4642-A430-D6ECAF9E4B5F}" dt="2021-09-28T09:40:39.661" v="4201" actId="1076"/>
          <ac:spMkLst>
            <pc:docMk/>
            <pc:sldMk cId="78847597" sldId="805"/>
            <ac:spMk id="25" creationId="{959F8BFA-0364-45C8-BADE-A93C172E180B}"/>
          </ac:spMkLst>
        </pc:spChg>
        <pc:spChg chg="mod">
          <ac:chgData name="Siegbert Rudolph" userId="2af4d44886c067cc" providerId="LiveId" clId="{0A8EE6AA-5135-4642-A430-D6ECAF9E4B5F}" dt="2021-09-28T09:29:27.691" v="3921" actId="20577"/>
          <ac:spMkLst>
            <pc:docMk/>
            <pc:sldMk cId="78847597" sldId="805"/>
            <ac:spMk id="26" creationId="{8099377C-A990-46BC-9AA1-F6E4DB136045}"/>
          </ac:spMkLst>
        </pc:spChg>
        <pc:spChg chg="mod">
          <ac:chgData name="Siegbert Rudolph" userId="2af4d44886c067cc" providerId="LiveId" clId="{0A8EE6AA-5135-4642-A430-D6ECAF9E4B5F}" dt="2021-09-28T06:57:46.175" v="1434" actId="20577"/>
          <ac:spMkLst>
            <pc:docMk/>
            <pc:sldMk cId="78847597" sldId="805"/>
            <ac:spMk id="28" creationId="{FA65562B-1E60-4C6D-B659-7DB51A503305}"/>
          </ac:spMkLst>
        </pc:spChg>
      </pc:sldChg>
      <pc:sldChg chg="del">
        <pc:chgData name="Siegbert Rudolph" userId="2af4d44886c067cc" providerId="LiveId" clId="{0A8EE6AA-5135-4642-A430-D6ECAF9E4B5F}" dt="2021-09-28T06:26:18.473" v="696" actId="47"/>
        <pc:sldMkLst>
          <pc:docMk/>
          <pc:sldMk cId="3794634495" sldId="805"/>
        </pc:sldMkLst>
      </pc:sldChg>
      <pc:sldChg chg="del">
        <pc:chgData name="Siegbert Rudolph" userId="2af4d44886c067cc" providerId="LiveId" clId="{0A8EE6AA-5135-4642-A430-D6ECAF9E4B5F}" dt="2021-09-28T06:26:18.473" v="696" actId="47"/>
        <pc:sldMkLst>
          <pc:docMk/>
          <pc:sldMk cId="2925964597" sldId="806"/>
        </pc:sldMkLst>
      </pc:sldChg>
      <pc:sldChg chg="addSp delSp modSp add mod replId delAnim modAnim">
        <pc:chgData name="Siegbert Rudolph" userId="2af4d44886c067cc" providerId="LiveId" clId="{0A8EE6AA-5135-4642-A430-D6ECAF9E4B5F}" dt="2021-09-28T09:55:51.369" v="4601" actId="20577"/>
        <pc:sldMkLst>
          <pc:docMk/>
          <pc:sldMk cId="4068459419" sldId="806"/>
        </pc:sldMkLst>
        <pc:spChg chg="add mod">
          <ac:chgData name="Siegbert Rudolph" userId="2af4d44886c067cc" providerId="LiveId" clId="{0A8EE6AA-5135-4642-A430-D6ECAF9E4B5F}" dt="2021-09-28T09:50:00.197" v="4446" actId="20577"/>
          <ac:spMkLst>
            <pc:docMk/>
            <pc:sldMk cId="4068459419" sldId="806"/>
            <ac:spMk id="4" creationId="{7AE771B9-1CB7-40B5-A620-C210CF8C38BF}"/>
          </ac:spMkLst>
        </pc:spChg>
        <pc:spChg chg="add mod">
          <ac:chgData name="Siegbert Rudolph" userId="2af4d44886c067cc" providerId="LiveId" clId="{0A8EE6AA-5135-4642-A430-D6ECAF9E4B5F}" dt="2021-09-28T09:49:05.311" v="4394" actId="6549"/>
          <ac:spMkLst>
            <pc:docMk/>
            <pc:sldMk cId="4068459419" sldId="806"/>
            <ac:spMk id="5" creationId="{8648164D-AC3B-4F7F-9261-AA3CB3B22C67}"/>
          </ac:spMkLst>
        </pc:spChg>
        <pc:spChg chg="add mod">
          <ac:chgData name="Siegbert Rudolph" userId="2af4d44886c067cc" providerId="LiveId" clId="{0A8EE6AA-5135-4642-A430-D6ECAF9E4B5F}" dt="2021-09-28T09:49:33.532" v="4423" actId="6549"/>
          <ac:spMkLst>
            <pc:docMk/>
            <pc:sldMk cId="4068459419" sldId="806"/>
            <ac:spMk id="6" creationId="{CFF1DC10-4F13-44FF-AB53-9D952E3C3D6D}"/>
          </ac:spMkLst>
        </pc:spChg>
        <pc:spChg chg="add mod">
          <ac:chgData name="Siegbert Rudolph" userId="2af4d44886c067cc" providerId="LiveId" clId="{0A8EE6AA-5135-4642-A430-D6ECAF9E4B5F}" dt="2021-09-28T09:49:12.301" v="4405" actId="20577"/>
          <ac:spMkLst>
            <pc:docMk/>
            <pc:sldMk cId="4068459419" sldId="806"/>
            <ac:spMk id="7" creationId="{9F0AC9A5-D807-4D46-B058-A1D939C1281D}"/>
          </ac:spMkLst>
        </pc:spChg>
        <pc:spChg chg="add mod">
          <ac:chgData name="Siegbert Rudolph" userId="2af4d44886c067cc" providerId="LiveId" clId="{0A8EE6AA-5135-4642-A430-D6ECAF9E4B5F}" dt="2021-09-28T09:49:23.753" v="4421" actId="20577"/>
          <ac:spMkLst>
            <pc:docMk/>
            <pc:sldMk cId="4068459419" sldId="806"/>
            <ac:spMk id="8" creationId="{D9FBB185-FFE5-4081-B43B-A9EEB758D00B}"/>
          </ac:spMkLst>
        </pc:spChg>
        <pc:spChg chg="add mod">
          <ac:chgData name="Siegbert Rudolph" userId="2af4d44886c067cc" providerId="LiveId" clId="{0A8EE6AA-5135-4642-A430-D6ECAF9E4B5F}" dt="2021-09-28T09:50:13.757" v="4448" actId="552"/>
          <ac:spMkLst>
            <pc:docMk/>
            <pc:sldMk cId="4068459419" sldId="806"/>
            <ac:spMk id="9" creationId="{06F12D0C-6B45-4F7E-BBA0-B3015D1BBD84}"/>
          </ac:spMkLst>
        </pc:spChg>
        <pc:spChg chg="add mod">
          <ac:chgData name="Siegbert Rudolph" userId="2af4d44886c067cc" providerId="LiveId" clId="{0A8EE6AA-5135-4642-A430-D6ECAF9E4B5F}" dt="2021-09-28T09:52:08.189" v="4557" actId="20577"/>
          <ac:spMkLst>
            <pc:docMk/>
            <pc:sldMk cId="4068459419" sldId="806"/>
            <ac:spMk id="10" creationId="{CB1B2AFB-6863-4BD0-8F91-9D97F261096E}"/>
          </ac:spMkLst>
        </pc:spChg>
        <pc:spChg chg="add del mod">
          <ac:chgData name="Siegbert Rudolph" userId="2af4d44886c067cc" providerId="LiveId" clId="{0A8EE6AA-5135-4642-A430-D6ECAF9E4B5F}" dt="2021-09-28T09:52:34.663" v="4560" actId="478"/>
          <ac:spMkLst>
            <pc:docMk/>
            <pc:sldMk cId="4068459419" sldId="806"/>
            <ac:spMk id="11" creationId="{19B07B64-7B31-4AA2-8FEF-D093992FB352}"/>
          </ac:spMkLst>
        </pc:spChg>
        <pc:spChg chg="add mod">
          <ac:chgData name="Siegbert Rudolph" userId="2af4d44886c067cc" providerId="LiveId" clId="{0A8EE6AA-5135-4642-A430-D6ECAF9E4B5F}" dt="2021-09-28T09:50:13.757" v="4448" actId="552"/>
          <ac:spMkLst>
            <pc:docMk/>
            <pc:sldMk cId="4068459419" sldId="806"/>
            <ac:spMk id="12" creationId="{0E480C22-1195-4479-B4EE-B0FE08019F7A}"/>
          </ac:spMkLst>
        </pc:spChg>
        <pc:spChg chg="add mod">
          <ac:chgData name="Siegbert Rudolph" userId="2af4d44886c067cc" providerId="LiveId" clId="{0A8EE6AA-5135-4642-A430-D6ECAF9E4B5F}" dt="2021-09-28T09:54:16.282" v="4595" actId="207"/>
          <ac:spMkLst>
            <pc:docMk/>
            <pc:sldMk cId="4068459419" sldId="806"/>
            <ac:spMk id="14" creationId="{480BDB9E-FFF4-4FA4-B0B4-CD39EFDCD334}"/>
          </ac:spMkLst>
        </pc:spChg>
        <pc:spChg chg="mod">
          <ac:chgData name="Siegbert Rudolph" userId="2af4d44886c067cc" providerId="LiveId" clId="{0A8EE6AA-5135-4642-A430-D6ECAF9E4B5F}" dt="2021-09-28T09:55:35.175" v="4598" actId="255"/>
          <ac:spMkLst>
            <pc:docMk/>
            <pc:sldMk cId="4068459419" sldId="806"/>
            <ac:spMk id="26" creationId="{8099377C-A990-46BC-9AA1-F6E4DB136045}"/>
          </ac:spMkLst>
        </pc:spChg>
        <pc:spChg chg="mod">
          <ac:chgData name="Siegbert Rudolph" userId="2af4d44886c067cc" providerId="LiveId" clId="{0A8EE6AA-5135-4642-A430-D6ECAF9E4B5F}" dt="2021-09-28T09:55:51.369" v="4601" actId="20577"/>
          <ac:spMkLst>
            <pc:docMk/>
            <pc:sldMk cId="4068459419" sldId="806"/>
            <ac:spMk id="28" creationId="{FA65562B-1E60-4C6D-B659-7DB51A503305}"/>
          </ac:spMkLst>
        </pc:spChg>
      </pc:sldChg>
      <pc:sldChg chg="addSp delSp modSp add mod delAnim modAnim">
        <pc:chgData name="Siegbert Rudolph" userId="2af4d44886c067cc" providerId="LiveId" clId="{0A8EE6AA-5135-4642-A430-D6ECAF9E4B5F}" dt="2021-09-28T16:04:30.291" v="6697" actId="6549"/>
        <pc:sldMkLst>
          <pc:docMk/>
          <pc:sldMk cId="2384721732" sldId="807"/>
        </pc:sldMkLst>
        <pc:spChg chg="del">
          <ac:chgData name="Siegbert Rudolph" userId="2af4d44886c067cc" providerId="LiveId" clId="{0A8EE6AA-5135-4642-A430-D6ECAF9E4B5F}" dt="2021-09-28T09:54:33.372" v="4597" actId="478"/>
          <ac:spMkLst>
            <pc:docMk/>
            <pc:sldMk cId="2384721732" sldId="807"/>
            <ac:spMk id="4" creationId="{7AE771B9-1CB7-40B5-A620-C210CF8C38BF}"/>
          </ac:spMkLst>
        </pc:spChg>
        <pc:spChg chg="del">
          <ac:chgData name="Siegbert Rudolph" userId="2af4d44886c067cc" providerId="LiveId" clId="{0A8EE6AA-5135-4642-A430-D6ECAF9E4B5F}" dt="2021-09-28T09:54:33.372" v="4597" actId="478"/>
          <ac:spMkLst>
            <pc:docMk/>
            <pc:sldMk cId="2384721732" sldId="807"/>
            <ac:spMk id="5" creationId="{8648164D-AC3B-4F7F-9261-AA3CB3B22C67}"/>
          </ac:spMkLst>
        </pc:spChg>
        <pc:spChg chg="del">
          <ac:chgData name="Siegbert Rudolph" userId="2af4d44886c067cc" providerId="LiveId" clId="{0A8EE6AA-5135-4642-A430-D6ECAF9E4B5F}" dt="2021-09-28T09:54:33.372" v="4597" actId="478"/>
          <ac:spMkLst>
            <pc:docMk/>
            <pc:sldMk cId="2384721732" sldId="807"/>
            <ac:spMk id="6" creationId="{CFF1DC10-4F13-44FF-AB53-9D952E3C3D6D}"/>
          </ac:spMkLst>
        </pc:spChg>
        <pc:spChg chg="del">
          <ac:chgData name="Siegbert Rudolph" userId="2af4d44886c067cc" providerId="LiveId" clId="{0A8EE6AA-5135-4642-A430-D6ECAF9E4B5F}" dt="2021-09-28T09:54:33.372" v="4597" actId="478"/>
          <ac:spMkLst>
            <pc:docMk/>
            <pc:sldMk cId="2384721732" sldId="807"/>
            <ac:spMk id="7" creationId="{9F0AC9A5-D807-4D46-B058-A1D939C1281D}"/>
          </ac:spMkLst>
        </pc:spChg>
        <pc:spChg chg="del">
          <ac:chgData name="Siegbert Rudolph" userId="2af4d44886c067cc" providerId="LiveId" clId="{0A8EE6AA-5135-4642-A430-D6ECAF9E4B5F}" dt="2021-09-28T09:54:33.372" v="4597" actId="478"/>
          <ac:spMkLst>
            <pc:docMk/>
            <pc:sldMk cId="2384721732" sldId="807"/>
            <ac:spMk id="8" creationId="{D9FBB185-FFE5-4081-B43B-A9EEB758D00B}"/>
          </ac:spMkLst>
        </pc:spChg>
        <pc:spChg chg="del">
          <ac:chgData name="Siegbert Rudolph" userId="2af4d44886c067cc" providerId="LiveId" clId="{0A8EE6AA-5135-4642-A430-D6ECAF9E4B5F}" dt="2021-09-28T09:54:33.372" v="4597" actId="478"/>
          <ac:spMkLst>
            <pc:docMk/>
            <pc:sldMk cId="2384721732" sldId="807"/>
            <ac:spMk id="9" creationId="{06F12D0C-6B45-4F7E-BBA0-B3015D1BBD84}"/>
          </ac:spMkLst>
        </pc:spChg>
        <pc:spChg chg="del">
          <ac:chgData name="Siegbert Rudolph" userId="2af4d44886c067cc" providerId="LiveId" clId="{0A8EE6AA-5135-4642-A430-D6ECAF9E4B5F}" dt="2021-09-28T09:54:33.372" v="4597" actId="478"/>
          <ac:spMkLst>
            <pc:docMk/>
            <pc:sldMk cId="2384721732" sldId="807"/>
            <ac:spMk id="10" creationId="{CB1B2AFB-6863-4BD0-8F91-9D97F261096E}"/>
          </ac:spMkLst>
        </pc:spChg>
        <pc:spChg chg="del">
          <ac:chgData name="Siegbert Rudolph" userId="2af4d44886c067cc" providerId="LiveId" clId="{0A8EE6AA-5135-4642-A430-D6ECAF9E4B5F}" dt="2021-09-28T09:54:33.372" v="4597" actId="478"/>
          <ac:spMkLst>
            <pc:docMk/>
            <pc:sldMk cId="2384721732" sldId="807"/>
            <ac:spMk id="12" creationId="{0E480C22-1195-4479-B4EE-B0FE08019F7A}"/>
          </ac:spMkLst>
        </pc:spChg>
        <pc:spChg chg="add mod">
          <ac:chgData name="Siegbert Rudolph" userId="2af4d44886c067cc" providerId="LiveId" clId="{0A8EE6AA-5135-4642-A430-D6ECAF9E4B5F}" dt="2021-09-28T10:11:34.304" v="5046" actId="1038"/>
          <ac:spMkLst>
            <pc:docMk/>
            <pc:sldMk cId="2384721732" sldId="807"/>
            <ac:spMk id="13" creationId="{B6B2CF90-B663-46C1-9F91-22F66E6C2C33}"/>
          </ac:spMkLst>
        </pc:spChg>
        <pc:spChg chg="del">
          <ac:chgData name="Siegbert Rudolph" userId="2af4d44886c067cc" providerId="LiveId" clId="{0A8EE6AA-5135-4642-A430-D6ECAF9E4B5F}" dt="2021-09-28T09:54:33.372" v="4597" actId="478"/>
          <ac:spMkLst>
            <pc:docMk/>
            <pc:sldMk cId="2384721732" sldId="807"/>
            <ac:spMk id="14" creationId="{480BDB9E-FFF4-4FA4-B0B4-CD39EFDCD334}"/>
          </ac:spMkLst>
        </pc:spChg>
        <pc:spChg chg="add mod">
          <ac:chgData name="Siegbert Rudolph" userId="2af4d44886c067cc" providerId="LiveId" clId="{0A8EE6AA-5135-4642-A430-D6ECAF9E4B5F}" dt="2021-09-28T11:36:34.972" v="6012" actId="20577"/>
          <ac:spMkLst>
            <pc:docMk/>
            <pc:sldMk cId="2384721732" sldId="807"/>
            <ac:spMk id="15" creationId="{8E2ED9E5-354C-4BB2-BE86-78CE7BACE774}"/>
          </ac:spMkLst>
        </pc:spChg>
        <pc:spChg chg="add mod">
          <ac:chgData name="Siegbert Rudolph" userId="2af4d44886c067cc" providerId="LiveId" clId="{0A8EE6AA-5135-4642-A430-D6ECAF9E4B5F}" dt="2021-09-28T10:01:45.328" v="4777" actId="207"/>
          <ac:spMkLst>
            <pc:docMk/>
            <pc:sldMk cId="2384721732" sldId="807"/>
            <ac:spMk id="16" creationId="{B7E2D6B7-4777-4D05-8A3D-EEA0DF4455B2}"/>
          </ac:spMkLst>
        </pc:spChg>
        <pc:spChg chg="add del mod">
          <ac:chgData name="Siegbert Rudolph" userId="2af4d44886c067cc" providerId="LiveId" clId="{0A8EE6AA-5135-4642-A430-D6ECAF9E4B5F}" dt="2021-09-28T10:03:09.083" v="4798" actId="478"/>
          <ac:spMkLst>
            <pc:docMk/>
            <pc:sldMk cId="2384721732" sldId="807"/>
            <ac:spMk id="17" creationId="{DF42BC11-9A4F-4EDC-8D83-09F593C3200A}"/>
          </ac:spMkLst>
        </pc:spChg>
        <pc:spChg chg="add del mod">
          <ac:chgData name="Siegbert Rudolph" userId="2af4d44886c067cc" providerId="LiveId" clId="{0A8EE6AA-5135-4642-A430-D6ECAF9E4B5F}" dt="2021-09-28T10:02:55.071" v="4795" actId="478"/>
          <ac:spMkLst>
            <pc:docMk/>
            <pc:sldMk cId="2384721732" sldId="807"/>
            <ac:spMk id="18" creationId="{E355351E-D488-43E7-A5DA-01981BBDED5B}"/>
          </ac:spMkLst>
        </pc:spChg>
        <pc:spChg chg="add del mod">
          <ac:chgData name="Siegbert Rudolph" userId="2af4d44886c067cc" providerId="LiveId" clId="{0A8EE6AA-5135-4642-A430-D6ECAF9E4B5F}" dt="2021-09-28T10:01:31.456" v="4773" actId="478"/>
          <ac:spMkLst>
            <pc:docMk/>
            <pc:sldMk cId="2384721732" sldId="807"/>
            <ac:spMk id="19" creationId="{E411A3D0-A301-4E51-98EC-8599BE3EC826}"/>
          </ac:spMkLst>
        </pc:spChg>
        <pc:spChg chg="add del mod">
          <ac:chgData name="Siegbert Rudolph" userId="2af4d44886c067cc" providerId="LiveId" clId="{0A8EE6AA-5135-4642-A430-D6ECAF9E4B5F}" dt="2021-09-28T10:01:31.456" v="4773" actId="478"/>
          <ac:spMkLst>
            <pc:docMk/>
            <pc:sldMk cId="2384721732" sldId="807"/>
            <ac:spMk id="20" creationId="{A6018FAE-BC4C-4AC7-A5B6-2CC4EC52B3C5}"/>
          </ac:spMkLst>
        </pc:spChg>
        <pc:spChg chg="add del mod">
          <ac:chgData name="Siegbert Rudolph" userId="2af4d44886c067cc" providerId="LiveId" clId="{0A8EE6AA-5135-4642-A430-D6ECAF9E4B5F}" dt="2021-09-28T10:01:31.456" v="4773" actId="478"/>
          <ac:spMkLst>
            <pc:docMk/>
            <pc:sldMk cId="2384721732" sldId="807"/>
            <ac:spMk id="21" creationId="{7979BB03-80B1-4952-93B9-80F79CDF5DC8}"/>
          </ac:spMkLst>
        </pc:spChg>
        <pc:spChg chg="add del mod">
          <ac:chgData name="Siegbert Rudolph" userId="2af4d44886c067cc" providerId="LiveId" clId="{0A8EE6AA-5135-4642-A430-D6ECAF9E4B5F}" dt="2021-09-28T10:01:31.456" v="4773" actId="478"/>
          <ac:spMkLst>
            <pc:docMk/>
            <pc:sldMk cId="2384721732" sldId="807"/>
            <ac:spMk id="22" creationId="{3E02A9E3-768C-4382-A034-41160E300388}"/>
          </ac:spMkLst>
        </pc:spChg>
        <pc:spChg chg="add del mod">
          <ac:chgData name="Siegbert Rudolph" userId="2af4d44886c067cc" providerId="LiveId" clId="{0A8EE6AA-5135-4642-A430-D6ECAF9E4B5F}" dt="2021-09-28T10:01:31.456" v="4773" actId="478"/>
          <ac:spMkLst>
            <pc:docMk/>
            <pc:sldMk cId="2384721732" sldId="807"/>
            <ac:spMk id="23" creationId="{BEA87B92-B279-43A9-8A8A-406992620FDF}"/>
          </ac:spMkLst>
        </pc:spChg>
        <pc:spChg chg="add del mod">
          <ac:chgData name="Siegbert Rudolph" userId="2af4d44886c067cc" providerId="LiveId" clId="{0A8EE6AA-5135-4642-A430-D6ECAF9E4B5F}" dt="2021-09-28T10:01:31.456" v="4773" actId="478"/>
          <ac:spMkLst>
            <pc:docMk/>
            <pc:sldMk cId="2384721732" sldId="807"/>
            <ac:spMk id="24" creationId="{027FDB71-58E3-4A2C-9F59-C257BDF86396}"/>
          </ac:spMkLst>
        </pc:spChg>
        <pc:spChg chg="add del mod">
          <ac:chgData name="Siegbert Rudolph" userId="2af4d44886c067cc" providerId="LiveId" clId="{0A8EE6AA-5135-4642-A430-D6ECAF9E4B5F}" dt="2021-09-28T10:01:31.456" v="4773" actId="478"/>
          <ac:spMkLst>
            <pc:docMk/>
            <pc:sldMk cId="2384721732" sldId="807"/>
            <ac:spMk id="25" creationId="{F92413A4-0721-4A1B-BD48-44FCB7BF7E11}"/>
          </ac:spMkLst>
        </pc:spChg>
        <pc:spChg chg="mod">
          <ac:chgData name="Siegbert Rudolph" userId="2af4d44886c067cc" providerId="LiveId" clId="{0A8EE6AA-5135-4642-A430-D6ECAF9E4B5F}" dt="2021-09-28T09:55:42.079" v="4599" actId="255"/>
          <ac:spMkLst>
            <pc:docMk/>
            <pc:sldMk cId="2384721732" sldId="807"/>
            <ac:spMk id="26" creationId="{8099377C-A990-46BC-9AA1-F6E4DB136045}"/>
          </ac:spMkLst>
        </pc:spChg>
        <pc:spChg chg="add del mod">
          <ac:chgData name="Siegbert Rudolph" userId="2af4d44886c067cc" providerId="LiveId" clId="{0A8EE6AA-5135-4642-A430-D6ECAF9E4B5F}" dt="2021-09-28T10:01:31.456" v="4773" actId="478"/>
          <ac:spMkLst>
            <pc:docMk/>
            <pc:sldMk cId="2384721732" sldId="807"/>
            <ac:spMk id="27" creationId="{F17F0E12-E99A-46C2-8E40-D1AC369D8452}"/>
          </ac:spMkLst>
        </pc:spChg>
        <pc:spChg chg="mod">
          <ac:chgData name="Siegbert Rudolph" userId="2af4d44886c067cc" providerId="LiveId" clId="{0A8EE6AA-5135-4642-A430-D6ECAF9E4B5F}" dt="2021-09-28T10:17:30.434" v="5316" actId="20577"/>
          <ac:spMkLst>
            <pc:docMk/>
            <pc:sldMk cId="2384721732" sldId="807"/>
            <ac:spMk id="28" creationId="{FA65562B-1E60-4C6D-B659-7DB51A503305}"/>
          </ac:spMkLst>
        </pc:spChg>
        <pc:spChg chg="add del mod">
          <ac:chgData name="Siegbert Rudolph" userId="2af4d44886c067cc" providerId="LiveId" clId="{0A8EE6AA-5135-4642-A430-D6ECAF9E4B5F}" dt="2021-09-28T10:01:31.456" v="4773" actId="478"/>
          <ac:spMkLst>
            <pc:docMk/>
            <pc:sldMk cId="2384721732" sldId="807"/>
            <ac:spMk id="29" creationId="{32EDD741-EE8C-479C-AC11-A62286789ABD}"/>
          </ac:spMkLst>
        </pc:spChg>
        <pc:spChg chg="add del mod">
          <ac:chgData name="Siegbert Rudolph" userId="2af4d44886c067cc" providerId="LiveId" clId="{0A8EE6AA-5135-4642-A430-D6ECAF9E4B5F}" dt="2021-09-28T10:01:31.456" v="4773" actId="478"/>
          <ac:spMkLst>
            <pc:docMk/>
            <pc:sldMk cId="2384721732" sldId="807"/>
            <ac:spMk id="30" creationId="{E7691944-7E7B-4AB4-AD4E-F73350599855}"/>
          </ac:spMkLst>
        </pc:spChg>
        <pc:spChg chg="add del mod">
          <ac:chgData name="Siegbert Rudolph" userId="2af4d44886c067cc" providerId="LiveId" clId="{0A8EE6AA-5135-4642-A430-D6ECAF9E4B5F}" dt="2021-09-28T10:01:31.456" v="4773" actId="478"/>
          <ac:spMkLst>
            <pc:docMk/>
            <pc:sldMk cId="2384721732" sldId="807"/>
            <ac:spMk id="31" creationId="{D294CF5F-6446-428D-A694-820280548005}"/>
          </ac:spMkLst>
        </pc:spChg>
        <pc:spChg chg="add del mod">
          <ac:chgData name="Siegbert Rudolph" userId="2af4d44886c067cc" providerId="LiveId" clId="{0A8EE6AA-5135-4642-A430-D6ECAF9E4B5F}" dt="2021-09-28T10:01:31.456" v="4773" actId="478"/>
          <ac:spMkLst>
            <pc:docMk/>
            <pc:sldMk cId="2384721732" sldId="807"/>
            <ac:spMk id="32" creationId="{C1692FA3-227E-4275-AB81-4C5459293319}"/>
          </ac:spMkLst>
        </pc:spChg>
        <pc:spChg chg="add mod">
          <ac:chgData name="Siegbert Rudolph" userId="2af4d44886c067cc" providerId="LiveId" clId="{0A8EE6AA-5135-4642-A430-D6ECAF9E4B5F}" dt="2021-09-28T10:03:01.585" v="4796" actId="552"/>
          <ac:spMkLst>
            <pc:docMk/>
            <pc:sldMk cId="2384721732" sldId="807"/>
            <ac:spMk id="33" creationId="{B38D85B1-F1DF-47E2-A408-9AA18B0D2BFF}"/>
          </ac:spMkLst>
        </pc:spChg>
        <pc:spChg chg="add mod">
          <ac:chgData name="Siegbert Rudolph" userId="2af4d44886c067cc" providerId="LiveId" clId="{0A8EE6AA-5135-4642-A430-D6ECAF9E4B5F}" dt="2021-09-28T10:09:22.325" v="4902" actId="20577"/>
          <ac:spMkLst>
            <pc:docMk/>
            <pc:sldMk cId="2384721732" sldId="807"/>
            <ac:spMk id="34" creationId="{AF77E213-C94C-4BFD-BA55-40B336C5D6CC}"/>
          </ac:spMkLst>
        </pc:spChg>
        <pc:spChg chg="add mod">
          <ac:chgData name="Siegbert Rudolph" userId="2af4d44886c067cc" providerId="LiveId" clId="{0A8EE6AA-5135-4642-A430-D6ECAF9E4B5F}" dt="2021-09-28T10:09:28.214" v="4905" actId="20577"/>
          <ac:spMkLst>
            <pc:docMk/>
            <pc:sldMk cId="2384721732" sldId="807"/>
            <ac:spMk id="35" creationId="{D9623294-EB1F-4E7F-B1C9-6B56655C79EC}"/>
          </ac:spMkLst>
        </pc:spChg>
        <pc:spChg chg="add mod">
          <ac:chgData name="Siegbert Rudolph" userId="2af4d44886c067cc" providerId="LiveId" clId="{0A8EE6AA-5135-4642-A430-D6ECAF9E4B5F}" dt="2021-09-28T10:09:31.729" v="4909" actId="20577"/>
          <ac:spMkLst>
            <pc:docMk/>
            <pc:sldMk cId="2384721732" sldId="807"/>
            <ac:spMk id="36" creationId="{77E9A5A0-3E04-45AB-9100-83C872BA5E36}"/>
          </ac:spMkLst>
        </pc:spChg>
        <pc:spChg chg="add mod">
          <ac:chgData name="Siegbert Rudolph" userId="2af4d44886c067cc" providerId="LiveId" clId="{0A8EE6AA-5135-4642-A430-D6ECAF9E4B5F}" dt="2021-09-28T10:09:41.305" v="4927" actId="20577"/>
          <ac:spMkLst>
            <pc:docMk/>
            <pc:sldMk cId="2384721732" sldId="807"/>
            <ac:spMk id="37" creationId="{E76E1CEA-A137-4D84-9CAF-4DB866C5E828}"/>
          </ac:spMkLst>
        </pc:spChg>
        <pc:spChg chg="add mod">
          <ac:chgData name="Siegbert Rudolph" userId="2af4d44886c067cc" providerId="LiveId" clId="{0A8EE6AA-5135-4642-A430-D6ECAF9E4B5F}" dt="2021-09-28T10:09:47.750" v="4939" actId="20577"/>
          <ac:spMkLst>
            <pc:docMk/>
            <pc:sldMk cId="2384721732" sldId="807"/>
            <ac:spMk id="38" creationId="{9B34331A-2938-4CF2-A50F-2603015D5B26}"/>
          </ac:spMkLst>
        </pc:spChg>
        <pc:spChg chg="add mod">
          <ac:chgData name="Siegbert Rudolph" userId="2af4d44886c067cc" providerId="LiveId" clId="{0A8EE6AA-5135-4642-A430-D6ECAF9E4B5F}" dt="2021-09-28T10:09:56.309" v="4964" actId="20577"/>
          <ac:spMkLst>
            <pc:docMk/>
            <pc:sldMk cId="2384721732" sldId="807"/>
            <ac:spMk id="39" creationId="{E194350E-144D-47C8-A391-029D5D78A8B6}"/>
          </ac:spMkLst>
        </pc:spChg>
        <pc:spChg chg="add mod">
          <ac:chgData name="Siegbert Rudolph" userId="2af4d44886c067cc" providerId="LiveId" clId="{0A8EE6AA-5135-4642-A430-D6ECAF9E4B5F}" dt="2021-09-28T10:10:02.020" v="4971" actId="20577"/>
          <ac:spMkLst>
            <pc:docMk/>
            <pc:sldMk cId="2384721732" sldId="807"/>
            <ac:spMk id="40" creationId="{D2F4A35A-237D-4F3B-B29D-57AB82A98200}"/>
          </ac:spMkLst>
        </pc:spChg>
        <pc:spChg chg="add mod">
          <ac:chgData name="Siegbert Rudolph" userId="2af4d44886c067cc" providerId="LiveId" clId="{0A8EE6AA-5135-4642-A430-D6ECAF9E4B5F}" dt="2021-09-28T10:10:09.073" v="4986" actId="20577"/>
          <ac:spMkLst>
            <pc:docMk/>
            <pc:sldMk cId="2384721732" sldId="807"/>
            <ac:spMk id="41" creationId="{A66AD163-C607-41BF-BADA-EA9943A7AD20}"/>
          </ac:spMkLst>
        </pc:spChg>
        <pc:spChg chg="add mod">
          <ac:chgData name="Siegbert Rudolph" userId="2af4d44886c067cc" providerId="LiveId" clId="{0A8EE6AA-5135-4642-A430-D6ECAF9E4B5F}" dt="2021-09-28T10:10:13.400" v="4991" actId="20577"/>
          <ac:spMkLst>
            <pc:docMk/>
            <pc:sldMk cId="2384721732" sldId="807"/>
            <ac:spMk id="42" creationId="{7610C263-0601-403C-B660-F58C1E10797E}"/>
          </ac:spMkLst>
        </pc:spChg>
        <pc:spChg chg="add mod">
          <ac:chgData name="Siegbert Rudolph" userId="2af4d44886c067cc" providerId="LiveId" clId="{0A8EE6AA-5135-4642-A430-D6ECAF9E4B5F}" dt="2021-09-28T10:10:21.871" v="5016" actId="20577"/>
          <ac:spMkLst>
            <pc:docMk/>
            <pc:sldMk cId="2384721732" sldId="807"/>
            <ac:spMk id="43" creationId="{67DCF673-D777-4403-AF19-793370BD0B0A}"/>
          </ac:spMkLst>
        </pc:spChg>
        <pc:spChg chg="add mod">
          <ac:chgData name="Siegbert Rudolph" userId="2af4d44886c067cc" providerId="LiveId" clId="{0A8EE6AA-5135-4642-A430-D6ECAF9E4B5F}" dt="2021-09-28T10:10:27.057" v="5029" actId="20577"/>
          <ac:spMkLst>
            <pc:docMk/>
            <pc:sldMk cId="2384721732" sldId="807"/>
            <ac:spMk id="44" creationId="{E9079074-C664-49ED-8B9F-3DBFA3F97F16}"/>
          </ac:spMkLst>
        </pc:spChg>
        <pc:spChg chg="add mod">
          <ac:chgData name="Siegbert Rudolph" userId="2af4d44886c067cc" providerId="LiveId" clId="{0A8EE6AA-5135-4642-A430-D6ECAF9E4B5F}" dt="2021-09-28T10:10:31.195" v="5032" actId="20577"/>
          <ac:spMkLst>
            <pc:docMk/>
            <pc:sldMk cId="2384721732" sldId="807"/>
            <ac:spMk id="45" creationId="{19ABC745-3C0F-42ED-88B5-3AECECD6DEAA}"/>
          </ac:spMkLst>
        </pc:spChg>
        <pc:spChg chg="add mod">
          <ac:chgData name="Siegbert Rudolph" userId="2af4d44886c067cc" providerId="LiveId" clId="{0A8EE6AA-5135-4642-A430-D6ECAF9E4B5F}" dt="2021-09-28T10:11:34.304" v="5046" actId="1038"/>
          <ac:spMkLst>
            <pc:docMk/>
            <pc:sldMk cId="2384721732" sldId="807"/>
            <ac:spMk id="46" creationId="{1FBE85DC-AC58-4BC9-92F9-BFF20CC475AB}"/>
          </ac:spMkLst>
        </pc:spChg>
        <pc:spChg chg="add mod">
          <ac:chgData name="Siegbert Rudolph" userId="2af4d44886c067cc" providerId="LiveId" clId="{0A8EE6AA-5135-4642-A430-D6ECAF9E4B5F}" dt="2021-09-28T10:12:52.498" v="5080" actId="20577"/>
          <ac:spMkLst>
            <pc:docMk/>
            <pc:sldMk cId="2384721732" sldId="807"/>
            <ac:spMk id="47" creationId="{66BB4EC8-5519-4C0A-856A-A583E55A7D24}"/>
          </ac:spMkLst>
        </pc:spChg>
        <pc:spChg chg="add mod">
          <ac:chgData name="Siegbert Rudolph" userId="2af4d44886c067cc" providerId="LiveId" clId="{0A8EE6AA-5135-4642-A430-D6ECAF9E4B5F}" dt="2021-09-28T10:13:04.616" v="5081"/>
          <ac:spMkLst>
            <pc:docMk/>
            <pc:sldMk cId="2384721732" sldId="807"/>
            <ac:spMk id="48" creationId="{9DBE7136-7E83-4DFC-8DB9-7B66A62A7148}"/>
          </ac:spMkLst>
        </pc:spChg>
        <pc:spChg chg="add mod">
          <ac:chgData name="Siegbert Rudolph" userId="2af4d44886c067cc" providerId="LiveId" clId="{0A8EE6AA-5135-4642-A430-D6ECAF9E4B5F}" dt="2021-09-28T10:13:08.096" v="5082"/>
          <ac:spMkLst>
            <pc:docMk/>
            <pc:sldMk cId="2384721732" sldId="807"/>
            <ac:spMk id="49" creationId="{9AE2B83B-D6BA-48E3-9F78-E7828B9A5FE7}"/>
          </ac:spMkLst>
        </pc:spChg>
        <pc:spChg chg="add mod">
          <ac:chgData name="Siegbert Rudolph" userId="2af4d44886c067cc" providerId="LiveId" clId="{0A8EE6AA-5135-4642-A430-D6ECAF9E4B5F}" dt="2021-09-28T10:13:11.209" v="5083"/>
          <ac:spMkLst>
            <pc:docMk/>
            <pc:sldMk cId="2384721732" sldId="807"/>
            <ac:spMk id="50" creationId="{4A4DA57F-9049-430F-AD6B-AC410647A6C1}"/>
          </ac:spMkLst>
        </pc:spChg>
        <pc:spChg chg="add mod">
          <ac:chgData name="Siegbert Rudolph" userId="2af4d44886c067cc" providerId="LiveId" clId="{0A8EE6AA-5135-4642-A430-D6ECAF9E4B5F}" dt="2021-09-28T10:13:16.890" v="5084"/>
          <ac:spMkLst>
            <pc:docMk/>
            <pc:sldMk cId="2384721732" sldId="807"/>
            <ac:spMk id="51" creationId="{9AC70A37-6847-4AF2-A8DD-5365111CBFB6}"/>
          </ac:spMkLst>
        </pc:spChg>
        <pc:spChg chg="add mod">
          <ac:chgData name="Siegbert Rudolph" userId="2af4d44886c067cc" providerId="LiveId" clId="{0A8EE6AA-5135-4642-A430-D6ECAF9E4B5F}" dt="2021-09-28T10:13:21.016" v="5085"/>
          <ac:spMkLst>
            <pc:docMk/>
            <pc:sldMk cId="2384721732" sldId="807"/>
            <ac:spMk id="52" creationId="{F3739855-C35B-433C-BADE-2D317D01DEA0}"/>
          </ac:spMkLst>
        </pc:spChg>
        <pc:spChg chg="add mod">
          <ac:chgData name="Siegbert Rudolph" userId="2af4d44886c067cc" providerId="LiveId" clId="{0A8EE6AA-5135-4642-A430-D6ECAF9E4B5F}" dt="2021-09-28T10:13:25.545" v="5086"/>
          <ac:spMkLst>
            <pc:docMk/>
            <pc:sldMk cId="2384721732" sldId="807"/>
            <ac:spMk id="53" creationId="{464CCCAF-05BD-4E4F-805F-BF356B6B31E7}"/>
          </ac:spMkLst>
        </pc:spChg>
        <pc:spChg chg="add mod">
          <ac:chgData name="Siegbert Rudolph" userId="2af4d44886c067cc" providerId="LiveId" clId="{0A8EE6AA-5135-4642-A430-D6ECAF9E4B5F}" dt="2021-09-28T10:13:35.335" v="5089" actId="1076"/>
          <ac:spMkLst>
            <pc:docMk/>
            <pc:sldMk cId="2384721732" sldId="807"/>
            <ac:spMk id="54" creationId="{BF225DAB-A513-45BA-94CE-0F587B31739D}"/>
          </ac:spMkLst>
        </pc:spChg>
        <pc:spChg chg="add mod">
          <ac:chgData name="Siegbert Rudolph" userId="2af4d44886c067cc" providerId="LiveId" clId="{0A8EE6AA-5135-4642-A430-D6ECAF9E4B5F}" dt="2021-09-28T10:13:39.600" v="5090"/>
          <ac:spMkLst>
            <pc:docMk/>
            <pc:sldMk cId="2384721732" sldId="807"/>
            <ac:spMk id="55" creationId="{65BEBB4F-0599-471B-89E4-D7C340374D51}"/>
          </ac:spMkLst>
        </pc:spChg>
        <pc:spChg chg="add mod">
          <ac:chgData name="Siegbert Rudolph" userId="2af4d44886c067cc" providerId="LiveId" clId="{0A8EE6AA-5135-4642-A430-D6ECAF9E4B5F}" dt="2021-09-28T10:13:43.981" v="5091"/>
          <ac:spMkLst>
            <pc:docMk/>
            <pc:sldMk cId="2384721732" sldId="807"/>
            <ac:spMk id="56" creationId="{BEC0976F-1E52-4096-AE3B-BA0680B51F43}"/>
          </ac:spMkLst>
        </pc:spChg>
        <pc:spChg chg="add mod">
          <ac:chgData name="Siegbert Rudolph" userId="2af4d44886c067cc" providerId="LiveId" clId="{0A8EE6AA-5135-4642-A430-D6ECAF9E4B5F}" dt="2021-09-28T10:13:47.954" v="5092"/>
          <ac:spMkLst>
            <pc:docMk/>
            <pc:sldMk cId="2384721732" sldId="807"/>
            <ac:spMk id="57" creationId="{CA2248A7-012D-4977-B5E9-4CAC0A6C5BF1}"/>
          </ac:spMkLst>
        </pc:spChg>
        <pc:spChg chg="add mod">
          <ac:chgData name="Siegbert Rudolph" userId="2af4d44886c067cc" providerId="LiveId" clId="{0A8EE6AA-5135-4642-A430-D6ECAF9E4B5F}" dt="2021-09-28T10:13:52.055" v="5093"/>
          <ac:spMkLst>
            <pc:docMk/>
            <pc:sldMk cId="2384721732" sldId="807"/>
            <ac:spMk id="58" creationId="{4AA8F10D-414B-44BE-A939-85063554461A}"/>
          </ac:spMkLst>
        </pc:spChg>
        <pc:spChg chg="add mod">
          <ac:chgData name="Siegbert Rudolph" userId="2af4d44886c067cc" providerId="LiveId" clId="{0A8EE6AA-5135-4642-A430-D6ECAF9E4B5F}" dt="2021-09-28T10:11:08.683" v="5042" actId="1038"/>
          <ac:spMkLst>
            <pc:docMk/>
            <pc:sldMk cId="2384721732" sldId="807"/>
            <ac:spMk id="59" creationId="{44957331-16CF-42B2-93B7-60AFD70294BD}"/>
          </ac:spMkLst>
        </pc:spChg>
        <pc:spChg chg="add mod">
          <ac:chgData name="Siegbert Rudolph" userId="2af4d44886c067cc" providerId="LiveId" clId="{0A8EE6AA-5135-4642-A430-D6ECAF9E4B5F}" dt="2021-09-28T10:13:56.485" v="5098" actId="20577"/>
          <ac:spMkLst>
            <pc:docMk/>
            <pc:sldMk cId="2384721732" sldId="807"/>
            <ac:spMk id="60" creationId="{45E358A0-0010-46A3-A72F-44DB84E2C0C7}"/>
          </ac:spMkLst>
        </pc:spChg>
        <pc:spChg chg="add mod">
          <ac:chgData name="Siegbert Rudolph" userId="2af4d44886c067cc" providerId="LiveId" clId="{0A8EE6AA-5135-4642-A430-D6ECAF9E4B5F}" dt="2021-09-28T10:14:05.292" v="5099"/>
          <ac:spMkLst>
            <pc:docMk/>
            <pc:sldMk cId="2384721732" sldId="807"/>
            <ac:spMk id="61" creationId="{654D63B1-8793-47EE-A913-2FACA5E76DDC}"/>
          </ac:spMkLst>
        </pc:spChg>
        <pc:spChg chg="add mod">
          <ac:chgData name="Siegbert Rudolph" userId="2af4d44886c067cc" providerId="LiveId" clId="{0A8EE6AA-5135-4642-A430-D6ECAF9E4B5F}" dt="2021-09-28T10:14:09.093" v="5100"/>
          <ac:spMkLst>
            <pc:docMk/>
            <pc:sldMk cId="2384721732" sldId="807"/>
            <ac:spMk id="62" creationId="{38D4E35A-11C4-4820-82E4-42122F9498CA}"/>
          </ac:spMkLst>
        </pc:spChg>
        <pc:spChg chg="add mod">
          <ac:chgData name="Siegbert Rudolph" userId="2af4d44886c067cc" providerId="LiveId" clId="{0A8EE6AA-5135-4642-A430-D6ECAF9E4B5F}" dt="2021-09-28T10:14:12.495" v="5101"/>
          <ac:spMkLst>
            <pc:docMk/>
            <pc:sldMk cId="2384721732" sldId="807"/>
            <ac:spMk id="63" creationId="{2D939BAE-729E-48B6-990B-717EB6A246C6}"/>
          </ac:spMkLst>
        </pc:spChg>
        <pc:spChg chg="add mod">
          <ac:chgData name="Siegbert Rudolph" userId="2af4d44886c067cc" providerId="LiveId" clId="{0A8EE6AA-5135-4642-A430-D6ECAF9E4B5F}" dt="2021-09-28T10:14:18.314" v="5102"/>
          <ac:spMkLst>
            <pc:docMk/>
            <pc:sldMk cId="2384721732" sldId="807"/>
            <ac:spMk id="64" creationId="{EE3DEE0C-A4DB-4C5D-9489-4A60CD464D16}"/>
          </ac:spMkLst>
        </pc:spChg>
        <pc:spChg chg="add mod">
          <ac:chgData name="Siegbert Rudolph" userId="2af4d44886c067cc" providerId="LiveId" clId="{0A8EE6AA-5135-4642-A430-D6ECAF9E4B5F}" dt="2021-09-28T10:14:22.267" v="5103"/>
          <ac:spMkLst>
            <pc:docMk/>
            <pc:sldMk cId="2384721732" sldId="807"/>
            <ac:spMk id="65" creationId="{26753367-1E2F-48EA-B1F3-3A209BF9D369}"/>
          </ac:spMkLst>
        </pc:spChg>
        <pc:spChg chg="add mod">
          <ac:chgData name="Siegbert Rudolph" userId="2af4d44886c067cc" providerId="LiveId" clId="{0A8EE6AA-5135-4642-A430-D6ECAF9E4B5F}" dt="2021-09-28T10:14:26.906" v="5104"/>
          <ac:spMkLst>
            <pc:docMk/>
            <pc:sldMk cId="2384721732" sldId="807"/>
            <ac:spMk id="66" creationId="{BF324E3F-FAF0-4A21-BB00-A48E8E0E809D}"/>
          </ac:spMkLst>
        </pc:spChg>
        <pc:spChg chg="add mod">
          <ac:chgData name="Siegbert Rudolph" userId="2af4d44886c067cc" providerId="LiveId" clId="{0A8EE6AA-5135-4642-A430-D6ECAF9E4B5F}" dt="2021-09-28T10:14:31.300" v="5105"/>
          <ac:spMkLst>
            <pc:docMk/>
            <pc:sldMk cId="2384721732" sldId="807"/>
            <ac:spMk id="67" creationId="{090B1586-2377-4EB6-9D25-9EF6AB724359}"/>
          </ac:spMkLst>
        </pc:spChg>
        <pc:spChg chg="add mod">
          <ac:chgData name="Siegbert Rudolph" userId="2af4d44886c067cc" providerId="LiveId" clId="{0A8EE6AA-5135-4642-A430-D6ECAF9E4B5F}" dt="2021-09-28T10:14:35.779" v="5106"/>
          <ac:spMkLst>
            <pc:docMk/>
            <pc:sldMk cId="2384721732" sldId="807"/>
            <ac:spMk id="68" creationId="{3903F4EC-BE3B-4C0E-BB11-C8B8EA65BF10}"/>
          </ac:spMkLst>
        </pc:spChg>
        <pc:spChg chg="add mod">
          <ac:chgData name="Siegbert Rudolph" userId="2af4d44886c067cc" providerId="LiveId" clId="{0A8EE6AA-5135-4642-A430-D6ECAF9E4B5F}" dt="2021-09-28T10:14:39.500" v="5107"/>
          <ac:spMkLst>
            <pc:docMk/>
            <pc:sldMk cId="2384721732" sldId="807"/>
            <ac:spMk id="69" creationId="{09A3BB9B-6EBD-49B2-8764-BCAB0CC74726}"/>
          </ac:spMkLst>
        </pc:spChg>
        <pc:spChg chg="add mod">
          <ac:chgData name="Siegbert Rudolph" userId="2af4d44886c067cc" providerId="LiveId" clId="{0A8EE6AA-5135-4642-A430-D6ECAF9E4B5F}" dt="2021-09-28T10:14:43.906" v="5108"/>
          <ac:spMkLst>
            <pc:docMk/>
            <pc:sldMk cId="2384721732" sldId="807"/>
            <ac:spMk id="70" creationId="{3E32696E-E1F3-4730-B02F-127A31EAB0B5}"/>
          </ac:spMkLst>
        </pc:spChg>
        <pc:spChg chg="add mod">
          <ac:chgData name="Siegbert Rudolph" userId="2af4d44886c067cc" providerId="LiveId" clId="{0A8EE6AA-5135-4642-A430-D6ECAF9E4B5F}" dt="2021-09-28T10:14:47.944" v="5109"/>
          <ac:spMkLst>
            <pc:docMk/>
            <pc:sldMk cId="2384721732" sldId="807"/>
            <ac:spMk id="71" creationId="{A1F0EAB4-4692-4CD6-9055-8A9FE0E6AE9D}"/>
          </ac:spMkLst>
        </pc:spChg>
        <pc:spChg chg="add del mod">
          <ac:chgData name="Siegbert Rudolph" userId="2af4d44886c067cc" providerId="LiveId" clId="{0A8EE6AA-5135-4642-A430-D6ECAF9E4B5F}" dt="2021-09-28T10:06:05.847" v="4873" actId="478"/>
          <ac:spMkLst>
            <pc:docMk/>
            <pc:sldMk cId="2384721732" sldId="807"/>
            <ac:spMk id="72" creationId="{AB7213DA-C220-43CF-BD99-0200F54004A3}"/>
          </ac:spMkLst>
        </pc:spChg>
        <pc:spChg chg="add del mod">
          <ac:chgData name="Siegbert Rudolph" userId="2af4d44886c067cc" providerId="LiveId" clId="{0A8EE6AA-5135-4642-A430-D6ECAF9E4B5F}" dt="2021-09-28T10:06:05.847" v="4873" actId="478"/>
          <ac:spMkLst>
            <pc:docMk/>
            <pc:sldMk cId="2384721732" sldId="807"/>
            <ac:spMk id="73" creationId="{471C6E36-F023-434B-8F99-E56BD8A2A99B}"/>
          </ac:spMkLst>
        </pc:spChg>
        <pc:spChg chg="add del mod">
          <ac:chgData name="Siegbert Rudolph" userId="2af4d44886c067cc" providerId="LiveId" clId="{0A8EE6AA-5135-4642-A430-D6ECAF9E4B5F}" dt="2021-09-28T10:06:05.847" v="4873" actId="478"/>
          <ac:spMkLst>
            <pc:docMk/>
            <pc:sldMk cId="2384721732" sldId="807"/>
            <ac:spMk id="74" creationId="{FE8AF005-D9E1-48E6-9E37-6899C93FA9DF}"/>
          </ac:spMkLst>
        </pc:spChg>
        <pc:spChg chg="add del mod">
          <ac:chgData name="Siegbert Rudolph" userId="2af4d44886c067cc" providerId="LiveId" clId="{0A8EE6AA-5135-4642-A430-D6ECAF9E4B5F}" dt="2021-09-28T10:06:05.847" v="4873" actId="478"/>
          <ac:spMkLst>
            <pc:docMk/>
            <pc:sldMk cId="2384721732" sldId="807"/>
            <ac:spMk id="75" creationId="{B259462C-F3C1-4CC2-AD83-6992463B3385}"/>
          </ac:spMkLst>
        </pc:spChg>
        <pc:spChg chg="add del mod">
          <ac:chgData name="Siegbert Rudolph" userId="2af4d44886c067cc" providerId="LiveId" clId="{0A8EE6AA-5135-4642-A430-D6ECAF9E4B5F}" dt="2021-09-28T10:06:05.847" v="4873" actId="478"/>
          <ac:spMkLst>
            <pc:docMk/>
            <pc:sldMk cId="2384721732" sldId="807"/>
            <ac:spMk id="76" creationId="{46AC1529-0472-4916-A49F-92AED55E819B}"/>
          </ac:spMkLst>
        </pc:spChg>
        <pc:spChg chg="add del mod">
          <ac:chgData name="Siegbert Rudolph" userId="2af4d44886c067cc" providerId="LiveId" clId="{0A8EE6AA-5135-4642-A430-D6ECAF9E4B5F}" dt="2021-09-28T10:06:05.847" v="4873" actId="478"/>
          <ac:spMkLst>
            <pc:docMk/>
            <pc:sldMk cId="2384721732" sldId="807"/>
            <ac:spMk id="77" creationId="{32D3C43D-2C0D-4247-ADCE-EF771A8437C1}"/>
          </ac:spMkLst>
        </pc:spChg>
        <pc:spChg chg="add del mod">
          <ac:chgData name="Siegbert Rudolph" userId="2af4d44886c067cc" providerId="LiveId" clId="{0A8EE6AA-5135-4642-A430-D6ECAF9E4B5F}" dt="2021-09-28T10:06:05.847" v="4873" actId="478"/>
          <ac:spMkLst>
            <pc:docMk/>
            <pc:sldMk cId="2384721732" sldId="807"/>
            <ac:spMk id="78" creationId="{E884AEF1-34CB-4E3A-8FA0-F22C75BA7B02}"/>
          </ac:spMkLst>
        </pc:spChg>
        <pc:spChg chg="add del mod">
          <ac:chgData name="Siegbert Rudolph" userId="2af4d44886c067cc" providerId="LiveId" clId="{0A8EE6AA-5135-4642-A430-D6ECAF9E4B5F}" dt="2021-09-28T10:06:05.847" v="4873" actId="478"/>
          <ac:spMkLst>
            <pc:docMk/>
            <pc:sldMk cId="2384721732" sldId="807"/>
            <ac:spMk id="79" creationId="{177FAD18-77AB-45CF-B6DD-B5DDF24DC9D3}"/>
          </ac:spMkLst>
        </pc:spChg>
        <pc:spChg chg="add del mod">
          <ac:chgData name="Siegbert Rudolph" userId="2af4d44886c067cc" providerId="LiveId" clId="{0A8EE6AA-5135-4642-A430-D6ECAF9E4B5F}" dt="2021-09-28T10:06:05.847" v="4873" actId="478"/>
          <ac:spMkLst>
            <pc:docMk/>
            <pc:sldMk cId="2384721732" sldId="807"/>
            <ac:spMk id="80" creationId="{9AA9D316-4EAD-4655-BAB6-AB51AAFF0279}"/>
          </ac:spMkLst>
        </pc:spChg>
        <pc:spChg chg="add del mod">
          <ac:chgData name="Siegbert Rudolph" userId="2af4d44886c067cc" providerId="LiveId" clId="{0A8EE6AA-5135-4642-A430-D6ECAF9E4B5F}" dt="2021-09-28T10:06:05.847" v="4873" actId="478"/>
          <ac:spMkLst>
            <pc:docMk/>
            <pc:sldMk cId="2384721732" sldId="807"/>
            <ac:spMk id="81" creationId="{E2391253-556D-4F6C-965E-C2A4EDA41D5D}"/>
          </ac:spMkLst>
        </pc:spChg>
        <pc:spChg chg="add del mod">
          <ac:chgData name="Siegbert Rudolph" userId="2af4d44886c067cc" providerId="LiveId" clId="{0A8EE6AA-5135-4642-A430-D6ECAF9E4B5F}" dt="2021-09-28T10:06:05.847" v="4873" actId="478"/>
          <ac:spMkLst>
            <pc:docMk/>
            <pc:sldMk cId="2384721732" sldId="807"/>
            <ac:spMk id="82" creationId="{A8EB4E62-4537-4DFD-B89E-34EF0CE5054C}"/>
          </ac:spMkLst>
        </pc:spChg>
        <pc:spChg chg="add del mod">
          <ac:chgData name="Siegbert Rudolph" userId="2af4d44886c067cc" providerId="LiveId" clId="{0A8EE6AA-5135-4642-A430-D6ECAF9E4B5F}" dt="2021-09-28T10:06:05.847" v="4873" actId="478"/>
          <ac:spMkLst>
            <pc:docMk/>
            <pc:sldMk cId="2384721732" sldId="807"/>
            <ac:spMk id="83" creationId="{325A9A6A-97FE-4506-8D7F-977C4E4869CE}"/>
          </ac:spMkLst>
        </pc:spChg>
        <pc:spChg chg="add del mod">
          <ac:chgData name="Siegbert Rudolph" userId="2af4d44886c067cc" providerId="LiveId" clId="{0A8EE6AA-5135-4642-A430-D6ECAF9E4B5F}" dt="2021-09-28T10:06:05.847" v="4873" actId="478"/>
          <ac:spMkLst>
            <pc:docMk/>
            <pc:sldMk cId="2384721732" sldId="807"/>
            <ac:spMk id="84" creationId="{BAA45F01-C668-49F8-ABC9-48288D103D6D}"/>
          </ac:spMkLst>
        </pc:spChg>
        <pc:spChg chg="add mod">
          <ac:chgData name="Siegbert Rudolph" userId="2af4d44886c067cc" providerId="LiveId" clId="{0A8EE6AA-5135-4642-A430-D6ECAF9E4B5F}" dt="2021-09-28T11:29:26.957" v="5798" actId="1037"/>
          <ac:spMkLst>
            <pc:docMk/>
            <pc:sldMk cId="2384721732" sldId="807"/>
            <ac:spMk id="85" creationId="{2150724F-9A49-427C-B8B2-1FDE2D3B5A05}"/>
          </ac:spMkLst>
        </pc:spChg>
        <pc:spChg chg="add mod">
          <ac:chgData name="Siegbert Rudolph" userId="2af4d44886c067cc" providerId="LiveId" clId="{0A8EE6AA-5135-4642-A430-D6ECAF9E4B5F}" dt="2021-09-28T11:29:26.957" v="5798" actId="1037"/>
          <ac:spMkLst>
            <pc:docMk/>
            <pc:sldMk cId="2384721732" sldId="807"/>
            <ac:spMk id="86" creationId="{AA09B789-3F3C-44B1-A385-13C2DB7FB491}"/>
          </ac:spMkLst>
        </pc:spChg>
        <pc:spChg chg="add mod">
          <ac:chgData name="Siegbert Rudolph" userId="2af4d44886c067cc" providerId="LiveId" clId="{0A8EE6AA-5135-4642-A430-D6ECAF9E4B5F}" dt="2021-09-28T11:29:26.957" v="5798" actId="1037"/>
          <ac:spMkLst>
            <pc:docMk/>
            <pc:sldMk cId="2384721732" sldId="807"/>
            <ac:spMk id="87" creationId="{A66E3B94-51C1-45C0-AEA2-23C6B4740F54}"/>
          </ac:spMkLst>
        </pc:spChg>
        <pc:spChg chg="add mod">
          <ac:chgData name="Siegbert Rudolph" userId="2af4d44886c067cc" providerId="LiveId" clId="{0A8EE6AA-5135-4642-A430-D6ECAF9E4B5F}" dt="2021-09-28T11:29:26.957" v="5798" actId="1037"/>
          <ac:spMkLst>
            <pc:docMk/>
            <pc:sldMk cId="2384721732" sldId="807"/>
            <ac:spMk id="88" creationId="{B30D6CA0-5676-45E0-903D-96933B374F75}"/>
          </ac:spMkLst>
        </pc:spChg>
        <pc:spChg chg="add mod">
          <ac:chgData name="Siegbert Rudolph" userId="2af4d44886c067cc" providerId="LiveId" clId="{0A8EE6AA-5135-4642-A430-D6ECAF9E4B5F}" dt="2021-09-28T11:29:26.957" v="5798" actId="1037"/>
          <ac:spMkLst>
            <pc:docMk/>
            <pc:sldMk cId="2384721732" sldId="807"/>
            <ac:spMk id="89" creationId="{1A5D3A6F-3787-4DFB-A985-B29333D170C1}"/>
          </ac:spMkLst>
        </pc:spChg>
        <pc:spChg chg="add mod">
          <ac:chgData name="Siegbert Rudolph" userId="2af4d44886c067cc" providerId="LiveId" clId="{0A8EE6AA-5135-4642-A430-D6ECAF9E4B5F}" dt="2021-09-28T11:29:26.957" v="5798" actId="1037"/>
          <ac:spMkLst>
            <pc:docMk/>
            <pc:sldMk cId="2384721732" sldId="807"/>
            <ac:spMk id="90" creationId="{7AA18FE1-537E-49D9-8236-88CDC4FF73B2}"/>
          </ac:spMkLst>
        </pc:spChg>
        <pc:spChg chg="add mod">
          <ac:chgData name="Siegbert Rudolph" userId="2af4d44886c067cc" providerId="LiveId" clId="{0A8EE6AA-5135-4642-A430-D6ECAF9E4B5F}" dt="2021-09-28T11:29:26.957" v="5798" actId="1037"/>
          <ac:spMkLst>
            <pc:docMk/>
            <pc:sldMk cId="2384721732" sldId="807"/>
            <ac:spMk id="91" creationId="{8199A174-272B-4FD9-B610-E11F2D62E2C6}"/>
          </ac:spMkLst>
        </pc:spChg>
        <pc:spChg chg="add mod">
          <ac:chgData name="Siegbert Rudolph" userId="2af4d44886c067cc" providerId="LiveId" clId="{0A8EE6AA-5135-4642-A430-D6ECAF9E4B5F}" dt="2021-09-28T11:29:26.957" v="5798" actId="1037"/>
          <ac:spMkLst>
            <pc:docMk/>
            <pc:sldMk cId="2384721732" sldId="807"/>
            <ac:spMk id="92" creationId="{B4AC63CF-8A92-475C-8587-8192D8061FD2}"/>
          </ac:spMkLst>
        </pc:spChg>
        <pc:spChg chg="add mod">
          <ac:chgData name="Siegbert Rudolph" userId="2af4d44886c067cc" providerId="LiveId" clId="{0A8EE6AA-5135-4642-A430-D6ECAF9E4B5F}" dt="2021-09-28T11:29:26.957" v="5798" actId="1037"/>
          <ac:spMkLst>
            <pc:docMk/>
            <pc:sldMk cId="2384721732" sldId="807"/>
            <ac:spMk id="93" creationId="{D4D39C59-5FAD-43D5-949D-A2328AE59832}"/>
          </ac:spMkLst>
        </pc:spChg>
        <pc:spChg chg="add mod">
          <ac:chgData name="Siegbert Rudolph" userId="2af4d44886c067cc" providerId="LiveId" clId="{0A8EE6AA-5135-4642-A430-D6ECAF9E4B5F}" dt="2021-09-28T11:29:26.957" v="5798" actId="1037"/>
          <ac:spMkLst>
            <pc:docMk/>
            <pc:sldMk cId="2384721732" sldId="807"/>
            <ac:spMk id="94" creationId="{C9FE1C95-3343-4BBE-A17F-4174D8030006}"/>
          </ac:spMkLst>
        </pc:spChg>
        <pc:spChg chg="add mod">
          <ac:chgData name="Siegbert Rudolph" userId="2af4d44886c067cc" providerId="LiveId" clId="{0A8EE6AA-5135-4642-A430-D6ECAF9E4B5F}" dt="2021-09-28T11:29:26.957" v="5798" actId="1037"/>
          <ac:spMkLst>
            <pc:docMk/>
            <pc:sldMk cId="2384721732" sldId="807"/>
            <ac:spMk id="95" creationId="{28377B88-15BC-4CA8-A2CB-103C01F8BD6C}"/>
          </ac:spMkLst>
        </pc:spChg>
        <pc:spChg chg="add mod">
          <ac:chgData name="Siegbert Rudolph" userId="2af4d44886c067cc" providerId="LiveId" clId="{0A8EE6AA-5135-4642-A430-D6ECAF9E4B5F}" dt="2021-09-28T11:29:26.957" v="5798" actId="1037"/>
          <ac:spMkLst>
            <pc:docMk/>
            <pc:sldMk cId="2384721732" sldId="807"/>
            <ac:spMk id="96" creationId="{2BB1452C-DA8D-44AE-BCF4-8710FB88D5D8}"/>
          </ac:spMkLst>
        </pc:spChg>
        <pc:spChg chg="add mod">
          <ac:chgData name="Siegbert Rudolph" userId="2af4d44886c067cc" providerId="LiveId" clId="{0A8EE6AA-5135-4642-A430-D6ECAF9E4B5F}" dt="2021-09-28T16:04:30.291" v="6697" actId="6549"/>
          <ac:spMkLst>
            <pc:docMk/>
            <pc:sldMk cId="2384721732" sldId="807"/>
            <ac:spMk id="97" creationId="{8317D1D1-F802-453E-B267-6D8A4614FA66}"/>
          </ac:spMkLst>
        </pc:spChg>
      </pc:sldChg>
      <pc:sldChg chg="del">
        <pc:chgData name="Siegbert Rudolph" userId="2af4d44886c067cc" providerId="LiveId" clId="{0A8EE6AA-5135-4642-A430-D6ECAF9E4B5F}" dt="2021-09-28T06:26:18.473" v="696" actId="47"/>
        <pc:sldMkLst>
          <pc:docMk/>
          <pc:sldMk cId="2159985883" sldId="808"/>
        </pc:sldMkLst>
      </pc:sldChg>
      <pc:sldChg chg="addSp delSp modSp add mod delAnim modAnim">
        <pc:chgData name="Siegbert Rudolph" userId="2af4d44886c067cc" providerId="LiveId" clId="{0A8EE6AA-5135-4642-A430-D6ECAF9E4B5F}" dt="2021-09-28T11:43:08.896" v="6121" actId="478"/>
        <pc:sldMkLst>
          <pc:docMk/>
          <pc:sldMk cId="3138401211" sldId="808"/>
        </pc:sldMkLst>
        <pc:spChg chg="del mod">
          <ac:chgData name="Siegbert Rudolph" userId="2af4d44886c067cc" providerId="LiveId" clId="{0A8EE6AA-5135-4642-A430-D6ECAF9E4B5F}" dt="2021-09-28T11:33:39.172" v="5915" actId="478"/>
          <ac:spMkLst>
            <pc:docMk/>
            <pc:sldMk cId="3138401211" sldId="808"/>
            <ac:spMk id="13" creationId="{B6B2CF90-B663-46C1-9F91-22F66E6C2C33}"/>
          </ac:spMkLst>
        </pc:spChg>
        <pc:spChg chg="del mod">
          <ac:chgData name="Siegbert Rudolph" userId="2af4d44886c067cc" providerId="LiveId" clId="{0A8EE6AA-5135-4642-A430-D6ECAF9E4B5F}" dt="2021-09-28T11:33:39.172" v="5915" actId="478"/>
          <ac:spMkLst>
            <pc:docMk/>
            <pc:sldMk cId="3138401211" sldId="808"/>
            <ac:spMk id="15" creationId="{8E2ED9E5-354C-4BB2-BE86-78CE7BACE774}"/>
          </ac:spMkLst>
        </pc:spChg>
        <pc:spChg chg="mod">
          <ac:chgData name="Siegbert Rudolph" userId="2af4d44886c067cc" providerId="LiveId" clId="{0A8EE6AA-5135-4642-A430-D6ECAF9E4B5F}" dt="2021-09-28T11:33:36.626" v="5914" actId="207"/>
          <ac:spMkLst>
            <pc:docMk/>
            <pc:sldMk cId="3138401211" sldId="808"/>
            <ac:spMk id="16" creationId="{B7E2D6B7-4777-4D05-8A3D-EEA0DF4455B2}"/>
          </ac:spMkLst>
        </pc:spChg>
        <pc:spChg chg="del">
          <ac:chgData name="Siegbert Rudolph" userId="2af4d44886c067cc" providerId="LiveId" clId="{0A8EE6AA-5135-4642-A430-D6ECAF9E4B5F}" dt="2021-09-28T11:43:08.896" v="6121" actId="478"/>
          <ac:spMkLst>
            <pc:docMk/>
            <pc:sldMk cId="3138401211" sldId="808"/>
            <ac:spMk id="28" creationId="{FA65562B-1E60-4C6D-B659-7DB51A503305}"/>
          </ac:spMkLst>
        </pc:spChg>
        <pc:spChg chg="del">
          <ac:chgData name="Siegbert Rudolph" userId="2af4d44886c067cc" providerId="LiveId" clId="{0A8EE6AA-5135-4642-A430-D6ECAF9E4B5F}" dt="2021-09-28T11:32:30.452" v="5829" actId="478"/>
          <ac:spMkLst>
            <pc:docMk/>
            <pc:sldMk cId="3138401211" sldId="808"/>
            <ac:spMk id="33" creationId="{B38D85B1-F1DF-47E2-A408-9AA18B0D2BFF}"/>
          </ac:spMkLst>
        </pc:spChg>
        <pc:spChg chg="del">
          <ac:chgData name="Siegbert Rudolph" userId="2af4d44886c067cc" providerId="LiveId" clId="{0A8EE6AA-5135-4642-A430-D6ECAF9E4B5F}" dt="2021-09-28T11:32:30.452" v="5829" actId="478"/>
          <ac:spMkLst>
            <pc:docMk/>
            <pc:sldMk cId="3138401211" sldId="808"/>
            <ac:spMk id="34" creationId="{AF77E213-C94C-4BFD-BA55-40B336C5D6CC}"/>
          </ac:spMkLst>
        </pc:spChg>
        <pc:spChg chg="del">
          <ac:chgData name="Siegbert Rudolph" userId="2af4d44886c067cc" providerId="LiveId" clId="{0A8EE6AA-5135-4642-A430-D6ECAF9E4B5F}" dt="2021-09-28T11:32:30.452" v="5829" actId="478"/>
          <ac:spMkLst>
            <pc:docMk/>
            <pc:sldMk cId="3138401211" sldId="808"/>
            <ac:spMk id="35" creationId="{D9623294-EB1F-4E7F-B1C9-6B56655C79EC}"/>
          </ac:spMkLst>
        </pc:spChg>
        <pc:spChg chg="del">
          <ac:chgData name="Siegbert Rudolph" userId="2af4d44886c067cc" providerId="LiveId" clId="{0A8EE6AA-5135-4642-A430-D6ECAF9E4B5F}" dt="2021-09-28T11:32:30.452" v="5829" actId="478"/>
          <ac:spMkLst>
            <pc:docMk/>
            <pc:sldMk cId="3138401211" sldId="808"/>
            <ac:spMk id="36" creationId="{77E9A5A0-3E04-45AB-9100-83C872BA5E36}"/>
          </ac:spMkLst>
        </pc:spChg>
        <pc:spChg chg="del">
          <ac:chgData name="Siegbert Rudolph" userId="2af4d44886c067cc" providerId="LiveId" clId="{0A8EE6AA-5135-4642-A430-D6ECAF9E4B5F}" dt="2021-09-28T11:32:30.452" v="5829" actId="478"/>
          <ac:spMkLst>
            <pc:docMk/>
            <pc:sldMk cId="3138401211" sldId="808"/>
            <ac:spMk id="37" creationId="{E76E1CEA-A137-4D84-9CAF-4DB866C5E828}"/>
          </ac:spMkLst>
        </pc:spChg>
        <pc:spChg chg="del">
          <ac:chgData name="Siegbert Rudolph" userId="2af4d44886c067cc" providerId="LiveId" clId="{0A8EE6AA-5135-4642-A430-D6ECAF9E4B5F}" dt="2021-09-28T11:32:30.452" v="5829" actId="478"/>
          <ac:spMkLst>
            <pc:docMk/>
            <pc:sldMk cId="3138401211" sldId="808"/>
            <ac:spMk id="38" creationId="{9B34331A-2938-4CF2-A50F-2603015D5B26}"/>
          </ac:spMkLst>
        </pc:spChg>
        <pc:spChg chg="del">
          <ac:chgData name="Siegbert Rudolph" userId="2af4d44886c067cc" providerId="LiveId" clId="{0A8EE6AA-5135-4642-A430-D6ECAF9E4B5F}" dt="2021-09-28T11:32:30.452" v="5829" actId="478"/>
          <ac:spMkLst>
            <pc:docMk/>
            <pc:sldMk cId="3138401211" sldId="808"/>
            <ac:spMk id="39" creationId="{E194350E-144D-47C8-A391-029D5D78A8B6}"/>
          </ac:spMkLst>
        </pc:spChg>
        <pc:spChg chg="del">
          <ac:chgData name="Siegbert Rudolph" userId="2af4d44886c067cc" providerId="LiveId" clId="{0A8EE6AA-5135-4642-A430-D6ECAF9E4B5F}" dt="2021-09-28T11:32:30.452" v="5829" actId="478"/>
          <ac:spMkLst>
            <pc:docMk/>
            <pc:sldMk cId="3138401211" sldId="808"/>
            <ac:spMk id="40" creationId="{D2F4A35A-237D-4F3B-B29D-57AB82A98200}"/>
          </ac:spMkLst>
        </pc:spChg>
        <pc:spChg chg="del">
          <ac:chgData name="Siegbert Rudolph" userId="2af4d44886c067cc" providerId="LiveId" clId="{0A8EE6AA-5135-4642-A430-D6ECAF9E4B5F}" dt="2021-09-28T11:32:30.452" v="5829" actId="478"/>
          <ac:spMkLst>
            <pc:docMk/>
            <pc:sldMk cId="3138401211" sldId="808"/>
            <ac:spMk id="41" creationId="{A66AD163-C607-41BF-BADA-EA9943A7AD20}"/>
          </ac:spMkLst>
        </pc:spChg>
        <pc:spChg chg="del">
          <ac:chgData name="Siegbert Rudolph" userId="2af4d44886c067cc" providerId="LiveId" clId="{0A8EE6AA-5135-4642-A430-D6ECAF9E4B5F}" dt="2021-09-28T11:32:30.452" v="5829" actId="478"/>
          <ac:spMkLst>
            <pc:docMk/>
            <pc:sldMk cId="3138401211" sldId="808"/>
            <ac:spMk id="42" creationId="{7610C263-0601-403C-B660-F58C1E10797E}"/>
          </ac:spMkLst>
        </pc:spChg>
        <pc:spChg chg="del">
          <ac:chgData name="Siegbert Rudolph" userId="2af4d44886c067cc" providerId="LiveId" clId="{0A8EE6AA-5135-4642-A430-D6ECAF9E4B5F}" dt="2021-09-28T11:32:30.452" v="5829" actId="478"/>
          <ac:spMkLst>
            <pc:docMk/>
            <pc:sldMk cId="3138401211" sldId="808"/>
            <ac:spMk id="43" creationId="{67DCF673-D777-4403-AF19-793370BD0B0A}"/>
          </ac:spMkLst>
        </pc:spChg>
        <pc:spChg chg="del">
          <ac:chgData name="Siegbert Rudolph" userId="2af4d44886c067cc" providerId="LiveId" clId="{0A8EE6AA-5135-4642-A430-D6ECAF9E4B5F}" dt="2021-09-28T11:32:30.452" v="5829" actId="478"/>
          <ac:spMkLst>
            <pc:docMk/>
            <pc:sldMk cId="3138401211" sldId="808"/>
            <ac:spMk id="44" creationId="{E9079074-C664-49ED-8B9F-3DBFA3F97F16}"/>
          </ac:spMkLst>
        </pc:spChg>
        <pc:spChg chg="del">
          <ac:chgData name="Siegbert Rudolph" userId="2af4d44886c067cc" providerId="LiveId" clId="{0A8EE6AA-5135-4642-A430-D6ECAF9E4B5F}" dt="2021-09-28T11:32:30.452" v="5829" actId="478"/>
          <ac:spMkLst>
            <pc:docMk/>
            <pc:sldMk cId="3138401211" sldId="808"/>
            <ac:spMk id="45" creationId="{19ABC745-3C0F-42ED-88B5-3AECECD6DEAA}"/>
          </ac:spMkLst>
        </pc:spChg>
        <pc:spChg chg="del">
          <ac:chgData name="Siegbert Rudolph" userId="2af4d44886c067cc" providerId="LiveId" clId="{0A8EE6AA-5135-4642-A430-D6ECAF9E4B5F}" dt="2021-09-28T11:32:30.452" v="5829" actId="478"/>
          <ac:spMkLst>
            <pc:docMk/>
            <pc:sldMk cId="3138401211" sldId="808"/>
            <ac:spMk id="46" creationId="{1FBE85DC-AC58-4BC9-92F9-BFF20CC475AB}"/>
          </ac:spMkLst>
        </pc:spChg>
        <pc:spChg chg="del">
          <ac:chgData name="Siegbert Rudolph" userId="2af4d44886c067cc" providerId="LiveId" clId="{0A8EE6AA-5135-4642-A430-D6ECAF9E4B5F}" dt="2021-09-28T11:32:30.452" v="5829" actId="478"/>
          <ac:spMkLst>
            <pc:docMk/>
            <pc:sldMk cId="3138401211" sldId="808"/>
            <ac:spMk id="47" creationId="{66BB4EC8-5519-4C0A-856A-A583E55A7D24}"/>
          </ac:spMkLst>
        </pc:spChg>
        <pc:spChg chg="del">
          <ac:chgData name="Siegbert Rudolph" userId="2af4d44886c067cc" providerId="LiveId" clId="{0A8EE6AA-5135-4642-A430-D6ECAF9E4B5F}" dt="2021-09-28T11:32:30.452" v="5829" actId="478"/>
          <ac:spMkLst>
            <pc:docMk/>
            <pc:sldMk cId="3138401211" sldId="808"/>
            <ac:spMk id="48" creationId="{9DBE7136-7E83-4DFC-8DB9-7B66A62A7148}"/>
          </ac:spMkLst>
        </pc:spChg>
        <pc:spChg chg="del">
          <ac:chgData name="Siegbert Rudolph" userId="2af4d44886c067cc" providerId="LiveId" clId="{0A8EE6AA-5135-4642-A430-D6ECAF9E4B5F}" dt="2021-09-28T11:32:30.452" v="5829" actId="478"/>
          <ac:spMkLst>
            <pc:docMk/>
            <pc:sldMk cId="3138401211" sldId="808"/>
            <ac:spMk id="49" creationId="{9AE2B83B-D6BA-48E3-9F78-E7828B9A5FE7}"/>
          </ac:spMkLst>
        </pc:spChg>
        <pc:spChg chg="del">
          <ac:chgData name="Siegbert Rudolph" userId="2af4d44886c067cc" providerId="LiveId" clId="{0A8EE6AA-5135-4642-A430-D6ECAF9E4B5F}" dt="2021-09-28T11:32:30.452" v="5829" actId="478"/>
          <ac:spMkLst>
            <pc:docMk/>
            <pc:sldMk cId="3138401211" sldId="808"/>
            <ac:spMk id="50" creationId="{4A4DA57F-9049-430F-AD6B-AC410647A6C1}"/>
          </ac:spMkLst>
        </pc:spChg>
        <pc:spChg chg="del">
          <ac:chgData name="Siegbert Rudolph" userId="2af4d44886c067cc" providerId="LiveId" clId="{0A8EE6AA-5135-4642-A430-D6ECAF9E4B5F}" dt="2021-09-28T11:32:30.452" v="5829" actId="478"/>
          <ac:spMkLst>
            <pc:docMk/>
            <pc:sldMk cId="3138401211" sldId="808"/>
            <ac:spMk id="51" creationId="{9AC70A37-6847-4AF2-A8DD-5365111CBFB6}"/>
          </ac:spMkLst>
        </pc:spChg>
        <pc:spChg chg="del">
          <ac:chgData name="Siegbert Rudolph" userId="2af4d44886c067cc" providerId="LiveId" clId="{0A8EE6AA-5135-4642-A430-D6ECAF9E4B5F}" dt="2021-09-28T11:32:30.452" v="5829" actId="478"/>
          <ac:spMkLst>
            <pc:docMk/>
            <pc:sldMk cId="3138401211" sldId="808"/>
            <ac:spMk id="52" creationId="{F3739855-C35B-433C-BADE-2D317D01DEA0}"/>
          </ac:spMkLst>
        </pc:spChg>
        <pc:spChg chg="del">
          <ac:chgData name="Siegbert Rudolph" userId="2af4d44886c067cc" providerId="LiveId" clId="{0A8EE6AA-5135-4642-A430-D6ECAF9E4B5F}" dt="2021-09-28T11:32:30.452" v="5829" actId="478"/>
          <ac:spMkLst>
            <pc:docMk/>
            <pc:sldMk cId="3138401211" sldId="808"/>
            <ac:spMk id="53" creationId="{464CCCAF-05BD-4E4F-805F-BF356B6B31E7}"/>
          </ac:spMkLst>
        </pc:spChg>
        <pc:spChg chg="del">
          <ac:chgData name="Siegbert Rudolph" userId="2af4d44886c067cc" providerId="LiveId" clId="{0A8EE6AA-5135-4642-A430-D6ECAF9E4B5F}" dt="2021-09-28T11:32:30.452" v="5829" actId="478"/>
          <ac:spMkLst>
            <pc:docMk/>
            <pc:sldMk cId="3138401211" sldId="808"/>
            <ac:spMk id="54" creationId="{BF225DAB-A513-45BA-94CE-0F587B31739D}"/>
          </ac:spMkLst>
        </pc:spChg>
        <pc:spChg chg="del">
          <ac:chgData name="Siegbert Rudolph" userId="2af4d44886c067cc" providerId="LiveId" clId="{0A8EE6AA-5135-4642-A430-D6ECAF9E4B5F}" dt="2021-09-28T11:32:30.452" v="5829" actId="478"/>
          <ac:spMkLst>
            <pc:docMk/>
            <pc:sldMk cId="3138401211" sldId="808"/>
            <ac:spMk id="55" creationId="{65BEBB4F-0599-471B-89E4-D7C340374D51}"/>
          </ac:spMkLst>
        </pc:spChg>
        <pc:spChg chg="del">
          <ac:chgData name="Siegbert Rudolph" userId="2af4d44886c067cc" providerId="LiveId" clId="{0A8EE6AA-5135-4642-A430-D6ECAF9E4B5F}" dt="2021-09-28T11:32:30.452" v="5829" actId="478"/>
          <ac:spMkLst>
            <pc:docMk/>
            <pc:sldMk cId="3138401211" sldId="808"/>
            <ac:spMk id="56" creationId="{BEC0976F-1E52-4096-AE3B-BA0680B51F43}"/>
          </ac:spMkLst>
        </pc:spChg>
        <pc:spChg chg="del">
          <ac:chgData name="Siegbert Rudolph" userId="2af4d44886c067cc" providerId="LiveId" clId="{0A8EE6AA-5135-4642-A430-D6ECAF9E4B5F}" dt="2021-09-28T11:32:30.452" v="5829" actId="478"/>
          <ac:spMkLst>
            <pc:docMk/>
            <pc:sldMk cId="3138401211" sldId="808"/>
            <ac:spMk id="57" creationId="{CA2248A7-012D-4977-B5E9-4CAC0A6C5BF1}"/>
          </ac:spMkLst>
        </pc:spChg>
        <pc:spChg chg="del">
          <ac:chgData name="Siegbert Rudolph" userId="2af4d44886c067cc" providerId="LiveId" clId="{0A8EE6AA-5135-4642-A430-D6ECAF9E4B5F}" dt="2021-09-28T11:32:30.452" v="5829" actId="478"/>
          <ac:spMkLst>
            <pc:docMk/>
            <pc:sldMk cId="3138401211" sldId="808"/>
            <ac:spMk id="58" creationId="{4AA8F10D-414B-44BE-A939-85063554461A}"/>
          </ac:spMkLst>
        </pc:spChg>
        <pc:spChg chg="del">
          <ac:chgData name="Siegbert Rudolph" userId="2af4d44886c067cc" providerId="LiveId" clId="{0A8EE6AA-5135-4642-A430-D6ECAF9E4B5F}" dt="2021-09-28T11:32:30.452" v="5829" actId="478"/>
          <ac:spMkLst>
            <pc:docMk/>
            <pc:sldMk cId="3138401211" sldId="808"/>
            <ac:spMk id="59" creationId="{44957331-16CF-42B2-93B7-60AFD70294BD}"/>
          </ac:spMkLst>
        </pc:spChg>
        <pc:spChg chg="del">
          <ac:chgData name="Siegbert Rudolph" userId="2af4d44886c067cc" providerId="LiveId" clId="{0A8EE6AA-5135-4642-A430-D6ECAF9E4B5F}" dt="2021-09-28T11:32:30.452" v="5829" actId="478"/>
          <ac:spMkLst>
            <pc:docMk/>
            <pc:sldMk cId="3138401211" sldId="808"/>
            <ac:spMk id="60" creationId="{45E358A0-0010-46A3-A72F-44DB84E2C0C7}"/>
          </ac:spMkLst>
        </pc:spChg>
        <pc:spChg chg="del">
          <ac:chgData name="Siegbert Rudolph" userId="2af4d44886c067cc" providerId="LiveId" clId="{0A8EE6AA-5135-4642-A430-D6ECAF9E4B5F}" dt="2021-09-28T11:32:30.452" v="5829" actId="478"/>
          <ac:spMkLst>
            <pc:docMk/>
            <pc:sldMk cId="3138401211" sldId="808"/>
            <ac:spMk id="61" creationId="{654D63B1-8793-47EE-A913-2FACA5E76DDC}"/>
          </ac:spMkLst>
        </pc:spChg>
        <pc:spChg chg="del">
          <ac:chgData name="Siegbert Rudolph" userId="2af4d44886c067cc" providerId="LiveId" clId="{0A8EE6AA-5135-4642-A430-D6ECAF9E4B5F}" dt="2021-09-28T11:32:30.452" v="5829" actId="478"/>
          <ac:spMkLst>
            <pc:docMk/>
            <pc:sldMk cId="3138401211" sldId="808"/>
            <ac:spMk id="62" creationId="{38D4E35A-11C4-4820-82E4-42122F9498CA}"/>
          </ac:spMkLst>
        </pc:spChg>
        <pc:spChg chg="del">
          <ac:chgData name="Siegbert Rudolph" userId="2af4d44886c067cc" providerId="LiveId" clId="{0A8EE6AA-5135-4642-A430-D6ECAF9E4B5F}" dt="2021-09-28T11:32:30.452" v="5829" actId="478"/>
          <ac:spMkLst>
            <pc:docMk/>
            <pc:sldMk cId="3138401211" sldId="808"/>
            <ac:spMk id="63" creationId="{2D939BAE-729E-48B6-990B-717EB6A246C6}"/>
          </ac:spMkLst>
        </pc:spChg>
        <pc:spChg chg="del">
          <ac:chgData name="Siegbert Rudolph" userId="2af4d44886c067cc" providerId="LiveId" clId="{0A8EE6AA-5135-4642-A430-D6ECAF9E4B5F}" dt="2021-09-28T11:32:30.452" v="5829" actId="478"/>
          <ac:spMkLst>
            <pc:docMk/>
            <pc:sldMk cId="3138401211" sldId="808"/>
            <ac:spMk id="64" creationId="{EE3DEE0C-A4DB-4C5D-9489-4A60CD464D16}"/>
          </ac:spMkLst>
        </pc:spChg>
        <pc:spChg chg="del">
          <ac:chgData name="Siegbert Rudolph" userId="2af4d44886c067cc" providerId="LiveId" clId="{0A8EE6AA-5135-4642-A430-D6ECAF9E4B5F}" dt="2021-09-28T11:32:30.452" v="5829" actId="478"/>
          <ac:spMkLst>
            <pc:docMk/>
            <pc:sldMk cId="3138401211" sldId="808"/>
            <ac:spMk id="65" creationId="{26753367-1E2F-48EA-B1F3-3A209BF9D369}"/>
          </ac:spMkLst>
        </pc:spChg>
        <pc:spChg chg="del">
          <ac:chgData name="Siegbert Rudolph" userId="2af4d44886c067cc" providerId="LiveId" clId="{0A8EE6AA-5135-4642-A430-D6ECAF9E4B5F}" dt="2021-09-28T11:32:30.452" v="5829" actId="478"/>
          <ac:spMkLst>
            <pc:docMk/>
            <pc:sldMk cId="3138401211" sldId="808"/>
            <ac:spMk id="66" creationId="{BF324E3F-FAF0-4A21-BB00-A48E8E0E809D}"/>
          </ac:spMkLst>
        </pc:spChg>
        <pc:spChg chg="del">
          <ac:chgData name="Siegbert Rudolph" userId="2af4d44886c067cc" providerId="LiveId" clId="{0A8EE6AA-5135-4642-A430-D6ECAF9E4B5F}" dt="2021-09-28T11:32:30.452" v="5829" actId="478"/>
          <ac:spMkLst>
            <pc:docMk/>
            <pc:sldMk cId="3138401211" sldId="808"/>
            <ac:spMk id="67" creationId="{090B1586-2377-4EB6-9D25-9EF6AB724359}"/>
          </ac:spMkLst>
        </pc:spChg>
        <pc:spChg chg="del">
          <ac:chgData name="Siegbert Rudolph" userId="2af4d44886c067cc" providerId="LiveId" clId="{0A8EE6AA-5135-4642-A430-D6ECAF9E4B5F}" dt="2021-09-28T11:32:30.452" v="5829" actId="478"/>
          <ac:spMkLst>
            <pc:docMk/>
            <pc:sldMk cId="3138401211" sldId="808"/>
            <ac:spMk id="68" creationId="{3903F4EC-BE3B-4C0E-BB11-C8B8EA65BF10}"/>
          </ac:spMkLst>
        </pc:spChg>
        <pc:spChg chg="del">
          <ac:chgData name="Siegbert Rudolph" userId="2af4d44886c067cc" providerId="LiveId" clId="{0A8EE6AA-5135-4642-A430-D6ECAF9E4B5F}" dt="2021-09-28T11:32:30.452" v="5829" actId="478"/>
          <ac:spMkLst>
            <pc:docMk/>
            <pc:sldMk cId="3138401211" sldId="808"/>
            <ac:spMk id="69" creationId="{09A3BB9B-6EBD-49B2-8764-BCAB0CC74726}"/>
          </ac:spMkLst>
        </pc:spChg>
        <pc:spChg chg="del">
          <ac:chgData name="Siegbert Rudolph" userId="2af4d44886c067cc" providerId="LiveId" clId="{0A8EE6AA-5135-4642-A430-D6ECAF9E4B5F}" dt="2021-09-28T11:32:30.452" v="5829" actId="478"/>
          <ac:spMkLst>
            <pc:docMk/>
            <pc:sldMk cId="3138401211" sldId="808"/>
            <ac:spMk id="70" creationId="{3E32696E-E1F3-4730-B02F-127A31EAB0B5}"/>
          </ac:spMkLst>
        </pc:spChg>
        <pc:spChg chg="del">
          <ac:chgData name="Siegbert Rudolph" userId="2af4d44886c067cc" providerId="LiveId" clId="{0A8EE6AA-5135-4642-A430-D6ECAF9E4B5F}" dt="2021-09-28T11:32:30.452" v="5829" actId="478"/>
          <ac:spMkLst>
            <pc:docMk/>
            <pc:sldMk cId="3138401211" sldId="808"/>
            <ac:spMk id="71" creationId="{A1F0EAB4-4692-4CD6-9055-8A9FE0E6AE9D}"/>
          </ac:spMkLst>
        </pc:spChg>
        <pc:spChg chg="add del mod">
          <ac:chgData name="Siegbert Rudolph" userId="2af4d44886c067cc" providerId="LiveId" clId="{0A8EE6AA-5135-4642-A430-D6ECAF9E4B5F}" dt="2021-09-28T11:34:46.780" v="5960" actId="478"/>
          <ac:spMkLst>
            <pc:docMk/>
            <pc:sldMk cId="3138401211" sldId="808"/>
            <ac:spMk id="72" creationId="{D0382A1F-74BC-469B-9122-62C0F793B765}"/>
          </ac:spMkLst>
        </pc:spChg>
        <pc:spChg chg="add del mod">
          <ac:chgData name="Siegbert Rudolph" userId="2af4d44886c067cc" providerId="LiveId" clId="{0A8EE6AA-5135-4642-A430-D6ECAF9E4B5F}" dt="2021-09-28T11:34:40.157" v="5958" actId="478"/>
          <ac:spMkLst>
            <pc:docMk/>
            <pc:sldMk cId="3138401211" sldId="808"/>
            <ac:spMk id="73" creationId="{9F3A0B9A-E94E-4177-BE76-5217ECB16061}"/>
          </ac:spMkLst>
        </pc:spChg>
        <pc:spChg chg="add del mod">
          <ac:chgData name="Siegbert Rudolph" userId="2af4d44886c067cc" providerId="LiveId" clId="{0A8EE6AA-5135-4642-A430-D6ECAF9E4B5F}" dt="2021-09-28T11:41:53.574" v="6116" actId="478"/>
          <ac:spMkLst>
            <pc:docMk/>
            <pc:sldMk cId="3138401211" sldId="808"/>
            <ac:spMk id="74" creationId="{7CC738EE-7E73-46A6-B3C1-32BA5DA1925F}"/>
          </ac:spMkLst>
        </pc:spChg>
        <pc:spChg chg="add del mod">
          <ac:chgData name="Siegbert Rudolph" userId="2af4d44886c067cc" providerId="LiveId" clId="{0A8EE6AA-5135-4642-A430-D6ECAF9E4B5F}" dt="2021-09-28T11:41:50.296" v="6115" actId="478"/>
          <ac:spMkLst>
            <pc:docMk/>
            <pc:sldMk cId="3138401211" sldId="808"/>
            <ac:spMk id="75" creationId="{A9006024-6A96-43DC-A741-EFBC0FDBA017}"/>
          </ac:spMkLst>
        </pc:spChg>
        <pc:spChg chg="add mod">
          <ac:chgData name="Siegbert Rudolph" userId="2af4d44886c067cc" providerId="LiveId" clId="{0A8EE6AA-5135-4642-A430-D6ECAF9E4B5F}" dt="2021-09-28T11:35:53.344" v="6010" actId="1036"/>
          <ac:spMkLst>
            <pc:docMk/>
            <pc:sldMk cId="3138401211" sldId="808"/>
            <ac:spMk id="76" creationId="{6927A0A7-FBC4-4D0E-B470-339084F43DA3}"/>
          </ac:spMkLst>
        </pc:spChg>
        <pc:spChg chg="add del mod">
          <ac:chgData name="Siegbert Rudolph" userId="2af4d44886c067cc" providerId="LiveId" clId="{0A8EE6AA-5135-4642-A430-D6ECAF9E4B5F}" dt="2021-09-28T11:42:07.921" v="6117" actId="478"/>
          <ac:spMkLst>
            <pc:docMk/>
            <pc:sldMk cId="3138401211" sldId="808"/>
            <ac:spMk id="77" creationId="{8E5029D6-FE3A-4AC3-AF3A-000A6AF97776}"/>
          </ac:spMkLst>
        </pc:spChg>
        <pc:spChg chg="add del mod">
          <ac:chgData name="Siegbert Rudolph" userId="2af4d44886c067cc" providerId="LiveId" clId="{0A8EE6AA-5135-4642-A430-D6ECAF9E4B5F}" dt="2021-09-28T11:42:10.460" v="6118" actId="478"/>
          <ac:spMkLst>
            <pc:docMk/>
            <pc:sldMk cId="3138401211" sldId="808"/>
            <ac:spMk id="78" creationId="{B114CFED-5B82-49BF-98D8-88D3A9C519BC}"/>
          </ac:spMkLst>
        </pc:spChg>
        <pc:spChg chg="add mod">
          <ac:chgData name="Siegbert Rudolph" userId="2af4d44886c067cc" providerId="LiveId" clId="{0A8EE6AA-5135-4642-A430-D6ECAF9E4B5F}" dt="2021-09-28T11:35:53.344" v="6010" actId="1036"/>
          <ac:spMkLst>
            <pc:docMk/>
            <pc:sldMk cId="3138401211" sldId="808"/>
            <ac:spMk id="79" creationId="{4C487EC1-C00B-45F2-A8C2-85D9DBFCE2CB}"/>
          </ac:spMkLst>
        </pc:spChg>
        <pc:spChg chg="add mod">
          <ac:chgData name="Siegbert Rudolph" userId="2af4d44886c067cc" providerId="LiveId" clId="{0A8EE6AA-5135-4642-A430-D6ECAF9E4B5F}" dt="2021-09-28T11:35:53.344" v="6010" actId="1036"/>
          <ac:spMkLst>
            <pc:docMk/>
            <pc:sldMk cId="3138401211" sldId="808"/>
            <ac:spMk id="80" creationId="{9270B765-2CAA-44F5-8588-A15FE67B0D92}"/>
          </ac:spMkLst>
        </pc:spChg>
        <pc:spChg chg="add mod">
          <ac:chgData name="Siegbert Rudolph" userId="2af4d44886c067cc" providerId="LiveId" clId="{0A8EE6AA-5135-4642-A430-D6ECAF9E4B5F}" dt="2021-09-28T11:35:53.344" v="6010" actId="1036"/>
          <ac:spMkLst>
            <pc:docMk/>
            <pc:sldMk cId="3138401211" sldId="808"/>
            <ac:spMk id="81" creationId="{7738E20B-A9F1-4C99-9EA5-5BF0ADC75265}"/>
          </ac:spMkLst>
        </pc:spChg>
        <pc:spChg chg="add mod">
          <ac:chgData name="Siegbert Rudolph" userId="2af4d44886c067cc" providerId="LiveId" clId="{0A8EE6AA-5135-4642-A430-D6ECAF9E4B5F}" dt="2021-09-28T11:35:53.344" v="6010" actId="1036"/>
          <ac:spMkLst>
            <pc:docMk/>
            <pc:sldMk cId="3138401211" sldId="808"/>
            <ac:spMk id="82" creationId="{CFD2205A-024F-45C9-A458-66B93973BC55}"/>
          </ac:spMkLst>
        </pc:spChg>
        <pc:spChg chg="add mod">
          <ac:chgData name="Siegbert Rudolph" userId="2af4d44886c067cc" providerId="LiveId" clId="{0A8EE6AA-5135-4642-A430-D6ECAF9E4B5F}" dt="2021-09-28T11:35:53.344" v="6010" actId="1036"/>
          <ac:spMkLst>
            <pc:docMk/>
            <pc:sldMk cId="3138401211" sldId="808"/>
            <ac:spMk id="83" creationId="{0DF37A21-CA82-4293-9869-8DB9690D72C2}"/>
          </ac:spMkLst>
        </pc:spChg>
        <pc:spChg chg="add mod">
          <ac:chgData name="Siegbert Rudolph" userId="2af4d44886c067cc" providerId="LiveId" clId="{0A8EE6AA-5135-4642-A430-D6ECAF9E4B5F}" dt="2021-09-28T11:35:53.344" v="6010" actId="1036"/>
          <ac:spMkLst>
            <pc:docMk/>
            <pc:sldMk cId="3138401211" sldId="808"/>
            <ac:spMk id="84" creationId="{DE53DBF6-4145-4072-A4E6-C76FF3041150}"/>
          </ac:spMkLst>
        </pc:spChg>
        <pc:spChg chg="del">
          <ac:chgData name="Siegbert Rudolph" userId="2af4d44886c067cc" providerId="LiveId" clId="{0A8EE6AA-5135-4642-A430-D6ECAF9E4B5F}" dt="2021-09-28T11:32:30.452" v="5829" actId="478"/>
          <ac:spMkLst>
            <pc:docMk/>
            <pc:sldMk cId="3138401211" sldId="808"/>
            <ac:spMk id="85" creationId="{2150724F-9A49-427C-B8B2-1FDE2D3B5A05}"/>
          </ac:spMkLst>
        </pc:spChg>
        <pc:spChg chg="del">
          <ac:chgData name="Siegbert Rudolph" userId="2af4d44886c067cc" providerId="LiveId" clId="{0A8EE6AA-5135-4642-A430-D6ECAF9E4B5F}" dt="2021-09-28T11:32:30.452" v="5829" actId="478"/>
          <ac:spMkLst>
            <pc:docMk/>
            <pc:sldMk cId="3138401211" sldId="808"/>
            <ac:spMk id="86" creationId="{AA09B789-3F3C-44B1-A385-13C2DB7FB491}"/>
          </ac:spMkLst>
        </pc:spChg>
        <pc:spChg chg="del">
          <ac:chgData name="Siegbert Rudolph" userId="2af4d44886c067cc" providerId="LiveId" clId="{0A8EE6AA-5135-4642-A430-D6ECAF9E4B5F}" dt="2021-09-28T11:32:30.452" v="5829" actId="478"/>
          <ac:spMkLst>
            <pc:docMk/>
            <pc:sldMk cId="3138401211" sldId="808"/>
            <ac:spMk id="87" creationId="{A66E3B94-51C1-45C0-AEA2-23C6B4740F54}"/>
          </ac:spMkLst>
        </pc:spChg>
        <pc:spChg chg="del">
          <ac:chgData name="Siegbert Rudolph" userId="2af4d44886c067cc" providerId="LiveId" clId="{0A8EE6AA-5135-4642-A430-D6ECAF9E4B5F}" dt="2021-09-28T11:32:30.452" v="5829" actId="478"/>
          <ac:spMkLst>
            <pc:docMk/>
            <pc:sldMk cId="3138401211" sldId="808"/>
            <ac:spMk id="88" creationId="{B30D6CA0-5676-45E0-903D-96933B374F75}"/>
          </ac:spMkLst>
        </pc:spChg>
        <pc:spChg chg="del">
          <ac:chgData name="Siegbert Rudolph" userId="2af4d44886c067cc" providerId="LiveId" clId="{0A8EE6AA-5135-4642-A430-D6ECAF9E4B5F}" dt="2021-09-28T11:32:30.452" v="5829" actId="478"/>
          <ac:spMkLst>
            <pc:docMk/>
            <pc:sldMk cId="3138401211" sldId="808"/>
            <ac:spMk id="89" creationId="{1A5D3A6F-3787-4DFB-A985-B29333D170C1}"/>
          </ac:spMkLst>
        </pc:spChg>
        <pc:spChg chg="del">
          <ac:chgData name="Siegbert Rudolph" userId="2af4d44886c067cc" providerId="LiveId" clId="{0A8EE6AA-5135-4642-A430-D6ECAF9E4B5F}" dt="2021-09-28T11:32:30.452" v="5829" actId="478"/>
          <ac:spMkLst>
            <pc:docMk/>
            <pc:sldMk cId="3138401211" sldId="808"/>
            <ac:spMk id="90" creationId="{7AA18FE1-537E-49D9-8236-88CDC4FF73B2}"/>
          </ac:spMkLst>
        </pc:spChg>
        <pc:spChg chg="del">
          <ac:chgData name="Siegbert Rudolph" userId="2af4d44886c067cc" providerId="LiveId" clId="{0A8EE6AA-5135-4642-A430-D6ECAF9E4B5F}" dt="2021-09-28T11:32:30.452" v="5829" actId="478"/>
          <ac:spMkLst>
            <pc:docMk/>
            <pc:sldMk cId="3138401211" sldId="808"/>
            <ac:spMk id="91" creationId="{8199A174-272B-4FD9-B610-E11F2D62E2C6}"/>
          </ac:spMkLst>
        </pc:spChg>
        <pc:spChg chg="del">
          <ac:chgData name="Siegbert Rudolph" userId="2af4d44886c067cc" providerId="LiveId" clId="{0A8EE6AA-5135-4642-A430-D6ECAF9E4B5F}" dt="2021-09-28T11:32:30.452" v="5829" actId="478"/>
          <ac:spMkLst>
            <pc:docMk/>
            <pc:sldMk cId="3138401211" sldId="808"/>
            <ac:spMk id="92" creationId="{B4AC63CF-8A92-475C-8587-8192D8061FD2}"/>
          </ac:spMkLst>
        </pc:spChg>
        <pc:spChg chg="del">
          <ac:chgData name="Siegbert Rudolph" userId="2af4d44886c067cc" providerId="LiveId" clId="{0A8EE6AA-5135-4642-A430-D6ECAF9E4B5F}" dt="2021-09-28T11:32:30.452" v="5829" actId="478"/>
          <ac:spMkLst>
            <pc:docMk/>
            <pc:sldMk cId="3138401211" sldId="808"/>
            <ac:spMk id="93" creationId="{D4D39C59-5FAD-43D5-949D-A2328AE59832}"/>
          </ac:spMkLst>
        </pc:spChg>
        <pc:spChg chg="del">
          <ac:chgData name="Siegbert Rudolph" userId="2af4d44886c067cc" providerId="LiveId" clId="{0A8EE6AA-5135-4642-A430-D6ECAF9E4B5F}" dt="2021-09-28T11:32:30.452" v="5829" actId="478"/>
          <ac:spMkLst>
            <pc:docMk/>
            <pc:sldMk cId="3138401211" sldId="808"/>
            <ac:spMk id="94" creationId="{C9FE1C95-3343-4BBE-A17F-4174D8030006}"/>
          </ac:spMkLst>
        </pc:spChg>
        <pc:spChg chg="del">
          <ac:chgData name="Siegbert Rudolph" userId="2af4d44886c067cc" providerId="LiveId" clId="{0A8EE6AA-5135-4642-A430-D6ECAF9E4B5F}" dt="2021-09-28T11:32:30.452" v="5829" actId="478"/>
          <ac:spMkLst>
            <pc:docMk/>
            <pc:sldMk cId="3138401211" sldId="808"/>
            <ac:spMk id="95" creationId="{28377B88-15BC-4CA8-A2CB-103C01F8BD6C}"/>
          </ac:spMkLst>
        </pc:spChg>
        <pc:spChg chg="del">
          <ac:chgData name="Siegbert Rudolph" userId="2af4d44886c067cc" providerId="LiveId" clId="{0A8EE6AA-5135-4642-A430-D6ECAF9E4B5F}" dt="2021-09-28T11:32:30.452" v="5829" actId="478"/>
          <ac:spMkLst>
            <pc:docMk/>
            <pc:sldMk cId="3138401211" sldId="808"/>
            <ac:spMk id="96" creationId="{2BB1452C-DA8D-44AE-BCF4-8710FB88D5D8}"/>
          </ac:spMkLst>
        </pc:spChg>
        <pc:spChg chg="del">
          <ac:chgData name="Siegbert Rudolph" userId="2af4d44886c067cc" providerId="LiveId" clId="{0A8EE6AA-5135-4642-A430-D6ECAF9E4B5F}" dt="2021-09-28T11:32:30.452" v="5829" actId="478"/>
          <ac:spMkLst>
            <pc:docMk/>
            <pc:sldMk cId="3138401211" sldId="808"/>
            <ac:spMk id="97" creationId="{8317D1D1-F802-453E-B267-6D8A4614FA66}"/>
          </ac:spMkLst>
        </pc:spChg>
        <pc:spChg chg="add del mod">
          <ac:chgData name="Siegbert Rudolph" userId="2af4d44886c067cc" providerId="LiveId" clId="{0A8EE6AA-5135-4642-A430-D6ECAF9E4B5F}" dt="2021-09-28T11:34:46.780" v="5960" actId="478"/>
          <ac:spMkLst>
            <pc:docMk/>
            <pc:sldMk cId="3138401211" sldId="808"/>
            <ac:spMk id="98" creationId="{F8819E78-CCF5-427E-A358-7E8D9E7604F7}"/>
          </ac:spMkLst>
        </pc:spChg>
        <pc:spChg chg="add del mod">
          <ac:chgData name="Siegbert Rudolph" userId="2af4d44886c067cc" providerId="LiveId" clId="{0A8EE6AA-5135-4642-A430-D6ECAF9E4B5F}" dt="2021-09-28T11:34:46.780" v="5960" actId="478"/>
          <ac:spMkLst>
            <pc:docMk/>
            <pc:sldMk cId="3138401211" sldId="808"/>
            <ac:spMk id="99" creationId="{2B99EA99-D303-4AD5-9427-F24BF796E3DE}"/>
          </ac:spMkLst>
        </pc:spChg>
        <pc:spChg chg="add mod">
          <ac:chgData name="Siegbert Rudolph" userId="2af4d44886c067cc" providerId="LiveId" clId="{0A8EE6AA-5135-4642-A430-D6ECAF9E4B5F}" dt="2021-09-28T11:35:53.344" v="6010" actId="1036"/>
          <ac:spMkLst>
            <pc:docMk/>
            <pc:sldMk cId="3138401211" sldId="808"/>
            <ac:spMk id="100" creationId="{824EFDB3-FCD0-403A-8CC2-9FC8C48F5B6D}"/>
          </ac:spMkLst>
        </pc:spChg>
        <pc:spChg chg="add mod">
          <ac:chgData name="Siegbert Rudolph" userId="2af4d44886c067cc" providerId="LiveId" clId="{0A8EE6AA-5135-4642-A430-D6ECAF9E4B5F}" dt="2021-09-28T11:35:53.344" v="6010" actId="1036"/>
          <ac:spMkLst>
            <pc:docMk/>
            <pc:sldMk cId="3138401211" sldId="808"/>
            <ac:spMk id="101" creationId="{DB103DE9-B1C1-4461-B4B5-D48941938664}"/>
          </ac:spMkLst>
        </pc:spChg>
        <pc:spChg chg="add mod">
          <ac:chgData name="Siegbert Rudolph" userId="2af4d44886c067cc" providerId="LiveId" clId="{0A8EE6AA-5135-4642-A430-D6ECAF9E4B5F}" dt="2021-09-28T11:35:53.344" v="6010" actId="1036"/>
          <ac:spMkLst>
            <pc:docMk/>
            <pc:sldMk cId="3138401211" sldId="808"/>
            <ac:spMk id="102" creationId="{75BFBCFE-B7FA-403B-BA60-E6E32E198362}"/>
          </ac:spMkLst>
        </pc:spChg>
        <pc:spChg chg="add mod">
          <ac:chgData name="Siegbert Rudolph" userId="2af4d44886c067cc" providerId="LiveId" clId="{0A8EE6AA-5135-4642-A430-D6ECAF9E4B5F}" dt="2021-09-28T11:35:53.344" v="6010" actId="1036"/>
          <ac:spMkLst>
            <pc:docMk/>
            <pc:sldMk cId="3138401211" sldId="808"/>
            <ac:spMk id="103" creationId="{6E09DD27-A91C-4129-931B-1CB1C36D8F24}"/>
          </ac:spMkLst>
        </pc:spChg>
        <pc:spChg chg="add mod">
          <ac:chgData name="Siegbert Rudolph" userId="2af4d44886c067cc" providerId="LiveId" clId="{0A8EE6AA-5135-4642-A430-D6ECAF9E4B5F}" dt="2021-09-28T11:35:53.344" v="6010" actId="1036"/>
          <ac:spMkLst>
            <pc:docMk/>
            <pc:sldMk cId="3138401211" sldId="808"/>
            <ac:spMk id="104" creationId="{A7FE6513-2524-44DE-A7B0-7FC62683467E}"/>
          </ac:spMkLst>
        </pc:spChg>
        <pc:spChg chg="add mod">
          <ac:chgData name="Siegbert Rudolph" userId="2af4d44886c067cc" providerId="LiveId" clId="{0A8EE6AA-5135-4642-A430-D6ECAF9E4B5F}" dt="2021-09-28T11:35:53.344" v="6010" actId="1036"/>
          <ac:spMkLst>
            <pc:docMk/>
            <pc:sldMk cId="3138401211" sldId="808"/>
            <ac:spMk id="105" creationId="{CE8B0336-378C-4F68-AD38-FC887C6275E2}"/>
          </ac:spMkLst>
        </pc:spChg>
        <pc:spChg chg="add mod">
          <ac:chgData name="Siegbert Rudolph" userId="2af4d44886c067cc" providerId="LiveId" clId="{0A8EE6AA-5135-4642-A430-D6ECAF9E4B5F}" dt="2021-09-28T11:35:53.344" v="6010" actId="1036"/>
          <ac:spMkLst>
            <pc:docMk/>
            <pc:sldMk cId="3138401211" sldId="808"/>
            <ac:spMk id="106" creationId="{441F1851-2380-4318-9223-1279FC4966F8}"/>
          </ac:spMkLst>
        </pc:spChg>
        <pc:spChg chg="add mod">
          <ac:chgData name="Siegbert Rudolph" userId="2af4d44886c067cc" providerId="LiveId" clId="{0A8EE6AA-5135-4642-A430-D6ECAF9E4B5F}" dt="2021-09-28T11:35:53.344" v="6010" actId="1036"/>
          <ac:spMkLst>
            <pc:docMk/>
            <pc:sldMk cId="3138401211" sldId="808"/>
            <ac:spMk id="107" creationId="{79616609-07C8-49A8-9651-4413281113EE}"/>
          </ac:spMkLst>
        </pc:spChg>
        <pc:spChg chg="add mod">
          <ac:chgData name="Siegbert Rudolph" userId="2af4d44886c067cc" providerId="LiveId" clId="{0A8EE6AA-5135-4642-A430-D6ECAF9E4B5F}" dt="2021-09-28T11:35:53.344" v="6010" actId="1036"/>
          <ac:spMkLst>
            <pc:docMk/>
            <pc:sldMk cId="3138401211" sldId="808"/>
            <ac:spMk id="108" creationId="{898D21D4-6F20-4326-B13E-9F55E9864F18}"/>
          </ac:spMkLst>
        </pc:spChg>
        <pc:spChg chg="add del mod">
          <ac:chgData name="Siegbert Rudolph" userId="2af4d44886c067cc" providerId="LiveId" clId="{0A8EE6AA-5135-4642-A430-D6ECAF9E4B5F}" dt="2021-09-28T11:34:46.780" v="5960" actId="478"/>
          <ac:spMkLst>
            <pc:docMk/>
            <pc:sldMk cId="3138401211" sldId="808"/>
            <ac:spMk id="109" creationId="{B72A4522-61DD-420C-930C-D367041A0B20}"/>
          </ac:spMkLst>
        </pc:spChg>
        <pc:spChg chg="add del mod">
          <ac:chgData name="Siegbert Rudolph" userId="2af4d44886c067cc" providerId="LiveId" clId="{0A8EE6AA-5135-4642-A430-D6ECAF9E4B5F}" dt="2021-09-28T11:34:46.780" v="5960" actId="478"/>
          <ac:spMkLst>
            <pc:docMk/>
            <pc:sldMk cId="3138401211" sldId="808"/>
            <ac:spMk id="110" creationId="{5773F286-6638-43ED-AD8D-0A828C958491}"/>
          </ac:spMkLst>
        </pc:spChg>
        <pc:spChg chg="add del mod">
          <ac:chgData name="Siegbert Rudolph" userId="2af4d44886c067cc" providerId="LiveId" clId="{0A8EE6AA-5135-4642-A430-D6ECAF9E4B5F}" dt="2021-09-28T11:34:46.780" v="5960" actId="478"/>
          <ac:spMkLst>
            <pc:docMk/>
            <pc:sldMk cId="3138401211" sldId="808"/>
            <ac:spMk id="111" creationId="{4BB5C1D1-C8C3-490E-A251-BD5B621C41E3}"/>
          </ac:spMkLst>
        </pc:spChg>
        <pc:spChg chg="add del mod">
          <ac:chgData name="Siegbert Rudolph" userId="2af4d44886c067cc" providerId="LiveId" clId="{0A8EE6AA-5135-4642-A430-D6ECAF9E4B5F}" dt="2021-09-28T11:34:30.849" v="5955" actId="478"/>
          <ac:spMkLst>
            <pc:docMk/>
            <pc:sldMk cId="3138401211" sldId="808"/>
            <ac:spMk id="112" creationId="{28AD3C97-3E05-4B94-B55C-9F9EDF35B54F}"/>
          </ac:spMkLst>
        </pc:spChg>
        <pc:spChg chg="add del mod">
          <ac:chgData name="Siegbert Rudolph" userId="2af4d44886c067cc" providerId="LiveId" clId="{0A8EE6AA-5135-4642-A430-D6ECAF9E4B5F}" dt="2021-09-28T11:34:46.780" v="5960" actId="478"/>
          <ac:spMkLst>
            <pc:docMk/>
            <pc:sldMk cId="3138401211" sldId="808"/>
            <ac:spMk id="113" creationId="{724499DE-1FBD-4069-899B-D35DB93D320D}"/>
          </ac:spMkLst>
        </pc:spChg>
        <pc:spChg chg="add del mod">
          <ac:chgData name="Siegbert Rudolph" userId="2af4d44886c067cc" providerId="LiveId" clId="{0A8EE6AA-5135-4642-A430-D6ECAF9E4B5F}" dt="2021-09-28T11:34:46.780" v="5960" actId="478"/>
          <ac:spMkLst>
            <pc:docMk/>
            <pc:sldMk cId="3138401211" sldId="808"/>
            <ac:spMk id="114" creationId="{86EF8AF2-41F1-4A27-B48B-5FA17723B4C7}"/>
          </ac:spMkLst>
        </pc:spChg>
        <pc:spChg chg="add del mod">
          <ac:chgData name="Siegbert Rudolph" userId="2af4d44886c067cc" providerId="LiveId" clId="{0A8EE6AA-5135-4642-A430-D6ECAF9E4B5F}" dt="2021-09-28T11:34:36.892" v="5957" actId="478"/>
          <ac:spMkLst>
            <pc:docMk/>
            <pc:sldMk cId="3138401211" sldId="808"/>
            <ac:spMk id="115" creationId="{C9ECA686-2CA3-4CAB-85C3-7D02C8E82078}"/>
          </ac:spMkLst>
        </pc:spChg>
        <pc:spChg chg="add del mod">
          <ac:chgData name="Siegbert Rudolph" userId="2af4d44886c067cc" providerId="LiveId" clId="{0A8EE6AA-5135-4642-A430-D6ECAF9E4B5F}" dt="2021-09-28T11:37:10.175" v="6014" actId="478"/>
          <ac:spMkLst>
            <pc:docMk/>
            <pc:sldMk cId="3138401211" sldId="808"/>
            <ac:spMk id="116" creationId="{69AD1388-CBCF-4739-BE94-104C4264F8F2}"/>
          </ac:spMkLst>
        </pc:spChg>
        <pc:spChg chg="add del mod">
          <ac:chgData name="Siegbert Rudolph" userId="2af4d44886c067cc" providerId="LiveId" clId="{0A8EE6AA-5135-4642-A430-D6ECAF9E4B5F}" dt="2021-09-28T11:37:10.175" v="6014" actId="478"/>
          <ac:spMkLst>
            <pc:docMk/>
            <pc:sldMk cId="3138401211" sldId="808"/>
            <ac:spMk id="117" creationId="{3A2F87EB-F223-4A70-A3EA-A609A04C6D9D}"/>
          </ac:spMkLst>
        </pc:spChg>
        <pc:spChg chg="add del mod">
          <ac:chgData name="Siegbert Rudolph" userId="2af4d44886c067cc" providerId="LiveId" clId="{0A8EE6AA-5135-4642-A430-D6ECAF9E4B5F}" dt="2021-09-28T11:37:10.175" v="6014" actId="478"/>
          <ac:spMkLst>
            <pc:docMk/>
            <pc:sldMk cId="3138401211" sldId="808"/>
            <ac:spMk id="118" creationId="{758F3D86-17D3-42CB-80AC-DA27CF22C1A7}"/>
          </ac:spMkLst>
        </pc:spChg>
        <pc:spChg chg="add del mod">
          <ac:chgData name="Siegbert Rudolph" userId="2af4d44886c067cc" providerId="LiveId" clId="{0A8EE6AA-5135-4642-A430-D6ECAF9E4B5F}" dt="2021-09-28T11:37:10.175" v="6014" actId="478"/>
          <ac:spMkLst>
            <pc:docMk/>
            <pc:sldMk cId="3138401211" sldId="808"/>
            <ac:spMk id="119" creationId="{40428B21-BC42-48FD-9D53-06339429821D}"/>
          </ac:spMkLst>
        </pc:spChg>
        <pc:spChg chg="add del mod">
          <ac:chgData name="Siegbert Rudolph" userId="2af4d44886c067cc" providerId="LiveId" clId="{0A8EE6AA-5135-4642-A430-D6ECAF9E4B5F}" dt="2021-09-28T11:37:10.175" v="6014" actId="478"/>
          <ac:spMkLst>
            <pc:docMk/>
            <pc:sldMk cId="3138401211" sldId="808"/>
            <ac:spMk id="120" creationId="{A389843B-6EB8-42BA-A23D-3B2304E1197E}"/>
          </ac:spMkLst>
        </pc:spChg>
        <pc:spChg chg="add del mod">
          <ac:chgData name="Siegbert Rudolph" userId="2af4d44886c067cc" providerId="LiveId" clId="{0A8EE6AA-5135-4642-A430-D6ECAF9E4B5F}" dt="2021-09-28T11:37:10.175" v="6014" actId="478"/>
          <ac:spMkLst>
            <pc:docMk/>
            <pc:sldMk cId="3138401211" sldId="808"/>
            <ac:spMk id="121" creationId="{93D8EAAF-2CFD-49AE-8F57-51421337B87F}"/>
          </ac:spMkLst>
        </pc:spChg>
        <pc:spChg chg="add del mod">
          <ac:chgData name="Siegbert Rudolph" userId="2af4d44886c067cc" providerId="LiveId" clId="{0A8EE6AA-5135-4642-A430-D6ECAF9E4B5F}" dt="2021-09-28T11:37:10.175" v="6014" actId="478"/>
          <ac:spMkLst>
            <pc:docMk/>
            <pc:sldMk cId="3138401211" sldId="808"/>
            <ac:spMk id="122" creationId="{2D6F6E95-0A02-4CA2-9347-A3B610D5573E}"/>
          </ac:spMkLst>
        </pc:spChg>
        <pc:spChg chg="add del mod">
          <ac:chgData name="Siegbert Rudolph" userId="2af4d44886c067cc" providerId="LiveId" clId="{0A8EE6AA-5135-4642-A430-D6ECAF9E4B5F}" dt="2021-09-28T11:37:10.175" v="6014" actId="478"/>
          <ac:spMkLst>
            <pc:docMk/>
            <pc:sldMk cId="3138401211" sldId="808"/>
            <ac:spMk id="123" creationId="{D525B525-3C31-4856-92C5-DD966348383D}"/>
          </ac:spMkLst>
        </pc:spChg>
        <pc:spChg chg="add del mod">
          <ac:chgData name="Siegbert Rudolph" userId="2af4d44886c067cc" providerId="LiveId" clId="{0A8EE6AA-5135-4642-A430-D6ECAF9E4B5F}" dt="2021-09-28T11:37:10.175" v="6014" actId="478"/>
          <ac:spMkLst>
            <pc:docMk/>
            <pc:sldMk cId="3138401211" sldId="808"/>
            <ac:spMk id="124" creationId="{67311357-3570-4E40-8723-CB90F5E2C7BF}"/>
          </ac:spMkLst>
        </pc:spChg>
        <pc:spChg chg="add del mod">
          <ac:chgData name="Siegbert Rudolph" userId="2af4d44886c067cc" providerId="LiveId" clId="{0A8EE6AA-5135-4642-A430-D6ECAF9E4B5F}" dt="2021-09-28T11:37:10.175" v="6014" actId="478"/>
          <ac:spMkLst>
            <pc:docMk/>
            <pc:sldMk cId="3138401211" sldId="808"/>
            <ac:spMk id="125" creationId="{39814E8D-C07F-44A4-A3F4-10ABC1ED7B03}"/>
          </ac:spMkLst>
        </pc:spChg>
        <pc:spChg chg="add mod">
          <ac:chgData name="Siegbert Rudolph" userId="2af4d44886c067cc" providerId="LiveId" clId="{0A8EE6AA-5135-4642-A430-D6ECAF9E4B5F}" dt="2021-09-28T11:39:21.618" v="6084" actId="1076"/>
          <ac:spMkLst>
            <pc:docMk/>
            <pc:sldMk cId="3138401211" sldId="808"/>
            <ac:spMk id="126" creationId="{FCB886C1-2E27-4C7A-8896-FBB75F73DAC8}"/>
          </ac:spMkLst>
        </pc:spChg>
        <pc:spChg chg="add mod">
          <ac:chgData name="Siegbert Rudolph" userId="2af4d44886c067cc" providerId="LiveId" clId="{0A8EE6AA-5135-4642-A430-D6ECAF9E4B5F}" dt="2021-09-28T11:40:45.268" v="6112" actId="552"/>
          <ac:spMkLst>
            <pc:docMk/>
            <pc:sldMk cId="3138401211" sldId="808"/>
            <ac:spMk id="127" creationId="{35455102-2743-4E51-A204-14542C7E9591}"/>
          </ac:spMkLst>
        </pc:spChg>
        <pc:spChg chg="add mod">
          <ac:chgData name="Siegbert Rudolph" userId="2af4d44886c067cc" providerId="LiveId" clId="{0A8EE6AA-5135-4642-A430-D6ECAF9E4B5F}" dt="2021-09-28T11:40:16.291" v="6107" actId="1035"/>
          <ac:spMkLst>
            <pc:docMk/>
            <pc:sldMk cId="3138401211" sldId="808"/>
            <ac:spMk id="128" creationId="{2DD1BE41-7109-4A19-842B-B06254E8C936}"/>
          </ac:spMkLst>
        </pc:spChg>
        <pc:spChg chg="add mod">
          <ac:chgData name="Siegbert Rudolph" userId="2af4d44886c067cc" providerId="LiveId" clId="{0A8EE6AA-5135-4642-A430-D6ECAF9E4B5F}" dt="2021-09-28T11:39:33.355" v="6092" actId="1036"/>
          <ac:spMkLst>
            <pc:docMk/>
            <pc:sldMk cId="3138401211" sldId="808"/>
            <ac:spMk id="129" creationId="{A82062A4-74E8-43AF-9881-5AE6DF403287}"/>
          </ac:spMkLst>
        </pc:spChg>
        <pc:spChg chg="add mod">
          <ac:chgData name="Siegbert Rudolph" userId="2af4d44886c067cc" providerId="LiveId" clId="{0A8EE6AA-5135-4642-A430-D6ECAF9E4B5F}" dt="2021-09-28T11:39:27.202" v="6088" actId="1036"/>
          <ac:spMkLst>
            <pc:docMk/>
            <pc:sldMk cId="3138401211" sldId="808"/>
            <ac:spMk id="130" creationId="{024A4AAE-B2E3-4956-85E1-F64482B196BE}"/>
          </ac:spMkLst>
        </pc:spChg>
        <pc:spChg chg="add mod">
          <ac:chgData name="Siegbert Rudolph" userId="2af4d44886c067cc" providerId="LiveId" clId="{0A8EE6AA-5135-4642-A430-D6ECAF9E4B5F}" dt="2021-09-28T11:39:33.355" v="6092" actId="1036"/>
          <ac:spMkLst>
            <pc:docMk/>
            <pc:sldMk cId="3138401211" sldId="808"/>
            <ac:spMk id="131" creationId="{8898775C-626F-49DA-82FE-BCFFDE289C48}"/>
          </ac:spMkLst>
        </pc:spChg>
        <pc:spChg chg="add mod">
          <ac:chgData name="Siegbert Rudolph" userId="2af4d44886c067cc" providerId="LiveId" clId="{0A8EE6AA-5135-4642-A430-D6ECAF9E4B5F}" dt="2021-09-28T11:39:27.202" v="6088" actId="1036"/>
          <ac:spMkLst>
            <pc:docMk/>
            <pc:sldMk cId="3138401211" sldId="808"/>
            <ac:spMk id="132" creationId="{3FED75A3-EA45-4847-9568-4DAD4603353D}"/>
          </ac:spMkLst>
        </pc:spChg>
        <pc:spChg chg="add mod">
          <ac:chgData name="Siegbert Rudolph" userId="2af4d44886c067cc" providerId="LiveId" clId="{0A8EE6AA-5135-4642-A430-D6ECAF9E4B5F}" dt="2021-09-28T11:40:33.552" v="6111" actId="14100"/>
          <ac:spMkLst>
            <pc:docMk/>
            <pc:sldMk cId="3138401211" sldId="808"/>
            <ac:spMk id="133" creationId="{163A47F1-3961-44FC-82A5-FFC0B229392F}"/>
          </ac:spMkLst>
        </pc:spChg>
        <pc:spChg chg="add mod">
          <ac:chgData name="Siegbert Rudolph" userId="2af4d44886c067cc" providerId="LiveId" clId="{0A8EE6AA-5135-4642-A430-D6ECAF9E4B5F}" dt="2021-09-28T11:40:54.960" v="6114" actId="14100"/>
          <ac:spMkLst>
            <pc:docMk/>
            <pc:sldMk cId="3138401211" sldId="808"/>
            <ac:spMk id="134" creationId="{B3FF2A51-59B0-49AB-80A9-4F6F34B6072F}"/>
          </ac:spMkLst>
        </pc:spChg>
        <pc:spChg chg="add mod">
          <ac:chgData name="Siegbert Rudolph" userId="2af4d44886c067cc" providerId="LiveId" clId="{0A8EE6AA-5135-4642-A430-D6ECAF9E4B5F}" dt="2021-09-28T11:40:28.460" v="6109" actId="1076"/>
          <ac:spMkLst>
            <pc:docMk/>
            <pc:sldMk cId="3138401211" sldId="808"/>
            <ac:spMk id="135" creationId="{AABC273C-F701-46D9-9E37-6DF71C255F83}"/>
          </ac:spMkLst>
        </pc:spChg>
        <pc:spChg chg="add mod">
          <ac:chgData name="Siegbert Rudolph" userId="2af4d44886c067cc" providerId="LiveId" clId="{0A8EE6AA-5135-4642-A430-D6ECAF9E4B5F}" dt="2021-09-28T11:40:45.268" v="6112" actId="552"/>
          <ac:spMkLst>
            <pc:docMk/>
            <pc:sldMk cId="3138401211" sldId="808"/>
            <ac:spMk id="136" creationId="{8905BE81-0641-4371-86CA-2F657E351EFB}"/>
          </ac:spMkLst>
        </pc:spChg>
      </pc:sldChg>
      <pc:sldChg chg="addSp delSp modSp add mod delAnim modAnim">
        <pc:chgData name="Siegbert Rudolph" userId="2af4d44886c067cc" providerId="LiveId" clId="{0A8EE6AA-5135-4642-A430-D6ECAF9E4B5F}" dt="2021-09-28T11:44:33.978" v="6256" actId="478"/>
        <pc:sldMkLst>
          <pc:docMk/>
          <pc:sldMk cId="123845417" sldId="809"/>
        </pc:sldMkLst>
        <pc:spChg chg="del">
          <ac:chgData name="Siegbert Rudolph" userId="2af4d44886c067cc" providerId="LiveId" clId="{0A8EE6AA-5135-4642-A430-D6ECAF9E4B5F}" dt="2021-09-28T11:42:53.523" v="6120" actId="478"/>
          <ac:spMkLst>
            <pc:docMk/>
            <pc:sldMk cId="123845417" sldId="809"/>
            <ac:spMk id="16" creationId="{B7E2D6B7-4777-4D05-8A3D-EEA0DF4455B2}"/>
          </ac:spMkLst>
        </pc:spChg>
        <pc:spChg chg="mod">
          <ac:chgData name="Siegbert Rudolph" userId="2af4d44886c067cc" providerId="LiveId" clId="{0A8EE6AA-5135-4642-A430-D6ECAF9E4B5F}" dt="2021-09-28T11:43:35.983" v="6157" actId="20577"/>
          <ac:spMkLst>
            <pc:docMk/>
            <pc:sldMk cId="123845417" sldId="809"/>
            <ac:spMk id="26" creationId="{8099377C-A990-46BC-9AA1-F6E4DB136045}"/>
          </ac:spMkLst>
        </pc:spChg>
        <pc:spChg chg="mod">
          <ac:chgData name="Siegbert Rudolph" userId="2af4d44886c067cc" providerId="LiveId" clId="{0A8EE6AA-5135-4642-A430-D6ECAF9E4B5F}" dt="2021-09-28T11:43:58.696" v="6208" actId="113"/>
          <ac:spMkLst>
            <pc:docMk/>
            <pc:sldMk cId="123845417" sldId="809"/>
            <ac:spMk id="28" creationId="{FA65562B-1E60-4C6D-B659-7DB51A503305}"/>
          </ac:spMkLst>
        </pc:spChg>
        <pc:spChg chg="add mod">
          <ac:chgData name="Siegbert Rudolph" userId="2af4d44886c067cc" providerId="LiveId" clId="{0A8EE6AA-5135-4642-A430-D6ECAF9E4B5F}" dt="2021-09-28T11:44:10.936" v="6209"/>
          <ac:spMkLst>
            <pc:docMk/>
            <pc:sldMk cId="123845417" sldId="809"/>
            <ac:spMk id="32" creationId="{80309CB6-3AC3-4175-9EF4-221D31428E14}"/>
          </ac:spMkLst>
        </pc:spChg>
        <pc:spChg chg="add del mod">
          <ac:chgData name="Siegbert Rudolph" userId="2af4d44886c067cc" providerId="LiveId" clId="{0A8EE6AA-5135-4642-A430-D6ECAF9E4B5F}" dt="2021-09-28T11:44:24.580" v="6245" actId="478"/>
          <ac:spMkLst>
            <pc:docMk/>
            <pc:sldMk cId="123845417" sldId="809"/>
            <ac:spMk id="33" creationId="{1ADA4D3D-587E-44B9-B50D-A24EF745C739}"/>
          </ac:spMkLst>
        </pc:spChg>
        <pc:spChg chg="add del mod">
          <ac:chgData name="Siegbert Rudolph" userId="2af4d44886c067cc" providerId="LiveId" clId="{0A8EE6AA-5135-4642-A430-D6ECAF9E4B5F}" dt="2021-09-28T11:44:21.402" v="6244" actId="478"/>
          <ac:spMkLst>
            <pc:docMk/>
            <pc:sldMk cId="123845417" sldId="809"/>
            <ac:spMk id="34" creationId="{BA0B9AC3-CAA6-4405-BCBA-72D3341732B5}"/>
          </ac:spMkLst>
        </pc:spChg>
        <pc:spChg chg="add mod">
          <ac:chgData name="Siegbert Rudolph" userId="2af4d44886c067cc" providerId="LiveId" clId="{0A8EE6AA-5135-4642-A430-D6ECAF9E4B5F}" dt="2021-09-28T11:44:10.936" v="6209"/>
          <ac:spMkLst>
            <pc:docMk/>
            <pc:sldMk cId="123845417" sldId="809"/>
            <ac:spMk id="35" creationId="{341B4B20-CAD8-4CE3-9B1A-E8B4682DCD37}"/>
          </ac:spMkLst>
        </pc:spChg>
        <pc:spChg chg="add mod">
          <ac:chgData name="Siegbert Rudolph" userId="2af4d44886c067cc" providerId="LiveId" clId="{0A8EE6AA-5135-4642-A430-D6ECAF9E4B5F}" dt="2021-09-28T11:44:10.936" v="6209"/>
          <ac:spMkLst>
            <pc:docMk/>
            <pc:sldMk cId="123845417" sldId="809"/>
            <ac:spMk id="36" creationId="{EACF0EE1-1971-4DE6-A96C-B8C08FD5B10B}"/>
          </ac:spMkLst>
        </pc:spChg>
        <pc:spChg chg="add mod">
          <ac:chgData name="Siegbert Rudolph" userId="2af4d44886c067cc" providerId="LiveId" clId="{0A8EE6AA-5135-4642-A430-D6ECAF9E4B5F}" dt="2021-09-28T11:44:10.936" v="6209"/>
          <ac:spMkLst>
            <pc:docMk/>
            <pc:sldMk cId="123845417" sldId="809"/>
            <ac:spMk id="37" creationId="{FF0682A4-A3FA-47B2-83AF-E5003E7406D6}"/>
          </ac:spMkLst>
        </pc:spChg>
        <pc:spChg chg="add mod">
          <ac:chgData name="Siegbert Rudolph" userId="2af4d44886c067cc" providerId="LiveId" clId="{0A8EE6AA-5135-4642-A430-D6ECAF9E4B5F}" dt="2021-09-28T11:44:10.936" v="6209"/>
          <ac:spMkLst>
            <pc:docMk/>
            <pc:sldMk cId="123845417" sldId="809"/>
            <ac:spMk id="38" creationId="{A46F4C47-8939-40C5-AD88-AB9C77415BB9}"/>
          </ac:spMkLst>
        </pc:spChg>
        <pc:spChg chg="add mod">
          <ac:chgData name="Siegbert Rudolph" userId="2af4d44886c067cc" providerId="LiveId" clId="{0A8EE6AA-5135-4642-A430-D6ECAF9E4B5F}" dt="2021-09-28T11:44:10.936" v="6209"/>
          <ac:spMkLst>
            <pc:docMk/>
            <pc:sldMk cId="123845417" sldId="809"/>
            <ac:spMk id="39" creationId="{6912763C-837E-4F51-BD15-03400E58C9A7}"/>
          </ac:spMkLst>
        </pc:spChg>
        <pc:spChg chg="add mod">
          <ac:chgData name="Siegbert Rudolph" userId="2af4d44886c067cc" providerId="LiveId" clId="{0A8EE6AA-5135-4642-A430-D6ECAF9E4B5F}" dt="2021-09-28T11:44:10.936" v="6209"/>
          <ac:spMkLst>
            <pc:docMk/>
            <pc:sldMk cId="123845417" sldId="809"/>
            <ac:spMk id="40" creationId="{D6CCB230-3361-45F8-A95C-14CD9F61717F}"/>
          </ac:spMkLst>
        </pc:spChg>
        <pc:spChg chg="add mod">
          <ac:chgData name="Siegbert Rudolph" userId="2af4d44886c067cc" providerId="LiveId" clId="{0A8EE6AA-5135-4642-A430-D6ECAF9E4B5F}" dt="2021-09-28T11:44:10.936" v="6209"/>
          <ac:spMkLst>
            <pc:docMk/>
            <pc:sldMk cId="123845417" sldId="809"/>
            <ac:spMk id="41" creationId="{839718BC-5ED4-4C05-8DAC-FDF61AA327B3}"/>
          </ac:spMkLst>
        </pc:spChg>
        <pc:spChg chg="add del mod">
          <ac:chgData name="Siegbert Rudolph" userId="2af4d44886c067cc" providerId="LiveId" clId="{0A8EE6AA-5135-4642-A430-D6ECAF9E4B5F}" dt="2021-09-28T11:44:25.813" v="6246" actId="478"/>
          <ac:spMkLst>
            <pc:docMk/>
            <pc:sldMk cId="123845417" sldId="809"/>
            <ac:spMk id="42" creationId="{A8686C41-B067-4E5D-8AB2-F46FFEE4B0A4}"/>
          </ac:spMkLst>
        </pc:spChg>
        <pc:spChg chg="add del mod">
          <ac:chgData name="Siegbert Rudolph" userId="2af4d44886c067cc" providerId="LiveId" clId="{0A8EE6AA-5135-4642-A430-D6ECAF9E4B5F}" dt="2021-09-28T11:44:21.402" v="6244" actId="478"/>
          <ac:spMkLst>
            <pc:docMk/>
            <pc:sldMk cId="123845417" sldId="809"/>
            <ac:spMk id="43" creationId="{2BB13E16-F6C3-40B3-968A-621768C8BCE7}"/>
          </ac:spMkLst>
        </pc:spChg>
        <pc:spChg chg="add del mod">
          <ac:chgData name="Siegbert Rudolph" userId="2af4d44886c067cc" providerId="LiveId" clId="{0A8EE6AA-5135-4642-A430-D6ECAF9E4B5F}" dt="2021-09-28T11:44:26.620" v="6247" actId="478"/>
          <ac:spMkLst>
            <pc:docMk/>
            <pc:sldMk cId="123845417" sldId="809"/>
            <ac:spMk id="44" creationId="{00EB31BA-43C9-4934-B031-26CB9F36527D}"/>
          </ac:spMkLst>
        </pc:spChg>
        <pc:spChg chg="add del mod">
          <ac:chgData name="Siegbert Rudolph" userId="2af4d44886c067cc" providerId="LiveId" clId="{0A8EE6AA-5135-4642-A430-D6ECAF9E4B5F}" dt="2021-09-28T11:44:21.402" v="6244" actId="478"/>
          <ac:spMkLst>
            <pc:docMk/>
            <pc:sldMk cId="123845417" sldId="809"/>
            <ac:spMk id="45" creationId="{1CEEECF2-31EC-4F30-A074-7E407E880E3E}"/>
          </ac:spMkLst>
        </pc:spChg>
        <pc:spChg chg="add del mod">
          <ac:chgData name="Siegbert Rudolph" userId="2af4d44886c067cc" providerId="LiveId" clId="{0A8EE6AA-5135-4642-A430-D6ECAF9E4B5F}" dt="2021-09-28T11:44:27.432" v="6248" actId="478"/>
          <ac:spMkLst>
            <pc:docMk/>
            <pc:sldMk cId="123845417" sldId="809"/>
            <ac:spMk id="46" creationId="{33DBFC09-546E-4C94-9128-0436D6ACDE8C}"/>
          </ac:spMkLst>
        </pc:spChg>
        <pc:spChg chg="add del mod">
          <ac:chgData name="Siegbert Rudolph" userId="2af4d44886c067cc" providerId="LiveId" clId="{0A8EE6AA-5135-4642-A430-D6ECAF9E4B5F}" dt="2021-09-28T11:44:21.402" v="6244" actId="478"/>
          <ac:spMkLst>
            <pc:docMk/>
            <pc:sldMk cId="123845417" sldId="809"/>
            <ac:spMk id="47" creationId="{8A26CA3E-3F16-4368-BC7D-C6638D727B73}"/>
          </ac:spMkLst>
        </pc:spChg>
        <pc:spChg chg="add del mod">
          <ac:chgData name="Siegbert Rudolph" userId="2af4d44886c067cc" providerId="LiveId" clId="{0A8EE6AA-5135-4642-A430-D6ECAF9E4B5F}" dt="2021-09-28T11:44:28.151" v="6249" actId="478"/>
          <ac:spMkLst>
            <pc:docMk/>
            <pc:sldMk cId="123845417" sldId="809"/>
            <ac:spMk id="48" creationId="{119A7BF2-4693-4D37-BE7F-9E56FF4A135A}"/>
          </ac:spMkLst>
        </pc:spChg>
        <pc:spChg chg="add del mod">
          <ac:chgData name="Siegbert Rudolph" userId="2af4d44886c067cc" providerId="LiveId" clId="{0A8EE6AA-5135-4642-A430-D6ECAF9E4B5F}" dt="2021-09-28T11:44:21.402" v="6244" actId="478"/>
          <ac:spMkLst>
            <pc:docMk/>
            <pc:sldMk cId="123845417" sldId="809"/>
            <ac:spMk id="49" creationId="{66CA0D70-6A9F-4CD8-84A3-5221AD6D39D1}"/>
          </ac:spMkLst>
        </pc:spChg>
        <pc:spChg chg="add del mod">
          <ac:chgData name="Siegbert Rudolph" userId="2af4d44886c067cc" providerId="LiveId" clId="{0A8EE6AA-5135-4642-A430-D6ECAF9E4B5F}" dt="2021-09-28T11:44:29.041" v="6250" actId="478"/>
          <ac:spMkLst>
            <pc:docMk/>
            <pc:sldMk cId="123845417" sldId="809"/>
            <ac:spMk id="50" creationId="{382B13CB-B142-4FB8-847D-49E3C910378F}"/>
          </ac:spMkLst>
        </pc:spChg>
        <pc:spChg chg="add del mod">
          <ac:chgData name="Siegbert Rudolph" userId="2af4d44886c067cc" providerId="LiveId" clId="{0A8EE6AA-5135-4642-A430-D6ECAF9E4B5F}" dt="2021-09-28T11:44:21.402" v="6244" actId="478"/>
          <ac:spMkLst>
            <pc:docMk/>
            <pc:sldMk cId="123845417" sldId="809"/>
            <ac:spMk id="51" creationId="{1ADFC517-56CC-42FE-B43B-FC10B550AD57}"/>
          </ac:spMkLst>
        </pc:spChg>
        <pc:spChg chg="add del mod">
          <ac:chgData name="Siegbert Rudolph" userId="2af4d44886c067cc" providerId="LiveId" clId="{0A8EE6AA-5135-4642-A430-D6ECAF9E4B5F}" dt="2021-09-28T11:44:29.858" v="6251" actId="478"/>
          <ac:spMkLst>
            <pc:docMk/>
            <pc:sldMk cId="123845417" sldId="809"/>
            <ac:spMk id="52" creationId="{042C514C-72E2-4D62-8CFF-7F650CE868F3}"/>
          </ac:spMkLst>
        </pc:spChg>
        <pc:spChg chg="add del mod">
          <ac:chgData name="Siegbert Rudolph" userId="2af4d44886c067cc" providerId="LiveId" clId="{0A8EE6AA-5135-4642-A430-D6ECAF9E4B5F}" dt="2021-09-28T11:44:21.402" v="6244" actId="478"/>
          <ac:spMkLst>
            <pc:docMk/>
            <pc:sldMk cId="123845417" sldId="809"/>
            <ac:spMk id="53" creationId="{F0FD455A-C842-4101-9FFF-B02A1430F6CD}"/>
          </ac:spMkLst>
        </pc:spChg>
        <pc:spChg chg="add del mod">
          <ac:chgData name="Siegbert Rudolph" userId="2af4d44886c067cc" providerId="LiveId" clId="{0A8EE6AA-5135-4642-A430-D6ECAF9E4B5F}" dt="2021-09-28T11:44:30.670" v="6252" actId="478"/>
          <ac:spMkLst>
            <pc:docMk/>
            <pc:sldMk cId="123845417" sldId="809"/>
            <ac:spMk id="54" creationId="{552B9A0B-C613-43F9-87B0-265EF859314E}"/>
          </ac:spMkLst>
        </pc:spChg>
        <pc:spChg chg="add del mod">
          <ac:chgData name="Siegbert Rudolph" userId="2af4d44886c067cc" providerId="LiveId" clId="{0A8EE6AA-5135-4642-A430-D6ECAF9E4B5F}" dt="2021-09-28T11:44:21.402" v="6244" actId="478"/>
          <ac:spMkLst>
            <pc:docMk/>
            <pc:sldMk cId="123845417" sldId="809"/>
            <ac:spMk id="55" creationId="{16FDF5BA-8028-420A-B05E-8B3FB8E26DA2}"/>
          </ac:spMkLst>
        </pc:spChg>
        <pc:spChg chg="add del mod">
          <ac:chgData name="Siegbert Rudolph" userId="2af4d44886c067cc" providerId="LiveId" clId="{0A8EE6AA-5135-4642-A430-D6ECAF9E4B5F}" dt="2021-09-28T11:44:31.639" v="6253" actId="478"/>
          <ac:spMkLst>
            <pc:docMk/>
            <pc:sldMk cId="123845417" sldId="809"/>
            <ac:spMk id="56" creationId="{538B48D2-8241-46A0-A390-9E7B13FD68E0}"/>
          </ac:spMkLst>
        </pc:spChg>
        <pc:spChg chg="add del mod">
          <ac:chgData name="Siegbert Rudolph" userId="2af4d44886c067cc" providerId="LiveId" clId="{0A8EE6AA-5135-4642-A430-D6ECAF9E4B5F}" dt="2021-09-28T11:44:21.402" v="6244" actId="478"/>
          <ac:spMkLst>
            <pc:docMk/>
            <pc:sldMk cId="123845417" sldId="809"/>
            <ac:spMk id="57" creationId="{ABB1AD1D-192C-4DAF-9A40-2F3A8827662F}"/>
          </ac:spMkLst>
        </pc:spChg>
        <pc:spChg chg="add del mod">
          <ac:chgData name="Siegbert Rudolph" userId="2af4d44886c067cc" providerId="LiveId" clId="{0A8EE6AA-5135-4642-A430-D6ECAF9E4B5F}" dt="2021-09-28T11:44:32.355" v="6254" actId="478"/>
          <ac:spMkLst>
            <pc:docMk/>
            <pc:sldMk cId="123845417" sldId="809"/>
            <ac:spMk id="58" creationId="{DE282EFD-AA69-488F-AEDA-E5F055DDF2C6}"/>
          </ac:spMkLst>
        </pc:spChg>
        <pc:spChg chg="add del mod">
          <ac:chgData name="Siegbert Rudolph" userId="2af4d44886c067cc" providerId="LiveId" clId="{0A8EE6AA-5135-4642-A430-D6ECAF9E4B5F}" dt="2021-09-28T11:44:21.402" v="6244" actId="478"/>
          <ac:spMkLst>
            <pc:docMk/>
            <pc:sldMk cId="123845417" sldId="809"/>
            <ac:spMk id="59" creationId="{5B3B88B7-04D4-40DE-A8BB-C3DD6312DF3C}"/>
          </ac:spMkLst>
        </pc:spChg>
        <pc:spChg chg="add del mod">
          <ac:chgData name="Siegbert Rudolph" userId="2af4d44886c067cc" providerId="LiveId" clId="{0A8EE6AA-5135-4642-A430-D6ECAF9E4B5F}" dt="2021-09-28T11:44:33.260" v="6255" actId="478"/>
          <ac:spMkLst>
            <pc:docMk/>
            <pc:sldMk cId="123845417" sldId="809"/>
            <ac:spMk id="60" creationId="{5E24B554-EE70-4969-A5B9-C24C1CBA8792}"/>
          </ac:spMkLst>
        </pc:spChg>
        <pc:spChg chg="add del mod">
          <ac:chgData name="Siegbert Rudolph" userId="2af4d44886c067cc" providerId="LiveId" clId="{0A8EE6AA-5135-4642-A430-D6ECAF9E4B5F}" dt="2021-09-28T11:44:21.402" v="6244" actId="478"/>
          <ac:spMkLst>
            <pc:docMk/>
            <pc:sldMk cId="123845417" sldId="809"/>
            <ac:spMk id="61" creationId="{008960A7-12A2-47C6-B979-A1F2C68C6508}"/>
          </ac:spMkLst>
        </pc:spChg>
        <pc:spChg chg="add del mod">
          <ac:chgData name="Siegbert Rudolph" userId="2af4d44886c067cc" providerId="LiveId" clId="{0A8EE6AA-5135-4642-A430-D6ECAF9E4B5F}" dt="2021-09-28T11:44:33.978" v="6256" actId="478"/>
          <ac:spMkLst>
            <pc:docMk/>
            <pc:sldMk cId="123845417" sldId="809"/>
            <ac:spMk id="62" creationId="{F475570D-3708-45EA-8F3D-F0BCEA46EAAB}"/>
          </ac:spMkLst>
        </pc:spChg>
        <pc:spChg chg="add del mod">
          <ac:chgData name="Siegbert Rudolph" userId="2af4d44886c067cc" providerId="LiveId" clId="{0A8EE6AA-5135-4642-A430-D6ECAF9E4B5F}" dt="2021-09-28T11:44:21.402" v="6244" actId="478"/>
          <ac:spMkLst>
            <pc:docMk/>
            <pc:sldMk cId="123845417" sldId="809"/>
            <ac:spMk id="63" creationId="{A9B02D7B-A0CC-4C03-95D7-A0F3A2626824}"/>
          </ac:spMkLst>
        </pc:spChg>
        <pc:spChg chg="add mod">
          <ac:chgData name="Siegbert Rudolph" userId="2af4d44886c067cc" providerId="LiveId" clId="{0A8EE6AA-5135-4642-A430-D6ECAF9E4B5F}" dt="2021-09-28T11:44:10.936" v="6209"/>
          <ac:spMkLst>
            <pc:docMk/>
            <pc:sldMk cId="123845417" sldId="809"/>
            <ac:spMk id="64" creationId="{CFD12826-99A1-4149-AAB0-C021A5CE7A21}"/>
          </ac:spMkLst>
        </pc:spChg>
        <pc:spChg chg="add mod">
          <ac:chgData name="Siegbert Rudolph" userId="2af4d44886c067cc" providerId="LiveId" clId="{0A8EE6AA-5135-4642-A430-D6ECAF9E4B5F}" dt="2021-09-28T11:44:10.936" v="6209"/>
          <ac:spMkLst>
            <pc:docMk/>
            <pc:sldMk cId="123845417" sldId="809"/>
            <ac:spMk id="65" creationId="{2B0F5E8E-8DB2-4C2F-ABA2-FDE085DCE6D1}"/>
          </ac:spMkLst>
        </pc:spChg>
        <pc:spChg chg="add mod">
          <ac:chgData name="Siegbert Rudolph" userId="2af4d44886c067cc" providerId="LiveId" clId="{0A8EE6AA-5135-4642-A430-D6ECAF9E4B5F}" dt="2021-09-28T11:44:10.936" v="6209"/>
          <ac:spMkLst>
            <pc:docMk/>
            <pc:sldMk cId="123845417" sldId="809"/>
            <ac:spMk id="66" creationId="{31F31F87-4CEB-4A9C-9713-186BBF30F3AF}"/>
          </ac:spMkLst>
        </pc:spChg>
        <pc:spChg chg="add mod">
          <ac:chgData name="Siegbert Rudolph" userId="2af4d44886c067cc" providerId="LiveId" clId="{0A8EE6AA-5135-4642-A430-D6ECAF9E4B5F}" dt="2021-09-28T11:44:10.936" v="6209"/>
          <ac:spMkLst>
            <pc:docMk/>
            <pc:sldMk cId="123845417" sldId="809"/>
            <ac:spMk id="67" creationId="{9D85FF9E-8BC9-4D33-9A48-C366AA04B41C}"/>
          </ac:spMkLst>
        </pc:spChg>
        <pc:spChg chg="add mod">
          <ac:chgData name="Siegbert Rudolph" userId="2af4d44886c067cc" providerId="LiveId" clId="{0A8EE6AA-5135-4642-A430-D6ECAF9E4B5F}" dt="2021-09-28T11:44:10.936" v="6209"/>
          <ac:spMkLst>
            <pc:docMk/>
            <pc:sldMk cId="123845417" sldId="809"/>
            <ac:spMk id="68" creationId="{D6552EA5-9B2C-4BBD-AE63-3A5BBD0A086D}"/>
          </ac:spMkLst>
        </pc:spChg>
        <pc:spChg chg="add mod">
          <ac:chgData name="Siegbert Rudolph" userId="2af4d44886c067cc" providerId="LiveId" clId="{0A8EE6AA-5135-4642-A430-D6ECAF9E4B5F}" dt="2021-09-28T11:44:10.936" v="6209"/>
          <ac:spMkLst>
            <pc:docMk/>
            <pc:sldMk cId="123845417" sldId="809"/>
            <ac:spMk id="69" creationId="{8792C86A-1F5A-4BE5-84AD-DEED6EABF911}"/>
          </ac:spMkLst>
        </pc:spChg>
        <pc:spChg chg="add mod">
          <ac:chgData name="Siegbert Rudolph" userId="2af4d44886c067cc" providerId="LiveId" clId="{0A8EE6AA-5135-4642-A430-D6ECAF9E4B5F}" dt="2021-09-28T11:44:10.936" v="6209"/>
          <ac:spMkLst>
            <pc:docMk/>
            <pc:sldMk cId="123845417" sldId="809"/>
            <ac:spMk id="70" creationId="{310E99AD-D018-457B-91D1-3DACE8537F62}"/>
          </ac:spMkLst>
        </pc:spChg>
        <pc:spChg chg="add mod">
          <ac:chgData name="Siegbert Rudolph" userId="2af4d44886c067cc" providerId="LiveId" clId="{0A8EE6AA-5135-4642-A430-D6ECAF9E4B5F}" dt="2021-09-28T11:44:10.936" v="6209"/>
          <ac:spMkLst>
            <pc:docMk/>
            <pc:sldMk cId="123845417" sldId="809"/>
            <ac:spMk id="71" creationId="{53F3209E-19B3-495C-9694-3157D473F96C}"/>
          </ac:spMkLst>
        </pc:spChg>
        <pc:spChg chg="add mod">
          <ac:chgData name="Siegbert Rudolph" userId="2af4d44886c067cc" providerId="LiveId" clId="{0A8EE6AA-5135-4642-A430-D6ECAF9E4B5F}" dt="2021-09-28T11:44:10.936" v="6209"/>
          <ac:spMkLst>
            <pc:docMk/>
            <pc:sldMk cId="123845417" sldId="809"/>
            <ac:spMk id="72" creationId="{C25EB546-BC39-4272-9427-D584F116F447}"/>
          </ac:spMkLst>
        </pc:spChg>
        <pc:spChg chg="add mod">
          <ac:chgData name="Siegbert Rudolph" userId="2af4d44886c067cc" providerId="LiveId" clId="{0A8EE6AA-5135-4642-A430-D6ECAF9E4B5F}" dt="2021-09-28T11:44:10.936" v="6209"/>
          <ac:spMkLst>
            <pc:docMk/>
            <pc:sldMk cId="123845417" sldId="809"/>
            <ac:spMk id="73" creationId="{90AD3B4F-63DB-4B65-9F06-8BA32DAE3B01}"/>
          </ac:spMkLst>
        </pc:spChg>
        <pc:spChg chg="add mod">
          <ac:chgData name="Siegbert Rudolph" userId="2af4d44886c067cc" providerId="LiveId" clId="{0A8EE6AA-5135-4642-A430-D6ECAF9E4B5F}" dt="2021-09-28T11:44:10.936" v="6209"/>
          <ac:spMkLst>
            <pc:docMk/>
            <pc:sldMk cId="123845417" sldId="809"/>
            <ac:spMk id="74" creationId="{81CDF920-0BAD-45A5-9853-470E7BE64BD4}"/>
          </ac:spMkLst>
        </pc:spChg>
        <pc:spChg chg="add mod">
          <ac:chgData name="Siegbert Rudolph" userId="2af4d44886c067cc" providerId="LiveId" clId="{0A8EE6AA-5135-4642-A430-D6ECAF9E4B5F}" dt="2021-09-28T11:44:10.936" v="6209"/>
          <ac:spMkLst>
            <pc:docMk/>
            <pc:sldMk cId="123845417" sldId="809"/>
            <ac:spMk id="75" creationId="{826C8FAA-DF97-4CCC-A982-02BF7B1C60FD}"/>
          </ac:spMkLst>
        </pc:spChg>
        <pc:spChg chg="del">
          <ac:chgData name="Siegbert Rudolph" userId="2af4d44886c067cc" providerId="LiveId" clId="{0A8EE6AA-5135-4642-A430-D6ECAF9E4B5F}" dt="2021-09-28T11:42:53.523" v="6120" actId="478"/>
          <ac:spMkLst>
            <pc:docMk/>
            <pc:sldMk cId="123845417" sldId="809"/>
            <ac:spMk id="76" creationId="{6927A0A7-FBC4-4D0E-B470-339084F43DA3}"/>
          </ac:spMkLst>
        </pc:spChg>
        <pc:spChg chg="add mod">
          <ac:chgData name="Siegbert Rudolph" userId="2af4d44886c067cc" providerId="LiveId" clId="{0A8EE6AA-5135-4642-A430-D6ECAF9E4B5F}" dt="2021-09-28T11:44:10.936" v="6209"/>
          <ac:spMkLst>
            <pc:docMk/>
            <pc:sldMk cId="123845417" sldId="809"/>
            <ac:spMk id="77" creationId="{409CBFD8-CAC2-431E-88B5-F70A3FAFBE89}"/>
          </ac:spMkLst>
        </pc:spChg>
        <pc:spChg chg="add mod">
          <ac:chgData name="Siegbert Rudolph" userId="2af4d44886c067cc" providerId="LiveId" clId="{0A8EE6AA-5135-4642-A430-D6ECAF9E4B5F}" dt="2021-09-28T11:44:10.936" v="6209"/>
          <ac:spMkLst>
            <pc:docMk/>
            <pc:sldMk cId="123845417" sldId="809"/>
            <ac:spMk id="78" creationId="{D9BD5D09-46F2-4DA7-80F7-3474FF3449B2}"/>
          </ac:spMkLst>
        </pc:spChg>
        <pc:spChg chg="del">
          <ac:chgData name="Siegbert Rudolph" userId="2af4d44886c067cc" providerId="LiveId" clId="{0A8EE6AA-5135-4642-A430-D6ECAF9E4B5F}" dt="2021-09-28T11:42:53.523" v="6120" actId="478"/>
          <ac:spMkLst>
            <pc:docMk/>
            <pc:sldMk cId="123845417" sldId="809"/>
            <ac:spMk id="79" creationId="{4C487EC1-C00B-45F2-A8C2-85D9DBFCE2CB}"/>
          </ac:spMkLst>
        </pc:spChg>
        <pc:spChg chg="del">
          <ac:chgData name="Siegbert Rudolph" userId="2af4d44886c067cc" providerId="LiveId" clId="{0A8EE6AA-5135-4642-A430-D6ECAF9E4B5F}" dt="2021-09-28T11:42:53.523" v="6120" actId="478"/>
          <ac:spMkLst>
            <pc:docMk/>
            <pc:sldMk cId="123845417" sldId="809"/>
            <ac:spMk id="80" creationId="{9270B765-2CAA-44F5-8588-A15FE67B0D92}"/>
          </ac:spMkLst>
        </pc:spChg>
        <pc:spChg chg="del">
          <ac:chgData name="Siegbert Rudolph" userId="2af4d44886c067cc" providerId="LiveId" clId="{0A8EE6AA-5135-4642-A430-D6ECAF9E4B5F}" dt="2021-09-28T11:42:53.523" v="6120" actId="478"/>
          <ac:spMkLst>
            <pc:docMk/>
            <pc:sldMk cId="123845417" sldId="809"/>
            <ac:spMk id="81" creationId="{7738E20B-A9F1-4C99-9EA5-5BF0ADC75265}"/>
          </ac:spMkLst>
        </pc:spChg>
        <pc:spChg chg="del">
          <ac:chgData name="Siegbert Rudolph" userId="2af4d44886c067cc" providerId="LiveId" clId="{0A8EE6AA-5135-4642-A430-D6ECAF9E4B5F}" dt="2021-09-28T11:42:53.523" v="6120" actId="478"/>
          <ac:spMkLst>
            <pc:docMk/>
            <pc:sldMk cId="123845417" sldId="809"/>
            <ac:spMk id="82" creationId="{CFD2205A-024F-45C9-A458-66B93973BC55}"/>
          </ac:spMkLst>
        </pc:spChg>
        <pc:spChg chg="del">
          <ac:chgData name="Siegbert Rudolph" userId="2af4d44886c067cc" providerId="LiveId" clId="{0A8EE6AA-5135-4642-A430-D6ECAF9E4B5F}" dt="2021-09-28T11:42:53.523" v="6120" actId="478"/>
          <ac:spMkLst>
            <pc:docMk/>
            <pc:sldMk cId="123845417" sldId="809"/>
            <ac:spMk id="83" creationId="{0DF37A21-CA82-4293-9869-8DB9690D72C2}"/>
          </ac:spMkLst>
        </pc:spChg>
        <pc:spChg chg="del">
          <ac:chgData name="Siegbert Rudolph" userId="2af4d44886c067cc" providerId="LiveId" clId="{0A8EE6AA-5135-4642-A430-D6ECAF9E4B5F}" dt="2021-09-28T11:42:53.523" v="6120" actId="478"/>
          <ac:spMkLst>
            <pc:docMk/>
            <pc:sldMk cId="123845417" sldId="809"/>
            <ac:spMk id="84" creationId="{DE53DBF6-4145-4072-A4E6-C76FF3041150}"/>
          </ac:spMkLst>
        </pc:spChg>
        <pc:spChg chg="add mod">
          <ac:chgData name="Siegbert Rudolph" userId="2af4d44886c067cc" providerId="LiveId" clId="{0A8EE6AA-5135-4642-A430-D6ECAF9E4B5F}" dt="2021-09-28T11:44:10.936" v="6209"/>
          <ac:spMkLst>
            <pc:docMk/>
            <pc:sldMk cId="123845417" sldId="809"/>
            <ac:spMk id="85" creationId="{8298CB44-2947-423A-A421-AF2390A112AC}"/>
          </ac:spMkLst>
        </pc:spChg>
        <pc:spChg chg="add mod">
          <ac:chgData name="Siegbert Rudolph" userId="2af4d44886c067cc" providerId="LiveId" clId="{0A8EE6AA-5135-4642-A430-D6ECAF9E4B5F}" dt="2021-09-28T11:44:10.936" v="6209"/>
          <ac:spMkLst>
            <pc:docMk/>
            <pc:sldMk cId="123845417" sldId="809"/>
            <ac:spMk id="86" creationId="{89170C24-ED7C-4FFC-8DF6-45197AC6BC2B}"/>
          </ac:spMkLst>
        </pc:spChg>
        <pc:spChg chg="add mod">
          <ac:chgData name="Siegbert Rudolph" userId="2af4d44886c067cc" providerId="LiveId" clId="{0A8EE6AA-5135-4642-A430-D6ECAF9E4B5F}" dt="2021-09-28T11:44:10.936" v="6209"/>
          <ac:spMkLst>
            <pc:docMk/>
            <pc:sldMk cId="123845417" sldId="809"/>
            <ac:spMk id="87" creationId="{0AD11C22-5443-4F5B-B7B8-8A900AC849DF}"/>
          </ac:spMkLst>
        </pc:spChg>
        <pc:spChg chg="add mod">
          <ac:chgData name="Siegbert Rudolph" userId="2af4d44886c067cc" providerId="LiveId" clId="{0A8EE6AA-5135-4642-A430-D6ECAF9E4B5F}" dt="2021-09-28T11:44:10.936" v="6209"/>
          <ac:spMkLst>
            <pc:docMk/>
            <pc:sldMk cId="123845417" sldId="809"/>
            <ac:spMk id="88" creationId="{D7559E54-FB8A-4B08-B041-D004358EDC9C}"/>
          </ac:spMkLst>
        </pc:spChg>
        <pc:spChg chg="add mod">
          <ac:chgData name="Siegbert Rudolph" userId="2af4d44886c067cc" providerId="LiveId" clId="{0A8EE6AA-5135-4642-A430-D6ECAF9E4B5F}" dt="2021-09-28T11:44:10.936" v="6209"/>
          <ac:spMkLst>
            <pc:docMk/>
            <pc:sldMk cId="123845417" sldId="809"/>
            <ac:spMk id="89" creationId="{32A3F56B-8D19-4350-B9F2-CDAE3175D5F4}"/>
          </ac:spMkLst>
        </pc:spChg>
        <pc:spChg chg="add mod">
          <ac:chgData name="Siegbert Rudolph" userId="2af4d44886c067cc" providerId="LiveId" clId="{0A8EE6AA-5135-4642-A430-D6ECAF9E4B5F}" dt="2021-09-28T11:44:10.936" v="6209"/>
          <ac:spMkLst>
            <pc:docMk/>
            <pc:sldMk cId="123845417" sldId="809"/>
            <ac:spMk id="90" creationId="{84A6AD37-5812-4019-927D-1D2A54E5C36F}"/>
          </ac:spMkLst>
        </pc:spChg>
        <pc:spChg chg="add mod">
          <ac:chgData name="Siegbert Rudolph" userId="2af4d44886c067cc" providerId="LiveId" clId="{0A8EE6AA-5135-4642-A430-D6ECAF9E4B5F}" dt="2021-09-28T11:44:10.936" v="6209"/>
          <ac:spMkLst>
            <pc:docMk/>
            <pc:sldMk cId="123845417" sldId="809"/>
            <ac:spMk id="91" creationId="{11D167A8-3E85-4DF5-81E4-DCC1F0931318}"/>
          </ac:spMkLst>
        </pc:spChg>
        <pc:spChg chg="add mod">
          <ac:chgData name="Siegbert Rudolph" userId="2af4d44886c067cc" providerId="LiveId" clId="{0A8EE6AA-5135-4642-A430-D6ECAF9E4B5F}" dt="2021-09-28T11:44:10.936" v="6209"/>
          <ac:spMkLst>
            <pc:docMk/>
            <pc:sldMk cId="123845417" sldId="809"/>
            <ac:spMk id="92" creationId="{20FAE1FE-F6F5-49BF-8F94-3A88EF378C56}"/>
          </ac:spMkLst>
        </pc:spChg>
        <pc:spChg chg="add mod">
          <ac:chgData name="Siegbert Rudolph" userId="2af4d44886c067cc" providerId="LiveId" clId="{0A8EE6AA-5135-4642-A430-D6ECAF9E4B5F}" dt="2021-09-28T11:44:10.936" v="6209"/>
          <ac:spMkLst>
            <pc:docMk/>
            <pc:sldMk cId="123845417" sldId="809"/>
            <ac:spMk id="93" creationId="{8E84EB57-A8A1-4271-85E1-0D0FB39AACF8}"/>
          </ac:spMkLst>
        </pc:spChg>
        <pc:spChg chg="add mod">
          <ac:chgData name="Siegbert Rudolph" userId="2af4d44886c067cc" providerId="LiveId" clId="{0A8EE6AA-5135-4642-A430-D6ECAF9E4B5F}" dt="2021-09-28T11:44:10.936" v="6209"/>
          <ac:spMkLst>
            <pc:docMk/>
            <pc:sldMk cId="123845417" sldId="809"/>
            <ac:spMk id="94" creationId="{AAE2C684-0CA5-4AD6-8E5F-A180CEC563F8}"/>
          </ac:spMkLst>
        </pc:spChg>
        <pc:spChg chg="add mod">
          <ac:chgData name="Siegbert Rudolph" userId="2af4d44886c067cc" providerId="LiveId" clId="{0A8EE6AA-5135-4642-A430-D6ECAF9E4B5F}" dt="2021-09-28T11:44:10.936" v="6209"/>
          <ac:spMkLst>
            <pc:docMk/>
            <pc:sldMk cId="123845417" sldId="809"/>
            <ac:spMk id="95" creationId="{AB45424D-9F48-4662-8073-FA572EF080DC}"/>
          </ac:spMkLst>
        </pc:spChg>
        <pc:spChg chg="add mod">
          <ac:chgData name="Siegbert Rudolph" userId="2af4d44886c067cc" providerId="LiveId" clId="{0A8EE6AA-5135-4642-A430-D6ECAF9E4B5F}" dt="2021-09-28T11:44:10.936" v="6209"/>
          <ac:spMkLst>
            <pc:docMk/>
            <pc:sldMk cId="123845417" sldId="809"/>
            <ac:spMk id="96" creationId="{495F6DEF-9643-46BA-B0CA-141D1345D1DA}"/>
          </ac:spMkLst>
        </pc:spChg>
        <pc:spChg chg="add mod">
          <ac:chgData name="Siegbert Rudolph" userId="2af4d44886c067cc" providerId="LiveId" clId="{0A8EE6AA-5135-4642-A430-D6ECAF9E4B5F}" dt="2021-09-28T11:44:10.936" v="6209"/>
          <ac:spMkLst>
            <pc:docMk/>
            <pc:sldMk cId="123845417" sldId="809"/>
            <ac:spMk id="97" creationId="{F1A31850-9A9B-4013-8C9E-6921E1EE6EFE}"/>
          </ac:spMkLst>
        </pc:spChg>
        <pc:spChg chg="add mod">
          <ac:chgData name="Siegbert Rudolph" userId="2af4d44886c067cc" providerId="LiveId" clId="{0A8EE6AA-5135-4642-A430-D6ECAF9E4B5F}" dt="2021-09-28T11:44:10.936" v="6209"/>
          <ac:spMkLst>
            <pc:docMk/>
            <pc:sldMk cId="123845417" sldId="809"/>
            <ac:spMk id="98" creationId="{4C2E8B14-C31B-4C6B-AD36-C63151C56F23}"/>
          </ac:spMkLst>
        </pc:spChg>
        <pc:spChg chg="add mod">
          <ac:chgData name="Siegbert Rudolph" userId="2af4d44886c067cc" providerId="LiveId" clId="{0A8EE6AA-5135-4642-A430-D6ECAF9E4B5F}" dt="2021-09-28T11:44:10.936" v="6209"/>
          <ac:spMkLst>
            <pc:docMk/>
            <pc:sldMk cId="123845417" sldId="809"/>
            <ac:spMk id="99" creationId="{AC5C61F4-C4FB-46EA-983F-63C72CF75A97}"/>
          </ac:spMkLst>
        </pc:spChg>
        <pc:spChg chg="del">
          <ac:chgData name="Siegbert Rudolph" userId="2af4d44886c067cc" providerId="LiveId" clId="{0A8EE6AA-5135-4642-A430-D6ECAF9E4B5F}" dt="2021-09-28T11:42:53.523" v="6120" actId="478"/>
          <ac:spMkLst>
            <pc:docMk/>
            <pc:sldMk cId="123845417" sldId="809"/>
            <ac:spMk id="100" creationId="{824EFDB3-FCD0-403A-8CC2-9FC8C48F5B6D}"/>
          </ac:spMkLst>
        </pc:spChg>
        <pc:spChg chg="del">
          <ac:chgData name="Siegbert Rudolph" userId="2af4d44886c067cc" providerId="LiveId" clId="{0A8EE6AA-5135-4642-A430-D6ECAF9E4B5F}" dt="2021-09-28T11:42:53.523" v="6120" actId="478"/>
          <ac:spMkLst>
            <pc:docMk/>
            <pc:sldMk cId="123845417" sldId="809"/>
            <ac:spMk id="101" creationId="{DB103DE9-B1C1-4461-B4B5-D48941938664}"/>
          </ac:spMkLst>
        </pc:spChg>
        <pc:spChg chg="del">
          <ac:chgData name="Siegbert Rudolph" userId="2af4d44886c067cc" providerId="LiveId" clId="{0A8EE6AA-5135-4642-A430-D6ECAF9E4B5F}" dt="2021-09-28T11:42:53.523" v="6120" actId="478"/>
          <ac:spMkLst>
            <pc:docMk/>
            <pc:sldMk cId="123845417" sldId="809"/>
            <ac:spMk id="102" creationId="{75BFBCFE-B7FA-403B-BA60-E6E32E198362}"/>
          </ac:spMkLst>
        </pc:spChg>
        <pc:spChg chg="del">
          <ac:chgData name="Siegbert Rudolph" userId="2af4d44886c067cc" providerId="LiveId" clId="{0A8EE6AA-5135-4642-A430-D6ECAF9E4B5F}" dt="2021-09-28T11:42:53.523" v="6120" actId="478"/>
          <ac:spMkLst>
            <pc:docMk/>
            <pc:sldMk cId="123845417" sldId="809"/>
            <ac:spMk id="103" creationId="{6E09DD27-A91C-4129-931B-1CB1C36D8F24}"/>
          </ac:spMkLst>
        </pc:spChg>
        <pc:spChg chg="del">
          <ac:chgData name="Siegbert Rudolph" userId="2af4d44886c067cc" providerId="LiveId" clId="{0A8EE6AA-5135-4642-A430-D6ECAF9E4B5F}" dt="2021-09-28T11:42:53.523" v="6120" actId="478"/>
          <ac:spMkLst>
            <pc:docMk/>
            <pc:sldMk cId="123845417" sldId="809"/>
            <ac:spMk id="104" creationId="{A7FE6513-2524-44DE-A7B0-7FC62683467E}"/>
          </ac:spMkLst>
        </pc:spChg>
        <pc:spChg chg="del">
          <ac:chgData name="Siegbert Rudolph" userId="2af4d44886c067cc" providerId="LiveId" clId="{0A8EE6AA-5135-4642-A430-D6ECAF9E4B5F}" dt="2021-09-28T11:42:53.523" v="6120" actId="478"/>
          <ac:spMkLst>
            <pc:docMk/>
            <pc:sldMk cId="123845417" sldId="809"/>
            <ac:spMk id="105" creationId="{CE8B0336-378C-4F68-AD38-FC887C6275E2}"/>
          </ac:spMkLst>
        </pc:spChg>
        <pc:spChg chg="del">
          <ac:chgData name="Siegbert Rudolph" userId="2af4d44886c067cc" providerId="LiveId" clId="{0A8EE6AA-5135-4642-A430-D6ECAF9E4B5F}" dt="2021-09-28T11:42:53.523" v="6120" actId="478"/>
          <ac:spMkLst>
            <pc:docMk/>
            <pc:sldMk cId="123845417" sldId="809"/>
            <ac:spMk id="106" creationId="{441F1851-2380-4318-9223-1279FC4966F8}"/>
          </ac:spMkLst>
        </pc:spChg>
        <pc:spChg chg="del">
          <ac:chgData name="Siegbert Rudolph" userId="2af4d44886c067cc" providerId="LiveId" clId="{0A8EE6AA-5135-4642-A430-D6ECAF9E4B5F}" dt="2021-09-28T11:42:53.523" v="6120" actId="478"/>
          <ac:spMkLst>
            <pc:docMk/>
            <pc:sldMk cId="123845417" sldId="809"/>
            <ac:spMk id="107" creationId="{79616609-07C8-49A8-9651-4413281113EE}"/>
          </ac:spMkLst>
        </pc:spChg>
        <pc:spChg chg="del">
          <ac:chgData name="Siegbert Rudolph" userId="2af4d44886c067cc" providerId="LiveId" clId="{0A8EE6AA-5135-4642-A430-D6ECAF9E4B5F}" dt="2021-09-28T11:42:53.523" v="6120" actId="478"/>
          <ac:spMkLst>
            <pc:docMk/>
            <pc:sldMk cId="123845417" sldId="809"/>
            <ac:spMk id="108" creationId="{898D21D4-6F20-4326-B13E-9F55E9864F18}"/>
          </ac:spMkLst>
        </pc:spChg>
        <pc:spChg chg="add mod">
          <ac:chgData name="Siegbert Rudolph" userId="2af4d44886c067cc" providerId="LiveId" clId="{0A8EE6AA-5135-4642-A430-D6ECAF9E4B5F}" dt="2021-09-28T11:44:10.936" v="6209"/>
          <ac:spMkLst>
            <pc:docMk/>
            <pc:sldMk cId="123845417" sldId="809"/>
            <ac:spMk id="109" creationId="{A85CAC54-164F-4E4A-BA87-663CFBBF5736}"/>
          </ac:spMkLst>
        </pc:spChg>
        <pc:spChg chg="add mod">
          <ac:chgData name="Siegbert Rudolph" userId="2af4d44886c067cc" providerId="LiveId" clId="{0A8EE6AA-5135-4642-A430-D6ECAF9E4B5F}" dt="2021-09-28T11:44:10.936" v="6209"/>
          <ac:spMkLst>
            <pc:docMk/>
            <pc:sldMk cId="123845417" sldId="809"/>
            <ac:spMk id="110" creationId="{D0506728-6111-4847-8ECC-48FE8DB28374}"/>
          </ac:spMkLst>
        </pc:spChg>
        <pc:spChg chg="add mod">
          <ac:chgData name="Siegbert Rudolph" userId="2af4d44886c067cc" providerId="LiveId" clId="{0A8EE6AA-5135-4642-A430-D6ECAF9E4B5F}" dt="2021-09-28T11:44:10.936" v="6209"/>
          <ac:spMkLst>
            <pc:docMk/>
            <pc:sldMk cId="123845417" sldId="809"/>
            <ac:spMk id="111" creationId="{660112D4-8EB2-4DCF-83A5-B96727A13B45}"/>
          </ac:spMkLst>
        </pc:spChg>
        <pc:spChg chg="add mod">
          <ac:chgData name="Siegbert Rudolph" userId="2af4d44886c067cc" providerId="LiveId" clId="{0A8EE6AA-5135-4642-A430-D6ECAF9E4B5F}" dt="2021-09-28T11:44:10.936" v="6209"/>
          <ac:spMkLst>
            <pc:docMk/>
            <pc:sldMk cId="123845417" sldId="809"/>
            <ac:spMk id="112" creationId="{FCBC5660-0B1B-46C7-BD5F-411B82C4E37E}"/>
          </ac:spMkLst>
        </pc:spChg>
        <pc:spChg chg="add mod">
          <ac:chgData name="Siegbert Rudolph" userId="2af4d44886c067cc" providerId="LiveId" clId="{0A8EE6AA-5135-4642-A430-D6ECAF9E4B5F}" dt="2021-09-28T11:44:10.936" v="6209"/>
          <ac:spMkLst>
            <pc:docMk/>
            <pc:sldMk cId="123845417" sldId="809"/>
            <ac:spMk id="113" creationId="{6A184DE1-7E5D-429C-91CA-9C5A8A12B834}"/>
          </ac:spMkLst>
        </pc:spChg>
        <pc:spChg chg="add mod">
          <ac:chgData name="Siegbert Rudolph" userId="2af4d44886c067cc" providerId="LiveId" clId="{0A8EE6AA-5135-4642-A430-D6ECAF9E4B5F}" dt="2021-09-28T11:44:10.936" v="6209"/>
          <ac:spMkLst>
            <pc:docMk/>
            <pc:sldMk cId="123845417" sldId="809"/>
            <ac:spMk id="114" creationId="{3C4D6AEC-ABAE-4641-AB4D-683DB0B13B7C}"/>
          </ac:spMkLst>
        </pc:spChg>
        <pc:spChg chg="add mod">
          <ac:chgData name="Siegbert Rudolph" userId="2af4d44886c067cc" providerId="LiveId" clId="{0A8EE6AA-5135-4642-A430-D6ECAF9E4B5F}" dt="2021-09-28T11:44:10.936" v="6209"/>
          <ac:spMkLst>
            <pc:docMk/>
            <pc:sldMk cId="123845417" sldId="809"/>
            <ac:spMk id="115" creationId="{5CF02865-187C-4793-B21C-E7DFBE321553}"/>
          </ac:spMkLst>
        </pc:spChg>
        <pc:spChg chg="add mod">
          <ac:chgData name="Siegbert Rudolph" userId="2af4d44886c067cc" providerId="LiveId" clId="{0A8EE6AA-5135-4642-A430-D6ECAF9E4B5F}" dt="2021-09-28T11:44:10.936" v="6209"/>
          <ac:spMkLst>
            <pc:docMk/>
            <pc:sldMk cId="123845417" sldId="809"/>
            <ac:spMk id="116" creationId="{589ABDAD-E355-4CEB-A416-C831E602AB44}"/>
          </ac:spMkLst>
        </pc:spChg>
        <pc:spChg chg="add mod">
          <ac:chgData name="Siegbert Rudolph" userId="2af4d44886c067cc" providerId="LiveId" clId="{0A8EE6AA-5135-4642-A430-D6ECAF9E4B5F}" dt="2021-09-28T11:44:10.936" v="6209"/>
          <ac:spMkLst>
            <pc:docMk/>
            <pc:sldMk cId="123845417" sldId="809"/>
            <ac:spMk id="117" creationId="{1C29130B-8128-4A3E-83D1-8F825325392C}"/>
          </ac:spMkLst>
        </pc:spChg>
        <pc:spChg chg="add mod">
          <ac:chgData name="Siegbert Rudolph" userId="2af4d44886c067cc" providerId="LiveId" clId="{0A8EE6AA-5135-4642-A430-D6ECAF9E4B5F}" dt="2021-09-28T11:44:10.936" v="6209"/>
          <ac:spMkLst>
            <pc:docMk/>
            <pc:sldMk cId="123845417" sldId="809"/>
            <ac:spMk id="118" creationId="{785CA694-B00E-410F-A5ED-8D73D7809D85}"/>
          </ac:spMkLst>
        </pc:spChg>
        <pc:spChg chg="del">
          <ac:chgData name="Siegbert Rudolph" userId="2af4d44886c067cc" providerId="LiveId" clId="{0A8EE6AA-5135-4642-A430-D6ECAF9E4B5F}" dt="2021-09-28T11:42:53.523" v="6120" actId="478"/>
          <ac:spMkLst>
            <pc:docMk/>
            <pc:sldMk cId="123845417" sldId="809"/>
            <ac:spMk id="126" creationId="{FCB886C1-2E27-4C7A-8896-FBB75F73DAC8}"/>
          </ac:spMkLst>
        </pc:spChg>
        <pc:spChg chg="del">
          <ac:chgData name="Siegbert Rudolph" userId="2af4d44886c067cc" providerId="LiveId" clId="{0A8EE6AA-5135-4642-A430-D6ECAF9E4B5F}" dt="2021-09-28T11:42:53.523" v="6120" actId="478"/>
          <ac:spMkLst>
            <pc:docMk/>
            <pc:sldMk cId="123845417" sldId="809"/>
            <ac:spMk id="127" creationId="{35455102-2743-4E51-A204-14542C7E9591}"/>
          </ac:spMkLst>
        </pc:spChg>
        <pc:spChg chg="del">
          <ac:chgData name="Siegbert Rudolph" userId="2af4d44886c067cc" providerId="LiveId" clId="{0A8EE6AA-5135-4642-A430-D6ECAF9E4B5F}" dt="2021-09-28T11:42:53.523" v="6120" actId="478"/>
          <ac:spMkLst>
            <pc:docMk/>
            <pc:sldMk cId="123845417" sldId="809"/>
            <ac:spMk id="128" creationId="{2DD1BE41-7109-4A19-842B-B06254E8C936}"/>
          </ac:spMkLst>
        </pc:spChg>
        <pc:spChg chg="del">
          <ac:chgData name="Siegbert Rudolph" userId="2af4d44886c067cc" providerId="LiveId" clId="{0A8EE6AA-5135-4642-A430-D6ECAF9E4B5F}" dt="2021-09-28T11:42:53.523" v="6120" actId="478"/>
          <ac:spMkLst>
            <pc:docMk/>
            <pc:sldMk cId="123845417" sldId="809"/>
            <ac:spMk id="129" creationId="{A82062A4-74E8-43AF-9881-5AE6DF403287}"/>
          </ac:spMkLst>
        </pc:spChg>
        <pc:spChg chg="del">
          <ac:chgData name="Siegbert Rudolph" userId="2af4d44886c067cc" providerId="LiveId" clId="{0A8EE6AA-5135-4642-A430-D6ECAF9E4B5F}" dt="2021-09-28T11:42:53.523" v="6120" actId="478"/>
          <ac:spMkLst>
            <pc:docMk/>
            <pc:sldMk cId="123845417" sldId="809"/>
            <ac:spMk id="130" creationId="{024A4AAE-B2E3-4956-85E1-F64482B196BE}"/>
          </ac:spMkLst>
        </pc:spChg>
        <pc:spChg chg="del">
          <ac:chgData name="Siegbert Rudolph" userId="2af4d44886c067cc" providerId="LiveId" clId="{0A8EE6AA-5135-4642-A430-D6ECAF9E4B5F}" dt="2021-09-28T11:42:53.523" v="6120" actId="478"/>
          <ac:spMkLst>
            <pc:docMk/>
            <pc:sldMk cId="123845417" sldId="809"/>
            <ac:spMk id="131" creationId="{8898775C-626F-49DA-82FE-BCFFDE289C48}"/>
          </ac:spMkLst>
        </pc:spChg>
        <pc:spChg chg="del">
          <ac:chgData name="Siegbert Rudolph" userId="2af4d44886c067cc" providerId="LiveId" clId="{0A8EE6AA-5135-4642-A430-D6ECAF9E4B5F}" dt="2021-09-28T11:42:53.523" v="6120" actId="478"/>
          <ac:spMkLst>
            <pc:docMk/>
            <pc:sldMk cId="123845417" sldId="809"/>
            <ac:spMk id="132" creationId="{3FED75A3-EA45-4847-9568-4DAD4603353D}"/>
          </ac:spMkLst>
        </pc:spChg>
        <pc:spChg chg="del">
          <ac:chgData name="Siegbert Rudolph" userId="2af4d44886c067cc" providerId="LiveId" clId="{0A8EE6AA-5135-4642-A430-D6ECAF9E4B5F}" dt="2021-09-28T11:42:53.523" v="6120" actId="478"/>
          <ac:spMkLst>
            <pc:docMk/>
            <pc:sldMk cId="123845417" sldId="809"/>
            <ac:spMk id="133" creationId="{163A47F1-3961-44FC-82A5-FFC0B229392F}"/>
          </ac:spMkLst>
        </pc:spChg>
        <pc:spChg chg="del">
          <ac:chgData name="Siegbert Rudolph" userId="2af4d44886c067cc" providerId="LiveId" clId="{0A8EE6AA-5135-4642-A430-D6ECAF9E4B5F}" dt="2021-09-28T11:42:53.523" v="6120" actId="478"/>
          <ac:spMkLst>
            <pc:docMk/>
            <pc:sldMk cId="123845417" sldId="809"/>
            <ac:spMk id="134" creationId="{B3FF2A51-59B0-49AB-80A9-4F6F34B6072F}"/>
          </ac:spMkLst>
        </pc:spChg>
        <pc:spChg chg="del">
          <ac:chgData name="Siegbert Rudolph" userId="2af4d44886c067cc" providerId="LiveId" clId="{0A8EE6AA-5135-4642-A430-D6ECAF9E4B5F}" dt="2021-09-28T11:42:53.523" v="6120" actId="478"/>
          <ac:spMkLst>
            <pc:docMk/>
            <pc:sldMk cId="123845417" sldId="809"/>
            <ac:spMk id="135" creationId="{AABC273C-F701-46D9-9E37-6DF71C255F83}"/>
          </ac:spMkLst>
        </pc:spChg>
        <pc:spChg chg="del">
          <ac:chgData name="Siegbert Rudolph" userId="2af4d44886c067cc" providerId="LiveId" clId="{0A8EE6AA-5135-4642-A430-D6ECAF9E4B5F}" dt="2021-09-28T11:42:53.523" v="6120" actId="478"/>
          <ac:spMkLst>
            <pc:docMk/>
            <pc:sldMk cId="123845417" sldId="809"/>
            <ac:spMk id="136" creationId="{8905BE81-0641-4371-86CA-2F657E351EFB}"/>
          </ac:spMkLst>
        </pc:spChg>
      </pc:sldChg>
      <pc:sldChg chg="del">
        <pc:chgData name="Siegbert Rudolph" userId="2af4d44886c067cc" providerId="LiveId" clId="{0A8EE6AA-5135-4642-A430-D6ECAF9E4B5F}" dt="2021-09-28T06:26:18.473" v="696" actId="47"/>
        <pc:sldMkLst>
          <pc:docMk/>
          <pc:sldMk cId="614225721" sldId="809"/>
        </pc:sldMkLst>
      </pc:sldChg>
      <pc:sldChg chg="delSp modSp add mod delAnim">
        <pc:chgData name="Siegbert Rudolph" userId="2af4d44886c067cc" providerId="LiveId" clId="{0A8EE6AA-5135-4642-A430-D6ECAF9E4B5F}" dt="2021-09-28T11:49:27.245" v="6313" actId="20577"/>
        <pc:sldMkLst>
          <pc:docMk/>
          <pc:sldMk cId="4129246931" sldId="810"/>
        </pc:sldMkLst>
        <pc:spChg chg="mod">
          <ac:chgData name="Siegbert Rudolph" userId="2af4d44886c067cc" providerId="LiveId" clId="{0A8EE6AA-5135-4642-A430-D6ECAF9E4B5F}" dt="2021-09-28T11:49:27.245" v="6313" actId="20577"/>
          <ac:spMkLst>
            <pc:docMk/>
            <pc:sldMk cId="4129246931" sldId="810"/>
            <ac:spMk id="26" creationId="{8099377C-A990-46BC-9AA1-F6E4DB136045}"/>
          </ac:spMkLst>
        </pc:spChg>
        <pc:spChg chg="mod">
          <ac:chgData name="Siegbert Rudolph" userId="2af4d44886c067cc" providerId="LiveId" clId="{0A8EE6AA-5135-4642-A430-D6ECAF9E4B5F}" dt="2021-09-28T11:48:48.815" v="6269" actId="948"/>
          <ac:spMkLst>
            <pc:docMk/>
            <pc:sldMk cId="4129246931" sldId="810"/>
            <ac:spMk id="32" creationId="{80309CB6-3AC3-4175-9EF4-221D31428E14}"/>
          </ac:spMkLst>
        </pc:spChg>
        <pc:spChg chg="del">
          <ac:chgData name="Siegbert Rudolph" userId="2af4d44886c067cc" providerId="LiveId" clId="{0A8EE6AA-5135-4642-A430-D6ECAF9E4B5F}" dt="2021-09-28T11:44:52.327" v="6258" actId="478"/>
          <ac:spMkLst>
            <pc:docMk/>
            <pc:sldMk cId="4129246931" sldId="810"/>
            <ac:spMk id="35" creationId="{341B4B20-CAD8-4CE3-9B1A-E8B4682DCD37}"/>
          </ac:spMkLst>
        </pc:spChg>
        <pc:spChg chg="del">
          <ac:chgData name="Siegbert Rudolph" userId="2af4d44886c067cc" providerId="LiveId" clId="{0A8EE6AA-5135-4642-A430-D6ECAF9E4B5F}" dt="2021-09-28T11:44:52.327" v="6258" actId="478"/>
          <ac:spMkLst>
            <pc:docMk/>
            <pc:sldMk cId="4129246931" sldId="810"/>
            <ac:spMk id="36" creationId="{EACF0EE1-1971-4DE6-A96C-B8C08FD5B10B}"/>
          </ac:spMkLst>
        </pc:spChg>
        <pc:spChg chg="del">
          <ac:chgData name="Siegbert Rudolph" userId="2af4d44886c067cc" providerId="LiveId" clId="{0A8EE6AA-5135-4642-A430-D6ECAF9E4B5F}" dt="2021-09-28T11:44:52.327" v="6258" actId="478"/>
          <ac:spMkLst>
            <pc:docMk/>
            <pc:sldMk cId="4129246931" sldId="810"/>
            <ac:spMk id="37" creationId="{FF0682A4-A3FA-47B2-83AF-E5003E7406D6}"/>
          </ac:spMkLst>
        </pc:spChg>
        <pc:spChg chg="del">
          <ac:chgData name="Siegbert Rudolph" userId="2af4d44886c067cc" providerId="LiveId" clId="{0A8EE6AA-5135-4642-A430-D6ECAF9E4B5F}" dt="2021-09-28T11:44:52.327" v="6258" actId="478"/>
          <ac:spMkLst>
            <pc:docMk/>
            <pc:sldMk cId="4129246931" sldId="810"/>
            <ac:spMk id="38" creationId="{A46F4C47-8939-40C5-AD88-AB9C77415BB9}"/>
          </ac:spMkLst>
        </pc:spChg>
        <pc:spChg chg="del">
          <ac:chgData name="Siegbert Rudolph" userId="2af4d44886c067cc" providerId="LiveId" clId="{0A8EE6AA-5135-4642-A430-D6ECAF9E4B5F}" dt="2021-09-28T11:44:52.327" v="6258" actId="478"/>
          <ac:spMkLst>
            <pc:docMk/>
            <pc:sldMk cId="4129246931" sldId="810"/>
            <ac:spMk id="39" creationId="{6912763C-837E-4F51-BD15-03400E58C9A7}"/>
          </ac:spMkLst>
        </pc:spChg>
        <pc:spChg chg="del">
          <ac:chgData name="Siegbert Rudolph" userId="2af4d44886c067cc" providerId="LiveId" clId="{0A8EE6AA-5135-4642-A430-D6ECAF9E4B5F}" dt="2021-09-28T11:44:52.327" v="6258" actId="478"/>
          <ac:spMkLst>
            <pc:docMk/>
            <pc:sldMk cId="4129246931" sldId="810"/>
            <ac:spMk id="40" creationId="{D6CCB230-3361-45F8-A95C-14CD9F61717F}"/>
          </ac:spMkLst>
        </pc:spChg>
        <pc:spChg chg="del">
          <ac:chgData name="Siegbert Rudolph" userId="2af4d44886c067cc" providerId="LiveId" clId="{0A8EE6AA-5135-4642-A430-D6ECAF9E4B5F}" dt="2021-09-28T11:44:52.327" v="6258" actId="478"/>
          <ac:spMkLst>
            <pc:docMk/>
            <pc:sldMk cId="4129246931" sldId="810"/>
            <ac:spMk id="41" creationId="{839718BC-5ED4-4C05-8DAC-FDF61AA327B3}"/>
          </ac:spMkLst>
        </pc:spChg>
        <pc:spChg chg="del">
          <ac:chgData name="Siegbert Rudolph" userId="2af4d44886c067cc" providerId="LiveId" clId="{0A8EE6AA-5135-4642-A430-D6ECAF9E4B5F}" dt="2021-09-28T11:44:52.327" v="6258" actId="478"/>
          <ac:spMkLst>
            <pc:docMk/>
            <pc:sldMk cId="4129246931" sldId="810"/>
            <ac:spMk id="64" creationId="{CFD12826-99A1-4149-AAB0-C021A5CE7A21}"/>
          </ac:spMkLst>
        </pc:spChg>
        <pc:spChg chg="del">
          <ac:chgData name="Siegbert Rudolph" userId="2af4d44886c067cc" providerId="LiveId" clId="{0A8EE6AA-5135-4642-A430-D6ECAF9E4B5F}" dt="2021-09-28T11:44:52.327" v="6258" actId="478"/>
          <ac:spMkLst>
            <pc:docMk/>
            <pc:sldMk cId="4129246931" sldId="810"/>
            <ac:spMk id="65" creationId="{2B0F5E8E-8DB2-4C2F-ABA2-FDE085DCE6D1}"/>
          </ac:spMkLst>
        </pc:spChg>
        <pc:spChg chg="del">
          <ac:chgData name="Siegbert Rudolph" userId="2af4d44886c067cc" providerId="LiveId" clId="{0A8EE6AA-5135-4642-A430-D6ECAF9E4B5F}" dt="2021-09-28T11:44:54.387" v="6259" actId="478"/>
          <ac:spMkLst>
            <pc:docMk/>
            <pc:sldMk cId="4129246931" sldId="810"/>
            <ac:spMk id="66" creationId="{31F31F87-4CEB-4A9C-9713-186BBF30F3AF}"/>
          </ac:spMkLst>
        </pc:spChg>
        <pc:spChg chg="del">
          <ac:chgData name="Siegbert Rudolph" userId="2af4d44886c067cc" providerId="LiveId" clId="{0A8EE6AA-5135-4642-A430-D6ECAF9E4B5F}" dt="2021-09-28T11:44:52.327" v="6258" actId="478"/>
          <ac:spMkLst>
            <pc:docMk/>
            <pc:sldMk cId="4129246931" sldId="810"/>
            <ac:spMk id="67" creationId="{9D85FF9E-8BC9-4D33-9A48-C366AA04B41C}"/>
          </ac:spMkLst>
        </pc:spChg>
        <pc:spChg chg="del">
          <ac:chgData name="Siegbert Rudolph" userId="2af4d44886c067cc" providerId="LiveId" clId="{0A8EE6AA-5135-4642-A430-D6ECAF9E4B5F}" dt="2021-09-28T11:44:52.327" v="6258" actId="478"/>
          <ac:spMkLst>
            <pc:docMk/>
            <pc:sldMk cId="4129246931" sldId="810"/>
            <ac:spMk id="68" creationId="{D6552EA5-9B2C-4BBD-AE63-3A5BBD0A086D}"/>
          </ac:spMkLst>
        </pc:spChg>
        <pc:spChg chg="del">
          <ac:chgData name="Siegbert Rudolph" userId="2af4d44886c067cc" providerId="LiveId" clId="{0A8EE6AA-5135-4642-A430-D6ECAF9E4B5F}" dt="2021-09-28T11:44:52.327" v="6258" actId="478"/>
          <ac:spMkLst>
            <pc:docMk/>
            <pc:sldMk cId="4129246931" sldId="810"/>
            <ac:spMk id="69" creationId="{8792C86A-1F5A-4BE5-84AD-DEED6EABF911}"/>
          </ac:spMkLst>
        </pc:spChg>
        <pc:spChg chg="del">
          <ac:chgData name="Siegbert Rudolph" userId="2af4d44886c067cc" providerId="LiveId" clId="{0A8EE6AA-5135-4642-A430-D6ECAF9E4B5F}" dt="2021-09-28T11:44:52.327" v="6258" actId="478"/>
          <ac:spMkLst>
            <pc:docMk/>
            <pc:sldMk cId="4129246931" sldId="810"/>
            <ac:spMk id="70" creationId="{310E99AD-D018-457B-91D1-3DACE8537F62}"/>
          </ac:spMkLst>
        </pc:spChg>
        <pc:spChg chg="del">
          <ac:chgData name="Siegbert Rudolph" userId="2af4d44886c067cc" providerId="LiveId" clId="{0A8EE6AA-5135-4642-A430-D6ECAF9E4B5F}" dt="2021-09-28T11:44:52.327" v="6258" actId="478"/>
          <ac:spMkLst>
            <pc:docMk/>
            <pc:sldMk cId="4129246931" sldId="810"/>
            <ac:spMk id="71" creationId="{53F3209E-19B3-495C-9694-3157D473F96C}"/>
          </ac:spMkLst>
        </pc:spChg>
        <pc:spChg chg="del">
          <ac:chgData name="Siegbert Rudolph" userId="2af4d44886c067cc" providerId="LiveId" clId="{0A8EE6AA-5135-4642-A430-D6ECAF9E4B5F}" dt="2021-09-28T11:44:52.327" v="6258" actId="478"/>
          <ac:spMkLst>
            <pc:docMk/>
            <pc:sldMk cId="4129246931" sldId="810"/>
            <ac:spMk id="72" creationId="{C25EB546-BC39-4272-9427-D584F116F447}"/>
          </ac:spMkLst>
        </pc:spChg>
        <pc:spChg chg="del">
          <ac:chgData name="Siegbert Rudolph" userId="2af4d44886c067cc" providerId="LiveId" clId="{0A8EE6AA-5135-4642-A430-D6ECAF9E4B5F}" dt="2021-09-28T11:44:52.327" v="6258" actId="478"/>
          <ac:spMkLst>
            <pc:docMk/>
            <pc:sldMk cId="4129246931" sldId="810"/>
            <ac:spMk id="73" creationId="{90AD3B4F-63DB-4B65-9F06-8BA32DAE3B01}"/>
          </ac:spMkLst>
        </pc:spChg>
        <pc:spChg chg="del">
          <ac:chgData name="Siegbert Rudolph" userId="2af4d44886c067cc" providerId="LiveId" clId="{0A8EE6AA-5135-4642-A430-D6ECAF9E4B5F}" dt="2021-09-28T11:44:52.327" v="6258" actId="478"/>
          <ac:spMkLst>
            <pc:docMk/>
            <pc:sldMk cId="4129246931" sldId="810"/>
            <ac:spMk id="74" creationId="{81CDF920-0BAD-45A5-9853-470E7BE64BD4}"/>
          </ac:spMkLst>
        </pc:spChg>
        <pc:spChg chg="del">
          <ac:chgData name="Siegbert Rudolph" userId="2af4d44886c067cc" providerId="LiveId" clId="{0A8EE6AA-5135-4642-A430-D6ECAF9E4B5F}" dt="2021-09-28T11:44:52.327" v="6258" actId="478"/>
          <ac:spMkLst>
            <pc:docMk/>
            <pc:sldMk cId="4129246931" sldId="810"/>
            <ac:spMk id="75" creationId="{826C8FAA-DF97-4CCC-A982-02BF7B1C60FD}"/>
          </ac:spMkLst>
        </pc:spChg>
        <pc:spChg chg="del">
          <ac:chgData name="Siegbert Rudolph" userId="2af4d44886c067cc" providerId="LiveId" clId="{0A8EE6AA-5135-4642-A430-D6ECAF9E4B5F}" dt="2021-09-28T11:44:52.327" v="6258" actId="478"/>
          <ac:spMkLst>
            <pc:docMk/>
            <pc:sldMk cId="4129246931" sldId="810"/>
            <ac:spMk id="77" creationId="{409CBFD8-CAC2-431E-88B5-F70A3FAFBE89}"/>
          </ac:spMkLst>
        </pc:spChg>
        <pc:spChg chg="del">
          <ac:chgData name="Siegbert Rudolph" userId="2af4d44886c067cc" providerId="LiveId" clId="{0A8EE6AA-5135-4642-A430-D6ECAF9E4B5F}" dt="2021-09-28T11:44:52.327" v="6258" actId="478"/>
          <ac:spMkLst>
            <pc:docMk/>
            <pc:sldMk cId="4129246931" sldId="810"/>
            <ac:spMk id="78" creationId="{D9BD5D09-46F2-4DA7-80F7-3474FF3449B2}"/>
          </ac:spMkLst>
        </pc:spChg>
        <pc:spChg chg="del">
          <ac:chgData name="Siegbert Rudolph" userId="2af4d44886c067cc" providerId="LiveId" clId="{0A8EE6AA-5135-4642-A430-D6ECAF9E4B5F}" dt="2021-09-28T11:44:52.327" v="6258" actId="478"/>
          <ac:spMkLst>
            <pc:docMk/>
            <pc:sldMk cId="4129246931" sldId="810"/>
            <ac:spMk id="85" creationId="{8298CB44-2947-423A-A421-AF2390A112AC}"/>
          </ac:spMkLst>
        </pc:spChg>
        <pc:spChg chg="del">
          <ac:chgData name="Siegbert Rudolph" userId="2af4d44886c067cc" providerId="LiveId" clId="{0A8EE6AA-5135-4642-A430-D6ECAF9E4B5F}" dt="2021-09-28T11:44:52.327" v="6258" actId="478"/>
          <ac:spMkLst>
            <pc:docMk/>
            <pc:sldMk cId="4129246931" sldId="810"/>
            <ac:spMk id="86" creationId="{89170C24-ED7C-4FFC-8DF6-45197AC6BC2B}"/>
          </ac:spMkLst>
        </pc:spChg>
        <pc:spChg chg="del">
          <ac:chgData name="Siegbert Rudolph" userId="2af4d44886c067cc" providerId="LiveId" clId="{0A8EE6AA-5135-4642-A430-D6ECAF9E4B5F}" dt="2021-09-28T11:44:52.327" v="6258" actId="478"/>
          <ac:spMkLst>
            <pc:docMk/>
            <pc:sldMk cId="4129246931" sldId="810"/>
            <ac:spMk id="87" creationId="{0AD11C22-5443-4F5B-B7B8-8A900AC849DF}"/>
          </ac:spMkLst>
        </pc:spChg>
        <pc:spChg chg="del">
          <ac:chgData name="Siegbert Rudolph" userId="2af4d44886c067cc" providerId="LiveId" clId="{0A8EE6AA-5135-4642-A430-D6ECAF9E4B5F}" dt="2021-09-28T11:44:52.327" v="6258" actId="478"/>
          <ac:spMkLst>
            <pc:docMk/>
            <pc:sldMk cId="4129246931" sldId="810"/>
            <ac:spMk id="88" creationId="{D7559E54-FB8A-4B08-B041-D004358EDC9C}"/>
          </ac:spMkLst>
        </pc:spChg>
        <pc:spChg chg="del">
          <ac:chgData name="Siegbert Rudolph" userId="2af4d44886c067cc" providerId="LiveId" clId="{0A8EE6AA-5135-4642-A430-D6ECAF9E4B5F}" dt="2021-09-28T11:44:52.327" v="6258" actId="478"/>
          <ac:spMkLst>
            <pc:docMk/>
            <pc:sldMk cId="4129246931" sldId="810"/>
            <ac:spMk id="89" creationId="{32A3F56B-8D19-4350-B9F2-CDAE3175D5F4}"/>
          </ac:spMkLst>
        </pc:spChg>
        <pc:spChg chg="del">
          <ac:chgData name="Siegbert Rudolph" userId="2af4d44886c067cc" providerId="LiveId" clId="{0A8EE6AA-5135-4642-A430-D6ECAF9E4B5F}" dt="2021-09-28T11:44:52.327" v="6258" actId="478"/>
          <ac:spMkLst>
            <pc:docMk/>
            <pc:sldMk cId="4129246931" sldId="810"/>
            <ac:spMk id="90" creationId="{84A6AD37-5812-4019-927D-1D2A54E5C36F}"/>
          </ac:spMkLst>
        </pc:spChg>
        <pc:spChg chg="del">
          <ac:chgData name="Siegbert Rudolph" userId="2af4d44886c067cc" providerId="LiveId" clId="{0A8EE6AA-5135-4642-A430-D6ECAF9E4B5F}" dt="2021-09-28T11:44:52.327" v="6258" actId="478"/>
          <ac:spMkLst>
            <pc:docMk/>
            <pc:sldMk cId="4129246931" sldId="810"/>
            <ac:spMk id="91" creationId="{11D167A8-3E85-4DF5-81E4-DCC1F0931318}"/>
          </ac:spMkLst>
        </pc:spChg>
        <pc:spChg chg="del">
          <ac:chgData name="Siegbert Rudolph" userId="2af4d44886c067cc" providerId="LiveId" clId="{0A8EE6AA-5135-4642-A430-D6ECAF9E4B5F}" dt="2021-09-28T11:44:52.327" v="6258" actId="478"/>
          <ac:spMkLst>
            <pc:docMk/>
            <pc:sldMk cId="4129246931" sldId="810"/>
            <ac:spMk id="92" creationId="{20FAE1FE-F6F5-49BF-8F94-3A88EF378C56}"/>
          </ac:spMkLst>
        </pc:spChg>
        <pc:spChg chg="del">
          <ac:chgData name="Siegbert Rudolph" userId="2af4d44886c067cc" providerId="LiveId" clId="{0A8EE6AA-5135-4642-A430-D6ECAF9E4B5F}" dt="2021-09-28T11:44:52.327" v="6258" actId="478"/>
          <ac:spMkLst>
            <pc:docMk/>
            <pc:sldMk cId="4129246931" sldId="810"/>
            <ac:spMk id="93" creationId="{8E84EB57-A8A1-4271-85E1-0D0FB39AACF8}"/>
          </ac:spMkLst>
        </pc:spChg>
        <pc:spChg chg="del">
          <ac:chgData name="Siegbert Rudolph" userId="2af4d44886c067cc" providerId="LiveId" clId="{0A8EE6AA-5135-4642-A430-D6ECAF9E4B5F}" dt="2021-09-28T11:44:52.327" v="6258" actId="478"/>
          <ac:spMkLst>
            <pc:docMk/>
            <pc:sldMk cId="4129246931" sldId="810"/>
            <ac:spMk id="94" creationId="{AAE2C684-0CA5-4AD6-8E5F-A180CEC563F8}"/>
          </ac:spMkLst>
        </pc:spChg>
        <pc:spChg chg="del">
          <ac:chgData name="Siegbert Rudolph" userId="2af4d44886c067cc" providerId="LiveId" clId="{0A8EE6AA-5135-4642-A430-D6ECAF9E4B5F}" dt="2021-09-28T11:44:52.327" v="6258" actId="478"/>
          <ac:spMkLst>
            <pc:docMk/>
            <pc:sldMk cId="4129246931" sldId="810"/>
            <ac:spMk id="95" creationId="{AB45424D-9F48-4662-8073-FA572EF080DC}"/>
          </ac:spMkLst>
        </pc:spChg>
        <pc:spChg chg="del">
          <ac:chgData name="Siegbert Rudolph" userId="2af4d44886c067cc" providerId="LiveId" clId="{0A8EE6AA-5135-4642-A430-D6ECAF9E4B5F}" dt="2021-09-28T11:44:52.327" v="6258" actId="478"/>
          <ac:spMkLst>
            <pc:docMk/>
            <pc:sldMk cId="4129246931" sldId="810"/>
            <ac:spMk id="96" creationId="{495F6DEF-9643-46BA-B0CA-141D1345D1DA}"/>
          </ac:spMkLst>
        </pc:spChg>
        <pc:spChg chg="del">
          <ac:chgData name="Siegbert Rudolph" userId="2af4d44886c067cc" providerId="LiveId" clId="{0A8EE6AA-5135-4642-A430-D6ECAF9E4B5F}" dt="2021-09-28T11:44:52.327" v="6258" actId="478"/>
          <ac:spMkLst>
            <pc:docMk/>
            <pc:sldMk cId="4129246931" sldId="810"/>
            <ac:spMk id="97" creationId="{F1A31850-9A9B-4013-8C9E-6921E1EE6EFE}"/>
          </ac:spMkLst>
        </pc:spChg>
        <pc:spChg chg="del">
          <ac:chgData name="Siegbert Rudolph" userId="2af4d44886c067cc" providerId="LiveId" clId="{0A8EE6AA-5135-4642-A430-D6ECAF9E4B5F}" dt="2021-09-28T11:44:52.327" v="6258" actId="478"/>
          <ac:spMkLst>
            <pc:docMk/>
            <pc:sldMk cId="4129246931" sldId="810"/>
            <ac:spMk id="98" creationId="{4C2E8B14-C31B-4C6B-AD36-C63151C56F23}"/>
          </ac:spMkLst>
        </pc:spChg>
        <pc:spChg chg="del">
          <ac:chgData name="Siegbert Rudolph" userId="2af4d44886c067cc" providerId="LiveId" clId="{0A8EE6AA-5135-4642-A430-D6ECAF9E4B5F}" dt="2021-09-28T11:44:52.327" v="6258" actId="478"/>
          <ac:spMkLst>
            <pc:docMk/>
            <pc:sldMk cId="4129246931" sldId="810"/>
            <ac:spMk id="99" creationId="{AC5C61F4-C4FB-46EA-983F-63C72CF75A97}"/>
          </ac:spMkLst>
        </pc:spChg>
        <pc:spChg chg="del">
          <ac:chgData name="Siegbert Rudolph" userId="2af4d44886c067cc" providerId="LiveId" clId="{0A8EE6AA-5135-4642-A430-D6ECAF9E4B5F}" dt="2021-09-28T11:44:52.327" v="6258" actId="478"/>
          <ac:spMkLst>
            <pc:docMk/>
            <pc:sldMk cId="4129246931" sldId="810"/>
            <ac:spMk id="109" creationId="{A85CAC54-164F-4E4A-BA87-663CFBBF5736}"/>
          </ac:spMkLst>
        </pc:spChg>
        <pc:spChg chg="del">
          <ac:chgData name="Siegbert Rudolph" userId="2af4d44886c067cc" providerId="LiveId" clId="{0A8EE6AA-5135-4642-A430-D6ECAF9E4B5F}" dt="2021-09-28T11:44:52.327" v="6258" actId="478"/>
          <ac:spMkLst>
            <pc:docMk/>
            <pc:sldMk cId="4129246931" sldId="810"/>
            <ac:spMk id="110" creationId="{D0506728-6111-4847-8ECC-48FE8DB28374}"/>
          </ac:spMkLst>
        </pc:spChg>
        <pc:spChg chg="del">
          <ac:chgData name="Siegbert Rudolph" userId="2af4d44886c067cc" providerId="LiveId" clId="{0A8EE6AA-5135-4642-A430-D6ECAF9E4B5F}" dt="2021-09-28T11:44:52.327" v="6258" actId="478"/>
          <ac:spMkLst>
            <pc:docMk/>
            <pc:sldMk cId="4129246931" sldId="810"/>
            <ac:spMk id="111" creationId="{660112D4-8EB2-4DCF-83A5-B96727A13B45}"/>
          </ac:spMkLst>
        </pc:spChg>
        <pc:spChg chg="del">
          <ac:chgData name="Siegbert Rudolph" userId="2af4d44886c067cc" providerId="LiveId" clId="{0A8EE6AA-5135-4642-A430-D6ECAF9E4B5F}" dt="2021-09-28T11:44:52.327" v="6258" actId="478"/>
          <ac:spMkLst>
            <pc:docMk/>
            <pc:sldMk cId="4129246931" sldId="810"/>
            <ac:spMk id="112" creationId="{FCBC5660-0B1B-46C7-BD5F-411B82C4E37E}"/>
          </ac:spMkLst>
        </pc:spChg>
        <pc:spChg chg="del">
          <ac:chgData name="Siegbert Rudolph" userId="2af4d44886c067cc" providerId="LiveId" clId="{0A8EE6AA-5135-4642-A430-D6ECAF9E4B5F}" dt="2021-09-28T11:44:52.327" v="6258" actId="478"/>
          <ac:spMkLst>
            <pc:docMk/>
            <pc:sldMk cId="4129246931" sldId="810"/>
            <ac:spMk id="113" creationId="{6A184DE1-7E5D-429C-91CA-9C5A8A12B834}"/>
          </ac:spMkLst>
        </pc:spChg>
        <pc:spChg chg="del">
          <ac:chgData name="Siegbert Rudolph" userId="2af4d44886c067cc" providerId="LiveId" clId="{0A8EE6AA-5135-4642-A430-D6ECAF9E4B5F}" dt="2021-09-28T11:44:52.327" v="6258" actId="478"/>
          <ac:spMkLst>
            <pc:docMk/>
            <pc:sldMk cId="4129246931" sldId="810"/>
            <ac:spMk id="114" creationId="{3C4D6AEC-ABAE-4641-AB4D-683DB0B13B7C}"/>
          </ac:spMkLst>
        </pc:spChg>
        <pc:spChg chg="del">
          <ac:chgData name="Siegbert Rudolph" userId="2af4d44886c067cc" providerId="LiveId" clId="{0A8EE6AA-5135-4642-A430-D6ECAF9E4B5F}" dt="2021-09-28T11:44:52.327" v="6258" actId="478"/>
          <ac:spMkLst>
            <pc:docMk/>
            <pc:sldMk cId="4129246931" sldId="810"/>
            <ac:spMk id="115" creationId="{5CF02865-187C-4793-B21C-E7DFBE321553}"/>
          </ac:spMkLst>
        </pc:spChg>
        <pc:spChg chg="del">
          <ac:chgData name="Siegbert Rudolph" userId="2af4d44886c067cc" providerId="LiveId" clId="{0A8EE6AA-5135-4642-A430-D6ECAF9E4B5F}" dt="2021-09-28T11:44:52.327" v="6258" actId="478"/>
          <ac:spMkLst>
            <pc:docMk/>
            <pc:sldMk cId="4129246931" sldId="810"/>
            <ac:spMk id="116" creationId="{589ABDAD-E355-4CEB-A416-C831E602AB44}"/>
          </ac:spMkLst>
        </pc:spChg>
        <pc:spChg chg="del">
          <ac:chgData name="Siegbert Rudolph" userId="2af4d44886c067cc" providerId="LiveId" clId="{0A8EE6AA-5135-4642-A430-D6ECAF9E4B5F}" dt="2021-09-28T11:44:52.327" v="6258" actId="478"/>
          <ac:spMkLst>
            <pc:docMk/>
            <pc:sldMk cId="4129246931" sldId="810"/>
            <ac:spMk id="117" creationId="{1C29130B-8128-4A3E-83D1-8F825325392C}"/>
          </ac:spMkLst>
        </pc:spChg>
        <pc:spChg chg="del">
          <ac:chgData name="Siegbert Rudolph" userId="2af4d44886c067cc" providerId="LiveId" clId="{0A8EE6AA-5135-4642-A430-D6ECAF9E4B5F}" dt="2021-09-28T11:44:52.327" v="6258" actId="478"/>
          <ac:spMkLst>
            <pc:docMk/>
            <pc:sldMk cId="4129246931" sldId="810"/>
            <ac:spMk id="118" creationId="{785CA694-B00E-410F-A5ED-8D73D7809D85}"/>
          </ac:spMkLst>
        </pc:spChg>
      </pc:sldChg>
      <pc:sldChg chg="addSp delSp modSp add mod">
        <pc:chgData name="Siegbert Rudolph" userId="2af4d44886c067cc" providerId="LiveId" clId="{0A8EE6AA-5135-4642-A430-D6ECAF9E4B5F}" dt="2021-09-28T11:49:35.322" v="6331" actId="20577"/>
        <pc:sldMkLst>
          <pc:docMk/>
          <pc:sldMk cId="2057523074" sldId="811"/>
        </pc:sldMkLst>
        <pc:spChg chg="add mod">
          <ac:chgData name="Siegbert Rudolph" userId="2af4d44886c067cc" providerId="LiveId" clId="{0A8EE6AA-5135-4642-A430-D6ECAF9E4B5F}" dt="2021-09-28T11:48:58.110" v="6270" actId="948"/>
          <ac:spMkLst>
            <pc:docMk/>
            <pc:sldMk cId="2057523074" sldId="811"/>
            <ac:spMk id="6" creationId="{7EBE59C1-1365-4A63-B0BF-32A8BC213169}"/>
          </ac:spMkLst>
        </pc:spChg>
        <pc:spChg chg="mod">
          <ac:chgData name="Siegbert Rudolph" userId="2af4d44886c067cc" providerId="LiveId" clId="{0A8EE6AA-5135-4642-A430-D6ECAF9E4B5F}" dt="2021-09-28T11:49:35.322" v="6331" actId="20577"/>
          <ac:spMkLst>
            <pc:docMk/>
            <pc:sldMk cId="2057523074" sldId="811"/>
            <ac:spMk id="26" creationId="{8099377C-A990-46BC-9AA1-F6E4DB136045}"/>
          </ac:spMkLst>
        </pc:spChg>
        <pc:spChg chg="del">
          <ac:chgData name="Siegbert Rudolph" userId="2af4d44886c067cc" providerId="LiveId" clId="{0A8EE6AA-5135-4642-A430-D6ECAF9E4B5F}" dt="2021-09-28T11:48:28.164" v="6264" actId="478"/>
          <ac:spMkLst>
            <pc:docMk/>
            <pc:sldMk cId="2057523074" sldId="811"/>
            <ac:spMk id="32" creationId="{80309CB6-3AC3-4175-9EF4-221D31428E14}"/>
          </ac:spMkLst>
        </pc:spChg>
      </pc:sldChg>
      <pc:sldChg chg="addSp delSp modSp add mod ord modAnim">
        <pc:chgData name="Siegbert Rudolph" userId="2af4d44886c067cc" providerId="LiveId" clId="{0A8EE6AA-5135-4642-A430-D6ECAF9E4B5F}" dt="2021-09-28T16:04:47.943" v="6699"/>
        <pc:sldMkLst>
          <pc:docMk/>
          <pc:sldMk cId="1366330395" sldId="812"/>
        </pc:sldMkLst>
        <pc:spChg chg="add mod">
          <ac:chgData name="Siegbert Rudolph" userId="2af4d44886c067cc" providerId="LiveId" clId="{0A8EE6AA-5135-4642-A430-D6ECAF9E4B5F}" dt="2021-09-28T15:53:25.940" v="6584" actId="21"/>
          <ac:spMkLst>
            <pc:docMk/>
            <pc:sldMk cId="1366330395" sldId="812"/>
            <ac:spMk id="5" creationId="{0CA76199-EAFF-4800-8D64-6971B2307D13}"/>
          </ac:spMkLst>
        </pc:spChg>
        <pc:spChg chg="add mod">
          <ac:chgData name="Siegbert Rudolph" userId="2af4d44886c067cc" providerId="LiveId" clId="{0A8EE6AA-5135-4642-A430-D6ECAF9E4B5F}" dt="2021-09-28T15:53:13.724" v="6583" actId="1035"/>
          <ac:spMkLst>
            <pc:docMk/>
            <pc:sldMk cId="1366330395" sldId="812"/>
            <ac:spMk id="6" creationId="{5A546BFA-8549-4BFA-8A1E-9F3E3C4BF85F}"/>
          </ac:spMkLst>
        </pc:spChg>
        <pc:spChg chg="del">
          <ac:chgData name="Siegbert Rudolph" userId="2af4d44886c067cc" providerId="LiveId" clId="{0A8EE6AA-5135-4642-A430-D6ECAF9E4B5F}" dt="2021-09-28T11:50:27.367" v="6333" actId="478"/>
          <ac:spMkLst>
            <pc:docMk/>
            <pc:sldMk cId="1366330395" sldId="812"/>
            <ac:spMk id="6" creationId="{7EBE59C1-1365-4A63-B0BF-32A8BC213169}"/>
          </ac:spMkLst>
        </pc:spChg>
        <pc:spChg chg="add mod">
          <ac:chgData name="Siegbert Rudolph" userId="2af4d44886c067cc" providerId="LiveId" clId="{0A8EE6AA-5135-4642-A430-D6ECAF9E4B5F}" dt="2021-09-28T15:55:03.263" v="6631" actId="1035"/>
          <ac:spMkLst>
            <pc:docMk/>
            <pc:sldMk cId="1366330395" sldId="812"/>
            <ac:spMk id="7" creationId="{5B15733D-539C-4F8F-B12E-11CB2D217C94}"/>
          </ac:spMkLst>
        </pc:spChg>
        <pc:spChg chg="add mod">
          <ac:chgData name="Siegbert Rudolph" userId="2af4d44886c067cc" providerId="LiveId" clId="{0A8EE6AA-5135-4642-A430-D6ECAF9E4B5F}" dt="2021-09-28T15:53:33.673" v="6587" actId="14100"/>
          <ac:spMkLst>
            <pc:docMk/>
            <pc:sldMk cId="1366330395" sldId="812"/>
            <ac:spMk id="9" creationId="{1FD208FC-CE61-41E2-8027-D8DC61265612}"/>
          </ac:spMkLst>
        </pc:spChg>
        <pc:spChg chg="add mod">
          <ac:chgData name="Siegbert Rudolph" userId="2af4d44886c067cc" providerId="LiveId" clId="{0A8EE6AA-5135-4642-A430-D6ECAF9E4B5F}" dt="2021-09-28T15:54:28.442" v="6610" actId="1076"/>
          <ac:spMkLst>
            <pc:docMk/>
            <pc:sldMk cId="1366330395" sldId="812"/>
            <ac:spMk id="11" creationId="{E8D18F2B-DE67-41DF-91CD-41F35B1A040C}"/>
          </ac:spMkLst>
        </pc:spChg>
        <pc:spChg chg="mod">
          <ac:chgData name="Siegbert Rudolph" userId="2af4d44886c067cc" providerId="LiveId" clId="{0A8EE6AA-5135-4642-A430-D6ECAF9E4B5F}" dt="2021-09-28T11:51:29.429" v="6370" actId="20577"/>
          <ac:spMkLst>
            <pc:docMk/>
            <pc:sldMk cId="1366330395" sldId="812"/>
            <ac:spMk id="26" creationId="{8099377C-A990-46BC-9AA1-F6E4DB136045}"/>
          </ac:spMkLst>
        </pc:spChg>
      </pc:sldChg>
      <pc:sldChg chg="addSp modSp add mod modAnim">
        <pc:chgData name="Siegbert Rudolph" userId="2af4d44886c067cc" providerId="LiveId" clId="{0A8EE6AA-5135-4642-A430-D6ECAF9E4B5F}" dt="2021-09-28T16:17:37.167" v="6997" actId="1076"/>
        <pc:sldMkLst>
          <pc:docMk/>
          <pc:sldMk cId="2379954144" sldId="813"/>
        </pc:sldMkLst>
        <pc:spChg chg="add mod">
          <ac:chgData name="Siegbert Rudolph" userId="2af4d44886c067cc" providerId="LiveId" clId="{0A8EE6AA-5135-4642-A430-D6ECAF9E4B5F}" dt="2021-09-28T16:08:32.073" v="6755" actId="20577"/>
          <ac:spMkLst>
            <pc:docMk/>
            <pc:sldMk cId="2379954144" sldId="813"/>
            <ac:spMk id="4" creationId="{C128EB3E-1D89-48C8-A8BA-A6DFB458545A}"/>
          </ac:spMkLst>
        </pc:spChg>
        <pc:spChg chg="add mod">
          <ac:chgData name="Siegbert Rudolph" userId="2af4d44886c067cc" providerId="LiveId" clId="{0A8EE6AA-5135-4642-A430-D6ECAF9E4B5F}" dt="2021-09-28T16:08:58.365" v="6757" actId="1076"/>
          <ac:spMkLst>
            <pc:docMk/>
            <pc:sldMk cId="2379954144" sldId="813"/>
            <ac:spMk id="5" creationId="{0F7FD019-3068-4DD7-AF9B-51EBC6D4B798}"/>
          </ac:spMkLst>
        </pc:spChg>
        <pc:spChg chg="add mod">
          <ac:chgData name="Siegbert Rudolph" userId="2af4d44886c067cc" providerId="LiveId" clId="{0A8EE6AA-5135-4642-A430-D6ECAF9E4B5F}" dt="2021-09-28T16:09:09.836" v="6779" actId="14100"/>
          <ac:spMkLst>
            <pc:docMk/>
            <pc:sldMk cId="2379954144" sldId="813"/>
            <ac:spMk id="6" creationId="{C9A59096-00E2-47D0-AF9A-6C90C286C40E}"/>
          </ac:spMkLst>
        </pc:spChg>
        <pc:spChg chg="add mod">
          <ac:chgData name="Siegbert Rudolph" userId="2af4d44886c067cc" providerId="LiveId" clId="{0A8EE6AA-5135-4642-A430-D6ECAF9E4B5F}" dt="2021-09-28T16:12:45.478" v="6897" actId="1076"/>
          <ac:spMkLst>
            <pc:docMk/>
            <pc:sldMk cId="2379954144" sldId="813"/>
            <ac:spMk id="8" creationId="{6BBD5C19-E732-43BD-B257-633ED48A5298}"/>
          </ac:spMkLst>
        </pc:spChg>
        <pc:spChg chg="add mod">
          <ac:chgData name="Siegbert Rudolph" userId="2af4d44886c067cc" providerId="LiveId" clId="{0A8EE6AA-5135-4642-A430-D6ECAF9E4B5F}" dt="2021-09-28T16:11:23.718" v="6785" actId="1076"/>
          <ac:spMkLst>
            <pc:docMk/>
            <pc:sldMk cId="2379954144" sldId="813"/>
            <ac:spMk id="10" creationId="{8080B2EB-932A-4A9D-9DB9-4F3768CB04AB}"/>
          </ac:spMkLst>
        </pc:spChg>
        <pc:spChg chg="add mod">
          <ac:chgData name="Siegbert Rudolph" userId="2af4d44886c067cc" providerId="LiveId" clId="{0A8EE6AA-5135-4642-A430-D6ECAF9E4B5F}" dt="2021-09-28T16:12:39.964" v="6896" actId="20577"/>
          <ac:spMkLst>
            <pc:docMk/>
            <pc:sldMk cId="2379954144" sldId="813"/>
            <ac:spMk id="11" creationId="{8F8AF7E3-2B00-48A7-96B9-3BF782010E2F}"/>
          </ac:spMkLst>
        </pc:spChg>
        <pc:spChg chg="add mod">
          <ac:chgData name="Siegbert Rudolph" userId="2af4d44886c067cc" providerId="LiveId" clId="{0A8EE6AA-5135-4642-A430-D6ECAF9E4B5F}" dt="2021-09-28T16:17:37.167" v="6997" actId="1076"/>
          <ac:spMkLst>
            <pc:docMk/>
            <pc:sldMk cId="2379954144" sldId="813"/>
            <ac:spMk id="12" creationId="{8AF961F6-7B35-4B8C-8DEC-6DE304F5D912}"/>
          </ac:spMkLst>
        </pc:spChg>
        <pc:spChg chg="add mod">
          <ac:chgData name="Siegbert Rudolph" userId="2af4d44886c067cc" providerId="LiveId" clId="{0A8EE6AA-5135-4642-A430-D6ECAF9E4B5F}" dt="2021-09-28T16:17:37.167" v="6997" actId="1076"/>
          <ac:spMkLst>
            <pc:docMk/>
            <pc:sldMk cId="2379954144" sldId="813"/>
            <ac:spMk id="13" creationId="{EADC0006-3DF3-45D5-810A-DB8E40B90D7C}"/>
          </ac:spMkLst>
        </pc:spChg>
        <pc:spChg chg="add mod">
          <ac:chgData name="Siegbert Rudolph" userId="2af4d44886c067cc" providerId="LiveId" clId="{0A8EE6AA-5135-4642-A430-D6ECAF9E4B5F}" dt="2021-09-28T16:17:37.167" v="6997" actId="1076"/>
          <ac:spMkLst>
            <pc:docMk/>
            <pc:sldMk cId="2379954144" sldId="813"/>
            <ac:spMk id="14" creationId="{0DEC0661-E09E-44BF-B302-CF11C17A3854}"/>
          </ac:spMkLst>
        </pc:spChg>
        <pc:spChg chg="add mod">
          <ac:chgData name="Siegbert Rudolph" userId="2af4d44886c067cc" providerId="LiveId" clId="{0A8EE6AA-5135-4642-A430-D6ECAF9E4B5F}" dt="2021-09-28T16:17:37.167" v="6997" actId="1076"/>
          <ac:spMkLst>
            <pc:docMk/>
            <pc:sldMk cId="2379954144" sldId="813"/>
            <ac:spMk id="15" creationId="{ADC740E6-6A88-42AC-970A-2C5B13F0AD82}"/>
          </ac:spMkLst>
        </pc:spChg>
        <pc:spChg chg="mod">
          <ac:chgData name="Siegbert Rudolph" userId="2af4d44886c067cc" providerId="LiveId" clId="{0A8EE6AA-5135-4642-A430-D6ECAF9E4B5F}" dt="2021-09-28T16:05:57.038" v="6714" actId="20577"/>
          <ac:spMkLst>
            <pc:docMk/>
            <pc:sldMk cId="2379954144" sldId="813"/>
            <ac:spMk id="26" creationId="{8099377C-A990-46BC-9AA1-F6E4DB136045}"/>
          </ac:spMkLst>
        </pc:spChg>
      </pc:sldChg>
      <pc:sldChg chg="add">
        <pc:chgData name="Siegbert Rudolph" userId="2af4d44886c067cc" providerId="LiveId" clId="{0A8EE6AA-5135-4642-A430-D6ECAF9E4B5F}" dt="2021-09-28T11:50:32.033" v="6335" actId="2890"/>
        <pc:sldMkLst>
          <pc:docMk/>
          <pc:sldMk cId="1875476076" sldId="814"/>
        </pc:sldMkLst>
      </pc:sldChg>
      <pc:sldChg chg="add">
        <pc:chgData name="Siegbert Rudolph" userId="2af4d44886c067cc" providerId="LiveId" clId="{0A8EE6AA-5135-4642-A430-D6ECAF9E4B5F}" dt="2021-09-28T11:50:34.111" v="6336" actId="2890"/>
        <pc:sldMkLst>
          <pc:docMk/>
          <pc:sldMk cId="4178150216" sldId="815"/>
        </pc:sldMkLst>
      </pc:sldChg>
      <pc:sldChg chg="add">
        <pc:chgData name="Siegbert Rudolph" userId="2af4d44886c067cc" providerId="LiveId" clId="{0A8EE6AA-5135-4642-A430-D6ECAF9E4B5F}" dt="2021-09-28T11:50:36.292" v="6337" actId="2890"/>
        <pc:sldMkLst>
          <pc:docMk/>
          <pc:sldMk cId="886519408" sldId="816"/>
        </pc:sldMkLst>
      </pc:sldChg>
      <pc:sldChg chg="add">
        <pc:chgData name="Siegbert Rudolph" userId="2af4d44886c067cc" providerId="LiveId" clId="{0A8EE6AA-5135-4642-A430-D6ECAF9E4B5F}" dt="2021-09-28T11:50:38.666" v="6338" actId="2890"/>
        <pc:sldMkLst>
          <pc:docMk/>
          <pc:sldMk cId="343303246" sldId="817"/>
        </pc:sldMkLst>
      </pc:sldChg>
      <pc:sldChg chg="add">
        <pc:chgData name="Siegbert Rudolph" userId="2af4d44886c067cc" providerId="LiveId" clId="{0A8EE6AA-5135-4642-A430-D6ECAF9E4B5F}" dt="2021-09-28T11:50:40.962" v="6339" actId="2890"/>
        <pc:sldMkLst>
          <pc:docMk/>
          <pc:sldMk cId="557282013" sldId="81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889250" cy="493789"/>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778250" y="1"/>
            <a:ext cx="2889250" cy="493789"/>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4890388-E142-486A-9A35-B82F9143B759}" type="datetimeFigureOut">
              <a:rPr lang="de-DE"/>
              <a:pPr>
                <a:defRPr/>
              </a:pPr>
              <a:t>30.11.2022</a:t>
            </a:fld>
            <a:endParaRPr lang="de-DE"/>
          </a:p>
        </p:txBody>
      </p:sp>
      <p:sp>
        <p:nvSpPr>
          <p:cNvPr id="4" name="Folienbildplatzhalter 3"/>
          <p:cNvSpPr>
            <a:spLocks noGrp="1" noRot="1" noChangeAspect="1"/>
          </p:cNvSpPr>
          <p:nvPr>
            <p:ph type="sldImg" idx="2"/>
          </p:nvPr>
        </p:nvSpPr>
        <p:spPr>
          <a:xfrm>
            <a:off x="49213" y="741363"/>
            <a:ext cx="6570662" cy="36972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6" name="Fußzeilenplatzhalter 5"/>
          <p:cNvSpPr>
            <a:spLocks noGrp="1"/>
          </p:cNvSpPr>
          <p:nvPr>
            <p:ph type="ftr" sz="quarter" idx="4"/>
          </p:nvPr>
        </p:nvSpPr>
        <p:spPr>
          <a:xfrm>
            <a:off x="0" y="9370948"/>
            <a:ext cx="2889250" cy="493789"/>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778250" y="9370948"/>
            <a:ext cx="2889250" cy="493789"/>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itchFamily="34" charset="0"/>
              </a:defRPr>
            </a:lvl1pPr>
          </a:lstStyle>
          <a:p>
            <a:pPr>
              <a:defRPr/>
            </a:pPr>
            <a:fld id="{0F261D31-D41E-4D5E-85A8-04A1FDF90B04}" type="slidenum">
              <a:rPr lang="de-DE"/>
              <a:pPr>
                <a:defRPr/>
              </a:pPr>
              <a:t>‹Nr.›</a:t>
            </a:fld>
            <a:endParaRPr lang="de-DE" dirty="0"/>
          </a:p>
        </p:txBody>
      </p:sp>
    </p:spTree>
    <p:extLst>
      <p:ext uri="{BB962C8B-B14F-4D97-AF65-F5344CB8AC3E}">
        <p14:creationId xmlns:p14="http://schemas.microsoft.com/office/powerpoint/2010/main" val="631239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2</a:t>
            </a:fld>
            <a:endParaRPr lang="de-DE" dirty="0"/>
          </a:p>
        </p:txBody>
      </p:sp>
    </p:spTree>
    <p:extLst>
      <p:ext uri="{BB962C8B-B14F-4D97-AF65-F5344CB8AC3E}">
        <p14:creationId xmlns:p14="http://schemas.microsoft.com/office/powerpoint/2010/main" val="10988498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11</a:t>
            </a:fld>
            <a:endParaRPr lang="de-DE" dirty="0"/>
          </a:p>
        </p:txBody>
      </p:sp>
    </p:spTree>
    <p:extLst>
      <p:ext uri="{BB962C8B-B14F-4D97-AF65-F5344CB8AC3E}">
        <p14:creationId xmlns:p14="http://schemas.microsoft.com/office/powerpoint/2010/main" val="1309603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12</a:t>
            </a:fld>
            <a:endParaRPr lang="de-DE" dirty="0"/>
          </a:p>
        </p:txBody>
      </p:sp>
    </p:spTree>
    <p:extLst>
      <p:ext uri="{BB962C8B-B14F-4D97-AF65-F5344CB8AC3E}">
        <p14:creationId xmlns:p14="http://schemas.microsoft.com/office/powerpoint/2010/main" val="437995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13</a:t>
            </a:fld>
            <a:endParaRPr lang="de-DE" dirty="0"/>
          </a:p>
        </p:txBody>
      </p:sp>
    </p:spTree>
    <p:extLst>
      <p:ext uri="{BB962C8B-B14F-4D97-AF65-F5344CB8AC3E}">
        <p14:creationId xmlns:p14="http://schemas.microsoft.com/office/powerpoint/2010/main" val="2783572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14</a:t>
            </a:fld>
            <a:endParaRPr lang="de-DE" dirty="0"/>
          </a:p>
        </p:txBody>
      </p:sp>
    </p:spTree>
    <p:extLst>
      <p:ext uri="{BB962C8B-B14F-4D97-AF65-F5344CB8AC3E}">
        <p14:creationId xmlns:p14="http://schemas.microsoft.com/office/powerpoint/2010/main" val="3146423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15</a:t>
            </a:fld>
            <a:endParaRPr lang="de-DE" dirty="0"/>
          </a:p>
        </p:txBody>
      </p:sp>
    </p:spTree>
    <p:extLst>
      <p:ext uri="{BB962C8B-B14F-4D97-AF65-F5344CB8AC3E}">
        <p14:creationId xmlns:p14="http://schemas.microsoft.com/office/powerpoint/2010/main" val="4046406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16</a:t>
            </a:fld>
            <a:endParaRPr lang="de-DE" dirty="0"/>
          </a:p>
        </p:txBody>
      </p:sp>
    </p:spTree>
    <p:extLst>
      <p:ext uri="{BB962C8B-B14F-4D97-AF65-F5344CB8AC3E}">
        <p14:creationId xmlns:p14="http://schemas.microsoft.com/office/powerpoint/2010/main" val="1621926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17</a:t>
            </a:fld>
            <a:endParaRPr lang="de-DE" dirty="0"/>
          </a:p>
        </p:txBody>
      </p:sp>
    </p:spTree>
    <p:extLst>
      <p:ext uri="{BB962C8B-B14F-4D97-AF65-F5344CB8AC3E}">
        <p14:creationId xmlns:p14="http://schemas.microsoft.com/office/powerpoint/2010/main" val="3833681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18</a:t>
            </a:fld>
            <a:endParaRPr lang="de-DE" dirty="0"/>
          </a:p>
        </p:txBody>
      </p:sp>
    </p:spTree>
    <p:extLst>
      <p:ext uri="{BB962C8B-B14F-4D97-AF65-F5344CB8AC3E}">
        <p14:creationId xmlns:p14="http://schemas.microsoft.com/office/powerpoint/2010/main" val="2109969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19</a:t>
            </a:fld>
            <a:endParaRPr lang="de-DE" dirty="0"/>
          </a:p>
        </p:txBody>
      </p:sp>
    </p:spTree>
    <p:extLst>
      <p:ext uri="{BB962C8B-B14F-4D97-AF65-F5344CB8AC3E}">
        <p14:creationId xmlns:p14="http://schemas.microsoft.com/office/powerpoint/2010/main" val="4160723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20</a:t>
            </a:fld>
            <a:endParaRPr lang="de-DE" dirty="0"/>
          </a:p>
        </p:txBody>
      </p:sp>
    </p:spTree>
    <p:extLst>
      <p:ext uri="{BB962C8B-B14F-4D97-AF65-F5344CB8AC3E}">
        <p14:creationId xmlns:p14="http://schemas.microsoft.com/office/powerpoint/2010/main" val="1037205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a:t>
            </a:fld>
            <a:endParaRPr lang="de-DE" dirty="0"/>
          </a:p>
        </p:txBody>
      </p:sp>
    </p:spTree>
    <p:extLst>
      <p:ext uri="{BB962C8B-B14F-4D97-AF65-F5344CB8AC3E}">
        <p14:creationId xmlns:p14="http://schemas.microsoft.com/office/powerpoint/2010/main" val="11689279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21</a:t>
            </a:fld>
            <a:endParaRPr lang="de-DE" dirty="0"/>
          </a:p>
        </p:txBody>
      </p:sp>
    </p:spTree>
    <p:extLst>
      <p:ext uri="{BB962C8B-B14F-4D97-AF65-F5344CB8AC3E}">
        <p14:creationId xmlns:p14="http://schemas.microsoft.com/office/powerpoint/2010/main" val="3280683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22</a:t>
            </a:fld>
            <a:endParaRPr lang="de-DE" dirty="0"/>
          </a:p>
        </p:txBody>
      </p:sp>
    </p:spTree>
    <p:extLst>
      <p:ext uri="{BB962C8B-B14F-4D97-AF65-F5344CB8AC3E}">
        <p14:creationId xmlns:p14="http://schemas.microsoft.com/office/powerpoint/2010/main" val="19455460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27</a:t>
            </a:fld>
            <a:endParaRPr lang="de-DE" dirty="0"/>
          </a:p>
        </p:txBody>
      </p:sp>
    </p:spTree>
    <p:extLst>
      <p:ext uri="{BB962C8B-B14F-4D97-AF65-F5344CB8AC3E}">
        <p14:creationId xmlns:p14="http://schemas.microsoft.com/office/powerpoint/2010/main" val="2880948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28</a:t>
            </a:fld>
            <a:endParaRPr lang="de-DE" dirty="0"/>
          </a:p>
        </p:txBody>
      </p:sp>
    </p:spTree>
    <p:extLst>
      <p:ext uri="{BB962C8B-B14F-4D97-AF65-F5344CB8AC3E}">
        <p14:creationId xmlns:p14="http://schemas.microsoft.com/office/powerpoint/2010/main" val="26727965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29</a:t>
            </a:fld>
            <a:endParaRPr lang="de-DE" dirty="0"/>
          </a:p>
        </p:txBody>
      </p:sp>
    </p:spTree>
    <p:extLst>
      <p:ext uri="{BB962C8B-B14F-4D97-AF65-F5344CB8AC3E}">
        <p14:creationId xmlns:p14="http://schemas.microsoft.com/office/powerpoint/2010/main" val="39743075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30</a:t>
            </a:fld>
            <a:endParaRPr lang="de-DE" dirty="0"/>
          </a:p>
        </p:txBody>
      </p:sp>
    </p:spTree>
    <p:extLst>
      <p:ext uri="{BB962C8B-B14F-4D97-AF65-F5344CB8AC3E}">
        <p14:creationId xmlns:p14="http://schemas.microsoft.com/office/powerpoint/2010/main" val="32129612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31</a:t>
            </a:fld>
            <a:endParaRPr lang="de-DE" dirty="0"/>
          </a:p>
        </p:txBody>
      </p:sp>
    </p:spTree>
    <p:extLst>
      <p:ext uri="{BB962C8B-B14F-4D97-AF65-F5344CB8AC3E}">
        <p14:creationId xmlns:p14="http://schemas.microsoft.com/office/powerpoint/2010/main" val="42004063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32</a:t>
            </a:fld>
            <a:endParaRPr lang="de-DE" dirty="0"/>
          </a:p>
        </p:txBody>
      </p:sp>
    </p:spTree>
    <p:extLst>
      <p:ext uri="{BB962C8B-B14F-4D97-AF65-F5344CB8AC3E}">
        <p14:creationId xmlns:p14="http://schemas.microsoft.com/office/powerpoint/2010/main" val="2043243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33</a:t>
            </a:fld>
            <a:endParaRPr lang="de-DE" dirty="0"/>
          </a:p>
        </p:txBody>
      </p:sp>
    </p:spTree>
    <p:extLst>
      <p:ext uri="{BB962C8B-B14F-4D97-AF65-F5344CB8AC3E}">
        <p14:creationId xmlns:p14="http://schemas.microsoft.com/office/powerpoint/2010/main" val="3371091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34</a:t>
            </a:fld>
            <a:endParaRPr lang="de-DE" dirty="0"/>
          </a:p>
        </p:txBody>
      </p:sp>
    </p:spTree>
    <p:extLst>
      <p:ext uri="{BB962C8B-B14F-4D97-AF65-F5344CB8AC3E}">
        <p14:creationId xmlns:p14="http://schemas.microsoft.com/office/powerpoint/2010/main" val="4100844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4</a:t>
            </a:fld>
            <a:endParaRPr lang="de-DE" dirty="0"/>
          </a:p>
        </p:txBody>
      </p:sp>
    </p:spTree>
    <p:extLst>
      <p:ext uri="{BB962C8B-B14F-4D97-AF65-F5344CB8AC3E}">
        <p14:creationId xmlns:p14="http://schemas.microsoft.com/office/powerpoint/2010/main" val="17330540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35</a:t>
            </a:fld>
            <a:endParaRPr lang="de-DE" dirty="0"/>
          </a:p>
        </p:txBody>
      </p:sp>
    </p:spTree>
    <p:extLst>
      <p:ext uri="{BB962C8B-B14F-4D97-AF65-F5344CB8AC3E}">
        <p14:creationId xmlns:p14="http://schemas.microsoft.com/office/powerpoint/2010/main" val="39854085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36</a:t>
            </a:fld>
            <a:endParaRPr lang="de-DE" dirty="0"/>
          </a:p>
        </p:txBody>
      </p:sp>
    </p:spTree>
    <p:extLst>
      <p:ext uri="{BB962C8B-B14F-4D97-AF65-F5344CB8AC3E}">
        <p14:creationId xmlns:p14="http://schemas.microsoft.com/office/powerpoint/2010/main" val="40787360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37</a:t>
            </a:fld>
            <a:endParaRPr lang="de-DE" dirty="0"/>
          </a:p>
        </p:txBody>
      </p:sp>
    </p:spTree>
    <p:extLst>
      <p:ext uri="{BB962C8B-B14F-4D97-AF65-F5344CB8AC3E}">
        <p14:creationId xmlns:p14="http://schemas.microsoft.com/office/powerpoint/2010/main" val="578717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38</a:t>
            </a:fld>
            <a:endParaRPr lang="de-DE" dirty="0"/>
          </a:p>
        </p:txBody>
      </p:sp>
    </p:spTree>
    <p:extLst>
      <p:ext uri="{BB962C8B-B14F-4D97-AF65-F5344CB8AC3E}">
        <p14:creationId xmlns:p14="http://schemas.microsoft.com/office/powerpoint/2010/main" val="1515141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5</a:t>
            </a:fld>
            <a:endParaRPr lang="de-DE" dirty="0"/>
          </a:p>
        </p:txBody>
      </p:sp>
    </p:spTree>
    <p:extLst>
      <p:ext uri="{BB962C8B-B14F-4D97-AF65-F5344CB8AC3E}">
        <p14:creationId xmlns:p14="http://schemas.microsoft.com/office/powerpoint/2010/main" val="2747605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6</a:t>
            </a:fld>
            <a:endParaRPr lang="de-DE" dirty="0"/>
          </a:p>
        </p:txBody>
      </p:sp>
    </p:spTree>
    <p:extLst>
      <p:ext uri="{BB962C8B-B14F-4D97-AF65-F5344CB8AC3E}">
        <p14:creationId xmlns:p14="http://schemas.microsoft.com/office/powerpoint/2010/main" val="1435738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7</a:t>
            </a:fld>
            <a:endParaRPr lang="de-DE" dirty="0"/>
          </a:p>
        </p:txBody>
      </p:sp>
    </p:spTree>
    <p:extLst>
      <p:ext uri="{BB962C8B-B14F-4D97-AF65-F5344CB8AC3E}">
        <p14:creationId xmlns:p14="http://schemas.microsoft.com/office/powerpoint/2010/main" val="826963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8</a:t>
            </a:fld>
            <a:endParaRPr lang="de-DE" dirty="0"/>
          </a:p>
        </p:txBody>
      </p:sp>
    </p:spTree>
    <p:extLst>
      <p:ext uri="{BB962C8B-B14F-4D97-AF65-F5344CB8AC3E}">
        <p14:creationId xmlns:p14="http://schemas.microsoft.com/office/powerpoint/2010/main" val="2905987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9</a:t>
            </a:fld>
            <a:endParaRPr lang="de-DE" dirty="0"/>
          </a:p>
        </p:txBody>
      </p:sp>
    </p:spTree>
    <p:extLst>
      <p:ext uri="{BB962C8B-B14F-4D97-AF65-F5344CB8AC3E}">
        <p14:creationId xmlns:p14="http://schemas.microsoft.com/office/powerpoint/2010/main" val="3892814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66437" y="4748213"/>
            <a:ext cx="5336214" cy="3884612"/>
          </a:xfrm>
          <a:prstGeom prst="rect">
            <a:avLst/>
          </a:prstGeom>
        </p:spPr>
        <p:txBody>
          <a:bodyPr/>
          <a:lstStyle/>
          <a:p>
            <a:endParaRPr lang="de-DE" dirty="0"/>
          </a:p>
        </p:txBody>
      </p:sp>
      <p:sp>
        <p:nvSpPr>
          <p:cNvPr id="4" name="Foliennummernplatzhalter 3"/>
          <p:cNvSpPr>
            <a:spLocks noGrp="1"/>
          </p:cNvSpPr>
          <p:nvPr>
            <p:ph type="sldNum" sz="quarter" idx="5"/>
          </p:nvPr>
        </p:nvSpPr>
        <p:spPr/>
        <p:txBody>
          <a:bodyPr/>
          <a:lstStyle/>
          <a:p>
            <a:pPr>
              <a:defRPr/>
            </a:pPr>
            <a:fld id="{0F261D31-D41E-4D5E-85A8-04A1FDF90B04}" type="slidenum">
              <a:rPr lang="de-DE" smtClean="0"/>
              <a:pPr>
                <a:defRPr/>
              </a:pPr>
              <a:t>10</a:t>
            </a:fld>
            <a:endParaRPr lang="de-DE" dirty="0"/>
          </a:p>
        </p:txBody>
      </p:sp>
    </p:spTree>
    <p:extLst>
      <p:ext uri="{BB962C8B-B14F-4D97-AF65-F5344CB8AC3E}">
        <p14:creationId xmlns:p14="http://schemas.microsoft.com/office/powerpoint/2010/main" val="25470249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2BF58FD-A277-49CE-9644-D0623EA38BF7}"/>
              </a:ext>
            </a:extLst>
          </p:cNvPr>
          <p:cNvSpPr>
            <a:spLocks noGrp="1"/>
          </p:cNvSpPr>
          <p:nvPr>
            <p:ph type="ctrTitle" hasCustomPrompt="1"/>
          </p:nvPr>
        </p:nvSpPr>
        <p:spPr>
          <a:xfrm>
            <a:off x="3394364" y="834527"/>
            <a:ext cx="8797636" cy="518235"/>
          </a:xfrm>
          <a:prstGeom prst="rect">
            <a:avLst/>
          </a:prstGeom>
        </p:spPr>
        <p:txBody>
          <a:bodyPr anchor="b">
            <a:normAutofit/>
          </a:bodyPr>
          <a:lstStyle>
            <a:lvl1pPr algn="l">
              <a:defRPr sz="2800">
                <a:latin typeface="Trebuchet MS" panose="020B0603020202020204" pitchFamily="34" charset="0"/>
              </a:defRPr>
            </a:lvl1pPr>
          </a:lstStyle>
          <a:p>
            <a:r>
              <a:rPr lang="de-DE" dirty="0" err="1"/>
              <a:t>aaa</a:t>
            </a:r>
            <a:endParaRPr lang="de-DE" dirty="0"/>
          </a:p>
        </p:txBody>
      </p:sp>
      <p:sp>
        <p:nvSpPr>
          <p:cNvPr id="8" name="Untertitel 2">
            <a:extLst>
              <a:ext uri="{FF2B5EF4-FFF2-40B4-BE49-F238E27FC236}">
                <a16:creationId xmlns:a16="http://schemas.microsoft.com/office/drawing/2014/main" id="{3F8B6FB5-3BF6-484E-AAA5-C5C1FF7AF1D6}"/>
              </a:ext>
            </a:extLst>
          </p:cNvPr>
          <p:cNvSpPr>
            <a:spLocks noGrp="1"/>
          </p:cNvSpPr>
          <p:nvPr>
            <p:ph type="subTitle" idx="1" hasCustomPrompt="1"/>
          </p:nvPr>
        </p:nvSpPr>
        <p:spPr>
          <a:xfrm>
            <a:off x="3394364" y="1384568"/>
            <a:ext cx="8797636" cy="518235"/>
          </a:xfrm>
          <a:prstGeom prst="rect">
            <a:avLst/>
          </a:prstGeom>
        </p:spPr>
        <p:txBody>
          <a:bodyPr>
            <a:normAutofit/>
          </a:bodyPr>
          <a:lstStyle>
            <a:lvl1pPr marL="0" indent="0" algn="l">
              <a:buNone/>
              <a:defRPr sz="2800" b="1">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aaa</a:t>
            </a:r>
            <a:endParaRPr lang="de-DE" dirty="0"/>
          </a:p>
        </p:txBody>
      </p:sp>
      <p:pic>
        <p:nvPicPr>
          <p:cNvPr id="9" name="shpLesekochValidCheck" descr="lesekoch_logo_mit_Hintergrund-1.jpg">
            <a:extLst>
              <a:ext uri="{FF2B5EF4-FFF2-40B4-BE49-F238E27FC236}">
                <a16:creationId xmlns:a16="http://schemas.microsoft.com/office/drawing/2014/main" id="{8C5946BD-336B-407C-AA18-9ADEA1C91A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0109" y="139285"/>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4">
            <a:extLst>
              <a:ext uri="{FF2B5EF4-FFF2-40B4-BE49-F238E27FC236}">
                <a16:creationId xmlns:a16="http://schemas.microsoft.com/office/drawing/2014/main" id="{FF2E2F63-E9BC-4B78-A36D-3A32295EE3BC}"/>
              </a:ext>
            </a:extLst>
          </p:cNvPr>
          <p:cNvSpPr txBox="1">
            <a:spLocks noChangeArrowheads="1"/>
          </p:cNvSpPr>
          <p:nvPr userDrawn="1"/>
        </p:nvSpPr>
        <p:spPr bwMode="auto">
          <a:xfrm>
            <a:off x="675839" y="834527"/>
            <a:ext cx="2523447" cy="2046714"/>
          </a:xfrm>
          <a:prstGeom prst="rect">
            <a:avLst/>
          </a:prstGeom>
          <a:noFill/>
          <a:ln w="9525">
            <a:noFill/>
            <a:miter lim="800000"/>
            <a:headEnd/>
            <a:tailEnd/>
          </a:ln>
        </p:spPr>
        <p:txBody>
          <a:bodyPr wrap="none">
            <a:spAutoFit/>
          </a:bodyPr>
          <a:lstStyle/>
          <a:p>
            <a:pPr algn="r">
              <a:spcAft>
                <a:spcPts val="600"/>
              </a:spcAft>
            </a:pPr>
            <a:r>
              <a:rPr lang="de-DE" sz="2800" b="1" dirty="0">
                <a:solidFill>
                  <a:prstClr val="black"/>
                </a:solidFill>
                <a:latin typeface="Trebuchet MS" pitchFamily="34" charset="0"/>
              </a:rPr>
              <a:t>Übungsart:</a:t>
            </a:r>
          </a:p>
          <a:p>
            <a:pPr algn="r">
              <a:spcAft>
                <a:spcPts val="600"/>
              </a:spcAft>
            </a:pPr>
            <a:r>
              <a:rPr lang="de-DE" sz="2800" b="1" dirty="0">
                <a:solidFill>
                  <a:prstClr val="black"/>
                </a:solidFill>
                <a:latin typeface="Trebuchet MS" pitchFamily="34" charset="0"/>
              </a:rPr>
              <a:t>Titel:</a:t>
            </a:r>
          </a:p>
          <a:p>
            <a:pPr algn="r">
              <a:spcAft>
                <a:spcPts val="600"/>
              </a:spcAft>
            </a:pPr>
            <a:r>
              <a:rPr lang="de-DE" sz="2800" b="1" dirty="0">
                <a:solidFill>
                  <a:prstClr val="black"/>
                </a:solidFill>
                <a:latin typeface="Trebuchet MS" pitchFamily="34" charset="0"/>
              </a:rPr>
              <a:t>Textquelle:</a:t>
            </a:r>
          </a:p>
          <a:p>
            <a:pPr algn="r">
              <a:spcAft>
                <a:spcPts val="600"/>
              </a:spcAft>
            </a:pPr>
            <a:r>
              <a:rPr lang="de-DE" sz="2800" b="1" dirty="0">
                <a:solidFill>
                  <a:prstClr val="black"/>
                </a:solidFill>
                <a:latin typeface="Trebuchet MS" pitchFamily="34" charset="0"/>
              </a:rPr>
              <a:t>Leseübungen:</a:t>
            </a:r>
          </a:p>
        </p:txBody>
      </p:sp>
      <p:sp>
        <p:nvSpPr>
          <p:cNvPr id="11" name="Rechteck 10">
            <a:extLst>
              <a:ext uri="{FF2B5EF4-FFF2-40B4-BE49-F238E27FC236}">
                <a16:creationId xmlns:a16="http://schemas.microsoft.com/office/drawing/2014/main" id="{BB395AB5-04F3-47AA-A447-FB431B499A72}"/>
              </a:ext>
            </a:extLst>
          </p:cNvPr>
          <p:cNvSpPr/>
          <p:nvPr userDrawn="1"/>
        </p:nvSpPr>
        <p:spPr>
          <a:xfrm>
            <a:off x="3394364" y="4953127"/>
            <a:ext cx="3789555" cy="14773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rgbClr val="FF0000"/>
                </a:solidFill>
                <a:effectLst/>
                <a:uLnTx/>
                <a:uFillTx/>
                <a:latin typeface="Trebuchet MS" pitchFamily="34" charset="0"/>
                <a:ea typeface="+mn-ea"/>
                <a:cs typeface="Arial" charset="0"/>
              </a:rPr>
              <a:t>Bedienung: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Makros freischalten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Präsentationsmodus starten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Mit einem Klick geht es weiter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Beenden: </a:t>
            </a:r>
            <a:r>
              <a:rPr kumimoji="0" lang="de-DE" sz="1800" b="0" i="0" u="none" strike="noStrike" kern="0" cap="none" spc="0" normalizeH="0" baseline="0" noProof="0" dirty="0" err="1">
                <a:ln>
                  <a:noFill/>
                </a:ln>
                <a:solidFill>
                  <a:srgbClr val="1F497D">
                    <a:lumMod val="60000"/>
                    <a:lumOff val="40000"/>
                  </a:srgbClr>
                </a:solidFill>
                <a:effectLst/>
                <a:uLnTx/>
                <a:uFillTx/>
                <a:latin typeface="Trebuchet MS" pitchFamily="34" charset="0"/>
                <a:ea typeface="+mn-ea"/>
                <a:cs typeface="Arial" charset="0"/>
              </a:rPr>
              <a:t>Escape</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-Taste drücken</a:t>
            </a:r>
          </a:p>
        </p:txBody>
      </p:sp>
      <p:sp>
        <p:nvSpPr>
          <p:cNvPr id="12" name="Rechteck 11">
            <a:hlinkClick r:id="" action="ppaction://hlinkshowjump?jump=nextslide"/>
            <a:extLst>
              <a:ext uri="{FF2B5EF4-FFF2-40B4-BE49-F238E27FC236}">
                <a16:creationId xmlns:a16="http://schemas.microsoft.com/office/drawing/2014/main" id="{C54CC55C-834A-4640-900E-FFADA277061C}"/>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sp>
        <p:nvSpPr>
          <p:cNvPr id="13" name="Titel 1">
            <a:extLst>
              <a:ext uri="{FF2B5EF4-FFF2-40B4-BE49-F238E27FC236}">
                <a16:creationId xmlns:a16="http://schemas.microsoft.com/office/drawing/2014/main" id="{D7847BEE-06B1-42EE-9A66-DFFAA9478763}"/>
              </a:ext>
            </a:extLst>
          </p:cNvPr>
          <p:cNvSpPr txBox="1">
            <a:spLocks/>
          </p:cNvSpPr>
          <p:nvPr userDrawn="1"/>
        </p:nvSpPr>
        <p:spPr>
          <a:xfrm>
            <a:off x="3394364" y="1871677"/>
            <a:ext cx="8797636" cy="51823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800" kern="1200">
                <a:solidFill>
                  <a:schemeClr val="tx1"/>
                </a:solidFill>
                <a:latin typeface="Trebuchet MS" panose="020B0603020202020204" pitchFamily="34" charset="0"/>
                <a:ea typeface="+mj-ea"/>
                <a:cs typeface="+mj-cs"/>
              </a:defRPr>
            </a:lvl1pPr>
          </a:lstStyle>
          <a:p>
            <a:r>
              <a:rPr lang="de-DE" dirty="0"/>
              <a:t>Siegbert Rudolph</a:t>
            </a:r>
          </a:p>
        </p:txBody>
      </p:sp>
      <p:sp>
        <p:nvSpPr>
          <p:cNvPr id="14" name="Untertitel 2">
            <a:extLst>
              <a:ext uri="{FF2B5EF4-FFF2-40B4-BE49-F238E27FC236}">
                <a16:creationId xmlns:a16="http://schemas.microsoft.com/office/drawing/2014/main" id="{F86E910D-8A66-4634-8E99-06C1371A71DD}"/>
              </a:ext>
            </a:extLst>
          </p:cNvPr>
          <p:cNvSpPr txBox="1">
            <a:spLocks/>
          </p:cNvSpPr>
          <p:nvPr userDrawn="1"/>
        </p:nvSpPr>
        <p:spPr>
          <a:xfrm>
            <a:off x="3394364" y="2421718"/>
            <a:ext cx="8797636" cy="51823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dirty="0">
                <a:latin typeface="Trebuchet MS" panose="020B0603020202020204" pitchFamily="34" charset="0"/>
              </a:rPr>
              <a:t>Siegbert Rudolph</a:t>
            </a:r>
          </a:p>
        </p:txBody>
      </p:sp>
      <p:pic>
        <p:nvPicPr>
          <p:cNvPr id="16" name="Grafik 15">
            <a:extLst>
              <a:ext uri="{FF2B5EF4-FFF2-40B4-BE49-F238E27FC236}">
                <a16:creationId xmlns:a16="http://schemas.microsoft.com/office/drawing/2014/main" id="{89A57D90-1AEE-4C85-904D-33C91FBD0E81}"/>
              </a:ext>
            </a:extLst>
          </p:cNvPr>
          <p:cNvPicPr>
            <a:picLocks noChangeAspect="1"/>
          </p:cNvPicPr>
          <p:nvPr userDrawn="1"/>
        </p:nvPicPr>
        <p:blipFill>
          <a:blip r:embed="rId3"/>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285858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806B1CA1-9E51-480A-A07A-0E7D8584C895}"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B5E18A62-6F58-4796-844A-1DE78E7B08B1}" type="slidenum">
              <a:rPr lang="de-DE"/>
              <a:pPr>
                <a:defRPr/>
              </a:pPr>
              <a:t>‹Nr.›</a:t>
            </a:fld>
            <a:endParaRPr lang="de-DE" dirty="0"/>
          </a:p>
        </p:txBody>
      </p:sp>
    </p:spTree>
    <p:extLst>
      <p:ext uri="{BB962C8B-B14F-4D97-AF65-F5344CB8AC3E}">
        <p14:creationId xmlns:p14="http://schemas.microsoft.com/office/powerpoint/2010/main" val="98789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DCE5D90-020C-4691-B4AA-2B2F98DF81A4}"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5F58E6B-F8B9-4C44-9A54-2ABEFBCAF653}" type="slidenum">
              <a:rPr lang="de-DE"/>
              <a:pPr>
                <a:defRPr/>
              </a:pPr>
              <a:t>‹Nr.›</a:t>
            </a:fld>
            <a:endParaRPr lang="de-DE" dirty="0"/>
          </a:p>
        </p:txBody>
      </p:sp>
    </p:spTree>
    <p:extLst>
      <p:ext uri="{BB962C8B-B14F-4D97-AF65-F5344CB8AC3E}">
        <p14:creationId xmlns:p14="http://schemas.microsoft.com/office/powerpoint/2010/main" val="2174721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4C8AB3F1-6151-49F2-930C-B8E038924B4C}"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D4ADD19-B194-4F04-82D6-0605551CC20E}" type="slidenum">
              <a:rPr lang="de-DE"/>
              <a:pPr>
                <a:defRPr/>
              </a:pPr>
              <a:t>‹Nr.›</a:t>
            </a:fld>
            <a:endParaRPr lang="de-DE" dirty="0"/>
          </a:p>
        </p:txBody>
      </p:sp>
    </p:spTree>
    <p:extLst>
      <p:ext uri="{BB962C8B-B14F-4D97-AF65-F5344CB8AC3E}">
        <p14:creationId xmlns:p14="http://schemas.microsoft.com/office/powerpoint/2010/main" val="12852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A37E42D4-3034-4FE5-80B3-5473AF5D48F7}"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2E31098-89E9-4B77-B0EA-A04DD1C1697C}" type="slidenum">
              <a:rPr lang="de-DE"/>
              <a:pPr>
                <a:defRPr/>
              </a:pPr>
              <a:t>‹Nr.›</a:t>
            </a:fld>
            <a:endParaRPr lang="de-DE" dirty="0"/>
          </a:p>
        </p:txBody>
      </p:sp>
    </p:spTree>
    <p:extLst>
      <p:ext uri="{BB962C8B-B14F-4D97-AF65-F5344CB8AC3E}">
        <p14:creationId xmlns:p14="http://schemas.microsoft.com/office/powerpoint/2010/main" val="3276979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B4B5C7B1-5D8D-4B98-90C5-090B1BB35B98}"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0E98A2F-A915-47DD-935F-2D0977E48139}" type="slidenum">
              <a:rPr lang="de-DE"/>
              <a:pPr>
                <a:defRPr/>
              </a:pPr>
              <a:t>‹Nr.›</a:t>
            </a:fld>
            <a:endParaRPr lang="de-DE" dirty="0"/>
          </a:p>
        </p:txBody>
      </p:sp>
    </p:spTree>
    <p:extLst>
      <p:ext uri="{BB962C8B-B14F-4D97-AF65-F5344CB8AC3E}">
        <p14:creationId xmlns:p14="http://schemas.microsoft.com/office/powerpoint/2010/main" val="2414181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0383C879-DCE9-4DA1-888C-FED4E28B7398}"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374498E-F697-46D5-A634-5D669FDFCB90}" type="slidenum">
              <a:rPr lang="de-DE"/>
              <a:pPr>
                <a:defRPr/>
              </a:pPr>
              <a:t>‹Nr.›</a:t>
            </a:fld>
            <a:endParaRPr lang="de-DE" dirty="0"/>
          </a:p>
        </p:txBody>
      </p:sp>
    </p:spTree>
    <p:extLst>
      <p:ext uri="{BB962C8B-B14F-4D97-AF65-F5344CB8AC3E}">
        <p14:creationId xmlns:p14="http://schemas.microsoft.com/office/powerpoint/2010/main" val="390716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58CD9BF0-2A07-4E25-BC99-9A6D1FEBCA4B}"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1D29461-5362-4DE6-86B4-14C181C0718A}" type="slidenum">
              <a:rPr lang="de-DE"/>
              <a:pPr>
                <a:defRPr/>
              </a:pPr>
              <a:t>‹Nr.›</a:t>
            </a:fld>
            <a:endParaRPr lang="de-DE" dirty="0"/>
          </a:p>
        </p:txBody>
      </p:sp>
    </p:spTree>
    <p:extLst>
      <p:ext uri="{BB962C8B-B14F-4D97-AF65-F5344CB8AC3E}">
        <p14:creationId xmlns:p14="http://schemas.microsoft.com/office/powerpoint/2010/main" val="276365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119CE0F1-DA2B-4525-BBBF-E45DB459B25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4E45B7A-6455-4EA0-BFE3-AB17A7D6363B}" type="slidenum">
              <a:rPr lang="de-DE"/>
              <a:pPr>
                <a:defRPr/>
              </a:pPr>
              <a:t>‹Nr.›</a:t>
            </a:fld>
            <a:endParaRPr lang="de-DE" dirty="0"/>
          </a:p>
        </p:txBody>
      </p:sp>
    </p:spTree>
    <p:extLst>
      <p:ext uri="{BB962C8B-B14F-4D97-AF65-F5344CB8AC3E}">
        <p14:creationId xmlns:p14="http://schemas.microsoft.com/office/powerpoint/2010/main" val="3568674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99BDDC7D-8035-48FE-ACC9-596FE5DDFBFF}"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8E0C238-4593-438D-A7A1-949D7A05CA32}" type="slidenum">
              <a:rPr lang="de-DE"/>
              <a:pPr>
                <a:defRPr/>
              </a:pPr>
              <a:t>‹Nr.›</a:t>
            </a:fld>
            <a:endParaRPr lang="de-DE" dirty="0"/>
          </a:p>
        </p:txBody>
      </p:sp>
    </p:spTree>
    <p:extLst>
      <p:ext uri="{BB962C8B-B14F-4D97-AF65-F5344CB8AC3E}">
        <p14:creationId xmlns:p14="http://schemas.microsoft.com/office/powerpoint/2010/main" val="1235229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D15220DE-EED3-44F7-B1BF-2301256A44C7}"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13F9593-0ADA-4B15-B31C-4160C9F679BA}" type="slidenum">
              <a:rPr lang="de-DE"/>
              <a:pPr>
                <a:defRPr/>
              </a:pPr>
              <a:t>‹Nr.›</a:t>
            </a:fld>
            <a:endParaRPr lang="de-DE" dirty="0"/>
          </a:p>
        </p:txBody>
      </p:sp>
    </p:spTree>
    <p:extLst>
      <p:ext uri="{BB962C8B-B14F-4D97-AF65-F5344CB8AC3E}">
        <p14:creationId xmlns:p14="http://schemas.microsoft.com/office/powerpoint/2010/main" val="231427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A2C0F574-B905-4917-B9E9-2241E24B676C}"/>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r>
              <a:rPr lang="de-DE" dirty="0" err="1"/>
              <a:t>aaa</a:t>
            </a:r>
            <a:br>
              <a:rPr lang="de-DE" dirty="0"/>
            </a:br>
            <a:r>
              <a:rPr lang="de-DE" dirty="0" err="1"/>
              <a:t>bbb</a:t>
            </a:r>
            <a:endParaRPr lang="de-DE" dirty="0"/>
          </a:p>
        </p:txBody>
      </p:sp>
      <p:sp>
        <p:nvSpPr>
          <p:cNvPr id="8" name="Foliennummernplatzhalter 5">
            <a:extLst>
              <a:ext uri="{FF2B5EF4-FFF2-40B4-BE49-F238E27FC236}">
                <a16:creationId xmlns:a16="http://schemas.microsoft.com/office/drawing/2014/main" id="{91056877-43A1-41DC-8ADE-A8A2FE0CDF56}"/>
              </a:ext>
            </a:extLst>
          </p:cNvPr>
          <p:cNvSpPr>
            <a:spLocks noGrp="1"/>
          </p:cNvSpPr>
          <p:nvPr>
            <p:ph type="sldNum" sz="quarter" idx="12"/>
          </p:nvPr>
        </p:nvSpPr>
        <p:spPr>
          <a:xfrm>
            <a:off x="9188691" y="92733"/>
            <a:ext cx="2743200" cy="365125"/>
          </a:xfrm>
          <a:prstGeom prst="rect">
            <a:avLst/>
          </a:prstGeom>
        </p:spPr>
        <p:txBody>
          <a:bodyPr/>
          <a:lstStyle>
            <a:lvl1pPr algn="r">
              <a:defRPr>
                <a:latin typeface="Trebuchet MS" panose="020B0603020202020204" pitchFamily="34" charset="0"/>
              </a:defRPr>
            </a:lvl1pPr>
          </a:lstStyle>
          <a:p>
            <a:fld id="{C9CD412D-C60F-4771-A1CB-FFD7B5773953}" type="slidenum">
              <a:rPr lang="de-DE" smtClean="0"/>
              <a:pPr/>
              <a:t>‹Nr.›</a:t>
            </a:fld>
            <a:endParaRPr lang="de-DE" dirty="0"/>
          </a:p>
        </p:txBody>
      </p:sp>
      <p:cxnSp>
        <p:nvCxnSpPr>
          <p:cNvPr id="9" name="Gerader Verbinder 8">
            <a:extLst>
              <a:ext uri="{FF2B5EF4-FFF2-40B4-BE49-F238E27FC236}">
                <a16:creationId xmlns:a16="http://schemas.microsoft.com/office/drawing/2014/main" id="{51E32DFC-7741-47FB-A0F2-89ED6A43B5F3}"/>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hteck 9">
            <a:hlinkClick r:id="" action="ppaction://hlinkshowjump?jump=previousslide"/>
            <a:extLst>
              <a:ext uri="{FF2B5EF4-FFF2-40B4-BE49-F238E27FC236}">
                <a16:creationId xmlns:a16="http://schemas.microsoft.com/office/drawing/2014/main" id="{AF2356A9-2F9A-4C87-9663-DCCDE279252E}"/>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Vorherige  Seite</a:t>
            </a:r>
          </a:p>
        </p:txBody>
      </p:sp>
      <p:sp>
        <p:nvSpPr>
          <p:cNvPr id="11" name="Rechteck 10">
            <a:hlinkClick r:id="" action="ppaction://hlinkshowjump?jump=nextslide"/>
            <a:extLst>
              <a:ext uri="{FF2B5EF4-FFF2-40B4-BE49-F238E27FC236}">
                <a16:creationId xmlns:a16="http://schemas.microsoft.com/office/drawing/2014/main" id="{E11E66F3-E321-441D-AA1A-592D8D578A3E}"/>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pic>
        <p:nvPicPr>
          <p:cNvPr id="12" name="Grafik 11">
            <a:extLst>
              <a:ext uri="{FF2B5EF4-FFF2-40B4-BE49-F238E27FC236}">
                <a16:creationId xmlns:a16="http://schemas.microsoft.com/office/drawing/2014/main" id="{BFEE64A4-5636-44BD-A158-E20B6ACBA0E2}"/>
              </a:ext>
            </a:extLst>
          </p:cNvPr>
          <p:cNvPicPr>
            <a:picLocks noChangeAspect="1"/>
          </p:cNvPicPr>
          <p:nvPr userDrawn="1"/>
        </p:nvPicPr>
        <p:blipFill>
          <a:blip r:embed="rId2"/>
          <a:stretch>
            <a:fillRect/>
          </a:stretch>
        </p:blipFill>
        <p:spPr>
          <a:xfrm>
            <a:off x="249086" y="6365190"/>
            <a:ext cx="2847079" cy="536494"/>
          </a:xfrm>
          <a:prstGeom prst="rect">
            <a:avLst/>
          </a:prstGeom>
        </p:spPr>
      </p:pic>
      <p:sp>
        <p:nvSpPr>
          <p:cNvPr id="13" name="Textfeld 7">
            <a:extLst>
              <a:ext uri="{FF2B5EF4-FFF2-40B4-BE49-F238E27FC236}">
                <a16:creationId xmlns:a16="http://schemas.microsoft.com/office/drawing/2014/main" id="{7163376D-EC0D-4315-A2F0-425215FE8372}"/>
              </a:ext>
            </a:extLst>
          </p:cNvPr>
          <p:cNvSpPr txBox="1">
            <a:spLocks noChangeArrowheads="1"/>
          </p:cNvSpPr>
          <p:nvPr userDrawn="1"/>
        </p:nvSpPr>
        <p:spPr bwMode="auto">
          <a:xfrm>
            <a:off x="10632504" y="540802"/>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Tree>
    <p:extLst>
      <p:ext uri="{BB962C8B-B14F-4D97-AF65-F5344CB8AC3E}">
        <p14:creationId xmlns:p14="http://schemas.microsoft.com/office/powerpoint/2010/main" val="4063893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13C1BFA1-5F37-478E-B8F9-1A44198778EA}"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5F4A5CC5-8774-4A5A-8686-958EA7333D0A}" type="slidenum">
              <a:rPr lang="de-DE"/>
              <a:pPr>
                <a:defRPr/>
              </a:pPr>
              <a:t>‹Nr.›</a:t>
            </a:fld>
            <a:endParaRPr lang="de-DE" dirty="0"/>
          </a:p>
        </p:txBody>
      </p:sp>
    </p:spTree>
    <p:extLst>
      <p:ext uri="{BB962C8B-B14F-4D97-AF65-F5344CB8AC3E}">
        <p14:creationId xmlns:p14="http://schemas.microsoft.com/office/powerpoint/2010/main" val="2178577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4540B614-8E5C-4F77-BC15-F48B870A82CF}"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3143A889-7975-4D34-A6C1-BDF28DA09C94}" type="slidenum">
              <a:rPr lang="de-DE"/>
              <a:pPr>
                <a:defRPr/>
              </a:pPr>
              <a:t>‹Nr.›</a:t>
            </a:fld>
            <a:endParaRPr lang="de-DE" dirty="0"/>
          </a:p>
        </p:txBody>
      </p:sp>
    </p:spTree>
    <p:extLst>
      <p:ext uri="{BB962C8B-B14F-4D97-AF65-F5344CB8AC3E}">
        <p14:creationId xmlns:p14="http://schemas.microsoft.com/office/powerpoint/2010/main" val="3423250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0C322E4-1D8B-4885-8EAA-2E1E9D7D833C}"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3BFC710F-E9F2-4BA2-9316-CC915B1162EE}" type="slidenum">
              <a:rPr lang="de-DE"/>
              <a:pPr>
                <a:defRPr/>
              </a:pPr>
              <a:t>‹Nr.›</a:t>
            </a:fld>
            <a:endParaRPr lang="de-DE" dirty="0"/>
          </a:p>
        </p:txBody>
      </p:sp>
    </p:spTree>
    <p:extLst>
      <p:ext uri="{BB962C8B-B14F-4D97-AF65-F5344CB8AC3E}">
        <p14:creationId xmlns:p14="http://schemas.microsoft.com/office/powerpoint/2010/main" val="778408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5900FDC2-F274-4CF1-B0C5-84AFE6028350}"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BB48505-4B2D-4178-B894-17A1B3FA0E52}" type="slidenum">
              <a:rPr lang="de-DE"/>
              <a:pPr>
                <a:defRPr/>
              </a:pPr>
              <a:t>‹Nr.›</a:t>
            </a:fld>
            <a:endParaRPr lang="de-DE" dirty="0"/>
          </a:p>
        </p:txBody>
      </p:sp>
    </p:spTree>
    <p:extLst>
      <p:ext uri="{BB962C8B-B14F-4D97-AF65-F5344CB8AC3E}">
        <p14:creationId xmlns:p14="http://schemas.microsoft.com/office/powerpoint/2010/main" val="1565371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675C483-569A-477A-8E1C-E0BF9864C651}"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31A441C-38D3-448A-8CF9-AC5A0796F393}" type="slidenum">
              <a:rPr lang="de-DE"/>
              <a:pPr>
                <a:defRPr/>
              </a:pPr>
              <a:t>‹Nr.›</a:t>
            </a:fld>
            <a:endParaRPr lang="de-DE" dirty="0"/>
          </a:p>
        </p:txBody>
      </p:sp>
    </p:spTree>
    <p:extLst>
      <p:ext uri="{BB962C8B-B14F-4D97-AF65-F5344CB8AC3E}">
        <p14:creationId xmlns:p14="http://schemas.microsoft.com/office/powerpoint/2010/main" val="37891285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36DCF26-836A-4976-A17C-EEE5B272D79A}"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81781BA-EC12-459D-B450-9A9237DFC3A3}" type="slidenum">
              <a:rPr lang="de-DE"/>
              <a:pPr>
                <a:defRPr/>
              </a:pPr>
              <a:t>‹Nr.›</a:t>
            </a:fld>
            <a:endParaRPr lang="de-DE" dirty="0"/>
          </a:p>
        </p:txBody>
      </p:sp>
    </p:spTree>
    <p:extLst>
      <p:ext uri="{BB962C8B-B14F-4D97-AF65-F5344CB8AC3E}">
        <p14:creationId xmlns:p14="http://schemas.microsoft.com/office/powerpoint/2010/main" val="31738646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F1553F8-7055-45F5-B276-B318B72EE1D5}"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EBBCE3-A541-428A-BE62-B9EB655C70FD}" type="slidenum">
              <a:rPr lang="de-DE"/>
              <a:pPr>
                <a:defRPr/>
              </a:pPr>
              <a:t>‹Nr.›</a:t>
            </a:fld>
            <a:endParaRPr lang="de-DE" dirty="0"/>
          </a:p>
        </p:txBody>
      </p:sp>
    </p:spTree>
    <p:extLst>
      <p:ext uri="{BB962C8B-B14F-4D97-AF65-F5344CB8AC3E}">
        <p14:creationId xmlns:p14="http://schemas.microsoft.com/office/powerpoint/2010/main" val="25640399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20B60B53-AD61-40DB-92B9-80997BD69F3B}"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776890-D58D-4D77-ABDC-0CAF59B57598}" type="slidenum">
              <a:rPr lang="de-DE"/>
              <a:pPr>
                <a:defRPr/>
              </a:pPr>
              <a:t>‹Nr.›</a:t>
            </a:fld>
            <a:endParaRPr lang="de-DE" dirty="0"/>
          </a:p>
        </p:txBody>
      </p:sp>
    </p:spTree>
    <p:extLst>
      <p:ext uri="{BB962C8B-B14F-4D97-AF65-F5344CB8AC3E}">
        <p14:creationId xmlns:p14="http://schemas.microsoft.com/office/powerpoint/2010/main" val="7299827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871A4BB6-0A96-4679-87E7-7A40DB629942}"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15191B-E4FE-48D8-A236-4DCEFAD19D15}" type="slidenum">
              <a:rPr lang="de-DE"/>
              <a:pPr>
                <a:defRPr/>
              </a:pPr>
              <a:t>‹Nr.›</a:t>
            </a:fld>
            <a:endParaRPr lang="de-DE" dirty="0"/>
          </a:p>
        </p:txBody>
      </p:sp>
    </p:spTree>
    <p:extLst>
      <p:ext uri="{BB962C8B-B14F-4D97-AF65-F5344CB8AC3E}">
        <p14:creationId xmlns:p14="http://schemas.microsoft.com/office/powerpoint/2010/main" val="20587706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69C1E920-9389-4CD6-9DC6-6666ACEA92FF}"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4208FD-A59C-44B2-B893-4D8B97E1B4A0}" type="slidenum">
              <a:rPr lang="de-DE"/>
              <a:pPr>
                <a:defRPr/>
              </a:pPr>
              <a:t>‹Nr.›</a:t>
            </a:fld>
            <a:endParaRPr lang="de-DE" dirty="0"/>
          </a:p>
        </p:txBody>
      </p:sp>
    </p:spTree>
    <p:extLst>
      <p:ext uri="{BB962C8B-B14F-4D97-AF65-F5344CB8AC3E}">
        <p14:creationId xmlns:p14="http://schemas.microsoft.com/office/powerpoint/2010/main" val="58334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35C59-9215-41C0-A27C-6CFB826CB328}"/>
              </a:ext>
            </a:extLst>
          </p:cNvPr>
          <p:cNvSpPr>
            <a:spLocks noGrp="1"/>
          </p:cNvSpPr>
          <p:nvPr>
            <p:ph type="title" hasCustomPrompt="1"/>
          </p:nvPr>
        </p:nvSpPr>
        <p:spPr>
          <a:xfrm>
            <a:off x="1085057" y="4869160"/>
            <a:ext cx="10515600" cy="1338262"/>
          </a:xfrm>
          <a:prstGeom prst="rect">
            <a:avLst/>
          </a:prstGeom>
        </p:spPr>
        <p:txBody>
          <a:bodyPr anchor="b">
            <a:normAutofit/>
          </a:bodyPr>
          <a:lstStyle>
            <a:lvl1pPr algn="ctr">
              <a:defRPr sz="4400" b="1">
                <a:solidFill>
                  <a:schemeClr val="accent1"/>
                </a:solidFill>
                <a:latin typeface="Trebuchet MS" panose="020B0603020202020204" pitchFamily="34" charset="0"/>
              </a:defRPr>
            </a:lvl1pPr>
          </a:lstStyle>
          <a:p>
            <a:br>
              <a:rPr lang="de-DE" dirty="0"/>
            </a:br>
            <a:br>
              <a:rPr lang="de-DE" dirty="0"/>
            </a:br>
            <a:r>
              <a:rPr lang="de-DE" dirty="0"/>
              <a:t>Hurra, wieder ein Stück weiter!</a:t>
            </a:r>
            <a:br>
              <a:rPr lang="de-DE" dirty="0"/>
            </a:br>
            <a:br>
              <a:rPr lang="de-DE" dirty="0"/>
            </a:br>
            <a:endParaRPr lang="de-DE" dirty="0"/>
          </a:p>
        </p:txBody>
      </p:sp>
      <p:cxnSp>
        <p:nvCxnSpPr>
          <p:cNvPr id="8" name="Gerader Verbinder 7">
            <a:extLst>
              <a:ext uri="{FF2B5EF4-FFF2-40B4-BE49-F238E27FC236}">
                <a16:creationId xmlns:a16="http://schemas.microsoft.com/office/drawing/2014/main" id="{8989F0D0-5950-47AD-888D-84400EEE5C2A}"/>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feld 36">
            <a:extLst>
              <a:ext uri="{FF2B5EF4-FFF2-40B4-BE49-F238E27FC236}">
                <a16:creationId xmlns:a16="http://schemas.microsoft.com/office/drawing/2014/main" id="{7D7F5985-9CA6-44A4-9657-1C248A88F51A}"/>
              </a:ext>
            </a:extLst>
          </p:cNvPr>
          <p:cNvSpPr txBox="1">
            <a:spLocks noChangeArrowheads="1"/>
          </p:cNvSpPr>
          <p:nvPr userDrawn="1"/>
        </p:nvSpPr>
        <p:spPr bwMode="auto">
          <a:xfrm>
            <a:off x="179512" y="116632"/>
            <a:ext cx="9054923" cy="707886"/>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b="1" dirty="0">
                <a:solidFill>
                  <a:prstClr val="black"/>
                </a:solidFill>
                <a:latin typeface="Trebuchet MS" pitchFamily="34" charset="0"/>
              </a:rPr>
              <a:t>Üben verbessert die Fertigkeit.</a:t>
            </a:r>
          </a:p>
          <a:p>
            <a:pPr>
              <a:spcBef>
                <a:spcPct val="0"/>
              </a:spcBef>
              <a:buFontTx/>
              <a:buNone/>
            </a:pPr>
            <a:r>
              <a:rPr lang="de-DE" altLang="de-DE" sz="2000" b="1" dirty="0">
                <a:solidFill>
                  <a:prstClr val="black"/>
                </a:solidFill>
                <a:latin typeface="Trebuchet MS" pitchFamily="34" charset="0"/>
              </a:rPr>
              <a:t>Wer viel übt, der wird gescheit!</a:t>
            </a:r>
            <a:endParaRPr lang="de-DE" altLang="de-DE" sz="2000" dirty="0">
              <a:solidFill>
                <a:srgbClr val="FF0000"/>
              </a:solidFill>
              <a:latin typeface="Trebuchet MS" pitchFamily="34" charset="0"/>
            </a:endParaRPr>
          </a:p>
        </p:txBody>
      </p:sp>
      <p:pic>
        <p:nvPicPr>
          <p:cNvPr id="10" name="Grafik 9" descr="Smiley böse.png">
            <a:extLst>
              <a:ext uri="{FF2B5EF4-FFF2-40B4-BE49-F238E27FC236}">
                <a16:creationId xmlns:a16="http://schemas.microsoft.com/office/drawing/2014/main" id="{66ADAD09-392E-4A74-A85E-D530CA26847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91527"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10" descr="Smiley gut.png">
            <a:extLst>
              <a:ext uri="{FF2B5EF4-FFF2-40B4-BE49-F238E27FC236}">
                <a16:creationId xmlns:a16="http://schemas.microsoft.com/office/drawing/2014/main" id="{0B3BE68C-BED1-42C7-B52A-DF831DFD7B7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866177"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hteck 12">
            <a:hlinkClick r:id="" action="ppaction://hlinkshowjump?jump=previousslide"/>
            <a:extLst>
              <a:ext uri="{FF2B5EF4-FFF2-40B4-BE49-F238E27FC236}">
                <a16:creationId xmlns:a16="http://schemas.microsoft.com/office/drawing/2014/main" id="{7703BC49-34F6-4EA9-AC31-3A29353BE18C}"/>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a:t>Vorherige  Seite</a:t>
            </a:r>
            <a:endParaRPr lang="de-DE" sz="1400" dirty="0"/>
          </a:p>
        </p:txBody>
      </p:sp>
      <p:pic>
        <p:nvPicPr>
          <p:cNvPr id="14" name="Grafik 13">
            <a:extLst>
              <a:ext uri="{FF2B5EF4-FFF2-40B4-BE49-F238E27FC236}">
                <a16:creationId xmlns:a16="http://schemas.microsoft.com/office/drawing/2014/main" id="{7F2B07AC-27E2-4A7E-B277-D2B9BA37B609}"/>
              </a:ext>
            </a:extLst>
          </p:cNvPr>
          <p:cNvPicPr>
            <a:picLocks noChangeAspect="1"/>
          </p:cNvPicPr>
          <p:nvPr userDrawn="1"/>
        </p:nvPicPr>
        <p:blipFill>
          <a:blip r:embed="rId4"/>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129497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847D9D2-6CD1-45D4-998A-24C649EAF81D}"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EC11508-8875-4999-BD75-C13839066609}" type="slidenum">
              <a:rPr lang="de-DE"/>
              <a:pPr>
                <a:defRPr/>
              </a:pPr>
              <a:t>‹Nr.›</a:t>
            </a:fld>
            <a:endParaRPr lang="de-DE" dirty="0"/>
          </a:p>
        </p:txBody>
      </p:sp>
    </p:spTree>
    <p:extLst>
      <p:ext uri="{BB962C8B-B14F-4D97-AF65-F5344CB8AC3E}">
        <p14:creationId xmlns:p14="http://schemas.microsoft.com/office/powerpoint/2010/main" val="294606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27956178-5F9F-44AC-9413-92404CA4E581}"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0AC2EB19-B0AF-44E6-8560-17516E557898}" type="slidenum">
              <a:rPr lang="de-DE"/>
              <a:pPr>
                <a:defRPr/>
              </a:pPr>
              <a:t>‹Nr.›</a:t>
            </a:fld>
            <a:endParaRPr lang="de-DE" dirty="0"/>
          </a:p>
        </p:txBody>
      </p:sp>
    </p:spTree>
    <p:extLst>
      <p:ext uri="{BB962C8B-B14F-4D97-AF65-F5344CB8AC3E}">
        <p14:creationId xmlns:p14="http://schemas.microsoft.com/office/powerpoint/2010/main" val="32682586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FFC4A675-217C-4492-B706-92ACA8BABB46}"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77B61B64-5F88-4809-87E9-D4072AB61975}" type="slidenum">
              <a:rPr lang="de-DE"/>
              <a:pPr>
                <a:defRPr/>
              </a:pPr>
              <a:t>‹Nr.›</a:t>
            </a:fld>
            <a:endParaRPr lang="de-DE" dirty="0"/>
          </a:p>
        </p:txBody>
      </p:sp>
    </p:spTree>
    <p:extLst>
      <p:ext uri="{BB962C8B-B14F-4D97-AF65-F5344CB8AC3E}">
        <p14:creationId xmlns:p14="http://schemas.microsoft.com/office/powerpoint/2010/main" val="31261745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FE6E744-B780-442C-9424-DA4D4ED607FA}"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423407E-DD7A-4A98-82F9-251228E315E1}" type="slidenum">
              <a:rPr lang="de-DE"/>
              <a:pPr>
                <a:defRPr/>
              </a:pPr>
              <a:t>‹Nr.›</a:t>
            </a:fld>
            <a:endParaRPr lang="de-DE" dirty="0"/>
          </a:p>
        </p:txBody>
      </p:sp>
    </p:spTree>
    <p:extLst>
      <p:ext uri="{BB962C8B-B14F-4D97-AF65-F5344CB8AC3E}">
        <p14:creationId xmlns:p14="http://schemas.microsoft.com/office/powerpoint/2010/main" val="15002544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F4B106CD-E8F1-4701-9FB9-341D8845F3CB}"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A0A0FCC-4E16-4041-9471-E3D3105CC00E}" type="slidenum">
              <a:rPr lang="de-DE"/>
              <a:pPr>
                <a:defRPr/>
              </a:pPr>
              <a:t>‹Nr.›</a:t>
            </a:fld>
            <a:endParaRPr lang="de-DE" dirty="0"/>
          </a:p>
        </p:txBody>
      </p:sp>
    </p:spTree>
    <p:extLst>
      <p:ext uri="{BB962C8B-B14F-4D97-AF65-F5344CB8AC3E}">
        <p14:creationId xmlns:p14="http://schemas.microsoft.com/office/powerpoint/2010/main" val="3349340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E79E16B-293E-43BA-8D08-693653BE69B8}"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DD946EB-9C3F-429B-AA59-23056508277F}" type="slidenum">
              <a:rPr lang="de-DE"/>
              <a:pPr>
                <a:defRPr/>
              </a:pPr>
              <a:t>‹Nr.›</a:t>
            </a:fld>
            <a:endParaRPr lang="de-DE" dirty="0"/>
          </a:p>
        </p:txBody>
      </p:sp>
    </p:spTree>
    <p:extLst>
      <p:ext uri="{BB962C8B-B14F-4D97-AF65-F5344CB8AC3E}">
        <p14:creationId xmlns:p14="http://schemas.microsoft.com/office/powerpoint/2010/main" val="9199906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5AB170EB-6975-44CA-A302-7C3AD0D4A980}"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089A403-2D7F-4220-B450-8DB2F388C67F}" type="slidenum">
              <a:rPr lang="de-DE"/>
              <a:pPr>
                <a:defRPr/>
              </a:pPr>
              <a:t>‹Nr.›</a:t>
            </a:fld>
            <a:endParaRPr lang="de-DE" dirty="0"/>
          </a:p>
        </p:txBody>
      </p:sp>
    </p:spTree>
    <p:extLst>
      <p:ext uri="{BB962C8B-B14F-4D97-AF65-F5344CB8AC3E}">
        <p14:creationId xmlns:p14="http://schemas.microsoft.com/office/powerpoint/2010/main" val="16051421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CF96E15F-20E6-4F16-B3C7-B774968DBB08}"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0C28291-B488-42AB-BCDB-A3C5B209229D}" type="slidenum">
              <a:rPr lang="de-DE"/>
              <a:pPr>
                <a:defRPr/>
              </a:pPr>
              <a:t>‹Nr.›</a:t>
            </a:fld>
            <a:endParaRPr lang="de-DE" dirty="0"/>
          </a:p>
        </p:txBody>
      </p:sp>
    </p:spTree>
    <p:extLst>
      <p:ext uri="{BB962C8B-B14F-4D97-AF65-F5344CB8AC3E}">
        <p14:creationId xmlns:p14="http://schemas.microsoft.com/office/powerpoint/2010/main" val="24975388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B07FFA3A-8CC1-4463-85A4-B033C391805D}"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887EAA-F6A1-494E-B8A9-0B9344523759}" type="slidenum">
              <a:rPr lang="de-DE"/>
              <a:pPr>
                <a:defRPr/>
              </a:pPr>
              <a:t>‹Nr.›</a:t>
            </a:fld>
            <a:endParaRPr lang="de-DE" dirty="0"/>
          </a:p>
        </p:txBody>
      </p:sp>
    </p:spTree>
    <p:extLst>
      <p:ext uri="{BB962C8B-B14F-4D97-AF65-F5344CB8AC3E}">
        <p14:creationId xmlns:p14="http://schemas.microsoft.com/office/powerpoint/2010/main" val="6730690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8ECC376-5B09-4C09-B192-165559B6D80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01BCFC2-1E78-41F3-9E46-FAD61E693D0C}" type="slidenum">
              <a:rPr lang="de-DE"/>
              <a:pPr>
                <a:defRPr/>
              </a:pPr>
              <a:t>‹Nr.›</a:t>
            </a:fld>
            <a:endParaRPr lang="de-DE" dirty="0"/>
          </a:p>
        </p:txBody>
      </p:sp>
    </p:spTree>
    <p:extLst>
      <p:ext uri="{BB962C8B-B14F-4D97-AF65-F5344CB8AC3E}">
        <p14:creationId xmlns:p14="http://schemas.microsoft.com/office/powerpoint/2010/main" val="243781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480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8DE34A23-ED6F-4DB9-A18B-0D059A488D3F}"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3E4BEF6-E827-4C63-85BF-5326D25BFFA9}" type="slidenum">
              <a:rPr lang="de-DE"/>
              <a:pPr>
                <a:defRPr/>
              </a:pPr>
              <a:t>‹Nr.›</a:t>
            </a:fld>
            <a:endParaRPr lang="de-DE" dirty="0"/>
          </a:p>
        </p:txBody>
      </p:sp>
    </p:spTree>
    <p:extLst>
      <p:ext uri="{BB962C8B-B14F-4D97-AF65-F5344CB8AC3E}">
        <p14:creationId xmlns:p14="http://schemas.microsoft.com/office/powerpoint/2010/main" val="28494915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392AC109-B690-4A42-AA67-B777BF266CF9}"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26AF3C3-452A-455B-A8E8-BDFE55150CB1}" type="slidenum">
              <a:rPr lang="de-DE"/>
              <a:pPr>
                <a:defRPr/>
              </a:pPr>
              <a:t>‹Nr.›</a:t>
            </a:fld>
            <a:endParaRPr lang="de-DE" dirty="0"/>
          </a:p>
        </p:txBody>
      </p:sp>
    </p:spTree>
    <p:extLst>
      <p:ext uri="{BB962C8B-B14F-4D97-AF65-F5344CB8AC3E}">
        <p14:creationId xmlns:p14="http://schemas.microsoft.com/office/powerpoint/2010/main" val="26655464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348EBF0A-E659-4940-A848-7E9FB3A0B28D}"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7A1D38EA-60FD-41C7-A7D4-2A87AE83BD27}" type="slidenum">
              <a:rPr lang="de-DE"/>
              <a:pPr>
                <a:defRPr/>
              </a:pPr>
              <a:t>‹Nr.›</a:t>
            </a:fld>
            <a:endParaRPr lang="de-DE" dirty="0"/>
          </a:p>
        </p:txBody>
      </p:sp>
    </p:spTree>
    <p:extLst>
      <p:ext uri="{BB962C8B-B14F-4D97-AF65-F5344CB8AC3E}">
        <p14:creationId xmlns:p14="http://schemas.microsoft.com/office/powerpoint/2010/main" val="2506953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D53897B7-3410-4068-804D-4923B18B8C09}"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6F4D5311-C5FD-462B-AC2B-E56E6162C355}" type="slidenum">
              <a:rPr lang="de-DE"/>
              <a:pPr>
                <a:defRPr/>
              </a:pPr>
              <a:t>‹Nr.›</a:t>
            </a:fld>
            <a:endParaRPr lang="de-DE" dirty="0"/>
          </a:p>
        </p:txBody>
      </p:sp>
    </p:spTree>
    <p:extLst>
      <p:ext uri="{BB962C8B-B14F-4D97-AF65-F5344CB8AC3E}">
        <p14:creationId xmlns:p14="http://schemas.microsoft.com/office/powerpoint/2010/main" val="12825353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C56E97E-8A43-42C0-BEEE-83F0D3C90964}"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3218D8D-85D7-41BD-97BB-77CFC0679349}" type="slidenum">
              <a:rPr lang="de-DE"/>
              <a:pPr>
                <a:defRPr/>
              </a:pPr>
              <a:t>‹Nr.›</a:t>
            </a:fld>
            <a:endParaRPr lang="de-DE" dirty="0"/>
          </a:p>
        </p:txBody>
      </p:sp>
    </p:spTree>
    <p:extLst>
      <p:ext uri="{BB962C8B-B14F-4D97-AF65-F5344CB8AC3E}">
        <p14:creationId xmlns:p14="http://schemas.microsoft.com/office/powerpoint/2010/main" val="36045813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9D958B45-6C50-4722-BA48-156C26E02D32}"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9963C1E-5E4D-44D1-9DA1-3991D98C8C4C}" type="slidenum">
              <a:rPr lang="de-DE"/>
              <a:pPr>
                <a:defRPr/>
              </a:pPr>
              <a:t>‹Nr.›</a:t>
            </a:fld>
            <a:endParaRPr lang="de-DE" dirty="0"/>
          </a:p>
        </p:txBody>
      </p:sp>
    </p:spTree>
    <p:extLst>
      <p:ext uri="{BB962C8B-B14F-4D97-AF65-F5344CB8AC3E}">
        <p14:creationId xmlns:p14="http://schemas.microsoft.com/office/powerpoint/2010/main" val="25753166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DD43AC28-D511-4804-BDE7-071A20CC8739}"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BC3342-E34D-4A61-8702-1173E89F7986}" type="slidenum">
              <a:rPr lang="de-DE"/>
              <a:pPr>
                <a:defRPr/>
              </a:pPr>
              <a:t>‹Nr.›</a:t>
            </a:fld>
            <a:endParaRPr lang="de-DE" dirty="0"/>
          </a:p>
        </p:txBody>
      </p:sp>
    </p:spTree>
    <p:extLst>
      <p:ext uri="{BB962C8B-B14F-4D97-AF65-F5344CB8AC3E}">
        <p14:creationId xmlns:p14="http://schemas.microsoft.com/office/powerpoint/2010/main" val="26030667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3EFEA19B-56DD-4323-A74C-F5039E58DE40}"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3B90D9D-EAAD-4C08-895F-F7B506DAF909}" type="slidenum">
              <a:rPr lang="de-DE"/>
              <a:pPr>
                <a:defRPr/>
              </a:pPr>
              <a:t>‹Nr.›</a:t>
            </a:fld>
            <a:endParaRPr lang="de-DE" dirty="0"/>
          </a:p>
        </p:txBody>
      </p:sp>
    </p:spTree>
    <p:extLst>
      <p:ext uri="{BB962C8B-B14F-4D97-AF65-F5344CB8AC3E}">
        <p14:creationId xmlns:p14="http://schemas.microsoft.com/office/powerpoint/2010/main" val="22667175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7DD0D9F3-6DB6-40D7-BFA7-7B3867C7B61C}"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69516FB-C372-498B-8199-665BEE245E2C}" type="slidenum">
              <a:rPr lang="de-DE"/>
              <a:pPr>
                <a:defRPr/>
              </a:pPr>
              <a:t>‹Nr.›</a:t>
            </a:fld>
            <a:endParaRPr lang="de-DE" dirty="0"/>
          </a:p>
        </p:txBody>
      </p:sp>
    </p:spTree>
    <p:extLst>
      <p:ext uri="{BB962C8B-B14F-4D97-AF65-F5344CB8AC3E}">
        <p14:creationId xmlns:p14="http://schemas.microsoft.com/office/powerpoint/2010/main" val="28363583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4C55507C-13E3-485D-AE0A-344B7A2998EC}"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938FA5-6918-4088-9CDF-164FCDABC198}" type="slidenum">
              <a:rPr lang="de-DE"/>
              <a:pPr>
                <a:defRPr/>
              </a:pPr>
              <a:t>‹Nr.›</a:t>
            </a:fld>
            <a:endParaRPr lang="de-DE" dirty="0"/>
          </a:p>
        </p:txBody>
      </p:sp>
    </p:spTree>
    <p:extLst>
      <p:ext uri="{BB962C8B-B14F-4D97-AF65-F5344CB8AC3E}">
        <p14:creationId xmlns:p14="http://schemas.microsoft.com/office/powerpoint/2010/main" val="67530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F65C5636-D9E0-4DF9-8A98-DF40A3C32D4E}"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55C9702-96DA-4123-80B2-C175AA516EF2}" type="slidenum">
              <a:rPr lang="de-DE"/>
              <a:pPr>
                <a:defRPr/>
              </a:pPr>
              <a:t>‹Nr.›</a:t>
            </a:fld>
            <a:endParaRPr lang="de-DE" dirty="0"/>
          </a:p>
        </p:txBody>
      </p:sp>
    </p:spTree>
    <p:extLst>
      <p:ext uri="{BB962C8B-B14F-4D97-AF65-F5344CB8AC3E}">
        <p14:creationId xmlns:p14="http://schemas.microsoft.com/office/powerpoint/2010/main" val="36220750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AC62057-A3B4-438C-9459-24769B7EEDC2}"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7F8B720-27BA-4555-829F-02A03FF9A9E6}" type="slidenum">
              <a:rPr lang="de-DE"/>
              <a:pPr>
                <a:defRPr/>
              </a:pPr>
              <a:t>‹Nr.›</a:t>
            </a:fld>
            <a:endParaRPr lang="de-DE" dirty="0"/>
          </a:p>
        </p:txBody>
      </p:sp>
    </p:spTree>
    <p:extLst>
      <p:ext uri="{BB962C8B-B14F-4D97-AF65-F5344CB8AC3E}">
        <p14:creationId xmlns:p14="http://schemas.microsoft.com/office/powerpoint/2010/main" val="1796509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E1EC3D2D-EDDD-4E89-8169-F591664DF67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255DA7E-DF07-498D-8238-20027BAED430}" type="slidenum">
              <a:rPr lang="de-DE"/>
              <a:pPr>
                <a:defRPr/>
              </a:pPr>
              <a:t>‹Nr.›</a:t>
            </a:fld>
            <a:endParaRPr lang="de-DE" dirty="0"/>
          </a:p>
        </p:txBody>
      </p:sp>
    </p:spTree>
    <p:extLst>
      <p:ext uri="{BB962C8B-B14F-4D97-AF65-F5344CB8AC3E}">
        <p14:creationId xmlns:p14="http://schemas.microsoft.com/office/powerpoint/2010/main" val="31972196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0E07D9A-3A92-4219-AD30-815279F10761}"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4537D1C-76BF-4E86-AB49-C1AC7431582F}" type="slidenum">
              <a:rPr lang="de-DE"/>
              <a:pPr>
                <a:defRPr/>
              </a:pPr>
              <a:t>‹Nr.›</a:t>
            </a:fld>
            <a:endParaRPr lang="de-DE" dirty="0"/>
          </a:p>
        </p:txBody>
      </p:sp>
    </p:spTree>
    <p:extLst>
      <p:ext uri="{BB962C8B-B14F-4D97-AF65-F5344CB8AC3E}">
        <p14:creationId xmlns:p14="http://schemas.microsoft.com/office/powerpoint/2010/main" val="26249224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485BBD7-7F6C-4384-A7CD-1BDCF8DC0510}"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A1CFD601-93BB-468E-8314-FDBEE656D867}" type="slidenum">
              <a:rPr lang="de-DE"/>
              <a:pPr>
                <a:defRPr/>
              </a:pPr>
              <a:t>‹Nr.›</a:t>
            </a:fld>
            <a:endParaRPr lang="de-DE" dirty="0"/>
          </a:p>
        </p:txBody>
      </p:sp>
    </p:spTree>
    <p:extLst>
      <p:ext uri="{BB962C8B-B14F-4D97-AF65-F5344CB8AC3E}">
        <p14:creationId xmlns:p14="http://schemas.microsoft.com/office/powerpoint/2010/main" val="33100024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B77B89E1-DFE8-4310-AE92-20AEEBC1B4F0}"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E96F9643-44C3-467C-8E77-9EF1F9964122}" type="slidenum">
              <a:rPr lang="de-DE"/>
              <a:pPr>
                <a:defRPr/>
              </a:pPr>
              <a:t>‹Nr.›</a:t>
            </a:fld>
            <a:endParaRPr lang="de-DE" dirty="0"/>
          </a:p>
        </p:txBody>
      </p:sp>
    </p:spTree>
    <p:extLst>
      <p:ext uri="{BB962C8B-B14F-4D97-AF65-F5344CB8AC3E}">
        <p14:creationId xmlns:p14="http://schemas.microsoft.com/office/powerpoint/2010/main" val="42319320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1B8CE02-24D5-481E-9EBB-2A29BA0E97AC}"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DDCDBF26-7EF5-458A-8536-B007702566F3}" type="slidenum">
              <a:rPr lang="de-DE"/>
              <a:pPr>
                <a:defRPr/>
              </a:pPr>
              <a:t>‹Nr.›</a:t>
            </a:fld>
            <a:endParaRPr lang="de-DE" dirty="0"/>
          </a:p>
        </p:txBody>
      </p:sp>
    </p:spTree>
    <p:extLst>
      <p:ext uri="{BB962C8B-B14F-4D97-AF65-F5344CB8AC3E}">
        <p14:creationId xmlns:p14="http://schemas.microsoft.com/office/powerpoint/2010/main" val="14859293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13B42CEE-4D0F-4646-A100-CE86DF41C1AE}"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F57B02C-E4E8-4C67-9DF2-07D89F147DE8}" type="slidenum">
              <a:rPr lang="de-DE"/>
              <a:pPr>
                <a:defRPr/>
              </a:pPr>
              <a:t>‹Nr.›</a:t>
            </a:fld>
            <a:endParaRPr lang="de-DE" dirty="0"/>
          </a:p>
        </p:txBody>
      </p:sp>
    </p:spTree>
    <p:extLst>
      <p:ext uri="{BB962C8B-B14F-4D97-AF65-F5344CB8AC3E}">
        <p14:creationId xmlns:p14="http://schemas.microsoft.com/office/powerpoint/2010/main" val="25417005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54A95A5-19E5-4312-B003-EC46CC806B7D}"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5E50E79-CA75-405C-A677-DBB2F58C8420}" type="slidenum">
              <a:rPr lang="de-DE"/>
              <a:pPr>
                <a:defRPr/>
              </a:pPr>
              <a:t>‹Nr.›</a:t>
            </a:fld>
            <a:endParaRPr lang="de-DE" dirty="0"/>
          </a:p>
        </p:txBody>
      </p:sp>
    </p:spTree>
    <p:extLst>
      <p:ext uri="{BB962C8B-B14F-4D97-AF65-F5344CB8AC3E}">
        <p14:creationId xmlns:p14="http://schemas.microsoft.com/office/powerpoint/2010/main" val="7413213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FC5262C-6149-4623-9522-7E932FCBD093}"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D98F2B0-6039-4534-BCE4-954A2F5E4215}" type="slidenum">
              <a:rPr lang="de-DE"/>
              <a:pPr>
                <a:defRPr/>
              </a:pPr>
              <a:t>‹Nr.›</a:t>
            </a:fld>
            <a:endParaRPr lang="de-DE" dirty="0"/>
          </a:p>
        </p:txBody>
      </p:sp>
    </p:spTree>
    <p:extLst>
      <p:ext uri="{BB962C8B-B14F-4D97-AF65-F5344CB8AC3E}">
        <p14:creationId xmlns:p14="http://schemas.microsoft.com/office/powerpoint/2010/main" val="4015315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ED0B9FD3-5C9B-4F79-A472-C313218FD22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10D10E-A5F0-4173-8445-D6E1ABEFDE1D}" type="slidenum">
              <a:rPr lang="de-DE"/>
              <a:pPr>
                <a:defRPr/>
              </a:pPr>
              <a:t>‹Nr.›</a:t>
            </a:fld>
            <a:endParaRPr lang="de-DE" dirty="0"/>
          </a:p>
        </p:txBody>
      </p:sp>
    </p:spTree>
    <p:extLst>
      <p:ext uri="{BB962C8B-B14F-4D97-AF65-F5344CB8AC3E}">
        <p14:creationId xmlns:p14="http://schemas.microsoft.com/office/powerpoint/2010/main" val="122368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2DB13B5-4488-4200-BEF0-56A85EA0F7ED}"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BBFE7D4-B6AF-41CE-B9E1-933E34E9BBA6}" type="slidenum">
              <a:rPr lang="de-DE"/>
              <a:pPr>
                <a:defRPr/>
              </a:pPr>
              <a:t>‹Nr.›</a:t>
            </a:fld>
            <a:endParaRPr lang="de-DE" dirty="0"/>
          </a:p>
        </p:txBody>
      </p:sp>
    </p:spTree>
    <p:extLst>
      <p:ext uri="{BB962C8B-B14F-4D97-AF65-F5344CB8AC3E}">
        <p14:creationId xmlns:p14="http://schemas.microsoft.com/office/powerpoint/2010/main" val="22888532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1030B86D-3D81-4ADE-AA8A-834AFBCCE6DE}"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27DF69F-863D-49B0-A143-F4B7FA61F393}" type="slidenum">
              <a:rPr lang="de-DE"/>
              <a:pPr>
                <a:defRPr/>
              </a:pPr>
              <a:t>‹Nr.›</a:t>
            </a:fld>
            <a:endParaRPr lang="de-DE" dirty="0"/>
          </a:p>
        </p:txBody>
      </p:sp>
    </p:spTree>
    <p:extLst>
      <p:ext uri="{BB962C8B-B14F-4D97-AF65-F5344CB8AC3E}">
        <p14:creationId xmlns:p14="http://schemas.microsoft.com/office/powerpoint/2010/main" val="14343419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DE8D0C07-1F04-4B67-928E-7D713A595525}"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1F85986-35F2-46CF-9599-CAF50CE527A1}" type="slidenum">
              <a:rPr lang="de-DE"/>
              <a:pPr>
                <a:defRPr/>
              </a:pPr>
              <a:t>‹Nr.›</a:t>
            </a:fld>
            <a:endParaRPr lang="de-DE" dirty="0"/>
          </a:p>
        </p:txBody>
      </p:sp>
    </p:spTree>
    <p:extLst>
      <p:ext uri="{BB962C8B-B14F-4D97-AF65-F5344CB8AC3E}">
        <p14:creationId xmlns:p14="http://schemas.microsoft.com/office/powerpoint/2010/main" val="16420909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D65A9FBE-D85A-4880-ACFC-F51F670A4D69}"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98B4F40-B29A-4947-9B4A-3A4681D19627}" type="slidenum">
              <a:rPr lang="de-DE"/>
              <a:pPr>
                <a:defRPr/>
              </a:pPr>
              <a:t>‹Nr.›</a:t>
            </a:fld>
            <a:endParaRPr lang="de-DE" dirty="0"/>
          </a:p>
        </p:txBody>
      </p:sp>
    </p:spTree>
    <p:extLst>
      <p:ext uri="{BB962C8B-B14F-4D97-AF65-F5344CB8AC3E}">
        <p14:creationId xmlns:p14="http://schemas.microsoft.com/office/powerpoint/2010/main" val="28952153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BC5CB07F-C3B9-4404-9085-FE38671D1E9A}"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AD97327-9B86-481D-A896-F82E9FAFA673}" type="slidenum">
              <a:rPr lang="de-DE"/>
              <a:pPr>
                <a:defRPr/>
              </a:pPr>
              <a:t>‹Nr.›</a:t>
            </a:fld>
            <a:endParaRPr lang="de-DE" dirty="0"/>
          </a:p>
        </p:txBody>
      </p:sp>
    </p:spTree>
    <p:extLst>
      <p:ext uri="{BB962C8B-B14F-4D97-AF65-F5344CB8AC3E}">
        <p14:creationId xmlns:p14="http://schemas.microsoft.com/office/powerpoint/2010/main" val="25812437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A5ED0616-1371-40D0-BF0A-AE2F0478261F}"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C90E14A-91A1-4A68-A7E0-2CCD002D82CA}" type="slidenum">
              <a:rPr lang="de-DE"/>
              <a:pPr>
                <a:defRPr/>
              </a:pPr>
              <a:t>‹Nr.›</a:t>
            </a:fld>
            <a:endParaRPr lang="de-DE" dirty="0"/>
          </a:p>
        </p:txBody>
      </p:sp>
    </p:spTree>
    <p:extLst>
      <p:ext uri="{BB962C8B-B14F-4D97-AF65-F5344CB8AC3E}">
        <p14:creationId xmlns:p14="http://schemas.microsoft.com/office/powerpoint/2010/main" val="32632002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091D5060-09BB-40A9-8382-AEF4131E2F17}" type="datetime1">
              <a:rPr lang="de-DE"/>
              <a:pPr>
                <a:defRPr/>
              </a:pPr>
              <a:t>30.11.2022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10D683B5-C6F3-4B7A-B3A1-BF2BB2589D35}" type="slidenum">
              <a:rPr lang="de-DE"/>
              <a:pPr>
                <a:defRPr/>
              </a:pPr>
              <a:t>‹Nr.›</a:t>
            </a:fld>
            <a:endParaRPr lang="de-DE" dirty="0"/>
          </a:p>
        </p:txBody>
      </p:sp>
    </p:spTree>
    <p:extLst>
      <p:ext uri="{BB962C8B-B14F-4D97-AF65-F5344CB8AC3E}">
        <p14:creationId xmlns:p14="http://schemas.microsoft.com/office/powerpoint/2010/main" val="23904930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33113DEA-4188-4B3F-AE6B-B78254CBDBE0}" type="datetime1">
              <a:rPr lang="de-DE"/>
              <a:pPr>
                <a:defRPr/>
              </a:pPr>
              <a:t>30.11.2022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88093C7-C21B-460F-8B21-7A57A62EB261}" type="slidenum">
              <a:rPr lang="de-DE"/>
              <a:pPr>
                <a:defRPr/>
              </a:pPr>
              <a:t>‹Nr.›</a:t>
            </a:fld>
            <a:endParaRPr lang="de-DE" dirty="0"/>
          </a:p>
        </p:txBody>
      </p:sp>
    </p:spTree>
    <p:extLst>
      <p:ext uri="{BB962C8B-B14F-4D97-AF65-F5344CB8AC3E}">
        <p14:creationId xmlns:p14="http://schemas.microsoft.com/office/powerpoint/2010/main" val="8514225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3FFB8A8-EE9B-4381-AB83-A7D603A03E26}"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E231833E-FE1F-4DC9-BB2C-0EE5F874A950}" type="slidenum">
              <a:rPr lang="de-DE"/>
              <a:pPr>
                <a:defRPr/>
              </a:pPr>
              <a:t>‹Nr.›</a:t>
            </a:fld>
            <a:endParaRPr lang="de-DE" dirty="0"/>
          </a:p>
        </p:txBody>
      </p:sp>
    </p:spTree>
    <p:extLst>
      <p:ext uri="{BB962C8B-B14F-4D97-AF65-F5344CB8AC3E}">
        <p14:creationId xmlns:p14="http://schemas.microsoft.com/office/powerpoint/2010/main" val="4181391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E599BA04-F045-46B9-87AE-7F1D0084EAAA}"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9BDBE42F-8A13-4D68-BBB1-5D2DC06043B1}" type="slidenum">
              <a:rPr lang="de-DE"/>
              <a:pPr>
                <a:defRPr/>
              </a:pPr>
              <a:t>‹Nr.›</a:t>
            </a:fld>
            <a:endParaRPr lang="de-DE" dirty="0"/>
          </a:p>
        </p:txBody>
      </p:sp>
    </p:spTree>
    <p:extLst>
      <p:ext uri="{BB962C8B-B14F-4D97-AF65-F5344CB8AC3E}">
        <p14:creationId xmlns:p14="http://schemas.microsoft.com/office/powerpoint/2010/main" val="8438434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4F19581-0461-4ED7-AA79-C069BE59B5FE}"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8AC3561-2FCF-44D9-8DBA-951082F8D280}" type="slidenum">
              <a:rPr lang="de-DE"/>
              <a:pPr>
                <a:defRPr/>
              </a:pPr>
              <a:t>‹Nr.›</a:t>
            </a:fld>
            <a:endParaRPr lang="de-DE" dirty="0"/>
          </a:p>
        </p:txBody>
      </p:sp>
    </p:spTree>
    <p:extLst>
      <p:ext uri="{BB962C8B-B14F-4D97-AF65-F5344CB8AC3E}">
        <p14:creationId xmlns:p14="http://schemas.microsoft.com/office/powerpoint/2010/main" val="180832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457602C3-5C02-47AE-993D-24947A06D9DC}"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C22DBC1-B71A-43A0-9608-F477DE346DDA}" type="slidenum">
              <a:rPr lang="de-DE"/>
              <a:pPr>
                <a:defRPr/>
              </a:pPr>
              <a:t>‹Nr.›</a:t>
            </a:fld>
            <a:endParaRPr lang="de-DE" dirty="0"/>
          </a:p>
        </p:txBody>
      </p:sp>
    </p:spTree>
    <p:extLst>
      <p:ext uri="{BB962C8B-B14F-4D97-AF65-F5344CB8AC3E}">
        <p14:creationId xmlns:p14="http://schemas.microsoft.com/office/powerpoint/2010/main" val="292107126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ED54146-41D1-4BAB-9BC4-7E9F833E9431}" type="datetime1">
              <a:rPr lang="de-DE"/>
              <a:pPr>
                <a:defRPr/>
              </a:pPr>
              <a:t>30.11.2022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DED25A-DD8A-4D41-BE4E-12C87D04FF52}" type="slidenum">
              <a:rPr lang="de-DE"/>
              <a:pPr>
                <a:defRPr/>
              </a:pPr>
              <a:t>‹Nr.›</a:t>
            </a:fld>
            <a:endParaRPr lang="de-DE" dirty="0"/>
          </a:p>
        </p:txBody>
      </p:sp>
    </p:spTree>
    <p:extLst>
      <p:ext uri="{BB962C8B-B14F-4D97-AF65-F5344CB8AC3E}">
        <p14:creationId xmlns:p14="http://schemas.microsoft.com/office/powerpoint/2010/main" val="17760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C08F9DB3-BE94-402B-B33B-6188C34B44F8}" type="datetime1">
              <a:rPr lang="de-DE"/>
              <a:pPr>
                <a:defRPr/>
              </a:pPr>
              <a:t>30.11.2022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3067F0-5754-424E-9D98-80FF899FF552}" type="slidenum">
              <a:rPr lang="de-DE"/>
              <a:pPr>
                <a:defRPr/>
              </a:pPr>
              <a:t>‹Nr.›</a:t>
            </a:fld>
            <a:endParaRPr lang="de-DE" dirty="0"/>
          </a:p>
        </p:txBody>
      </p:sp>
    </p:spTree>
    <p:extLst>
      <p:ext uri="{BB962C8B-B14F-4D97-AF65-F5344CB8AC3E}">
        <p14:creationId xmlns:p14="http://schemas.microsoft.com/office/powerpoint/2010/main" val="43644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22AD44A-B7AD-4328-B227-BFE2192A381B}" type="datetime1">
              <a:rPr lang="de-DE"/>
              <a:pPr>
                <a:defRPr/>
              </a:pPr>
              <a:t>30.11.2022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EAD2FEB4-7148-402D-A6E3-34AFF3F8374A}" type="slidenum">
              <a:rPr lang="de-DE"/>
              <a:pPr>
                <a:defRPr/>
              </a:pPr>
              <a:t>‹Nr.›</a:t>
            </a:fld>
            <a:endParaRPr lang="de-DE" dirty="0"/>
          </a:p>
        </p:txBody>
      </p:sp>
    </p:spTree>
    <p:extLst>
      <p:ext uri="{BB962C8B-B14F-4D97-AF65-F5344CB8AC3E}">
        <p14:creationId xmlns:p14="http://schemas.microsoft.com/office/powerpoint/2010/main" val="7799639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6.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7.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535" r:id="rId1"/>
    <p:sldLayoutId id="2147486536" r:id="rId2"/>
    <p:sldLayoutId id="2147486545" r:id="rId3"/>
    <p:sldLayoutId id="2147486468" r:id="rId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0FDFD83-B327-4CE9-967F-633DC993C34D}"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FB691F5-B9D6-4015-BA22-92EB8E0C834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69" r:id="rId1"/>
    <p:sldLayoutId id="2147486470" r:id="rId2"/>
    <p:sldLayoutId id="2147486471" r:id="rId3"/>
    <p:sldLayoutId id="2147486472" r:id="rId4"/>
    <p:sldLayoutId id="2147486473" r:id="rId5"/>
    <p:sldLayoutId id="2147486474" r:id="rId6"/>
    <p:sldLayoutId id="2147486475" r:id="rId7"/>
    <p:sldLayoutId id="2147486476" r:id="rId8"/>
    <p:sldLayoutId id="2147486477" r:id="rId9"/>
    <p:sldLayoutId id="2147486478" r:id="rId10"/>
    <p:sldLayoutId id="214748647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075"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4D25FE-6116-4786-BF95-9085D1D45A51}"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47A83ADA-95F7-4A56-9BBA-405099FD334F}"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80" r:id="rId1"/>
    <p:sldLayoutId id="2147486481" r:id="rId2"/>
    <p:sldLayoutId id="2147486482" r:id="rId3"/>
    <p:sldLayoutId id="2147486483" r:id="rId4"/>
    <p:sldLayoutId id="2147486484" r:id="rId5"/>
    <p:sldLayoutId id="2147486485" r:id="rId6"/>
    <p:sldLayoutId id="2147486486" r:id="rId7"/>
    <p:sldLayoutId id="2147486487" r:id="rId8"/>
    <p:sldLayoutId id="2147486488" r:id="rId9"/>
    <p:sldLayoutId id="2147486489" r:id="rId10"/>
    <p:sldLayoutId id="214748649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4099"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5CE99BF-5649-4C31-9973-21C21CA27A4F}"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2804F15B-0C8C-4A88-A00D-34B62FDBFF49}"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91" r:id="rId1"/>
    <p:sldLayoutId id="2147486492" r:id="rId2"/>
    <p:sldLayoutId id="2147486493" r:id="rId3"/>
    <p:sldLayoutId id="2147486494" r:id="rId4"/>
    <p:sldLayoutId id="2147486495" r:id="rId5"/>
    <p:sldLayoutId id="2147486496" r:id="rId6"/>
    <p:sldLayoutId id="2147486497" r:id="rId7"/>
    <p:sldLayoutId id="2147486498" r:id="rId8"/>
    <p:sldLayoutId id="2147486499" r:id="rId9"/>
    <p:sldLayoutId id="2147486500" r:id="rId10"/>
    <p:sldLayoutId id="214748650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5123"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B474A22-6DC3-4EFD-9028-97240753486F}"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E713E413-FD60-4C92-993A-223DA805B1A8}"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02" r:id="rId1"/>
    <p:sldLayoutId id="2147486503" r:id="rId2"/>
    <p:sldLayoutId id="2147486504" r:id="rId3"/>
    <p:sldLayoutId id="2147486505" r:id="rId4"/>
    <p:sldLayoutId id="2147486506" r:id="rId5"/>
    <p:sldLayoutId id="2147486507" r:id="rId6"/>
    <p:sldLayoutId id="2147486508" r:id="rId7"/>
    <p:sldLayoutId id="2147486509" r:id="rId8"/>
    <p:sldLayoutId id="2147486510" r:id="rId9"/>
    <p:sldLayoutId id="2147486511" r:id="rId10"/>
    <p:sldLayoutId id="214748651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6147"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E5E5DA1-B5E4-436A-8E1E-B86D81DF06EE}"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EAC2A5C-309C-464E-A174-FF189516B5E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13" r:id="rId1"/>
    <p:sldLayoutId id="2147486514" r:id="rId2"/>
    <p:sldLayoutId id="2147486515" r:id="rId3"/>
    <p:sldLayoutId id="2147486516" r:id="rId4"/>
    <p:sldLayoutId id="2147486517" r:id="rId5"/>
    <p:sldLayoutId id="2147486518" r:id="rId6"/>
    <p:sldLayoutId id="2147486519" r:id="rId7"/>
    <p:sldLayoutId id="2147486520" r:id="rId8"/>
    <p:sldLayoutId id="2147486521" r:id="rId9"/>
    <p:sldLayoutId id="2147486522" r:id="rId10"/>
    <p:sldLayoutId id="214748652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717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6D2AAF1-9ADB-4B22-BDAE-F09D272D1F67}" type="datetime1">
              <a:rPr lang="de-DE"/>
              <a:pPr>
                <a:defRPr/>
              </a:pPr>
              <a:t>30.11.2022</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55663F3A-39C7-4BCA-A7D8-5DAF0BC34916}"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24" r:id="rId1"/>
    <p:sldLayoutId id="2147486525" r:id="rId2"/>
    <p:sldLayoutId id="2147486526" r:id="rId3"/>
    <p:sldLayoutId id="2147486527" r:id="rId4"/>
    <p:sldLayoutId id="2147486528" r:id="rId5"/>
    <p:sldLayoutId id="2147486529" r:id="rId6"/>
    <p:sldLayoutId id="2147486530" r:id="rId7"/>
    <p:sldLayoutId id="2147486531" r:id="rId8"/>
    <p:sldLayoutId id="2147486532" r:id="rId9"/>
    <p:sldLayoutId id="2147486533" r:id="rId10"/>
    <p:sldLayoutId id="214748653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CBD5E8D6-8E87-44F3-9982-CE2190A1FDE5}"/>
              </a:ext>
            </a:extLst>
          </p:cNvPr>
          <p:cNvSpPr/>
          <p:nvPr/>
        </p:nvSpPr>
        <p:spPr>
          <a:xfrm>
            <a:off x="1055440" y="764704"/>
            <a:ext cx="352839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shpLesekochValidCheck">
            <a:extLst>
              <a:ext uri="{FF2B5EF4-FFF2-40B4-BE49-F238E27FC236}">
                <a16:creationId xmlns:a16="http://schemas.microsoft.com/office/drawing/2014/main" id="{90329F59-6D9B-4B76-965D-88A3717BFC65}"/>
              </a:ext>
            </a:extLst>
          </p:cNvPr>
          <p:cNvSpPr txBox="1">
            <a:spLocks noChangeArrowheads="1"/>
          </p:cNvSpPr>
          <p:nvPr/>
        </p:nvSpPr>
        <p:spPr bwMode="auto">
          <a:xfrm>
            <a:off x="10176888" y="573019"/>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
        <p:nvSpPr>
          <p:cNvPr id="9" name="Textfeld 8">
            <a:extLst>
              <a:ext uri="{FF2B5EF4-FFF2-40B4-BE49-F238E27FC236}">
                <a16:creationId xmlns:a16="http://schemas.microsoft.com/office/drawing/2014/main" id="{F69E5718-7AF0-4F0A-992C-D915FF9FB44D}"/>
              </a:ext>
            </a:extLst>
          </p:cNvPr>
          <p:cNvSpPr txBox="1"/>
          <p:nvPr/>
        </p:nvSpPr>
        <p:spPr>
          <a:xfrm>
            <a:off x="3415228" y="1340768"/>
            <a:ext cx="1523174" cy="523220"/>
          </a:xfrm>
          <a:prstGeom prst="rect">
            <a:avLst/>
          </a:prstGeom>
          <a:noFill/>
        </p:spPr>
        <p:txBody>
          <a:bodyPr wrap="none" rtlCol="0">
            <a:spAutoFit/>
          </a:bodyPr>
          <a:lstStyle/>
          <a:p>
            <a:r>
              <a:rPr lang="de-DE" sz="2800" dirty="0">
                <a:latin typeface="Trebuchet MS" panose="020B0603020202020204" pitchFamily="34" charset="0"/>
              </a:rPr>
              <a:t>Schule 5</a:t>
            </a:r>
          </a:p>
        </p:txBody>
      </p:sp>
      <p:sp>
        <p:nvSpPr>
          <p:cNvPr id="2" name="Textfeld 1">
            <a:extLst>
              <a:ext uri="{FF2B5EF4-FFF2-40B4-BE49-F238E27FC236}">
                <a16:creationId xmlns:a16="http://schemas.microsoft.com/office/drawing/2014/main" id="{0F24340D-DF09-4204-BA92-0D6ACF337D26}"/>
              </a:ext>
            </a:extLst>
          </p:cNvPr>
          <p:cNvSpPr txBox="1"/>
          <p:nvPr/>
        </p:nvSpPr>
        <p:spPr>
          <a:xfrm>
            <a:off x="228728" y="620688"/>
            <a:ext cx="11745288" cy="4001095"/>
          </a:xfrm>
          <a:prstGeom prst="rect">
            <a:avLst/>
          </a:prstGeom>
          <a:solidFill>
            <a:schemeClr val="bg1"/>
          </a:solidFill>
        </p:spPr>
        <p:txBody>
          <a:bodyPr wrap="square" rtlCol="0">
            <a:spAutoFit/>
          </a:bodyPr>
          <a:lstStyle/>
          <a:p>
            <a:r>
              <a:rPr lang="de-DE" sz="2800" dirty="0">
                <a:latin typeface="Trebuchet MS" panose="020B0603020202020204" pitchFamily="34" charset="0"/>
              </a:rPr>
              <a:t>Komma</a:t>
            </a:r>
          </a:p>
          <a:p>
            <a:r>
              <a:rPr lang="de-DE" sz="2800" dirty="0">
                <a:latin typeface="Trebuchet MS" panose="020B0603020202020204" pitchFamily="34" charset="0"/>
              </a:rPr>
              <a:t>Grundlage und Übungen</a:t>
            </a:r>
          </a:p>
          <a:p>
            <a:endParaRPr lang="de-DE" sz="800" dirty="0">
              <a:latin typeface="Trebuchet MS" panose="020B0603020202020204" pitchFamily="34" charset="0"/>
            </a:endParaRPr>
          </a:p>
          <a:p>
            <a:pPr>
              <a:spcBef>
                <a:spcPts val="0"/>
              </a:spcBef>
              <a:spcAft>
                <a:spcPts val="0"/>
              </a:spcAft>
            </a:pPr>
            <a:r>
              <a:rPr lang="de-DE" sz="2000" b="1" dirty="0">
                <a:latin typeface="Trebuchet MS" panose="020B0603020202020204" pitchFamily="34" charset="0"/>
              </a:rPr>
              <a:t>Siegbert Rudolph</a:t>
            </a:r>
          </a:p>
          <a:p>
            <a:pPr lvl="0" fontAlgn="auto">
              <a:spcBef>
                <a:spcPts val="0"/>
              </a:spcBef>
              <a:spcAft>
                <a:spcPts val="0"/>
              </a:spcAft>
              <a:defRPr/>
            </a:pPr>
            <a:endParaRPr lang="de-DE" sz="800" dirty="0">
              <a:solidFill>
                <a:srgbClr val="FF0000"/>
              </a:solidFill>
              <a:latin typeface="Trebuchet MS" panose="020B0603020202020204" pitchFamily="34" charset="0"/>
            </a:endParaRPr>
          </a:p>
          <a:p>
            <a:pPr lvl="0" fontAlgn="auto">
              <a:spcBef>
                <a:spcPts val="0"/>
              </a:spcBef>
              <a:spcAft>
                <a:spcPts val="0"/>
              </a:spcAft>
              <a:defRPr/>
            </a:pPr>
            <a:endParaRPr kumimoji="0" lang="de-DE" sz="800" b="0"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de-DE" sz="1400" dirty="0">
                <a:solidFill>
                  <a:srgbClr val="FF0000"/>
                </a:solidFill>
                <a:latin typeface="Trebuchet MS" panose="020B0603020202020204" pitchFamily="34" charset="0"/>
              </a:rPr>
              <a:t>Diese Übung ist unabhängig von Klasse und Schulart. Ich verwende meist sowohl die deutschen als auch die lateinischen Fachbegriffe.</a:t>
            </a:r>
          </a:p>
          <a:p>
            <a:pPr marL="0" marR="0" lvl="0" indent="0" algn="l" defTabSz="914400" rtl="0" eaLnBrk="1" fontAlgn="base" latinLnBrk="0" hangingPunct="1">
              <a:lnSpc>
                <a:spcPct val="100000"/>
              </a:lnSpc>
              <a:spcBef>
                <a:spcPct val="0"/>
              </a:spcBef>
              <a:spcAft>
                <a:spcPct val="0"/>
              </a:spcAft>
              <a:buClrTx/>
              <a:buSzTx/>
              <a:buFontTx/>
              <a:buNone/>
              <a:tabLst/>
              <a:defRPr/>
            </a:pPr>
            <a:endParaRPr lang="de-DE" sz="700" dirty="0">
              <a:solidFill>
                <a:srgbClr val="FF0000"/>
              </a:solidFill>
              <a:latin typeface="Trebuchet MS" panose="020B0603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de-DE" sz="1400" dirty="0">
                <a:solidFill>
                  <a:srgbClr val="FF0000"/>
                </a:solidFill>
                <a:latin typeface="Trebuchet MS" panose="020B0603020202020204" pitchFamily="34" charset="0"/>
              </a:rPr>
              <a:t>Bei den Kommas zeigt sich das Elend der Lehre in der Rechtschreibung am deutlichsten. Was früher klar geregelt war, ist heute weitgehend dem Schreiber überlassen. Dabei wird übersehen, dass es durch die Beliebigkeit eher schwieriger wird. </a:t>
            </a:r>
          </a:p>
          <a:p>
            <a:pPr marL="0" marR="0" lvl="0" indent="0" algn="l" defTabSz="914400" rtl="0" eaLnBrk="1" fontAlgn="base" latinLnBrk="0" hangingPunct="1">
              <a:lnSpc>
                <a:spcPct val="100000"/>
              </a:lnSpc>
              <a:spcBef>
                <a:spcPct val="0"/>
              </a:spcBef>
              <a:spcAft>
                <a:spcPct val="0"/>
              </a:spcAft>
              <a:buClrTx/>
              <a:buSzTx/>
              <a:buFontTx/>
              <a:buNone/>
              <a:tabLst/>
              <a:defRPr/>
            </a:pPr>
            <a:r>
              <a:rPr lang="de-DE" sz="1400" dirty="0">
                <a:solidFill>
                  <a:srgbClr val="FF0000"/>
                </a:solidFill>
                <a:latin typeface="Trebuchet MS" panose="020B0603020202020204" pitchFamily="34" charset="0"/>
              </a:rPr>
              <a:t>Ich weise nicht auf alle Wahlmöglichkeiten hin. </a:t>
            </a:r>
          </a:p>
          <a:p>
            <a:pPr marL="0" marR="0" lvl="0" indent="0" algn="l" defTabSz="914400" rtl="0" eaLnBrk="1" fontAlgn="base" latinLnBrk="0" hangingPunct="1">
              <a:lnSpc>
                <a:spcPct val="100000"/>
              </a:lnSpc>
              <a:spcBef>
                <a:spcPct val="0"/>
              </a:spcBef>
              <a:spcAft>
                <a:spcPct val="0"/>
              </a:spcAft>
              <a:buClrTx/>
              <a:buSzTx/>
              <a:buFontTx/>
              <a:buNone/>
              <a:tabLst/>
              <a:defRPr/>
            </a:pPr>
            <a:endParaRPr lang="de-DE" sz="700" dirty="0">
              <a:solidFill>
                <a:srgbClr val="FF0000"/>
              </a:solidFill>
              <a:latin typeface="Trebuchet MS" panose="020B0603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rPr>
              <a:t>Die Seiten mit der </a:t>
            </a:r>
            <a:r>
              <a:rPr kumimoji="0" lang="de-DE" sz="1400" b="0" i="0" u="none" strike="noStrike" kern="1200" cap="none" spc="0" normalizeH="0" baseline="0" noProof="0" dirty="0">
                <a:ln>
                  <a:noFill/>
                </a:ln>
                <a:solidFill>
                  <a:schemeClr val="accent1"/>
                </a:solidFill>
                <a:effectLst/>
                <a:uLnTx/>
                <a:uFillTx/>
                <a:latin typeface="Trebuchet MS" panose="020B0603020202020204" pitchFamily="34" charset="0"/>
                <a:ea typeface="+mn-ea"/>
                <a:cs typeface="Arial" charset="0"/>
              </a:rPr>
              <a:t>blauen Kopfzeile </a:t>
            </a:r>
            <a:r>
              <a:rPr kumimoji="0" lang="de-DE" sz="1400" b="0"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rPr>
              <a:t>sind die Arbeitsblätter,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rPr>
              <a:t>die die Schüler während der Übungsstunde oder danach bearbeiten können. </a:t>
            </a:r>
          </a:p>
          <a:p>
            <a:pPr marL="0" marR="0" lvl="0" indent="0" algn="l" defTabSz="914400" rtl="0" eaLnBrk="1" fontAlgn="base" latinLnBrk="0" hangingPunct="1">
              <a:lnSpc>
                <a:spcPct val="100000"/>
              </a:lnSpc>
              <a:spcBef>
                <a:spcPct val="0"/>
              </a:spcBef>
              <a:spcAft>
                <a:spcPct val="0"/>
              </a:spcAft>
              <a:buClrTx/>
              <a:buSzTx/>
              <a:buFontTx/>
              <a:buNone/>
              <a:tabLst/>
              <a:defRPr/>
            </a:pPr>
            <a:r>
              <a:rPr lang="de-DE" sz="1400" dirty="0">
                <a:solidFill>
                  <a:srgbClr val="FF0000"/>
                </a:solidFill>
                <a:latin typeface="Trebuchet MS" panose="020B0603020202020204" pitchFamily="34" charset="0"/>
              </a:rPr>
              <a:t>Die </a:t>
            </a:r>
            <a:r>
              <a:rPr lang="de-DE" sz="1400" dirty="0">
                <a:solidFill>
                  <a:schemeClr val="accent1"/>
                </a:solidFill>
                <a:latin typeface="Trebuchet MS" panose="020B0603020202020204" pitchFamily="34" charset="0"/>
              </a:rPr>
              <a:t>Arbeitsblätter</a:t>
            </a:r>
            <a:r>
              <a:rPr lang="de-DE" sz="1400" dirty="0">
                <a:solidFill>
                  <a:srgbClr val="FF0000"/>
                </a:solidFill>
                <a:latin typeface="Trebuchet MS" panose="020B0603020202020204" pitchFamily="34" charset="0"/>
              </a:rPr>
              <a:t> sind nicht animiert.</a:t>
            </a:r>
            <a:endParaRPr kumimoji="0" lang="de-DE" sz="1400" b="0"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de-DE" sz="1400" dirty="0">
                <a:solidFill>
                  <a:srgbClr val="FF0000"/>
                </a:solidFill>
                <a:latin typeface="Trebuchet MS" panose="020B0603020202020204" pitchFamily="34" charset="0"/>
              </a:rPr>
              <a:t>Durch einen beliebigen Klick kommt man vom </a:t>
            </a:r>
            <a:r>
              <a:rPr lang="de-DE" sz="1400" dirty="0">
                <a:solidFill>
                  <a:schemeClr val="accent1"/>
                </a:solidFill>
                <a:latin typeface="Trebuchet MS" panose="020B0603020202020204" pitchFamily="34" charset="0"/>
              </a:rPr>
              <a:t>Arbeitsblatt</a:t>
            </a:r>
            <a:r>
              <a:rPr lang="de-DE" sz="1400" dirty="0">
                <a:solidFill>
                  <a:srgbClr val="FF0000"/>
                </a:solidFill>
                <a:latin typeface="Trebuchet MS" panose="020B0603020202020204" pitchFamily="34" charset="0"/>
              </a:rPr>
              <a:t> zur nächsten animierten </a:t>
            </a:r>
            <a:r>
              <a:rPr lang="de-DE" sz="1400" dirty="0">
                <a:latin typeface="Trebuchet MS" panose="020B0603020202020204" pitchFamily="34" charset="0"/>
              </a:rPr>
              <a:t>Seite.</a:t>
            </a:r>
            <a:endParaRPr kumimoji="0" lang="de-DE" sz="1400" b="0" i="0" u="none" strike="noStrike" kern="1200" cap="none" spc="0" normalizeH="0" baseline="0" noProof="0" dirty="0">
              <a:ln>
                <a:noFill/>
              </a:ln>
              <a:effectLst/>
              <a:uLnTx/>
              <a:uFillTx/>
              <a:latin typeface="Trebuchet MS" panose="020B060302020202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rPr>
              <a:t>Die </a:t>
            </a:r>
            <a:r>
              <a:rPr kumimoji="0" lang="de-DE" sz="1400" b="0" i="0" u="none" strike="noStrike" kern="1200" cap="none" spc="0" normalizeH="0" baseline="0" noProof="0" dirty="0">
                <a:ln>
                  <a:noFill/>
                </a:ln>
                <a:solidFill>
                  <a:schemeClr val="accent1"/>
                </a:solidFill>
                <a:effectLst/>
                <a:uLnTx/>
                <a:uFillTx/>
                <a:latin typeface="Trebuchet MS" panose="020B0603020202020204" pitchFamily="34" charset="0"/>
                <a:ea typeface="+mn-ea"/>
                <a:cs typeface="Arial" charset="0"/>
              </a:rPr>
              <a:t>Arbeitsblätter</a:t>
            </a:r>
            <a:r>
              <a:rPr kumimoji="0" lang="de-DE" sz="1400" b="0"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rPr>
              <a:t> sind zusätzlich für den </a:t>
            </a:r>
            <a:r>
              <a:rPr kumimoji="0" lang="de-DE" sz="1400" b="1"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rPr>
              <a:t>Ausdruck</a:t>
            </a:r>
            <a:r>
              <a:rPr kumimoji="0" lang="de-DE" sz="1400" b="0"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rPr>
              <a:t> in einer eigenen Datei für den </a:t>
            </a:r>
            <a:r>
              <a:rPr lang="de-DE" sz="1400" dirty="0">
                <a:solidFill>
                  <a:srgbClr val="FF0000"/>
                </a:solidFill>
                <a:latin typeface="Trebuchet MS" panose="020B0603020202020204" pitchFamily="34" charset="0"/>
              </a:rPr>
              <a:t>Druck </a:t>
            </a:r>
            <a:r>
              <a:rPr kumimoji="0" lang="de-DE" sz="1400" b="0" i="0" u="none" strike="noStrike" kern="1200" cap="none" spc="0" normalizeH="0" baseline="0" noProof="0" dirty="0">
                <a:ln>
                  <a:noFill/>
                </a:ln>
                <a:solidFill>
                  <a:srgbClr val="FF0000"/>
                </a:solidFill>
                <a:effectLst/>
                <a:uLnTx/>
                <a:uFillTx/>
                <a:latin typeface="Trebuchet MS" panose="020B0603020202020204" pitchFamily="34" charset="0"/>
                <a:ea typeface="+mn-ea"/>
                <a:cs typeface="Arial" charset="0"/>
              </a:rPr>
              <a:t>enthalten.</a:t>
            </a:r>
          </a:p>
          <a:p>
            <a:pPr marL="0" marR="0" lvl="0" indent="0" algn="l" defTabSz="914400" rtl="0" eaLnBrk="1" fontAlgn="base" latinLnBrk="0" hangingPunct="1">
              <a:lnSpc>
                <a:spcPct val="100000"/>
              </a:lnSpc>
              <a:spcBef>
                <a:spcPct val="0"/>
              </a:spcBef>
              <a:spcAft>
                <a:spcPct val="0"/>
              </a:spcAft>
              <a:buClrTx/>
              <a:buSzTx/>
              <a:buFontTx/>
              <a:buNone/>
              <a:tabLst/>
              <a:defRPr/>
            </a:pPr>
            <a:r>
              <a:rPr lang="de-DE" sz="1400" dirty="0">
                <a:solidFill>
                  <a:srgbClr val="FF0000"/>
                </a:solidFill>
                <a:latin typeface="Trebuchet MS" panose="020B0603020202020204" pitchFamily="34" charset="0"/>
              </a:rPr>
              <a:t>Aufgrund der großen Schrift können auch zwei Folien pro Seite gedruckt werden.</a:t>
            </a:r>
            <a:endParaRPr lang="de-DE" sz="700" dirty="0">
              <a:solidFill>
                <a:schemeClr val="tx2">
                  <a:lumMod val="60000"/>
                  <a:lumOff val="40000"/>
                </a:schemeClr>
              </a:solidFill>
              <a:latin typeface="Trebuchet MS" panose="020B0603020202020204" pitchFamily="34" charset="0"/>
            </a:endParaRPr>
          </a:p>
        </p:txBody>
      </p:sp>
      <p:sp>
        <p:nvSpPr>
          <p:cNvPr id="5" name="Textfeld 4">
            <a:extLst>
              <a:ext uri="{FF2B5EF4-FFF2-40B4-BE49-F238E27FC236}">
                <a16:creationId xmlns:a16="http://schemas.microsoft.com/office/drawing/2014/main" id="{6CBB8C1F-BA14-498D-9F87-D0C8BC597161}"/>
              </a:ext>
            </a:extLst>
          </p:cNvPr>
          <p:cNvSpPr txBox="1"/>
          <p:nvPr/>
        </p:nvSpPr>
        <p:spPr>
          <a:xfrm>
            <a:off x="190500" y="6724134"/>
            <a:ext cx="3958135" cy="184666"/>
          </a:xfrm>
          <a:prstGeom prst="rect">
            <a:avLst/>
          </a:prstGeom>
          <a:noFill/>
        </p:spPr>
        <p:txBody>
          <a:bodyPr vert="horz" wrap="none" rtlCol="0">
            <a:spAutoFit/>
          </a:bodyPr>
          <a:lstStyle/>
          <a:p>
            <a:r>
              <a:rPr lang="de-DE" sz="600">
                <a:latin typeface="Trebuchet MS" panose="020B0603020202020204" pitchFamily="34" charset="0"/>
              </a:rPr>
              <a:t>C:\Users\Master\OneDrive\AA - Übungen\Rechtschreibförderung\ä oder e\ä oder e 01 Grundlage.pptx - Seite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feld 37">
            <a:extLst>
              <a:ext uri="{FF2B5EF4-FFF2-40B4-BE49-F238E27FC236}">
                <a16:creationId xmlns:a16="http://schemas.microsoft.com/office/drawing/2014/main" id="{6C849C72-A2D5-4357-A1DA-406215C7FE14}"/>
              </a:ext>
            </a:extLst>
          </p:cNvPr>
          <p:cNvSpPr txBox="1"/>
          <p:nvPr/>
        </p:nvSpPr>
        <p:spPr>
          <a:xfrm>
            <a:off x="140454" y="1515848"/>
            <a:ext cx="11500162" cy="1446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Es</a:t>
            </a:r>
            <a:r>
              <a:rPr kumimoji="0" lang="de-DE" sz="2200" b="0" i="0" u="none" strike="noStrike" kern="0" cap="none" spc="0" normalizeH="0" noProof="0" dirty="0">
                <a:ln>
                  <a:noFill/>
                </a:ln>
                <a:solidFill>
                  <a:prstClr val="black"/>
                </a:solidFill>
                <a:effectLst/>
                <a:uLnTx/>
                <a:uFillTx/>
                <a:latin typeface="Trebuchet MS" pitchFamily="34" charset="0"/>
                <a:ea typeface="+mn-ea"/>
                <a:cs typeface="Arial" charset="0"/>
              </a:rPr>
              <a:t> gibt eine Besonderheit:</a:t>
            </a:r>
            <a:endPar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Wenn die </a:t>
            </a:r>
            <a:r>
              <a:rPr kumimoji="0" lang="de-DE" sz="2200" b="0" i="0" u="none" strike="noStrike" kern="0" cap="none" spc="0" normalizeH="0" baseline="0" noProof="0" dirty="0">
                <a:ln>
                  <a:noFill/>
                </a:ln>
                <a:solidFill>
                  <a:srgbClr val="1F497D"/>
                </a:solidFill>
                <a:effectLst/>
                <a:uLnTx/>
                <a:uFillTx/>
                <a:latin typeface="Trebuchet MS" pitchFamily="34" charset="0"/>
                <a:ea typeface="+mn-ea"/>
                <a:cs typeface="Arial" charset="0"/>
              </a:rPr>
              <a:t>nähere Erläuterung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mit einer Präposition (          </a:t>
            </a: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 eingeleitet wird,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dann braucht kein Komma gesetzt zu werden. </a:t>
            </a:r>
            <a:r>
              <a:rPr kumimoji="0" lang="de-DE" sz="2200" b="0" i="0" u="none" strike="noStrike" kern="0" cap="none" spc="0" normalizeH="0" baseline="0" noProof="0" dirty="0">
                <a:ln>
                  <a:noFill/>
                </a:ln>
                <a:solidFill>
                  <a:schemeClr val="bg1">
                    <a:lumMod val="65000"/>
                  </a:schemeClr>
                </a:solidFill>
                <a:effectLst/>
                <a:uLnTx/>
                <a:uFillTx/>
                <a:latin typeface="Trebuchet MS" pitchFamily="34" charset="0"/>
                <a:ea typeface="+mn-ea"/>
                <a:cs typeface="Arial" charset="0"/>
              </a:rPr>
              <a:t>Ein abschließendes</a:t>
            </a:r>
            <a:r>
              <a:rPr kumimoji="0" lang="de-DE" sz="2200" b="0" i="0" u="none" strike="noStrike" kern="0" cap="none" spc="0" normalizeH="0" noProof="0" dirty="0">
                <a:ln>
                  <a:noFill/>
                </a:ln>
                <a:solidFill>
                  <a:schemeClr val="bg1">
                    <a:lumMod val="65000"/>
                  </a:schemeClr>
                </a:solidFill>
                <a:effectLst/>
                <a:uLnTx/>
                <a:uFillTx/>
                <a:latin typeface="Trebuchet MS" pitchFamily="34" charset="0"/>
                <a:ea typeface="+mn-ea"/>
                <a:cs typeface="Arial" charset="0"/>
              </a:rPr>
              <a:t> Komma ist hilfreich, aber nicht zwingend.</a:t>
            </a:r>
            <a:endParaRPr kumimoji="0" lang="de-DE" sz="2200" b="0" i="0" u="none" strike="noStrike" kern="0" cap="none" spc="0" normalizeH="0" baseline="0" noProof="0" dirty="0">
              <a:ln>
                <a:noFill/>
              </a:ln>
              <a:solidFill>
                <a:schemeClr val="bg1">
                  <a:lumMod val="65000"/>
                </a:schemeClr>
              </a:solidFill>
              <a:effectLst/>
              <a:uLnTx/>
              <a:uFillTx/>
              <a:latin typeface="Trebuchet MS" pitchFamily="34" charset="0"/>
              <a:ea typeface="+mn-ea"/>
              <a:cs typeface="Arial" charset="0"/>
            </a:endParaRPr>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04	Datums- und Wohnungsangaben</a:t>
            </a:r>
            <a:endParaRPr kumimoji="0" lang="de-DE" altLang="de-DE" sz="1800" i="0" u="none" strike="noStrike" kern="0" cap="none" spc="0" normalizeH="0" baseline="0" noProof="0" dirty="0">
              <a:ln>
                <a:noFill/>
              </a:ln>
              <a:effectLst/>
              <a:uLnTx/>
              <a:uFillTx/>
              <a:latin typeface="Trebuchet MS" pitchFamily="34" charset="0"/>
            </a:endParaRPr>
          </a:p>
        </p:txBody>
      </p:sp>
      <p:sp>
        <p:nvSpPr>
          <p:cNvPr id="4" name="Textfeld 3">
            <a:extLst>
              <a:ext uri="{FF2B5EF4-FFF2-40B4-BE49-F238E27FC236}">
                <a16:creationId xmlns:a16="http://schemas.microsoft.com/office/drawing/2014/main" id="{43E80779-6183-45C1-B4B1-E91B057DD3A1}"/>
              </a:ext>
            </a:extLst>
          </p:cNvPr>
          <p:cNvSpPr txBox="1"/>
          <p:nvPr/>
        </p:nvSpPr>
        <p:spPr>
          <a:xfrm>
            <a:off x="140454" y="1056376"/>
            <a:ext cx="11290423" cy="430887"/>
          </a:xfrm>
          <a:prstGeom prst="rect">
            <a:avLst/>
          </a:prstGeom>
          <a:noFill/>
        </p:spPr>
        <p:txBody>
          <a:bodyPr wrap="square" rtlCol="0">
            <a:spAutoFit/>
          </a:bodyPr>
          <a:lstStyle/>
          <a:p>
            <a:pPr lvl="0" fontAlgn="auto">
              <a:spcBef>
                <a:spcPts val="0"/>
              </a:spcBef>
              <a:spcAft>
                <a:spcPts val="0"/>
              </a:spcAft>
              <a:defRPr/>
            </a:pPr>
            <a:r>
              <a:rPr lang="de-DE" sz="2200" kern="0" dirty="0">
                <a:latin typeface="Trebuchet MS" pitchFamily="34" charset="0"/>
              </a:rPr>
              <a:t>Zwischen </a:t>
            </a:r>
            <a:r>
              <a:rPr lang="de-DE" sz="2200" b="1" kern="0" dirty="0">
                <a:latin typeface="Trebuchet MS" pitchFamily="34" charset="0"/>
              </a:rPr>
              <a:t>mehrteiligen</a:t>
            </a:r>
            <a:r>
              <a:rPr lang="de-DE" sz="2200" kern="0" dirty="0">
                <a:latin typeface="Trebuchet MS" pitchFamily="34" charset="0"/>
              </a:rPr>
              <a:t> Datums-, Adress- und Zeitangaben setzt du ein </a:t>
            </a:r>
            <a:r>
              <a:rPr lang="de-DE" sz="2200" kern="0" dirty="0">
                <a:solidFill>
                  <a:srgbClr val="FF0000"/>
                </a:solidFill>
                <a:latin typeface="Trebuchet MS" pitchFamily="34" charset="0"/>
              </a:rPr>
              <a:t>?????</a:t>
            </a:r>
            <a:r>
              <a:rPr lang="de-DE" sz="2200" kern="0" dirty="0">
                <a:latin typeface="Trebuchet MS" pitchFamily="34" charset="0"/>
              </a:rPr>
              <a:t>.</a:t>
            </a:r>
          </a:p>
        </p:txBody>
      </p:sp>
      <p:sp>
        <p:nvSpPr>
          <p:cNvPr id="5" name="Textfeld 4">
            <a:extLst>
              <a:ext uri="{FF2B5EF4-FFF2-40B4-BE49-F238E27FC236}">
                <a16:creationId xmlns:a16="http://schemas.microsoft.com/office/drawing/2014/main" id="{354622F0-4F91-4FCA-A1E6-0D7803F2DEE7}"/>
              </a:ext>
            </a:extLst>
          </p:cNvPr>
          <p:cNvSpPr txBox="1">
            <a:spLocks noChangeArrowheads="1"/>
          </p:cNvSpPr>
          <p:nvPr/>
        </p:nvSpPr>
        <p:spPr bwMode="auto">
          <a:xfrm>
            <a:off x="140454" y="3300271"/>
            <a:ext cx="10060002" cy="3077189"/>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Wir  treffen  uns  am  Sonntag  dem  1. Juni.</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Das  Treffen  findet  Samstag  den  31. Mai  um 14 Uhr  statt.</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Ich  wohne  in  Nürnberg  Sandstraße 12.  im  1. Stock.</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Der  Ball  findet  am  Dienstag  1. Mai  um  20 Uhr  in  der  Stadthalle  statt.</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Frau  Meier  aus  Fürth  Baustraße 2  hat  den  Preis  gewonnen.</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Frau  Meier  Fürth  ist  die  Gewinnerin.</a:t>
            </a:r>
          </a:p>
        </p:txBody>
      </p:sp>
      <p:sp>
        <p:nvSpPr>
          <p:cNvPr id="6" name="Rechteck 5">
            <a:extLst>
              <a:ext uri="{FF2B5EF4-FFF2-40B4-BE49-F238E27FC236}">
                <a16:creationId xmlns:a16="http://schemas.microsoft.com/office/drawing/2014/main" id="{63A76604-A928-4E4F-A573-B116C934EDEE}"/>
              </a:ext>
            </a:extLst>
          </p:cNvPr>
          <p:cNvSpPr/>
          <p:nvPr/>
        </p:nvSpPr>
        <p:spPr>
          <a:xfrm>
            <a:off x="3935660" y="3481930"/>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7" name="Textfeld 6">
            <a:extLst>
              <a:ext uri="{FF2B5EF4-FFF2-40B4-BE49-F238E27FC236}">
                <a16:creationId xmlns:a16="http://schemas.microsoft.com/office/drawing/2014/main" id="{74ABE0EE-EB34-489B-B671-F87B0309C1E1}"/>
              </a:ext>
            </a:extLst>
          </p:cNvPr>
          <p:cNvSpPr txBox="1"/>
          <p:nvPr/>
        </p:nvSpPr>
        <p:spPr>
          <a:xfrm>
            <a:off x="3904696" y="3414675"/>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8" name="Rechteck 7">
            <a:extLst>
              <a:ext uri="{FF2B5EF4-FFF2-40B4-BE49-F238E27FC236}">
                <a16:creationId xmlns:a16="http://schemas.microsoft.com/office/drawing/2014/main" id="{599C6EF4-817E-4F7E-8B68-93B4A7C35FF3}"/>
              </a:ext>
            </a:extLst>
          </p:cNvPr>
          <p:cNvSpPr/>
          <p:nvPr/>
        </p:nvSpPr>
        <p:spPr>
          <a:xfrm>
            <a:off x="3815587" y="3975093"/>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9" name="Textfeld 8">
            <a:extLst>
              <a:ext uri="{FF2B5EF4-FFF2-40B4-BE49-F238E27FC236}">
                <a16:creationId xmlns:a16="http://schemas.microsoft.com/office/drawing/2014/main" id="{90592E8A-46A9-4978-8600-C5A3E752C3A8}"/>
              </a:ext>
            </a:extLst>
          </p:cNvPr>
          <p:cNvSpPr txBox="1"/>
          <p:nvPr/>
        </p:nvSpPr>
        <p:spPr>
          <a:xfrm>
            <a:off x="3784623" y="3907838"/>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0" name="Rechteck 9">
            <a:extLst>
              <a:ext uri="{FF2B5EF4-FFF2-40B4-BE49-F238E27FC236}">
                <a16:creationId xmlns:a16="http://schemas.microsoft.com/office/drawing/2014/main" id="{C7A019AA-9333-4AEF-BDA5-87364FB6DCD5}"/>
              </a:ext>
            </a:extLst>
          </p:cNvPr>
          <p:cNvSpPr/>
          <p:nvPr/>
        </p:nvSpPr>
        <p:spPr>
          <a:xfrm>
            <a:off x="5523604" y="3963498"/>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2" name="Textfeld 11">
            <a:extLst>
              <a:ext uri="{FF2B5EF4-FFF2-40B4-BE49-F238E27FC236}">
                <a16:creationId xmlns:a16="http://schemas.microsoft.com/office/drawing/2014/main" id="{BE0C351C-BCE3-4D35-BF11-445A249D75D5}"/>
              </a:ext>
            </a:extLst>
          </p:cNvPr>
          <p:cNvSpPr txBox="1">
            <a:spLocks noChangeArrowheads="1"/>
          </p:cNvSpPr>
          <p:nvPr/>
        </p:nvSpPr>
        <p:spPr bwMode="auto">
          <a:xfrm>
            <a:off x="8094707" y="3827563"/>
            <a:ext cx="3336170"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200" kern="0" dirty="0">
                <a:solidFill>
                  <a:srgbClr val="FF0000"/>
                </a:solidFill>
                <a:latin typeface="Trebuchet MS" pitchFamily="34" charset="0"/>
              </a:rPr>
              <a:t>Einleitung der näheren Erläuterung mit einem</a:t>
            </a:r>
          </a:p>
          <a:p>
            <a:pPr marL="0" marR="0" lvl="0" indent="0" defTabSz="914400" eaLnBrk="0" fontAlgn="auto" latinLnBrk="0" hangingPunct="0">
              <a:lnSpc>
                <a:spcPct val="100000"/>
              </a:lnSpc>
              <a:spcBef>
                <a:spcPts val="0"/>
              </a:spcBef>
              <a:spcAft>
                <a:spcPts val="0"/>
              </a:spcAft>
              <a:buClrTx/>
              <a:buSzTx/>
              <a:buFontTx/>
              <a:buNone/>
              <a:tabLst/>
              <a:defRPr/>
            </a:pPr>
            <a:r>
              <a:rPr lang="de-DE" altLang="de-DE" sz="1200" kern="0" dirty="0">
                <a:solidFill>
                  <a:srgbClr val="FF0000"/>
                </a:solidFill>
                <a:latin typeface="Trebuchet MS" pitchFamily="34" charset="0"/>
              </a:rPr>
              <a:t>Verhältniswort, deshalb kein Komma!</a:t>
            </a:r>
          </a:p>
        </p:txBody>
      </p:sp>
      <p:sp>
        <p:nvSpPr>
          <p:cNvPr id="13" name="Rechteck 12">
            <a:extLst>
              <a:ext uri="{FF2B5EF4-FFF2-40B4-BE49-F238E27FC236}">
                <a16:creationId xmlns:a16="http://schemas.microsoft.com/office/drawing/2014/main" id="{B3873FB4-1192-4705-8796-C577FF533382}"/>
              </a:ext>
            </a:extLst>
          </p:cNvPr>
          <p:cNvSpPr/>
          <p:nvPr/>
        </p:nvSpPr>
        <p:spPr>
          <a:xfrm>
            <a:off x="3246644" y="4506011"/>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4" name="Textfeld 13">
            <a:extLst>
              <a:ext uri="{FF2B5EF4-FFF2-40B4-BE49-F238E27FC236}">
                <a16:creationId xmlns:a16="http://schemas.microsoft.com/office/drawing/2014/main" id="{76C98261-4AF2-42DF-A949-D11F51752B50}"/>
              </a:ext>
            </a:extLst>
          </p:cNvPr>
          <p:cNvSpPr txBox="1"/>
          <p:nvPr/>
        </p:nvSpPr>
        <p:spPr>
          <a:xfrm>
            <a:off x="3215680" y="443875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5" name="Rechteck 14">
            <a:extLst>
              <a:ext uri="{FF2B5EF4-FFF2-40B4-BE49-F238E27FC236}">
                <a16:creationId xmlns:a16="http://schemas.microsoft.com/office/drawing/2014/main" id="{1567F225-524D-4E3D-AA59-B7228BCEE8FA}"/>
              </a:ext>
            </a:extLst>
          </p:cNvPr>
          <p:cNvSpPr/>
          <p:nvPr/>
        </p:nvSpPr>
        <p:spPr>
          <a:xfrm>
            <a:off x="5231904" y="4424174"/>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6" name="Textfeld 15">
            <a:extLst>
              <a:ext uri="{FF2B5EF4-FFF2-40B4-BE49-F238E27FC236}">
                <a16:creationId xmlns:a16="http://schemas.microsoft.com/office/drawing/2014/main" id="{5CCE05AB-8ADA-4313-A2B4-8FEEF08444D3}"/>
              </a:ext>
            </a:extLst>
          </p:cNvPr>
          <p:cNvSpPr txBox="1">
            <a:spLocks noChangeArrowheads="1"/>
          </p:cNvSpPr>
          <p:nvPr/>
        </p:nvSpPr>
        <p:spPr bwMode="auto">
          <a:xfrm>
            <a:off x="8094707" y="4331619"/>
            <a:ext cx="3336170"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fontAlgn="auto">
              <a:spcBef>
                <a:spcPts val="0"/>
              </a:spcBef>
              <a:spcAft>
                <a:spcPts val="0"/>
              </a:spcAft>
              <a:buNone/>
              <a:defRPr/>
            </a:pPr>
            <a:r>
              <a:rPr lang="de-DE" altLang="de-DE" sz="1200" kern="0" dirty="0">
                <a:solidFill>
                  <a:srgbClr val="FF0000"/>
                </a:solidFill>
                <a:latin typeface="Trebuchet MS" pitchFamily="34" charset="0"/>
              </a:rPr>
              <a:t>Einleitung der näheren Erläuterung mit einem</a:t>
            </a:r>
          </a:p>
          <a:p>
            <a:pPr lvl="0" fontAlgn="auto">
              <a:spcBef>
                <a:spcPts val="0"/>
              </a:spcBef>
              <a:spcAft>
                <a:spcPts val="0"/>
              </a:spcAft>
              <a:buNone/>
              <a:defRPr/>
            </a:pPr>
            <a:r>
              <a:rPr lang="de-DE" altLang="de-DE" sz="1200" kern="0" dirty="0">
                <a:solidFill>
                  <a:srgbClr val="FF0000"/>
                </a:solidFill>
                <a:latin typeface="Trebuchet MS" pitchFamily="34" charset="0"/>
              </a:rPr>
              <a:t>Verhältniswort, deshalb kein Komma!</a:t>
            </a:r>
          </a:p>
        </p:txBody>
      </p:sp>
      <p:sp>
        <p:nvSpPr>
          <p:cNvPr id="17" name="Rechteck 16">
            <a:extLst>
              <a:ext uri="{FF2B5EF4-FFF2-40B4-BE49-F238E27FC236}">
                <a16:creationId xmlns:a16="http://schemas.microsoft.com/office/drawing/2014/main" id="{F7128E70-D8AC-46EB-8859-1243EAF8C47F}"/>
              </a:ext>
            </a:extLst>
          </p:cNvPr>
          <p:cNvSpPr/>
          <p:nvPr/>
        </p:nvSpPr>
        <p:spPr>
          <a:xfrm>
            <a:off x="3949107" y="4973344"/>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8" name="Textfeld 17">
            <a:extLst>
              <a:ext uri="{FF2B5EF4-FFF2-40B4-BE49-F238E27FC236}">
                <a16:creationId xmlns:a16="http://schemas.microsoft.com/office/drawing/2014/main" id="{5FE75EE7-9D46-406C-BB4B-29A5FCB25038}"/>
              </a:ext>
            </a:extLst>
          </p:cNvPr>
          <p:cNvSpPr txBox="1"/>
          <p:nvPr/>
        </p:nvSpPr>
        <p:spPr>
          <a:xfrm>
            <a:off x="3918143" y="4906089"/>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9" name="Rechteck 18">
            <a:extLst>
              <a:ext uri="{FF2B5EF4-FFF2-40B4-BE49-F238E27FC236}">
                <a16:creationId xmlns:a16="http://schemas.microsoft.com/office/drawing/2014/main" id="{8EFC2E68-591C-4635-9AA6-348CAC6BD00B}"/>
              </a:ext>
            </a:extLst>
          </p:cNvPr>
          <p:cNvSpPr/>
          <p:nvPr/>
        </p:nvSpPr>
        <p:spPr>
          <a:xfrm>
            <a:off x="4612744" y="5480705"/>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21" name="Rechteck 20">
            <a:extLst>
              <a:ext uri="{FF2B5EF4-FFF2-40B4-BE49-F238E27FC236}">
                <a16:creationId xmlns:a16="http://schemas.microsoft.com/office/drawing/2014/main" id="{E29EAD7A-05FB-4942-AF63-A89EB49D79D8}"/>
              </a:ext>
            </a:extLst>
          </p:cNvPr>
          <p:cNvSpPr/>
          <p:nvPr/>
        </p:nvSpPr>
        <p:spPr>
          <a:xfrm>
            <a:off x="2996901" y="5480705"/>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22" name="Textfeld 21">
            <a:extLst>
              <a:ext uri="{FF2B5EF4-FFF2-40B4-BE49-F238E27FC236}">
                <a16:creationId xmlns:a16="http://schemas.microsoft.com/office/drawing/2014/main" id="{4470B74E-C0D9-49A3-BD3D-08626C12B5FD}"/>
              </a:ext>
            </a:extLst>
          </p:cNvPr>
          <p:cNvSpPr txBox="1"/>
          <p:nvPr/>
        </p:nvSpPr>
        <p:spPr>
          <a:xfrm>
            <a:off x="2965937" y="544074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24" name="Rechteck 23">
            <a:extLst>
              <a:ext uri="{FF2B5EF4-FFF2-40B4-BE49-F238E27FC236}">
                <a16:creationId xmlns:a16="http://schemas.microsoft.com/office/drawing/2014/main" id="{E392B404-8101-4FFD-AC64-94ABC02D1C9E}"/>
              </a:ext>
            </a:extLst>
          </p:cNvPr>
          <p:cNvSpPr/>
          <p:nvPr/>
        </p:nvSpPr>
        <p:spPr>
          <a:xfrm>
            <a:off x="4643708" y="552861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25" name="Textfeld 24">
            <a:extLst>
              <a:ext uri="{FF2B5EF4-FFF2-40B4-BE49-F238E27FC236}">
                <a16:creationId xmlns:a16="http://schemas.microsoft.com/office/drawing/2014/main" id="{D01B4997-1A08-4231-A087-7EFEB9F67760}"/>
              </a:ext>
            </a:extLst>
          </p:cNvPr>
          <p:cNvSpPr txBox="1"/>
          <p:nvPr/>
        </p:nvSpPr>
        <p:spPr>
          <a:xfrm>
            <a:off x="4612744" y="5461361"/>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27" name="Rechteck 26">
            <a:extLst>
              <a:ext uri="{FF2B5EF4-FFF2-40B4-BE49-F238E27FC236}">
                <a16:creationId xmlns:a16="http://schemas.microsoft.com/office/drawing/2014/main" id="{A323A9CE-13D4-461E-8341-D1542152F8B0}"/>
              </a:ext>
            </a:extLst>
          </p:cNvPr>
          <p:cNvSpPr/>
          <p:nvPr/>
        </p:nvSpPr>
        <p:spPr>
          <a:xfrm>
            <a:off x="1514784" y="5974764"/>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29" name="Rechteck 28">
            <a:extLst>
              <a:ext uri="{FF2B5EF4-FFF2-40B4-BE49-F238E27FC236}">
                <a16:creationId xmlns:a16="http://schemas.microsoft.com/office/drawing/2014/main" id="{332A9EFA-485E-4B3D-AAAF-7C685E74AB58}"/>
              </a:ext>
            </a:extLst>
          </p:cNvPr>
          <p:cNvSpPr/>
          <p:nvPr/>
        </p:nvSpPr>
        <p:spPr>
          <a:xfrm>
            <a:off x="1545748" y="6022675"/>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30" name="Textfeld 29">
            <a:extLst>
              <a:ext uri="{FF2B5EF4-FFF2-40B4-BE49-F238E27FC236}">
                <a16:creationId xmlns:a16="http://schemas.microsoft.com/office/drawing/2014/main" id="{A648DAA6-308C-42CD-A6C5-DF55245111CE}"/>
              </a:ext>
            </a:extLst>
          </p:cNvPr>
          <p:cNvSpPr txBox="1"/>
          <p:nvPr/>
        </p:nvSpPr>
        <p:spPr>
          <a:xfrm>
            <a:off x="1514784" y="5955420"/>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31" name="Rechteck 30">
            <a:extLst>
              <a:ext uri="{FF2B5EF4-FFF2-40B4-BE49-F238E27FC236}">
                <a16:creationId xmlns:a16="http://schemas.microsoft.com/office/drawing/2014/main" id="{174B564A-5789-4195-8925-F0CE25083109}"/>
              </a:ext>
            </a:extLst>
          </p:cNvPr>
          <p:cNvSpPr/>
          <p:nvPr/>
        </p:nvSpPr>
        <p:spPr>
          <a:xfrm>
            <a:off x="2406176" y="5960988"/>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32" name="Rechteck 31">
            <a:extLst>
              <a:ext uri="{FF2B5EF4-FFF2-40B4-BE49-F238E27FC236}">
                <a16:creationId xmlns:a16="http://schemas.microsoft.com/office/drawing/2014/main" id="{0F2000B7-0D5C-451C-9EB5-E3C9F08EDADE}"/>
              </a:ext>
            </a:extLst>
          </p:cNvPr>
          <p:cNvSpPr/>
          <p:nvPr/>
        </p:nvSpPr>
        <p:spPr>
          <a:xfrm>
            <a:off x="2437140" y="6008899"/>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33" name="Textfeld 32">
            <a:extLst>
              <a:ext uri="{FF2B5EF4-FFF2-40B4-BE49-F238E27FC236}">
                <a16:creationId xmlns:a16="http://schemas.microsoft.com/office/drawing/2014/main" id="{56478F25-BB21-45BB-9E56-ECAFB3058D04}"/>
              </a:ext>
            </a:extLst>
          </p:cNvPr>
          <p:cNvSpPr txBox="1"/>
          <p:nvPr/>
        </p:nvSpPr>
        <p:spPr>
          <a:xfrm>
            <a:off x="2406176" y="5941644"/>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34" name="Textfeld 33">
            <a:extLst>
              <a:ext uri="{FF2B5EF4-FFF2-40B4-BE49-F238E27FC236}">
                <a16:creationId xmlns:a16="http://schemas.microsoft.com/office/drawing/2014/main" id="{270B8801-CFDD-448E-A99E-768717C3ED55}"/>
              </a:ext>
            </a:extLst>
          </p:cNvPr>
          <p:cNvSpPr txBox="1"/>
          <p:nvPr/>
        </p:nvSpPr>
        <p:spPr>
          <a:xfrm>
            <a:off x="6816080" y="1507431"/>
            <a:ext cx="2088232" cy="769441"/>
          </a:xfrm>
          <a:prstGeom prst="rect">
            <a:avLst/>
          </a:prstGeom>
          <a:solidFill>
            <a:schemeClr val="bg1"/>
          </a:solidFill>
        </p:spPr>
        <p:txBody>
          <a:bodyPr wrap="square">
            <a:spAutoFit/>
          </a:bodyPr>
          <a:lstStyle/>
          <a:p>
            <a:r>
              <a:rPr lang="de-DE" sz="2200" kern="0" dirty="0">
                <a:solidFill>
                  <a:schemeClr val="tx2"/>
                </a:solidFill>
                <a:latin typeface="Trebuchet MS" pitchFamily="34" charset="0"/>
              </a:rPr>
              <a:t>Beispiele: </a:t>
            </a:r>
            <a:r>
              <a:rPr lang="de-DE" sz="2200" kern="0" dirty="0">
                <a:solidFill>
                  <a:srgbClr val="FF0000"/>
                </a:solidFill>
                <a:latin typeface="Trebuchet MS" pitchFamily="34" charset="0"/>
              </a:rPr>
              <a:t>????</a:t>
            </a:r>
          </a:p>
          <a:p>
            <a:r>
              <a:rPr lang="de-DE" sz="2200" kern="0" dirty="0">
                <a:solidFill>
                  <a:schemeClr val="tx2"/>
                </a:solidFill>
                <a:latin typeface="Trebuchet MS" pitchFamily="34" charset="0"/>
              </a:rPr>
              <a:t>Verhältniswort</a:t>
            </a:r>
            <a:endParaRPr lang="de-DE" sz="2200" dirty="0">
              <a:solidFill>
                <a:schemeClr val="tx2"/>
              </a:solidFill>
            </a:endParaRPr>
          </a:p>
        </p:txBody>
      </p:sp>
      <p:sp>
        <p:nvSpPr>
          <p:cNvPr id="35" name="Textfeld 34">
            <a:extLst>
              <a:ext uri="{FF2B5EF4-FFF2-40B4-BE49-F238E27FC236}">
                <a16:creationId xmlns:a16="http://schemas.microsoft.com/office/drawing/2014/main" id="{39C5FDB9-271E-4338-8377-1768D7CF98F7}"/>
              </a:ext>
            </a:extLst>
          </p:cNvPr>
          <p:cNvSpPr txBox="1"/>
          <p:nvPr/>
        </p:nvSpPr>
        <p:spPr>
          <a:xfrm>
            <a:off x="8127581" y="1503563"/>
            <a:ext cx="2592287" cy="430887"/>
          </a:xfrm>
          <a:prstGeom prst="rect">
            <a:avLst/>
          </a:prstGeom>
          <a:solidFill>
            <a:schemeClr val="bg1"/>
          </a:solidFill>
        </p:spPr>
        <p:txBody>
          <a:bodyPr wrap="square">
            <a:spAutoFit/>
          </a:bodyPr>
          <a:lstStyle/>
          <a:p>
            <a:r>
              <a:rPr lang="de-DE" sz="2200" kern="0" dirty="0">
                <a:latin typeface="Trebuchet MS" pitchFamily="34" charset="0"/>
              </a:rPr>
              <a:t>aus, im, in, um ...</a:t>
            </a:r>
            <a:endParaRPr lang="de-DE" sz="2200" dirty="0"/>
          </a:p>
        </p:txBody>
      </p:sp>
      <p:sp>
        <p:nvSpPr>
          <p:cNvPr id="36" name="Textfeld 35">
            <a:extLst>
              <a:ext uri="{FF2B5EF4-FFF2-40B4-BE49-F238E27FC236}">
                <a16:creationId xmlns:a16="http://schemas.microsoft.com/office/drawing/2014/main" id="{83546E4F-4FC2-4955-B094-FDA8F671D6AE}"/>
              </a:ext>
            </a:extLst>
          </p:cNvPr>
          <p:cNvSpPr txBox="1"/>
          <p:nvPr/>
        </p:nvSpPr>
        <p:spPr>
          <a:xfrm>
            <a:off x="140454" y="2943683"/>
            <a:ext cx="9627954" cy="430887"/>
          </a:xfrm>
          <a:prstGeom prst="rect">
            <a:avLst/>
          </a:prstGeom>
          <a:noFill/>
        </p:spPr>
        <p:txBody>
          <a:bodyPr wrap="square">
            <a:spAutoFit/>
          </a:bodyPr>
          <a:lstStyle/>
          <a:p>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Klick </a:t>
            </a:r>
            <a:r>
              <a:rPr kumimoji="0" lang="de-DE" sz="2200" b="0" i="0" u="none" strike="noStrike" kern="0" cap="none" spc="0" normalizeH="0" baseline="0" noProof="0" dirty="0">
                <a:ln>
                  <a:noFill/>
                </a:ln>
                <a:solidFill>
                  <a:srgbClr val="FF0000"/>
                </a:solidFill>
                <a:effectLst/>
                <a:uLnTx/>
                <a:uFillTx/>
                <a:latin typeface="Trebuchet MS" pitchFamily="34" charset="0"/>
              </a:rPr>
              <a:t>auf Stellen, wo ein Komma nötig ist, in der richtigen Reihenfolge!</a:t>
            </a:r>
            <a:endParaRPr lang="de-DE" dirty="0">
              <a:solidFill>
                <a:srgbClr val="FF0000"/>
              </a:solidFill>
            </a:endParaRPr>
          </a:p>
        </p:txBody>
      </p:sp>
      <p:sp>
        <p:nvSpPr>
          <p:cNvPr id="40" name="Textfeld 39">
            <a:extLst>
              <a:ext uri="{FF2B5EF4-FFF2-40B4-BE49-F238E27FC236}">
                <a16:creationId xmlns:a16="http://schemas.microsoft.com/office/drawing/2014/main" id="{F330E73E-7D91-4AE7-B7A0-6FEB5CDABBA0}"/>
              </a:ext>
            </a:extLst>
          </p:cNvPr>
          <p:cNvSpPr txBox="1"/>
          <p:nvPr/>
        </p:nvSpPr>
        <p:spPr>
          <a:xfrm>
            <a:off x="9165166" y="1044524"/>
            <a:ext cx="1312931" cy="430887"/>
          </a:xfrm>
          <a:prstGeom prst="rect">
            <a:avLst/>
          </a:prstGeom>
          <a:solidFill>
            <a:schemeClr val="bg1"/>
          </a:solidFill>
        </p:spPr>
        <p:txBody>
          <a:bodyPr wrap="square">
            <a:spAutoFit/>
          </a:bodyPr>
          <a:lstStyle/>
          <a:p>
            <a:r>
              <a:rPr lang="de-DE" sz="2200" kern="0" dirty="0">
                <a:latin typeface="Trebuchet MS" pitchFamily="34" charset="0"/>
              </a:rPr>
              <a:t>Komma.</a:t>
            </a:r>
            <a:endParaRPr lang="de-DE" sz="2200" dirty="0"/>
          </a:p>
        </p:txBody>
      </p:sp>
      <p:sp>
        <p:nvSpPr>
          <p:cNvPr id="41" name="Textfeld 40">
            <a:extLst>
              <a:ext uri="{FF2B5EF4-FFF2-40B4-BE49-F238E27FC236}">
                <a16:creationId xmlns:a16="http://schemas.microsoft.com/office/drawing/2014/main" id="{2C1A21BA-402B-4B66-BFC5-F1747A90B1F2}"/>
              </a:ext>
            </a:extLst>
          </p:cNvPr>
          <p:cNvSpPr txBox="1">
            <a:spLocks noChangeArrowheads="1"/>
          </p:cNvSpPr>
          <p:nvPr/>
        </p:nvSpPr>
        <p:spPr bwMode="auto">
          <a:xfrm>
            <a:off x="9874310" y="3057755"/>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23" name="Rechteck 22">
            <a:extLst>
              <a:ext uri="{FF2B5EF4-FFF2-40B4-BE49-F238E27FC236}">
                <a16:creationId xmlns:a16="http://schemas.microsoft.com/office/drawing/2014/main" id="{823BA891-774C-9105-7B84-F048099A8F6C}"/>
              </a:ext>
            </a:extLst>
          </p:cNvPr>
          <p:cNvSpPr/>
          <p:nvPr/>
        </p:nvSpPr>
        <p:spPr>
          <a:xfrm>
            <a:off x="4836331" y="492728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28" name="Textfeld 27">
            <a:extLst>
              <a:ext uri="{FF2B5EF4-FFF2-40B4-BE49-F238E27FC236}">
                <a16:creationId xmlns:a16="http://schemas.microsoft.com/office/drawing/2014/main" id="{6A27C9A3-7852-666C-C5F6-76BD7BAB6E0E}"/>
              </a:ext>
            </a:extLst>
          </p:cNvPr>
          <p:cNvSpPr txBox="1">
            <a:spLocks noChangeArrowheads="1"/>
          </p:cNvSpPr>
          <p:nvPr/>
        </p:nvSpPr>
        <p:spPr bwMode="auto">
          <a:xfrm>
            <a:off x="4404528" y="4761323"/>
            <a:ext cx="1093569" cy="276999"/>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fontAlgn="auto">
              <a:spcBef>
                <a:spcPts val="0"/>
              </a:spcBef>
              <a:spcAft>
                <a:spcPts val="0"/>
              </a:spcAft>
              <a:buNone/>
              <a:defRPr/>
            </a:pPr>
            <a:r>
              <a:rPr lang="de-DE" altLang="de-DE" sz="1200" kern="0" dirty="0">
                <a:solidFill>
                  <a:srgbClr val="FF0000"/>
                </a:solidFill>
                <a:latin typeface="Trebuchet MS" pitchFamily="34" charset="0"/>
              </a:rPr>
              <a:t>Kein Komma!</a:t>
            </a:r>
          </a:p>
        </p:txBody>
      </p:sp>
      <p:sp>
        <p:nvSpPr>
          <p:cNvPr id="42" name="Rechteck 41">
            <a:extLst>
              <a:ext uri="{FF2B5EF4-FFF2-40B4-BE49-F238E27FC236}">
                <a16:creationId xmlns:a16="http://schemas.microsoft.com/office/drawing/2014/main" id="{B2CF760B-056F-0460-2597-C0E2D936C00D}"/>
              </a:ext>
            </a:extLst>
          </p:cNvPr>
          <p:cNvSpPr/>
          <p:nvPr/>
        </p:nvSpPr>
        <p:spPr>
          <a:xfrm>
            <a:off x="6375209" y="4912575"/>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43" name="Textfeld 42">
            <a:extLst>
              <a:ext uri="{FF2B5EF4-FFF2-40B4-BE49-F238E27FC236}">
                <a16:creationId xmlns:a16="http://schemas.microsoft.com/office/drawing/2014/main" id="{F80BC0CB-F19A-17E7-A029-B717772EAD82}"/>
              </a:ext>
            </a:extLst>
          </p:cNvPr>
          <p:cNvSpPr txBox="1">
            <a:spLocks noChangeArrowheads="1"/>
          </p:cNvSpPr>
          <p:nvPr/>
        </p:nvSpPr>
        <p:spPr bwMode="auto">
          <a:xfrm>
            <a:off x="5943406" y="4761323"/>
            <a:ext cx="1093569" cy="276999"/>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fontAlgn="auto">
              <a:spcBef>
                <a:spcPts val="0"/>
              </a:spcBef>
              <a:spcAft>
                <a:spcPts val="0"/>
              </a:spcAft>
              <a:buNone/>
              <a:defRPr/>
            </a:pPr>
            <a:r>
              <a:rPr lang="de-DE" altLang="de-DE" sz="1200" kern="0" dirty="0">
                <a:solidFill>
                  <a:srgbClr val="FF0000"/>
                </a:solidFill>
                <a:latin typeface="Trebuchet MS" pitchFamily="34" charset="0"/>
              </a:rPr>
              <a:t>Kein Komma!</a:t>
            </a:r>
          </a:p>
        </p:txBody>
      </p:sp>
      <p:sp>
        <p:nvSpPr>
          <p:cNvPr id="2" name="Textfeld 1">
            <a:extLst>
              <a:ext uri="{FF2B5EF4-FFF2-40B4-BE49-F238E27FC236}">
                <a16:creationId xmlns:a16="http://schemas.microsoft.com/office/drawing/2014/main" id="{E3218B9C-0E3B-D390-66EF-E0B73DCEDEB7}"/>
              </a:ext>
            </a:extLst>
          </p:cNvPr>
          <p:cNvSpPr txBox="1">
            <a:spLocks noChangeArrowheads="1"/>
          </p:cNvSpPr>
          <p:nvPr/>
        </p:nvSpPr>
        <p:spPr bwMode="auto">
          <a:xfrm>
            <a:off x="4065959" y="5229073"/>
            <a:ext cx="1292341" cy="276999"/>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fontAlgn="auto">
              <a:spcBef>
                <a:spcPts val="0"/>
              </a:spcBef>
              <a:spcAft>
                <a:spcPts val="0"/>
              </a:spcAft>
              <a:buNone/>
              <a:defRPr/>
            </a:pPr>
            <a:r>
              <a:rPr lang="de-DE" altLang="de-DE" sz="1200" kern="0" dirty="0">
                <a:solidFill>
                  <a:srgbClr val="FF0000"/>
                </a:solidFill>
                <a:latin typeface="Trebuchet MS" pitchFamily="34" charset="0"/>
              </a:rPr>
              <a:t>Nicht zwingend!</a:t>
            </a:r>
          </a:p>
        </p:txBody>
      </p:sp>
      <p:sp>
        <p:nvSpPr>
          <p:cNvPr id="3" name="Textfeld 2">
            <a:extLst>
              <a:ext uri="{FF2B5EF4-FFF2-40B4-BE49-F238E27FC236}">
                <a16:creationId xmlns:a16="http://schemas.microsoft.com/office/drawing/2014/main" id="{CDB133F4-76CE-5C37-09A8-25573DF5F9EF}"/>
              </a:ext>
            </a:extLst>
          </p:cNvPr>
          <p:cNvSpPr txBox="1">
            <a:spLocks noChangeArrowheads="1"/>
          </p:cNvSpPr>
          <p:nvPr/>
        </p:nvSpPr>
        <p:spPr bwMode="auto">
          <a:xfrm>
            <a:off x="1970902" y="5740817"/>
            <a:ext cx="3488455" cy="276999"/>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fontAlgn="auto">
              <a:spcBef>
                <a:spcPts val="0"/>
              </a:spcBef>
              <a:spcAft>
                <a:spcPts val="0"/>
              </a:spcAft>
              <a:buNone/>
              <a:defRPr/>
            </a:pPr>
            <a:r>
              <a:rPr lang="de-DE" altLang="de-DE" sz="1200" kern="0" dirty="0">
                <a:solidFill>
                  <a:srgbClr val="FF0000"/>
                </a:solidFill>
                <a:latin typeface="Trebuchet MS" pitchFamily="34" charset="0"/>
              </a:rPr>
              <a:t>Zwingend. weil es keine mehrteilige Angabe ist!</a:t>
            </a:r>
          </a:p>
        </p:txBody>
      </p:sp>
    </p:spTree>
    <p:extLst>
      <p:ext uri="{BB962C8B-B14F-4D97-AF65-F5344CB8AC3E}">
        <p14:creationId xmlns:p14="http://schemas.microsoft.com/office/powerpoint/2010/main" val="5774657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6"/>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6" restart="whenNotActive" fill="hold" evtFilter="cancelBubble" nodeType="interactiveSeq">
                <p:stCondLst>
                  <p:cond evt="onClick" delay="0">
                    <p:tgtEl>
                      <p:spTgt spid="8"/>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25" restart="whenNotActive" fill="hold" evtFilter="cancelBubble" nodeType="interactiveSeq">
                <p:stCondLst>
                  <p:cond evt="onClick" delay="0">
                    <p:tgtEl>
                      <p:spTgt spid="10"/>
                    </p:tgtEl>
                  </p:cond>
                </p:stCondLst>
                <p:endSync evt="end" delay="0">
                  <p:rtn val="all"/>
                </p:endSync>
                <p:childTnLst>
                  <p:par>
                    <p:cTn id="26" fill="hold">
                      <p:stCondLst>
                        <p:cond delay="0"/>
                      </p:stCondLst>
                      <p:childTnLst>
                        <p:par>
                          <p:cTn id="27" fill="hold">
                            <p:stCondLst>
                              <p:cond delay="0"/>
                            </p:stCondLst>
                            <p:childTnLst>
                              <p:par>
                                <p:cTn id="28" presetID="1" presetClass="entr" presetSubtype="0"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nextCondLst>
                <p:cond evt="onClick" delay="0">
                  <p:tgtEl>
                    <p:spTgt spid="10"/>
                  </p:tgtEl>
                </p:cond>
              </p:nextCondLst>
            </p:seq>
            <p:seq concurrent="1" nextAc="seek">
              <p:cTn id="33" restart="whenNotActive" fill="hold" evtFilter="cancelBubble" nodeType="interactiveSeq">
                <p:stCondLst>
                  <p:cond evt="onClick" delay="0">
                    <p:tgtEl>
                      <p:spTgt spid="13"/>
                    </p:tgtEl>
                  </p:cond>
                </p:stCondLst>
                <p:endSync evt="end" delay="0">
                  <p:rtn val="all"/>
                </p:endSync>
                <p:childTnLst>
                  <p:par>
                    <p:cTn id="34" fill="hold">
                      <p:stCondLst>
                        <p:cond delay="0"/>
                      </p:stCondLst>
                      <p:childTnLst>
                        <p:par>
                          <p:cTn id="35" fill="hold">
                            <p:stCondLst>
                              <p:cond delay="0"/>
                            </p:stCondLst>
                            <p:childTnLst>
                              <p:par>
                                <p:cTn id="36" presetID="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40" restart="whenNotActive" fill="hold" evtFilter="cancelBubble" nodeType="interactiveSeq">
                <p:stCondLst>
                  <p:cond evt="onClick" delay="0">
                    <p:tgtEl>
                      <p:spTgt spid="17"/>
                    </p:tgtEl>
                  </p:cond>
                </p:stCondLst>
                <p:endSync evt="end" delay="0">
                  <p:rtn val="all"/>
                </p:endSync>
                <p:childTnLst>
                  <p:par>
                    <p:cTn id="41" fill="hold">
                      <p:stCondLst>
                        <p:cond delay="0"/>
                      </p:stCondLst>
                      <p:childTnLst>
                        <p:par>
                          <p:cTn id="42" fill="hold">
                            <p:stCondLst>
                              <p:cond delay="0"/>
                            </p:stCondLst>
                            <p:childTnLst>
                              <p:par>
                                <p:cTn id="43" presetID="1"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49" restart="whenNotActive" fill="hold" evtFilter="cancelBubble" nodeType="interactiveSeq">
                <p:stCondLst>
                  <p:cond evt="onClick" delay="0">
                    <p:tgtEl>
                      <p:spTgt spid="15"/>
                    </p:tgtEl>
                  </p:cond>
                </p:stCondLst>
                <p:endSync evt="end" delay="0">
                  <p:rtn val="all"/>
                </p:endSync>
                <p:childTnLst>
                  <p:par>
                    <p:cTn id="50" fill="hold">
                      <p:stCondLst>
                        <p:cond delay="0"/>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7"/>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56" restart="whenNotActive" fill="hold" evtFilter="cancelBubble" nodeType="interactiveSeq">
                <p:stCondLst>
                  <p:cond evt="onClick" delay="0">
                    <p:tgtEl>
                      <p:spTgt spid="21"/>
                    </p:tgtEl>
                  </p:cond>
                </p:stCondLst>
                <p:endSync evt="end" delay="0">
                  <p:rtn val="all"/>
                </p:endSync>
                <p:childTnLst>
                  <p:par>
                    <p:cTn id="57" fill="hold">
                      <p:stCondLst>
                        <p:cond delay="0"/>
                      </p:stCondLst>
                      <p:childTnLst>
                        <p:par>
                          <p:cTn id="58" fill="hold">
                            <p:stCondLst>
                              <p:cond delay="0"/>
                            </p:stCondLst>
                            <p:childTnLst>
                              <p:par>
                                <p:cTn id="59" presetID="1" presetClass="entr" presetSubtype="0" fill="hold" grpId="0" nodeType="withEffect">
                                  <p:stCondLst>
                                    <p:cond delay="0"/>
                                  </p:stCondLst>
                                  <p:childTnLst>
                                    <p:set>
                                      <p:cBhvr>
                                        <p:cTn id="60" dur="1" fill="hold">
                                          <p:stCondLst>
                                            <p:cond delay="0"/>
                                          </p:stCondLst>
                                        </p:cTn>
                                        <p:tgtEl>
                                          <p:spTgt spid="2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65" restart="whenNotActive" fill="hold" evtFilter="cancelBubble" nodeType="interactiveSeq">
                <p:stCondLst>
                  <p:cond evt="onClick" delay="0">
                    <p:tgtEl>
                      <p:spTgt spid="24"/>
                    </p:tgtEl>
                  </p:cond>
                </p:stCondLst>
                <p:endSync evt="end" delay="0">
                  <p:rtn val="all"/>
                </p:endSync>
                <p:childTnLst>
                  <p:par>
                    <p:cTn id="66" fill="hold">
                      <p:stCondLst>
                        <p:cond delay="0"/>
                      </p:stCondLst>
                      <p:childTnLst>
                        <p:par>
                          <p:cTn id="67" fill="hold">
                            <p:stCondLst>
                              <p:cond delay="0"/>
                            </p:stCondLst>
                            <p:childTnLst>
                              <p:par>
                                <p:cTn id="68" presetID="1" presetClass="entr" presetSubtype="0" fill="hold" grpId="0" nodeType="withEffect">
                                  <p:stCondLst>
                                    <p:cond delay="0"/>
                                  </p:stCondLst>
                                  <p:childTnLst>
                                    <p:set>
                                      <p:cBhvr>
                                        <p:cTn id="69" dur="1" fill="hold">
                                          <p:stCondLst>
                                            <p:cond delay="0"/>
                                          </p:stCondLst>
                                        </p:cTn>
                                        <p:tgtEl>
                                          <p:spTgt spid="25"/>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31"/>
                                        </p:tgtEl>
                                        <p:attrNameLst>
                                          <p:attrName>style.visibility</p:attrName>
                                        </p:attrNameLst>
                                      </p:cBhvr>
                                      <p:to>
                                        <p:strVal val="visible"/>
                                      </p:to>
                                    </p:set>
                                  </p:childTnLst>
                                </p:cTn>
                              </p:par>
                            </p:childTnLst>
                          </p:cTn>
                        </p:par>
                      </p:childTnLst>
                    </p:cTn>
                  </p:par>
                </p:childTnLst>
              </p:cTn>
              <p:nextCondLst>
                <p:cond evt="onClick" delay="0">
                  <p:tgtEl>
                    <p:spTgt spid="24"/>
                  </p:tgtEl>
                </p:cond>
              </p:nextCondLst>
            </p:seq>
            <p:seq concurrent="1" nextAc="seek">
              <p:cTn id="74" restart="whenNotActive" fill="hold" evtFilter="cancelBubble" nodeType="interactiveSeq">
                <p:stCondLst>
                  <p:cond evt="onClick" delay="0">
                    <p:tgtEl>
                      <p:spTgt spid="29"/>
                    </p:tgtEl>
                  </p:cond>
                </p:stCondLst>
                <p:endSync evt="end" delay="0">
                  <p:rtn val="all"/>
                </p:endSync>
                <p:childTnLst>
                  <p:par>
                    <p:cTn id="75" fill="hold">
                      <p:stCondLst>
                        <p:cond delay="0"/>
                      </p:stCondLst>
                      <p:childTnLst>
                        <p:par>
                          <p:cTn id="76" fill="hold">
                            <p:stCondLst>
                              <p:cond delay="0"/>
                            </p:stCondLst>
                            <p:childTnLst>
                              <p:par>
                                <p:cTn id="77" presetID="1" presetClass="entr" presetSubtype="0" fill="hold" grpId="0" nodeType="with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29"/>
                  </p:tgtEl>
                </p:cond>
              </p:nextCondLst>
            </p:seq>
            <p:seq concurrent="1" nextAc="seek">
              <p:cTn id="81" restart="whenNotActive" fill="hold" evtFilter="cancelBubble" nodeType="interactiveSeq">
                <p:stCondLst>
                  <p:cond evt="onClick" delay="0">
                    <p:tgtEl>
                      <p:spTgt spid="32"/>
                    </p:tgtEl>
                  </p:cond>
                </p:stCondLst>
                <p:endSync evt="end" delay="0">
                  <p:rtn val="all"/>
                </p:endSync>
                <p:childTnLst>
                  <p:par>
                    <p:cTn id="82" fill="hold">
                      <p:stCondLst>
                        <p:cond delay="0"/>
                      </p:stCondLst>
                      <p:childTnLst>
                        <p:par>
                          <p:cTn id="83" fill="hold">
                            <p:stCondLst>
                              <p:cond delay="0"/>
                            </p:stCondLst>
                            <p:childTnLst>
                              <p:par>
                                <p:cTn id="84" presetID="1" presetClass="entr" presetSubtype="0" fill="hold" grpId="0" nodeType="withEffect">
                                  <p:stCondLst>
                                    <p:cond delay="0"/>
                                  </p:stCondLst>
                                  <p:childTnLst>
                                    <p:set>
                                      <p:cBhvr>
                                        <p:cTn id="85" dur="1" fill="hold">
                                          <p:stCondLst>
                                            <p:cond delay="0"/>
                                          </p:stCondLst>
                                        </p:cTn>
                                        <p:tgtEl>
                                          <p:spTgt spid="33"/>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3"/>
                                        </p:tgtEl>
                                        <p:attrNameLst>
                                          <p:attrName>style.visibility</p:attrName>
                                        </p:attrNameLst>
                                      </p:cBhvr>
                                      <p:to>
                                        <p:strVal val="visible"/>
                                      </p:to>
                                    </p:set>
                                  </p:childTnLst>
                                </p:cTn>
                              </p:par>
                            </p:childTnLst>
                          </p:cTn>
                        </p:par>
                      </p:childTnLst>
                    </p:cTn>
                  </p:par>
                </p:childTnLst>
              </p:cTn>
              <p:nextCondLst>
                <p:cond evt="onClick" delay="0">
                  <p:tgtEl>
                    <p:spTgt spid="32"/>
                  </p:tgtEl>
                </p:cond>
              </p:nextCondLst>
            </p:seq>
            <p:seq concurrent="1" nextAc="seek">
              <p:cTn id="88" restart="whenNotActive" fill="hold" evtFilter="cancelBubble" nodeType="interactiveSeq">
                <p:stCondLst>
                  <p:cond evt="onClick" delay="0">
                    <p:tgtEl>
                      <p:spTgt spid="4"/>
                    </p:tgtEl>
                  </p:cond>
                </p:stCondLst>
                <p:endSync evt="end" delay="0">
                  <p:rtn val="all"/>
                </p:endSync>
                <p:childTnLst>
                  <p:par>
                    <p:cTn id="89" fill="hold">
                      <p:stCondLst>
                        <p:cond delay="0"/>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0"/>
                                        </p:tgtEl>
                                        <p:attrNameLst>
                                          <p:attrName>style.visibility</p:attrName>
                                        </p:attrNameLst>
                                      </p:cBhvr>
                                      <p:to>
                                        <p:strVal val="visible"/>
                                      </p:to>
                                    </p:set>
                                  </p:childTnLst>
                                </p:cTn>
                              </p:par>
                            </p:childTnLst>
                          </p:cTn>
                        </p:par>
                        <p:par>
                          <p:cTn id="93" fill="hold">
                            <p:stCondLst>
                              <p:cond delay="0"/>
                            </p:stCondLst>
                            <p:childTnLst>
                              <p:par>
                                <p:cTn id="94" presetID="1" presetClass="entr" presetSubtype="0" fill="hold" grpId="0" nodeType="afterEffect">
                                  <p:stCondLst>
                                    <p:cond delay="0"/>
                                  </p:stCondLst>
                                  <p:childTnLst>
                                    <p:set>
                                      <p:cBhvr>
                                        <p:cTn id="95" dur="1" fill="hold">
                                          <p:stCondLst>
                                            <p:cond delay="999"/>
                                          </p:stCondLst>
                                        </p:cTn>
                                        <p:tgtEl>
                                          <p:spTgt spid="38"/>
                                        </p:tgtEl>
                                        <p:attrNameLst>
                                          <p:attrName>style.visibility</p:attrName>
                                        </p:attrNameLst>
                                      </p:cBhvr>
                                      <p:to>
                                        <p:strVal val="visible"/>
                                      </p:to>
                                    </p:set>
                                  </p:childTnLst>
                                </p:cTn>
                              </p:par>
                            </p:childTnLst>
                          </p:cTn>
                        </p:par>
                      </p:childTnLst>
                    </p:cTn>
                  </p:par>
                </p:childTnLst>
              </p:cTn>
              <p:nextCondLst>
                <p:cond evt="onClick" delay="0">
                  <p:tgtEl>
                    <p:spTgt spid="4"/>
                  </p:tgtEl>
                </p:cond>
              </p:nextCondLst>
            </p:seq>
            <p:seq concurrent="1" nextAc="seek">
              <p:cTn id="96" restart="whenNotActive" fill="hold" evtFilter="cancelBubble" nodeType="interactiveSeq">
                <p:stCondLst>
                  <p:cond evt="onClick" delay="0">
                    <p:tgtEl>
                      <p:spTgt spid="34"/>
                    </p:tgtEl>
                  </p:cond>
                </p:stCondLst>
                <p:endSync evt="end" delay="0">
                  <p:rtn val="all"/>
                </p:endSync>
                <p:childTnLst>
                  <p:par>
                    <p:cTn id="97" fill="hold">
                      <p:stCondLst>
                        <p:cond delay="0"/>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5"/>
                                        </p:tgtEl>
                                        <p:attrNameLst>
                                          <p:attrName>style.visibility</p:attrName>
                                        </p:attrNameLst>
                                      </p:cBhvr>
                                      <p:to>
                                        <p:strVal val="visible"/>
                                      </p:to>
                                    </p:set>
                                  </p:childTnLst>
                                </p:cTn>
                              </p:par>
                            </p:childTnLst>
                          </p:cTn>
                        </p:par>
                        <p:par>
                          <p:cTn id="101" fill="hold">
                            <p:stCondLst>
                              <p:cond delay="0"/>
                            </p:stCondLst>
                            <p:childTnLst>
                              <p:par>
                                <p:cTn id="102" presetID="1" presetClass="entr" presetSubtype="0" fill="hold" grpId="0" nodeType="afterEffect">
                                  <p:stCondLst>
                                    <p:cond delay="500"/>
                                  </p:stCondLst>
                                  <p:childTnLst>
                                    <p:set>
                                      <p:cBhvr>
                                        <p:cTn id="103" dur="1" fill="hold">
                                          <p:stCondLst>
                                            <p:cond delay="499"/>
                                          </p:stCondLst>
                                        </p:cTn>
                                        <p:tgtEl>
                                          <p:spTgt spid="36"/>
                                        </p:tgtEl>
                                        <p:attrNameLst>
                                          <p:attrName>style.visibility</p:attrName>
                                        </p:attrNameLst>
                                      </p:cBhvr>
                                      <p:to>
                                        <p:strVal val="visible"/>
                                      </p:to>
                                    </p:set>
                                  </p:childTnLst>
                                </p:cTn>
                              </p:par>
                            </p:childTnLst>
                          </p:cTn>
                        </p:par>
                        <p:par>
                          <p:cTn id="104" fill="hold">
                            <p:stCondLst>
                              <p:cond delay="1000"/>
                            </p:stCondLst>
                            <p:childTnLst>
                              <p:par>
                                <p:cTn id="105" presetID="1" presetClass="entr" presetSubtype="0" fill="hold" grpId="0" nodeType="afterEffect">
                                  <p:stCondLst>
                                    <p:cond delay="0"/>
                                  </p:stCondLst>
                                  <p:childTnLst>
                                    <p:set>
                                      <p:cBhvr>
                                        <p:cTn id="106" dur="1" fill="hold">
                                          <p:stCondLst>
                                            <p:cond delay="0"/>
                                          </p:stCondLst>
                                        </p:cTn>
                                        <p:tgtEl>
                                          <p:spTgt spid="41"/>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seq concurrent="1" nextAc="seek">
              <p:cTn id="107" restart="whenNotActive" fill="hold" evtFilter="cancelBubble" nodeType="interactiveSeq">
                <p:stCondLst>
                  <p:cond evt="onClick" delay="0">
                    <p:tgtEl>
                      <p:spTgt spid="38"/>
                    </p:tgtEl>
                  </p:cond>
                </p:stCondLst>
                <p:endSync evt="end" delay="0">
                  <p:rtn val="all"/>
                </p:endSync>
                <p:childTnLst>
                  <p:par>
                    <p:cTn id="108" fill="hold">
                      <p:stCondLst>
                        <p:cond delay="0"/>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34"/>
                                        </p:tgtEl>
                                        <p:attrNameLst>
                                          <p:attrName>style.visibility</p:attrName>
                                        </p:attrNameLst>
                                      </p:cBhvr>
                                      <p:to>
                                        <p:strVal val="visible"/>
                                      </p:to>
                                    </p:set>
                                  </p:childTnLst>
                                </p:cTn>
                              </p:par>
                            </p:childTnLst>
                          </p:cTn>
                        </p:par>
                      </p:childTnLst>
                    </p:cTn>
                  </p:par>
                </p:childTnLst>
              </p:cTn>
              <p:nextCondLst>
                <p:cond evt="onClick" delay="0">
                  <p:tgtEl>
                    <p:spTgt spid="38"/>
                  </p:tgtEl>
                </p:cond>
              </p:nextCondLst>
            </p:seq>
            <p:seq concurrent="1" nextAc="seek">
              <p:cTn id="112" restart="whenNotActive" fill="hold" evtFilter="cancelBubble" nodeType="interactiveSeq">
                <p:stCondLst>
                  <p:cond evt="onClick" delay="0">
                    <p:tgtEl>
                      <p:spTgt spid="41"/>
                    </p:tgtEl>
                  </p:cond>
                </p:stCondLst>
                <p:endSync evt="end" delay="0">
                  <p:rtn val="all"/>
                </p:endSync>
                <p:childTnLst>
                  <p:par>
                    <p:cTn id="113" fill="hold">
                      <p:stCondLst>
                        <p:cond delay="0"/>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5"/>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41"/>
                  </p:tgtEl>
                </p:cond>
              </p:nextCondLst>
            </p:seq>
            <p:seq concurrent="1" nextAc="seek">
              <p:cTn id="119" restart="whenNotActive" fill="hold" evtFilter="cancelBubble" nodeType="interactiveSeq">
                <p:stCondLst>
                  <p:cond evt="onClick" delay="0">
                    <p:tgtEl>
                      <p:spTgt spid="23"/>
                    </p:tgtEl>
                  </p:cond>
                </p:stCondLst>
                <p:endSync evt="end" delay="0">
                  <p:rtn val="all"/>
                </p:endSync>
                <p:childTnLst>
                  <p:par>
                    <p:cTn id="120" fill="hold">
                      <p:stCondLst>
                        <p:cond delay="0"/>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28"/>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124" restart="whenNotActive" fill="hold" evtFilter="cancelBubble" nodeType="interactiveSeq">
                <p:stCondLst>
                  <p:cond evt="onClick" delay="0">
                    <p:tgtEl>
                      <p:spTgt spid="42"/>
                    </p:tgtEl>
                  </p:cond>
                </p:stCondLst>
                <p:endSync evt="end" delay="0">
                  <p:rtn val="all"/>
                </p:endSync>
                <p:childTnLst>
                  <p:par>
                    <p:cTn id="125" fill="hold">
                      <p:stCondLst>
                        <p:cond delay="0"/>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43"/>
                                        </p:tgtEl>
                                        <p:attrNameLst>
                                          <p:attrName>style.visibility</p:attrName>
                                        </p:attrNameLst>
                                      </p:cBhvr>
                                      <p:to>
                                        <p:strVal val="visible"/>
                                      </p:to>
                                    </p:set>
                                  </p:childTnLst>
                                </p:cTn>
                              </p:par>
                            </p:childTnLst>
                          </p:cTn>
                        </p:par>
                      </p:childTnLst>
                    </p:cTn>
                  </p:par>
                </p:childTnLst>
              </p:cTn>
              <p:nextCondLst>
                <p:cond evt="onClick" delay="0">
                  <p:tgtEl>
                    <p:spTgt spid="42"/>
                  </p:tgtEl>
                </p:cond>
              </p:nextCondLst>
            </p:seq>
          </p:childTnLst>
        </p:cTn>
      </p:par>
    </p:tnLst>
    <p:bldLst>
      <p:bldP spid="38" grpId="0"/>
      <p:bldP spid="5" grpId="0"/>
      <p:bldP spid="6" grpId="0" animBg="1"/>
      <p:bldP spid="7" grpId="0"/>
      <p:bldP spid="8" grpId="0" animBg="1"/>
      <p:bldP spid="9" grpId="0"/>
      <p:bldP spid="10" grpId="0" animBg="1"/>
      <p:bldP spid="12" grpId="0"/>
      <p:bldP spid="13" grpId="0" animBg="1"/>
      <p:bldP spid="14" grpId="0"/>
      <p:bldP spid="15" grpId="0" animBg="1"/>
      <p:bldP spid="16" grpId="0"/>
      <p:bldP spid="17" grpId="0" animBg="1"/>
      <p:bldP spid="18" grpId="0"/>
      <p:bldP spid="19" grpId="0" animBg="1"/>
      <p:bldP spid="21" grpId="0" animBg="1"/>
      <p:bldP spid="22" grpId="0"/>
      <p:bldP spid="24" grpId="0" animBg="1"/>
      <p:bldP spid="25" grpId="0"/>
      <p:bldP spid="27" grpId="0" animBg="1"/>
      <p:bldP spid="29" grpId="0" animBg="1"/>
      <p:bldP spid="30" grpId="0"/>
      <p:bldP spid="31" grpId="0" animBg="1"/>
      <p:bldP spid="32" grpId="0" animBg="1"/>
      <p:bldP spid="33" grpId="0"/>
      <p:bldP spid="34" grpId="0" animBg="1"/>
      <p:bldP spid="35" grpId="0" animBg="1"/>
      <p:bldP spid="36" grpId="0"/>
      <p:bldP spid="40" grpId="0" animBg="1"/>
      <p:bldP spid="41" grpId="0" animBg="1"/>
      <p:bldP spid="23" grpId="0" animBg="1"/>
      <p:bldP spid="28" grpId="0"/>
      <p:bldP spid="42" grpId="0" animBg="1"/>
      <p:bldP spid="43" grpId="0"/>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B3D7D0CA-D846-4998-A56B-D7FF7C157ED7}"/>
              </a:ext>
            </a:extLst>
          </p:cNvPr>
          <p:cNvSpPr txBox="1"/>
          <p:nvPr/>
        </p:nvSpPr>
        <p:spPr>
          <a:xfrm>
            <a:off x="6372378" y="1056942"/>
            <a:ext cx="5068135" cy="1446550"/>
          </a:xfrm>
          <a:prstGeom prst="rect">
            <a:avLst/>
          </a:prstGeom>
          <a:noFill/>
        </p:spPr>
        <p:txBody>
          <a:bodyPr wrap="square">
            <a:spAutoFit/>
          </a:bodyPr>
          <a:lstStyle/>
          <a:p>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Kennzeichne!</a:t>
            </a:r>
          </a:p>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Wir brauchen </a:t>
            </a:r>
            <a:endParaRPr lang="de-DE" sz="2200" kern="0" dirty="0">
              <a:solidFill>
                <a:prstClr val="black"/>
              </a:solidFill>
              <a:latin typeface="Trebuchet MS" pitchFamily="34" charset="0"/>
            </a:endParaRPr>
          </a:p>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bei allen / bestimmten Konjunktionen </a:t>
            </a:r>
          </a:p>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ein</a:t>
            </a: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Komma.</a:t>
            </a:r>
            <a:endParaRPr lang="de-DE" dirty="0"/>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R="0" lvl="0" defTabSz="914400" eaLnBrk="0" fontAlgn="auto" latinLnBrk="0" hangingPunct="0">
              <a:lnSpc>
                <a:spcPct val="100000"/>
              </a:lnSpc>
              <a:spcBef>
                <a:spcPct val="0"/>
              </a:spcBef>
              <a:spcAft>
                <a:spcPts val="0"/>
              </a:spcAft>
              <a:buClrTx/>
              <a:buSzTx/>
              <a:buNone/>
              <a:tabLst/>
              <a:defRPr/>
            </a:pPr>
            <a:r>
              <a:rPr lang="de-DE" altLang="de-DE" sz="2200" b="1" dirty="0">
                <a:solidFill>
                  <a:schemeClr val="accent1"/>
                </a:solidFill>
                <a:latin typeface="Trebuchet MS" panose="020B0603020202020204" pitchFamily="34" charset="0"/>
                <a:ea typeface="+mj-ea"/>
                <a:cs typeface="+mj-cs"/>
              </a:rPr>
              <a:t>05	Konjun</a:t>
            </a:r>
            <a:r>
              <a:rPr lang="de-DE" altLang="de-DE" sz="2200" b="1" kern="0" dirty="0">
                <a:solidFill>
                  <a:schemeClr val="accent1"/>
                </a:solidFill>
                <a:latin typeface="Trebuchet MS" pitchFamily="34" charset="0"/>
                <a:ea typeface="+mj-ea"/>
                <a:cs typeface="+mj-cs"/>
              </a:rPr>
              <a:t>ktionen (Bindewörter)</a:t>
            </a:r>
            <a:endParaRPr lang="de-DE" altLang="de-DE" sz="2200" b="1" dirty="0">
              <a:solidFill>
                <a:schemeClr val="accent1"/>
              </a:solidFill>
              <a:latin typeface="Trebuchet MS" panose="020B0603020202020204" pitchFamily="34" charset="0"/>
              <a:ea typeface="+mj-ea"/>
              <a:cs typeface="+mj-cs"/>
            </a:endParaRPr>
          </a:p>
        </p:txBody>
      </p:sp>
      <p:sp>
        <p:nvSpPr>
          <p:cNvPr id="4" name="Textfeld 3">
            <a:extLst>
              <a:ext uri="{FF2B5EF4-FFF2-40B4-BE49-F238E27FC236}">
                <a16:creationId xmlns:a16="http://schemas.microsoft.com/office/drawing/2014/main" id="{DA9A8ED7-9F96-49F3-90D4-4C481223D68B}"/>
              </a:ext>
            </a:extLst>
          </p:cNvPr>
          <p:cNvSpPr txBox="1">
            <a:spLocks noChangeArrowheads="1"/>
          </p:cNvSpPr>
          <p:nvPr/>
        </p:nvSpPr>
        <p:spPr bwMode="auto">
          <a:xfrm>
            <a:off x="241562" y="1060466"/>
            <a:ext cx="523412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Konjunktionen sind _______________. </a:t>
            </a:r>
          </a:p>
        </p:txBody>
      </p:sp>
      <p:sp>
        <p:nvSpPr>
          <p:cNvPr id="11" name="Textfeld 10">
            <a:extLst>
              <a:ext uri="{FF2B5EF4-FFF2-40B4-BE49-F238E27FC236}">
                <a16:creationId xmlns:a16="http://schemas.microsoft.com/office/drawing/2014/main" id="{A699E902-92F5-4D5C-95A7-D99CE5E09027}"/>
              </a:ext>
            </a:extLst>
          </p:cNvPr>
          <p:cNvSpPr txBox="1"/>
          <p:nvPr/>
        </p:nvSpPr>
        <p:spPr>
          <a:xfrm>
            <a:off x="260108" y="1495676"/>
            <a:ext cx="6093724" cy="2569358"/>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M</a:t>
            </a:r>
            <a:r>
              <a:rPr kumimoji="0" lang="de-DE" sz="2200" b="0" i="0" u="none" strike="noStrike" kern="0" cap="none" spc="0" normalizeH="0" baseline="0" noProof="0" dirty="0" err="1">
                <a:ln>
                  <a:noFill/>
                </a:ln>
                <a:effectLst/>
                <a:uLnTx/>
                <a:uFillTx/>
                <a:latin typeface="Trebuchet MS" pitchFamily="34" charset="0"/>
                <a:ea typeface="+mn-ea"/>
                <a:cs typeface="Arial" charset="0"/>
              </a:rPr>
              <a:t>anche</a:t>
            </a:r>
            <a:r>
              <a:rPr kumimoji="0" lang="de-DE" sz="2200" b="0" i="0" u="none" strike="noStrike" kern="0" cap="none" spc="0" normalizeH="0" baseline="0" noProof="0" dirty="0">
                <a:ln>
                  <a:noFill/>
                </a:ln>
                <a:effectLst/>
                <a:uLnTx/>
                <a:uFillTx/>
                <a:latin typeface="Trebuchet MS" pitchFamily="34" charset="0"/>
                <a:ea typeface="+mn-ea"/>
                <a:cs typeface="Arial" charset="0"/>
              </a:rPr>
              <a:t> Konjunktionen</a:t>
            </a:r>
          </a:p>
          <a:p>
            <a:pPr marL="0" marR="0" lvl="0" indent="0" algn="l" defTabSz="914400" rtl="0" eaLnBrk="1" fontAlgn="auto" latinLnBrk="0" hangingPunct="1">
              <a:lnSpc>
                <a:spcPct val="150000"/>
              </a:lnSpc>
              <a:spcBef>
                <a:spcPts val="0"/>
              </a:spcBef>
              <a:spcAft>
                <a:spcPts val="0"/>
              </a:spcAft>
              <a:buClrTx/>
              <a:buSzTx/>
              <a:buFontTx/>
              <a:buNone/>
              <a:tabLst/>
              <a:defRPr/>
            </a:pPr>
            <a:r>
              <a:rPr lang="de-DE" sz="2200" kern="0" noProof="0" dirty="0">
                <a:latin typeface="Trebuchet MS" pitchFamily="34" charset="0"/>
              </a:rPr>
              <a:t>	________________________________</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2200" b="0" i="0" u="none" strike="noStrike" kern="0" cap="none" spc="0" normalizeH="0" baseline="0" dirty="0">
                <a:ln>
                  <a:noFill/>
                </a:ln>
                <a:effectLst/>
                <a:uLnTx/>
                <a:uFillTx/>
                <a:latin typeface="Trebuchet MS" pitchFamily="34" charset="0"/>
                <a:ea typeface="+mn-ea"/>
                <a:cs typeface="Arial" charset="0"/>
              </a:rPr>
              <a:t>	________________________________</a:t>
            </a:r>
          </a:p>
          <a:p>
            <a:pPr marL="0" marR="0" lvl="0" indent="0" algn="l" defTabSz="914400" rtl="0" eaLnBrk="1" fontAlgn="auto" latinLnBrk="0" hangingPunct="1">
              <a:lnSpc>
                <a:spcPct val="150000"/>
              </a:lnSpc>
              <a:spcBef>
                <a:spcPts val="0"/>
              </a:spcBef>
              <a:spcAft>
                <a:spcPts val="0"/>
              </a:spcAft>
              <a:buClrTx/>
              <a:buSzTx/>
              <a:buFontTx/>
              <a:buNone/>
              <a:tabLst/>
              <a:defRPr/>
            </a:pPr>
            <a:r>
              <a:rPr lang="de-DE" sz="2200" kern="0" noProof="0" dirty="0">
                <a:latin typeface="Trebuchet MS" pitchFamily="34" charset="0"/>
              </a:rPr>
              <a:t>	________________________________</a:t>
            </a:r>
            <a:endParaRPr lang="de-DE" sz="2200" kern="0" dirty="0">
              <a:latin typeface="Trebuchet MS" pitchFamily="34"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2200" b="0" i="0" u="none" strike="noStrike" kern="0" cap="none" spc="0" normalizeH="0" baseline="0" noProof="0" dirty="0">
                <a:ln>
                  <a:noFill/>
                </a:ln>
                <a:effectLst/>
                <a:uLnTx/>
                <a:uFillTx/>
                <a:latin typeface="Trebuchet MS" pitchFamily="34" charset="0"/>
                <a:ea typeface="+mn-ea"/>
                <a:cs typeface="Arial" charset="0"/>
              </a:rPr>
              <a:t>Dann ist ein Komma erforderlich.</a:t>
            </a:r>
          </a:p>
        </p:txBody>
      </p:sp>
      <p:sp>
        <p:nvSpPr>
          <p:cNvPr id="13" name="Textfeld 12">
            <a:extLst>
              <a:ext uri="{FF2B5EF4-FFF2-40B4-BE49-F238E27FC236}">
                <a16:creationId xmlns:a16="http://schemas.microsoft.com/office/drawing/2014/main" id="{022D6845-CF41-44E4-BDD7-AC9FF3FF4188}"/>
              </a:ext>
            </a:extLst>
          </p:cNvPr>
          <p:cNvSpPr txBox="1"/>
          <p:nvPr/>
        </p:nvSpPr>
        <p:spPr>
          <a:xfrm>
            <a:off x="247955" y="4180874"/>
            <a:ext cx="8788220"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Kennzeichne und setze dann ein!</a:t>
            </a:r>
            <a:endParaRPr kumimoji="0" lang="de-DE" sz="2200" b="0" i="0" u="none" strike="noStrike" kern="0" cap="none" spc="0" normalizeH="0" baseline="0" noProof="0" dirty="0">
              <a:ln>
                <a:noFill/>
              </a:ln>
              <a:effectLst/>
              <a:uLnTx/>
              <a:uFillTx/>
              <a:latin typeface="Trebuchet MS" pitchFamily="34" charset="0"/>
              <a:ea typeface="+mn-ea"/>
              <a:cs typeface="Arial" charset="0"/>
            </a:endParaRPr>
          </a:p>
        </p:txBody>
      </p:sp>
      <p:sp>
        <p:nvSpPr>
          <p:cNvPr id="14" name="Textfeld 13">
            <a:extLst>
              <a:ext uri="{FF2B5EF4-FFF2-40B4-BE49-F238E27FC236}">
                <a16:creationId xmlns:a16="http://schemas.microsoft.com/office/drawing/2014/main" id="{5D0B57E5-E810-4BAD-AEE6-6C4BC7CA780C}"/>
              </a:ext>
            </a:extLst>
          </p:cNvPr>
          <p:cNvSpPr txBox="1">
            <a:spLocks noChangeArrowheads="1"/>
          </p:cNvSpPr>
          <p:nvPr/>
        </p:nvSpPr>
        <p:spPr bwMode="auto">
          <a:xfrm>
            <a:off x="277004" y="4611761"/>
            <a:ext cx="11464998" cy="167738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solidFill>
                  <a:schemeClr val="accent1"/>
                </a:solidFill>
                <a:latin typeface="Trebuchet MS" pitchFamily="34" charset="0"/>
              </a:rPr>
              <a:t>Komma / kein Komma</a:t>
            </a:r>
            <a:r>
              <a:rPr lang="de-DE" sz="2200" kern="0" dirty="0">
                <a:latin typeface="Trebuchet MS" pitchFamily="34" charset="0"/>
              </a:rPr>
              <a:t>	Der  Raum  ist  klein  und  immer  voll.</a:t>
            </a:r>
          </a:p>
          <a:p>
            <a:pPr lvl="0" eaLnBrk="1" fontAlgn="auto" hangingPunct="1">
              <a:spcBef>
                <a:spcPts val="0"/>
              </a:spcBef>
              <a:spcAft>
                <a:spcPts val="600"/>
              </a:spcAft>
              <a:buNone/>
              <a:defRPr/>
            </a:pPr>
            <a:r>
              <a:rPr lang="de-DE" sz="2200" kern="0" dirty="0">
                <a:solidFill>
                  <a:schemeClr val="accent1"/>
                </a:solidFill>
                <a:latin typeface="Trebuchet MS" pitchFamily="34" charset="0"/>
              </a:rPr>
              <a:t>Komma / kein Komma</a:t>
            </a:r>
            <a:r>
              <a:rPr lang="de-DE" sz="2200" kern="0" dirty="0">
                <a:latin typeface="Trebuchet MS" pitchFamily="34" charset="0"/>
              </a:rPr>
              <a:t>	Der  Raum  ist  klein  doch  immer  ausgebucht.</a:t>
            </a:r>
          </a:p>
          <a:p>
            <a:pPr lvl="0" eaLnBrk="1" fontAlgn="auto" hangingPunct="1">
              <a:spcBef>
                <a:spcPts val="0"/>
              </a:spcBef>
              <a:spcAft>
                <a:spcPts val="600"/>
              </a:spcAft>
              <a:buNone/>
              <a:defRPr/>
            </a:pPr>
            <a:r>
              <a:rPr lang="de-DE" sz="2200" kern="0" dirty="0">
                <a:solidFill>
                  <a:schemeClr val="accent1"/>
                </a:solidFill>
                <a:latin typeface="Trebuchet MS" pitchFamily="34" charset="0"/>
              </a:rPr>
              <a:t>Komma / kein Komma</a:t>
            </a:r>
            <a:r>
              <a:rPr lang="de-DE" sz="2200" kern="0" dirty="0">
                <a:latin typeface="Trebuchet MS" pitchFamily="34" charset="0"/>
              </a:rPr>
              <a:t>	Ich  gehe  heute  ins  Kino  oder  ins  Theater.</a:t>
            </a:r>
          </a:p>
          <a:p>
            <a:pPr lvl="0" eaLnBrk="1" fontAlgn="auto" hangingPunct="1">
              <a:spcBef>
                <a:spcPts val="0"/>
              </a:spcBef>
              <a:spcAft>
                <a:spcPts val="600"/>
              </a:spcAft>
              <a:buNone/>
              <a:defRPr/>
            </a:pPr>
            <a:r>
              <a:rPr lang="de-DE" sz="2200" kern="0" dirty="0">
                <a:solidFill>
                  <a:schemeClr val="accent1"/>
                </a:solidFill>
                <a:latin typeface="Trebuchet MS" pitchFamily="34" charset="0"/>
              </a:rPr>
              <a:t>Komma / kein Komma</a:t>
            </a:r>
            <a:r>
              <a:rPr lang="de-DE" sz="2200" kern="0" dirty="0">
                <a:latin typeface="Trebuchet MS" pitchFamily="34" charset="0"/>
              </a:rPr>
              <a:t>	Ich  gehe  heute  ins  Kino  jedoch  erst  am  späten  Abend.</a:t>
            </a:r>
          </a:p>
        </p:txBody>
      </p:sp>
      <p:sp>
        <p:nvSpPr>
          <p:cNvPr id="2" name="Rechteck 1">
            <a:extLst>
              <a:ext uri="{FF2B5EF4-FFF2-40B4-BE49-F238E27FC236}">
                <a16:creationId xmlns:a16="http://schemas.microsoft.com/office/drawing/2014/main" id="{8A5E9C47-48DD-EA2B-D3DC-32F875E32478}"/>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47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B3D7D0CA-D846-4998-A56B-D7FF7C157ED7}"/>
              </a:ext>
            </a:extLst>
          </p:cNvPr>
          <p:cNvSpPr txBox="1"/>
          <p:nvPr/>
        </p:nvSpPr>
        <p:spPr>
          <a:xfrm>
            <a:off x="4706696" y="1060466"/>
            <a:ext cx="7243742" cy="430887"/>
          </a:xfrm>
          <a:prstGeom prst="rect">
            <a:avLst/>
          </a:prstGeom>
          <a:noFill/>
        </p:spPr>
        <p:txBody>
          <a:bodyPr wrap="square">
            <a:spAutoFit/>
          </a:bodyPr>
          <a:lstStyle/>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Wir brauchen bei</a:t>
            </a:r>
            <a:r>
              <a:rPr kumimoji="0" lang="de-DE" sz="2200" b="0" i="0" u="none" strike="noStrike" kern="0" cap="none" spc="0" normalizeH="0" noProof="0" dirty="0">
                <a:ln>
                  <a:noFill/>
                </a:ln>
                <a:solidFill>
                  <a:prstClr val="black"/>
                </a:solidFill>
                <a:effectLst/>
                <a:uLnTx/>
                <a:uFillTx/>
                <a:latin typeface="Trebuchet MS" pitchFamily="34" charset="0"/>
                <a:ea typeface="+mn-ea"/>
                <a:cs typeface="Arial" charset="0"/>
              </a:rPr>
              <a:t>      </a:t>
            </a:r>
            <a:r>
              <a:rPr lang="de-DE" sz="2200" kern="0" dirty="0">
                <a:solidFill>
                  <a:srgbClr val="FF0000"/>
                </a:solidFill>
                <a:latin typeface="Trebuchet MS" pitchFamily="34" charset="0"/>
              </a:rPr>
              <a:t>allen / bestimmten      </a:t>
            </a:r>
            <a:r>
              <a:rPr lang="de-DE" sz="2200" kern="0" dirty="0">
                <a:latin typeface="Trebuchet MS" pitchFamily="34" charset="0"/>
              </a:rPr>
              <a:t>ein</a:t>
            </a: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Komma.</a:t>
            </a:r>
            <a:endParaRPr lang="de-DE" dirty="0"/>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R="0" lvl="0" defTabSz="914400" eaLnBrk="0" fontAlgn="auto" latinLnBrk="0" hangingPunct="0">
              <a:lnSpc>
                <a:spcPct val="100000"/>
              </a:lnSpc>
              <a:spcBef>
                <a:spcPct val="0"/>
              </a:spcBef>
              <a:spcAft>
                <a:spcPts val="0"/>
              </a:spcAft>
              <a:buClrTx/>
              <a:buSzTx/>
              <a:buNone/>
              <a:tabLst/>
              <a:defRPr/>
            </a:pPr>
            <a:r>
              <a:rPr lang="de-DE" altLang="de-DE" sz="2200" b="1" dirty="0">
                <a:latin typeface="Trebuchet MS" panose="020B0603020202020204" pitchFamily="34" charset="0"/>
                <a:ea typeface="+mj-ea"/>
                <a:cs typeface="+mj-cs"/>
              </a:rPr>
              <a:t>05	Konjun</a:t>
            </a:r>
            <a:r>
              <a:rPr lang="de-DE" altLang="de-DE" sz="2200" b="1" kern="0" dirty="0">
                <a:latin typeface="Trebuchet MS" pitchFamily="34" charset="0"/>
                <a:ea typeface="+mj-ea"/>
                <a:cs typeface="+mj-cs"/>
              </a:rPr>
              <a:t>ktionen (Bindewörter)</a:t>
            </a:r>
            <a:endParaRPr lang="de-DE" altLang="de-DE" sz="2200" b="1" dirty="0">
              <a:latin typeface="Trebuchet MS" panose="020B0603020202020204" pitchFamily="34" charset="0"/>
              <a:ea typeface="+mj-ea"/>
              <a:cs typeface="+mj-cs"/>
            </a:endParaRPr>
          </a:p>
        </p:txBody>
      </p:sp>
      <p:sp>
        <p:nvSpPr>
          <p:cNvPr id="4" name="Textfeld 3">
            <a:extLst>
              <a:ext uri="{FF2B5EF4-FFF2-40B4-BE49-F238E27FC236}">
                <a16:creationId xmlns:a16="http://schemas.microsoft.com/office/drawing/2014/main" id="{DA9A8ED7-9F96-49F3-90D4-4C481223D68B}"/>
              </a:ext>
            </a:extLst>
          </p:cNvPr>
          <p:cNvSpPr txBox="1">
            <a:spLocks noChangeArrowheads="1"/>
          </p:cNvSpPr>
          <p:nvPr/>
        </p:nvSpPr>
        <p:spPr bwMode="auto">
          <a:xfrm>
            <a:off x="241562" y="1060466"/>
            <a:ext cx="4140877"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Konjunktionen sind     </a:t>
            </a:r>
            <a:r>
              <a:rPr lang="de-DE" sz="2200" kern="0" dirty="0">
                <a:solidFill>
                  <a:srgbClr val="FF0000"/>
                </a:solidFill>
                <a:latin typeface="Trebuchet MS" pitchFamily="34" charset="0"/>
              </a:rPr>
              <a:t>????</a:t>
            </a:r>
            <a:r>
              <a:rPr lang="de-DE" sz="2200" kern="0" dirty="0">
                <a:latin typeface="Trebuchet MS" pitchFamily="34" charset="0"/>
              </a:rPr>
              <a:t>      . </a:t>
            </a:r>
          </a:p>
        </p:txBody>
      </p:sp>
      <p:sp>
        <p:nvSpPr>
          <p:cNvPr id="6" name="Textfeld 5">
            <a:extLst>
              <a:ext uri="{FF2B5EF4-FFF2-40B4-BE49-F238E27FC236}">
                <a16:creationId xmlns:a16="http://schemas.microsoft.com/office/drawing/2014/main" id="{008C0499-2D4E-40F4-B293-605A6CE259ED}"/>
              </a:ext>
            </a:extLst>
          </p:cNvPr>
          <p:cNvSpPr txBox="1"/>
          <p:nvPr/>
        </p:nvSpPr>
        <p:spPr>
          <a:xfrm>
            <a:off x="6979547" y="1067029"/>
            <a:ext cx="3312367" cy="430887"/>
          </a:xfrm>
          <a:prstGeom prst="rect">
            <a:avLst/>
          </a:prstGeom>
          <a:solidFill>
            <a:schemeClr val="bg1"/>
          </a:solidFill>
        </p:spPr>
        <p:txBody>
          <a:bodyPr wrap="square">
            <a:spAutoFit/>
          </a:bodyPr>
          <a:lstStyle/>
          <a:p>
            <a:pPr algn="ctr"/>
            <a:r>
              <a:rPr kumimoji="0" lang="de-DE" sz="2200" b="0" i="0" u="none" strike="noStrike" kern="0" cap="none" spc="-100" normalizeH="0" noProof="0" dirty="0">
                <a:ln>
                  <a:noFill/>
                </a:ln>
                <a:solidFill>
                  <a:prstClr val="black"/>
                </a:solidFill>
                <a:effectLst/>
                <a:uLnTx/>
                <a:uFillTx/>
                <a:latin typeface="Trebuchet MS" pitchFamily="34" charset="0"/>
              </a:rPr>
              <a:t>bestimmten Konjunktionen</a:t>
            </a:r>
            <a:endParaRPr lang="de-DE" spc="-100" dirty="0"/>
          </a:p>
        </p:txBody>
      </p:sp>
      <p:sp>
        <p:nvSpPr>
          <p:cNvPr id="9" name="Textfeld 8">
            <a:extLst>
              <a:ext uri="{FF2B5EF4-FFF2-40B4-BE49-F238E27FC236}">
                <a16:creationId xmlns:a16="http://schemas.microsoft.com/office/drawing/2014/main" id="{ED24A92E-7B9D-4418-8E1C-5A0129ABE7C0}"/>
              </a:ext>
            </a:extLst>
          </p:cNvPr>
          <p:cNvSpPr txBox="1"/>
          <p:nvPr/>
        </p:nvSpPr>
        <p:spPr>
          <a:xfrm>
            <a:off x="2783632" y="1060466"/>
            <a:ext cx="1923064" cy="430887"/>
          </a:xfrm>
          <a:prstGeom prst="rect">
            <a:avLst/>
          </a:prstGeom>
          <a:solidFill>
            <a:schemeClr val="bg1"/>
          </a:solidFill>
        </p:spPr>
        <p:txBody>
          <a:bodyPr wrap="square">
            <a:spAutoFit/>
          </a:bodyPr>
          <a:lstStyle/>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Bindewörter.</a:t>
            </a:r>
            <a:endParaRPr lang="de-DE" dirty="0"/>
          </a:p>
        </p:txBody>
      </p:sp>
      <p:sp>
        <p:nvSpPr>
          <p:cNvPr id="11" name="Textfeld 10">
            <a:extLst>
              <a:ext uri="{FF2B5EF4-FFF2-40B4-BE49-F238E27FC236}">
                <a16:creationId xmlns:a16="http://schemas.microsoft.com/office/drawing/2014/main" id="{A699E902-92F5-4D5C-95A7-D99CE5E09027}"/>
              </a:ext>
            </a:extLst>
          </p:cNvPr>
          <p:cNvSpPr txBox="1"/>
          <p:nvPr/>
        </p:nvSpPr>
        <p:spPr>
          <a:xfrm>
            <a:off x="260108" y="1495676"/>
            <a:ext cx="6093724" cy="178510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effectLst/>
                <a:uLnTx/>
                <a:uFillTx/>
                <a:latin typeface="Trebuchet MS" pitchFamily="34" charset="0"/>
                <a:ea typeface="+mn-ea"/>
                <a:cs typeface="Arial" charset="0"/>
              </a:rPr>
              <a:t>Manche Konjunktionen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2200" kern="0" dirty="0">
                <a:latin typeface="Trebuchet MS" pitchFamily="34" charset="0"/>
              </a:rPr>
              <a:t>	</a:t>
            </a:r>
            <a:r>
              <a:rPr kumimoji="0" lang="de-DE" sz="2200" b="0" i="0" u="none" strike="noStrike" kern="0" cap="none" spc="0" normalizeH="0" baseline="0" noProof="0" dirty="0">
                <a:ln>
                  <a:noFill/>
                </a:ln>
                <a:effectLst/>
                <a:uLnTx/>
                <a:uFillTx/>
                <a:latin typeface="Trebuchet MS" pitchFamily="34" charset="0"/>
                <a:ea typeface="+mn-ea"/>
                <a:cs typeface="Arial" charset="0"/>
              </a:rPr>
              <a:t>schränken die Aussage ein, 	widersprechen sogar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effectLst/>
                <a:uLnTx/>
                <a:uFillTx/>
                <a:latin typeface="Trebuchet MS" pitchFamily="34" charset="0"/>
                <a:ea typeface="+mn-ea"/>
                <a:cs typeface="Arial" charset="0"/>
              </a:rPr>
              <a:t>	oder heben etwas besonders hervor. Dann ist ein Komma erforderlich.</a:t>
            </a:r>
          </a:p>
        </p:txBody>
      </p:sp>
      <p:sp>
        <p:nvSpPr>
          <p:cNvPr id="13" name="Textfeld 12">
            <a:extLst>
              <a:ext uri="{FF2B5EF4-FFF2-40B4-BE49-F238E27FC236}">
                <a16:creationId xmlns:a16="http://schemas.microsoft.com/office/drawing/2014/main" id="{022D6845-CF41-44E4-BDD7-AC9FF3FF4188}"/>
              </a:ext>
            </a:extLst>
          </p:cNvPr>
          <p:cNvSpPr txBox="1"/>
          <p:nvPr/>
        </p:nvSpPr>
        <p:spPr>
          <a:xfrm>
            <a:off x="260108" y="3407944"/>
            <a:ext cx="8788220"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Klick</a:t>
            </a:r>
            <a:r>
              <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auf die zwei Beispiele, bei denen ein Komma notwendig ist!</a:t>
            </a:r>
          </a:p>
        </p:txBody>
      </p:sp>
      <p:sp>
        <p:nvSpPr>
          <p:cNvPr id="14" name="Textfeld 13">
            <a:extLst>
              <a:ext uri="{FF2B5EF4-FFF2-40B4-BE49-F238E27FC236}">
                <a16:creationId xmlns:a16="http://schemas.microsoft.com/office/drawing/2014/main" id="{5D0B57E5-E810-4BAD-AEE6-6C4BC7CA780C}"/>
              </a:ext>
            </a:extLst>
          </p:cNvPr>
          <p:cNvSpPr txBox="1">
            <a:spLocks noChangeArrowheads="1"/>
          </p:cNvSpPr>
          <p:nvPr/>
        </p:nvSpPr>
        <p:spPr bwMode="auto">
          <a:xfrm>
            <a:off x="241562" y="4077072"/>
            <a:ext cx="7771679" cy="167738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Der  Raum  ist  klein  und  immer  voll.</a:t>
            </a:r>
          </a:p>
          <a:p>
            <a:pPr lvl="0" eaLnBrk="1" fontAlgn="auto" hangingPunct="1">
              <a:spcBef>
                <a:spcPts val="0"/>
              </a:spcBef>
              <a:spcAft>
                <a:spcPts val="600"/>
              </a:spcAft>
              <a:buNone/>
              <a:defRPr/>
            </a:pPr>
            <a:r>
              <a:rPr lang="de-DE" sz="2200" kern="0" dirty="0">
                <a:latin typeface="Trebuchet MS" pitchFamily="34" charset="0"/>
              </a:rPr>
              <a:t>Der  Raum  ist  klein  doch  immer  ausgebucht.</a:t>
            </a:r>
          </a:p>
          <a:p>
            <a:pPr lvl="0" eaLnBrk="1" fontAlgn="auto" hangingPunct="1">
              <a:spcBef>
                <a:spcPts val="0"/>
              </a:spcBef>
              <a:spcAft>
                <a:spcPts val="600"/>
              </a:spcAft>
              <a:buNone/>
              <a:defRPr/>
            </a:pPr>
            <a:r>
              <a:rPr lang="de-DE" sz="2200" kern="0" dirty="0">
                <a:latin typeface="Trebuchet MS" pitchFamily="34" charset="0"/>
              </a:rPr>
              <a:t>Ich  gehe  heute  ins  Kino  oder  ins  Theater.</a:t>
            </a:r>
          </a:p>
          <a:p>
            <a:pPr lvl="0" eaLnBrk="1" fontAlgn="auto" hangingPunct="1">
              <a:spcBef>
                <a:spcPts val="0"/>
              </a:spcBef>
              <a:spcAft>
                <a:spcPts val="600"/>
              </a:spcAft>
              <a:buNone/>
              <a:defRPr/>
            </a:pPr>
            <a:r>
              <a:rPr lang="de-DE" sz="2200" kern="0" dirty="0">
                <a:latin typeface="Trebuchet MS" pitchFamily="34" charset="0"/>
              </a:rPr>
              <a:t>Ich  gehe  heute  ins  Kino  jedoch  erst  am  späten  Abend.</a:t>
            </a:r>
          </a:p>
        </p:txBody>
      </p:sp>
      <p:sp>
        <p:nvSpPr>
          <p:cNvPr id="15" name="Rechteck 14">
            <a:extLst>
              <a:ext uri="{FF2B5EF4-FFF2-40B4-BE49-F238E27FC236}">
                <a16:creationId xmlns:a16="http://schemas.microsoft.com/office/drawing/2014/main" id="{7E17C4F4-31A1-42DB-A1E5-F9F8584AECD3}"/>
              </a:ext>
            </a:extLst>
          </p:cNvPr>
          <p:cNvSpPr/>
          <p:nvPr/>
        </p:nvSpPr>
        <p:spPr>
          <a:xfrm>
            <a:off x="260108" y="4947761"/>
            <a:ext cx="6093724" cy="36491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a:solidFill>
                <a:prstClr val="white"/>
              </a:solidFill>
            </a:endParaRPr>
          </a:p>
        </p:txBody>
      </p:sp>
      <p:sp>
        <p:nvSpPr>
          <p:cNvPr id="16" name="Textfeld 15">
            <a:extLst>
              <a:ext uri="{FF2B5EF4-FFF2-40B4-BE49-F238E27FC236}">
                <a16:creationId xmlns:a16="http://schemas.microsoft.com/office/drawing/2014/main" id="{F97A3888-7A59-46BC-BF8E-B5D4CD40E2DC}"/>
              </a:ext>
            </a:extLst>
          </p:cNvPr>
          <p:cNvSpPr txBox="1">
            <a:spLocks noChangeArrowheads="1"/>
          </p:cNvSpPr>
          <p:nvPr/>
        </p:nvSpPr>
        <p:spPr bwMode="auto">
          <a:xfrm>
            <a:off x="8217024" y="4899512"/>
            <a:ext cx="3877985"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285750" marR="0" lvl="0" indent="-285750" defTabSz="914400" eaLnBrk="0" fontAlgn="auto" latinLnBrk="0" hangingPunct="0">
              <a:lnSpc>
                <a:spcPct val="100000"/>
              </a:lnSpc>
              <a:spcBef>
                <a:spcPts val="0"/>
              </a:spcBef>
              <a:spcAft>
                <a:spcPts val="0"/>
              </a:spcAft>
              <a:buClrTx/>
              <a:buSzTx/>
              <a:buFont typeface="Wingdings" panose="05000000000000000000" pitchFamily="2" charset="2"/>
              <a:buChar char="L"/>
              <a:tabLst/>
              <a:defRPr/>
            </a:pPr>
            <a:r>
              <a:rPr lang="de-DE" altLang="de-DE" sz="1800" kern="0" dirty="0">
                <a:solidFill>
                  <a:srgbClr val="FF0000"/>
                </a:solidFill>
                <a:latin typeface="Trebuchet MS" pitchFamily="34" charset="0"/>
                <a:sym typeface="Wingdings" panose="05000000000000000000" pitchFamily="2" charset="2"/>
              </a:rPr>
              <a:t>Die Konjunktion </a:t>
            </a:r>
            <a:r>
              <a:rPr lang="de-DE" altLang="de-DE" sz="1800" b="1" i="1" kern="0" dirty="0">
                <a:solidFill>
                  <a:srgbClr val="FF0000"/>
                </a:solidFill>
                <a:latin typeface="Trebuchet MS" pitchFamily="34" charset="0"/>
                <a:sym typeface="Wingdings" panose="05000000000000000000" pitchFamily="2" charset="2"/>
              </a:rPr>
              <a:t>oder</a:t>
            </a:r>
            <a:r>
              <a:rPr lang="de-DE" altLang="de-DE" sz="1800" kern="0" dirty="0">
                <a:solidFill>
                  <a:srgbClr val="FF0000"/>
                </a:solidFill>
                <a:latin typeface="Trebuchet MS" pitchFamily="34" charset="0"/>
                <a:sym typeface="Wingdings" panose="05000000000000000000" pitchFamily="2" charset="2"/>
              </a:rPr>
              <a:t> </a:t>
            </a:r>
            <a:r>
              <a:rPr lang="de-DE" altLang="de-DE" sz="1800" b="1" kern="0" dirty="0">
                <a:solidFill>
                  <a:srgbClr val="FF0000"/>
                </a:solidFill>
                <a:latin typeface="Trebuchet MS" pitchFamily="34" charset="0"/>
                <a:sym typeface="Wingdings" panose="05000000000000000000" pitchFamily="2" charset="2"/>
              </a:rPr>
              <a:t>verbindet</a:t>
            </a:r>
            <a:r>
              <a:rPr lang="de-DE" altLang="de-DE" sz="1800" kern="0" dirty="0">
                <a:solidFill>
                  <a:srgbClr val="FF0000"/>
                </a:solidFill>
                <a:latin typeface="Trebuchet MS" pitchFamily="34" charset="0"/>
                <a:sym typeface="Wingdings" panose="05000000000000000000" pitchFamily="2" charset="2"/>
              </a:rPr>
              <a:t> </a:t>
            </a:r>
          </a:p>
          <a:p>
            <a:pPr marR="0" lvl="0" defTabSz="914400" eaLnBrk="0" fontAlgn="auto" latinLnBrk="0" hangingPunct="0">
              <a:lnSpc>
                <a:spcPct val="100000"/>
              </a:lnSpc>
              <a:spcBef>
                <a:spcPts val="0"/>
              </a:spcBef>
              <a:spcAft>
                <a:spcPts val="0"/>
              </a:spcAft>
              <a:buClrTx/>
              <a:buSzTx/>
              <a:buNone/>
              <a:tabLst/>
              <a:defRPr/>
            </a:pPr>
            <a:r>
              <a:rPr lang="de-DE" altLang="de-DE" sz="1800" kern="0" dirty="0">
                <a:solidFill>
                  <a:srgbClr val="FF0000"/>
                </a:solidFill>
                <a:latin typeface="Trebuchet MS" pitchFamily="34" charset="0"/>
                <a:sym typeface="Wingdings" panose="05000000000000000000" pitchFamily="2" charset="2"/>
              </a:rPr>
              <a:t>    hier zwei Alternativen.</a:t>
            </a:r>
            <a:endParaRPr lang="de-DE" altLang="de-DE" sz="1800" kern="0" dirty="0">
              <a:solidFill>
                <a:srgbClr val="FF0000"/>
              </a:solidFill>
              <a:latin typeface="Trebuchet MS" pitchFamily="34" charset="0"/>
            </a:endParaRPr>
          </a:p>
        </p:txBody>
      </p:sp>
      <p:sp>
        <p:nvSpPr>
          <p:cNvPr id="17" name="Rechteck 16">
            <a:extLst>
              <a:ext uri="{FF2B5EF4-FFF2-40B4-BE49-F238E27FC236}">
                <a16:creationId xmlns:a16="http://schemas.microsoft.com/office/drawing/2014/main" id="{8B732871-0F65-4266-A104-CA03CC271ED9}"/>
              </a:ext>
            </a:extLst>
          </p:cNvPr>
          <p:cNvSpPr/>
          <p:nvPr/>
        </p:nvSpPr>
        <p:spPr>
          <a:xfrm>
            <a:off x="2687928" y="4563657"/>
            <a:ext cx="432048" cy="36491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a:solidFill>
                <a:prstClr val="white"/>
              </a:solidFill>
            </a:endParaRPr>
          </a:p>
        </p:txBody>
      </p:sp>
      <p:sp>
        <p:nvSpPr>
          <p:cNvPr id="19" name="Rechteck 18">
            <a:extLst>
              <a:ext uri="{FF2B5EF4-FFF2-40B4-BE49-F238E27FC236}">
                <a16:creationId xmlns:a16="http://schemas.microsoft.com/office/drawing/2014/main" id="{1B2B2084-6719-4D61-BB71-9E73AB4F4931}"/>
              </a:ext>
            </a:extLst>
          </p:cNvPr>
          <p:cNvSpPr/>
          <p:nvPr/>
        </p:nvSpPr>
        <p:spPr>
          <a:xfrm>
            <a:off x="206981" y="4123190"/>
            <a:ext cx="5096931" cy="39740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a:solidFill>
                <a:prstClr val="white"/>
              </a:solidFill>
            </a:endParaRPr>
          </a:p>
        </p:txBody>
      </p:sp>
      <p:sp>
        <p:nvSpPr>
          <p:cNvPr id="20" name="Textfeld 19">
            <a:extLst>
              <a:ext uri="{FF2B5EF4-FFF2-40B4-BE49-F238E27FC236}">
                <a16:creationId xmlns:a16="http://schemas.microsoft.com/office/drawing/2014/main" id="{4535D963-4A45-44A5-8BF2-C1A2696CF2A0}"/>
              </a:ext>
            </a:extLst>
          </p:cNvPr>
          <p:cNvSpPr txBox="1">
            <a:spLocks noChangeArrowheads="1"/>
          </p:cNvSpPr>
          <p:nvPr/>
        </p:nvSpPr>
        <p:spPr bwMode="auto">
          <a:xfrm>
            <a:off x="8224693" y="4077072"/>
            <a:ext cx="383470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R="0" lvl="0" defTabSz="914400" eaLnBrk="0" fontAlgn="auto" latinLnBrk="0" hangingPunct="0">
              <a:lnSpc>
                <a:spcPct val="100000"/>
              </a:lnSpc>
              <a:spcBef>
                <a:spcPts val="0"/>
              </a:spcBef>
              <a:spcAft>
                <a:spcPts val="0"/>
              </a:spcAft>
              <a:buClrTx/>
              <a:buSzTx/>
              <a:buNone/>
              <a:tabLst/>
              <a:defRPr/>
            </a:pPr>
            <a:r>
              <a:rPr lang="de-DE" altLang="de-DE" sz="1800" kern="0" dirty="0">
                <a:solidFill>
                  <a:srgbClr val="FF0000"/>
                </a:solidFill>
                <a:latin typeface="Trebuchet MS" pitchFamily="34" charset="0"/>
                <a:sym typeface="Wingdings" panose="05000000000000000000" pitchFamily="2" charset="2"/>
              </a:rPr>
              <a:t></a:t>
            </a:r>
            <a:r>
              <a:rPr lang="de-DE" altLang="de-DE" sz="1800" kern="0" dirty="0">
                <a:solidFill>
                  <a:schemeClr val="tx2">
                    <a:lumMod val="60000"/>
                    <a:lumOff val="40000"/>
                  </a:schemeClr>
                </a:solidFill>
                <a:latin typeface="Trebuchet MS" pitchFamily="34" charset="0"/>
              </a:rPr>
              <a:t> </a:t>
            </a:r>
            <a:r>
              <a:rPr lang="de-DE" altLang="de-DE" sz="1800" kern="0" dirty="0">
                <a:solidFill>
                  <a:srgbClr val="FF0000"/>
                </a:solidFill>
                <a:latin typeface="Trebuchet MS" pitchFamily="34" charset="0"/>
              </a:rPr>
              <a:t>Die Konjunktion </a:t>
            </a:r>
            <a:r>
              <a:rPr lang="de-DE" altLang="de-DE" sz="1800" b="1" i="1" kern="0" dirty="0">
                <a:solidFill>
                  <a:srgbClr val="FF0000"/>
                </a:solidFill>
                <a:latin typeface="Trebuchet MS" pitchFamily="34" charset="0"/>
              </a:rPr>
              <a:t>und</a:t>
            </a:r>
            <a:r>
              <a:rPr lang="de-DE" altLang="de-DE" sz="1800" kern="0" dirty="0">
                <a:solidFill>
                  <a:srgbClr val="FF0000"/>
                </a:solidFill>
                <a:latin typeface="Trebuchet MS" pitchFamily="34" charset="0"/>
              </a:rPr>
              <a:t> </a:t>
            </a:r>
            <a:r>
              <a:rPr lang="de-DE" altLang="de-DE" sz="1800" b="1" kern="0" dirty="0">
                <a:solidFill>
                  <a:srgbClr val="FF0000"/>
                </a:solidFill>
                <a:latin typeface="Trebuchet MS" pitchFamily="34" charset="0"/>
              </a:rPr>
              <a:t>verbindet</a:t>
            </a:r>
            <a:r>
              <a:rPr lang="de-DE" altLang="de-DE" sz="1800" kern="0" dirty="0">
                <a:solidFill>
                  <a:srgbClr val="FF0000"/>
                </a:solidFill>
                <a:latin typeface="Trebuchet MS" pitchFamily="34" charset="0"/>
              </a:rPr>
              <a:t>, </a:t>
            </a:r>
          </a:p>
          <a:p>
            <a:pPr marR="0" lvl="0" defTabSz="914400" eaLnBrk="0" fontAlgn="auto" latinLnBrk="0" hangingPunct="0">
              <a:lnSpc>
                <a:spcPct val="100000"/>
              </a:lnSpc>
              <a:spcBef>
                <a:spcPts val="0"/>
              </a:spcBef>
              <a:spcAft>
                <a:spcPts val="0"/>
              </a:spcAft>
              <a:buClrTx/>
              <a:buSzTx/>
              <a:buNone/>
              <a:tabLst/>
              <a:defRPr/>
            </a:pPr>
            <a:r>
              <a:rPr lang="de-DE" altLang="de-DE" sz="1800" kern="0" dirty="0">
                <a:solidFill>
                  <a:srgbClr val="FF0000"/>
                </a:solidFill>
                <a:latin typeface="Trebuchet MS" pitchFamily="34" charset="0"/>
              </a:rPr>
              <a:t>    bzw. fügt etwas hinzu.</a:t>
            </a:r>
            <a:endParaRPr lang="de-DE" altLang="de-DE" sz="1800" b="1" i="1" kern="0" dirty="0">
              <a:solidFill>
                <a:srgbClr val="FF0000"/>
              </a:solidFill>
              <a:latin typeface="Trebuchet MS" pitchFamily="34" charset="0"/>
            </a:endParaRPr>
          </a:p>
        </p:txBody>
      </p:sp>
      <p:sp>
        <p:nvSpPr>
          <p:cNvPr id="21" name="Rechteck 20">
            <a:extLst>
              <a:ext uri="{FF2B5EF4-FFF2-40B4-BE49-F238E27FC236}">
                <a16:creationId xmlns:a16="http://schemas.microsoft.com/office/drawing/2014/main" id="{6A21BE4F-7947-4BA9-A99F-BC7C4DF64AAA}"/>
              </a:ext>
            </a:extLst>
          </p:cNvPr>
          <p:cNvSpPr/>
          <p:nvPr/>
        </p:nvSpPr>
        <p:spPr>
          <a:xfrm>
            <a:off x="3335632" y="5380384"/>
            <a:ext cx="504056" cy="42431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a:solidFill>
                <a:prstClr val="white"/>
              </a:solidFill>
            </a:endParaRPr>
          </a:p>
        </p:txBody>
      </p:sp>
      <p:sp>
        <p:nvSpPr>
          <p:cNvPr id="23" name="Textfeld 22">
            <a:extLst>
              <a:ext uri="{FF2B5EF4-FFF2-40B4-BE49-F238E27FC236}">
                <a16:creationId xmlns:a16="http://schemas.microsoft.com/office/drawing/2014/main" id="{24F48383-CD1D-4B81-BA92-08F5F3B947A6}"/>
              </a:ext>
            </a:extLst>
          </p:cNvPr>
          <p:cNvSpPr txBox="1"/>
          <p:nvPr/>
        </p:nvSpPr>
        <p:spPr>
          <a:xfrm>
            <a:off x="2783847" y="450882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24" name="Textfeld 23">
            <a:extLst>
              <a:ext uri="{FF2B5EF4-FFF2-40B4-BE49-F238E27FC236}">
                <a16:creationId xmlns:a16="http://schemas.microsoft.com/office/drawing/2014/main" id="{622C09DE-21E4-45C5-AC09-4DC71ABBB313}"/>
              </a:ext>
            </a:extLst>
          </p:cNvPr>
          <p:cNvSpPr txBox="1"/>
          <p:nvPr/>
        </p:nvSpPr>
        <p:spPr>
          <a:xfrm>
            <a:off x="3474808" y="5339201"/>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25" name="Textfeld 24">
            <a:extLst>
              <a:ext uri="{FF2B5EF4-FFF2-40B4-BE49-F238E27FC236}">
                <a16:creationId xmlns:a16="http://schemas.microsoft.com/office/drawing/2014/main" id="{959F8BFA-0364-45C8-BADE-A93C172E180B}"/>
              </a:ext>
            </a:extLst>
          </p:cNvPr>
          <p:cNvSpPr txBox="1">
            <a:spLocks noChangeArrowheads="1"/>
          </p:cNvSpPr>
          <p:nvPr/>
        </p:nvSpPr>
        <p:spPr bwMode="auto">
          <a:xfrm>
            <a:off x="7617844" y="2954373"/>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2" name="Rechteck 1">
            <a:extLst>
              <a:ext uri="{FF2B5EF4-FFF2-40B4-BE49-F238E27FC236}">
                <a16:creationId xmlns:a16="http://schemas.microsoft.com/office/drawing/2014/main" id="{55E31A72-9513-41BF-B216-51CF62AB5AF2}"/>
              </a:ext>
            </a:extLst>
          </p:cNvPr>
          <p:cNvSpPr/>
          <p:nvPr/>
        </p:nvSpPr>
        <p:spPr>
          <a:xfrm>
            <a:off x="8224692" y="1097999"/>
            <a:ext cx="1626843" cy="43088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46332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499"/>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4"/>
                  </p:tgtEl>
                </p:cond>
              </p:nextCondLst>
            </p:seq>
            <p:seq concurrent="1" nextAc="seek">
              <p:cTn id="10" restart="whenNotActive" fill="hold" evtFilter="cancelBubble" nodeType="interactiveSeq">
                <p:stCondLst>
                  <p:cond evt="onClick" delay="0">
                    <p:tgtEl>
                      <p:spTgt spid="15"/>
                    </p:tgtEl>
                  </p:cond>
                </p:stCondLst>
                <p:endSync evt="end" delay="0">
                  <p:rtn val="all"/>
                </p:endSync>
                <p:childTnLst>
                  <p:par>
                    <p:cTn id="11" fill="hold">
                      <p:stCondLst>
                        <p:cond delay="0"/>
                      </p:stCondLst>
                      <p:childTnLst>
                        <p:par>
                          <p:cTn id="12" fill="hold">
                            <p:stCondLst>
                              <p:cond delay="0"/>
                            </p:stCondLst>
                            <p:childTnLst>
                              <p:par>
                                <p:cTn id="13" presetID="10"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childTnLst>
                          </p:cTn>
                        </p:par>
                      </p:childTnLst>
                    </p:cTn>
                  </p:par>
                </p:childTnLst>
              </p:cTn>
              <p:nextCondLst>
                <p:cond evt="onClick" delay="0">
                  <p:tgtEl>
                    <p:spTgt spid="15"/>
                  </p:tgtEl>
                </p:cond>
              </p:nextCondLst>
            </p:seq>
            <p:seq concurrent="1" nextAc="seek">
              <p:cTn id="16" restart="whenNotActive" fill="hold" evtFilter="cancelBubble" nodeType="interactiveSeq">
                <p:stCondLst>
                  <p:cond evt="onClick" delay="0">
                    <p:tgtEl>
                      <p:spTgt spid="17"/>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21" restart="whenNotActive" fill="hold" evtFilter="cancelBubble" nodeType="interactiveSeq">
                <p:stCondLst>
                  <p:cond evt="onClick" delay="0">
                    <p:tgtEl>
                      <p:spTgt spid="19"/>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childTnLst>
                          </p:cTn>
                        </p:par>
                      </p:childTnLst>
                    </p:cTn>
                  </p:par>
                </p:childTnLst>
              </p:cTn>
              <p:nextCondLst>
                <p:cond evt="onClick" delay="0">
                  <p:tgtEl>
                    <p:spTgt spid="19"/>
                  </p:tgtEl>
                </p:cond>
              </p:nextCondLst>
            </p:seq>
            <p:seq concurrent="1" nextAc="seek">
              <p:cTn id="27" restart="whenNotActive" fill="hold" evtFilter="cancelBubble" nodeType="interactiveSeq">
                <p:stCondLst>
                  <p:cond evt="onClick" delay="0">
                    <p:tgtEl>
                      <p:spTgt spid="21"/>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32" restart="whenNotActive" fill="hold" evtFilter="cancelBubble" nodeType="interactiveSeq">
                <p:stCondLst>
                  <p:cond evt="onClick" delay="0">
                    <p:tgtEl>
                      <p:spTgt spid="25"/>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nextCondLst>
                <p:cond evt="onClick" delay="0">
                  <p:tgtEl>
                    <p:spTgt spid="25"/>
                  </p:tgtEl>
                </p:cond>
              </p:nextCondLst>
            </p:seq>
            <p:seq concurrent="1" nextAc="seek">
              <p:cTn id="47" restart="whenNotActive" fill="hold" evtFilter="cancelBubble" nodeType="interactiveSeq">
                <p:stCondLst>
                  <p:cond evt="onClick" delay="0">
                    <p:tgtEl>
                      <p:spTgt spid="2"/>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childTnLst>
                                </p:cTn>
                              </p:par>
                            </p:childTnLst>
                          </p:cTn>
                        </p:par>
                        <p:par>
                          <p:cTn id="52" fill="hold">
                            <p:stCondLst>
                              <p:cond delay="0"/>
                            </p:stCondLst>
                            <p:childTnLst>
                              <p:par>
                                <p:cTn id="53" presetID="1" presetClass="entr" presetSubtype="0" fill="hold" grpId="0" nodeType="afterEffect">
                                  <p:stCondLst>
                                    <p:cond delay="0"/>
                                  </p:stCondLst>
                                  <p:childTnLst>
                                    <p:set>
                                      <p:cBhvr>
                                        <p:cTn id="54" dur="1" fill="hold">
                                          <p:stCondLst>
                                            <p:cond delay="499"/>
                                          </p:stCondLst>
                                        </p:cTn>
                                        <p:tgtEl>
                                          <p:spTgt spid="11"/>
                                        </p:tgtEl>
                                        <p:attrNameLst>
                                          <p:attrName>style.visibility</p:attrName>
                                        </p:attrNameLst>
                                      </p:cBhvr>
                                      <p:to>
                                        <p:strVal val="visible"/>
                                      </p:to>
                                    </p:set>
                                  </p:childTnLst>
                                </p:cTn>
                              </p:par>
                            </p:childTnLst>
                          </p:cTn>
                        </p:par>
                        <p:par>
                          <p:cTn id="55" fill="hold">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
                  </p:tgtEl>
                </p:cond>
              </p:nextCondLst>
            </p:seq>
          </p:childTnLst>
        </p:cTn>
      </p:par>
    </p:tnLst>
    <p:bldLst>
      <p:bldP spid="8" grpId="0"/>
      <p:bldP spid="6" grpId="0" animBg="1"/>
      <p:bldP spid="9" grpId="0" animBg="1"/>
      <p:bldP spid="11" grpId="0"/>
      <p:bldP spid="13" grpId="0"/>
      <p:bldP spid="14" grpId="0"/>
      <p:bldP spid="15" grpId="0" animBg="1"/>
      <p:bldP spid="16" grpId="0"/>
      <p:bldP spid="17" grpId="0" animBg="1"/>
      <p:bldP spid="19" grpId="0" animBg="1"/>
      <p:bldP spid="20" grpId="0"/>
      <p:bldP spid="21" grpId="0" animBg="1"/>
      <p:bldP spid="23" grpId="0"/>
      <p:bldP spid="24" grpId="0"/>
      <p:bldP spid="2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06	Konjun</a:t>
            </a:r>
            <a:r>
              <a:rPr lang="de-DE" altLang="de-DE" sz="2200" b="1" kern="0" dirty="0">
                <a:solidFill>
                  <a:schemeClr val="accent1"/>
                </a:solidFill>
                <a:latin typeface="Trebuchet MS" pitchFamily="34" charset="0"/>
                <a:ea typeface="+mj-ea"/>
                <a:cs typeface="+mj-cs"/>
              </a:rPr>
              <a:t>ktionen (Bindewörter)</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7AE771B9-1CB7-40B5-A620-C210CF8C38BF}"/>
              </a:ext>
            </a:extLst>
          </p:cNvPr>
          <p:cNvSpPr txBox="1">
            <a:spLocks noChangeArrowheads="1"/>
          </p:cNvSpPr>
          <p:nvPr/>
        </p:nvSpPr>
        <p:spPr bwMode="auto">
          <a:xfrm>
            <a:off x="260108" y="1268760"/>
            <a:ext cx="6971780"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latin typeface="Trebuchet MS" pitchFamily="34" charset="0"/>
              </a:rPr>
              <a:t>Schau dir die beiden Gruppen an </a:t>
            </a:r>
            <a:r>
              <a:rPr lang="de-DE" sz="2200" b="1" kern="0" dirty="0">
                <a:solidFill>
                  <a:srgbClr val="FF0000"/>
                </a:solidFill>
                <a:latin typeface="Trebuchet MS" pitchFamily="34" charset="0"/>
              </a:rPr>
              <a:t>und kennzeichne,</a:t>
            </a:r>
          </a:p>
          <a:p>
            <a:pPr lvl="0" eaLnBrk="1" fontAlgn="auto" hangingPunct="1">
              <a:spcBef>
                <a:spcPts val="0"/>
              </a:spcBef>
              <a:spcAft>
                <a:spcPts val="0"/>
              </a:spcAft>
              <a:buNone/>
              <a:defRPr/>
            </a:pPr>
            <a:r>
              <a:rPr lang="de-DE" sz="2200" b="1" kern="0" dirty="0">
                <a:solidFill>
                  <a:srgbClr val="FF0000"/>
                </a:solidFill>
                <a:latin typeface="Trebuchet MS" pitchFamily="34" charset="0"/>
              </a:rPr>
              <a:t>ob ein Komma notwendig ist oder nicht!</a:t>
            </a:r>
          </a:p>
        </p:txBody>
      </p:sp>
      <p:sp>
        <p:nvSpPr>
          <p:cNvPr id="5" name="Textfeld 4">
            <a:extLst>
              <a:ext uri="{FF2B5EF4-FFF2-40B4-BE49-F238E27FC236}">
                <a16:creationId xmlns:a16="http://schemas.microsoft.com/office/drawing/2014/main" id="{8648164D-AC3B-4F7F-9261-AA3CB3B22C67}"/>
              </a:ext>
            </a:extLst>
          </p:cNvPr>
          <p:cNvSpPr txBox="1">
            <a:spLocks noChangeArrowheads="1"/>
          </p:cNvSpPr>
          <p:nvPr/>
        </p:nvSpPr>
        <p:spPr bwMode="auto">
          <a:xfrm>
            <a:off x="484010" y="2452246"/>
            <a:ext cx="4155305"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Bei Konjunktionen, </a:t>
            </a:r>
          </a:p>
          <a:p>
            <a:pPr lvl="0" eaLnBrk="1" fontAlgn="auto" hangingPunct="1">
              <a:spcBef>
                <a:spcPts val="0"/>
              </a:spcBef>
              <a:spcAft>
                <a:spcPts val="0"/>
              </a:spcAft>
              <a:buNone/>
              <a:defRPr/>
            </a:pPr>
            <a:r>
              <a:rPr lang="de-DE" sz="2200" kern="0" dirty="0">
                <a:latin typeface="Trebuchet MS" pitchFamily="34" charset="0"/>
              </a:rPr>
              <a:t>die </a:t>
            </a:r>
            <a:r>
              <a:rPr lang="de-DE" sz="2200" b="1" kern="0" dirty="0">
                <a:latin typeface="Trebuchet MS" pitchFamily="34" charset="0"/>
              </a:rPr>
              <a:t>Aufzählungen </a:t>
            </a:r>
          </a:p>
          <a:p>
            <a:pPr lvl="0" eaLnBrk="1" fontAlgn="auto" hangingPunct="1">
              <a:spcBef>
                <a:spcPts val="0"/>
              </a:spcBef>
              <a:spcAft>
                <a:spcPts val="0"/>
              </a:spcAft>
              <a:buNone/>
              <a:defRPr/>
            </a:pPr>
            <a:r>
              <a:rPr lang="de-DE" sz="2200" b="1" kern="0" dirty="0">
                <a:latin typeface="Trebuchet MS" pitchFamily="34" charset="0"/>
              </a:rPr>
              <a:t>oder Alternativen verbinden</a:t>
            </a:r>
            <a:r>
              <a:rPr lang="de-DE" sz="2200" kern="0" dirty="0">
                <a:latin typeface="Trebuchet MS" pitchFamily="34" charset="0"/>
              </a:rPr>
              <a:t>:</a:t>
            </a:r>
          </a:p>
        </p:txBody>
      </p:sp>
      <p:sp>
        <p:nvSpPr>
          <p:cNvPr id="6" name="Textfeld 5">
            <a:extLst>
              <a:ext uri="{FF2B5EF4-FFF2-40B4-BE49-F238E27FC236}">
                <a16:creationId xmlns:a16="http://schemas.microsoft.com/office/drawing/2014/main" id="{CFF1DC10-4F13-44FF-AB53-9D952E3C3D6D}"/>
              </a:ext>
            </a:extLst>
          </p:cNvPr>
          <p:cNvSpPr txBox="1">
            <a:spLocks noChangeArrowheads="1"/>
          </p:cNvSpPr>
          <p:nvPr/>
        </p:nvSpPr>
        <p:spPr bwMode="auto">
          <a:xfrm>
            <a:off x="5582851" y="2452246"/>
            <a:ext cx="4977645" cy="144655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Bei Konjunktionen, </a:t>
            </a:r>
          </a:p>
          <a:p>
            <a:pPr lvl="0" eaLnBrk="1" fontAlgn="auto" hangingPunct="1">
              <a:spcBef>
                <a:spcPts val="0"/>
              </a:spcBef>
              <a:spcAft>
                <a:spcPts val="0"/>
              </a:spcAft>
              <a:buNone/>
              <a:defRPr/>
            </a:pPr>
            <a:r>
              <a:rPr lang="de-DE" sz="2200" kern="0" dirty="0">
                <a:latin typeface="Trebuchet MS" pitchFamily="34" charset="0"/>
              </a:rPr>
              <a:t>die </a:t>
            </a:r>
            <a:r>
              <a:rPr lang="de-DE" sz="2200" b="1" kern="0" dirty="0">
                <a:latin typeface="Trebuchet MS" pitchFamily="34" charset="0"/>
              </a:rPr>
              <a:t>einschränken</a:t>
            </a:r>
            <a:r>
              <a:rPr lang="de-DE" sz="2200" kern="0" dirty="0">
                <a:latin typeface="Trebuchet MS" pitchFamily="34" charset="0"/>
              </a:rPr>
              <a:t>, </a:t>
            </a:r>
          </a:p>
          <a:p>
            <a:pPr lvl="0" eaLnBrk="1" fontAlgn="auto" hangingPunct="1">
              <a:spcBef>
                <a:spcPts val="0"/>
              </a:spcBef>
              <a:spcAft>
                <a:spcPts val="0"/>
              </a:spcAft>
              <a:buNone/>
              <a:defRPr/>
            </a:pPr>
            <a:r>
              <a:rPr lang="de-DE" sz="2200" kern="0" dirty="0">
                <a:latin typeface="Trebuchet MS" pitchFamily="34" charset="0"/>
              </a:rPr>
              <a:t>einen </a:t>
            </a:r>
            <a:r>
              <a:rPr lang="de-DE" sz="2200" b="1" kern="0" dirty="0">
                <a:latin typeface="Trebuchet MS" pitchFamily="34" charset="0"/>
              </a:rPr>
              <a:t>Gegensatz herausstellen </a:t>
            </a:r>
          </a:p>
          <a:p>
            <a:pPr lvl="0" eaLnBrk="1" fontAlgn="auto" hangingPunct="1">
              <a:spcBef>
                <a:spcPts val="0"/>
              </a:spcBef>
              <a:spcAft>
                <a:spcPts val="0"/>
              </a:spcAft>
              <a:buNone/>
              <a:defRPr/>
            </a:pPr>
            <a:r>
              <a:rPr lang="de-DE" sz="2200" kern="0" dirty="0">
                <a:latin typeface="Trebuchet MS" pitchFamily="34" charset="0"/>
              </a:rPr>
              <a:t>oder etwas </a:t>
            </a:r>
            <a:r>
              <a:rPr lang="de-DE" sz="2200" b="1" kern="0" dirty="0">
                <a:latin typeface="Trebuchet MS" pitchFamily="34" charset="0"/>
              </a:rPr>
              <a:t>besonders hervorheben:</a:t>
            </a:r>
            <a:r>
              <a:rPr lang="de-DE" sz="2200" kern="0" dirty="0">
                <a:latin typeface="Trebuchet MS" pitchFamily="34" charset="0"/>
              </a:rPr>
              <a:t> </a:t>
            </a:r>
          </a:p>
        </p:txBody>
      </p:sp>
      <p:sp>
        <p:nvSpPr>
          <p:cNvPr id="7" name="Textfeld 6">
            <a:extLst>
              <a:ext uri="{FF2B5EF4-FFF2-40B4-BE49-F238E27FC236}">
                <a16:creationId xmlns:a16="http://schemas.microsoft.com/office/drawing/2014/main" id="{9F0AC9A5-D807-4D46-B058-A1D939C1281D}"/>
              </a:ext>
            </a:extLst>
          </p:cNvPr>
          <p:cNvSpPr txBox="1">
            <a:spLocks noChangeArrowheads="1"/>
          </p:cNvSpPr>
          <p:nvPr/>
        </p:nvSpPr>
        <p:spPr bwMode="auto">
          <a:xfrm>
            <a:off x="484010" y="4481198"/>
            <a:ext cx="1931939"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rgbClr val="FF0000"/>
                </a:solidFill>
                <a:latin typeface="Trebuchet MS" pitchFamily="34" charset="0"/>
                <a:sym typeface="Wingdings" panose="05000000000000000000" pitchFamily="2" charset="2"/>
              </a:rPr>
              <a:t>Kein Komma!</a:t>
            </a:r>
            <a:endParaRPr lang="de-DE" sz="2200" b="1" kern="0" dirty="0">
              <a:solidFill>
                <a:srgbClr val="FF0000"/>
              </a:solidFill>
              <a:latin typeface="Trebuchet MS" pitchFamily="34" charset="0"/>
            </a:endParaRPr>
          </a:p>
        </p:txBody>
      </p:sp>
      <p:sp>
        <p:nvSpPr>
          <p:cNvPr id="8" name="Textfeld 7">
            <a:extLst>
              <a:ext uri="{FF2B5EF4-FFF2-40B4-BE49-F238E27FC236}">
                <a16:creationId xmlns:a16="http://schemas.microsoft.com/office/drawing/2014/main" id="{D9FBB185-FFE5-4081-B43B-A9EEB758D00B}"/>
              </a:ext>
            </a:extLst>
          </p:cNvPr>
          <p:cNvSpPr txBox="1">
            <a:spLocks noChangeArrowheads="1"/>
          </p:cNvSpPr>
          <p:nvPr/>
        </p:nvSpPr>
        <p:spPr bwMode="auto">
          <a:xfrm>
            <a:off x="484010" y="4040285"/>
            <a:ext cx="272222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chemeClr val="tx2">
                    <a:lumMod val="60000"/>
                    <a:lumOff val="40000"/>
                  </a:schemeClr>
                </a:solidFill>
                <a:latin typeface="Trebuchet MS" pitchFamily="34" charset="0"/>
                <a:sym typeface="Wingdings" panose="05000000000000000000" pitchFamily="2" charset="2"/>
              </a:rPr>
              <a:t>Komma notwendig!</a:t>
            </a:r>
            <a:endParaRPr lang="de-DE" sz="2200" b="1" kern="0" dirty="0">
              <a:solidFill>
                <a:schemeClr val="tx2">
                  <a:lumMod val="60000"/>
                  <a:lumOff val="40000"/>
                </a:schemeClr>
              </a:solidFill>
              <a:latin typeface="Trebuchet MS" pitchFamily="34" charset="0"/>
            </a:endParaRPr>
          </a:p>
        </p:txBody>
      </p:sp>
      <p:sp>
        <p:nvSpPr>
          <p:cNvPr id="10" name="Textfeld 9">
            <a:extLst>
              <a:ext uri="{FF2B5EF4-FFF2-40B4-BE49-F238E27FC236}">
                <a16:creationId xmlns:a16="http://schemas.microsoft.com/office/drawing/2014/main" id="{CB1B2AFB-6863-4BD0-8F91-9D97F261096E}"/>
              </a:ext>
            </a:extLst>
          </p:cNvPr>
          <p:cNvSpPr txBox="1">
            <a:spLocks noChangeArrowheads="1"/>
          </p:cNvSpPr>
          <p:nvPr/>
        </p:nvSpPr>
        <p:spPr bwMode="auto">
          <a:xfrm>
            <a:off x="259616" y="5192202"/>
            <a:ext cx="11669032" cy="9079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Vorsicht! Manchmal kommt auch vor </a:t>
            </a:r>
            <a:r>
              <a:rPr lang="de-DE" sz="2200" b="1" i="1" kern="0" dirty="0">
                <a:latin typeface="Trebuchet MS" pitchFamily="34" charset="0"/>
              </a:rPr>
              <a:t>und</a:t>
            </a:r>
            <a:r>
              <a:rPr lang="de-DE" sz="2200" kern="0" dirty="0">
                <a:latin typeface="Trebuchet MS" pitchFamily="34" charset="0"/>
              </a:rPr>
              <a:t> bzw. </a:t>
            </a:r>
            <a:r>
              <a:rPr lang="de-DE" sz="2200" b="1" i="1" kern="0" dirty="0">
                <a:latin typeface="Trebuchet MS" pitchFamily="34" charset="0"/>
              </a:rPr>
              <a:t>oder</a:t>
            </a:r>
            <a:r>
              <a:rPr lang="de-DE" sz="2200" kern="0" dirty="0">
                <a:latin typeface="Trebuchet MS" pitchFamily="34" charset="0"/>
              </a:rPr>
              <a:t> ein Komma.</a:t>
            </a:r>
          </a:p>
          <a:p>
            <a:pPr lvl="0" eaLnBrk="1" fontAlgn="auto" hangingPunct="1">
              <a:spcBef>
                <a:spcPts val="0"/>
              </a:spcBef>
              <a:spcAft>
                <a:spcPts val="0"/>
              </a:spcAft>
              <a:buNone/>
              <a:defRPr/>
            </a:pPr>
            <a:endParaRPr lang="de-DE" sz="9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Schreib ein Beispiel?  </a:t>
            </a:r>
            <a:r>
              <a:rPr lang="de-DE" sz="2200" b="1" kern="0" dirty="0">
                <a:latin typeface="Trebuchet MS" pitchFamily="34" charset="0"/>
              </a:rPr>
              <a:t>_________________________________________________</a:t>
            </a:r>
          </a:p>
        </p:txBody>
      </p:sp>
      <p:sp>
        <p:nvSpPr>
          <p:cNvPr id="2" name="Textfeld 1">
            <a:extLst>
              <a:ext uri="{FF2B5EF4-FFF2-40B4-BE49-F238E27FC236}">
                <a16:creationId xmlns:a16="http://schemas.microsoft.com/office/drawing/2014/main" id="{01979D49-A61F-1D9D-ADB7-C8DF52809C0E}"/>
              </a:ext>
            </a:extLst>
          </p:cNvPr>
          <p:cNvSpPr txBox="1">
            <a:spLocks noChangeArrowheads="1"/>
          </p:cNvSpPr>
          <p:nvPr/>
        </p:nvSpPr>
        <p:spPr bwMode="auto">
          <a:xfrm>
            <a:off x="5582851" y="4481198"/>
            <a:ext cx="1931939"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rgbClr val="FF0000"/>
                </a:solidFill>
                <a:latin typeface="Trebuchet MS" pitchFamily="34" charset="0"/>
                <a:sym typeface="Wingdings" panose="05000000000000000000" pitchFamily="2" charset="2"/>
              </a:rPr>
              <a:t>Kein Komma!</a:t>
            </a:r>
            <a:endParaRPr lang="de-DE" sz="2200" b="1" kern="0" dirty="0">
              <a:solidFill>
                <a:srgbClr val="FF0000"/>
              </a:solidFill>
              <a:latin typeface="Trebuchet MS" pitchFamily="34" charset="0"/>
            </a:endParaRPr>
          </a:p>
        </p:txBody>
      </p:sp>
      <p:sp>
        <p:nvSpPr>
          <p:cNvPr id="3" name="Textfeld 2">
            <a:extLst>
              <a:ext uri="{FF2B5EF4-FFF2-40B4-BE49-F238E27FC236}">
                <a16:creationId xmlns:a16="http://schemas.microsoft.com/office/drawing/2014/main" id="{D164CC27-1CD4-207A-CBC4-F7BDBCD0AC34}"/>
              </a:ext>
            </a:extLst>
          </p:cNvPr>
          <p:cNvSpPr txBox="1">
            <a:spLocks noChangeArrowheads="1"/>
          </p:cNvSpPr>
          <p:nvPr/>
        </p:nvSpPr>
        <p:spPr bwMode="auto">
          <a:xfrm>
            <a:off x="5582851" y="4040285"/>
            <a:ext cx="272222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chemeClr val="tx2">
                    <a:lumMod val="60000"/>
                    <a:lumOff val="40000"/>
                  </a:schemeClr>
                </a:solidFill>
                <a:latin typeface="Trebuchet MS" pitchFamily="34" charset="0"/>
                <a:sym typeface="Wingdings" panose="05000000000000000000" pitchFamily="2" charset="2"/>
              </a:rPr>
              <a:t>Komma notwendig!</a:t>
            </a:r>
            <a:endParaRPr lang="de-DE" sz="2200" b="1" kern="0" dirty="0">
              <a:solidFill>
                <a:schemeClr val="tx2">
                  <a:lumMod val="60000"/>
                  <a:lumOff val="40000"/>
                </a:schemeClr>
              </a:solidFill>
              <a:latin typeface="Trebuchet MS" pitchFamily="34" charset="0"/>
            </a:endParaRPr>
          </a:p>
        </p:txBody>
      </p:sp>
      <p:sp>
        <p:nvSpPr>
          <p:cNvPr id="17" name="Rechteck 16">
            <a:extLst>
              <a:ext uri="{FF2B5EF4-FFF2-40B4-BE49-F238E27FC236}">
                <a16:creationId xmlns:a16="http://schemas.microsoft.com/office/drawing/2014/main" id="{D68DDEF1-B6E9-9A0F-82A2-A70070C16379}"/>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83683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06	Konjun</a:t>
            </a:r>
            <a:r>
              <a:rPr lang="de-DE" altLang="de-DE" sz="2200" b="1" kern="0" dirty="0">
                <a:latin typeface="Trebuchet MS" pitchFamily="34" charset="0"/>
                <a:ea typeface="+mj-ea"/>
                <a:cs typeface="+mj-cs"/>
              </a:rPr>
              <a:t>ktionen (Bindewörter)</a:t>
            </a:r>
            <a:endParaRPr kumimoji="0" lang="de-DE" altLang="de-DE" sz="2200" i="0" u="none" strike="noStrike" kern="0" cap="none" spc="0" normalizeH="0" baseline="0" noProof="0" dirty="0">
              <a:ln>
                <a:noFill/>
              </a:ln>
              <a:effectLst/>
              <a:uLnTx/>
              <a:uFillTx/>
              <a:latin typeface="Trebuchet MS" pitchFamily="34" charset="0"/>
            </a:endParaRPr>
          </a:p>
        </p:txBody>
      </p:sp>
      <p:sp>
        <p:nvSpPr>
          <p:cNvPr id="4" name="Textfeld 3">
            <a:extLst>
              <a:ext uri="{FF2B5EF4-FFF2-40B4-BE49-F238E27FC236}">
                <a16:creationId xmlns:a16="http://schemas.microsoft.com/office/drawing/2014/main" id="{7AE771B9-1CB7-40B5-A620-C210CF8C38BF}"/>
              </a:ext>
            </a:extLst>
          </p:cNvPr>
          <p:cNvSpPr txBox="1">
            <a:spLocks noChangeArrowheads="1"/>
          </p:cNvSpPr>
          <p:nvPr/>
        </p:nvSpPr>
        <p:spPr bwMode="auto">
          <a:xfrm>
            <a:off x="260108" y="1268760"/>
            <a:ext cx="8076250"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latin typeface="Trebuchet MS" pitchFamily="34" charset="0"/>
              </a:rPr>
              <a:t>Schau dir die beiden Gruppen an und entscheide per </a:t>
            </a:r>
            <a:r>
              <a:rPr lang="de-DE" sz="2200" b="1" kern="0" dirty="0">
                <a:solidFill>
                  <a:srgbClr val="FF0000"/>
                </a:solidFill>
                <a:latin typeface="Trebuchet MS" pitchFamily="34" charset="0"/>
              </a:rPr>
              <a:t>Klick</a:t>
            </a:r>
            <a:r>
              <a:rPr lang="de-DE" sz="2200" b="1" kern="0" dirty="0">
                <a:latin typeface="Trebuchet MS" pitchFamily="34" charset="0"/>
              </a:rPr>
              <a:t>, </a:t>
            </a:r>
          </a:p>
          <a:p>
            <a:pPr lvl="0" eaLnBrk="1" fontAlgn="auto" hangingPunct="1">
              <a:spcBef>
                <a:spcPts val="0"/>
              </a:spcBef>
              <a:spcAft>
                <a:spcPts val="0"/>
              </a:spcAft>
              <a:buNone/>
              <a:defRPr/>
            </a:pPr>
            <a:r>
              <a:rPr lang="de-DE" sz="2200" b="1" kern="0" dirty="0">
                <a:solidFill>
                  <a:srgbClr val="FF0000"/>
                </a:solidFill>
                <a:latin typeface="Trebuchet MS" pitchFamily="34" charset="0"/>
              </a:rPr>
              <a:t>bei welcher Gruppe ein Komma zu setzten ist!</a:t>
            </a:r>
          </a:p>
        </p:txBody>
      </p:sp>
      <p:sp>
        <p:nvSpPr>
          <p:cNvPr id="5" name="Textfeld 4">
            <a:extLst>
              <a:ext uri="{FF2B5EF4-FFF2-40B4-BE49-F238E27FC236}">
                <a16:creationId xmlns:a16="http://schemas.microsoft.com/office/drawing/2014/main" id="{8648164D-AC3B-4F7F-9261-AA3CB3B22C67}"/>
              </a:ext>
            </a:extLst>
          </p:cNvPr>
          <p:cNvSpPr txBox="1">
            <a:spLocks noChangeArrowheads="1"/>
          </p:cNvSpPr>
          <p:nvPr/>
        </p:nvSpPr>
        <p:spPr bwMode="auto">
          <a:xfrm>
            <a:off x="484010" y="2452246"/>
            <a:ext cx="4155305"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Bei Konjunktionen, </a:t>
            </a:r>
          </a:p>
          <a:p>
            <a:pPr lvl="0" eaLnBrk="1" fontAlgn="auto" hangingPunct="1">
              <a:spcBef>
                <a:spcPts val="0"/>
              </a:spcBef>
              <a:spcAft>
                <a:spcPts val="0"/>
              </a:spcAft>
              <a:buNone/>
              <a:defRPr/>
            </a:pPr>
            <a:r>
              <a:rPr lang="de-DE" sz="2200" kern="0" dirty="0">
                <a:latin typeface="Trebuchet MS" pitchFamily="34" charset="0"/>
              </a:rPr>
              <a:t>die </a:t>
            </a:r>
            <a:r>
              <a:rPr lang="de-DE" sz="2200" b="1" kern="0" dirty="0">
                <a:latin typeface="Trebuchet MS" pitchFamily="34" charset="0"/>
              </a:rPr>
              <a:t>Aufzählungen </a:t>
            </a:r>
          </a:p>
          <a:p>
            <a:pPr lvl="0" eaLnBrk="1" fontAlgn="auto" hangingPunct="1">
              <a:spcBef>
                <a:spcPts val="0"/>
              </a:spcBef>
              <a:spcAft>
                <a:spcPts val="0"/>
              </a:spcAft>
              <a:buNone/>
              <a:defRPr/>
            </a:pPr>
            <a:r>
              <a:rPr lang="de-DE" sz="2200" b="1" kern="0" dirty="0">
                <a:latin typeface="Trebuchet MS" pitchFamily="34" charset="0"/>
              </a:rPr>
              <a:t>oder Alternativen verbinden</a:t>
            </a:r>
            <a:r>
              <a:rPr lang="de-DE" sz="2200" kern="0" dirty="0">
                <a:latin typeface="Trebuchet MS" pitchFamily="34" charset="0"/>
              </a:rPr>
              <a:t>:</a:t>
            </a:r>
          </a:p>
        </p:txBody>
      </p:sp>
      <p:sp>
        <p:nvSpPr>
          <p:cNvPr id="6" name="Textfeld 5">
            <a:extLst>
              <a:ext uri="{FF2B5EF4-FFF2-40B4-BE49-F238E27FC236}">
                <a16:creationId xmlns:a16="http://schemas.microsoft.com/office/drawing/2014/main" id="{CFF1DC10-4F13-44FF-AB53-9D952E3C3D6D}"/>
              </a:ext>
            </a:extLst>
          </p:cNvPr>
          <p:cNvSpPr txBox="1">
            <a:spLocks noChangeArrowheads="1"/>
          </p:cNvSpPr>
          <p:nvPr/>
        </p:nvSpPr>
        <p:spPr bwMode="auto">
          <a:xfrm>
            <a:off x="5582851" y="2452246"/>
            <a:ext cx="4977645" cy="144655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Bei Konjunktionen, </a:t>
            </a:r>
          </a:p>
          <a:p>
            <a:pPr lvl="0" eaLnBrk="1" fontAlgn="auto" hangingPunct="1">
              <a:spcBef>
                <a:spcPts val="0"/>
              </a:spcBef>
              <a:spcAft>
                <a:spcPts val="0"/>
              </a:spcAft>
              <a:buNone/>
              <a:defRPr/>
            </a:pPr>
            <a:r>
              <a:rPr lang="de-DE" sz="2200" kern="0" dirty="0">
                <a:latin typeface="Trebuchet MS" pitchFamily="34" charset="0"/>
              </a:rPr>
              <a:t>die </a:t>
            </a:r>
            <a:r>
              <a:rPr lang="de-DE" sz="2200" b="1" kern="0" dirty="0">
                <a:latin typeface="Trebuchet MS" pitchFamily="34" charset="0"/>
              </a:rPr>
              <a:t>einschränken</a:t>
            </a:r>
            <a:r>
              <a:rPr lang="de-DE" sz="2200" kern="0" dirty="0">
                <a:latin typeface="Trebuchet MS" pitchFamily="34" charset="0"/>
              </a:rPr>
              <a:t>, </a:t>
            </a:r>
          </a:p>
          <a:p>
            <a:pPr lvl="0" eaLnBrk="1" fontAlgn="auto" hangingPunct="1">
              <a:spcBef>
                <a:spcPts val="0"/>
              </a:spcBef>
              <a:spcAft>
                <a:spcPts val="0"/>
              </a:spcAft>
              <a:buNone/>
              <a:defRPr/>
            </a:pPr>
            <a:r>
              <a:rPr lang="de-DE" sz="2200" kern="0" dirty="0">
                <a:latin typeface="Trebuchet MS" pitchFamily="34" charset="0"/>
              </a:rPr>
              <a:t>einen </a:t>
            </a:r>
            <a:r>
              <a:rPr lang="de-DE" sz="2200" b="1" kern="0" dirty="0">
                <a:latin typeface="Trebuchet MS" pitchFamily="34" charset="0"/>
              </a:rPr>
              <a:t>Gegensatz herausstellen </a:t>
            </a:r>
          </a:p>
          <a:p>
            <a:pPr lvl="0" eaLnBrk="1" fontAlgn="auto" hangingPunct="1">
              <a:spcBef>
                <a:spcPts val="0"/>
              </a:spcBef>
              <a:spcAft>
                <a:spcPts val="0"/>
              </a:spcAft>
              <a:buNone/>
              <a:defRPr/>
            </a:pPr>
            <a:r>
              <a:rPr lang="de-DE" sz="2200" kern="0" dirty="0">
                <a:latin typeface="Trebuchet MS" pitchFamily="34" charset="0"/>
              </a:rPr>
              <a:t>oder etwas </a:t>
            </a:r>
            <a:r>
              <a:rPr lang="de-DE" sz="2200" b="1" kern="0" dirty="0">
                <a:latin typeface="Trebuchet MS" pitchFamily="34" charset="0"/>
              </a:rPr>
              <a:t>besonders hervorheben:</a:t>
            </a:r>
            <a:r>
              <a:rPr lang="de-DE" sz="2200" kern="0" dirty="0">
                <a:latin typeface="Trebuchet MS" pitchFamily="34" charset="0"/>
              </a:rPr>
              <a:t> </a:t>
            </a:r>
          </a:p>
        </p:txBody>
      </p:sp>
      <p:sp>
        <p:nvSpPr>
          <p:cNvPr id="7" name="Textfeld 6">
            <a:extLst>
              <a:ext uri="{FF2B5EF4-FFF2-40B4-BE49-F238E27FC236}">
                <a16:creationId xmlns:a16="http://schemas.microsoft.com/office/drawing/2014/main" id="{9F0AC9A5-D807-4D46-B058-A1D939C1281D}"/>
              </a:ext>
            </a:extLst>
          </p:cNvPr>
          <p:cNvSpPr txBox="1">
            <a:spLocks noChangeArrowheads="1"/>
          </p:cNvSpPr>
          <p:nvPr/>
        </p:nvSpPr>
        <p:spPr bwMode="auto">
          <a:xfrm>
            <a:off x="484010" y="4481198"/>
            <a:ext cx="1931939"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rgbClr val="FF0000"/>
                </a:solidFill>
                <a:latin typeface="Trebuchet MS" pitchFamily="34" charset="0"/>
                <a:sym typeface="Wingdings" panose="05000000000000000000" pitchFamily="2" charset="2"/>
              </a:rPr>
              <a:t>Kein Komma!</a:t>
            </a:r>
            <a:endParaRPr lang="de-DE" sz="2200" b="1" kern="0" dirty="0">
              <a:solidFill>
                <a:srgbClr val="FF0000"/>
              </a:solidFill>
              <a:latin typeface="Trebuchet MS" pitchFamily="34" charset="0"/>
            </a:endParaRPr>
          </a:p>
        </p:txBody>
      </p:sp>
      <p:sp>
        <p:nvSpPr>
          <p:cNvPr id="8" name="Textfeld 7">
            <a:extLst>
              <a:ext uri="{FF2B5EF4-FFF2-40B4-BE49-F238E27FC236}">
                <a16:creationId xmlns:a16="http://schemas.microsoft.com/office/drawing/2014/main" id="{D9FBB185-FFE5-4081-B43B-A9EEB758D00B}"/>
              </a:ext>
            </a:extLst>
          </p:cNvPr>
          <p:cNvSpPr txBox="1">
            <a:spLocks noChangeArrowheads="1"/>
          </p:cNvSpPr>
          <p:nvPr/>
        </p:nvSpPr>
        <p:spPr bwMode="auto">
          <a:xfrm>
            <a:off x="484010" y="4040285"/>
            <a:ext cx="272222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chemeClr val="tx2">
                    <a:lumMod val="60000"/>
                    <a:lumOff val="40000"/>
                  </a:schemeClr>
                </a:solidFill>
                <a:latin typeface="Trebuchet MS" pitchFamily="34" charset="0"/>
                <a:sym typeface="Wingdings" panose="05000000000000000000" pitchFamily="2" charset="2"/>
              </a:rPr>
              <a:t>Komma notwendig!</a:t>
            </a:r>
            <a:endParaRPr lang="de-DE" sz="2200" b="1" kern="0" dirty="0">
              <a:solidFill>
                <a:schemeClr val="tx2">
                  <a:lumMod val="60000"/>
                  <a:lumOff val="40000"/>
                </a:schemeClr>
              </a:solidFill>
              <a:latin typeface="Trebuchet MS" pitchFamily="34" charset="0"/>
            </a:endParaRPr>
          </a:p>
        </p:txBody>
      </p:sp>
      <p:sp>
        <p:nvSpPr>
          <p:cNvPr id="9" name="Textfeld 8">
            <a:extLst>
              <a:ext uri="{FF2B5EF4-FFF2-40B4-BE49-F238E27FC236}">
                <a16:creationId xmlns:a16="http://schemas.microsoft.com/office/drawing/2014/main" id="{06F12D0C-6B45-4F7E-BBA0-B3015D1BBD84}"/>
              </a:ext>
            </a:extLst>
          </p:cNvPr>
          <p:cNvSpPr txBox="1">
            <a:spLocks noChangeArrowheads="1"/>
          </p:cNvSpPr>
          <p:nvPr/>
        </p:nvSpPr>
        <p:spPr bwMode="auto">
          <a:xfrm>
            <a:off x="9499578" y="4619826"/>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10" name="Textfeld 9">
            <a:extLst>
              <a:ext uri="{FF2B5EF4-FFF2-40B4-BE49-F238E27FC236}">
                <a16:creationId xmlns:a16="http://schemas.microsoft.com/office/drawing/2014/main" id="{CB1B2AFB-6863-4BD0-8F91-9D97F261096E}"/>
              </a:ext>
            </a:extLst>
          </p:cNvPr>
          <p:cNvSpPr txBox="1">
            <a:spLocks noChangeArrowheads="1"/>
          </p:cNvSpPr>
          <p:nvPr/>
        </p:nvSpPr>
        <p:spPr bwMode="auto">
          <a:xfrm>
            <a:off x="259616" y="5192202"/>
            <a:ext cx="10228872" cy="7694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Vorsicht! Manchmal kommt auch vor </a:t>
            </a:r>
            <a:r>
              <a:rPr lang="de-DE" sz="2200" b="1" i="1" kern="0" dirty="0">
                <a:latin typeface="Trebuchet MS" pitchFamily="34" charset="0"/>
              </a:rPr>
              <a:t>und</a:t>
            </a:r>
            <a:r>
              <a:rPr lang="de-DE" sz="2200" kern="0" dirty="0">
                <a:latin typeface="Trebuchet MS" pitchFamily="34" charset="0"/>
              </a:rPr>
              <a:t> bzw. </a:t>
            </a:r>
            <a:r>
              <a:rPr lang="de-DE" sz="2200" b="1" i="1" kern="0" dirty="0">
                <a:latin typeface="Trebuchet MS" pitchFamily="34" charset="0"/>
              </a:rPr>
              <a:t>oder</a:t>
            </a:r>
            <a:r>
              <a:rPr lang="de-DE" sz="2200" kern="0" dirty="0">
                <a:latin typeface="Trebuchet MS" pitchFamily="34" charset="0"/>
              </a:rPr>
              <a:t> ein Komma.</a:t>
            </a:r>
          </a:p>
          <a:p>
            <a:pPr lvl="0" eaLnBrk="1" fontAlgn="auto" hangingPunct="1">
              <a:spcBef>
                <a:spcPts val="0"/>
              </a:spcBef>
              <a:spcAft>
                <a:spcPts val="0"/>
              </a:spcAft>
              <a:buNone/>
              <a:defRPr/>
            </a:pPr>
            <a:r>
              <a:rPr lang="de-DE" sz="2200" kern="0" dirty="0">
                <a:latin typeface="Trebuchet MS" pitchFamily="34" charset="0"/>
              </a:rPr>
              <a:t>Erinnerst du dich?  </a:t>
            </a:r>
            <a:r>
              <a:rPr lang="de-DE" sz="2200" b="1" kern="0" dirty="0">
                <a:solidFill>
                  <a:srgbClr val="FF0000"/>
                </a:solidFill>
                <a:latin typeface="Trebuchet MS" pitchFamily="34" charset="0"/>
              </a:rPr>
              <a:t>?????</a:t>
            </a:r>
          </a:p>
        </p:txBody>
      </p:sp>
      <p:sp>
        <p:nvSpPr>
          <p:cNvPr id="12" name="Textfeld 11">
            <a:extLst>
              <a:ext uri="{FF2B5EF4-FFF2-40B4-BE49-F238E27FC236}">
                <a16:creationId xmlns:a16="http://schemas.microsoft.com/office/drawing/2014/main" id="{0E480C22-1195-4479-B4EE-B0FE08019F7A}"/>
              </a:ext>
            </a:extLst>
          </p:cNvPr>
          <p:cNvSpPr txBox="1">
            <a:spLocks noChangeArrowheads="1"/>
          </p:cNvSpPr>
          <p:nvPr/>
        </p:nvSpPr>
        <p:spPr bwMode="auto">
          <a:xfrm>
            <a:off x="9499578" y="1761202"/>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14" name="Textfeld 13">
            <a:extLst>
              <a:ext uri="{FF2B5EF4-FFF2-40B4-BE49-F238E27FC236}">
                <a16:creationId xmlns:a16="http://schemas.microsoft.com/office/drawing/2014/main" id="{480BDB9E-FFF4-4FA4-B0B4-CD39EFDCD334}"/>
              </a:ext>
            </a:extLst>
          </p:cNvPr>
          <p:cNvSpPr txBox="1"/>
          <p:nvPr/>
        </p:nvSpPr>
        <p:spPr>
          <a:xfrm>
            <a:off x="2640328" y="5553081"/>
            <a:ext cx="8788712" cy="699492"/>
          </a:xfrm>
          <a:prstGeom prst="rect">
            <a:avLst/>
          </a:prstGeom>
          <a:solidFill>
            <a:schemeClr val="bg1"/>
          </a:solidFill>
        </p:spPr>
        <p:txBody>
          <a:bodyPr wrap="square">
            <a:spAutoFit/>
          </a:bodyPr>
          <a:lstStyle/>
          <a:p>
            <a:pPr lvl="0" eaLnBrk="1" fontAlgn="auto" hangingPunct="1">
              <a:spcBef>
                <a:spcPts val="0"/>
              </a:spcBef>
              <a:spcAft>
                <a:spcPts val="0"/>
              </a:spcAft>
              <a:buNone/>
              <a:defRPr/>
            </a:pPr>
            <a:r>
              <a:rPr lang="de-DE" sz="2200" kern="0" dirty="0">
                <a:latin typeface="Trebuchet MS" pitchFamily="34" charset="0"/>
              </a:rPr>
              <a:t>Zum Beispiel, wenn eine nachgestellte Erläuterung davor endet! </a:t>
            </a:r>
            <a:r>
              <a:rPr lang="de-DE" sz="2200" kern="0" dirty="0">
                <a:solidFill>
                  <a:schemeClr val="tx2">
                    <a:lumMod val="60000"/>
                    <a:lumOff val="40000"/>
                  </a:schemeClr>
                </a:solidFill>
                <a:latin typeface="Trebuchet MS" pitchFamily="34" charset="0"/>
              </a:rPr>
              <a:t>(Mia, meine Freundin, und ich!)</a:t>
            </a:r>
          </a:p>
        </p:txBody>
      </p:sp>
      <p:sp>
        <p:nvSpPr>
          <p:cNvPr id="2" name="Textfeld 1">
            <a:extLst>
              <a:ext uri="{FF2B5EF4-FFF2-40B4-BE49-F238E27FC236}">
                <a16:creationId xmlns:a16="http://schemas.microsoft.com/office/drawing/2014/main" id="{01979D49-A61F-1D9D-ADB7-C8DF52809C0E}"/>
              </a:ext>
            </a:extLst>
          </p:cNvPr>
          <p:cNvSpPr txBox="1">
            <a:spLocks noChangeArrowheads="1"/>
          </p:cNvSpPr>
          <p:nvPr/>
        </p:nvSpPr>
        <p:spPr bwMode="auto">
          <a:xfrm>
            <a:off x="5582851" y="4481198"/>
            <a:ext cx="1931939"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rgbClr val="FF0000"/>
                </a:solidFill>
                <a:latin typeface="Trebuchet MS" pitchFamily="34" charset="0"/>
                <a:sym typeface="Wingdings" panose="05000000000000000000" pitchFamily="2" charset="2"/>
              </a:rPr>
              <a:t>Kein Komma!</a:t>
            </a:r>
            <a:endParaRPr lang="de-DE" sz="2200" b="1" kern="0" dirty="0">
              <a:solidFill>
                <a:srgbClr val="FF0000"/>
              </a:solidFill>
              <a:latin typeface="Trebuchet MS" pitchFamily="34" charset="0"/>
            </a:endParaRPr>
          </a:p>
        </p:txBody>
      </p:sp>
      <p:sp>
        <p:nvSpPr>
          <p:cNvPr id="3" name="Textfeld 2">
            <a:extLst>
              <a:ext uri="{FF2B5EF4-FFF2-40B4-BE49-F238E27FC236}">
                <a16:creationId xmlns:a16="http://schemas.microsoft.com/office/drawing/2014/main" id="{D164CC27-1CD4-207A-CBC4-F7BDBCD0AC34}"/>
              </a:ext>
            </a:extLst>
          </p:cNvPr>
          <p:cNvSpPr txBox="1">
            <a:spLocks noChangeArrowheads="1"/>
          </p:cNvSpPr>
          <p:nvPr/>
        </p:nvSpPr>
        <p:spPr bwMode="auto">
          <a:xfrm>
            <a:off x="5582851" y="4040285"/>
            <a:ext cx="272222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chemeClr val="tx2">
                    <a:lumMod val="60000"/>
                    <a:lumOff val="40000"/>
                  </a:schemeClr>
                </a:solidFill>
                <a:latin typeface="Trebuchet MS" pitchFamily="34" charset="0"/>
                <a:sym typeface="Wingdings" panose="05000000000000000000" pitchFamily="2" charset="2"/>
              </a:rPr>
              <a:t>Komma notwendig!</a:t>
            </a:r>
            <a:endParaRPr lang="de-DE" sz="2200" b="1" kern="0" dirty="0">
              <a:solidFill>
                <a:schemeClr val="tx2">
                  <a:lumMod val="60000"/>
                  <a:lumOff val="40000"/>
                </a:schemeClr>
              </a:solidFill>
              <a:latin typeface="Trebuchet MS" pitchFamily="34" charset="0"/>
            </a:endParaRPr>
          </a:p>
        </p:txBody>
      </p:sp>
      <p:sp>
        <p:nvSpPr>
          <p:cNvPr id="15" name="Rechteck 14">
            <a:extLst>
              <a:ext uri="{FF2B5EF4-FFF2-40B4-BE49-F238E27FC236}">
                <a16:creationId xmlns:a16="http://schemas.microsoft.com/office/drawing/2014/main" id="{B98F8B13-0036-0017-1AD0-4C340C756A3A}"/>
              </a:ext>
            </a:extLst>
          </p:cNvPr>
          <p:cNvSpPr/>
          <p:nvPr/>
        </p:nvSpPr>
        <p:spPr>
          <a:xfrm>
            <a:off x="481708" y="3998679"/>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7089321E-C49B-FBB6-6F37-3FF2A246D223}"/>
              </a:ext>
            </a:extLst>
          </p:cNvPr>
          <p:cNvSpPr/>
          <p:nvPr/>
        </p:nvSpPr>
        <p:spPr>
          <a:xfrm>
            <a:off x="5393052" y="4536366"/>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604941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27" restart="whenNotActive" fill="hold" evtFilter="cancelBubble" nodeType="interactiveSeq">
                <p:stCondLst>
                  <p:cond evt="onClick" delay="0">
                    <p:tgtEl>
                      <p:spTgt spid="7"/>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32" restart="whenNotActive" fill="hold" evtFilter="cancelBubble" nodeType="interactiveSeq">
                <p:stCondLst>
                  <p:cond evt="onClick" delay="0">
                    <p:tgtEl>
                      <p:spTgt spid="3"/>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3"/>
                  </p:tgtEl>
                </p:cond>
              </p:nextCondLst>
            </p:seq>
          </p:childTnLst>
        </p:cTn>
      </p:par>
    </p:tnLst>
    <p:bldLst>
      <p:bldP spid="5" grpId="0"/>
      <p:bldP spid="6" grpId="0"/>
      <p:bldP spid="7" grpId="0"/>
      <p:bldP spid="8" grpId="0"/>
      <p:bldP spid="9" grpId="0" animBg="1"/>
      <p:bldP spid="10" grpId="0"/>
      <p:bldP spid="14" grpId="0" animBg="1"/>
      <p:bldP spid="2" grpId="0"/>
      <p:bldP spid="3" grpId="0"/>
      <p:bldP spid="15"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07	Konjun</a:t>
            </a:r>
            <a:r>
              <a:rPr lang="de-DE" altLang="de-DE" sz="2200" b="1" kern="0" dirty="0">
                <a:solidFill>
                  <a:schemeClr val="accent1"/>
                </a:solidFill>
                <a:latin typeface="Trebuchet MS" pitchFamily="34" charset="0"/>
                <a:ea typeface="+mj-ea"/>
                <a:cs typeface="+mj-cs"/>
              </a:rPr>
              <a:t>ktionen (Bindewörter)</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60108" y="467380"/>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b="1" i="0" u="none" strike="noStrike" kern="0" cap="none" spc="0" normalizeH="0" baseline="0" noProof="0" dirty="0">
                <a:ln>
                  <a:noFill/>
                </a:ln>
                <a:solidFill>
                  <a:srgbClr val="FF0000"/>
                </a:solidFill>
                <a:effectLst/>
                <a:uLnTx/>
                <a:uFillTx/>
                <a:latin typeface="Trebuchet MS" pitchFamily="34" charset="0"/>
              </a:rPr>
              <a:t>Kennzeichne, ob ein Komma notwendig ist und schreibe je ein Beispiel</a:t>
            </a:r>
            <a:r>
              <a:rPr kumimoji="0" lang="de-DE" altLang="de-DE" b="1" i="0" u="none" strike="noStrike" kern="0" cap="none" spc="0" normalizeH="0" noProof="0" dirty="0">
                <a:ln>
                  <a:noFill/>
                </a:ln>
                <a:solidFill>
                  <a:srgbClr val="FF0000"/>
                </a:solidFill>
                <a:effectLst/>
                <a:uLnTx/>
                <a:uFillTx/>
                <a:latin typeface="Trebuchet MS" pitchFamily="34" charset="0"/>
              </a:rPr>
              <a:t>!</a:t>
            </a:r>
            <a:endParaRPr kumimoji="0" lang="de-DE" altLang="de-DE" b="1" i="0" u="none" strike="noStrike" kern="0" cap="none" spc="0" normalizeH="0" baseline="0" noProof="0" dirty="0">
              <a:ln>
                <a:noFill/>
              </a:ln>
              <a:solidFill>
                <a:srgbClr val="FF0000"/>
              </a:solidFill>
              <a:effectLst/>
              <a:uLnTx/>
              <a:uFillTx/>
              <a:latin typeface="Trebuchet MS" pitchFamily="34" charset="0"/>
            </a:endParaRPr>
          </a:p>
        </p:txBody>
      </p:sp>
      <p:sp>
        <p:nvSpPr>
          <p:cNvPr id="13" name="Textfeld 12">
            <a:extLst>
              <a:ext uri="{FF2B5EF4-FFF2-40B4-BE49-F238E27FC236}">
                <a16:creationId xmlns:a16="http://schemas.microsoft.com/office/drawing/2014/main" id="{B6B2CF90-B663-46C1-9F91-22F66E6C2C33}"/>
              </a:ext>
            </a:extLst>
          </p:cNvPr>
          <p:cNvSpPr txBox="1">
            <a:spLocks noChangeArrowheads="1"/>
          </p:cNvSpPr>
          <p:nvPr/>
        </p:nvSpPr>
        <p:spPr bwMode="auto">
          <a:xfrm>
            <a:off x="2936349" y="969608"/>
            <a:ext cx="1572866" cy="70788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verbinden</a:t>
            </a:r>
          </a:p>
          <a:p>
            <a:pPr lvl="0" eaLnBrk="1" fontAlgn="auto" hangingPunct="1">
              <a:spcBef>
                <a:spcPts val="0"/>
              </a:spcBef>
              <a:spcAft>
                <a:spcPts val="0"/>
              </a:spcAft>
              <a:buNone/>
              <a:defRPr/>
            </a:pPr>
            <a:r>
              <a:rPr lang="de-DE" sz="2000" kern="0" spc="-100" dirty="0">
                <a:latin typeface="Trebuchet MS" pitchFamily="34" charset="0"/>
              </a:rPr>
              <a:t>Aufzählungen</a:t>
            </a:r>
          </a:p>
        </p:txBody>
      </p:sp>
      <p:sp>
        <p:nvSpPr>
          <p:cNvPr id="15" name="Textfeld 14">
            <a:extLst>
              <a:ext uri="{FF2B5EF4-FFF2-40B4-BE49-F238E27FC236}">
                <a16:creationId xmlns:a16="http://schemas.microsoft.com/office/drawing/2014/main" id="{8E2ED9E5-354C-4BB2-BE86-78CE7BACE774}"/>
              </a:ext>
            </a:extLst>
          </p:cNvPr>
          <p:cNvSpPr txBox="1">
            <a:spLocks noChangeArrowheads="1"/>
          </p:cNvSpPr>
          <p:nvPr/>
        </p:nvSpPr>
        <p:spPr bwMode="auto">
          <a:xfrm>
            <a:off x="4655840" y="969608"/>
            <a:ext cx="4968552" cy="707886"/>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rgbClr val="FF0000"/>
                </a:solidFill>
                <a:latin typeface="Trebuchet MS" pitchFamily="34" charset="0"/>
              </a:rPr>
              <a:t>schränken ein, heben Gegensatz hervor, </a:t>
            </a:r>
          </a:p>
          <a:p>
            <a:pPr lvl="0" eaLnBrk="1" fontAlgn="auto" hangingPunct="1">
              <a:spcBef>
                <a:spcPts val="0"/>
              </a:spcBef>
              <a:spcAft>
                <a:spcPts val="0"/>
              </a:spcAft>
              <a:buNone/>
              <a:defRPr/>
            </a:pPr>
            <a:r>
              <a:rPr lang="de-DE" sz="2000" kern="0" spc="-100" dirty="0">
                <a:solidFill>
                  <a:srgbClr val="FF0000"/>
                </a:solidFill>
                <a:latin typeface="Trebuchet MS" pitchFamily="34" charset="0"/>
              </a:rPr>
              <a:t>stellen besonders heraus</a:t>
            </a:r>
          </a:p>
        </p:txBody>
      </p:sp>
      <p:sp>
        <p:nvSpPr>
          <p:cNvPr id="16" name="Textfeld 15">
            <a:extLst>
              <a:ext uri="{FF2B5EF4-FFF2-40B4-BE49-F238E27FC236}">
                <a16:creationId xmlns:a16="http://schemas.microsoft.com/office/drawing/2014/main" id="{B7E2D6B7-4777-4D05-8A3D-EEA0DF4455B2}"/>
              </a:ext>
            </a:extLst>
          </p:cNvPr>
          <p:cNvSpPr txBox="1">
            <a:spLocks noChangeArrowheads="1"/>
          </p:cNvSpPr>
          <p:nvPr/>
        </p:nvSpPr>
        <p:spPr bwMode="auto">
          <a:xfrm>
            <a:off x="260108" y="969608"/>
            <a:ext cx="1938351" cy="70788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tx2"/>
                </a:solidFill>
                <a:latin typeface="Trebuchet MS" pitchFamily="34" charset="0"/>
              </a:rPr>
              <a:t>Beispiele für </a:t>
            </a:r>
          </a:p>
          <a:p>
            <a:pPr lvl="0" eaLnBrk="1" fontAlgn="auto" hangingPunct="1">
              <a:spcBef>
                <a:spcPts val="0"/>
              </a:spcBef>
              <a:spcAft>
                <a:spcPts val="0"/>
              </a:spcAft>
              <a:buNone/>
              <a:defRPr/>
            </a:pPr>
            <a:r>
              <a:rPr lang="de-DE" sz="2000" kern="0" dirty="0">
                <a:solidFill>
                  <a:schemeClr val="tx2"/>
                </a:solidFill>
                <a:latin typeface="Trebuchet MS" pitchFamily="34" charset="0"/>
              </a:rPr>
              <a:t>Konjunktionen:</a:t>
            </a:r>
          </a:p>
        </p:txBody>
      </p:sp>
      <p:sp>
        <p:nvSpPr>
          <p:cNvPr id="33" name="Textfeld 32">
            <a:extLst>
              <a:ext uri="{FF2B5EF4-FFF2-40B4-BE49-F238E27FC236}">
                <a16:creationId xmlns:a16="http://schemas.microsoft.com/office/drawing/2014/main" id="{B38D85B1-F1DF-47E2-A408-9AA18B0D2BFF}"/>
              </a:ext>
            </a:extLst>
          </p:cNvPr>
          <p:cNvSpPr txBox="1">
            <a:spLocks noChangeArrowheads="1"/>
          </p:cNvSpPr>
          <p:nvPr/>
        </p:nvSpPr>
        <p:spPr bwMode="auto">
          <a:xfrm>
            <a:off x="251070" y="1669635"/>
            <a:ext cx="649537"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aber</a:t>
            </a:r>
          </a:p>
        </p:txBody>
      </p:sp>
      <p:sp>
        <p:nvSpPr>
          <p:cNvPr id="34" name="Textfeld 33">
            <a:extLst>
              <a:ext uri="{FF2B5EF4-FFF2-40B4-BE49-F238E27FC236}">
                <a16:creationId xmlns:a16="http://schemas.microsoft.com/office/drawing/2014/main" id="{AF77E213-C94C-4BFD-BA55-40B336C5D6CC}"/>
              </a:ext>
            </a:extLst>
          </p:cNvPr>
          <p:cNvSpPr txBox="1">
            <a:spLocks noChangeArrowheads="1"/>
          </p:cNvSpPr>
          <p:nvPr/>
        </p:nvSpPr>
        <p:spPr bwMode="auto">
          <a:xfrm>
            <a:off x="251070" y="2034129"/>
            <a:ext cx="652743"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oder</a:t>
            </a:r>
          </a:p>
        </p:txBody>
      </p:sp>
      <p:sp>
        <p:nvSpPr>
          <p:cNvPr id="35" name="Textfeld 34">
            <a:extLst>
              <a:ext uri="{FF2B5EF4-FFF2-40B4-BE49-F238E27FC236}">
                <a16:creationId xmlns:a16="http://schemas.microsoft.com/office/drawing/2014/main" id="{D9623294-EB1F-4E7F-B1C9-6B56655C79EC}"/>
              </a:ext>
            </a:extLst>
          </p:cNvPr>
          <p:cNvSpPr txBox="1">
            <a:spLocks noChangeArrowheads="1"/>
          </p:cNvSpPr>
          <p:nvPr/>
        </p:nvSpPr>
        <p:spPr bwMode="auto">
          <a:xfrm>
            <a:off x="251070" y="2398623"/>
            <a:ext cx="567784"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und</a:t>
            </a:r>
          </a:p>
        </p:txBody>
      </p:sp>
      <p:sp>
        <p:nvSpPr>
          <p:cNvPr id="36" name="Textfeld 35">
            <a:extLst>
              <a:ext uri="{FF2B5EF4-FFF2-40B4-BE49-F238E27FC236}">
                <a16:creationId xmlns:a16="http://schemas.microsoft.com/office/drawing/2014/main" id="{77E9A5A0-3E04-45AB-9100-83C872BA5E36}"/>
              </a:ext>
            </a:extLst>
          </p:cNvPr>
          <p:cNvSpPr txBox="1">
            <a:spLocks noChangeArrowheads="1"/>
          </p:cNvSpPr>
          <p:nvPr/>
        </p:nvSpPr>
        <p:spPr bwMode="auto">
          <a:xfrm>
            <a:off x="251070" y="2763117"/>
            <a:ext cx="166103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doch / jedoch</a:t>
            </a:r>
          </a:p>
        </p:txBody>
      </p:sp>
      <p:sp>
        <p:nvSpPr>
          <p:cNvPr id="37" name="Textfeld 36">
            <a:extLst>
              <a:ext uri="{FF2B5EF4-FFF2-40B4-BE49-F238E27FC236}">
                <a16:creationId xmlns:a16="http://schemas.microsoft.com/office/drawing/2014/main" id="{E76E1CEA-A137-4D84-9CAF-4DB866C5E828}"/>
              </a:ext>
            </a:extLst>
          </p:cNvPr>
          <p:cNvSpPr txBox="1">
            <a:spLocks noChangeArrowheads="1"/>
          </p:cNvSpPr>
          <p:nvPr/>
        </p:nvSpPr>
        <p:spPr bwMode="auto">
          <a:xfrm>
            <a:off x="251070" y="3127611"/>
            <a:ext cx="193193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sowohl – als auch</a:t>
            </a:r>
          </a:p>
        </p:txBody>
      </p:sp>
      <p:sp>
        <p:nvSpPr>
          <p:cNvPr id="38" name="Textfeld 37">
            <a:extLst>
              <a:ext uri="{FF2B5EF4-FFF2-40B4-BE49-F238E27FC236}">
                <a16:creationId xmlns:a16="http://schemas.microsoft.com/office/drawing/2014/main" id="{9B34331A-2938-4CF2-A50F-2603015D5B26}"/>
              </a:ext>
            </a:extLst>
          </p:cNvPr>
          <p:cNvSpPr txBox="1">
            <a:spLocks noChangeArrowheads="1"/>
          </p:cNvSpPr>
          <p:nvPr/>
        </p:nvSpPr>
        <p:spPr bwMode="auto">
          <a:xfrm>
            <a:off x="251070" y="3492105"/>
            <a:ext cx="1534394"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weder - noch</a:t>
            </a:r>
          </a:p>
        </p:txBody>
      </p:sp>
      <p:sp>
        <p:nvSpPr>
          <p:cNvPr id="39" name="Textfeld 38">
            <a:extLst>
              <a:ext uri="{FF2B5EF4-FFF2-40B4-BE49-F238E27FC236}">
                <a16:creationId xmlns:a16="http://schemas.microsoft.com/office/drawing/2014/main" id="{E194350E-144D-47C8-A391-029D5D78A8B6}"/>
              </a:ext>
            </a:extLst>
          </p:cNvPr>
          <p:cNvSpPr txBox="1">
            <a:spLocks noChangeArrowheads="1"/>
          </p:cNvSpPr>
          <p:nvPr/>
        </p:nvSpPr>
        <p:spPr bwMode="auto">
          <a:xfrm>
            <a:off x="251070" y="3856599"/>
            <a:ext cx="264367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einerseits - andererseits</a:t>
            </a:r>
          </a:p>
        </p:txBody>
      </p:sp>
      <p:sp>
        <p:nvSpPr>
          <p:cNvPr id="40" name="Textfeld 39">
            <a:extLst>
              <a:ext uri="{FF2B5EF4-FFF2-40B4-BE49-F238E27FC236}">
                <a16:creationId xmlns:a16="http://schemas.microsoft.com/office/drawing/2014/main" id="{D2F4A35A-237D-4F3B-B29D-57AB82A98200}"/>
              </a:ext>
            </a:extLst>
          </p:cNvPr>
          <p:cNvSpPr txBox="1">
            <a:spLocks noChangeArrowheads="1"/>
          </p:cNvSpPr>
          <p:nvPr/>
        </p:nvSpPr>
        <p:spPr bwMode="auto">
          <a:xfrm>
            <a:off x="251070" y="4221093"/>
            <a:ext cx="99738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sondern</a:t>
            </a:r>
          </a:p>
        </p:txBody>
      </p:sp>
      <p:sp>
        <p:nvSpPr>
          <p:cNvPr id="41" name="Textfeld 40">
            <a:extLst>
              <a:ext uri="{FF2B5EF4-FFF2-40B4-BE49-F238E27FC236}">
                <a16:creationId xmlns:a16="http://schemas.microsoft.com/office/drawing/2014/main" id="{A66AD163-C607-41BF-BADA-EA9943A7AD20}"/>
              </a:ext>
            </a:extLst>
          </p:cNvPr>
          <p:cNvSpPr txBox="1">
            <a:spLocks noChangeArrowheads="1"/>
          </p:cNvSpPr>
          <p:nvPr/>
        </p:nvSpPr>
        <p:spPr bwMode="auto">
          <a:xfrm>
            <a:off x="251070" y="4585587"/>
            <a:ext cx="185178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entweder - oder</a:t>
            </a:r>
          </a:p>
        </p:txBody>
      </p:sp>
      <p:sp>
        <p:nvSpPr>
          <p:cNvPr id="42" name="Textfeld 41">
            <a:extLst>
              <a:ext uri="{FF2B5EF4-FFF2-40B4-BE49-F238E27FC236}">
                <a16:creationId xmlns:a16="http://schemas.microsoft.com/office/drawing/2014/main" id="{7610C263-0601-403C-B660-F58C1E10797E}"/>
              </a:ext>
            </a:extLst>
          </p:cNvPr>
          <p:cNvSpPr txBox="1">
            <a:spLocks noChangeArrowheads="1"/>
          </p:cNvSpPr>
          <p:nvPr/>
        </p:nvSpPr>
        <p:spPr bwMode="auto">
          <a:xfrm>
            <a:off x="251070" y="4950081"/>
            <a:ext cx="745717"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desto</a:t>
            </a:r>
          </a:p>
        </p:txBody>
      </p:sp>
      <p:sp>
        <p:nvSpPr>
          <p:cNvPr id="43" name="Textfeld 42">
            <a:extLst>
              <a:ext uri="{FF2B5EF4-FFF2-40B4-BE49-F238E27FC236}">
                <a16:creationId xmlns:a16="http://schemas.microsoft.com/office/drawing/2014/main" id="{67DCF673-D777-4403-AF19-793370BD0B0A}"/>
              </a:ext>
            </a:extLst>
          </p:cNvPr>
          <p:cNvSpPr txBox="1">
            <a:spLocks noChangeArrowheads="1"/>
          </p:cNvSpPr>
          <p:nvPr/>
        </p:nvSpPr>
        <p:spPr bwMode="auto">
          <a:xfrm>
            <a:off x="251070" y="5314575"/>
            <a:ext cx="268054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nicht nur – sondern auch</a:t>
            </a:r>
          </a:p>
        </p:txBody>
      </p:sp>
      <p:sp>
        <p:nvSpPr>
          <p:cNvPr id="44" name="Textfeld 43">
            <a:extLst>
              <a:ext uri="{FF2B5EF4-FFF2-40B4-BE49-F238E27FC236}">
                <a16:creationId xmlns:a16="http://schemas.microsoft.com/office/drawing/2014/main" id="{E9079074-C664-49ED-8B9F-3DBFA3F97F16}"/>
              </a:ext>
            </a:extLst>
          </p:cNvPr>
          <p:cNvSpPr txBox="1">
            <a:spLocks noChangeArrowheads="1"/>
          </p:cNvSpPr>
          <p:nvPr/>
        </p:nvSpPr>
        <p:spPr bwMode="auto">
          <a:xfrm>
            <a:off x="251070" y="5679069"/>
            <a:ext cx="125386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teils - teils</a:t>
            </a:r>
          </a:p>
        </p:txBody>
      </p:sp>
      <p:sp>
        <p:nvSpPr>
          <p:cNvPr id="45" name="Textfeld 44">
            <a:extLst>
              <a:ext uri="{FF2B5EF4-FFF2-40B4-BE49-F238E27FC236}">
                <a16:creationId xmlns:a16="http://schemas.microsoft.com/office/drawing/2014/main" id="{19ABC745-3C0F-42ED-88B5-3AECECD6DEAA}"/>
              </a:ext>
            </a:extLst>
          </p:cNvPr>
          <p:cNvSpPr txBox="1">
            <a:spLocks noChangeArrowheads="1"/>
          </p:cNvSpPr>
          <p:nvPr/>
        </p:nvSpPr>
        <p:spPr bwMode="auto">
          <a:xfrm>
            <a:off x="251070" y="6043564"/>
            <a:ext cx="46038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als</a:t>
            </a:r>
          </a:p>
        </p:txBody>
      </p:sp>
      <p:sp>
        <p:nvSpPr>
          <p:cNvPr id="46" name="Textfeld 45">
            <a:extLst>
              <a:ext uri="{FF2B5EF4-FFF2-40B4-BE49-F238E27FC236}">
                <a16:creationId xmlns:a16="http://schemas.microsoft.com/office/drawing/2014/main" id="{1FBE85DC-AC58-4BC9-92F9-BFF20CC475AB}"/>
              </a:ext>
            </a:extLst>
          </p:cNvPr>
          <p:cNvSpPr txBox="1">
            <a:spLocks noChangeArrowheads="1"/>
          </p:cNvSpPr>
          <p:nvPr/>
        </p:nvSpPr>
        <p:spPr bwMode="auto">
          <a:xfrm>
            <a:off x="2936349" y="1669635"/>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47" name="Textfeld 46">
            <a:extLst>
              <a:ext uri="{FF2B5EF4-FFF2-40B4-BE49-F238E27FC236}">
                <a16:creationId xmlns:a16="http://schemas.microsoft.com/office/drawing/2014/main" id="{66BB4EC8-5519-4C0A-856A-A583E55A7D24}"/>
              </a:ext>
            </a:extLst>
          </p:cNvPr>
          <p:cNvSpPr txBox="1">
            <a:spLocks noChangeArrowheads="1"/>
          </p:cNvSpPr>
          <p:nvPr/>
        </p:nvSpPr>
        <p:spPr bwMode="auto">
          <a:xfrm>
            <a:off x="2936349" y="203412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48" name="Textfeld 47">
            <a:extLst>
              <a:ext uri="{FF2B5EF4-FFF2-40B4-BE49-F238E27FC236}">
                <a16:creationId xmlns:a16="http://schemas.microsoft.com/office/drawing/2014/main" id="{9DBE7136-7E83-4DFC-8DB9-7B66A62A7148}"/>
              </a:ext>
            </a:extLst>
          </p:cNvPr>
          <p:cNvSpPr txBox="1">
            <a:spLocks noChangeArrowheads="1"/>
          </p:cNvSpPr>
          <p:nvPr/>
        </p:nvSpPr>
        <p:spPr bwMode="auto">
          <a:xfrm>
            <a:off x="2936349" y="2398623"/>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49" name="Textfeld 48">
            <a:extLst>
              <a:ext uri="{FF2B5EF4-FFF2-40B4-BE49-F238E27FC236}">
                <a16:creationId xmlns:a16="http://schemas.microsoft.com/office/drawing/2014/main" id="{9AE2B83B-D6BA-48E3-9F78-E7828B9A5FE7}"/>
              </a:ext>
            </a:extLst>
          </p:cNvPr>
          <p:cNvSpPr txBox="1">
            <a:spLocks noChangeArrowheads="1"/>
          </p:cNvSpPr>
          <p:nvPr/>
        </p:nvSpPr>
        <p:spPr bwMode="auto">
          <a:xfrm>
            <a:off x="2936349" y="2763117"/>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0" name="Textfeld 49">
            <a:extLst>
              <a:ext uri="{FF2B5EF4-FFF2-40B4-BE49-F238E27FC236}">
                <a16:creationId xmlns:a16="http://schemas.microsoft.com/office/drawing/2014/main" id="{4A4DA57F-9049-430F-AD6B-AC410647A6C1}"/>
              </a:ext>
            </a:extLst>
          </p:cNvPr>
          <p:cNvSpPr txBox="1">
            <a:spLocks noChangeArrowheads="1"/>
          </p:cNvSpPr>
          <p:nvPr/>
        </p:nvSpPr>
        <p:spPr bwMode="auto">
          <a:xfrm>
            <a:off x="2936349" y="3127611"/>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1" name="Textfeld 50">
            <a:extLst>
              <a:ext uri="{FF2B5EF4-FFF2-40B4-BE49-F238E27FC236}">
                <a16:creationId xmlns:a16="http://schemas.microsoft.com/office/drawing/2014/main" id="{9AC70A37-6847-4AF2-A8DD-5365111CBFB6}"/>
              </a:ext>
            </a:extLst>
          </p:cNvPr>
          <p:cNvSpPr txBox="1">
            <a:spLocks noChangeArrowheads="1"/>
          </p:cNvSpPr>
          <p:nvPr/>
        </p:nvSpPr>
        <p:spPr bwMode="auto">
          <a:xfrm>
            <a:off x="2936349" y="3492105"/>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2" name="Textfeld 51">
            <a:extLst>
              <a:ext uri="{FF2B5EF4-FFF2-40B4-BE49-F238E27FC236}">
                <a16:creationId xmlns:a16="http://schemas.microsoft.com/office/drawing/2014/main" id="{F3739855-C35B-433C-BADE-2D317D01DEA0}"/>
              </a:ext>
            </a:extLst>
          </p:cNvPr>
          <p:cNvSpPr txBox="1">
            <a:spLocks noChangeArrowheads="1"/>
          </p:cNvSpPr>
          <p:nvPr/>
        </p:nvSpPr>
        <p:spPr bwMode="auto">
          <a:xfrm>
            <a:off x="2936349" y="385659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3" name="Textfeld 52">
            <a:extLst>
              <a:ext uri="{FF2B5EF4-FFF2-40B4-BE49-F238E27FC236}">
                <a16:creationId xmlns:a16="http://schemas.microsoft.com/office/drawing/2014/main" id="{464CCCAF-05BD-4E4F-805F-BF356B6B31E7}"/>
              </a:ext>
            </a:extLst>
          </p:cNvPr>
          <p:cNvSpPr txBox="1">
            <a:spLocks noChangeArrowheads="1"/>
          </p:cNvSpPr>
          <p:nvPr/>
        </p:nvSpPr>
        <p:spPr bwMode="auto">
          <a:xfrm>
            <a:off x="2936349" y="4221093"/>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4" name="Textfeld 53">
            <a:extLst>
              <a:ext uri="{FF2B5EF4-FFF2-40B4-BE49-F238E27FC236}">
                <a16:creationId xmlns:a16="http://schemas.microsoft.com/office/drawing/2014/main" id="{BF225DAB-A513-45BA-94CE-0F587B31739D}"/>
              </a:ext>
            </a:extLst>
          </p:cNvPr>
          <p:cNvSpPr txBox="1">
            <a:spLocks noChangeArrowheads="1"/>
          </p:cNvSpPr>
          <p:nvPr/>
        </p:nvSpPr>
        <p:spPr bwMode="auto">
          <a:xfrm>
            <a:off x="2936349" y="4585587"/>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5" name="Textfeld 54">
            <a:extLst>
              <a:ext uri="{FF2B5EF4-FFF2-40B4-BE49-F238E27FC236}">
                <a16:creationId xmlns:a16="http://schemas.microsoft.com/office/drawing/2014/main" id="{65BEBB4F-0599-471B-89E4-D7C340374D51}"/>
              </a:ext>
            </a:extLst>
          </p:cNvPr>
          <p:cNvSpPr txBox="1">
            <a:spLocks noChangeArrowheads="1"/>
          </p:cNvSpPr>
          <p:nvPr/>
        </p:nvSpPr>
        <p:spPr bwMode="auto">
          <a:xfrm>
            <a:off x="2936349" y="4950081"/>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6" name="Textfeld 55">
            <a:extLst>
              <a:ext uri="{FF2B5EF4-FFF2-40B4-BE49-F238E27FC236}">
                <a16:creationId xmlns:a16="http://schemas.microsoft.com/office/drawing/2014/main" id="{BEC0976F-1E52-4096-AE3B-BA0680B51F43}"/>
              </a:ext>
            </a:extLst>
          </p:cNvPr>
          <p:cNvSpPr txBox="1">
            <a:spLocks noChangeArrowheads="1"/>
          </p:cNvSpPr>
          <p:nvPr/>
        </p:nvSpPr>
        <p:spPr bwMode="auto">
          <a:xfrm>
            <a:off x="2936349" y="5314575"/>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7" name="Textfeld 56">
            <a:extLst>
              <a:ext uri="{FF2B5EF4-FFF2-40B4-BE49-F238E27FC236}">
                <a16:creationId xmlns:a16="http://schemas.microsoft.com/office/drawing/2014/main" id="{CA2248A7-012D-4977-B5E9-4CAC0A6C5BF1}"/>
              </a:ext>
            </a:extLst>
          </p:cNvPr>
          <p:cNvSpPr txBox="1">
            <a:spLocks noChangeArrowheads="1"/>
          </p:cNvSpPr>
          <p:nvPr/>
        </p:nvSpPr>
        <p:spPr bwMode="auto">
          <a:xfrm>
            <a:off x="2936349" y="567906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8" name="Textfeld 57">
            <a:extLst>
              <a:ext uri="{FF2B5EF4-FFF2-40B4-BE49-F238E27FC236}">
                <a16:creationId xmlns:a16="http://schemas.microsoft.com/office/drawing/2014/main" id="{4AA8F10D-414B-44BE-A939-85063554461A}"/>
              </a:ext>
            </a:extLst>
          </p:cNvPr>
          <p:cNvSpPr txBox="1">
            <a:spLocks noChangeArrowheads="1"/>
          </p:cNvSpPr>
          <p:nvPr/>
        </p:nvSpPr>
        <p:spPr bwMode="auto">
          <a:xfrm>
            <a:off x="2936349" y="6043564"/>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kein Komma</a:t>
            </a:r>
          </a:p>
        </p:txBody>
      </p:sp>
      <p:sp>
        <p:nvSpPr>
          <p:cNvPr id="59" name="Textfeld 58">
            <a:extLst>
              <a:ext uri="{FF2B5EF4-FFF2-40B4-BE49-F238E27FC236}">
                <a16:creationId xmlns:a16="http://schemas.microsoft.com/office/drawing/2014/main" id="{44957331-16CF-42B2-93B7-60AFD70294BD}"/>
              </a:ext>
            </a:extLst>
          </p:cNvPr>
          <p:cNvSpPr txBox="1">
            <a:spLocks noChangeArrowheads="1"/>
          </p:cNvSpPr>
          <p:nvPr/>
        </p:nvSpPr>
        <p:spPr bwMode="auto">
          <a:xfrm>
            <a:off x="4648583" y="1669635"/>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0" name="Textfeld 59">
            <a:extLst>
              <a:ext uri="{FF2B5EF4-FFF2-40B4-BE49-F238E27FC236}">
                <a16:creationId xmlns:a16="http://schemas.microsoft.com/office/drawing/2014/main" id="{45E358A0-0010-46A3-A72F-44DB84E2C0C7}"/>
              </a:ext>
            </a:extLst>
          </p:cNvPr>
          <p:cNvSpPr txBox="1">
            <a:spLocks noChangeArrowheads="1"/>
          </p:cNvSpPr>
          <p:nvPr/>
        </p:nvSpPr>
        <p:spPr bwMode="auto">
          <a:xfrm>
            <a:off x="4648583" y="203412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1" name="Textfeld 60">
            <a:extLst>
              <a:ext uri="{FF2B5EF4-FFF2-40B4-BE49-F238E27FC236}">
                <a16:creationId xmlns:a16="http://schemas.microsoft.com/office/drawing/2014/main" id="{654D63B1-8793-47EE-A913-2FACA5E76DDC}"/>
              </a:ext>
            </a:extLst>
          </p:cNvPr>
          <p:cNvSpPr txBox="1">
            <a:spLocks noChangeArrowheads="1"/>
          </p:cNvSpPr>
          <p:nvPr/>
        </p:nvSpPr>
        <p:spPr bwMode="auto">
          <a:xfrm>
            <a:off x="4648583" y="2398623"/>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2" name="Textfeld 61">
            <a:extLst>
              <a:ext uri="{FF2B5EF4-FFF2-40B4-BE49-F238E27FC236}">
                <a16:creationId xmlns:a16="http://schemas.microsoft.com/office/drawing/2014/main" id="{38D4E35A-11C4-4820-82E4-42122F9498CA}"/>
              </a:ext>
            </a:extLst>
          </p:cNvPr>
          <p:cNvSpPr txBox="1">
            <a:spLocks noChangeArrowheads="1"/>
          </p:cNvSpPr>
          <p:nvPr/>
        </p:nvSpPr>
        <p:spPr bwMode="auto">
          <a:xfrm>
            <a:off x="4648583" y="2763117"/>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3" name="Textfeld 62">
            <a:extLst>
              <a:ext uri="{FF2B5EF4-FFF2-40B4-BE49-F238E27FC236}">
                <a16:creationId xmlns:a16="http://schemas.microsoft.com/office/drawing/2014/main" id="{2D939BAE-729E-48B6-990B-717EB6A246C6}"/>
              </a:ext>
            </a:extLst>
          </p:cNvPr>
          <p:cNvSpPr txBox="1">
            <a:spLocks noChangeArrowheads="1"/>
          </p:cNvSpPr>
          <p:nvPr/>
        </p:nvSpPr>
        <p:spPr bwMode="auto">
          <a:xfrm>
            <a:off x="4648583" y="3127611"/>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4" name="Textfeld 63">
            <a:extLst>
              <a:ext uri="{FF2B5EF4-FFF2-40B4-BE49-F238E27FC236}">
                <a16:creationId xmlns:a16="http://schemas.microsoft.com/office/drawing/2014/main" id="{EE3DEE0C-A4DB-4C5D-9489-4A60CD464D16}"/>
              </a:ext>
            </a:extLst>
          </p:cNvPr>
          <p:cNvSpPr txBox="1">
            <a:spLocks noChangeArrowheads="1"/>
          </p:cNvSpPr>
          <p:nvPr/>
        </p:nvSpPr>
        <p:spPr bwMode="auto">
          <a:xfrm>
            <a:off x="4648583" y="3492105"/>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5" name="Textfeld 64">
            <a:extLst>
              <a:ext uri="{FF2B5EF4-FFF2-40B4-BE49-F238E27FC236}">
                <a16:creationId xmlns:a16="http://schemas.microsoft.com/office/drawing/2014/main" id="{26753367-1E2F-48EA-B1F3-3A209BF9D369}"/>
              </a:ext>
            </a:extLst>
          </p:cNvPr>
          <p:cNvSpPr txBox="1">
            <a:spLocks noChangeArrowheads="1"/>
          </p:cNvSpPr>
          <p:nvPr/>
        </p:nvSpPr>
        <p:spPr bwMode="auto">
          <a:xfrm>
            <a:off x="4648583" y="385659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6" name="Textfeld 65">
            <a:extLst>
              <a:ext uri="{FF2B5EF4-FFF2-40B4-BE49-F238E27FC236}">
                <a16:creationId xmlns:a16="http://schemas.microsoft.com/office/drawing/2014/main" id="{BF324E3F-FAF0-4A21-BB00-A48E8E0E809D}"/>
              </a:ext>
            </a:extLst>
          </p:cNvPr>
          <p:cNvSpPr txBox="1">
            <a:spLocks noChangeArrowheads="1"/>
          </p:cNvSpPr>
          <p:nvPr/>
        </p:nvSpPr>
        <p:spPr bwMode="auto">
          <a:xfrm>
            <a:off x="4648583" y="4221093"/>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7" name="Textfeld 66">
            <a:extLst>
              <a:ext uri="{FF2B5EF4-FFF2-40B4-BE49-F238E27FC236}">
                <a16:creationId xmlns:a16="http://schemas.microsoft.com/office/drawing/2014/main" id="{090B1586-2377-4EB6-9D25-9EF6AB724359}"/>
              </a:ext>
            </a:extLst>
          </p:cNvPr>
          <p:cNvSpPr txBox="1">
            <a:spLocks noChangeArrowheads="1"/>
          </p:cNvSpPr>
          <p:nvPr/>
        </p:nvSpPr>
        <p:spPr bwMode="auto">
          <a:xfrm>
            <a:off x="4648583" y="4585587"/>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8" name="Textfeld 67">
            <a:extLst>
              <a:ext uri="{FF2B5EF4-FFF2-40B4-BE49-F238E27FC236}">
                <a16:creationId xmlns:a16="http://schemas.microsoft.com/office/drawing/2014/main" id="{3903F4EC-BE3B-4C0E-BB11-C8B8EA65BF10}"/>
              </a:ext>
            </a:extLst>
          </p:cNvPr>
          <p:cNvSpPr txBox="1">
            <a:spLocks noChangeArrowheads="1"/>
          </p:cNvSpPr>
          <p:nvPr/>
        </p:nvSpPr>
        <p:spPr bwMode="auto">
          <a:xfrm>
            <a:off x="4648583" y="4950081"/>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69" name="Textfeld 68">
            <a:extLst>
              <a:ext uri="{FF2B5EF4-FFF2-40B4-BE49-F238E27FC236}">
                <a16:creationId xmlns:a16="http://schemas.microsoft.com/office/drawing/2014/main" id="{09A3BB9B-6EBD-49B2-8764-BCAB0CC74726}"/>
              </a:ext>
            </a:extLst>
          </p:cNvPr>
          <p:cNvSpPr txBox="1">
            <a:spLocks noChangeArrowheads="1"/>
          </p:cNvSpPr>
          <p:nvPr/>
        </p:nvSpPr>
        <p:spPr bwMode="auto">
          <a:xfrm>
            <a:off x="4648583" y="5314575"/>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70" name="Textfeld 69">
            <a:extLst>
              <a:ext uri="{FF2B5EF4-FFF2-40B4-BE49-F238E27FC236}">
                <a16:creationId xmlns:a16="http://schemas.microsoft.com/office/drawing/2014/main" id="{3E32696E-E1F3-4730-B02F-127A31EAB0B5}"/>
              </a:ext>
            </a:extLst>
          </p:cNvPr>
          <p:cNvSpPr txBox="1">
            <a:spLocks noChangeArrowheads="1"/>
          </p:cNvSpPr>
          <p:nvPr/>
        </p:nvSpPr>
        <p:spPr bwMode="auto">
          <a:xfrm>
            <a:off x="4648583" y="567906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
        <p:nvSpPr>
          <p:cNvPr id="8" name="Textfeld 7">
            <a:extLst>
              <a:ext uri="{FF2B5EF4-FFF2-40B4-BE49-F238E27FC236}">
                <a16:creationId xmlns:a16="http://schemas.microsoft.com/office/drawing/2014/main" id="{CCEBF1A2-1FC8-68E3-B0FF-390964621C05}"/>
              </a:ext>
            </a:extLst>
          </p:cNvPr>
          <p:cNvSpPr txBox="1">
            <a:spLocks noChangeArrowheads="1"/>
          </p:cNvSpPr>
          <p:nvPr/>
        </p:nvSpPr>
        <p:spPr bwMode="auto">
          <a:xfrm>
            <a:off x="6187993" y="3856599"/>
            <a:ext cx="5666936"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18" name="Textfeld 17">
            <a:extLst>
              <a:ext uri="{FF2B5EF4-FFF2-40B4-BE49-F238E27FC236}">
                <a16:creationId xmlns:a16="http://schemas.microsoft.com/office/drawing/2014/main" id="{8E54F6F7-FC68-8014-E9A4-0C8020D8534C}"/>
              </a:ext>
            </a:extLst>
          </p:cNvPr>
          <p:cNvSpPr txBox="1">
            <a:spLocks noChangeArrowheads="1"/>
          </p:cNvSpPr>
          <p:nvPr/>
        </p:nvSpPr>
        <p:spPr bwMode="auto">
          <a:xfrm>
            <a:off x="6187993" y="1669635"/>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0" name="Textfeld 19">
            <a:extLst>
              <a:ext uri="{FF2B5EF4-FFF2-40B4-BE49-F238E27FC236}">
                <a16:creationId xmlns:a16="http://schemas.microsoft.com/office/drawing/2014/main" id="{DD2F5CD8-23C4-4570-E93F-A822C0D09CBF}"/>
              </a:ext>
            </a:extLst>
          </p:cNvPr>
          <p:cNvSpPr txBox="1">
            <a:spLocks noChangeArrowheads="1"/>
          </p:cNvSpPr>
          <p:nvPr/>
        </p:nvSpPr>
        <p:spPr bwMode="auto">
          <a:xfrm>
            <a:off x="6187993" y="2398623"/>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1" name="Textfeld 20">
            <a:extLst>
              <a:ext uri="{FF2B5EF4-FFF2-40B4-BE49-F238E27FC236}">
                <a16:creationId xmlns:a16="http://schemas.microsoft.com/office/drawing/2014/main" id="{EEFDA7A6-9D6E-8D5E-1D1D-E192E618117A}"/>
              </a:ext>
            </a:extLst>
          </p:cNvPr>
          <p:cNvSpPr txBox="1">
            <a:spLocks noChangeArrowheads="1"/>
          </p:cNvSpPr>
          <p:nvPr/>
        </p:nvSpPr>
        <p:spPr bwMode="auto">
          <a:xfrm>
            <a:off x="6187993" y="2763117"/>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2" name="Textfeld 21">
            <a:extLst>
              <a:ext uri="{FF2B5EF4-FFF2-40B4-BE49-F238E27FC236}">
                <a16:creationId xmlns:a16="http://schemas.microsoft.com/office/drawing/2014/main" id="{783AA4CD-99A0-71F1-FDF1-B24EBE6EABA0}"/>
              </a:ext>
            </a:extLst>
          </p:cNvPr>
          <p:cNvSpPr txBox="1">
            <a:spLocks noChangeArrowheads="1"/>
          </p:cNvSpPr>
          <p:nvPr/>
        </p:nvSpPr>
        <p:spPr bwMode="auto">
          <a:xfrm>
            <a:off x="6187993" y="3127611"/>
            <a:ext cx="5788764"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3" name="Textfeld 22">
            <a:extLst>
              <a:ext uri="{FF2B5EF4-FFF2-40B4-BE49-F238E27FC236}">
                <a16:creationId xmlns:a16="http://schemas.microsoft.com/office/drawing/2014/main" id="{B92CB398-3C1F-BB42-57F0-4655CAE6B089}"/>
              </a:ext>
            </a:extLst>
          </p:cNvPr>
          <p:cNvSpPr txBox="1">
            <a:spLocks noChangeArrowheads="1"/>
          </p:cNvSpPr>
          <p:nvPr/>
        </p:nvSpPr>
        <p:spPr bwMode="auto">
          <a:xfrm>
            <a:off x="6187993" y="3492105"/>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5" name="Textfeld 22">
            <a:extLst>
              <a:ext uri="{FF2B5EF4-FFF2-40B4-BE49-F238E27FC236}">
                <a16:creationId xmlns:a16="http://schemas.microsoft.com/office/drawing/2014/main" id="{B92CB398-3C1F-BB42-57F0-4655CAE6B089}"/>
              </a:ext>
            </a:extLst>
          </p:cNvPr>
          <p:cNvSpPr txBox="1">
            <a:spLocks noChangeArrowheads="1"/>
          </p:cNvSpPr>
          <p:nvPr/>
        </p:nvSpPr>
        <p:spPr bwMode="auto">
          <a:xfrm>
            <a:off x="6187993" y="4221093"/>
            <a:ext cx="5666936"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9" name="Textfeld 22">
            <a:extLst>
              <a:ext uri="{FF2B5EF4-FFF2-40B4-BE49-F238E27FC236}">
                <a16:creationId xmlns:a16="http://schemas.microsoft.com/office/drawing/2014/main" id="{82EFB9A2-2D75-759E-DE4A-65A79AC4725C}"/>
              </a:ext>
            </a:extLst>
          </p:cNvPr>
          <p:cNvSpPr txBox="1">
            <a:spLocks noChangeArrowheads="1"/>
          </p:cNvSpPr>
          <p:nvPr/>
        </p:nvSpPr>
        <p:spPr bwMode="auto">
          <a:xfrm>
            <a:off x="6187993" y="4950081"/>
            <a:ext cx="5666936"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30" name="Textfeld 22">
            <a:extLst>
              <a:ext uri="{FF2B5EF4-FFF2-40B4-BE49-F238E27FC236}">
                <a16:creationId xmlns:a16="http://schemas.microsoft.com/office/drawing/2014/main" id="{A238A488-5EFD-55A8-5CCB-89AE40EE42AF}"/>
              </a:ext>
            </a:extLst>
          </p:cNvPr>
          <p:cNvSpPr txBox="1">
            <a:spLocks noChangeArrowheads="1"/>
          </p:cNvSpPr>
          <p:nvPr/>
        </p:nvSpPr>
        <p:spPr bwMode="auto">
          <a:xfrm>
            <a:off x="6187993" y="5314575"/>
            <a:ext cx="5666936"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32" name="Textfeld 22">
            <a:extLst>
              <a:ext uri="{FF2B5EF4-FFF2-40B4-BE49-F238E27FC236}">
                <a16:creationId xmlns:a16="http://schemas.microsoft.com/office/drawing/2014/main" id="{BF2CD611-7F34-8F98-8F00-5BD3267E9A47}"/>
              </a:ext>
            </a:extLst>
          </p:cNvPr>
          <p:cNvSpPr txBox="1">
            <a:spLocks noChangeArrowheads="1"/>
          </p:cNvSpPr>
          <p:nvPr/>
        </p:nvSpPr>
        <p:spPr bwMode="auto">
          <a:xfrm>
            <a:off x="6187993" y="6043564"/>
            <a:ext cx="5788764"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27" name="Textfeld 22">
            <a:extLst>
              <a:ext uri="{FF2B5EF4-FFF2-40B4-BE49-F238E27FC236}">
                <a16:creationId xmlns:a16="http://schemas.microsoft.com/office/drawing/2014/main" id="{4BEFE69A-E682-79B2-1301-1B94426B1A1B}"/>
              </a:ext>
            </a:extLst>
          </p:cNvPr>
          <p:cNvSpPr txBox="1">
            <a:spLocks noChangeArrowheads="1"/>
          </p:cNvSpPr>
          <p:nvPr/>
        </p:nvSpPr>
        <p:spPr bwMode="auto">
          <a:xfrm>
            <a:off x="6187993" y="4585587"/>
            <a:ext cx="5666936"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19" name="Textfeld 18">
            <a:extLst>
              <a:ext uri="{FF2B5EF4-FFF2-40B4-BE49-F238E27FC236}">
                <a16:creationId xmlns:a16="http://schemas.microsoft.com/office/drawing/2014/main" id="{8E8C9613-1418-3433-6E01-792FD9234866}"/>
              </a:ext>
            </a:extLst>
          </p:cNvPr>
          <p:cNvSpPr txBox="1">
            <a:spLocks noChangeArrowheads="1"/>
          </p:cNvSpPr>
          <p:nvPr/>
        </p:nvSpPr>
        <p:spPr bwMode="auto">
          <a:xfrm>
            <a:off x="6187993" y="2034129"/>
            <a:ext cx="5666936"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31" name="Textfeld 22">
            <a:extLst>
              <a:ext uri="{FF2B5EF4-FFF2-40B4-BE49-F238E27FC236}">
                <a16:creationId xmlns:a16="http://schemas.microsoft.com/office/drawing/2014/main" id="{BAE6225B-CC1E-5D62-F2FF-C1BFD2F3F1D8}"/>
              </a:ext>
            </a:extLst>
          </p:cNvPr>
          <p:cNvSpPr txBox="1">
            <a:spLocks noChangeArrowheads="1"/>
          </p:cNvSpPr>
          <p:nvPr/>
        </p:nvSpPr>
        <p:spPr bwMode="auto">
          <a:xfrm>
            <a:off x="6187993" y="5679069"/>
            <a:ext cx="5788764"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latin typeface="Trebuchet MS" pitchFamily="34" charset="0"/>
              </a:rPr>
              <a:t>_____________________________________________</a:t>
            </a:r>
          </a:p>
        </p:txBody>
      </p:sp>
      <p:sp>
        <p:nvSpPr>
          <p:cNvPr id="72" name="Rechteck 71">
            <a:extLst>
              <a:ext uri="{FF2B5EF4-FFF2-40B4-BE49-F238E27FC236}">
                <a16:creationId xmlns:a16="http://schemas.microsoft.com/office/drawing/2014/main" id="{26FCF5B3-7436-2FFD-5E89-9EC102FC2F8A}"/>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0" name="Textfeld 229">
            <a:extLst>
              <a:ext uri="{FF2B5EF4-FFF2-40B4-BE49-F238E27FC236}">
                <a16:creationId xmlns:a16="http://schemas.microsoft.com/office/drawing/2014/main" id="{71DA0C21-95A7-BB49-5D55-64EB8517ED80}"/>
              </a:ext>
            </a:extLst>
          </p:cNvPr>
          <p:cNvSpPr txBox="1">
            <a:spLocks noChangeArrowheads="1"/>
          </p:cNvSpPr>
          <p:nvPr/>
        </p:nvSpPr>
        <p:spPr bwMode="auto">
          <a:xfrm>
            <a:off x="4648583" y="6043564"/>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accent1"/>
                </a:solidFill>
                <a:latin typeface="Trebuchet MS" pitchFamily="34" charset="0"/>
              </a:rPr>
              <a:t>Komma</a:t>
            </a:r>
          </a:p>
        </p:txBody>
      </p:sp>
    </p:spTree>
    <p:extLst>
      <p:ext uri="{BB962C8B-B14F-4D97-AF65-F5344CB8AC3E}">
        <p14:creationId xmlns:p14="http://schemas.microsoft.com/office/powerpoint/2010/main" val="2384721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07	Konjun</a:t>
            </a:r>
            <a:r>
              <a:rPr lang="de-DE" altLang="de-DE" sz="2200" b="1" kern="0" dirty="0">
                <a:latin typeface="Trebuchet MS" pitchFamily="34" charset="0"/>
                <a:ea typeface="+mj-ea"/>
                <a:cs typeface="+mj-cs"/>
              </a:rPr>
              <a:t>ktionen (Bindewörter)</a:t>
            </a:r>
            <a:endParaRPr kumimoji="0" lang="de-DE" altLang="de-DE" sz="2200" i="0" u="none" strike="noStrike" kern="0" cap="none" spc="0" normalizeH="0" baseline="0" noProof="0" dirty="0">
              <a:ln>
                <a:noFill/>
              </a:ln>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60108" y="467380"/>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b="1" i="0" u="none" strike="noStrike" kern="0" cap="none" spc="0" normalizeH="0" baseline="0" noProof="0" dirty="0">
                <a:ln>
                  <a:noFill/>
                </a:ln>
                <a:solidFill>
                  <a:srgbClr val="FF0000"/>
                </a:solidFill>
                <a:effectLst/>
                <a:uLnTx/>
                <a:uFillTx/>
                <a:latin typeface="Trebuchet MS" pitchFamily="34" charset="0"/>
              </a:rPr>
              <a:t>Begründe und klick dann auf </a:t>
            </a:r>
            <a:r>
              <a:rPr lang="de-DE" altLang="de-DE" kern="0" dirty="0">
                <a:solidFill>
                  <a:schemeClr val="bg1">
                    <a:lumMod val="75000"/>
                  </a:schemeClr>
                </a:solidFill>
                <a:latin typeface="Trebuchet MS" pitchFamily="34" charset="0"/>
              </a:rPr>
              <a:t>Komma</a:t>
            </a:r>
            <a:r>
              <a:rPr kumimoji="0" lang="de-DE" altLang="de-DE" b="1" i="0" u="none" strike="noStrike" kern="0" cap="none" spc="0" normalizeH="0" baseline="0" noProof="0" dirty="0">
                <a:ln>
                  <a:noFill/>
                </a:ln>
                <a:solidFill>
                  <a:srgbClr val="FF0000"/>
                </a:solidFill>
                <a:effectLst/>
                <a:uLnTx/>
                <a:uFillTx/>
                <a:latin typeface="Trebuchet MS" pitchFamily="34" charset="0"/>
              </a:rPr>
              <a:t> oder </a:t>
            </a:r>
            <a:r>
              <a:rPr lang="de-DE" altLang="de-DE" kern="0" dirty="0">
                <a:solidFill>
                  <a:schemeClr val="bg1">
                    <a:lumMod val="75000"/>
                  </a:schemeClr>
                </a:solidFill>
                <a:latin typeface="Trebuchet MS" pitchFamily="34" charset="0"/>
              </a:rPr>
              <a:t>kein</a:t>
            </a:r>
            <a:r>
              <a:rPr kumimoji="0" lang="de-DE" altLang="de-DE" b="1" i="0" u="none" strike="noStrike" kern="0" cap="none" spc="0" normalizeH="0" baseline="0" noProof="0" dirty="0">
                <a:ln>
                  <a:noFill/>
                </a:ln>
                <a:effectLst/>
                <a:uLnTx/>
                <a:uFillTx/>
                <a:latin typeface="Trebuchet MS" pitchFamily="34" charset="0"/>
              </a:rPr>
              <a:t> </a:t>
            </a:r>
            <a:r>
              <a:rPr lang="de-DE" altLang="de-DE" kern="0" dirty="0">
                <a:solidFill>
                  <a:schemeClr val="bg1">
                    <a:lumMod val="75000"/>
                  </a:schemeClr>
                </a:solidFill>
                <a:latin typeface="Trebuchet MS" pitchFamily="34" charset="0"/>
              </a:rPr>
              <a:t>Komma</a:t>
            </a:r>
            <a:r>
              <a:rPr kumimoji="0" lang="de-DE" altLang="de-DE" b="1" i="0" u="none" strike="noStrike" kern="0" cap="none" spc="0" normalizeH="0" baseline="0" noProof="0" dirty="0">
                <a:ln>
                  <a:noFill/>
                </a:ln>
                <a:effectLst/>
                <a:uLnTx/>
                <a:uFillTx/>
                <a:latin typeface="Trebuchet MS" pitchFamily="34" charset="0"/>
              </a:rPr>
              <a:t> </a:t>
            </a:r>
            <a:r>
              <a:rPr kumimoji="0" lang="de-DE" altLang="de-DE" b="1" i="0" u="none" strike="noStrike" kern="0" cap="none" spc="0" normalizeH="0" baseline="0" noProof="0" dirty="0">
                <a:ln>
                  <a:noFill/>
                </a:ln>
                <a:solidFill>
                  <a:srgbClr val="FF0000"/>
                </a:solidFill>
                <a:effectLst/>
                <a:uLnTx/>
                <a:uFillTx/>
                <a:latin typeface="Trebuchet MS" pitchFamily="34" charset="0"/>
              </a:rPr>
              <a:t>und dann auf </a:t>
            </a:r>
            <a:r>
              <a:rPr kumimoji="0" lang="de-DE" altLang="de-DE" b="1" i="0" u="none" strike="noStrike" kern="0" cap="none" spc="0" normalizeH="0" noProof="0" dirty="0">
                <a:ln>
                  <a:noFill/>
                </a:ln>
                <a:solidFill>
                  <a:schemeClr val="accent1"/>
                </a:solidFill>
                <a:effectLst/>
                <a:uLnTx/>
                <a:uFillTx/>
                <a:latin typeface="Trebuchet MS" pitchFamily="34" charset="0"/>
              </a:rPr>
              <a:t>Beispiel!</a:t>
            </a:r>
            <a:endParaRPr kumimoji="0" lang="de-DE" altLang="de-DE" b="1" i="0" u="none" strike="noStrike" kern="0" cap="none" spc="0" normalizeH="0" baseline="0" noProof="0" dirty="0">
              <a:ln>
                <a:noFill/>
              </a:ln>
              <a:solidFill>
                <a:schemeClr val="accent1"/>
              </a:solidFill>
              <a:effectLst/>
              <a:uLnTx/>
              <a:uFillTx/>
              <a:latin typeface="Trebuchet MS" pitchFamily="34" charset="0"/>
            </a:endParaRPr>
          </a:p>
        </p:txBody>
      </p:sp>
      <p:sp>
        <p:nvSpPr>
          <p:cNvPr id="13" name="Textfeld 12">
            <a:extLst>
              <a:ext uri="{FF2B5EF4-FFF2-40B4-BE49-F238E27FC236}">
                <a16:creationId xmlns:a16="http://schemas.microsoft.com/office/drawing/2014/main" id="{B6B2CF90-B663-46C1-9F91-22F66E6C2C33}"/>
              </a:ext>
            </a:extLst>
          </p:cNvPr>
          <p:cNvSpPr txBox="1">
            <a:spLocks noChangeArrowheads="1"/>
          </p:cNvSpPr>
          <p:nvPr/>
        </p:nvSpPr>
        <p:spPr bwMode="auto">
          <a:xfrm>
            <a:off x="2936349" y="1052736"/>
            <a:ext cx="1572866" cy="70788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verbinden</a:t>
            </a:r>
          </a:p>
          <a:p>
            <a:pPr lvl="0" eaLnBrk="1" fontAlgn="auto" hangingPunct="1">
              <a:spcBef>
                <a:spcPts val="0"/>
              </a:spcBef>
              <a:spcAft>
                <a:spcPts val="0"/>
              </a:spcAft>
              <a:buNone/>
              <a:defRPr/>
            </a:pPr>
            <a:r>
              <a:rPr lang="de-DE" sz="2000" kern="0" spc="-100" dirty="0">
                <a:latin typeface="Trebuchet MS" pitchFamily="34" charset="0"/>
              </a:rPr>
              <a:t>Aufzählungen</a:t>
            </a:r>
          </a:p>
        </p:txBody>
      </p:sp>
      <p:sp>
        <p:nvSpPr>
          <p:cNvPr id="15" name="Textfeld 14">
            <a:extLst>
              <a:ext uri="{FF2B5EF4-FFF2-40B4-BE49-F238E27FC236}">
                <a16:creationId xmlns:a16="http://schemas.microsoft.com/office/drawing/2014/main" id="{8E2ED9E5-354C-4BB2-BE86-78CE7BACE774}"/>
              </a:ext>
            </a:extLst>
          </p:cNvPr>
          <p:cNvSpPr txBox="1">
            <a:spLocks noChangeArrowheads="1"/>
          </p:cNvSpPr>
          <p:nvPr/>
        </p:nvSpPr>
        <p:spPr bwMode="auto">
          <a:xfrm>
            <a:off x="4794394" y="1052736"/>
            <a:ext cx="4968552" cy="707886"/>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rgbClr val="FF0000"/>
                </a:solidFill>
                <a:latin typeface="Trebuchet MS" pitchFamily="34" charset="0"/>
              </a:rPr>
              <a:t>schränken ein, heben Gegensatz hervor, </a:t>
            </a:r>
          </a:p>
          <a:p>
            <a:pPr lvl="0" eaLnBrk="1" fontAlgn="auto" hangingPunct="1">
              <a:spcBef>
                <a:spcPts val="0"/>
              </a:spcBef>
              <a:spcAft>
                <a:spcPts val="0"/>
              </a:spcAft>
              <a:buNone/>
              <a:defRPr/>
            </a:pPr>
            <a:r>
              <a:rPr lang="de-DE" sz="2000" kern="0" spc="-100" dirty="0">
                <a:solidFill>
                  <a:srgbClr val="FF0000"/>
                </a:solidFill>
                <a:latin typeface="Trebuchet MS" pitchFamily="34" charset="0"/>
              </a:rPr>
              <a:t>stellen besonders heraus</a:t>
            </a:r>
          </a:p>
        </p:txBody>
      </p:sp>
      <p:sp>
        <p:nvSpPr>
          <p:cNvPr id="16" name="Textfeld 15">
            <a:extLst>
              <a:ext uri="{FF2B5EF4-FFF2-40B4-BE49-F238E27FC236}">
                <a16:creationId xmlns:a16="http://schemas.microsoft.com/office/drawing/2014/main" id="{B7E2D6B7-4777-4D05-8A3D-EEA0DF4455B2}"/>
              </a:ext>
            </a:extLst>
          </p:cNvPr>
          <p:cNvSpPr txBox="1">
            <a:spLocks noChangeArrowheads="1"/>
          </p:cNvSpPr>
          <p:nvPr/>
        </p:nvSpPr>
        <p:spPr bwMode="auto">
          <a:xfrm>
            <a:off x="260108" y="1052736"/>
            <a:ext cx="1938351" cy="70788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tx2"/>
                </a:solidFill>
                <a:latin typeface="Trebuchet MS" pitchFamily="34" charset="0"/>
              </a:rPr>
              <a:t>Beispiele für </a:t>
            </a:r>
          </a:p>
          <a:p>
            <a:pPr lvl="0" eaLnBrk="1" fontAlgn="auto" hangingPunct="1">
              <a:spcBef>
                <a:spcPts val="0"/>
              </a:spcBef>
              <a:spcAft>
                <a:spcPts val="0"/>
              </a:spcAft>
              <a:buNone/>
              <a:defRPr/>
            </a:pPr>
            <a:r>
              <a:rPr lang="de-DE" sz="2000" kern="0" dirty="0">
                <a:solidFill>
                  <a:schemeClr val="tx2"/>
                </a:solidFill>
                <a:latin typeface="Trebuchet MS" pitchFamily="34" charset="0"/>
              </a:rPr>
              <a:t>Konjunktionen:</a:t>
            </a:r>
          </a:p>
        </p:txBody>
      </p:sp>
      <p:sp>
        <p:nvSpPr>
          <p:cNvPr id="33" name="Textfeld 32">
            <a:extLst>
              <a:ext uri="{FF2B5EF4-FFF2-40B4-BE49-F238E27FC236}">
                <a16:creationId xmlns:a16="http://schemas.microsoft.com/office/drawing/2014/main" id="{B38D85B1-F1DF-47E2-A408-9AA18B0D2BFF}"/>
              </a:ext>
            </a:extLst>
          </p:cNvPr>
          <p:cNvSpPr txBox="1">
            <a:spLocks noChangeArrowheads="1"/>
          </p:cNvSpPr>
          <p:nvPr/>
        </p:nvSpPr>
        <p:spPr bwMode="auto">
          <a:xfrm>
            <a:off x="251070" y="1867639"/>
            <a:ext cx="649537"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aber</a:t>
            </a:r>
          </a:p>
        </p:txBody>
      </p:sp>
      <p:sp>
        <p:nvSpPr>
          <p:cNvPr id="34" name="Textfeld 33">
            <a:extLst>
              <a:ext uri="{FF2B5EF4-FFF2-40B4-BE49-F238E27FC236}">
                <a16:creationId xmlns:a16="http://schemas.microsoft.com/office/drawing/2014/main" id="{AF77E213-C94C-4BFD-BA55-40B336C5D6CC}"/>
              </a:ext>
            </a:extLst>
          </p:cNvPr>
          <p:cNvSpPr txBox="1">
            <a:spLocks noChangeArrowheads="1"/>
          </p:cNvSpPr>
          <p:nvPr/>
        </p:nvSpPr>
        <p:spPr bwMode="auto">
          <a:xfrm>
            <a:off x="251070" y="2191889"/>
            <a:ext cx="652743"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oder</a:t>
            </a:r>
          </a:p>
        </p:txBody>
      </p:sp>
      <p:sp>
        <p:nvSpPr>
          <p:cNvPr id="35" name="Textfeld 34">
            <a:extLst>
              <a:ext uri="{FF2B5EF4-FFF2-40B4-BE49-F238E27FC236}">
                <a16:creationId xmlns:a16="http://schemas.microsoft.com/office/drawing/2014/main" id="{D9623294-EB1F-4E7F-B1C9-6B56655C79EC}"/>
              </a:ext>
            </a:extLst>
          </p:cNvPr>
          <p:cNvSpPr txBox="1">
            <a:spLocks noChangeArrowheads="1"/>
          </p:cNvSpPr>
          <p:nvPr/>
        </p:nvSpPr>
        <p:spPr bwMode="auto">
          <a:xfrm>
            <a:off x="251070" y="2516139"/>
            <a:ext cx="567784"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und</a:t>
            </a:r>
          </a:p>
        </p:txBody>
      </p:sp>
      <p:sp>
        <p:nvSpPr>
          <p:cNvPr id="36" name="Textfeld 35">
            <a:extLst>
              <a:ext uri="{FF2B5EF4-FFF2-40B4-BE49-F238E27FC236}">
                <a16:creationId xmlns:a16="http://schemas.microsoft.com/office/drawing/2014/main" id="{77E9A5A0-3E04-45AB-9100-83C872BA5E36}"/>
              </a:ext>
            </a:extLst>
          </p:cNvPr>
          <p:cNvSpPr txBox="1">
            <a:spLocks noChangeArrowheads="1"/>
          </p:cNvSpPr>
          <p:nvPr/>
        </p:nvSpPr>
        <p:spPr bwMode="auto">
          <a:xfrm>
            <a:off x="251070" y="2840389"/>
            <a:ext cx="166103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doch / jedoch</a:t>
            </a:r>
          </a:p>
        </p:txBody>
      </p:sp>
      <p:sp>
        <p:nvSpPr>
          <p:cNvPr id="37" name="Textfeld 36">
            <a:extLst>
              <a:ext uri="{FF2B5EF4-FFF2-40B4-BE49-F238E27FC236}">
                <a16:creationId xmlns:a16="http://schemas.microsoft.com/office/drawing/2014/main" id="{E76E1CEA-A137-4D84-9CAF-4DB866C5E828}"/>
              </a:ext>
            </a:extLst>
          </p:cNvPr>
          <p:cNvSpPr txBox="1">
            <a:spLocks noChangeArrowheads="1"/>
          </p:cNvSpPr>
          <p:nvPr/>
        </p:nvSpPr>
        <p:spPr bwMode="auto">
          <a:xfrm>
            <a:off x="251070" y="3164639"/>
            <a:ext cx="193193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sowohl – als auch</a:t>
            </a:r>
          </a:p>
        </p:txBody>
      </p:sp>
      <p:sp>
        <p:nvSpPr>
          <p:cNvPr id="38" name="Textfeld 37">
            <a:extLst>
              <a:ext uri="{FF2B5EF4-FFF2-40B4-BE49-F238E27FC236}">
                <a16:creationId xmlns:a16="http://schemas.microsoft.com/office/drawing/2014/main" id="{9B34331A-2938-4CF2-A50F-2603015D5B26}"/>
              </a:ext>
            </a:extLst>
          </p:cNvPr>
          <p:cNvSpPr txBox="1">
            <a:spLocks noChangeArrowheads="1"/>
          </p:cNvSpPr>
          <p:nvPr/>
        </p:nvSpPr>
        <p:spPr bwMode="auto">
          <a:xfrm>
            <a:off x="251070" y="3488889"/>
            <a:ext cx="1534394"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weder - noch</a:t>
            </a:r>
          </a:p>
        </p:txBody>
      </p:sp>
      <p:sp>
        <p:nvSpPr>
          <p:cNvPr id="39" name="Textfeld 38">
            <a:extLst>
              <a:ext uri="{FF2B5EF4-FFF2-40B4-BE49-F238E27FC236}">
                <a16:creationId xmlns:a16="http://schemas.microsoft.com/office/drawing/2014/main" id="{E194350E-144D-47C8-A391-029D5D78A8B6}"/>
              </a:ext>
            </a:extLst>
          </p:cNvPr>
          <p:cNvSpPr txBox="1">
            <a:spLocks noChangeArrowheads="1"/>
          </p:cNvSpPr>
          <p:nvPr/>
        </p:nvSpPr>
        <p:spPr bwMode="auto">
          <a:xfrm>
            <a:off x="251070" y="3813139"/>
            <a:ext cx="264367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einerseits - andererseits</a:t>
            </a:r>
          </a:p>
        </p:txBody>
      </p:sp>
      <p:sp>
        <p:nvSpPr>
          <p:cNvPr id="40" name="Textfeld 39">
            <a:extLst>
              <a:ext uri="{FF2B5EF4-FFF2-40B4-BE49-F238E27FC236}">
                <a16:creationId xmlns:a16="http://schemas.microsoft.com/office/drawing/2014/main" id="{D2F4A35A-237D-4F3B-B29D-57AB82A98200}"/>
              </a:ext>
            </a:extLst>
          </p:cNvPr>
          <p:cNvSpPr txBox="1">
            <a:spLocks noChangeArrowheads="1"/>
          </p:cNvSpPr>
          <p:nvPr/>
        </p:nvSpPr>
        <p:spPr bwMode="auto">
          <a:xfrm>
            <a:off x="251070" y="4137389"/>
            <a:ext cx="99738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sondern</a:t>
            </a:r>
          </a:p>
        </p:txBody>
      </p:sp>
      <p:sp>
        <p:nvSpPr>
          <p:cNvPr id="41" name="Textfeld 40">
            <a:extLst>
              <a:ext uri="{FF2B5EF4-FFF2-40B4-BE49-F238E27FC236}">
                <a16:creationId xmlns:a16="http://schemas.microsoft.com/office/drawing/2014/main" id="{A66AD163-C607-41BF-BADA-EA9943A7AD20}"/>
              </a:ext>
            </a:extLst>
          </p:cNvPr>
          <p:cNvSpPr txBox="1">
            <a:spLocks noChangeArrowheads="1"/>
          </p:cNvSpPr>
          <p:nvPr/>
        </p:nvSpPr>
        <p:spPr bwMode="auto">
          <a:xfrm>
            <a:off x="251070" y="4461639"/>
            <a:ext cx="185178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entweder - oder</a:t>
            </a:r>
          </a:p>
        </p:txBody>
      </p:sp>
      <p:sp>
        <p:nvSpPr>
          <p:cNvPr id="42" name="Textfeld 41">
            <a:extLst>
              <a:ext uri="{FF2B5EF4-FFF2-40B4-BE49-F238E27FC236}">
                <a16:creationId xmlns:a16="http://schemas.microsoft.com/office/drawing/2014/main" id="{7610C263-0601-403C-B660-F58C1E10797E}"/>
              </a:ext>
            </a:extLst>
          </p:cNvPr>
          <p:cNvSpPr txBox="1">
            <a:spLocks noChangeArrowheads="1"/>
          </p:cNvSpPr>
          <p:nvPr/>
        </p:nvSpPr>
        <p:spPr bwMode="auto">
          <a:xfrm>
            <a:off x="251070" y="4785889"/>
            <a:ext cx="745717"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desto</a:t>
            </a:r>
          </a:p>
        </p:txBody>
      </p:sp>
      <p:sp>
        <p:nvSpPr>
          <p:cNvPr id="43" name="Textfeld 42">
            <a:extLst>
              <a:ext uri="{FF2B5EF4-FFF2-40B4-BE49-F238E27FC236}">
                <a16:creationId xmlns:a16="http://schemas.microsoft.com/office/drawing/2014/main" id="{67DCF673-D777-4403-AF19-793370BD0B0A}"/>
              </a:ext>
            </a:extLst>
          </p:cNvPr>
          <p:cNvSpPr txBox="1">
            <a:spLocks noChangeArrowheads="1"/>
          </p:cNvSpPr>
          <p:nvPr/>
        </p:nvSpPr>
        <p:spPr bwMode="auto">
          <a:xfrm>
            <a:off x="251070" y="5110139"/>
            <a:ext cx="268054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nicht nur – sondern auch</a:t>
            </a:r>
          </a:p>
        </p:txBody>
      </p:sp>
      <p:sp>
        <p:nvSpPr>
          <p:cNvPr id="44" name="Textfeld 43">
            <a:extLst>
              <a:ext uri="{FF2B5EF4-FFF2-40B4-BE49-F238E27FC236}">
                <a16:creationId xmlns:a16="http://schemas.microsoft.com/office/drawing/2014/main" id="{E9079074-C664-49ED-8B9F-3DBFA3F97F16}"/>
              </a:ext>
            </a:extLst>
          </p:cNvPr>
          <p:cNvSpPr txBox="1">
            <a:spLocks noChangeArrowheads="1"/>
          </p:cNvSpPr>
          <p:nvPr/>
        </p:nvSpPr>
        <p:spPr bwMode="auto">
          <a:xfrm>
            <a:off x="251070" y="5434389"/>
            <a:ext cx="125386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teils - teils</a:t>
            </a:r>
          </a:p>
        </p:txBody>
      </p:sp>
      <p:sp>
        <p:nvSpPr>
          <p:cNvPr id="45" name="Textfeld 44">
            <a:extLst>
              <a:ext uri="{FF2B5EF4-FFF2-40B4-BE49-F238E27FC236}">
                <a16:creationId xmlns:a16="http://schemas.microsoft.com/office/drawing/2014/main" id="{19ABC745-3C0F-42ED-88B5-3AECECD6DEAA}"/>
              </a:ext>
            </a:extLst>
          </p:cNvPr>
          <p:cNvSpPr txBox="1">
            <a:spLocks noChangeArrowheads="1"/>
          </p:cNvSpPr>
          <p:nvPr/>
        </p:nvSpPr>
        <p:spPr bwMode="auto">
          <a:xfrm>
            <a:off x="251070" y="5758635"/>
            <a:ext cx="460382"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tx2">
                    <a:lumMod val="60000"/>
                    <a:lumOff val="40000"/>
                  </a:schemeClr>
                </a:solidFill>
                <a:latin typeface="Trebuchet MS" pitchFamily="34" charset="0"/>
              </a:rPr>
              <a:t>als</a:t>
            </a:r>
          </a:p>
        </p:txBody>
      </p:sp>
      <p:sp>
        <p:nvSpPr>
          <p:cNvPr id="46" name="Textfeld 45">
            <a:extLst>
              <a:ext uri="{FF2B5EF4-FFF2-40B4-BE49-F238E27FC236}">
                <a16:creationId xmlns:a16="http://schemas.microsoft.com/office/drawing/2014/main" id="{1FBE85DC-AC58-4BC9-92F9-BFF20CC475AB}"/>
              </a:ext>
            </a:extLst>
          </p:cNvPr>
          <p:cNvSpPr txBox="1">
            <a:spLocks noChangeArrowheads="1"/>
          </p:cNvSpPr>
          <p:nvPr/>
        </p:nvSpPr>
        <p:spPr bwMode="auto">
          <a:xfrm>
            <a:off x="2936349" y="186763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bg1">
                    <a:lumMod val="75000"/>
                  </a:schemeClr>
                </a:solidFill>
                <a:latin typeface="Trebuchet MS" pitchFamily="34" charset="0"/>
              </a:rPr>
              <a:t>kein Komma</a:t>
            </a:r>
          </a:p>
        </p:txBody>
      </p:sp>
      <p:sp>
        <p:nvSpPr>
          <p:cNvPr id="47" name="Textfeld 46">
            <a:extLst>
              <a:ext uri="{FF2B5EF4-FFF2-40B4-BE49-F238E27FC236}">
                <a16:creationId xmlns:a16="http://schemas.microsoft.com/office/drawing/2014/main" id="{66BB4EC8-5519-4C0A-856A-A583E55A7D24}"/>
              </a:ext>
            </a:extLst>
          </p:cNvPr>
          <p:cNvSpPr txBox="1">
            <a:spLocks noChangeArrowheads="1"/>
          </p:cNvSpPr>
          <p:nvPr/>
        </p:nvSpPr>
        <p:spPr bwMode="auto">
          <a:xfrm>
            <a:off x="2936349" y="219188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bg1">
                    <a:lumMod val="75000"/>
                  </a:schemeClr>
                </a:solidFill>
                <a:latin typeface="Trebuchet MS" pitchFamily="34" charset="0"/>
              </a:rPr>
              <a:t>kein Komma</a:t>
            </a:r>
          </a:p>
        </p:txBody>
      </p:sp>
      <p:sp>
        <p:nvSpPr>
          <p:cNvPr id="48" name="Textfeld 47">
            <a:extLst>
              <a:ext uri="{FF2B5EF4-FFF2-40B4-BE49-F238E27FC236}">
                <a16:creationId xmlns:a16="http://schemas.microsoft.com/office/drawing/2014/main" id="{9DBE7136-7E83-4DFC-8DB9-7B66A62A7148}"/>
              </a:ext>
            </a:extLst>
          </p:cNvPr>
          <p:cNvSpPr txBox="1">
            <a:spLocks noChangeArrowheads="1"/>
          </p:cNvSpPr>
          <p:nvPr/>
        </p:nvSpPr>
        <p:spPr bwMode="auto">
          <a:xfrm>
            <a:off x="2936349" y="251613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49" name="Textfeld 48">
            <a:extLst>
              <a:ext uri="{FF2B5EF4-FFF2-40B4-BE49-F238E27FC236}">
                <a16:creationId xmlns:a16="http://schemas.microsoft.com/office/drawing/2014/main" id="{9AE2B83B-D6BA-48E3-9F78-E7828B9A5FE7}"/>
              </a:ext>
            </a:extLst>
          </p:cNvPr>
          <p:cNvSpPr txBox="1">
            <a:spLocks noChangeArrowheads="1"/>
          </p:cNvSpPr>
          <p:nvPr/>
        </p:nvSpPr>
        <p:spPr bwMode="auto">
          <a:xfrm>
            <a:off x="2936349" y="284038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0" name="Textfeld 49">
            <a:extLst>
              <a:ext uri="{FF2B5EF4-FFF2-40B4-BE49-F238E27FC236}">
                <a16:creationId xmlns:a16="http://schemas.microsoft.com/office/drawing/2014/main" id="{4A4DA57F-9049-430F-AD6B-AC410647A6C1}"/>
              </a:ext>
            </a:extLst>
          </p:cNvPr>
          <p:cNvSpPr txBox="1">
            <a:spLocks noChangeArrowheads="1"/>
          </p:cNvSpPr>
          <p:nvPr/>
        </p:nvSpPr>
        <p:spPr bwMode="auto">
          <a:xfrm>
            <a:off x="2936349" y="316463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1" name="Textfeld 50">
            <a:extLst>
              <a:ext uri="{FF2B5EF4-FFF2-40B4-BE49-F238E27FC236}">
                <a16:creationId xmlns:a16="http://schemas.microsoft.com/office/drawing/2014/main" id="{9AC70A37-6847-4AF2-A8DD-5365111CBFB6}"/>
              </a:ext>
            </a:extLst>
          </p:cNvPr>
          <p:cNvSpPr txBox="1">
            <a:spLocks noChangeArrowheads="1"/>
          </p:cNvSpPr>
          <p:nvPr/>
        </p:nvSpPr>
        <p:spPr bwMode="auto">
          <a:xfrm>
            <a:off x="2936349" y="348888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2" name="Textfeld 51">
            <a:extLst>
              <a:ext uri="{FF2B5EF4-FFF2-40B4-BE49-F238E27FC236}">
                <a16:creationId xmlns:a16="http://schemas.microsoft.com/office/drawing/2014/main" id="{F3739855-C35B-433C-BADE-2D317D01DEA0}"/>
              </a:ext>
            </a:extLst>
          </p:cNvPr>
          <p:cNvSpPr txBox="1">
            <a:spLocks noChangeArrowheads="1"/>
          </p:cNvSpPr>
          <p:nvPr/>
        </p:nvSpPr>
        <p:spPr bwMode="auto">
          <a:xfrm>
            <a:off x="2936349" y="381313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3" name="Textfeld 52">
            <a:extLst>
              <a:ext uri="{FF2B5EF4-FFF2-40B4-BE49-F238E27FC236}">
                <a16:creationId xmlns:a16="http://schemas.microsoft.com/office/drawing/2014/main" id="{464CCCAF-05BD-4E4F-805F-BF356B6B31E7}"/>
              </a:ext>
            </a:extLst>
          </p:cNvPr>
          <p:cNvSpPr txBox="1">
            <a:spLocks noChangeArrowheads="1"/>
          </p:cNvSpPr>
          <p:nvPr/>
        </p:nvSpPr>
        <p:spPr bwMode="auto">
          <a:xfrm>
            <a:off x="2936349" y="413738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4" name="Textfeld 53">
            <a:extLst>
              <a:ext uri="{FF2B5EF4-FFF2-40B4-BE49-F238E27FC236}">
                <a16:creationId xmlns:a16="http://schemas.microsoft.com/office/drawing/2014/main" id="{BF225DAB-A513-45BA-94CE-0F587B31739D}"/>
              </a:ext>
            </a:extLst>
          </p:cNvPr>
          <p:cNvSpPr txBox="1">
            <a:spLocks noChangeArrowheads="1"/>
          </p:cNvSpPr>
          <p:nvPr/>
        </p:nvSpPr>
        <p:spPr bwMode="auto">
          <a:xfrm>
            <a:off x="2936349" y="446163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5" name="Textfeld 54">
            <a:extLst>
              <a:ext uri="{FF2B5EF4-FFF2-40B4-BE49-F238E27FC236}">
                <a16:creationId xmlns:a16="http://schemas.microsoft.com/office/drawing/2014/main" id="{65BEBB4F-0599-471B-89E4-D7C340374D51}"/>
              </a:ext>
            </a:extLst>
          </p:cNvPr>
          <p:cNvSpPr txBox="1">
            <a:spLocks noChangeArrowheads="1"/>
          </p:cNvSpPr>
          <p:nvPr/>
        </p:nvSpPr>
        <p:spPr bwMode="auto">
          <a:xfrm>
            <a:off x="2936349" y="478588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6" name="Textfeld 55">
            <a:extLst>
              <a:ext uri="{FF2B5EF4-FFF2-40B4-BE49-F238E27FC236}">
                <a16:creationId xmlns:a16="http://schemas.microsoft.com/office/drawing/2014/main" id="{BEC0976F-1E52-4096-AE3B-BA0680B51F43}"/>
              </a:ext>
            </a:extLst>
          </p:cNvPr>
          <p:cNvSpPr txBox="1">
            <a:spLocks noChangeArrowheads="1"/>
          </p:cNvSpPr>
          <p:nvPr/>
        </p:nvSpPr>
        <p:spPr bwMode="auto">
          <a:xfrm>
            <a:off x="2936349" y="511013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7" name="Textfeld 56">
            <a:extLst>
              <a:ext uri="{FF2B5EF4-FFF2-40B4-BE49-F238E27FC236}">
                <a16:creationId xmlns:a16="http://schemas.microsoft.com/office/drawing/2014/main" id="{CA2248A7-012D-4977-B5E9-4CAC0A6C5BF1}"/>
              </a:ext>
            </a:extLst>
          </p:cNvPr>
          <p:cNvSpPr txBox="1">
            <a:spLocks noChangeArrowheads="1"/>
          </p:cNvSpPr>
          <p:nvPr/>
        </p:nvSpPr>
        <p:spPr bwMode="auto">
          <a:xfrm>
            <a:off x="2936349" y="5434389"/>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8" name="Textfeld 57">
            <a:extLst>
              <a:ext uri="{FF2B5EF4-FFF2-40B4-BE49-F238E27FC236}">
                <a16:creationId xmlns:a16="http://schemas.microsoft.com/office/drawing/2014/main" id="{4AA8F10D-414B-44BE-A939-85063554461A}"/>
              </a:ext>
            </a:extLst>
          </p:cNvPr>
          <p:cNvSpPr txBox="1">
            <a:spLocks noChangeArrowheads="1"/>
          </p:cNvSpPr>
          <p:nvPr/>
        </p:nvSpPr>
        <p:spPr bwMode="auto">
          <a:xfrm>
            <a:off x="2936349" y="5758635"/>
            <a:ext cx="1590500"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kein Komma</a:t>
            </a:r>
          </a:p>
        </p:txBody>
      </p:sp>
      <p:sp>
        <p:nvSpPr>
          <p:cNvPr id="59" name="Textfeld 58">
            <a:extLst>
              <a:ext uri="{FF2B5EF4-FFF2-40B4-BE49-F238E27FC236}">
                <a16:creationId xmlns:a16="http://schemas.microsoft.com/office/drawing/2014/main" id="{44957331-16CF-42B2-93B7-60AFD70294BD}"/>
              </a:ext>
            </a:extLst>
          </p:cNvPr>
          <p:cNvSpPr txBox="1">
            <a:spLocks noChangeArrowheads="1"/>
          </p:cNvSpPr>
          <p:nvPr/>
        </p:nvSpPr>
        <p:spPr bwMode="auto">
          <a:xfrm>
            <a:off x="4809671" y="186763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bg1">
                    <a:lumMod val="75000"/>
                  </a:schemeClr>
                </a:solidFill>
                <a:latin typeface="Trebuchet MS" pitchFamily="34" charset="0"/>
              </a:rPr>
              <a:t>Komma</a:t>
            </a:r>
          </a:p>
        </p:txBody>
      </p:sp>
      <p:sp>
        <p:nvSpPr>
          <p:cNvPr id="60" name="Textfeld 59">
            <a:extLst>
              <a:ext uri="{FF2B5EF4-FFF2-40B4-BE49-F238E27FC236}">
                <a16:creationId xmlns:a16="http://schemas.microsoft.com/office/drawing/2014/main" id="{45E358A0-0010-46A3-A72F-44DB84E2C0C7}"/>
              </a:ext>
            </a:extLst>
          </p:cNvPr>
          <p:cNvSpPr txBox="1">
            <a:spLocks noChangeArrowheads="1"/>
          </p:cNvSpPr>
          <p:nvPr/>
        </p:nvSpPr>
        <p:spPr bwMode="auto">
          <a:xfrm>
            <a:off x="4809671" y="219188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chemeClr val="bg1">
                    <a:lumMod val="75000"/>
                  </a:schemeClr>
                </a:solidFill>
                <a:latin typeface="Trebuchet MS" pitchFamily="34" charset="0"/>
              </a:rPr>
              <a:t>Komma</a:t>
            </a:r>
          </a:p>
        </p:txBody>
      </p:sp>
      <p:sp>
        <p:nvSpPr>
          <p:cNvPr id="61" name="Textfeld 60">
            <a:extLst>
              <a:ext uri="{FF2B5EF4-FFF2-40B4-BE49-F238E27FC236}">
                <a16:creationId xmlns:a16="http://schemas.microsoft.com/office/drawing/2014/main" id="{654D63B1-8793-47EE-A913-2FACA5E76DDC}"/>
              </a:ext>
            </a:extLst>
          </p:cNvPr>
          <p:cNvSpPr txBox="1">
            <a:spLocks noChangeArrowheads="1"/>
          </p:cNvSpPr>
          <p:nvPr/>
        </p:nvSpPr>
        <p:spPr bwMode="auto">
          <a:xfrm>
            <a:off x="4809671" y="251613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62" name="Textfeld 61">
            <a:extLst>
              <a:ext uri="{FF2B5EF4-FFF2-40B4-BE49-F238E27FC236}">
                <a16:creationId xmlns:a16="http://schemas.microsoft.com/office/drawing/2014/main" id="{38D4E35A-11C4-4820-82E4-42122F9498CA}"/>
              </a:ext>
            </a:extLst>
          </p:cNvPr>
          <p:cNvSpPr txBox="1">
            <a:spLocks noChangeArrowheads="1"/>
          </p:cNvSpPr>
          <p:nvPr/>
        </p:nvSpPr>
        <p:spPr bwMode="auto">
          <a:xfrm>
            <a:off x="4809671" y="284038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63" name="Textfeld 62">
            <a:extLst>
              <a:ext uri="{FF2B5EF4-FFF2-40B4-BE49-F238E27FC236}">
                <a16:creationId xmlns:a16="http://schemas.microsoft.com/office/drawing/2014/main" id="{2D939BAE-729E-48B6-990B-717EB6A246C6}"/>
              </a:ext>
            </a:extLst>
          </p:cNvPr>
          <p:cNvSpPr txBox="1">
            <a:spLocks noChangeArrowheads="1"/>
          </p:cNvSpPr>
          <p:nvPr/>
        </p:nvSpPr>
        <p:spPr bwMode="auto">
          <a:xfrm>
            <a:off x="4809671" y="316463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64" name="Textfeld 63">
            <a:extLst>
              <a:ext uri="{FF2B5EF4-FFF2-40B4-BE49-F238E27FC236}">
                <a16:creationId xmlns:a16="http://schemas.microsoft.com/office/drawing/2014/main" id="{EE3DEE0C-A4DB-4C5D-9489-4A60CD464D16}"/>
              </a:ext>
            </a:extLst>
          </p:cNvPr>
          <p:cNvSpPr txBox="1">
            <a:spLocks noChangeArrowheads="1"/>
          </p:cNvSpPr>
          <p:nvPr/>
        </p:nvSpPr>
        <p:spPr bwMode="auto">
          <a:xfrm>
            <a:off x="4809671" y="348888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65" name="Textfeld 64">
            <a:extLst>
              <a:ext uri="{FF2B5EF4-FFF2-40B4-BE49-F238E27FC236}">
                <a16:creationId xmlns:a16="http://schemas.microsoft.com/office/drawing/2014/main" id="{26753367-1E2F-48EA-B1F3-3A209BF9D369}"/>
              </a:ext>
            </a:extLst>
          </p:cNvPr>
          <p:cNvSpPr txBox="1">
            <a:spLocks noChangeArrowheads="1"/>
          </p:cNvSpPr>
          <p:nvPr/>
        </p:nvSpPr>
        <p:spPr bwMode="auto">
          <a:xfrm>
            <a:off x="4809671" y="381313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66" name="Textfeld 65">
            <a:extLst>
              <a:ext uri="{FF2B5EF4-FFF2-40B4-BE49-F238E27FC236}">
                <a16:creationId xmlns:a16="http://schemas.microsoft.com/office/drawing/2014/main" id="{BF324E3F-FAF0-4A21-BB00-A48E8E0E809D}"/>
              </a:ext>
            </a:extLst>
          </p:cNvPr>
          <p:cNvSpPr txBox="1">
            <a:spLocks noChangeArrowheads="1"/>
          </p:cNvSpPr>
          <p:nvPr/>
        </p:nvSpPr>
        <p:spPr bwMode="auto">
          <a:xfrm>
            <a:off x="4809671" y="413738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67" name="Textfeld 66">
            <a:extLst>
              <a:ext uri="{FF2B5EF4-FFF2-40B4-BE49-F238E27FC236}">
                <a16:creationId xmlns:a16="http://schemas.microsoft.com/office/drawing/2014/main" id="{090B1586-2377-4EB6-9D25-9EF6AB724359}"/>
              </a:ext>
            </a:extLst>
          </p:cNvPr>
          <p:cNvSpPr txBox="1">
            <a:spLocks noChangeArrowheads="1"/>
          </p:cNvSpPr>
          <p:nvPr/>
        </p:nvSpPr>
        <p:spPr bwMode="auto">
          <a:xfrm>
            <a:off x="4809671" y="446163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68" name="Textfeld 67">
            <a:extLst>
              <a:ext uri="{FF2B5EF4-FFF2-40B4-BE49-F238E27FC236}">
                <a16:creationId xmlns:a16="http://schemas.microsoft.com/office/drawing/2014/main" id="{3903F4EC-BE3B-4C0E-BB11-C8B8EA65BF10}"/>
              </a:ext>
            </a:extLst>
          </p:cNvPr>
          <p:cNvSpPr txBox="1">
            <a:spLocks noChangeArrowheads="1"/>
          </p:cNvSpPr>
          <p:nvPr/>
        </p:nvSpPr>
        <p:spPr bwMode="auto">
          <a:xfrm>
            <a:off x="4809671" y="478588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69" name="Textfeld 68">
            <a:extLst>
              <a:ext uri="{FF2B5EF4-FFF2-40B4-BE49-F238E27FC236}">
                <a16:creationId xmlns:a16="http://schemas.microsoft.com/office/drawing/2014/main" id="{09A3BB9B-6EBD-49B2-8764-BCAB0CC74726}"/>
              </a:ext>
            </a:extLst>
          </p:cNvPr>
          <p:cNvSpPr txBox="1">
            <a:spLocks noChangeArrowheads="1"/>
          </p:cNvSpPr>
          <p:nvPr/>
        </p:nvSpPr>
        <p:spPr bwMode="auto">
          <a:xfrm>
            <a:off x="4809671" y="511013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70" name="Textfeld 69">
            <a:extLst>
              <a:ext uri="{FF2B5EF4-FFF2-40B4-BE49-F238E27FC236}">
                <a16:creationId xmlns:a16="http://schemas.microsoft.com/office/drawing/2014/main" id="{3E32696E-E1F3-4730-B02F-127A31EAB0B5}"/>
              </a:ext>
            </a:extLst>
          </p:cNvPr>
          <p:cNvSpPr txBox="1">
            <a:spLocks noChangeArrowheads="1"/>
          </p:cNvSpPr>
          <p:nvPr/>
        </p:nvSpPr>
        <p:spPr bwMode="auto">
          <a:xfrm>
            <a:off x="4809671" y="5434389"/>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71" name="Textfeld 70">
            <a:extLst>
              <a:ext uri="{FF2B5EF4-FFF2-40B4-BE49-F238E27FC236}">
                <a16:creationId xmlns:a16="http://schemas.microsoft.com/office/drawing/2014/main" id="{A1F0EAB4-4692-4CD6-9055-8A9FE0E6AE9D}"/>
              </a:ext>
            </a:extLst>
          </p:cNvPr>
          <p:cNvSpPr txBox="1">
            <a:spLocks noChangeArrowheads="1"/>
          </p:cNvSpPr>
          <p:nvPr/>
        </p:nvSpPr>
        <p:spPr bwMode="auto">
          <a:xfrm>
            <a:off x="4809671" y="5758635"/>
            <a:ext cx="1031051"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prstClr val="white">
                    <a:lumMod val="75000"/>
                  </a:prstClr>
                </a:solidFill>
                <a:latin typeface="Trebuchet MS" pitchFamily="34" charset="0"/>
              </a:rPr>
              <a:t>Komma</a:t>
            </a:r>
          </a:p>
        </p:txBody>
      </p:sp>
      <p:sp>
        <p:nvSpPr>
          <p:cNvPr id="85" name="Textfeld 84">
            <a:extLst>
              <a:ext uri="{FF2B5EF4-FFF2-40B4-BE49-F238E27FC236}">
                <a16:creationId xmlns:a16="http://schemas.microsoft.com/office/drawing/2014/main" id="{2150724F-9A49-427C-B8B2-1FDE2D3B5A05}"/>
              </a:ext>
            </a:extLst>
          </p:cNvPr>
          <p:cNvSpPr txBox="1">
            <a:spLocks noChangeArrowheads="1"/>
          </p:cNvSpPr>
          <p:nvPr/>
        </p:nvSpPr>
        <p:spPr bwMode="auto">
          <a:xfrm>
            <a:off x="4809671" y="1853998"/>
            <a:ext cx="3374561"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rgbClr val="FF0000"/>
                </a:solidFill>
                <a:latin typeface="Trebuchet MS" pitchFamily="34" charset="0"/>
              </a:rPr>
              <a:t>Einschränkung/Widerspruch             </a:t>
            </a:r>
          </a:p>
        </p:txBody>
      </p:sp>
      <p:sp>
        <p:nvSpPr>
          <p:cNvPr id="86" name="Textfeld 85">
            <a:extLst>
              <a:ext uri="{FF2B5EF4-FFF2-40B4-BE49-F238E27FC236}">
                <a16:creationId xmlns:a16="http://schemas.microsoft.com/office/drawing/2014/main" id="{AA09B789-3F3C-44B1-A385-13C2DB7FB491}"/>
              </a:ext>
            </a:extLst>
          </p:cNvPr>
          <p:cNvSpPr txBox="1">
            <a:spLocks noChangeArrowheads="1"/>
          </p:cNvSpPr>
          <p:nvPr/>
        </p:nvSpPr>
        <p:spPr bwMode="auto">
          <a:xfrm>
            <a:off x="2943384" y="2189297"/>
            <a:ext cx="4952816"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latin typeface="Trebuchet MS" pitchFamily="34" charset="0"/>
              </a:rPr>
              <a:t>Aufzählung von Alternativen  </a:t>
            </a:r>
          </a:p>
        </p:txBody>
      </p:sp>
      <p:sp>
        <p:nvSpPr>
          <p:cNvPr id="87" name="Textfeld 86">
            <a:extLst>
              <a:ext uri="{FF2B5EF4-FFF2-40B4-BE49-F238E27FC236}">
                <a16:creationId xmlns:a16="http://schemas.microsoft.com/office/drawing/2014/main" id="{A66E3B94-51C1-45C0-AEA2-23C6B4740F54}"/>
              </a:ext>
            </a:extLst>
          </p:cNvPr>
          <p:cNvSpPr txBox="1">
            <a:spLocks noChangeArrowheads="1"/>
          </p:cNvSpPr>
          <p:nvPr/>
        </p:nvSpPr>
        <p:spPr bwMode="auto">
          <a:xfrm>
            <a:off x="2943384" y="2514379"/>
            <a:ext cx="4808800"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latin typeface="Trebuchet MS" pitchFamily="34" charset="0"/>
              </a:rPr>
              <a:t>Aufzählung von Alternativen  </a:t>
            </a:r>
          </a:p>
        </p:txBody>
      </p:sp>
      <p:sp>
        <p:nvSpPr>
          <p:cNvPr id="88" name="Textfeld 87">
            <a:extLst>
              <a:ext uri="{FF2B5EF4-FFF2-40B4-BE49-F238E27FC236}">
                <a16:creationId xmlns:a16="http://schemas.microsoft.com/office/drawing/2014/main" id="{B30D6CA0-5676-45E0-903D-96933B374F75}"/>
              </a:ext>
            </a:extLst>
          </p:cNvPr>
          <p:cNvSpPr txBox="1">
            <a:spLocks noChangeArrowheads="1"/>
          </p:cNvSpPr>
          <p:nvPr/>
        </p:nvSpPr>
        <p:spPr bwMode="auto">
          <a:xfrm>
            <a:off x="4809671" y="2839461"/>
            <a:ext cx="2777553"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rgbClr val="FF0000"/>
                </a:solidFill>
                <a:latin typeface="Trebuchet MS" pitchFamily="34" charset="0"/>
              </a:rPr>
              <a:t>Einschränkung</a:t>
            </a:r>
          </a:p>
        </p:txBody>
      </p:sp>
      <p:sp>
        <p:nvSpPr>
          <p:cNvPr id="89" name="Textfeld 88">
            <a:extLst>
              <a:ext uri="{FF2B5EF4-FFF2-40B4-BE49-F238E27FC236}">
                <a16:creationId xmlns:a16="http://schemas.microsoft.com/office/drawing/2014/main" id="{1A5D3A6F-3787-4DFB-A985-B29333D170C1}"/>
              </a:ext>
            </a:extLst>
          </p:cNvPr>
          <p:cNvSpPr txBox="1">
            <a:spLocks noChangeArrowheads="1"/>
          </p:cNvSpPr>
          <p:nvPr/>
        </p:nvSpPr>
        <p:spPr bwMode="auto">
          <a:xfrm>
            <a:off x="2943384" y="3164543"/>
            <a:ext cx="4530180"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latin typeface="Trebuchet MS" pitchFamily="34" charset="0"/>
              </a:rPr>
              <a:t>Aufzählung von zwei Alternativen  </a:t>
            </a:r>
          </a:p>
        </p:txBody>
      </p:sp>
      <p:sp>
        <p:nvSpPr>
          <p:cNvPr id="90" name="Textfeld 89">
            <a:extLst>
              <a:ext uri="{FF2B5EF4-FFF2-40B4-BE49-F238E27FC236}">
                <a16:creationId xmlns:a16="http://schemas.microsoft.com/office/drawing/2014/main" id="{7AA18FE1-537E-49D9-8236-88CDC4FF73B2}"/>
              </a:ext>
            </a:extLst>
          </p:cNvPr>
          <p:cNvSpPr txBox="1">
            <a:spLocks noChangeArrowheads="1"/>
          </p:cNvSpPr>
          <p:nvPr/>
        </p:nvSpPr>
        <p:spPr bwMode="auto">
          <a:xfrm>
            <a:off x="2943384" y="3489625"/>
            <a:ext cx="4530180"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latin typeface="Trebuchet MS" pitchFamily="34" charset="0"/>
              </a:rPr>
              <a:t>Aufzählung von zwei Alternativen  </a:t>
            </a:r>
          </a:p>
        </p:txBody>
      </p:sp>
      <p:sp>
        <p:nvSpPr>
          <p:cNvPr id="91" name="Textfeld 90">
            <a:extLst>
              <a:ext uri="{FF2B5EF4-FFF2-40B4-BE49-F238E27FC236}">
                <a16:creationId xmlns:a16="http://schemas.microsoft.com/office/drawing/2014/main" id="{8199A174-272B-4FD9-B610-E11F2D62E2C6}"/>
              </a:ext>
            </a:extLst>
          </p:cNvPr>
          <p:cNvSpPr txBox="1">
            <a:spLocks noChangeArrowheads="1"/>
          </p:cNvSpPr>
          <p:nvPr/>
        </p:nvSpPr>
        <p:spPr bwMode="auto">
          <a:xfrm>
            <a:off x="4809671" y="3814993"/>
            <a:ext cx="1663355"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rgbClr val="FF0000"/>
                </a:solidFill>
                <a:latin typeface="Trebuchet MS" pitchFamily="34" charset="0"/>
              </a:rPr>
              <a:t>Widerspruch</a:t>
            </a:r>
          </a:p>
        </p:txBody>
      </p:sp>
      <p:sp>
        <p:nvSpPr>
          <p:cNvPr id="92" name="Textfeld 91">
            <a:extLst>
              <a:ext uri="{FF2B5EF4-FFF2-40B4-BE49-F238E27FC236}">
                <a16:creationId xmlns:a16="http://schemas.microsoft.com/office/drawing/2014/main" id="{B4AC63CF-8A92-475C-8587-8192D8061FD2}"/>
              </a:ext>
            </a:extLst>
          </p:cNvPr>
          <p:cNvSpPr txBox="1">
            <a:spLocks noChangeArrowheads="1"/>
          </p:cNvSpPr>
          <p:nvPr/>
        </p:nvSpPr>
        <p:spPr bwMode="auto">
          <a:xfrm>
            <a:off x="4809671" y="4163031"/>
            <a:ext cx="1684751"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rgbClr val="FF0000"/>
                </a:solidFill>
                <a:latin typeface="Trebuchet MS" pitchFamily="34" charset="0"/>
              </a:rPr>
              <a:t>Widerspruch</a:t>
            </a:r>
          </a:p>
        </p:txBody>
      </p:sp>
      <p:sp>
        <p:nvSpPr>
          <p:cNvPr id="93" name="Textfeld 92">
            <a:extLst>
              <a:ext uri="{FF2B5EF4-FFF2-40B4-BE49-F238E27FC236}">
                <a16:creationId xmlns:a16="http://schemas.microsoft.com/office/drawing/2014/main" id="{D4D39C59-5FAD-43D5-949D-A2328AE59832}"/>
              </a:ext>
            </a:extLst>
          </p:cNvPr>
          <p:cNvSpPr txBox="1">
            <a:spLocks noChangeArrowheads="1"/>
          </p:cNvSpPr>
          <p:nvPr/>
        </p:nvSpPr>
        <p:spPr bwMode="auto">
          <a:xfrm>
            <a:off x="2943384" y="4464871"/>
            <a:ext cx="4376752"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latin typeface="Trebuchet MS" pitchFamily="34" charset="0"/>
              </a:rPr>
              <a:t>Aufzählung von zwei Alternativen  </a:t>
            </a:r>
          </a:p>
        </p:txBody>
      </p:sp>
      <p:sp>
        <p:nvSpPr>
          <p:cNvPr id="94" name="Textfeld 93">
            <a:extLst>
              <a:ext uri="{FF2B5EF4-FFF2-40B4-BE49-F238E27FC236}">
                <a16:creationId xmlns:a16="http://schemas.microsoft.com/office/drawing/2014/main" id="{C9FE1C95-3343-4BBE-A17F-4174D8030006}"/>
              </a:ext>
            </a:extLst>
          </p:cNvPr>
          <p:cNvSpPr txBox="1">
            <a:spLocks noChangeArrowheads="1"/>
          </p:cNvSpPr>
          <p:nvPr/>
        </p:nvSpPr>
        <p:spPr bwMode="auto">
          <a:xfrm>
            <a:off x="4809671" y="4789953"/>
            <a:ext cx="1940363"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rgbClr val="FF0000"/>
                </a:solidFill>
                <a:latin typeface="Trebuchet MS" pitchFamily="34" charset="0"/>
              </a:rPr>
              <a:t>Hervorhebung</a:t>
            </a:r>
          </a:p>
        </p:txBody>
      </p:sp>
      <p:sp>
        <p:nvSpPr>
          <p:cNvPr id="95" name="Textfeld 94">
            <a:extLst>
              <a:ext uri="{FF2B5EF4-FFF2-40B4-BE49-F238E27FC236}">
                <a16:creationId xmlns:a16="http://schemas.microsoft.com/office/drawing/2014/main" id="{28377B88-15BC-4CA8-A2CB-103C01F8BD6C}"/>
              </a:ext>
            </a:extLst>
          </p:cNvPr>
          <p:cNvSpPr txBox="1">
            <a:spLocks noChangeArrowheads="1"/>
          </p:cNvSpPr>
          <p:nvPr/>
        </p:nvSpPr>
        <p:spPr bwMode="auto">
          <a:xfrm>
            <a:off x="4809671" y="5115035"/>
            <a:ext cx="1903060"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rgbClr val="FF0000"/>
                </a:solidFill>
                <a:latin typeface="Trebuchet MS" pitchFamily="34" charset="0"/>
              </a:rPr>
              <a:t>Hervorhebung</a:t>
            </a:r>
          </a:p>
        </p:txBody>
      </p:sp>
      <p:sp>
        <p:nvSpPr>
          <p:cNvPr id="96" name="Textfeld 95">
            <a:extLst>
              <a:ext uri="{FF2B5EF4-FFF2-40B4-BE49-F238E27FC236}">
                <a16:creationId xmlns:a16="http://schemas.microsoft.com/office/drawing/2014/main" id="{2BB1452C-DA8D-44AE-BCF4-8710FB88D5D8}"/>
              </a:ext>
            </a:extLst>
          </p:cNvPr>
          <p:cNvSpPr txBox="1">
            <a:spLocks noChangeArrowheads="1"/>
          </p:cNvSpPr>
          <p:nvPr/>
        </p:nvSpPr>
        <p:spPr bwMode="auto">
          <a:xfrm>
            <a:off x="4809671" y="5440117"/>
            <a:ext cx="1958924"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dirty="0">
                <a:solidFill>
                  <a:srgbClr val="FF0000"/>
                </a:solidFill>
                <a:latin typeface="Trebuchet MS" pitchFamily="34" charset="0"/>
              </a:rPr>
              <a:t>Widerspruch</a:t>
            </a:r>
          </a:p>
        </p:txBody>
      </p:sp>
      <p:sp>
        <p:nvSpPr>
          <p:cNvPr id="97" name="Textfeld 96">
            <a:extLst>
              <a:ext uri="{FF2B5EF4-FFF2-40B4-BE49-F238E27FC236}">
                <a16:creationId xmlns:a16="http://schemas.microsoft.com/office/drawing/2014/main" id="{8317D1D1-F802-453E-B267-6D8A4614FA66}"/>
              </a:ext>
            </a:extLst>
          </p:cNvPr>
          <p:cNvSpPr txBox="1">
            <a:spLocks noChangeArrowheads="1"/>
          </p:cNvSpPr>
          <p:nvPr/>
        </p:nvSpPr>
        <p:spPr bwMode="auto">
          <a:xfrm>
            <a:off x="2943384" y="5765194"/>
            <a:ext cx="5744904" cy="400110"/>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latin typeface="Trebuchet MS" pitchFamily="34" charset="0"/>
              </a:rPr>
              <a:t>Kein Komma beim Vergleich zweier Alternativen</a:t>
            </a:r>
          </a:p>
        </p:txBody>
      </p:sp>
      <p:sp>
        <p:nvSpPr>
          <p:cNvPr id="2" name="Textfeld 1">
            <a:extLst>
              <a:ext uri="{FF2B5EF4-FFF2-40B4-BE49-F238E27FC236}">
                <a16:creationId xmlns:a16="http://schemas.microsoft.com/office/drawing/2014/main" id="{3BDA28BC-F22D-E0E3-07FF-68867B58FD02}"/>
              </a:ext>
            </a:extLst>
          </p:cNvPr>
          <p:cNvSpPr txBox="1">
            <a:spLocks noChangeArrowheads="1"/>
          </p:cNvSpPr>
          <p:nvPr/>
        </p:nvSpPr>
        <p:spPr bwMode="auto">
          <a:xfrm>
            <a:off x="8147154" y="1867639"/>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3" name="Textfeld 2">
            <a:extLst>
              <a:ext uri="{FF2B5EF4-FFF2-40B4-BE49-F238E27FC236}">
                <a16:creationId xmlns:a16="http://schemas.microsoft.com/office/drawing/2014/main" id="{C2BF2072-A3DF-B682-FD72-3D02B73F3B69}"/>
              </a:ext>
            </a:extLst>
          </p:cNvPr>
          <p:cNvSpPr txBox="1">
            <a:spLocks noChangeArrowheads="1"/>
          </p:cNvSpPr>
          <p:nvPr/>
        </p:nvSpPr>
        <p:spPr bwMode="auto">
          <a:xfrm>
            <a:off x="8147154" y="2191889"/>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4" name="Textfeld 3">
            <a:extLst>
              <a:ext uri="{FF2B5EF4-FFF2-40B4-BE49-F238E27FC236}">
                <a16:creationId xmlns:a16="http://schemas.microsoft.com/office/drawing/2014/main" id="{C4BCE9E2-BA1D-B484-2C70-E0DBAC251B74}"/>
              </a:ext>
            </a:extLst>
          </p:cNvPr>
          <p:cNvSpPr txBox="1">
            <a:spLocks noChangeArrowheads="1"/>
          </p:cNvSpPr>
          <p:nvPr/>
        </p:nvSpPr>
        <p:spPr bwMode="auto">
          <a:xfrm>
            <a:off x="8147154" y="2505748"/>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5" name="Textfeld 4">
            <a:extLst>
              <a:ext uri="{FF2B5EF4-FFF2-40B4-BE49-F238E27FC236}">
                <a16:creationId xmlns:a16="http://schemas.microsoft.com/office/drawing/2014/main" id="{8A1EEA1D-2A99-E68B-86E9-47342BF01D3A}"/>
              </a:ext>
            </a:extLst>
          </p:cNvPr>
          <p:cNvSpPr txBox="1">
            <a:spLocks noChangeArrowheads="1"/>
          </p:cNvSpPr>
          <p:nvPr/>
        </p:nvSpPr>
        <p:spPr bwMode="auto">
          <a:xfrm>
            <a:off x="8147154" y="2829998"/>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6" name="Textfeld 5">
            <a:extLst>
              <a:ext uri="{FF2B5EF4-FFF2-40B4-BE49-F238E27FC236}">
                <a16:creationId xmlns:a16="http://schemas.microsoft.com/office/drawing/2014/main" id="{FE8BA0C0-AFDE-F35A-1871-A931AF657036}"/>
              </a:ext>
            </a:extLst>
          </p:cNvPr>
          <p:cNvSpPr txBox="1">
            <a:spLocks noChangeArrowheads="1"/>
          </p:cNvSpPr>
          <p:nvPr/>
        </p:nvSpPr>
        <p:spPr bwMode="auto">
          <a:xfrm>
            <a:off x="8147154" y="3154248"/>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7" name="Textfeld 6">
            <a:extLst>
              <a:ext uri="{FF2B5EF4-FFF2-40B4-BE49-F238E27FC236}">
                <a16:creationId xmlns:a16="http://schemas.microsoft.com/office/drawing/2014/main" id="{75753DF0-786B-446E-5F14-F42424235B79}"/>
              </a:ext>
            </a:extLst>
          </p:cNvPr>
          <p:cNvSpPr txBox="1">
            <a:spLocks noChangeArrowheads="1"/>
          </p:cNvSpPr>
          <p:nvPr/>
        </p:nvSpPr>
        <p:spPr bwMode="auto">
          <a:xfrm>
            <a:off x="8147154" y="3488889"/>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8" name="Textfeld 7">
            <a:extLst>
              <a:ext uri="{FF2B5EF4-FFF2-40B4-BE49-F238E27FC236}">
                <a16:creationId xmlns:a16="http://schemas.microsoft.com/office/drawing/2014/main" id="{CCEBF1A2-1FC8-68E3-B0FF-390964621C05}"/>
              </a:ext>
            </a:extLst>
          </p:cNvPr>
          <p:cNvSpPr txBox="1">
            <a:spLocks noChangeArrowheads="1"/>
          </p:cNvSpPr>
          <p:nvPr/>
        </p:nvSpPr>
        <p:spPr bwMode="auto">
          <a:xfrm>
            <a:off x="8147154" y="3813139"/>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9" name="Textfeld 8">
            <a:extLst>
              <a:ext uri="{FF2B5EF4-FFF2-40B4-BE49-F238E27FC236}">
                <a16:creationId xmlns:a16="http://schemas.microsoft.com/office/drawing/2014/main" id="{F47A74B5-63E3-62CA-BC56-FA5956C6A29E}"/>
              </a:ext>
            </a:extLst>
          </p:cNvPr>
          <p:cNvSpPr txBox="1">
            <a:spLocks noChangeArrowheads="1"/>
          </p:cNvSpPr>
          <p:nvPr/>
        </p:nvSpPr>
        <p:spPr bwMode="auto">
          <a:xfrm>
            <a:off x="8147154" y="4137389"/>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10" name="Textfeld 9">
            <a:extLst>
              <a:ext uri="{FF2B5EF4-FFF2-40B4-BE49-F238E27FC236}">
                <a16:creationId xmlns:a16="http://schemas.microsoft.com/office/drawing/2014/main" id="{D1B8A642-B338-F34E-C9E6-73D934D93E54}"/>
              </a:ext>
            </a:extLst>
          </p:cNvPr>
          <p:cNvSpPr txBox="1">
            <a:spLocks noChangeArrowheads="1"/>
          </p:cNvSpPr>
          <p:nvPr/>
        </p:nvSpPr>
        <p:spPr bwMode="auto">
          <a:xfrm>
            <a:off x="8147154" y="4461639"/>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11" name="Textfeld 10">
            <a:extLst>
              <a:ext uri="{FF2B5EF4-FFF2-40B4-BE49-F238E27FC236}">
                <a16:creationId xmlns:a16="http://schemas.microsoft.com/office/drawing/2014/main" id="{E5E412A0-4D63-FBB0-C310-7FABA4AE775D}"/>
              </a:ext>
            </a:extLst>
          </p:cNvPr>
          <p:cNvSpPr txBox="1">
            <a:spLocks noChangeArrowheads="1"/>
          </p:cNvSpPr>
          <p:nvPr/>
        </p:nvSpPr>
        <p:spPr bwMode="auto">
          <a:xfrm>
            <a:off x="8147154" y="4785889"/>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12" name="Textfeld 11">
            <a:extLst>
              <a:ext uri="{FF2B5EF4-FFF2-40B4-BE49-F238E27FC236}">
                <a16:creationId xmlns:a16="http://schemas.microsoft.com/office/drawing/2014/main" id="{D094FB05-7E00-A062-A0CD-3E931EFF0BE7}"/>
              </a:ext>
            </a:extLst>
          </p:cNvPr>
          <p:cNvSpPr txBox="1">
            <a:spLocks noChangeArrowheads="1"/>
          </p:cNvSpPr>
          <p:nvPr/>
        </p:nvSpPr>
        <p:spPr bwMode="auto">
          <a:xfrm>
            <a:off x="8147154" y="5110139"/>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14" name="Textfeld 13">
            <a:extLst>
              <a:ext uri="{FF2B5EF4-FFF2-40B4-BE49-F238E27FC236}">
                <a16:creationId xmlns:a16="http://schemas.microsoft.com/office/drawing/2014/main" id="{F1CED16F-F705-6ACC-EF63-8AE3496972A9}"/>
              </a:ext>
            </a:extLst>
          </p:cNvPr>
          <p:cNvSpPr txBox="1">
            <a:spLocks noChangeArrowheads="1"/>
          </p:cNvSpPr>
          <p:nvPr/>
        </p:nvSpPr>
        <p:spPr bwMode="auto">
          <a:xfrm>
            <a:off x="8147154" y="5434389"/>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17" name="Textfeld 16">
            <a:extLst>
              <a:ext uri="{FF2B5EF4-FFF2-40B4-BE49-F238E27FC236}">
                <a16:creationId xmlns:a16="http://schemas.microsoft.com/office/drawing/2014/main" id="{0E8E3448-E119-F811-6F81-ADE37763483F}"/>
              </a:ext>
            </a:extLst>
          </p:cNvPr>
          <p:cNvSpPr txBox="1">
            <a:spLocks noChangeArrowheads="1"/>
          </p:cNvSpPr>
          <p:nvPr/>
        </p:nvSpPr>
        <p:spPr bwMode="auto">
          <a:xfrm>
            <a:off x="8147154" y="5758635"/>
            <a:ext cx="976549" cy="40011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Beispiel</a:t>
            </a:r>
          </a:p>
        </p:txBody>
      </p:sp>
      <p:sp>
        <p:nvSpPr>
          <p:cNvPr id="18" name="Textfeld 17">
            <a:extLst>
              <a:ext uri="{FF2B5EF4-FFF2-40B4-BE49-F238E27FC236}">
                <a16:creationId xmlns:a16="http://schemas.microsoft.com/office/drawing/2014/main" id="{8E54F6F7-FC68-8014-E9A4-0C8020D8534C}"/>
              </a:ext>
            </a:extLst>
          </p:cNvPr>
          <p:cNvSpPr txBox="1">
            <a:spLocks noChangeArrowheads="1"/>
          </p:cNvSpPr>
          <p:nvPr/>
        </p:nvSpPr>
        <p:spPr bwMode="auto">
          <a:xfrm>
            <a:off x="8147154" y="1858858"/>
            <a:ext cx="3796232"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Ich gehe ins Kino, aber nicht allein.</a:t>
            </a:r>
          </a:p>
        </p:txBody>
      </p:sp>
      <p:sp>
        <p:nvSpPr>
          <p:cNvPr id="20" name="Textfeld 19">
            <a:extLst>
              <a:ext uri="{FF2B5EF4-FFF2-40B4-BE49-F238E27FC236}">
                <a16:creationId xmlns:a16="http://schemas.microsoft.com/office/drawing/2014/main" id="{DD2F5CD8-23C4-4570-E93F-A822C0D09CBF}"/>
              </a:ext>
            </a:extLst>
          </p:cNvPr>
          <p:cNvSpPr txBox="1">
            <a:spLocks noChangeArrowheads="1"/>
          </p:cNvSpPr>
          <p:nvPr/>
        </p:nvSpPr>
        <p:spPr bwMode="auto">
          <a:xfrm>
            <a:off x="8147154" y="2526306"/>
            <a:ext cx="3163045"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Paul und Paula sind Freunde.</a:t>
            </a:r>
          </a:p>
        </p:txBody>
      </p:sp>
      <p:sp>
        <p:nvSpPr>
          <p:cNvPr id="21" name="Textfeld 20">
            <a:extLst>
              <a:ext uri="{FF2B5EF4-FFF2-40B4-BE49-F238E27FC236}">
                <a16:creationId xmlns:a16="http://schemas.microsoft.com/office/drawing/2014/main" id="{EEFDA7A6-9D6E-8D5E-1D1D-E192E618117A}"/>
              </a:ext>
            </a:extLst>
          </p:cNvPr>
          <p:cNvSpPr txBox="1">
            <a:spLocks noChangeArrowheads="1"/>
          </p:cNvSpPr>
          <p:nvPr/>
        </p:nvSpPr>
        <p:spPr bwMode="auto">
          <a:xfrm>
            <a:off x="8147154" y="2826711"/>
            <a:ext cx="3815468"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Ich mache das, jedoch nicht heute.</a:t>
            </a:r>
          </a:p>
        </p:txBody>
      </p:sp>
      <p:sp>
        <p:nvSpPr>
          <p:cNvPr id="22" name="Textfeld 21">
            <a:extLst>
              <a:ext uri="{FF2B5EF4-FFF2-40B4-BE49-F238E27FC236}">
                <a16:creationId xmlns:a16="http://schemas.microsoft.com/office/drawing/2014/main" id="{783AA4CD-99A0-71F1-FDF1-B24EBE6EABA0}"/>
              </a:ext>
            </a:extLst>
          </p:cNvPr>
          <p:cNvSpPr txBox="1">
            <a:spLocks noChangeArrowheads="1"/>
          </p:cNvSpPr>
          <p:nvPr/>
        </p:nvSpPr>
        <p:spPr bwMode="auto">
          <a:xfrm>
            <a:off x="8147154" y="3150961"/>
            <a:ext cx="3948517"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Ich mag sowohl Kohl als auch Spinat.</a:t>
            </a:r>
          </a:p>
        </p:txBody>
      </p:sp>
      <p:sp>
        <p:nvSpPr>
          <p:cNvPr id="23" name="Textfeld 22">
            <a:extLst>
              <a:ext uri="{FF2B5EF4-FFF2-40B4-BE49-F238E27FC236}">
                <a16:creationId xmlns:a16="http://schemas.microsoft.com/office/drawing/2014/main" id="{B92CB398-3C1F-BB42-57F0-4655CAE6B089}"/>
              </a:ext>
            </a:extLst>
          </p:cNvPr>
          <p:cNvSpPr txBox="1">
            <a:spLocks noChangeArrowheads="1"/>
          </p:cNvSpPr>
          <p:nvPr/>
        </p:nvSpPr>
        <p:spPr bwMode="auto">
          <a:xfrm>
            <a:off x="8147154" y="3505835"/>
            <a:ext cx="3549370"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Ich esse weder Kohl noch Spinat.</a:t>
            </a:r>
          </a:p>
        </p:txBody>
      </p:sp>
      <p:sp>
        <p:nvSpPr>
          <p:cNvPr id="24" name="Textfeld 23">
            <a:extLst>
              <a:ext uri="{FF2B5EF4-FFF2-40B4-BE49-F238E27FC236}">
                <a16:creationId xmlns:a16="http://schemas.microsoft.com/office/drawing/2014/main" id="{761913CC-C4EA-A132-8AB0-9ED26C344A8F}"/>
              </a:ext>
            </a:extLst>
          </p:cNvPr>
          <p:cNvSpPr txBox="1">
            <a:spLocks noChangeArrowheads="1"/>
          </p:cNvSpPr>
          <p:nvPr/>
        </p:nvSpPr>
        <p:spPr bwMode="auto">
          <a:xfrm>
            <a:off x="6595596" y="3832215"/>
            <a:ext cx="5596404"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Einerseits sieht er gut aus, andererseits ist er dumm.</a:t>
            </a:r>
          </a:p>
        </p:txBody>
      </p:sp>
      <p:sp>
        <p:nvSpPr>
          <p:cNvPr id="25" name="Textfeld 22">
            <a:extLst>
              <a:ext uri="{FF2B5EF4-FFF2-40B4-BE49-F238E27FC236}">
                <a16:creationId xmlns:a16="http://schemas.microsoft.com/office/drawing/2014/main" id="{B92CB398-3C1F-BB42-57F0-4655CAE6B089}"/>
              </a:ext>
            </a:extLst>
          </p:cNvPr>
          <p:cNvSpPr txBox="1">
            <a:spLocks noChangeArrowheads="1"/>
          </p:cNvSpPr>
          <p:nvPr/>
        </p:nvSpPr>
        <p:spPr bwMode="auto">
          <a:xfrm>
            <a:off x="8147154" y="4163031"/>
            <a:ext cx="3906839"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Paula mag nicht Paul, sondern Max.</a:t>
            </a:r>
          </a:p>
        </p:txBody>
      </p:sp>
      <p:sp>
        <p:nvSpPr>
          <p:cNvPr id="29" name="Textfeld 22">
            <a:extLst>
              <a:ext uri="{FF2B5EF4-FFF2-40B4-BE49-F238E27FC236}">
                <a16:creationId xmlns:a16="http://schemas.microsoft.com/office/drawing/2014/main" id="{82EFB9A2-2D75-759E-DE4A-65A79AC4725C}"/>
              </a:ext>
            </a:extLst>
          </p:cNvPr>
          <p:cNvSpPr txBox="1">
            <a:spLocks noChangeArrowheads="1"/>
          </p:cNvSpPr>
          <p:nvPr/>
        </p:nvSpPr>
        <p:spPr bwMode="auto">
          <a:xfrm>
            <a:off x="7824192" y="4807127"/>
            <a:ext cx="4405373"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Je lauter die Musik, desto schöner ist sie.</a:t>
            </a:r>
          </a:p>
        </p:txBody>
      </p:sp>
      <p:sp>
        <p:nvSpPr>
          <p:cNvPr id="30" name="Textfeld 22">
            <a:extLst>
              <a:ext uri="{FF2B5EF4-FFF2-40B4-BE49-F238E27FC236}">
                <a16:creationId xmlns:a16="http://schemas.microsoft.com/office/drawing/2014/main" id="{A238A488-5EFD-55A8-5CCB-89AE40EE42AF}"/>
              </a:ext>
            </a:extLst>
          </p:cNvPr>
          <p:cNvSpPr txBox="1">
            <a:spLocks noChangeArrowheads="1"/>
          </p:cNvSpPr>
          <p:nvPr/>
        </p:nvSpPr>
        <p:spPr bwMode="auto">
          <a:xfrm>
            <a:off x="7608168" y="5137450"/>
            <a:ext cx="4621778"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Er ist nicht nur stark, sondern auch schnell.</a:t>
            </a:r>
          </a:p>
        </p:txBody>
      </p:sp>
      <p:sp>
        <p:nvSpPr>
          <p:cNvPr id="32" name="Textfeld 22">
            <a:extLst>
              <a:ext uri="{FF2B5EF4-FFF2-40B4-BE49-F238E27FC236}">
                <a16:creationId xmlns:a16="http://schemas.microsoft.com/office/drawing/2014/main" id="{BF2CD611-7F34-8F98-8F00-5BD3267E9A47}"/>
              </a:ext>
            </a:extLst>
          </p:cNvPr>
          <p:cNvSpPr txBox="1">
            <a:spLocks noChangeArrowheads="1"/>
          </p:cNvSpPr>
          <p:nvPr/>
        </p:nvSpPr>
        <p:spPr bwMode="auto">
          <a:xfrm>
            <a:off x="8147154" y="5765194"/>
            <a:ext cx="2553904"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Paul ist größer als Max.</a:t>
            </a:r>
          </a:p>
        </p:txBody>
      </p:sp>
      <p:sp>
        <p:nvSpPr>
          <p:cNvPr id="27" name="Textfeld 22">
            <a:extLst>
              <a:ext uri="{FF2B5EF4-FFF2-40B4-BE49-F238E27FC236}">
                <a16:creationId xmlns:a16="http://schemas.microsoft.com/office/drawing/2014/main" id="{4BEFE69A-E682-79B2-1301-1B94426B1A1B}"/>
              </a:ext>
            </a:extLst>
          </p:cNvPr>
          <p:cNvSpPr txBox="1">
            <a:spLocks noChangeArrowheads="1"/>
          </p:cNvSpPr>
          <p:nvPr/>
        </p:nvSpPr>
        <p:spPr bwMode="auto">
          <a:xfrm>
            <a:off x="7932302" y="4503078"/>
            <a:ext cx="4288353"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Entweder stimmst du  zu oder du gehst.</a:t>
            </a:r>
          </a:p>
        </p:txBody>
      </p:sp>
      <p:sp>
        <p:nvSpPr>
          <p:cNvPr id="19" name="Textfeld 18">
            <a:extLst>
              <a:ext uri="{FF2B5EF4-FFF2-40B4-BE49-F238E27FC236}">
                <a16:creationId xmlns:a16="http://schemas.microsoft.com/office/drawing/2014/main" id="{8E8C9613-1418-3433-6E01-792FD9234866}"/>
              </a:ext>
            </a:extLst>
          </p:cNvPr>
          <p:cNvSpPr txBox="1">
            <a:spLocks noChangeArrowheads="1"/>
          </p:cNvSpPr>
          <p:nvPr/>
        </p:nvSpPr>
        <p:spPr bwMode="auto">
          <a:xfrm>
            <a:off x="8147154" y="2211135"/>
            <a:ext cx="4091185" cy="40011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Ich komme morgen oder übermorgen.</a:t>
            </a:r>
          </a:p>
        </p:txBody>
      </p:sp>
      <p:sp>
        <p:nvSpPr>
          <p:cNvPr id="31" name="Textfeld 22">
            <a:extLst>
              <a:ext uri="{FF2B5EF4-FFF2-40B4-BE49-F238E27FC236}">
                <a16:creationId xmlns:a16="http://schemas.microsoft.com/office/drawing/2014/main" id="{BAE6225B-CC1E-5D62-F2FF-C1BFD2F3F1D8}"/>
              </a:ext>
            </a:extLst>
          </p:cNvPr>
          <p:cNvSpPr txBox="1">
            <a:spLocks noChangeArrowheads="1"/>
          </p:cNvSpPr>
          <p:nvPr/>
        </p:nvSpPr>
        <p:spPr bwMode="auto">
          <a:xfrm>
            <a:off x="8147154" y="5438927"/>
            <a:ext cx="3711272" cy="400110"/>
          </a:xfrm>
          <a:prstGeom prst="rect">
            <a:avLst/>
          </a:prstGeom>
          <a:solidFill>
            <a:schemeClr val="bg1"/>
          </a:solidFill>
          <a:ln>
            <a:noFill/>
          </a:ln>
        </p:spPr>
        <p:txBody>
          <a:bodyPr wrap="non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eaLnBrk="1" fontAlgn="auto" hangingPunct="1">
              <a:spcBef>
                <a:spcPts val="0"/>
              </a:spcBef>
              <a:spcAft>
                <a:spcPts val="0"/>
              </a:spcAft>
              <a:buNone/>
              <a:defRPr/>
            </a:pPr>
            <a:r>
              <a:rPr lang="de-DE" sz="2000" kern="0" spc="-100" dirty="0">
                <a:solidFill>
                  <a:schemeClr val="accent1"/>
                </a:solidFill>
                <a:latin typeface="Trebuchet MS" pitchFamily="34" charset="0"/>
              </a:rPr>
              <a:t>Teils fand er es gut, teils schlecht.</a:t>
            </a:r>
          </a:p>
        </p:txBody>
      </p:sp>
    </p:spTree>
    <p:extLst>
      <p:ext uri="{BB962C8B-B14F-4D97-AF65-F5344CB8AC3E}">
        <p14:creationId xmlns:p14="http://schemas.microsoft.com/office/powerpoint/2010/main" val="18403510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59"/>
                  </p:tgtEl>
                </p:cond>
              </p:nextCondLst>
            </p:seq>
            <p:seq concurrent="1" nextAc="seek">
              <p:cTn id="9" restart="whenNotActive" fill="hold" evtFilter="cancelBubble" nodeType="interactiveSeq">
                <p:stCondLst>
                  <p:cond evt="onClick" delay="0">
                    <p:tgtEl>
                      <p:spTgt spid="47"/>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86"/>
                                        </p:tgtEl>
                                        <p:attrNameLst>
                                          <p:attrName>style.visibility</p:attrName>
                                        </p:attrNameLst>
                                      </p:cBhvr>
                                      <p:to>
                                        <p:strVal val="visible"/>
                                      </p:to>
                                    </p:set>
                                  </p:childTnLst>
                                </p:cTn>
                              </p:par>
                            </p:childTnLst>
                          </p:cTn>
                        </p:par>
                      </p:childTnLst>
                    </p:cTn>
                  </p:par>
                </p:childTnLst>
              </p:cTn>
              <p:nextCondLst>
                <p:cond evt="onClick" delay="0">
                  <p:tgtEl>
                    <p:spTgt spid="47"/>
                  </p:tgtEl>
                </p:cond>
              </p:nextCondLst>
            </p:seq>
            <p:seq concurrent="1" nextAc="seek">
              <p:cTn id="16" restart="whenNotActive" fill="hold" evtFilter="cancelBubble" nodeType="interactiveSeq">
                <p:stCondLst>
                  <p:cond evt="onClick" delay="0">
                    <p:tgtEl>
                      <p:spTgt spid="48"/>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nextCondLst>
                <p:cond evt="onClick" delay="0">
                  <p:tgtEl>
                    <p:spTgt spid="48"/>
                  </p:tgtEl>
                </p:cond>
              </p:nextCondLst>
            </p:seq>
            <p:seq concurrent="1" nextAc="seek">
              <p:cTn id="23" restart="whenNotActive" fill="hold" evtFilter="cancelBubble" nodeType="interactiveSeq">
                <p:stCondLst>
                  <p:cond evt="onClick" delay="0">
                    <p:tgtEl>
                      <p:spTgt spid="62"/>
                    </p:tgtEl>
                  </p:cond>
                </p:stCondLst>
                <p:endSync evt="end" delay="0">
                  <p:rtn val="all"/>
                </p:endSync>
                <p:childTnLst>
                  <p:par>
                    <p:cTn id="24" fill="hold">
                      <p:stCondLst>
                        <p:cond delay="0"/>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62"/>
                  </p:tgtEl>
                </p:cond>
              </p:nextCondLst>
            </p:seq>
            <p:seq concurrent="1" nextAc="seek">
              <p:cTn id="30" restart="whenNotActive" fill="hold" evtFilter="cancelBubble" nodeType="interactiveSeq">
                <p:stCondLst>
                  <p:cond evt="onClick" delay="0">
                    <p:tgtEl>
                      <p:spTgt spid="50"/>
                    </p:tgtEl>
                  </p:cond>
                </p:stCondLst>
                <p:endSync evt="end" delay="0">
                  <p:rtn val="all"/>
                </p:endSync>
                <p:childTnLst>
                  <p:par>
                    <p:cTn id="31" fill="hold">
                      <p:stCondLst>
                        <p:cond delay="0"/>
                      </p:stCondLst>
                      <p:childTnLst>
                        <p:par>
                          <p:cTn id="32" fill="hold">
                            <p:stCondLst>
                              <p:cond delay="0"/>
                            </p:stCondLst>
                            <p:childTnLst>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9"/>
                                        </p:tgtEl>
                                        <p:attrNameLst>
                                          <p:attrName>style.visibility</p:attrName>
                                        </p:attrNameLst>
                                      </p:cBhvr>
                                      <p:to>
                                        <p:strVal val="visible"/>
                                      </p:to>
                                    </p:set>
                                  </p:childTnLst>
                                </p:cTn>
                              </p:par>
                            </p:childTnLst>
                          </p:cTn>
                        </p:par>
                      </p:childTnLst>
                    </p:cTn>
                  </p:par>
                </p:childTnLst>
              </p:cTn>
              <p:nextCondLst>
                <p:cond evt="onClick" delay="0">
                  <p:tgtEl>
                    <p:spTgt spid="50"/>
                  </p:tgtEl>
                </p:cond>
              </p:nextCondLst>
            </p:seq>
            <p:seq concurrent="1" nextAc="seek">
              <p:cTn id="37" restart="whenNotActive" fill="hold" evtFilter="cancelBubble" nodeType="interactiveSeq">
                <p:stCondLst>
                  <p:cond evt="onClick" delay="0">
                    <p:tgtEl>
                      <p:spTgt spid="51"/>
                    </p:tgtEl>
                  </p:cond>
                </p:stCondLst>
                <p:endSync evt="end" delay="0">
                  <p:rtn val="all"/>
                </p:endSync>
                <p:childTnLst>
                  <p:par>
                    <p:cTn id="38" fill="hold">
                      <p:stCondLst>
                        <p:cond delay="0"/>
                      </p:stCondLst>
                      <p:childTnLst>
                        <p:par>
                          <p:cTn id="39" fill="hold">
                            <p:stCondLst>
                              <p:cond delay="0"/>
                            </p:stCondLst>
                            <p:childTnLst>
                              <p:par>
                                <p:cTn id="40" presetID="1" presetClass="entr" presetSubtype="0"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90"/>
                                        </p:tgtEl>
                                        <p:attrNameLst>
                                          <p:attrName>style.visibility</p:attrName>
                                        </p:attrNameLst>
                                      </p:cBhvr>
                                      <p:to>
                                        <p:strVal val="visible"/>
                                      </p:to>
                                    </p:set>
                                  </p:childTnLst>
                                </p:cTn>
                              </p:par>
                            </p:childTnLst>
                          </p:cTn>
                        </p:par>
                      </p:childTnLst>
                    </p:cTn>
                  </p:par>
                </p:childTnLst>
              </p:cTn>
              <p:nextCondLst>
                <p:cond evt="onClick" delay="0">
                  <p:tgtEl>
                    <p:spTgt spid="51"/>
                  </p:tgtEl>
                </p:cond>
              </p:nextCondLst>
            </p:seq>
            <p:seq concurrent="1" nextAc="seek">
              <p:cTn id="44" restart="whenNotActive" fill="hold" evtFilter="cancelBubble" nodeType="interactiveSeq">
                <p:stCondLst>
                  <p:cond evt="onClick" delay="0">
                    <p:tgtEl>
                      <p:spTgt spid="65"/>
                    </p:tgtEl>
                  </p:cond>
                </p:stCondLst>
                <p:endSync evt="end" delay="0">
                  <p:rtn val="all"/>
                </p:endSync>
                <p:childTnLst>
                  <p:par>
                    <p:cTn id="45" fill="hold">
                      <p:stCondLst>
                        <p:cond delay="0"/>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65"/>
                  </p:tgtEl>
                </p:cond>
              </p:nextCondLst>
            </p:seq>
            <p:seq concurrent="1" nextAc="seek">
              <p:cTn id="51" restart="whenNotActive" fill="hold" evtFilter="cancelBubble" nodeType="interactiveSeq">
                <p:stCondLst>
                  <p:cond evt="onClick" delay="0">
                    <p:tgtEl>
                      <p:spTgt spid="58"/>
                    </p:tgtEl>
                  </p:cond>
                </p:stCondLst>
                <p:endSync evt="end" delay="0">
                  <p:rtn val="all"/>
                </p:endSync>
                <p:childTnLst>
                  <p:par>
                    <p:cTn id="52" fill="hold">
                      <p:stCondLst>
                        <p:cond delay="0"/>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97"/>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58"/>
                  </p:tgtEl>
                </p:cond>
              </p:nextCondLst>
            </p:seq>
            <p:seq concurrent="1" nextAc="seek">
              <p:cTn id="58" restart="whenNotActive" fill="hold" evtFilter="cancelBubble" nodeType="interactiveSeq">
                <p:stCondLst>
                  <p:cond evt="onClick" delay="0">
                    <p:tgtEl>
                      <p:spTgt spid="70"/>
                    </p:tgtEl>
                  </p:cond>
                </p:stCondLst>
                <p:endSync evt="end" delay="0">
                  <p:rtn val="all"/>
                </p:endSync>
                <p:childTnLst>
                  <p:par>
                    <p:cTn id="59" fill="hold">
                      <p:stCondLst>
                        <p:cond delay="0"/>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70"/>
                  </p:tgtEl>
                </p:cond>
              </p:nextCondLst>
            </p:seq>
            <p:seq concurrent="1" nextAc="seek">
              <p:cTn id="65" restart="whenNotActive" fill="hold" evtFilter="cancelBubble" nodeType="interactiveSeq">
                <p:stCondLst>
                  <p:cond evt="onClick" delay="0">
                    <p:tgtEl>
                      <p:spTgt spid="69"/>
                    </p:tgtEl>
                  </p:cond>
                </p:stCondLst>
                <p:endSync evt="end" delay="0">
                  <p:rtn val="all"/>
                </p:endSync>
                <p:childTnLst>
                  <p:par>
                    <p:cTn id="66" fill="hold">
                      <p:stCondLst>
                        <p:cond delay="0"/>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95"/>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69"/>
                  </p:tgtEl>
                </p:cond>
              </p:nextCondLst>
            </p:seq>
            <p:seq concurrent="1" nextAc="seek">
              <p:cTn id="72" restart="whenNotActive" fill="hold" evtFilter="cancelBubble" nodeType="interactiveSeq">
                <p:stCondLst>
                  <p:cond evt="onClick" delay="0">
                    <p:tgtEl>
                      <p:spTgt spid="68"/>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9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68"/>
                  </p:tgtEl>
                </p:cond>
              </p:nextCondLst>
            </p:seq>
            <p:seq concurrent="1" nextAc="seek">
              <p:cTn id="79" restart="whenNotActive" fill="hold" evtFilter="cancelBubble" nodeType="interactiveSeq">
                <p:stCondLst>
                  <p:cond evt="onClick" delay="0">
                    <p:tgtEl>
                      <p:spTgt spid="54"/>
                    </p:tgtEl>
                  </p:cond>
                </p:stCondLst>
                <p:endSync evt="end" delay="0">
                  <p:rtn val="all"/>
                </p:endSync>
                <p:childTnLst>
                  <p:par>
                    <p:cTn id="80" fill="hold">
                      <p:stCondLst>
                        <p:cond delay="0"/>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93"/>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54"/>
                  </p:tgtEl>
                </p:cond>
              </p:nextCondLst>
            </p:seq>
            <p:seq concurrent="1" nextAc="seek">
              <p:cTn id="86" restart="whenNotActive" fill="hold" evtFilter="cancelBubble" nodeType="interactiveSeq">
                <p:stCondLst>
                  <p:cond evt="onClick" delay="0">
                    <p:tgtEl>
                      <p:spTgt spid="66"/>
                    </p:tgtEl>
                  </p:cond>
                </p:stCondLst>
                <p:endSync evt="end" delay="0">
                  <p:rtn val="all"/>
                </p:endSync>
                <p:childTnLst>
                  <p:par>
                    <p:cTn id="87" fill="hold">
                      <p:stCondLst>
                        <p:cond delay="0"/>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2"/>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66"/>
                  </p:tgtEl>
                </p:cond>
              </p:nextCondLst>
            </p:seq>
            <p:seq concurrent="1" nextAc="seek">
              <p:cTn id="93" restart="whenNotActive" fill="hold" evtFilter="cancelBubble" nodeType="interactiveSeq">
                <p:stCondLst>
                  <p:cond evt="onClick" delay="0">
                    <p:tgtEl>
                      <p:spTgt spid="2"/>
                    </p:tgtEl>
                  </p:cond>
                </p:stCondLst>
                <p:endSync evt="end" delay="0">
                  <p:rtn val="all"/>
                </p:endSync>
                <p:childTnLst>
                  <p:par>
                    <p:cTn id="94" fill="hold">
                      <p:stCondLst>
                        <p:cond delay="0"/>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18"/>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34"/>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47"/>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60"/>
                                        </p:tgtEl>
                                        <p:attrNameLst>
                                          <p:attrName>style.visibility</p:attrName>
                                        </p:attrNameLst>
                                      </p:cBhvr>
                                      <p:to>
                                        <p:strVal val="visible"/>
                                      </p:to>
                                    </p:set>
                                  </p:childTnLst>
                                </p:cTn>
                              </p:par>
                            </p:childTnLst>
                          </p:cTn>
                        </p:par>
                      </p:childTnLst>
                    </p:cTn>
                  </p:par>
                </p:childTnLst>
              </p:cTn>
              <p:nextCondLst>
                <p:cond evt="onClick" delay="0">
                  <p:tgtEl>
                    <p:spTgt spid="2"/>
                  </p:tgtEl>
                </p:cond>
              </p:nextCondLst>
            </p:seq>
            <p:seq concurrent="1" nextAc="seek">
              <p:cTn id="104" restart="whenNotActive" fill="hold" evtFilter="cancelBubble" nodeType="interactiveSeq">
                <p:stCondLst>
                  <p:cond evt="onClick" delay="0">
                    <p:tgtEl>
                      <p:spTgt spid="3"/>
                    </p:tgtEl>
                  </p:cond>
                </p:stCondLst>
                <p:endSync evt="end" delay="0">
                  <p:rtn val="all"/>
                </p:endSync>
                <p:childTnLst>
                  <p:par>
                    <p:cTn id="105" fill="hold">
                      <p:stCondLst>
                        <p:cond delay="0"/>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35"/>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48"/>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61"/>
                                        </p:tgtEl>
                                        <p:attrNameLst>
                                          <p:attrName>style.visibility</p:attrName>
                                        </p:attrNameLst>
                                      </p:cBhvr>
                                      <p:to>
                                        <p:strVal val="visible"/>
                                      </p:to>
                                    </p:set>
                                  </p:childTnLst>
                                </p:cTn>
                              </p:par>
                            </p:childTnLst>
                          </p:cTn>
                        </p:par>
                      </p:childTnLst>
                    </p:cTn>
                  </p:par>
                </p:childTnLst>
              </p:cTn>
              <p:nextCondLst>
                <p:cond evt="onClick" delay="0">
                  <p:tgtEl>
                    <p:spTgt spid="3"/>
                  </p:tgtEl>
                </p:cond>
              </p:nextCondLst>
            </p:seq>
            <p:seq concurrent="1" nextAc="seek">
              <p:cTn id="115" restart="whenNotActive" fill="hold" evtFilter="cancelBubble" nodeType="interactiveSeq">
                <p:stCondLst>
                  <p:cond evt="onClick" delay="0">
                    <p:tgtEl>
                      <p:spTgt spid="4"/>
                    </p:tgtEl>
                  </p:cond>
                </p:stCondLst>
                <p:endSync evt="end" delay="0">
                  <p:rtn val="all"/>
                </p:endSync>
                <p:childTnLst>
                  <p:par>
                    <p:cTn id="116" fill="hold">
                      <p:stCondLst>
                        <p:cond delay="0"/>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20"/>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36"/>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49"/>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62"/>
                                        </p:tgtEl>
                                        <p:attrNameLst>
                                          <p:attrName>style.visibility</p:attrName>
                                        </p:attrNameLst>
                                      </p:cBhvr>
                                      <p:to>
                                        <p:strVal val="visible"/>
                                      </p:to>
                                    </p:set>
                                  </p:childTnLst>
                                </p:cTn>
                              </p:par>
                            </p:childTnLst>
                          </p:cTn>
                        </p:par>
                      </p:childTnLst>
                    </p:cTn>
                  </p:par>
                </p:childTnLst>
              </p:cTn>
              <p:nextCondLst>
                <p:cond evt="onClick" delay="0">
                  <p:tgtEl>
                    <p:spTgt spid="4"/>
                  </p:tgtEl>
                </p:cond>
              </p:nextCondLst>
            </p:seq>
            <p:seq concurrent="1" nextAc="seek">
              <p:cTn id="126" restart="whenNotActive" fill="hold" evtFilter="cancelBubble" nodeType="interactiveSeq">
                <p:stCondLst>
                  <p:cond evt="onClick" delay="0">
                    <p:tgtEl>
                      <p:spTgt spid="5"/>
                    </p:tgtEl>
                  </p:cond>
                </p:stCondLst>
                <p:endSync evt="end" delay="0">
                  <p:rtn val="all"/>
                </p:endSync>
                <p:childTnLst>
                  <p:par>
                    <p:cTn id="127" fill="hold">
                      <p:stCondLst>
                        <p:cond delay="0"/>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21"/>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37"/>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50"/>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63"/>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37" restart="whenNotActive" fill="hold" evtFilter="cancelBubble" nodeType="interactiveSeq">
                <p:stCondLst>
                  <p:cond evt="onClick" delay="0">
                    <p:tgtEl>
                      <p:spTgt spid="6"/>
                    </p:tgtEl>
                  </p:cond>
                </p:stCondLst>
                <p:endSync evt="end" delay="0">
                  <p:rtn val="all"/>
                </p:endSync>
                <p:childTnLst>
                  <p:par>
                    <p:cTn id="138" fill="hold">
                      <p:stCondLst>
                        <p:cond delay="0"/>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22"/>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51"/>
                                        </p:tgtEl>
                                        <p:attrNameLst>
                                          <p:attrName>style.visibility</p:attrName>
                                        </p:attrNameLst>
                                      </p:cBhvr>
                                      <p:to>
                                        <p:strVal val="visible"/>
                                      </p:to>
                                    </p:set>
                                  </p:childTnLst>
                                </p:cTn>
                              </p:par>
                              <p:par>
                                <p:cTn id="144" presetID="1" presetClass="entr" presetSubtype="0" fill="hold" grpId="0" nodeType="withEffect">
                                  <p:stCondLst>
                                    <p:cond delay="0"/>
                                  </p:stCondLst>
                                  <p:childTnLst>
                                    <p:set>
                                      <p:cBhvr>
                                        <p:cTn id="145" dur="1" fill="hold">
                                          <p:stCondLst>
                                            <p:cond delay="0"/>
                                          </p:stCondLst>
                                        </p:cTn>
                                        <p:tgtEl>
                                          <p:spTgt spid="38"/>
                                        </p:tgtEl>
                                        <p:attrNameLst>
                                          <p:attrName>style.visibility</p:attrName>
                                        </p:attrNameLst>
                                      </p:cBhvr>
                                      <p:to>
                                        <p:strVal val="visible"/>
                                      </p:to>
                                    </p:set>
                                  </p:childTnLst>
                                </p:cTn>
                              </p:par>
                              <p:par>
                                <p:cTn id="146" presetID="1" presetClass="entr" presetSubtype="0" fill="hold" grpId="0" nodeType="withEffect">
                                  <p:stCondLst>
                                    <p:cond delay="0"/>
                                  </p:stCondLst>
                                  <p:childTnLst>
                                    <p:set>
                                      <p:cBhvr>
                                        <p:cTn id="147" dur="1" fill="hold">
                                          <p:stCondLst>
                                            <p:cond delay="0"/>
                                          </p:stCondLst>
                                        </p:cTn>
                                        <p:tgtEl>
                                          <p:spTgt spid="64"/>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48" restart="whenNotActive" fill="hold" evtFilter="cancelBubble" nodeType="interactiveSeq">
                <p:stCondLst>
                  <p:cond evt="onClick" delay="0">
                    <p:tgtEl>
                      <p:spTgt spid="8"/>
                    </p:tgtEl>
                  </p:cond>
                </p:stCondLst>
                <p:endSync evt="end" delay="0">
                  <p:rtn val="all"/>
                </p:endSync>
                <p:childTnLst>
                  <p:par>
                    <p:cTn id="149" fill="hold">
                      <p:stCondLst>
                        <p:cond delay="0"/>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24"/>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40"/>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53"/>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66"/>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159" restart="whenNotActive" fill="hold" evtFilter="cancelBubble" nodeType="interactiveSeq">
                <p:stCondLst>
                  <p:cond evt="onClick" delay="0">
                    <p:tgtEl>
                      <p:spTgt spid="10"/>
                    </p:tgtEl>
                  </p:cond>
                </p:stCondLst>
                <p:endSync evt="end" delay="0">
                  <p:rtn val="all"/>
                </p:endSync>
                <p:childTnLst>
                  <p:par>
                    <p:cTn id="160" fill="hold">
                      <p:stCondLst>
                        <p:cond delay="0"/>
                      </p:stCondLst>
                      <p:childTnLst>
                        <p:par>
                          <p:cTn id="161" fill="hold">
                            <p:stCondLst>
                              <p:cond delay="0"/>
                            </p:stCondLst>
                            <p:childTnLst>
                              <p:par>
                                <p:cTn id="162" presetID="1" presetClass="entr" presetSubtype="0" fill="hold" grpId="0" nodeType="clickEffect">
                                  <p:stCondLst>
                                    <p:cond delay="0"/>
                                  </p:stCondLst>
                                  <p:childTnLst>
                                    <p:set>
                                      <p:cBhvr>
                                        <p:cTn id="163" dur="1" fill="hold">
                                          <p:stCondLst>
                                            <p:cond delay="0"/>
                                          </p:stCondLst>
                                        </p:cTn>
                                        <p:tgtEl>
                                          <p:spTgt spid="27"/>
                                        </p:tgtEl>
                                        <p:attrNameLst>
                                          <p:attrName>style.visibility</p:attrName>
                                        </p:attrNameLst>
                                      </p:cBhvr>
                                      <p:to>
                                        <p:strVal val="visible"/>
                                      </p:to>
                                    </p:set>
                                  </p:childTnLst>
                                </p:cTn>
                              </p:par>
                              <p:par>
                                <p:cTn id="164" presetID="1" presetClass="entr" presetSubtype="0" fill="hold" grpId="0" nodeType="withEffect">
                                  <p:stCondLst>
                                    <p:cond delay="0"/>
                                  </p:stCondLst>
                                  <p:childTnLst>
                                    <p:set>
                                      <p:cBhvr>
                                        <p:cTn id="165" dur="1" fill="hold">
                                          <p:stCondLst>
                                            <p:cond delay="0"/>
                                          </p:stCondLst>
                                        </p:cTn>
                                        <p:tgtEl>
                                          <p:spTgt spid="42"/>
                                        </p:tgtEl>
                                        <p:attrNameLst>
                                          <p:attrName>style.visibility</p:attrName>
                                        </p:attrNameLst>
                                      </p:cBhvr>
                                      <p:to>
                                        <p:strVal val="visible"/>
                                      </p:to>
                                    </p:set>
                                  </p:childTnLst>
                                </p:cTn>
                              </p:par>
                              <p:par>
                                <p:cTn id="166" presetID="1" presetClass="entr" presetSubtype="0" fill="hold" grpId="0" nodeType="withEffect">
                                  <p:stCondLst>
                                    <p:cond delay="0"/>
                                  </p:stCondLst>
                                  <p:childTnLst>
                                    <p:set>
                                      <p:cBhvr>
                                        <p:cTn id="167" dur="1" fill="hold">
                                          <p:stCondLst>
                                            <p:cond delay="0"/>
                                          </p:stCondLst>
                                        </p:cTn>
                                        <p:tgtEl>
                                          <p:spTgt spid="55"/>
                                        </p:tgtEl>
                                        <p:attrNameLst>
                                          <p:attrName>style.visibility</p:attrName>
                                        </p:attrNameLst>
                                      </p:cBhvr>
                                      <p:to>
                                        <p:strVal val="visible"/>
                                      </p:to>
                                    </p:set>
                                  </p:childTnLst>
                                </p:cTn>
                              </p:par>
                              <p:par>
                                <p:cTn id="168" presetID="1" presetClass="entr" presetSubtype="0" fill="hold" grpId="0" nodeType="withEffect">
                                  <p:stCondLst>
                                    <p:cond delay="0"/>
                                  </p:stCondLst>
                                  <p:childTnLst>
                                    <p:set>
                                      <p:cBhvr>
                                        <p:cTn id="169" dur="1" fill="hold">
                                          <p:stCondLst>
                                            <p:cond delay="0"/>
                                          </p:stCondLst>
                                        </p:cTn>
                                        <p:tgtEl>
                                          <p:spTgt spid="68"/>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170" restart="whenNotActive" fill="hold" evtFilter="cancelBubble" nodeType="interactiveSeq">
                <p:stCondLst>
                  <p:cond evt="onClick" delay="0">
                    <p:tgtEl>
                      <p:spTgt spid="11"/>
                    </p:tgtEl>
                  </p:cond>
                </p:stCondLst>
                <p:endSync evt="end" delay="0">
                  <p:rtn val="all"/>
                </p:endSync>
                <p:childTnLst>
                  <p:par>
                    <p:cTn id="171" fill="hold">
                      <p:stCondLst>
                        <p:cond delay="0"/>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29"/>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43"/>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56"/>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69"/>
                                        </p:tgtEl>
                                        <p:attrNameLst>
                                          <p:attrName>style.visibility</p:attrName>
                                        </p:attrNameLst>
                                      </p:cBhvr>
                                      <p:to>
                                        <p:strVal val="visible"/>
                                      </p:to>
                                    </p:set>
                                  </p:childTnLst>
                                </p:cTn>
                              </p:par>
                            </p:childTnLst>
                          </p:cTn>
                        </p:par>
                      </p:childTnLst>
                    </p:cTn>
                  </p:par>
                </p:childTnLst>
              </p:cTn>
              <p:nextCondLst>
                <p:cond evt="onClick" delay="0">
                  <p:tgtEl>
                    <p:spTgt spid="11"/>
                  </p:tgtEl>
                </p:cond>
              </p:nextCondLst>
            </p:seq>
            <p:seq concurrent="1" nextAc="seek">
              <p:cTn id="181" restart="whenNotActive" fill="hold" evtFilter="cancelBubble" nodeType="interactiveSeq">
                <p:stCondLst>
                  <p:cond evt="onClick" delay="0">
                    <p:tgtEl>
                      <p:spTgt spid="12"/>
                    </p:tgtEl>
                  </p:cond>
                </p:stCondLst>
                <p:endSync evt="end" delay="0">
                  <p:rtn val="all"/>
                </p:endSync>
                <p:childTnLst>
                  <p:par>
                    <p:cTn id="182" fill="hold">
                      <p:stCondLst>
                        <p:cond delay="0"/>
                      </p:stCondLst>
                      <p:childTnLst>
                        <p:par>
                          <p:cTn id="183" fill="hold">
                            <p:stCondLst>
                              <p:cond delay="0"/>
                            </p:stCondLst>
                            <p:childTnLst>
                              <p:par>
                                <p:cTn id="184" presetID="1" presetClass="entr" presetSubtype="0" fill="hold" grpId="0" nodeType="clickEffect">
                                  <p:stCondLst>
                                    <p:cond delay="0"/>
                                  </p:stCondLst>
                                  <p:childTnLst>
                                    <p:set>
                                      <p:cBhvr>
                                        <p:cTn id="185" dur="1" fill="hold">
                                          <p:stCondLst>
                                            <p:cond delay="0"/>
                                          </p:stCondLst>
                                        </p:cTn>
                                        <p:tgtEl>
                                          <p:spTgt spid="30"/>
                                        </p:tgtEl>
                                        <p:attrNameLst>
                                          <p:attrName>style.visibility</p:attrName>
                                        </p:attrNameLst>
                                      </p:cBhvr>
                                      <p:to>
                                        <p:strVal val="visible"/>
                                      </p:to>
                                    </p:set>
                                  </p:childTnLst>
                                </p:cTn>
                              </p:par>
                              <p:par>
                                <p:cTn id="186" presetID="1" presetClass="entr" presetSubtype="0" fill="hold" grpId="0" nodeType="withEffect">
                                  <p:stCondLst>
                                    <p:cond delay="0"/>
                                  </p:stCondLst>
                                  <p:childTnLst>
                                    <p:set>
                                      <p:cBhvr>
                                        <p:cTn id="187" dur="1" fill="hold">
                                          <p:stCondLst>
                                            <p:cond delay="0"/>
                                          </p:stCondLst>
                                        </p:cTn>
                                        <p:tgtEl>
                                          <p:spTgt spid="44"/>
                                        </p:tgtEl>
                                        <p:attrNameLst>
                                          <p:attrName>style.visibility</p:attrName>
                                        </p:attrNameLst>
                                      </p:cBhvr>
                                      <p:to>
                                        <p:strVal val="visible"/>
                                      </p:to>
                                    </p:set>
                                  </p:childTnLst>
                                </p:cTn>
                              </p:par>
                              <p:par>
                                <p:cTn id="188" presetID="1" presetClass="entr" presetSubtype="0" fill="hold" grpId="0" nodeType="withEffect">
                                  <p:stCondLst>
                                    <p:cond delay="0"/>
                                  </p:stCondLst>
                                  <p:childTnLst>
                                    <p:set>
                                      <p:cBhvr>
                                        <p:cTn id="189" dur="1" fill="hold">
                                          <p:stCondLst>
                                            <p:cond delay="0"/>
                                          </p:stCondLst>
                                        </p:cTn>
                                        <p:tgtEl>
                                          <p:spTgt spid="57"/>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70"/>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192" restart="whenNotActive" fill="hold" evtFilter="cancelBubble" nodeType="interactiveSeq">
                <p:stCondLst>
                  <p:cond evt="onClick" delay="0">
                    <p:tgtEl>
                      <p:spTgt spid="14"/>
                    </p:tgtEl>
                  </p:cond>
                </p:stCondLst>
                <p:endSync evt="end" delay="0">
                  <p:rtn val="all"/>
                </p:endSync>
                <p:childTnLst>
                  <p:par>
                    <p:cTn id="193" fill="hold">
                      <p:stCondLst>
                        <p:cond delay="0"/>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31"/>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45"/>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58"/>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71"/>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seq concurrent="1" nextAc="seek">
              <p:cTn id="203" restart="whenNotActive" fill="hold" evtFilter="cancelBubble" nodeType="interactiveSeq">
                <p:stCondLst>
                  <p:cond evt="onClick" delay="0">
                    <p:tgtEl>
                      <p:spTgt spid="9"/>
                    </p:tgtEl>
                  </p:cond>
                </p:stCondLst>
                <p:endSync evt="end" delay="0">
                  <p:rtn val="all"/>
                </p:endSync>
                <p:childTnLst>
                  <p:par>
                    <p:cTn id="204" fill="hold">
                      <p:stCondLst>
                        <p:cond delay="0"/>
                      </p:stCondLst>
                      <p:childTnLst>
                        <p:par>
                          <p:cTn id="205" fill="hold">
                            <p:stCondLst>
                              <p:cond delay="0"/>
                            </p:stCondLst>
                            <p:childTnLst>
                              <p:par>
                                <p:cTn id="206" presetID="1" presetClass="entr" presetSubtype="0" fill="hold" grpId="0" nodeType="clickEffect">
                                  <p:stCondLst>
                                    <p:cond delay="0"/>
                                  </p:stCondLst>
                                  <p:childTnLst>
                                    <p:set>
                                      <p:cBhvr>
                                        <p:cTn id="207" dur="1" fill="hold">
                                          <p:stCondLst>
                                            <p:cond delay="0"/>
                                          </p:stCondLst>
                                        </p:cTn>
                                        <p:tgtEl>
                                          <p:spTgt spid="25"/>
                                        </p:tgtEl>
                                        <p:attrNameLst>
                                          <p:attrName>style.visibility</p:attrName>
                                        </p:attrNameLst>
                                      </p:cBhvr>
                                      <p:to>
                                        <p:strVal val="visible"/>
                                      </p:to>
                                    </p:set>
                                  </p:childTnLst>
                                </p:cTn>
                              </p:par>
                              <p:par>
                                <p:cTn id="208" presetID="1" presetClass="entr" presetSubtype="0" fill="hold" grpId="0" nodeType="withEffect">
                                  <p:stCondLst>
                                    <p:cond delay="0"/>
                                  </p:stCondLst>
                                  <p:childTnLst>
                                    <p:set>
                                      <p:cBhvr>
                                        <p:cTn id="209" dur="1" fill="hold">
                                          <p:stCondLst>
                                            <p:cond delay="0"/>
                                          </p:stCondLst>
                                        </p:cTn>
                                        <p:tgtEl>
                                          <p:spTgt spid="41"/>
                                        </p:tgtEl>
                                        <p:attrNameLst>
                                          <p:attrName>style.visibility</p:attrName>
                                        </p:attrNameLst>
                                      </p:cBhvr>
                                      <p:to>
                                        <p:strVal val="visible"/>
                                      </p:to>
                                    </p:set>
                                  </p:childTnLst>
                                </p:cTn>
                              </p:par>
                              <p:par>
                                <p:cTn id="210" presetID="1" presetClass="entr" presetSubtype="0" fill="hold" grpId="0" nodeType="withEffect">
                                  <p:stCondLst>
                                    <p:cond delay="0"/>
                                  </p:stCondLst>
                                  <p:childTnLst>
                                    <p:set>
                                      <p:cBhvr>
                                        <p:cTn id="211" dur="1" fill="hold">
                                          <p:stCondLst>
                                            <p:cond delay="0"/>
                                          </p:stCondLst>
                                        </p:cTn>
                                        <p:tgtEl>
                                          <p:spTgt spid="54"/>
                                        </p:tgtEl>
                                        <p:attrNameLst>
                                          <p:attrName>style.visibility</p:attrName>
                                        </p:attrNameLst>
                                      </p:cBhvr>
                                      <p:to>
                                        <p:strVal val="visible"/>
                                      </p:to>
                                    </p:set>
                                  </p:childTnLst>
                                </p:cTn>
                              </p:par>
                              <p:par>
                                <p:cTn id="212" presetID="1" presetClass="entr" presetSubtype="0" fill="hold" grpId="0" nodeType="withEffect">
                                  <p:stCondLst>
                                    <p:cond delay="0"/>
                                  </p:stCondLst>
                                  <p:childTnLst>
                                    <p:set>
                                      <p:cBhvr>
                                        <p:cTn id="213" dur="1" fill="hold">
                                          <p:stCondLst>
                                            <p:cond delay="0"/>
                                          </p:stCondLst>
                                        </p:cTn>
                                        <p:tgtEl>
                                          <p:spTgt spid="67"/>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214" restart="whenNotActive" fill="hold" evtFilter="cancelBubble" nodeType="interactiveSeq">
                <p:stCondLst>
                  <p:cond evt="onClick" delay="0">
                    <p:tgtEl>
                      <p:spTgt spid="7"/>
                    </p:tgtEl>
                  </p:cond>
                </p:stCondLst>
                <p:endSync evt="end" delay="0">
                  <p:rtn val="all"/>
                </p:endSync>
                <p:childTnLst>
                  <p:par>
                    <p:cTn id="215" fill="hold">
                      <p:stCondLst>
                        <p:cond delay="0"/>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23"/>
                                        </p:tgtEl>
                                        <p:attrNameLst>
                                          <p:attrName>style.visibility</p:attrName>
                                        </p:attrNameLst>
                                      </p:cBhvr>
                                      <p:to>
                                        <p:strVal val="visible"/>
                                      </p:to>
                                    </p:set>
                                  </p:childTnLst>
                                </p:cTn>
                              </p:par>
                              <p:par>
                                <p:cTn id="219" presetID="1" presetClass="entr" presetSubtype="0" fill="hold" grpId="0" nodeType="withEffect">
                                  <p:stCondLst>
                                    <p:cond delay="0"/>
                                  </p:stCondLst>
                                  <p:childTnLst>
                                    <p:set>
                                      <p:cBhvr>
                                        <p:cTn id="220" dur="1" fill="hold">
                                          <p:stCondLst>
                                            <p:cond delay="0"/>
                                          </p:stCondLst>
                                        </p:cTn>
                                        <p:tgtEl>
                                          <p:spTgt spid="39"/>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52"/>
                                        </p:tgtEl>
                                        <p:attrNameLst>
                                          <p:attrName>style.visibility</p:attrName>
                                        </p:attrNameLst>
                                      </p:cBhvr>
                                      <p:to>
                                        <p:strVal val="visible"/>
                                      </p:to>
                                    </p:set>
                                  </p:childTnLst>
                                </p:cTn>
                              </p:par>
                              <p:par>
                                <p:cTn id="223" presetID="1" presetClass="entr" presetSubtype="0" fill="hold" grpId="0" nodeType="withEffect">
                                  <p:stCondLst>
                                    <p:cond delay="0"/>
                                  </p:stCondLst>
                                  <p:childTnLst>
                                    <p:set>
                                      <p:cBhvr>
                                        <p:cTn id="224" dur="1" fill="hold">
                                          <p:stCondLst>
                                            <p:cond delay="0"/>
                                          </p:stCondLst>
                                        </p:cTn>
                                        <p:tgtEl>
                                          <p:spTgt spid="65"/>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225" restart="whenNotActive" fill="hold" evtFilter="cancelBubble" nodeType="interactiveSeq">
                <p:stCondLst>
                  <p:cond evt="onClick" delay="0">
                    <p:tgtEl>
                      <p:spTgt spid="17"/>
                    </p:tgtEl>
                  </p:cond>
                </p:stCondLst>
                <p:endSync evt="end" delay="0">
                  <p:rtn val="all"/>
                </p:endSync>
                <p:childTnLst>
                  <p:par>
                    <p:cTn id="226" fill="hold">
                      <p:stCondLst>
                        <p:cond delay="0"/>
                      </p:stCondLst>
                      <p:childTnLst>
                        <p:par>
                          <p:cTn id="227" fill="hold">
                            <p:stCondLst>
                              <p:cond delay="0"/>
                            </p:stCondLst>
                            <p:childTnLst>
                              <p:par>
                                <p:cTn id="228" presetID="1" presetClass="entr" presetSubtype="0" fill="hold" grpId="0" nodeType="clickEffect">
                                  <p:stCondLst>
                                    <p:cond delay="0"/>
                                  </p:stCondLst>
                                  <p:childTnLst>
                                    <p:set>
                                      <p:cBhvr>
                                        <p:cTn id="229"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childTnLst>
        </p:cTn>
      </p:par>
    </p:tnLst>
    <p:bldLst>
      <p:bldP spid="34" grpId="0"/>
      <p:bldP spid="35" grpId="0"/>
      <p:bldP spid="36" grpId="0"/>
      <p:bldP spid="37" grpId="0"/>
      <p:bldP spid="38" grpId="0"/>
      <p:bldP spid="39" grpId="0"/>
      <p:bldP spid="40" grpId="0"/>
      <p:bldP spid="41" grpId="0"/>
      <p:bldP spid="42" grpId="0"/>
      <p:bldP spid="43" grpId="0"/>
      <p:bldP spid="44" grpId="0"/>
      <p:bldP spid="45" grpId="0"/>
      <p:bldP spid="47" grpId="0"/>
      <p:bldP spid="48" grpId="0"/>
      <p:bldP spid="49" grpId="0"/>
      <p:bldP spid="50" grpId="0"/>
      <p:bldP spid="51" grpId="0"/>
      <p:bldP spid="52" grpId="0"/>
      <p:bldP spid="53" grpId="0"/>
      <p:bldP spid="54" grpId="0"/>
      <p:bldP spid="55" grpId="0"/>
      <p:bldP spid="56" grpId="0"/>
      <p:bldP spid="57" grpId="0"/>
      <p:bldP spid="58" grpId="0"/>
      <p:bldP spid="60" grpId="0"/>
      <p:bldP spid="61" grpId="0"/>
      <p:bldP spid="62" grpId="0"/>
      <p:bldP spid="63" grpId="0"/>
      <p:bldP spid="64" grpId="0"/>
      <p:bldP spid="65" grpId="0"/>
      <p:bldP spid="66" grpId="0"/>
      <p:bldP spid="67" grpId="0"/>
      <p:bldP spid="68" grpId="0"/>
      <p:bldP spid="69" grpId="0"/>
      <p:bldP spid="70" grpId="0"/>
      <p:bldP spid="71" grpId="0"/>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2" grpId="0"/>
      <p:bldP spid="3" grpId="0"/>
      <p:bldP spid="4" grpId="0"/>
      <p:bldP spid="5" grpId="0"/>
      <p:bldP spid="6" grpId="0"/>
      <p:bldP spid="7" grpId="0"/>
      <p:bldP spid="8" grpId="0"/>
      <p:bldP spid="9" grpId="0"/>
      <p:bldP spid="10" grpId="0"/>
      <p:bldP spid="11" grpId="0"/>
      <p:bldP spid="12" grpId="0"/>
      <p:bldP spid="14" grpId="0"/>
      <p:bldP spid="17" grpId="0"/>
      <p:bldP spid="18" grpId="0" animBg="1"/>
      <p:bldP spid="20" grpId="0" animBg="1"/>
      <p:bldP spid="21" grpId="0" animBg="1"/>
      <p:bldP spid="22" grpId="0" animBg="1"/>
      <p:bldP spid="23" grpId="0" animBg="1"/>
      <p:bldP spid="24" grpId="0" animBg="1"/>
      <p:bldP spid="25" grpId="0" animBg="1"/>
      <p:bldP spid="29" grpId="0" animBg="1"/>
      <p:bldP spid="30" grpId="0" animBg="1"/>
      <p:bldP spid="32" grpId="0" animBg="1"/>
      <p:bldP spid="27" grpId="0" animBg="1"/>
      <p:bldP spid="19" grpId="0" animBg="1"/>
      <p:bldP spid="3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08	Konjun</a:t>
            </a:r>
            <a:r>
              <a:rPr lang="de-DE" altLang="de-DE" sz="2200" b="1" kern="0" dirty="0">
                <a:solidFill>
                  <a:schemeClr val="accent1"/>
                </a:solidFill>
                <a:latin typeface="Trebuchet MS" pitchFamily="34" charset="0"/>
                <a:ea typeface="+mj-ea"/>
                <a:cs typeface="+mj-cs"/>
              </a:rPr>
              <a:t>ktionen (Bindewörter) - Wiederholung</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16" name="Textfeld 15">
            <a:extLst>
              <a:ext uri="{FF2B5EF4-FFF2-40B4-BE49-F238E27FC236}">
                <a16:creationId xmlns:a16="http://schemas.microsoft.com/office/drawing/2014/main" id="{B7E2D6B7-4777-4D05-8A3D-EEA0DF4455B2}"/>
              </a:ext>
            </a:extLst>
          </p:cNvPr>
          <p:cNvSpPr txBox="1">
            <a:spLocks noChangeArrowheads="1"/>
          </p:cNvSpPr>
          <p:nvPr/>
        </p:nvSpPr>
        <p:spPr bwMode="auto">
          <a:xfrm>
            <a:off x="260108" y="1052736"/>
            <a:ext cx="947727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Konjunktionen nach Gruppen – </a:t>
            </a:r>
            <a:r>
              <a:rPr lang="de-DE" sz="2200" kern="0" dirty="0">
                <a:solidFill>
                  <a:srgbClr val="FF0000"/>
                </a:solidFill>
                <a:latin typeface="Trebuchet MS" pitchFamily="34" charset="0"/>
              </a:rPr>
              <a:t>Kennzeichne</a:t>
            </a:r>
            <a:r>
              <a:rPr lang="de-DE" sz="2200" kern="0" dirty="0">
                <a:latin typeface="Trebuchet MS" pitchFamily="34" charset="0"/>
              </a:rPr>
              <a:t>, ob ein Komma zu setzen ist!</a:t>
            </a:r>
          </a:p>
        </p:txBody>
      </p:sp>
      <p:sp>
        <p:nvSpPr>
          <p:cNvPr id="76" name="Textfeld 75">
            <a:extLst>
              <a:ext uri="{FF2B5EF4-FFF2-40B4-BE49-F238E27FC236}">
                <a16:creationId xmlns:a16="http://schemas.microsoft.com/office/drawing/2014/main" id="{6927A0A7-FBC4-4D0E-B470-339084F43DA3}"/>
              </a:ext>
            </a:extLst>
          </p:cNvPr>
          <p:cNvSpPr txBox="1">
            <a:spLocks noChangeArrowheads="1"/>
          </p:cNvSpPr>
          <p:nvPr/>
        </p:nvSpPr>
        <p:spPr bwMode="auto">
          <a:xfrm>
            <a:off x="2576756" y="3717032"/>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79" name="Textfeld 78">
            <a:extLst>
              <a:ext uri="{FF2B5EF4-FFF2-40B4-BE49-F238E27FC236}">
                <a16:creationId xmlns:a16="http://schemas.microsoft.com/office/drawing/2014/main" id="{4C487EC1-C00B-45F2-A8C2-85D9DBFCE2CB}"/>
              </a:ext>
            </a:extLst>
          </p:cNvPr>
          <p:cNvSpPr txBox="1">
            <a:spLocks noChangeArrowheads="1"/>
          </p:cNvSpPr>
          <p:nvPr/>
        </p:nvSpPr>
        <p:spPr bwMode="auto">
          <a:xfrm>
            <a:off x="469109" y="1564488"/>
            <a:ext cx="1176925" cy="167738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aber</a:t>
            </a:r>
          </a:p>
          <a:p>
            <a:pPr lvl="0" eaLnBrk="1" fontAlgn="auto" hangingPunct="1">
              <a:spcBef>
                <a:spcPts val="0"/>
              </a:spcBef>
              <a:spcAft>
                <a:spcPts val="600"/>
              </a:spcAft>
              <a:buNone/>
              <a:defRPr/>
            </a:pPr>
            <a:r>
              <a:rPr lang="de-DE" sz="2200" kern="0" dirty="0">
                <a:latin typeface="Trebuchet MS" pitchFamily="34" charset="0"/>
              </a:rPr>
              <a:t>doch</a:t>
            </a:r>
          </a:p>
          <a:p>
            <a:pPr lvl="0" eaLnBrk="1" fontAlgn="auto" hangingPunct="1">
              <a:spcBef>
                <a:spcPts val="0"/>
              </a:spcBef>
              <a:spcAft>
                <a:spcPts val="600"/>
              </a:spcAft>
              <a:buNone/>
              <a:defRPr/>
            </a:pPr>
            <a:r>
              <a:rPr lang="de-DE" sz="2200" kern="0" dirty="0">
                <a:latin typeface="Trebuchet MS" pitchFamily="34" charset="0"/>
              </a:rPr>
              <a:t>sondern</a:t>
            </a:r>
          </a:p>
          <a:p>
            <a:pPr lvl="0" eaLnBrk="1" fontAlgn="auto" hangingPunct="1">
              <a:spcBef>
                <a:spcPts val="0"/>
              </a:spcBef>
              <a:spcAft>
                <a:spcPts val="600"/>
              </a:spcAft>
              <a:buNone/>
              <a:defRPr/>
            </a:pPr>
            <a:r>
              <a:rPr lang="de-DE" sz="2200" kern="0" dirty="0">
                <a:latin typeface="Trebuchet MS" pitchFamily="34" charset="0"/>
              </a:rPr>
              <a:t>desto </a:t>
            </a:r>
          </a:p>
        </p:txBody>
      </p:sp>
      <p:sp>
        <p:nvSpPr>
          <p:cNvPr id="80" name="Textfeld 79">
            <a:extLst>
              <a:ext uri="{FF2B5EF4-FFF2-40B4-BE49-F238E27FC236}">
                <a16:creationId xmlns:a16="http://schemas.microsoft.com/office/drawing/2014/main" id="{9270B765-2CAA-44F5-8588-A15FE67B0D92}"/>
              </a:ext>
            </a:extLst>
          </p:cNvPr>
          <p:cNvSpPr txBox="1">
            <a:spLocks noChangeArrowheads="1"/>
          </p:cNvSpPr>
          <p:nvPr/>
        </p:nvSpPr>
        <p:spPr bwMode="auto">
          <a:xfrm>
            <a:off x="9135809" y="1556793"/>
            <a:ext cx="755335" cy="1261884"/>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oder</a:t>
            </a:r>
          </a:p>
          <a:p>
            <a:pPr lvl="0" eaLnBrk="1" fontAlgn="auto" hangingPunct="1">
              <a:spcBef>
                <a:spcPts val="0"/>
              </a:spcBef>
              <a:spcAft>
                <a:spcPts val="600"/>
              </a:spcAft>
              <a:buNone/>
              <a:defRPr/>
            </a:pPr>
            <a:r>
              <a:rPr lang="de-DE" sz="2200" kern="0" dirty="0">
                <a:latin typeface="Trebuchet MS" pitchFamily="34" charset="0"/>
              </a:rPr>
              <a:t>und</a:t>
            </a:r>
          </a:p>
          <a:p>
            <a:pPr lvl="0" eaLnBrk="1" fontAlgn="auto" hangingPunct="1">
              <a:spcBef>
                <a:spcPts val="0"/>
              </a:spcBef>
              <a:spcAft>
                <a:spcPts val="600"/>
              </a:spcAft>
              <a:buNone/>
              <a:defRPr/>
            </a:pPr>
            <a:r>
              <a:rPr lang="de-DE" sz="2200" kern="0" dirty="0">
                <a:latin typeface="Trebuchet MS" pitchFamily="34" charset="0"/>
              </a:rPr>
              <a:t>als</a:t>
            </a:r>
          </a:p>
        </p:txBody>
      </p:sp>
      <p:sp>
        <p:nvSpPr>
          <p:cNvPr id="81" name="Textfeld 80">
            <a:extLst>
              <a:ext uri="{FF2B5EF4-FFF2-40B4-BE49-F238E27FC236}">
                <a16:creationId xmlns:a16="http://schemas.microsoft.com/office/drawing/2014/main" id="{7738E20B-A9F1-4C99-9EA5-5BF0ADC75265}"/>
              </a:ext>
            </a:extLst>
          </p:cNvPr>
          <p:cNvSpPr txBox="1">
            <a:spLocks noChangeArrowheads="1"/>
          </p:cNvSpPr>
          <p:nvPr/>
        </p:nvSpPr>
        <p:spPr bwMode="auto">
          <a:xfrm>
            <a:off x="2607926" y="1556792"/>
            <a:ext cx="3272050" cy="1261884"/>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einerseits – andererseits</a:t>
            </a:r>
          </a:p>
          <a:p>
            <a:pPr lvl="0" eaLnBrk="1" fontAlgn="auto" hangingPunct="1">
              <a:spcBef>
                <a:spcPts val="0"/>
              </a:spcBef>
              <a:spcAft>
                <a:spcPts val="600"/>
              </a:spcAft>
              <a:buNone/>
              <a:defRPr/>
            </a:pPr>
            <a:r>
              <a:rPr lang="de-DE" sz="2200" kern="0" dirty="0">
                <a:latin typeface="Trebuchet MS" pitchFamily="34" charset="0"/>
              </a:rPr>
              <a:t>nicht nur – sondern auch</a:t>
            </a:r>
          </a:p>
          <a:p>
            <a:pPr lvl="0" eaLnBrk="1" fontAlgn="auto" hangingPunct="1">
              <a:spcBef>
                <a:spcPts val="0"/>
              </a:spcBef>
              <a:spcAft>
                <a:spcPts val="600"/>
              </a:spcAft>
              <a:buNone/>
              <a:defRPr/>
            </a:pPr>
            <a:r>
              <a:rPr lang="de-DE" sz="2200" kern="0" dirty="0">
                <a:latin typeface="Trebuchet MS" pitchFamily="34" charset="0"/>
              </a:rPr>
              <a:t>teils - teils</a:t>
            </a:r>
          </a:p>
        </p:txBody>
      </p:sp>
      <p:sp>
        <p:nvSpPr>
          <p:cNvPr id="82" name="Textfeld 81">
            <a:extLst>
              <a:ext uri="{FF2B5EF4-FFF2-40B4-BE49-F238E27FC236}">
                <a16:creationId xmlns:a16="http://schemas.microsoft.com/office/drawing/2014/main" id="{CFD2205A-024F-45C9-A458-66B93973BC55}"/>
              </a:ext>
            </a:extLst>
          </p:cNvPr>
          <p:cNvSpPr txBox="1">
            <a:spLocks noChangeArrowheads="1"/>
          </p:cNvSpPr>
          <p:nvPr/>
        </p:nvSpPr>
        <p:spPr bwMode="auto">
          <a:xfrm>
            <a:off x="6270168" y="1556793"/>
            <a:ext cx="2345514" cy="1261884"/>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sowohl – als auch</a:t>
            </a:r>
          </a:p>
          <a:p>
            <a:pPr lvl="0" eaLnBrk="1" fontAlgn="auto" hangingPunct="1">
              <a:spcBef>
                <a:spcPts val="0"/>
              </a:spcBef>
              <a:spcAft>
                <a:spcPts val="600"/>
              </a:spcAft>
              <a:buNone/>
              <a:defRPr/>
            </a:pPr>
            <a:r>
              <a:rPr lang="de-DE" sz="2200" kern="0" dirty="0">
                <a:latin typeface="Trebuchet MS" pitchFamily="34" charset="0"/>
              </a:rPr>
              <a:t>weder – noch</a:t>
            </a:r>
          </a:p>
          <a:p>
            <a:pPr lvl="0" eaLnBrk="1" fontAlgn="auto" hangingPunct="1">
              <a:spcBef>
                <a:spcPts val="0"/>
              </a:spcBef>
              <a:spcAft>
                <a:spcPts val="600"/>
              </a:spcAft>
              <a:buNone/>
              <a:defRPr/>
            </a:pPr>
            <a:r>
              <a:rPr lang="de-DE" sz="2200" kern="0" dirty="0">
                <a:latin typeface="Trebuchet MS" pitchFamily="34" charset="0"/>
              </a:rPr>
              <a:t>entweder – oder</a:t>
            </a:r>
          </a:p>
        </p:txBody>
      </p:sp>
      <p:sp>
        <p:nvSpPr>
          <p:cNvPr id="83" name="Textfeld 82">
            <a:extLst>
              <a:ext uri="{FF2B5EF4-FFF2-40B4-BE49-F238E27FC236}">
                <a16:creationId xmlns:a16="http://schemas.microsoft.com/office/drawing/2014/main" id="{0DF37A21-CA82-4293-9869-8DB9690D72C2}"/>
              </a:ext>
            </a:extLst>
          </p:cNvPr>
          <p:cNvSpPr txBox="1">
            <a:spLocks noChangeArrowheads="1"/>
          </p:cNvSpPr>
          <p:nvPr/>
        </p:nvSpPr>
        <p:spPr bwMode="auto">
          <a:xfrm>
            <a:off x="444065" y="3356992"/>
            <a:ext cx="119776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 </a:t>
            </a:r>
          </a:p>
        </p:txBody>
      </p:sp>
      <p:sp>
        <p:nvSpPr>
          <p:cNvPr id="84" name="Textfeld 83">
            <a:extLst>
              <a:ext uri="{FF2B5EF4-FFF2-40B4-BE49-F238E27FC236}">
                <a16:creationId xmlns:a16="http://schemas.microsoft.com/office/drawing/2014/main" id="{DE53DBF6-4145-4072-A4E6-C76FF3041150}"/>
              </a:ext>
            </a:extLst>
          </p:cNvPr>
          <p:cNvSpPr txBox="1">
            <a:spLocks noChangeArrowheads="1"/>
          </p:cNvSpPr>
          <p:nvPr/>
        </p:nvSpPr>
        <p:spPr bwMode="auto">
          <a:xfrm>
            <a:off x="444064" y="3717032"/>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100" name="Textfeld 99">
            <a:extLst>
              <a:ext uri="{FF2B5EF4-FFF2-40B4-BE49-F238E27FC236}">
                <a16:creationId xmlns:a16="http://schemas.microsoft.com/office/drawing/2014/main" id="{824EFDB3-FCD0-403A-8CC2-9FC8C48F5B6D}"/>
              </a:ext>
            </a:extLst>
          </p:cNvPr>
          <p:cNvSpPr txBox="1">
            <a:spLocks noChangeArrowheads="1"/>
          </p:cNvSpPr>
          <p:nvPr/>
        </p:nvSpPr>
        <p:spPr bwMode="auto">
          <a:xfrm>
            <a:off x="2611076" y="3356992"/>
            <a:ext cx="119776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 </a:t>
            </a:r>
          </a:p>
        </p:txBody>
      </p:sp>
      <p:sp>
        <p:nvSpPr>
          <p:cNvPr id="101" name="Textfeld 100">
            <a:extLst>
              <a:ext uri="{FF2B5EF4-FFF2-40B4-BE49-F238E27FC236}">
                <a16:creationId xmlns:a16="http://schemas.microsoft.com/office/drawing/2014/main" id="{DB103DE9-B1C1-4461-B4B5-D48941938664}"/>
              </a:ext>
            </a:extLst>
          </p:cNvPr>
          <p:cNvSpPr txBox="1">
            <a:spLocks noChangeArrowheads="1"/>
          </p:cNvSpPr>
          <p:nvPr/>
        </p:nvSpPr>
        <p:spPr bwMode="auto">
          <a:xfrm>
            <a:off x="6417777" y="3420797"/>
            <a:ext cx="111280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a:t>
            </a:r>
          </a:p>
        </p:txBody>
      </p:sp>
      <p:sp>
        <p:nvSpPr>
          <p:cNvPr id="102" name="Textfeld 101">
            <a:extLst>
              <a:ext uri="{FF2B5EF4-FFF2-40B4-BE49-F238E27FC236}">
                <a16:creationId xmlns:a16="http://schemas.microsoft.com/office/drawing/2014/main" id="{75BFBCFE-B7FA-403B-BA60-E6E32E198362}"/>
              </a:ext>
            </a:extLst>
          </p:cNvPr>
          <p:cNvSpPr txBox="1">
            <a:spLocks noChangeArrowheads="1"/>
          </p:cNvSpPr>
          <p:nvPr/>
        </p:nvSpPr>
        <p:spPr bwMode="auto">
          <a:xfrm>
            <a:off x="6417776" y="3754479"/>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103" name="Textfeld 102">
            <a:extLst>
              <a:ext uri="{FF2B5EF4-FFF2-40B4-BE49-F238E27FC236}">
                <a16:creationId xmlns:a16="http://schemas.microsoft.com/office/drawing/2014/main" id="{6E09DD27-A91C-4129-931B-1CB1C36D8F24}"/>
              </a:ext>
            </a:extLst>
          </p:cNvPr>
          <p:cNvSpPr txBox="1">
            <a:spLocks noChangeArrowheads="1"/>
          </p:cNvSpPr>
          <p:nvPr/>
        </p:nvSpPr>
        <p:spPr bwMode="auto">
          <a:xfrm>
            <a:off x="9213624" y="3394439"/>
            <a:ext cx="111280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a:t>
            </a:r>
          </a:p>
        </p:txBody>
      </p:sp>
      <p:sp>
        <p:nvSpPr>
          <p:cNvPr id="104" name="Textfeld 103">
            <a:extLst>
              <a:ext uri="{FF2B5EF4-FFF2-40B4-BE49-F238E27FC236}">
                <a16:creationId xmlns:a16="http://schemas.microsoft.com/office/drawing/2014/main" id="{A7FE6513-2524-44DE-A7B0-7FC62683467E}"/>
              </a:ext>
            </a:extLst>
          </p:cNvPr>
          <p:cNvSpPr txBox="1">
            <a:spLocks noChangeArrowheads="1"/>
          </p:cNvSpPr>
          <p:nvPr/>
        </p:nvSpPr>
        <p:spPr bwMode="auto">
          <a:xfrm>
            <a:off x="9219270" y="3754479"/>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126" name="Textfeld 125">
            <a:extLst>
              <a:ext uri="{FF2B5EF4-FFF2-40B4-BE49-F238E27FC236}">
                <a16:creationId xmlns:a16="http://schemas.microsoft.com/office/drawing/2014/main" id="{FCB886C1-2E27-4C7A-8896-FBB75F73DAC8}"/>
              </a:ext>
            </a:extLst>
          </p:cNvPr>
          <p:cNvSpPr txBox="1">
            <a:spLocks noChangeArrowheads="1"/>
          </p:cNvSpPr>
          <p:nvPr/>
        </p:nvSpPr>
        <p:spPr bwMode="auto">
          <a:xfrm>
            <a:off x="1477528" y="4221088"/>
            <a:ext cx="8722928"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kern="0" dirty="0">
                <a:latin typeface="Trebuchet MS" pitchFamily="34" charset="0"/>
              </a:rPr>
              <a:t>Warum? </a:t>
            </a:r>
            <a:r>
              <a:rPr lang="de-DE" sz="2200" kern="0" dirty="0">
                <a:solidFill>
                  <a:srgbClr val="FF0000"/>
                </a:solidFill>
                <a:latin typeface="Trebuchet MS" pitchFamily="34" charset="0"/>
              </a:rPr>
              <a:t>Kennzeichne die zutreffende Aussage!</a:t>
            </a:r>
          </a:p>
        </p:txBody>
      </p:sp>
      <p:sp>
        <p:nvSpPr>
          <p:cNvPr id="129" name="Textfeld 128">
            <a:extLst>
              <a:ext uri="{FF2B5EF4-FFF2-40B4-BE49-F238E27FC236}">
                <a16:creationId xmlns:a16="http://schemas.microsoft.com/office/drawing/2014/main" id="{A82062A4-74E8-43AF-9881-5AE6DF403287}"/>
              </a:ext>
            </a:extLst>
          </p:cNvPr>
          <p:cNvSpPr txBox="1">
            <a:spLocks noChangeArrowheads="1"/>
          </p:cNvSpPr>
          <p:nvPr/>
        </p:nvSpPr>
        <p:spPr bwMode="auto">
          <a:xfrm>
            <a:off x="466516" y="4747791"/>
            <a:ext cx="4693380" cy="7694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einschränkend,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hervorhebend oder gegensätzlich!</a:t>
            </a:r>
          </a:p>
        </p:txBody>
      </p:sp>
      <p:sp>
        <p:nvSpPr>
          <p:cNvPr id="130" name="Textfeld 129">
            <a:extLst>
              <a:ext uri="{FF2B5EF4-FFF2-40B4-BE49-F238E27FC236}">
                <a16:creationId xmlns:a16="http://schemas.microsoft.com/office/drawing/2014/main" id="{024A4AAE-B2E3-4956-85E1-F64482B196BE}"/>
              </a:ext>
            </a:extLst>
          </p:cNvPr>
          <p:cNvSpPr txBox="1">
            <a:spLocks noChangeArrowheads="1"/>
          </p:cNvSpPr>
          <p:nvPr/>
        </p:nvSpPr>
        <p:spPr bwMode="auto">
          <a:xfrm>
            <a:off x="466516" y="5603176"/>
            <a:ext cx="494718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Aufzählungen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oder Alternativen verbunden werden.</a:t>
            </a:r>
          </a:p>
        </p:txBody>
      </p:sp>
      <p:sp>
        <p:nvSpPr>
          <p:cNvPr id="131" name="Textfeld 130">
            <a:extLst>
              <a:ext uri="{FF2B5EF4-FFF2-40B4-BE49-F238E27FC236}">
                <a16:creationId xmlns:a16="http://schemas.microsoft.com/office/drawing/2014/main" id="{8898775C-626F-49DA-82FE-BCFFDE289C48}"/>
              </a:ext>
            </a:extLst>
          </p:cNvPr>
          <p:cNvSpPr txBox="1">
            <a:spLocks noChangeArrowheads="1"/>
          </p:cNvSpPr>
          <p:nvPr/>
        </p:nvSpPr>
        <p:spPr bwMode="auto">
          <a:xfrm>
            <a:off x="6894650" y="4747791"/>
            <a:ext cx="448231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einschränkend, </a:t>
            </a:r>
          </a:p>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hervorhebend oder gegensätzlich!</a:t>
            </a:r>
          </a:p>
        </p:txBody>
      </p:sp>
      <p:sp>
        <p:nvSpPr>
          <p:cNvPr id="132" name="Textfeld 131">
            <a:extLst>
              <a:ext uri="{FF2B5EF4-FFF2-40B4-BE49-F238E27FC236}">
                <a16:creationId xmlns:a16="http://schemas.microsoft.com/office/drawing/2014/main" id="{3FED75A3-EA45-4847-9568-4DAD4603353D}"/>
              </a:ext>
            </a:extLst>
          </p:cNvPr>
          <p:cNvSpPr txBox="1">
            <a:spLocks noChangeArrowheads="1"/>
          </p:cNvSpPr>
          <p:nvPr/>
        </p:nvSpPr>
        <p:spPr bwMode="auto">
          <a:xfrm>
            <a:off x="6405396" y="5611887"/>
            <a:ext cx="494718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Aufzählungen </a:t>
            </a:r>
          </a:p>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oder Alternativen verbunden werden.</a:t>
            </a:r>
          </a:p>
        </p:txBody>
      </p:sp>
      <p:sp>
        <p:nvSpPr>
          <p:cNvPr id="2" name="Rechteck 1">
            <a:extLst>
              <a:ext uri="{FF2B5EF4-FFF2-40B4-BE49-F238E27FC236}">
                <a16:creationId xmlns:a16="http://schemas.microsoft.com/office/drawing/2014/main" id="{E070B0C2-A123-9874-6D4D-ECAC75C24724}"/>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38401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08	Konjun</a:t>
            </a:r>
            <a:r>
              <a:rPr lang="de-DE" altLang="de-DE" sz="2200" b="1" kern="0" dirty="0">
                <a:latin typeface="Trebuchet MS" pitchFamily="34" charset="0"/>
                <a:ea typeface="+mj-ea"/>
                <a:cs typeface="+mj-cs"/>
              </a:rPr>
              <a:t>ktionen (Bindewörter) - Wiederholung</a:t>
            </a:r>
            <a:endParaRPr kumimoji="0" lang="de-DE" altLang="de-DE" sz="2200" i="0" u="none" strike="noStrike" kern="0" cap="none" spc="0" normalizeH="0" baseline="0" noProof="0" dirty="0">
              <a:ln>
                <a:noFill/>
              </a:ln>
              <a:effectLst/>
              <a:uLnTx/>
              <a:uFillTx/>
              <a:latin typeface="Trebuchet MS" pitchFamily="34" charset="0"/>
            </a:endParaRPr>
          </a:p>
        </p:txBody>
      </p:sp>
      <p:sp>
        <p:nvSpPr>
          <p:cNvPr id="16" name="Textfeld 15">
            <a:extLst>
              <a:ext uri="{FF2B5EF4-FFF2-40B4-BE49-F238E27FC236}">
                <a16:creationId xmlns:a16="http://schemas.microsoft.com/office/drawing/2014/main" id="{B7E2D6B7-4777-4D05-8A3D-EEA0DF4455B2}"/>
              </a:ext>
            </a:extLst>
          </p:cNvPr>
          <p:cNvSpPr txBox="1">
            <a:spLocks noChangeArrowheads="1"/>
          </p:cNvSpPr>
          <p:nvPr/>
        </p:nvSpPr>
        <p:spPr bwMode="auto">
          <a:xfrm>
            <a:off x="260108" y="1052736"/>
            <a:ext cx="10450297"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Konjunktionen nach Gruppen – </a:t>
            </a:r>
            <a:r>
              <a:rPr lang="de-DE" sz="2200" kern="0" dirty="0">
                <a:solidFill>
                  <a:srgbClr val="FF0000"/>
                </a:solidFill>
                <a:latin typeface="Trebuchet MS" pitchFamily="34" charset="0"/>
              </a:rPr>
              <a:t>Entscheide per Klick</a:t>
            </a:r>
            <a:r>
              <a:rPr lang="de-DE" sz="2200" kern="0" dirty="0">
                <a:latin typeface="Trebuchet MS" pitchFamily="34" charset="0"/>
              </a:rPr>
              <a:t>, ob ein Komma zu setzen ist!</a:t>
            </a:r>
          </a:p>
        </p:txBody>
      </p:sp>
      <p:sp>
        <p:nvSpPr>
          <p:cNvPr id="76" name="Textfeld 75">
            <a:extLst>
              <a:ext uri="{FF2B5EF4-FFF2-40B4-BE49-F238E27FC236}">
                <a16:creationId xmlns:a16="http://schemas.microsoft.com/office/drawing/2014/main" id="{6927A0A7-FBC4-4D0E-B470-339084F43DA3}"/>
              </a:ext>
            </a:extLst>
          </p:cNvPr>
          <p:cNvSpPr txBox="1">
            <a:spLocks noChangeArrowheads="1"/>
          </p:cNvSpPr>
          <p:nvPr/>
        </p:nvSpPr>
        <p:spPr bwMode="auto">
          <a:xfrm>
            <a:off x="2576756" y="3910580"/>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79" name="Textfeld 78">
            <a:extLst>
              <a:ext uri="{FF2B5EF4-FFF2-40B4-BE49-F238E27FC236}">
                <a16:creationId xmlns:a16="http://schemas.microsoft.com/office/drawing/2014/main" id="{4C487EC1-C00B-45F2-A8C2-85D9DBFCE2CB}"/>
              </a:ext>
            </a:extLst>
          </p:cNvPr>
          <p:cNvSpPr txBox="1">
            <a:spLocks noChangeArrowheads="1"/>
          </p:cNvSpPr>
          <p:nvPr/>
        </p:nvSpPr>
        <p:spPr bwMode="auto">
          <a:xfrm>
            <a:off x="469109" y="1636495"/>
            <a:ext cx="1176925" cy="167738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aber</a:t>
            </a:r>
          </a:p>
          <a:p>
            <a:pPr lvl="0" eaLnBrk="1" fontAlgn="auto" hangingPunct="1">
              <a:spcBef>
                <a:spcPts val="0"/>
              </a:spcBef>
              <a:spcAft>
                <a:spcPts val="600"/>
              </a:spcAft>
              <a:buNone/>
              <a:defRPr/>
            </a:pPr>
            <a:r>
              <a:rPr lang="de-DE" sz="2200" kern="0" dirty="0">
                <a:latin typeface="Trebuchet MS" pitchFamily="34" charset="0"/>
              </a:rPr>
              <a:t>doch</a:t>
            </a:r>
          </a:p>
          <a:p>
            <a:pPr lvl="0" eaLnBrk="1" fontAlgn="auto" hangingPunct="1">
              <a:spcBef>
                <a:spcPts val="0"/>
              </a:spcBef>
              <a:spcAft>
                <a:spcPts val="600"/>
              </a:spcAft>
              <a:buNone/>
              <a:defRPr/>
            </a:pPr>
            <a:r>
              <a:rPr lang="de-DE" sz="2200" kern="0" dirty="0">
                <a:latin typeface="Trebuchet MS" pitchFamily="34" charset="0"/>
              </a:rPr>
              <a:t>sondern</a:t>
            </a:r>
          </a:p>
          <a:p>
            <a:pPr lvl="0" eaLnBrk="1" fontAlgn="auto" hangingPunct="1">
              <a:spcBef>
                <a:spcPts val="0"/>
              </a:spcBef>
              <a:spcAft>
                <a:spcPts val="600"/>
              </a:spcAft>
              <a:buNone/>
              <a:defRPr/>
            </a:pPr>
            <a:r>
              <a:rPr lang="de-DE" sz="2200" kern="0" dirty="0">
                <a:latin typeface="Trebuchet MS" pitchFamily="34" charset="0"/>
              </a:rPr>
              <a:t>desto </a:t>
            </a:r>
          </a:p>
        </p:txBody>
      </p:sp>
      <p:sp>
        <p:nvSpPr>
          <p:cNvPr id="80" name="Textfeld 79">
            <a:extLst>
              <a:ext uri="{FF2B5EF4-FFF2-40B4-BE49-F238E27FC236}">
                <a16:creationId xmlns:a16="http://schemas.microsoft.com/office/drawing/2014/main" id="{9270B765-2CAA-44F5-8588-A15FE67B0D92}"/>
              </a:ext>
            </a:extLst>
          </p:cNvPr>
          <p:cNvSpPr txBox="1">
            <a:spLocks noChangeArrowheads="1"/>
          </p:cNvSpPr>
          <p:nvPr/>
        </p:nvSpPr>
        <p:spPr bwMode="auto">
          <a:xfrm>
            <a:off x="9135809" y="1628800"/>
            <a:ext cx="755335" cy="1261884"/>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oder</a:t>
            </a:r>
          </a:p>
          <a:p>
            <a:pPr lvl="0" eaLnBrk="1" fontAlgn="auto" hangingPunct="1">
              <a:spcBef>
                <a:spcPts val="0"/>
              </a:spcBef>
              <a:spcAft>
                <a:spcPts val="600"/>
              </a:spcAft>
              <a:buNone/>
              <a:defRPr/>
            </a:pPr>
            <a:r>
              <a:rPr lang="de-DE" sz="2200" kern="0" dirty="0">
                <a:latin typeface="Trebuchet MS" pitchFamily="34" charset="0"/>
              </a:rPr>
              <a:t>und</a:t>
            </a:r>
          </a:p>
          <a:p>
            <a:pPr lvl="0" eaLnBrk="1" fontAlgn="auto" hangingPunct="1">
              <a:spcBef>
                <a:spcPts val="0"/>
              </a:spcBef>
              <a:spcAft>
                <a:spcPts val="600"/>
              </a:spcAft>
              <a:buNone/>
              <a:defRPr/>
            </a:pPr>
            <a:r>
              <a:rPr lang="de-DE" sz="2200" kern="0" dirty="0">
                <a:latin typeface="Trebuchet MS" pitchFamily="34" charset="0"/>
              </a:rPr>
              <a:t>als</a:t>
            </a:r>
          </a:p>
        </p:txBody>
      </p:sp>
      <p:sp>
        <p:nvSpPr>
          <p:cNvPr id="81" name="Textfeld 80">
            <a:extLst>
              <a:ext uri="{FF2B5EF4-FFF2-40B4-BE49-F238E27FC236}">
                <a16:creationId xmlns:a16="http://schemas.microsoft.com/office/drawing/2014/main" id="{7738E20B-A9F1-4C99-9EA5-5BF0ADC75265}"/>
              </a:ext>
            </a:extLst>
          </p:cNvPr>
          <p:cNvSpPr txBox="1">
            <a:spLocks noChangeArrowheads="1"/>
          </p:cNvSpPr>
          <p:nvPr/>
        </p:nvSpPr>
        <p:spPr bwMode="auto">
          <a:xfrm>
            <a:off x="2607926" y="1628799"/>
            <a:ext cx="3272050" cy="1261884"/>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einerseits – andererseits</a:t>
            </a:r>
          </a:p>
          <a:p>
            <a:pPr lvl="0" eaLnBrk="1" fontAlgn="auto" hangingPunct="1">
              <a:spcBef>
                <a:spcPts val="0"/>
              </a:spcBef>
              <a:spcAft>
                <a:spcPts val="600"/>
              </a:spcAft>
              <a:buNone/>
              <a:defRPr/>
            </a:pPr>
            <a:r>
              <a:rPr lang="de-DE" sz="2200" kern="0" dirty="0">
                <a:latin typeface="Trebuchet MS" pitchFamily="34" charset="0"/>
              </a:rPr>
              <a:t>nicht nur – sondern auch</a:t>
            </a:r>
          </a:p>
          <a:p>
            <a:pPr lvl="0" eaLnBrk="1" fontAlgn="auto" hangingPunct="1">
              <a:spcBef>
                <a:spcPts val="0"/>
              </a:spcBef>
              <a:spcAft>
                <a:spcPts val="600"/>
              </a:spcAft>
              <a:buNone/>
              <a:defRPr/>
            </a:pPr>
            <a:r>
              <a:rPr lang="de-DE" sz="2200" kern="0" dirty="0">
                <a:latin typeface="Trebuchet MS" pitchFamily="34" charset="0"/>
              </a:rPr>
              <a:t>teils - teils</a:t>
            </a:r>
          </a:p>
        </p:txBody>
      </p:sp>
      <p:sp>
        <p:nvSpPr>
          <p:cNvPr id="82" name="Textfeld 81">
            <a:extLst>
              <a:ext uri="{FF2B5EF4-FFF2-40B4-BE49-F238E27FC236}">
                <a16:creationId xmlns:a16="http://schemas.microsoft.com/office/drawing/2014/main" id="{CFD2205A-024F-45C9-A458-66B93973BC55}"/>
              </a:ext>
            </a:extLst>
          </p:cNvPr>
          <p:cNvSpPr txBox="1">
            <a:spLocks noChangeArrowheads="1"/>
          </p:cNvSpPr>
          <p:nvPr/>
        </p:nvSpPr>
        <p:spPr bwMode="auto">
          <a:xfrm>
            <a:off x="6270168" y="1628800"/>
            <a:ext cx="2345514" cy="1261884"/>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sowohl – als auch</a:t>
            </a:r>
          </a:p>
          <a:p>
            <a:pPr lvl="0" eaLnBrk="1" fontAlgn="auto" hangingPunct="1">
              <a:spcBef>
                <a:spcPts val="0"/>
              </a:spcBef>
              <a:spcAft>
                <a:spcPts val="600"/>
              </a:spcAft>
              <a:buNone/>
              <a:defRPr/>
            </a:pPr>
            <a:r>
              <a:rPr lang="de-DE" sz="2200" kern="0" dirty="0">
                <a:latin typeface="Trebuchet MS" pitchFamily="34" charset="0"/>
              </a:rPr>
              <a:t>weder – noch</a:t>
            </a:r>
          </a:p>
          <a:p>
            <a:pPr lvl="0" eaLnBrk="1" fontAlgn="auto" hangingPunct="1">
              <a:spcBef>
                <a:spcPts val="0"/>
              </a:spcBef>
              <a:spcAft>
                <a:spcPts val="600"/>
              </a:spcAft>
              <a:buNone/>
              <a:defRPr/>
            </a:pPr>
            <a:r>
              <a:rPr lang="de-DE" sz="2200" kern="0" dirty="0">
                <a:latin typeface="Trebuchet MS" pitchFamily="34" charset="0"/>
              </a:rPr>
              <a:t>entweder – oder</a:t>
            </a:r>
          </a:p>
        </p:txBody>
      </p:sp>
      <p:sp>
        <p:nvSpPr>
          <p:cNvPr id="83" name="Textfeld 82">
            <a:extLst>
              <a:ext uri="{FF2B5EF4-FFF2-40B4-BE49-F238E27FC236}">
                <a16:creationId xmlns:a16="http://schemas.microsoft.com/office/drawing/2014/main" id="{0DF37A21-CA82-4293-9869-8DB9690D72C2}"/>
              </a:ext>
            </a:extLst>
          </p:cNvPr>
          <p:cNvSpPr txBox="1">
            <a:spLocks noChangeArrowheads="1"/>
          </p:cNvSpPr>
          <p:nvPr/>
        </p:nvSpPr>
        <p:spPr bwMode="auto">
          <a:xfrm>
            <a:off x="444065" y="3480079"/>
            <a:ext cx="119776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 </a:t>
            </a:r>
          </a:p>
        </p:txBody>
      </p:sp>
      <p:sp>
        <p:nvSpPr>
          <p:cNvPr id="84" name="Textfeld 83">
            <a:extLst>
              <a:ext uri="{FF2B5EF4-FFF2-40B4-BE49-F238E27FC236}">
                <a16:creationId xmlns:a16="http://schemas.microsoft.com/office/drawing/2014/main" id="{DE53DBF6-4145-4072-A4E6-C76FF3041150}"/>
              </a:ext>
            </a:extLst>
          </p:cNvPr>
          <p:cNvSpPr txBox="1">
            <a:spLocks noChangeArrowheads="1"/>
          </p:cNvSpPr>
          <p:nvPr/>
        </p:nvSpPr>
        <p:spPr bwMode="auto">
          <a:xfrm>
            <a:off x="444064" y="3910580"/>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100" name="Textfeld 99">
            <a:extLst>
              <a:ext uri="{FF2B5EF4-FFF2-40B4-BE49-F238E27FC236}">
                <a16:creationId xmlns:a16="http://schemas.microsoft.com/office/drawing/2014/main" id="{824EFDB3-FCD0-403A-8CC2-9FC8C48F5B6D}"/>
              </a:ext>
            </a:extLst>
          </p:cNvPr>
          <p:cNvSpPr txBox="1">
            <a:spLocks noChangeArrowheads="1"/>
          </p:cNvSpPr>
          <p:nvPr/>
        </p:nvSpPr>
        <p:spPr bwMode="auto">
          <a:xfrm>
            <a:off x="2611076" y="3480079"/>
            <a:ext cx="119776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 </a:t>
            </a:r>
          </a:p>
        </p:txBody>
      </p:sp>
      <p:sp>
        <p:nvSpPr>
          <p:cNvPr id="101" name="Textfeld 100">
            <a:extLst>
              <a:ext uri="{FF2B5EF4-FFF2-40B4-BE49-F238E27FC236}">
                <a16:creationId xmlns:a16="http://schemas.microsoft.com/office/drawing/2014/main" id="{DB103DE9-B1C1-4461-B4B5-D48941938664}"/>
              </a:ext>
            </a:extLst>
          </p:cNvPr>
          <p:cNvSpPr txBox="1">
            <a:spLocks noChangeArrowheads="1"/>
          </p:cNvSpPr>
          <p:nvPr/>
        </p:nvSpPr>
        <p:spPr bwMode="auto">
          <a:xfrm>
            <a:off x="6417777" y="3543884"/>
            <a:ext cx="111280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a:t>
            </a:r>
          </a:p>
        </p:txBody>
      </p:sp>
      <p:sp>
        <p:nvSpPr>
          <p:cNvPr id="102" name="Textfeld 101">
            <a:extLst>
              <a:ext uri="{FF2B5EF4-FFF2-40B4-BE49-F238E27FC236}">
                <a16:creationId xmlns:a16="http://schemas.microsoft.com/office/drawing/2014/main" id="{75BFBCFE-B7FA-403B-BA60-E6E32E198362}"/>
              </a:ext>
            </a:extLst>
          </p:cNvPr>
          <p:cNvSpPr txBox="1">
            <a:spLocks noChangeArrowheads="1"/>
          </p:cNvSpPr>
          <p:nvPr/>
        </p:nvSpPr>
        <p:spPr bwMode="auto">
          <a:xfrm>
            <a:off x="6417776" y="3948027"/>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103" name="Textfeld 102">
            <a:extLst>
              <a:ext uri="{FF2B5EF4-FFF2-40B4-BE49-F238E27FC236}">
                <a16:creationId xmlns:a16="http://schemas.microsoft.com/office/drawing/2014/main" id="{6E09DD27-A91C-4129-931B-1CB1C36D8F24}"/>
              </a:ext>
            </a:extLst>
          </p:cNvPr>
          <p:cNvSpPr txBox="1">
            <a:spLocks noChangeArrowheads="1"/>
          </p:cNvSpPr>
          <p:nvPr/>
        </p:nvSpPr>
        <p:spPr bwMode="auto">
          <a:xfrm>
            <a:off x="9213624" y="3517526"/>
            <a:ext cx="111280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Komma</a:t>
            </a:r>
          </a:p>
        </p:txBody>
      </p:sp>
      <p:sp>
        <p:nvSpPr>
          <p:cNvPr id="104" name="Textfeld 103">
            <a:extLst>
              <a:ext uri="{FF2B5EF4-FFF2-40B4-BE49-F238E27FC236}">
                <a16:creationId xmlns:a16="http://schemas.microsoft.com/office/drawing/2014/main" id="{A7FE6513-2524-44DE-A7B0-7FC62683467E}"/>
              </a:ext>
            </a:extLst>
          </p:cNvPr>
          <p:cNvSpPr txBox="1">
            <a:spLocks noChangeArrowheads="1"/>
          </p:cNvSpPr>
          <p:nvPr/>
        </p:nvSpPr>
        <p:spPr bwMode="auto">
          <a:xfrm>
            <a:off x="9219270" y="3948027"/>
            <a:ext cx="17475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Kein Komma</a:t>
            </a:r>
          </a:p>
        </p:txBody>
      </p:sp>
      <p:sp>
        <p:nvSpPr>
          <p:cNvPr id="105" name="Textfeld 104">
            <a:extLst>
              <a:ext uri="{FF2B5EF4-FFF2-40B4-BE49-F238E27FC236}">
                <a16:creationId xmlns:a16="http://schemas.microsoft.com/office/drawing/2014/main" id="{CE8B0336-378C-4F68-AD38-FC887C6275E2}"/>
              </a:ext>
            </a:extLst>
          </p:cNvPr>
          <p:cNvSpPr txBox="1">
            <a:spLocks noChangeArrowheads="1"/>
          </p:cNvSpPr>
          <p:nvPr/>
        </p:nvSpPr>
        <p:spPr bwMode="auto">
          <a:xfrm>
            <a:off x="474282" y="3472336"/>
            <a:ext cx="2004075" cy="1107996"/>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chemeClr val="tx2">
                    <a:lumMod val="60000"/>
                    <a:lumOff val="40000"/>
                  </a:schemeClr>
                </a:solidFill>
                <a:latin typeface="Trebuchet MS" pitchFamily="34" charset="0"/>
              </a:rPr>
              <a:t>Komma          </a:t>
            </a:r>
          </a:p>
          <a:p>
            <a:pPr lvl="0" eaLnBrk="1" fontAlgn="auto" hangingPunct="1">
              <a:spcBef>
                <a:spcPts val="0"/>
              </a:spcBef>
              <a:spcAft>
                <a:spcPts val="0"/>
              </a:spcAft>
              <a:buNone/>
              <a:defRPr/>
            </a:pPr>
            <a:endParaRPr lang="de-DE" sz="2200" b="1" kern="0" dirty="0">
              <a:solidFill>
                <a:schemeClr val="tx2">
                  <a:lumMod val="60000"/>
                  <a:lumOff val="40000"/>
                </a:schemeClr>
              </a:solidFill>
              <a:latin typeface="Trebuchet MS" pitchFamily="34" charset="0"/>
            </a:endParaRPr>
          </a:p>
          <a:p>
            <a:pPr lvl="0" eaLnBrk="1" fontAlgn="auto" hangingPunct="1">
              <a:spcBef>
                <a:spcPts val="0"/>
              </a:spcBef>
              <a:spcAft>
                <a:spcPts val="0"/>
              </a:spcAft>
              <a:buNone/>
              <a:defRPr/>
            </a:pPr>
            <a:endParaRPr lang="de-DE" sz="2200" b="1" kern="0" dirty="0">
              <a:solidFill>
                <a:schemeClr val="tx2">
                  <a:lumMod val="60000"/>
                  <a:lumOff val="40000"/>
                </a:schemeClr>
              </a:solidFill>
              <a:latin typeface="Trebuchet MS" pitchFamily="34" charset="0"/>
            </a:endParaRPr>
          </a:p>
        </p:txBody>
      </p:sp>
      <p:sp>
        <p:nvSpPr>
          <p:cNvPr id="106" name="Textfeld 105">
            <a:extLst>
              <a:ext uri="{FF2B5EF4-FFF2-40B4-BE49-F238E27FC236}">
                <a16:creationId xmlns:a16="http://schemas.microsoft.com/office/drawing/2014/main" id="{441F1851-2380-4318-9223-1279FC4966F8}"/>
              </a:ext>
            </a:extLst>
          </p:cNvPr>
          <p:cNvSpPr txBox="1">
            <a:spLocks noChangeArrowheads="1"/>
          </p:cNvSpPr>
          <p:nvPr/>
        </p:nvSpPr>
        <p:spPr bwMode="auto">
          <a:xfrm>
            <a:off x="2639274" y="3472336"/>
            <a:ext cx="1919115" cy="1107996"/>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chemeClr val="tx2">
                    <a:lumMod val="60000"/>
                    <a:lumOff val="40000"/>
                  </a:schemeClr>
                </a:solidFill>
                <a:latin typeface="Trebuchet MS" pitchFamily="34" charset="0"/>
              </a:rPr>
              <a:t>Komma         </a:t>
            </a:r>
          </a:p>
          <a:p>
            <a:pPr lvl="0" eaLnBrk="1" fontAlgn="auto" hangingPunct="1">
              <a:spcBef>
                <a:spcPts val="0"/>
              </a:spcBef>
              <a:spcAft>
                <a:spcPts val="0"/>
              </a:spcAft>
              <a:buNone/>
              <a:defRPr/>
            </a:pPr>
            <a:endParaRPr lang="de-DE" sz="2200" b="1" kern="0" dirty="0">
              <a:solidFill>
                <a:schemeClr val="tx2">
                  <a:lumMod val="60000"/>
                  <a:lumOff val="40000"/>
                </a:schemeClr>
              </a:solidFill>
              <a:latin typeface="Trebuchet MS" pitchFamily="34" charset="0"/>
            </a:endParaRPr>
          </a:p>
          <a:p>
            <a:pPr lvl="0" eaLnBrk="1" fontAlgn="auto" hangingPunct="1">
              <a:spcBef>
                <a:spcPts val="0"/>
              </a:spcBef>
              <a:spcAft>
                <a:spcPts val="0"/>
              </a:spcAft>
              <a:buNone/>
              <a:defRPr/>
            </a:pPr>
            <a:endParaRPr lang="de-DE" sz="2200" b="1" kern="0" dirty="0">
              <a:solidFill>
                <a:schemeClr val="tx2">
                  <a:lumMod val="60000"/>
                  <a:lumOff val="40000"/>
                </a:schemeClr>
              </a:solidFill>
              <a:latin typeface="Trebuchet MS" pitchFamily="34" charset="0"/>
            </a:endParaRPr>
          </a:p>
        </p:txBody>
      </p:sp>
      <p:sp>
        <p:nvSpPr>
          <p:cNvPr id="107" name="Textfeld 106">
            <a:extLst>
              <a:ext uri="{FF2B5EF4-FFF2-40B4-BE49-F238E27FC236}">
                <a16:creationId xmlns:a16="http://schemas.microsoft.com/office/drawing/2014/main" id="{79616609-07C8-49A8-9651-4413281113EE}"/>
              </a:ext>
            </a:extLst>
          </p:cNvPr>
          <p:cNvSpPr txBox="1">
            <a:spLocks noChangeArrowheads="1"/>
          </p:cNvSpPr>
          <p:nvPr/>
        </p:nvSpPr>
        <p:spPr bwMode="auto">
          <a:xfrm>
            <a:off x="6447405" y="3212976"/>
            <a:ext cx="1827744" cy="1107996"/>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endParaRPr lang="de-DE" sz="2200" b="1" kern="0" dirty="0">
              <a:solidFill>
                <a:srgbClr val="FF0000"/>
              </a:solidFill>
              <a:latin typeface="Trebuchet MS" pitchFamily="34" charset="0"/>
            </a:endParaRPr>
          </a:p>
          <a:p>
            <a:pPr lvl="0" eaLnBrk="1" fontAlgn="auto" hangingPunct="1">
              <a:spcBef>
                <a:spcPts val="0"/>
              </a:spcBef>
              <a:spcAft>
                <a:spcPts val="0"/>
              </a:spcAft>
              <a:buNone/>
              <a:defRPr/>
            </a:pPr>
            <a:endParaRPr lang="de-DE" sz="2200" b="1" kern="0" dirty="0">
              <a:solidFill>
                <a:srgbClr val="FF0000"/>
              </a:solidFill>
              <a:latin typeface="Trebuchet MS" pitchFamily="34" charset="0"/>
            </a:endParaRPr>
          </a:p>
          <a:p>
            <a:pPr lvl="0" eaLnBrk="1" fontAlgn="auto" hangingPunct="1">
              <a:spcBef>
                <a:spcPts val="0"/>
              </a:spcBef>
              <a:spcAft>
                <a:spcPts val="0"/>
              </a:spcAft>
              <a:buNone/>
              <a:defRPr/>
            </a:pPr>
            <a:r>
              <a:rPr lang="de-DE" sz="2200" b="1" kern="0" dirty="0">
                <a:solidFill>
                  <a:srgbClr val="FF0000"/>
                </a:solidFill>
                <a:latin typeface="Trebuchet MS" pitchFamily="34" charset="0"/>
              </a:rPr>
              <a:t>Kein Komma</a:t>
            </a:r>
          </a:p>
        </p:txBody>
      </p:sp>
      <p:sp>
        <p:nvSpPr>
          <p:cNvPr id="108" name="Textfeld 107">
            <a:extLst>
              <a:ext uri="{FF2B5EF4-FFF2-40B4-BE49-F238E27FC236}">
                <a16:creationId xmlns:a16="http://schemas.microsoft.com/office/drawing/2014/main" id="{898D21D4-6F20-4326-B13E-9F55E9864F18}"/>
              </a:ext>
            </a:extLst>
          </p:cNvPr>
          <p:cNvSpPr txBox="1">
            <a:spLocks noChangeArrowheads="1"/>
          </p:cNvSpPr>
          <p:nvPr/>
        </p:nvSpPr>
        <p:spPr bwMode="auto">
          <a:xfrm>
            <a:off x="9213624" y="3257108"/>
            <a:ext cx="1827744" cy="1107996"/>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endParaRPr lang="de-DE" sz="2200" b="1" kern="0" dirty="0">
              <a:solidFill>
                <a:srgbClr val="FF0000"/>
              </a:solidFill>
              <a:latin typeface="Trebuchet MS" pitchFamily="34" charset="0"/>
            </a:endParaRPr>
          </a:p>
          <a:p>
            <a:pPr lvl="0" eaLnBrk="1" fontAlgn="auto" hangingPunct="1">
              <a:spcBef>
                <a:spcPts val="0"/>
              </a:spcBef>
              <a:spcAft>
                <a:spcPts val="0"/>
              </a:spcAft>
              <a:buNone/>
              <a:defRPr/>
            </a:pPr>
            <a:endParaRPr lang="de-DE" sz="2200" b="1" kern="0" dirty="0">
              <a:solidFill>
                <a:srgbClr val="FF0000"/>
              </a:solidFill>
              <a:latin typeface="Trebuchet MS" pitchFamily="34" charset="0"/>
            </a:endParaRPr>
          </a:p>
          <a:p>
            <a:pPr lvl="0" eaLnBrk="1" fontAlgn="auto" hangingPunct="1">
              <a:spcBef>
                <a:spcPts val="0"/>
              </a:spcBef>
              <a:spcAft>
                <a:spcPts val="0"/>
              </a:spcAft>
              <a:buNone/>
              <a:defRPr/>
            </a:pPr>
            <a:r>
              <a:rPr lang="de-DE" sz="2200" b="1" kern="0" dirty="0">
                <a:solidFill>
                  <a:srgbClr val="FF0000"/>
                </a:solidFill>
                <a:latin typeface="Trebuchet MS" pitchFamily="34" charset="0"/>
              </a:rPr>
              <a:t>Kein Komma</a:t>
            </a:r>
          </a:p>
        </p:txBody>
      </p:sp>
      <p:sp>
        <p:nvSpPr>
          <p:cNvPr id="126" name="Textfeld 125">
            <a:extLst>
              <a:ext uri="{FF2B5EF4-FFF2-40B4-BE49-F238E27FC236}">
                <a16:creationId xmlns:a16="http://schemas.microsoft.com/office/drawing/2014/main" id="{FCB886C1-2E27-4C7A-8896-FBB75F73DAC8}"/>
              </a:ext>
            </a:extLst>
          </p:cNvPr>
          <p:cNvSpPr txBox="1">
            <a:spLocks noChangeArrowheads="1"/>
          </p:cNvSpPr>
          <p:nvPr/>
        </p:nvSpPr>
        <p:spPr bwMode="auto">
          <a:xfrm>
            <a:off x="4448204" y="3508201"/>
            <a:ext cx="1758815" cy="144655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kern="0" dirty="0">
                <a:latin typeface="Trebuchet MS" pitchFamily="34" charset="0"/>
              </a:rPr>
              <a:t>Warum?</a:t>
            </a:r>
          </a:p>
          <a:p>
            <a:pPr lvl="0" algn="ctr" eaLnBrk="1" fontAlgn="auto" hangingPunct="1">
              <a:spcBef>
                <a:spcPts val="0"/>
              </a:spcBef>
              <a:spcAft>
                <a:spcPts val="0"/>
              </a:spcAft>
              <a:buNone/>
              <a:defRPr/>
            </a:pPr>
            <a:r>
              <a:rPr lang="de-DE" sz="2200" kern="0" dirty="0">
                <a:solidFill>
                  <a:srgbClr val="FF0000"/>
                </a:solidFill>
                <a:latin typeface="Trebuchet MS" pitchFamily="34" charset="0"/>
              </a:rPr>
              <a:t>Klick auf die</a:t>
            </a:r>
          </a:p>
          <a:p>
            <a:pPr lvl="0" algn="ctr" eaLnBrk="1" fontAlgn="auto" hangingPunct="1">
              <a:spcBef>
                <a:spcPts val="0"/>
              </a:spcBef>
              <a:spcAft>
                <a:spcPts val="0"/>
              </a:spcAft>
              <a:buNone/>
              <a:defRPr/>
            </a:pPr>
            <a:r>
              <a:rPr lang="de-DE" sz="2200" kern="0" dirty="0">
                <a:solidFill>
                  <a:srgbClr val="FF0000"/>
                </a:solidFill>
                <a:latin typeface="Trebuchet MS" pitchFamily="34" charset="0"/>
              </a:rPr>
              <a:t>zutreffende</a:t>
            </a:r>
          </a:p>
          <a:p>
            <a:pPr lvl="0" algn="ctr" eaLnBrk="1" fontAlgn="auto" hangingPunct="1">
              <a:spcBef>
                <a:spcPts val="0"/>
              </a:spcBef>
              <a:spcAft>
                <a:spcPts val="0"/>
              </a:spcAft>
              <a:buNone/>
              <a:defRPr/>
            </a:pPr>
            <a:r>
              <a:rPr lang="de-DE" sz="2200" kern="0" dirty="0">
                <a:solidFill>
                  <a:srgbClr val="FF0000"/>
                </a:solidFill>
                <a:latin typeface="Trebuchet MS" pitchFamily="34" charset="0"/>
              </a:rPr>
              <a:t>Aussage!</a:t>
            </a:r>
          </a:p>
        </p:txBody>
      </p:sp>
      <p:sp>
        <p:nvSpPr>
          <p:cNvPr id="127" name="Rechteck 126">
            <a:extLst>
              <a:ext uri="{FF2B5EF4-FFF2-40B4-BE49-F238E27FC236}">
                <a16:creationId xmlns:a16="http://schemas.microsoft.com/office/drawing/2014/main" id="{35455102-2743-4E51-A204-14542C7E9591}"/>
              </a:ext>
            </a:extLst>
          </p:cNvPr>
          <p:cNvSpPr/>
          <p:nvPr/>
        </p:nvSpPr>
        <p:spPr>
          <a:xfrm>
            <a:off x="7669250" y="4747791"/>
            <a:ext cx="423514" cy="430887"/>
          </a:xfrm>
          <a:prstGeom prst="rect">
            <a:avLst/>
          </a:prstGeom>
        </p:spPr>
        <p:txBody>
          <a:bodyPr wrap="none">
            <a:spAutoFit/>
          </a:bodyPr>
          <a:lstStyle/>
          <a:p>
            <a:r>
              <a:rPr lang="de-DE" sz="2200" b="1" kern="0" dirty="0">
                <a:solidFill>
                  <a:srgbClr val="FF0000"/>
                </a:solidFill>
                <a:latin typeface="Trebuchet MS" pitchFamily="34" charset="0"/>
                <a:sym typeface="Wingdings" panose="05000000000000000000" pitchFamily="2" charset="2"/>
              </a:rPr>
              <a:t></a:t>
            </a:r>
            <a:endParaRPr lang="de-DE" sz="2200" dirty="0"/>
          </a:p>
        </p:txBody>
      </p:sp>
      <p:sp>
        <p:nvSpPr>
          <p:cNvPr id="128" name="Rechteck 127">
            <a:extLst>
              <a:ext uri="{FF2B5EF4-FFF2-40B4-BE49-F238E27FC236}">
                <a16:creationId xmlns:a16="http://schemas.microsoft.com/office/drawing/2014/main" id="{2DD1BE41-7109-4A19-842B-B06254E8C936}"/>
              </a:ext>
            </a:extLst>
          </p:cNvPr>
          <p:cNvSpPr/>
          <p:nvPr/>
        </p:nvSpPr>
        <p:spPr>
          <a:xfrm>
            <a:off x="3440238" y="5589240"/>
            <a:ext cx="423514" cy="430887"/>
          </a:xfrm>
          <a:prstGeom prst="rect">
            <a:avLst/>
          </a:prstGeom>
        </p:spPr>
        <p:txBody>
          <a:bodyPr wrap="none">
            <a:spAutoFit/>
          </a:bodyPr>
          <a:lstStyle/>
          <a:p>
            <a:r>
              <a:rPr lang="de-DE" sz="2200" b="1" kern="0" dirty="0">
                <a:solidFill>
                  <a:srgbClr val="FF0000"/>
                </a:solidFill>
                <a:latin typeface="Trebuchet MS" pitchFamily="34" charset="0"/>
                <a:sym typeface="Wingdings" panose="05000000000000000000" pitchFamily="2" charset="2"/>
              </a:rPr>
              <a:t></a:t>
            </a:r>
            <a:endParaRPr lang="de-DE" sz="2200" dirty="0"/>
          </a:p>
        </p:txBody>
      </p:sp>
      <p:sp>
        <p:nvSpPr>
          <p:cNvPr id="129" name="Textfeld 128">
            <a:extLst>
              <a:ext uri="{FF2B5EF4-FFF2-40B4-BE49-F238E27FC236}">
                <a16:creationId xmlns:a16="http://schemas.microsoft.com/office/drawing/2014/main" id="{A82062A4-74E8-43AF-9881-5AE6DF403287}"/>
              </a:ext>
            </a:extLst>
          </p:cNvPr>
          <p:cNvSpPr txBox="1">
            <a:spLocks noChangeArrowheads="1"/>
          </p:cNvSpPr>
          <p:nvPr/>
        </p:nvSpPr>
        <p:spPr bwMode="auto">
          <a:xfrm>
            <a:off x="466516" y="4747791"/>
            <a:ext cx="4693380" cy="7694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einschränkend,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hervorhebend oder gegensätzlich!</a:t>
            </a:r>
          </a:p>
        </p:txBody>
      </p:sp>
      <p:sp>
        <p:nvSpPr>
          <p:cNvPr id="130" name="Textfeld 129">
            <a:extLst>
              <a:ext uri="{FF2B5EF4-FFF2-40B4-BE49-F238E27FC236}">
                <a16:creationId xmlns:a16="http://schemas.microsoft.com/office/drawing/2014/main" id="{024A4AAE-B2E3-4956-85E1-F64482B196BE}"/>
              </a:ext>
            </a:extLst>
          </p:cNvPr>
          <p:cNvSpPr txBox="1">
            <a:spLocks noChangeArrowheads="1"/>
          </p:cNvSpPr>
          <p:nvPr/>
        </p:nvSpPr>
        <p:spPr bwMode="auto">
          <a:xfrm>
            <a:off x="466516" y="5603176"/>
            <a:ext cx="494718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Aufzählungen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oder Alternativen verbunden werden.</a:t>
            </a:r>
          </a:p>
        </p:txBody>
      </p:sp>
      <p:sp>
        <p:nvSpPr>
          <p:cNvPr id="131" name="Textfeld 130">
            <a:extLst>
              <a:ext uri="{FF2B5EF4-FFF2-40B4-BE49-F238E27FC236}">
                <a16:creationId xmlns:a16="http://schemas.microsoft.com/office/drawing/2014/main" id="{8898775C-626F-49DA-82FE-BCFFDE289C48}"/>
              </a:ext>
            </a:extLst>
          </p:cNvPr>
          <p:cNvSpPr txBox="1">
            <a:spLocks noChangeArrowheads="1"/>
          </p:cNvSpPr>
          <p:nvPr/>
        </p:nvSpPr>
        <p:spPr bwMode="auto">
          <a:xfrm>
            <a:off x="6894650" y="4747791"/>
            <a:ext cx="448231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einschränkend, </a:t>
            </a:r>
          </a:p>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hervorhebend oder gegensätzlich!</a:t>
            </a:r>
          </a:p>
        </p:txBody>
      </p:sp>
      <p:sp>
        <p:nvSpPr>
          <p:cNvPr id="132" name="Textfeld 131">
            <a:extLst>
              <a:ext uri="{FF2B5EF4-FFF2-40B4-BE49-F238E27FC236}">
                <a16:creationId xmlns:a16="http://schemas.microsoft.com/office/drawing/2014/main" id="{3FED75A3-EA45-4847-9568-4DAD4603353D}"/>
              </a:ext>
            </a:extLst>
          </p:cNvPr>
          <p:cNvSpPr txBox="1">
            <a:spLocks noChangeArrowheads="1"/>
          </p:cNvSpPr>
          <p:nvPr/>
        </p:nvSpPr>
        <p:spPr bwMode="auto">
          <a:xfrm>
            <a:off x="6405396" y="5611887"/>
            <a:ext cx="494718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 weil Aufzählungen </a:t>
            </a:r>
          </a:p>
          <a:p>
            <a:pPr lvl="0" algn="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oder Alternativen verbunden werden.</a:t>
            </a:r>
          </a:p>
        </p:txBody>
      </p:sp>
      <p:sp>
        <p:nvSpPr>
          <p:cNvPr id="133" name="Rechteck 132">
            <a:extLst>
              <a:ext uri="{FF2B5EF4-FFF2-40B4-BE49-F238E27FC236}">
                <a16:creationId xmlns:a16="http://schemas.microsoft.com/office/drawing/2014/main" id="{163A47F1-3961-44FC-82A5-FFC0B229392F}"/>
              </a:ext>
            </a:extLst>
          </p:cNvPr>
          <p:cNvSpPr/>
          <p:nvPr/>
        </p:nvSpPr>
        <p:spPr>
          <a:xfrm>
            <a:off x="489996" y="5600229"/>
            <a:ext cx="5101948" cy="694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auto">
              <a:spcBef>
                <a:spcPts val="0"/>
              </a:spcBef>
              <a:spcAft>
                <a:spcPts val="0"/>
              </a:spcAft>
              <a:defRPr/>
            </a:pPr>
            <a:endParaRPr lang="de-DE" sz="1200" kern="0" dirty="0">
              <a:solidFill>
                <a:srgbClr val="FF0000"/>
              </a:solidFill>
              <a:latin typeface="Trebuchet MS" pitchFamily="34" charset="0"/>
              <a:cs typeface="Arial" charset="0"/>
            </a:endParaRPr>
          </a:p>
        </p:txBody>
      </p:sp>
      <p:sp>
        <p:nvSpPr>
          <p:cNvPr id="134" name="Rechteck 133">
            <a:extLst>
              <a:ext uri="{FF2B5EF4-FFF2-40B4-BE49-F238E27FC236}">
                <a16:creationId xmlns:a16="http://schemas.microsoft.com/office/drawing/2014/main" id="{B3FF2A51-59B0-49AB-80A9-4F6F34B6072F}"/>
              </a:ext>
            </a:extLst>
          </p:cNvPr>
          <p:cNvSpPr/>
          <p:nvPr/>
        </p:nvSpPr>
        <p:spPr>
          <a:xfrm>
            <a:off x="6731146" y="4804578"/>
            <a:ext cx="4693446" cy="694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 name="Rechteck 134">
            <a:extLst>
              <a:ext uri="{FF2B5EF4-FFF2-40B4-BE49-F238E27FC236}">
                <a16:creationId xmlns:a16="http://schemas.microsoft.com/office/drawing/2014/main" id="{AABC273C-F701-46D9-9E37-6DF71C255F83}"/>
              </a:ext>
            </a:extLst>
          </p:cNvPr>
          <p:cNvSpPr/>
          <p:nvPr/>
        </p:nvSpPr>
        <p:spPr>
          <a:xfrm>
            <a:off x="3428892" y="4756097"/>
            <a:ext cx="339878" cy="434010"/>
          </a:xfrm>
          <a:prstGeom prst="rect">
            <a:avLst/>
          </a:prstGeom>
        </p:spPr>
        <p:txBody>
          <a:bodyPr wrap="square">
            <a:spAutoFit/>
          </a:bodyPr>
          <a:lstStyle/>
          <a:p>
            <a:r>
              <a:rPr lang="de-DE" sz="2200" b="1" kern="0" dirty="0">
                <a:solidFill>
                  <a:schemeClr val="tx2">
                    <a:lumMod val="60000"/>
                    <a:lumOff val="40000"/>
                  </a:schemeClr>
                </a:solidFill>
                <a:latin typeface="Trebuchet MS" pitchFamily="34" charset="0"/>
                <a:sym typeface="Wingdings" panose="05000000000000000000" pitchFamily="2" charset="2"/>
              </a:rPr>
              <a:t></a:t>
            </a:r>
            <a:endParaRPr lang="de-DE" sz="2200" dirty="0">
              <a:solidFill>
                <a:schemeClr val="tx2">
                  <a:lumMod val="60000"/>
                  <a:lumOff val="40000"/>
                </a:schemeClr>
              </a:solidFill>
            </a:endParaRPr>
          </a:p>
        </p:txBody>
      </p:sp>
      <p:sp>
        <p:nvSpPr>
          <p:cNvPr id="136" name="Rechteck 135">
            <a:extLst>
              <a:ext uri="{FF2B5EF4-FFF2-40B4-BE49-F238E27FC236}">
                <a16:creationId xmlns:a16="http://schemas.microsoft.com/office/drawing/2014/main" id="{8905BE81-0641-4371-86CA-2F657E351EFB}"/>
              </a:ext>
            </a:extLst>
          </p:cNvPr>
          <p:cNvSpPr/>
          <p:nvPr/>
        </p:nvSpPr>
        <p:spPr>
          <a:xfrm>
            <a:off x="7669250" y="5611167"/>
            <a:ext cx="423514" cy="430887"/>
          </a:xfrm>
          <a:prstGeom prst="rect">
            <a:avLst/>
          </a:prstGeom>
        </p:spPr>
        <p:txBody>
          <a:bodyPr wrap="none">
            <a:spAutoFit/>
          </a:bodyPr>
          <a:lstStyle/>
          <a:p>
            <a:r>
              <a:rPr lang="de-DE" sz="2200" b="1" kern="0" dirty="0">
                <a:solidFill>
                  <a:schemeClr val="tx2">
                    <a:lumMod val="60000"/>
                    <a:lumOff val="40000"/>
                  </a:schemeClr>
                </a:solidFill>
                <a:latin typeface="Trebuchet MS" pitchFamily="34" charset="0"/>
                <a:sym typeface="Wingdings" panose="05000000000000000000" pitchFamily="2" charset="2"/>
              </a:rPr>
              <a:t></a:t>
            </a:r>
            <a:endParaRPr lang="de-DE" sz="2200" dirty="0">
              <a:solidFill>
                <a:schemeClr val="tx2">
                  <a:lumMod val="60000"/>
                  <a:lumOff val="40000"/>
                </a:schemeClr>
              </a:solidFill>
            </a:endParaRPr>
          </a:p>
        </p:txBody>
      </p:sp>
    </p:spTree>
    <p:extLst>
      <p:ext uri="{BB962C8B-B14F-4D97-AF65-F5344CB8AC3E}">
        <p14:creationId xmlns:p14="http://schemas.microsoft.com/office/powerpoint/2010/main" val="12199743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8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childTnLst>
                                </p:cTn>
                              </p:par>
                            </p:childTnLst>
                          </p:cTn>
                        </p:par>
                      </p:childTnLst>
                    </p:cTn>
                  </p:par>
                </p:childTnLst>
              </p:cTn>
              <p:nextCondLst>
                <p:cond evt="onClick" delay="0">
                  <p:tgtEl>
                    <p:spTgt spid="83"/>
                  </p:tgtEl>
                </p:cond>
              </p:nextCondLst>
            </p:seq>
            <p:seq concurrent="1" nextAc="seek">
              <p:cTn id="7" restart="whenNotActive" fill="hold" evtFilter="cancelBubble" nodeType="interactiveSeq">
                <p:stCondLst>
                  <p:cond evt="onClick" delay="0">
                    <p:tgtEl>
                      <p:spTgt spid="100"/>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6"/>
                                        </p:tgtEl>
                                        <p:attrNameLst>
                                          <p:attrName>style.visibility</p:attrName>
                                        </p:attrNameLst>
                                      </p:cBhvr>
                                      <p:to>
                                        <p:strVal val="visible"/>
                                      </p:to>
                                    </p:set>
                                  </p:childTnLst>
                                </p:cTn>
                              </p:par>
                            </p:childTnLst>
                          </p:cTn>
                        </p:par>
                      </p:childTnLst>
                    </p:cTn>
                  </p:par>
                </p:childTnLst>
              </p:cTn>
              <p:nextCondLst>
                <p:cond evt="onClick" delay="0">
                  <p:tgtEl>
                    <p:spTgt spid="100"/>
                  </p:tgtEl>
                </p:cond>
              </p:nextCondLst>
            </p:seq>
            <p:seq concurrent="1" nextAc="seek">
              <p:cTn id="12" restart="whenNotActive" fill="hold" evtFilter="cancelBubble" nodeType="interactiveSeq">
                <p:stCondLst>
                  <p:cond evt="onClick" delay="0">
                    <p:tgtEl>
                      <p:spTgt spid="102"/>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7"/>
                                        </p:tgtEl>
                                        <p:attrNameLst>
                                          <p:attrName>style.visibility</p:attrName>
                                        </p:attrNameLst>
                                      </p:cBhvr>
                                      <p:to>
                                        <p:strVal val="visible"/>
                                      </p:to>
                                    </p:set>
                                  </p:childTnLst>
                                </p:cTn>
                              </p:par>
                            </p:childTnLst>
                          </p:cTn>
                        </p:par>
                      </p:childTnLst>
                    </p:cTn>
                  </p:par>
                </p:childTnLst>
              </p:cTn>
              <p:nextCondLst>
                <p:cond evt="onClick" delay="0">
                  <p:tgtEl>
                    <p:spTgt spid="102"/>
                  </p:tgtEl>
                </p:cond>
              </p:nextCondLst>
            </p:seq>
            <p:seq concurrent="1" nextAc="seek">
              <p:cTn id="17" restart="whenNotActive" fill="hold" evtFilter="cancelBubble" nodeType="interactiveSeq">
                <p:stCondLst>
                  <p:cond evt="onClick" delay="0">
                    <p:tgtEl>
                      <p:spTgt spid="104"/>
                    </p:tgtEl>
                  </p:cond>
                </p:stCondLst>
                <p:endSync evt="end" delay="0">
                  <p:rtn val="all"/>
                </p:endSync>
                <p:childTnLst>
                  <p:par>
                    <p:cTn id="18" fill="hold">
                      <p:stCondLst>
                        <p:cond delay="0"/>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8"/>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2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29"/>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30"/>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31"/>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32"/>
                                        </p:tgtEl>
                                        <p:attrNameLst>
                                          <p:attrName>style.visibility</p:attrName>
                                        </p:attrNameLst>
                                      </p:cBhvr>
                                      <p:to>
                                        <p:strVal val="visible"/>
                                      </p:to>
                                    </p:set>
                                  </p:childTnLst>
                                </p:cTn>
                              </p:par>
                            </p:childTnLst>
                          </p:cTn>
                        </p:par>
                      </p:childTnLst>
                    </p:cTn>
                  </p:par>
                </p:childTnLst>
              </p:cTn>
              <p:nextCondLst>
                <p:cond evt="onClick" delay="0">
                  <p:tgtEl>
                    <p:spTgt spid="104"/>
                  </p:tgtEl>
                </p:cond>
              </p:nextCondLst>
            </p:seq>
            <p:seq concurrent="1" nextAc="seek">
              <p:cTn id="32" restart="whenNotActive" fill="hold" evtFilter="cancelBubble" nodeType="interactiveSeq">
                <p:stCondLst>
                  <p:cond evt="onClick" delay="0">
                    <p:tgtEl>
                      <p:spTgt spid="129"/>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5"/>
                                        </p:tgtEl>
                                        <p:attrNameLst>
                                          <p:attrName>style.visibility</p:attrName>
                                        </p:attrNameLst>
                                      </p:cBhvr>
                                      <p:to>
                                        <p:strVal val="visible"/>
                                      </p:to>
                                    </p:set>
                                  </p:childTnLst>
                                </p:cTn>
                              </p:par>
                            </p:childTnLst>
                          </p:cTn>
                        </p:par>
                      </p:childTnLst>
                    </p:cTn>
                  </p:par>
                </p:childTnLst>
              </p:cTn>
              <p:nextCondLst>
                <p:cond evt="onClick" delay="0">
                  <p:tgtEl>
                    <p:spTgt spid="129"/>
                  </p:tgtEl>
                </p:cond>
              </p:nextCondLst>
            </p:seq>
            <p:seq concurrent="1" nextAc="seek">
              <p:cTn id="39" restart="whenNotActive" fill="hold" evtFilter="cancelBubble" nodeType="interactiveSeq">
                <p:stCondLst>
                  <p:cond evt="onClick" delay="0">
                    <p:tgtEl>
                      <p:spTgt spid="132"/>
                    </p:tgtEl>
                  </p:cond>
                </p:stCondLst>
                <p:endSync evt="end" delay="0">
                  <p:rtn val="all"/>
                </p:endSync>
                <p:childTnLst>
                  <p:par>
                    <p:cTn id="40" fill="hold">
                      <p:stCondLst>
                        <p:cond delay="0"/>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3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36"/>
                                        </p:tgtEl>
                                        <p:attrNameLst>
                                          <p:attrName>style.visibility</p:attrName>
                                        </p:attrNameLst>
                                      </p:cBhvr>
                                      <p:to>
                                        <p:strVal val="visible"/>
                                      </p:to>
                                    </p:set>
                                  </p:childTnLst>
                                </p:cTn>
                              </p:par>
                            </p:childTnLst>
                          </p:cTn>
                        </p:par>
                      </p:childTnLst>
                    </p:cTn>
                  </p:par>
                </p:childTnLst>
              </p:cTn>
              <p:nextCondLst>
                <p:cond evt="onClick" delay="0">
                  <p:tgtEl>
                    <p:spTgt spid="132"/>
                  </p:tgtEl>
                </p:cond>
              </p:nextCondLst>
            </p:seq>
            <p:seq concurrent="1" nextAc="seek">
              <p:cTn id="46" restart="whenNotActive" fill="hold" evtFilter="cancelBubble" nodeType="interactiveSeq">
                <p:stCondLst>
                  <p:cond evt="onClick" delay="0">
                    <p:tgtEl>
                      <p:spTgt spid="130"/>
                    </p:tgtEl>
                  </p:cond>
                </p:stCondLst>
                <p:endSync evt="end" delay="0">
                  <p:rtn val="all"/>
                </p:endSync>
                <p:childTnLst>
                  <p:par>
                    <p:cTn id="47" fill="hold">
                      <p:stCondLst>
                        <p:cond delay="0"/>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8"/>
                                        </p:tgtEl>
                                        <p:attrNameLst>
                                          <p:attrName>style.visibility</p:attrName>
                                        </p:attrNameLst>
                                      </p:cBhvr>
                                      <p:to>
                                        <p:strVal val="visible"/>
                                      </p:to>
                                    </p:set>
                                  </p:childTnLst>
                                </p:cTn>
                              </p:par>
                            </p:childTnLst>
                          </p:cTn>
                        </p:par>
                      </p:childTnLst>
                    </p:cTn>
                  </p:par>
                </p:childTnLst>
              </p:cTn>
              <p:nextCondLst>
                <p:cond evt="onClick" delay="0">
                  <p:tgtEl>
                    <p:spTgt spid="130"/>
                  </p:tgtEl>
                </p:cond>
              </p:nextCondLst>
            </p:seq>
            <p:seq concurrent="1" nextAc="seek">
              <p:cTn id="51" restart="whenNotActive" fill="hold" evtFilter="cancelBubble" nodeType="interactiveSeq">
                <p:stCondLst>
                  <p:cond evt="onClick" delay="0">
                    <p:tgtEl>
                      <p:spTgt spid="131"/>
                    </p:tgtEl>
                  </p:cond>
                </p:stCondLst>
                <p:endSync evt="end" delay="0">
                  <p:rtn val="all"/>
                </p:endSync>
                <p:childTnLst>
                  <p:par>
                    <p:cTn id="52" fill="hold">
                      <p:stCondLst>
                        <p:cond delay="0"/>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27"/>
                                        </p:tgtEl>
                                        <p:attrNameLst>
                                          <p:attrName>style.visibility</p:attrName>
                                        </p:attrNameLst>
                                      </p:cBhvr>
                                      <p:to>
                                        <p:strVal val="visible"/>
                                      </p:to>
                                    </p:set>
                                  </p:childTnLst>
                                </p:cTn>
                              </p:par>
                            </p:childTnLst>
                          </p:cTn>
                        </p:par>
                      </p:childTnLst>
                    </p:cTn>
                  </p:par>
                </p:childTnLst>
              </p:cTn>
              <p:nextCondLst>
                <p:cond evt="onClick" delay="0">
                  <p:tgtEl>
                    <p:spTgt spid="131"/>
                  </p:tgtEl>
                </p:cond>
              </p:nextCondLst>
            </p:seq>
          </p:childTnLst>
        </p:cTn>
      </p:par>
    </p:tnLst>
    <p:bldLst>
      <p:bldP spid="105" grpId="0" animBg="1"/>
      <p:bldP spid="106" grpId="0" animBg="1"/>
      <p:bldP spid="107" grpId="0" animBg="1"/>
      <p:bldP spid="108" grpId="0" animBg="1"/>
      <p:bldP spid="126" grpId="0"/>
      <p:bldP spid="127" grpId="0"/>
      <p:bldP spid="128" grpId="0"/>
      <p:bldP spid="129" grpId="0"/>
      <p:bldP spid="130" grpId="0"/>
      <p:bldP spid="131" grpId="0"/>
      <p:bldP spid="132" grpId="0"/>
      <p:bldP spid="133" grpId="0" animBg="1"/>
      <p:bldP spid="134" grpId="0" animBg="1"/>
      <p:bldP spid="135" grpId="0"/>
      <p:bldP spid="13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09	Übung - Komma bei Aufzählungen und Konjunktionen</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60108" y="467380"/>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Setz die Kommas ein!</a:t>
            </a:r>
          </a:p>
        </p:txBody>
      </p:sp>
      <p:sp>
        <p:nvSpPr>
          <p:cNvPr id="32" name="Textfeld 31">
            <a:extLst>
              <a:ext uri="{FF2B5EF4-FFF2-40B4-BE49-F238E27FC236}">
                <a16:creationId xmlns:a16="http://schemas.microsoft.com/office/drawing/2014/main" id="{80309CB6-3AC3-4175-9EF4-221D31428E14}"/>
              </a:ext>
            </a:extLst>
          </p:cNvPr>
          <p:cNvSpPr txBox="1">
            <a:spLocks noChangeArrowheads="1"/>
          </p:cNvSpPr>
          <p:nvPr/>
        </p:nvSpPr>
        <p:spPr bwMode="auto">
          <a:xfrm>
            <a:off x="217836" y="1121037"/>
            <a:ext cx="11974163" cy="5142433"/>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Aufzählungen  wie  erstens  zweitens  drittens  werden  durch  Komma  getrennt.  </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Diese  Regel  ist  leicht  zu  merken  jedoch  machen  Schüler  Studenten  und</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Briefeschreiber  immer  wieder  Fehler  aber  Übungen  helfen  bestimmt.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Hans  ist  nicht  nur  schnell  sondern  auch  gewissenhaft.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Vater  korrigiert  sowohl  meine  als  auch  deine  Hausaufgaben.</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Klaus  hat  sich  sehr  angestrengt  doch  es  kam  nichts  dabei  heraus.</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Wir  sollen  entweder  nach  Hause  gehen  oder  in  den  Hort.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Max  war  nicht  nur  in  der  Schule  sondern  auch  im  Verein  der  Beste.</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Susi  mag  alle  Fächer  jedoch  nicht  Sport.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Einerseits  war  Susi  müde  andererseits  aber  auch  interessiert.</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Wir  gehen  in  ein  Restaurant  oder  ins  Kino  aber  nicht  ins  Theater.</a:t>
            </a:r>
          </a:p>
          <a:p>
            <a:pPr marL="0" marR="0" lvl="0" indent="0" defTabSz="914400" eaLnBrk="1" fontAlgn="auto" latinLnBrk="0" hangingPunct="1">
              <a:spcBef>
                <a:spcPts val="0"/>
              </a:spcBef>
              <a:spcAft>
                <a:spcPts val="700"/>
              </a:spcAft>
              <a:buClrTx/>
              <a:buSzTx/>
              <a:buFontTx/>
              <a:buNone/>
              <a:tabLst/>
              <a:defRPr/>
            </a:pPr>
            <a:r>
              <a:rPr lang="de-DE" sz="2200" kern="0" dirty="0">
                <a:latin typeface="Trebuchet MS" pitchFamily="34" charset="0"/>
              </a:rPr>
              <a:t>Ich  wollte  gehen  doch  es  kam  anders.</a:t>
            </a:r>
          </a:p>
        </p:txBody>
      </p:sp>
      <p:sp>
        <p:nvSpPr>
          <p:cNvPr id="2" name="Rechteck 1">
            <a:extLst>
              <a:ext uri="{FF2B5EF4-FFF2-40B4-BE49-F238E27FC236}">
                <a16:creationId xmlns:a16="http://schemas.microsoft.com/office/drawing/2014/main" id="{A1EFE88A-4B47-ADE1-2D31-57F72A8E2445}"/>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3845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Grafik 69" descr="Männchen mit Ausrufezeichen.png">
            <a:extLst>
              <a:ext uri="{FF2B5EF4-FFF2-40B4-BE49-F238E27FC236}">
                <a16:creationId xmlns:a16="http://schemas.microsoft.com/office/drawing/2014/main" id="{9C83B6FA-418C-4CBF-AF6C-47BE7A1AA5C1}"/>
              </a:ext>
            </a:extLst>
          </p:cNvPr>
          <p:cNvPicPr>
            <a:picLocks noChangeAspect="1"/>
          </p:cNvPicPr>
          <p:nvPr/>
        </p:nvPicPr>
        <p:blipFill>
          <a:blip r:embed="rId3" cstate="print"/>
          <a:stretch>
            <a:fillRect/>
          </a:stretch>
        </p:blipFill>
        <p:spPr>
          <a:xfrm>
            <a:off x="10620146" y="4209728"/>
            <a:ext cx="1512168" cy="2274943"/>
          </a:xfrm>
          <a:prstGeom prst="rect">
            <a:avLst/>
          </a:prstGeom>
        </p:spPr>
      </p:pic>
      <p:sp>
        <p:nvSpPr>
          <p:cNvPr id="115" name="Textfeld 114">
            <a:extLst>
              <a:ext uri="{FF2B5EF4-FFF2-40B4-BE49-F238E27FC236}">
                <a16:creationId xmlns:a16="http://schemas.microsoft.com/office/drawing/2014/main" id="{D3EC62A0-A0CD-41E0-B1F3-28CBFF088644}"/>
              </a:ext>
            </a:extLst>
          </p:cNvPr>
          <p:cNvSpPr txBox="1">
            <a:spLocks noChangeArrowheads="1"/>
          </p:cNvSpPr>
          <p:nvPr/>
        </p:nvSpPr>
        <p:spPr bwMode="auto">
          <a:xfrm>
            <a:off x="8864869" y="1746941"/>
            <a:ext cx="3151214" cy="1107996"/>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kern="0" dirty="0">
                <a:latin typeface="Trebuchet MS" pitchFamily="34" charset="0"/>
              </a:rPr>
              <a:t>Manche Menschen</a:t>
            </a:r>
          </a:p>
          <a:p>
            <a:pPr lvl="0" algn="ctr" eaLnBrk="1" fontAlgn="auto" hangingPunct="1">
              <a:spcBef>
                <a:spcPts val="0"/>
              </a:spcBef>
              <a:spcAft>
                <a:spcPts val="0"/>
              </a:spcAft>
              <a:buNone/>
              <a:defRPr/>
            </a:pPr>
            <a:r>
              <a:rPr lang="de-DE" sz="2200" kern="0" dirty="0">
                <a:latin typeface="Trebuchet MS" pitchFamily="34" charset="0"/>
              </a:rPr>
              <a:t>reden ohne Punkt</a:t>
            </a:r>
          </a:p>
          <a:p>
            <a:pPr lvl="0" algn="ctr" eaLnBrk="1" fontAlgn="auto" hangingPunct="1">
              <a:spcBef>
                <a:spcPts val="0"/>
              </a:spcBef>
              <a:spcAft>
                <a:spcPts val="0"/>
              </a:spcAft>
              <a:buNone/>
              <a:defRPr/>
            </a:pPr>
            <a:r>
              <a:rPr lang="de-DE" sz="2200" kern="0" dirty="0">
                <a:latin typeface="Trebuchet MS" pitchFamily="34" charset="0"/>
              </a:rPr>
              <a:t>und Komma.</a:t>
            </a:r>
          </a:p>
        </p:txBody>
      </p:sp>
      <p:sp>
        <p:nvSpPr>
          <p:cNvPr id="118" name="Sprechblase: rechteckig mit abgerundeten Ecken 117">
            <a:extLst>
              <a:ext uri="{FF2B5EF4-FFF2-40B4-BE49-F238E27FC236}">
                <a16:creationId xmlns:a16="http://schemas.microsoft.com/office/drawing/2014/main" id="{C7DE1EE4-716E-41CA-BE93-D359A3B5B5FB}"/>
              </a:ext>
            </a:extLst>
          </p:cNvPr>
          <p:cNvSpPr/>
          <p:nvPr/>
        </p:nvSpPr>
        <p:spPr>
          <a:xfrm>
            <a:off x="9048329" y="1746941"/>
            <a:ext cx="2808312" cy="1107996"/>
          </a:xfrm>
          <a:prstGeom prst="wedgeRoundRectCallout">
            <a:avLst>
              <a:gd name="adj1" fmla="val 10552"/>
              <a:gd name="adj2" fmla="val 19700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00	Komma - Einführung</a:t>
            </a:r>
            <a:endParaRPr kumimoji="0" lang="de-DE" altLang="de-DE" sz="1800" i="0" u="none" strike="noStrike" kern="0" cap="none" spc="0" normalizeH="0" baseline="0" noProof="0" dirty="0">
              <a:ln>
                <a:noFill/>
              </a:ln>
              <a:effectLst/>
              <a:uLnTx/>
              <a:uFillTx/>
              <a:latin typeface="Trebuchet MS" pitchFamily="34" charset="0"/>
            </a:endParaRPr>
          </a:p>
        </p:txBody>
      </p:sp>
      <p:sp>
        <p:nvSpPr>
          <p:cNvPr id="29" name="Textfeld 28">
            <a:extLst>
              <a:ext uri="{FF2B5EF4-FFF2-40B4-BE49-F238E27FC236}">
                <a16:creationId xmlns:a16="http://schemas.microsoft.com/office/drawing/2014/main" id="{0780136C-DC69-4966-A9E1-ED18868BFEA7}"/>
              </a:ext>
            </a:extLst>
          </p:cNvPr>
          <p:cNvSpPr txBox="1">
            <a:spLocks noChangeArrowheads="1"/>
          </p:cNvSpPr>
          <p:nvPr/>
        </p:nvSpPr>
        <p:spPr bwMode="auto">
          <a:xfrm>
            <a:off x="4816994" y="1122406"/>
            <a:ext cx="3799286" cy="1446550"/>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kern="0" dirty="0">
                <a:latin typeface="Trebuchet MS" pitchFamily="34" charset="0"/>
              </a:rPr>
              <a:t>Das sagt man, wenn jemand schnell, und vor allem</a:t>
            </a:r>
          </a:p>
          <a:p>
            <a:pPr lvl="0" algn="ctr" eaLnBrk="1" fontAlgn="auto" hangingPunct="1">
              <a:spcBef>
                <a:spcPts val="0"/>
              </a:spcBef>
              <a:spcAft>
                <a:spcPts val="0"/>
              </a:spcAft>
              <a:buNone/>
              <a:defRPr/>
            </a:pPr>
            <a:r>
              <a:rPr lang="de-DE" sz="2200" b="1" kern="0" dirty="0">
                <a:solidFill>
                  <a:srgbClr val="FF0000"/>
                </a:solidFill>
                <a:latin typeface="Trebuchet MS" pitchFamily="34" charset="0"/>
              </a:rPr>
              <a:t>?????</a:t>
            </a:r>
          </a:p>
          <a:p>
            <a:pPr lvl="0" algn="ctr" eaLnBrk="1" fontAlgn="auto" hangingPunct="1">
              <a:spcBef>
                <a:spcPts val="0"/>
              </a:spcBef>
              <a:spcAft>
                <a:spcPts val="0"/>
              </a:spcAft>
              <a:buNone/>
              <a:defRPr/>
            </a:pPr>
            <a:r>
              <a:rPr lang="de-DE" sz="2200" kern="0" dirty="0">
                <a:latin typeface="Trebuchet MS" pitchFamily="34" charset="0"/>
              </a:rPr>
              <a:t> spricht.</a:t>
            </a:r>
          </a:p>
        </p:txBody>
      </p:sp>
      <p:sp>
        <p:nvSpPr>
          <p:cNvPr id="30" name="Sprechblase: rechteckig mit abgerundeten Ecken 29">
            <a:extLst>
              <a:ext uri="{FF2B5EF4-FFF2-40B4-BE49-F238E27FC236}">
                <a16:creationId xmlns:a16="http://schemas.microsoft.com/office/drawing/2014/main" id="{BAF9CE68-DA29-4FA2-8221-E21275B4E5D4}"/>
              </a:ext>
            </a:extLst>
          </p:cNvPr>
          <p:cNvSpPr/>
          <p:nvPr/>
        </p:nvSpPr>
        <p:spPr>
          <a:xfrm>
            <a:off x="4782308" y="1052736"/>
            <a:ext cx="3833971" cy="1516219"/>
          </a:xfrm>
          <a:prstGeom prst="wedgeRoundRectCallout">
            <a:avLst>
              <a:gd name="adj1" fmla="val 99668"/>
              <a:gd name="adj2" fmla="val 16978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Textfeld 30">
            <a:extLst>
              <a:ext uri="{FF2B5EF4-FFF2-40B4-BE49-F238E27FC236}">
                <a16:creationId xmlns:a16="http://schemas.microsoft.com/office/drawing/2014/main" id="{72A62063-E8D4-494C-B3B2-7026CF67CEAB}"/>
              </a:ext>
            </a:extLst>
          </p:cNvPr>
          <p:cNvSpPr txBox="1">
            <a:spLocks noChangeArrowheads="1"/>
          </p:cNvSpPr>
          <p:nvPr/>
        </p:nvSpPr>
        <p:spPr bwMode="auto">
          <a:xfrm>
            <a:off x="10747532" y="2854937"/>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32" name="Textfeld 31">
            <a:extLst>
              <a:ext uri="{FF2B5EF4-FFF2-40B4-BE49-F238E27FC236}">
                <a16:creationId xmlns:a16="http://schemas.microsoft.com/office/drawing/2014/main" id="{651EE26B-787C-465D-AE28-0FC00969D2BB}"/>
              </a:ext>
            </a:extLst>
          </p:cNvPr>
          <p:cNvSpPr txBox="1">
            <a:spLocks noChangeArrowheads="1"/>
          </p:cNvSpPr>
          <p:nvPr/>
        </p:nvSpPr>
        <p:spPr bwMode="auto">
          <a:xfrm>
            <a:off x="5719803" y="1787435"/>
            <a:ext cx="2115667" cy="430887"/>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kern="0" dirty="0">
                <a:latin typeface="Trebuchet MS" pitchFamily="34" charset="0"/>
              </a:rPr>
              <a:t>unverständlich</a:t>
            </a:r>
          </a:p>
        </p:txBody>
      </p:sp>
      <p:sp>
        <p:nvSpPr>
          <p:cNvPr id="33" name="Textfeld 32">
            <a:extLst>
              <a:ext uri="{FF2B5EF4-FFF2-40B4-BE49-F238E27FC236}">
                <a16:creationId xmlns:a16="http://schemas.microsoft.com/office/drawing/2014/main" id="{509471B0-6446-41AC-98EC-FFEBAB8C444E}"/>
              </a:ext>
            </a:extLst>
          </p:cNvPr>
          <p:cNvSpPr txBox="1">
            <a:spLocks noChangeArrowheads="1"/>
          </p:cNvSpPr>
          <p:nvPr/>
        </p:nvSpPr>
        <p:spPr bwMode="auto">
          <a:xfrm>
            <a:off x="7357669" y="2553129"/>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34" name="Sprechblase: rechteckig mit abgerundeten Ecken 33">
            <a:extLst>
              <a:ext uri="{FF2B5EF4-FFF2-40B4-BE49-F238E27FC236}">
                <a16:creationId xmlns:a16="http://schemas.microsoft.com/office/drawing/2014/main" id="{D20F6CB5-A8A7-4043-A737-096F749F3ADD}"/>
              </a:ext>
            </a:extLst>
          </p:cNvPr>
          <p:cNvSpPr/>
          <p:nvPr/>
        </p:nvSpPr>
        <p:spPr>
          <a:xfrm>
            <a:off x="298758" y="1700809"/>
            <a:ext cx="3833971" cy="1107996"/>
          </a:xfrm>
          <a:prstGeom prst="wedgeRoundRectCallout">
            <a:avLst>
              <a:gd name="adj1" fmla="val 213612"/>
              <a:gd name="adj2" fmla="val 19798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Textfeld 34">
            <a:extLst>
              <a:ext uri="{FF2B5EF4-FFF2-40B4-BE49-F238E27FC236}">
                <a16:creationId xmlns:a16="http://schemas.microsoft.com/office/drawing/2014/main" id="{25222288-E2E0-450F-A7DD-B137ABDB6937}"/>
              </a:ext>
            </a:extLst>
          </p:cNvPr>
          <p:cNvSpPr txBox="1">
            <a:spLocks noChangeArrowheads="1"/>
          </p:cNvSpPr>
          <p:nvPr/>
        </p:nvSpPr>
        <p:spPr bwMode="auto">
          <a:xfrm>
            <a:off x="268923" y="1700808"/>
            <a:ext cx="3799286" cy="1107996"/>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kern="0" dirty="0">
                <a:latin typeface="Trebuchet MS" pitchFamily="34" charset="0"/>
              </a:rPr>
              <a:t>Das macht deutlich, welche </a:t>
            </a:r>
          </a:p>
          <a:p>
            <a:pPr lvl="0" algn="ctr" eaLnBrk="1" fontAlgn="auto" hangingPunct="1">
              <a:spcBef>
                <a:spcPts val="0"/>
              </a:spcBef>
              <a:spcAft>
                <a:spcPts val="0"/>
              </a:spcAft>
              <a:buNone/>
              <a:defRPr/>
            </a:pPr>
            <a:r>
              <a:rPr lang="de-DE" sz="2200" kern="0" dirty="0">
                <a:latin typeface="Trebuchet MS" pitchFamily="34" charset="0"/>
              </a:rPr>
              <a:t>Funktion Satzzeichen haben.</a:t>
            </a:r>
          </a:p>
          <a:p>
            <a:pPr lvl="0" algn="ctr" eaLnBrk="1" fontAlgn="auto" hangingPunct="1">
              <a:spcBef>
                <a:spcPts val="0"/>
              </a:spcBef>
              <a:spcAft>
                <a:spcPts val="0"/>
              </a:spcAft>
              <a:buNone/>
              <a:defRPr/>
            </a:pPr>
            <a:r>
              <a:rPr lang="de-DE" sz="2200" kern="0" dirty="0">
                <a:solidFill>
                  <a:srgbClr val="FF0000"/>
                </a:solidFill>
                <a:latin typeface="Trebuchet MS" pitchFamily="34" charset="0"/>
              </a:rPr>
              <a:t>Klick auf die Lösung:</a:t>
            </a:r>
          </a:p>
        </p:txBody>
      </p:sp>
      <p:sp>
        <p:nvSpPr>
          <p:cNvPr id="36" name="Textfeld 35">
            <a:extLst>
              <a:ext uri="{FF2B5EF4-FFF2-40B4-BE49-F238E27FC236}">
                <a16:creationId xmlns:a16="http://schemas.microsoft.com/office/drawing/2014/main" id="{67AAA03C-BF6B-47B3-8E81-E92D62E92F59}"/>
              </a:ext>
            </a:extLst>
          </p:cNvPr>
          <p:cNvSpPr txBox="1">
            <a:spLocks noChangeArrowheads="1"/>
          </p:cNvSpPr>
          <p:nvPr/>
        </p:nvSpPr>
        <p:spPr bwMode="auto">
          <a:xfrm>
            <a:off x="-24680" y="2924944"/>
            <a:ext cx="2714624" cy="7694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Sie sollen den Sprecher bremsen.</a:t>
            </a:r>
          </a:p>
        </p:txBody>
      </p:sp>
      <p:sp>
        <p:nvSpPr>
          <p:cNvPr id="37" name="Textfeld 36">
            <a:extLst>
              <a:ext uri="{FF2B5EF4-FFF2-40B4-BE49-F238E27FC236}">
                <a16:creationId xmlns:a16="http://schemas.microsoft.com/office/drawing/2014/main" id="{EB41ADCC-39CB-43C5-ABD0-C815278211A0}"/>
              </a:ext>
            </a:extLst>
          </p:cNvPr>
          <p:cNvSpPr txBox="1">
            <a:spLocks noChangeArrowheads="1"/>
          </p:cNvSpPr>
          <p:nvPr/>
        </p:nvSpPr>
        <p:spPr bwMode="auto">
          <a:xfrm>
            <a:off x="2567608" y="2924944"/>
            <a:ext cx="3833971" cy="769441"/>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Sie sollen den Text gliedern und verständlicher machen.</a:t>
            </a:r>
          </a:p>
        </p:txBody>
      </p:sp>
      <p:sp>
        <p:nvSpPr>
          <p:cNvPr id="38" name="Textfeld 37">
            <a:extLst>
              <a:ext uri="{FF2B5EF4-FFF2-40B4-BE49-F238E27FC236}">
                <a16:creationId xmlns:a16="http://schemas.microsoft.com/office/drawing/2014/main" id="{79542D91-B3C6-464B-ABA3-F980B62D437B}"/>
              </a:ext>
            </a:extLst>
          </p:cNvPr>
          <p:cNvSpPr txBox="1">
            <a:spLocks noChangeArrowheads="1"/>
          </p:cNvSpPr>
          <p:nvPr/>
        </p:nvSpPr>
        <p:spPr bwMode="auto">
          <a:xfrm>
            <a:off x="-24680" y="3705672"/>
            <a:ext cx="2016224"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Scherzkeks!</a:t>
            </a:r>
          </a:p>
        </p:txBody>
      </p:sp>
      <p:sp>
        <p:nvSpPr>
          <p:cNvPr id="39" name="Textfeld 38">
            <a:extLst>
              <a:ext uri="{FF2B5EF4-FFF2-40B4-BE49-F238E27FC236}">
                <a16:creationId xmlns:a16="http://schemas.microsoft.com/office/drawing/2014/main" id="{DA93CE4D-FEE5-4468-A77E-76092F36F44F}"/>
              </a:ext>
            </a:extLst>
          </p:cNvPr>
          <p:cNvSpPr txBox="1">
            <a:spLocks noChangeArrowheads="1"/>
          </p:cNvSpPr>
          <p:nvPr/>
        </p:nvSpPr>
        <p:spPr bwMode="auto">
          <a:xfrm>
            <a:off x="2567609" y="3705672"/>
            <a:ext cx="1080120"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Genau!</a:t>
            </a:r>
          </a:p>
        </p:txBody>
      </p:sp>
      <p:sp>
        <p:nvSpPr>
          <p:cNvPr id="40" name="Textfeld 39">
            <a:extLst>
              <a:ext uri="{FF2B5EF4-FFF2-40B4-BE49-F238E27FC236}">
                <a16:creationId xmlns:a16="http://schemas.microsoft.com/office/drawing/2014/main" id="{0D18E661-0F7E-4F3B-AE78-363E791DEB99}"/>
              </a:ext>
            </a:extLst>
          </p:cNvPr>
          <p:cNvSpPr txBox="1">
            <a:spLocks noChangeArrowheads="1"/>
          </p:cNvSpPr>
          <p:nvPr/>
        </p:nvSpPr>
        <p:spPr bwMode="auto">
          <a:xfrm>
            <a:off x="3786478" y="3782615"/>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41" name="Textfeld 40">
            <a:extLst>
              <a:ext uri="{FF2B5EF4-FFF2-40B4-BE49-F238E27FC236}">
                <a16:creationId xmlns:a16="http://schemas.microsoft.com/office/drawing/2014/main" id="{FF13618E-ED6E-4F0D-8368-5C9C8AE2D789}"/>
              </a:ext>
            </a:extLst>
          </p:cNvPr>
          <p:cNvSpPr txBox="1">
            <a:spLocks noChangeArrowheads="1"/>
          </p:cNvSpPr>
          <p:nvPr/>
        </p:nvSpPr>
        <p:spPr bwMode="auto">
          <a:xfrm>
            <a:off x="766073" y="4299114"/>
            <a:ext cx="8906099" cy="7694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kern="0" dirty="0">
                <a:latin typeface="Trebuchet MS" pitchFamily="34" charset="0"/>
              </a:rPr>
              <a:t>Die Satzzeichen </a:t>
            </a:r>
            <a:r>
              <a:rPr lang="de-DE" sz="2200" kern="0" dirty="0">
                <a:solidFill>
                  <a:schemeClr val="tx2"/>
                </a:solidFill>
                <a:latin typeface="Trebuchet MS" pitchFamily="34" charset="0"/>
              </a:rPr>
              <a:t>Punkt</a:t>
            </a:r>
            <a:r>
              <a:rPr lang="de-DE" sz="2200" kern="0" dirty="0">
                <a:latin typeface="Trebuchet MS" pitchFamily="34" charset="0"/>
              </a:rPr>
              <a:t>, </a:t>
            </a:r>
            <a:r>
              <a:rPr lang="de-DE" sz="2200" kern="0" dirty="0">
                <a:solidFill>
                  <a:schemeClr val="tx2"/>
                </a:solidFill>
                <a:latin typeface="Trebuchet MS" pitchFamily="34" charset="0"/>
              </a:rPr>
              <a:t>Ausrufe-</a:t>
            </a:r>
            <a:r>
              <a:rPr lang="de-DE" sz="2200" kern="0" dirty="0">
                <a:latin typeface="Trebuchet MS" pitchFamily="34" charset="0"/>
              </a:rPr>
              <a:t> und </a:t>
            </a:r>
            <a:r>
              <a:rPr lang="de-DE" sz="2200" kern="0" dirty="0">
                <a:solidFill>
                  <a:schemeClr val="tx2"/>
                </a:solidFill>
                <a:latin typeface="Trebuchet MS" pitchFamily="34" charset="0"/>
              </a:rPr>
              <a:t>Fragezeichen</a:t>
            </a:r>
            <a:r>
              <a:rPr lang="de-DE" sz="2200" kern="0" dirty="0">
                <a:latin typeface="Trebuchet MS" pitchFamily="34" charset="0"/>
              </a:rPr>
              <a:t> kennst du sicher.</a:t>
            </a:r>
          </a:p>
          <a:p>
            <a:pPr lvl="0" algn="ctr" eaLnBrk="1" fontAlgn="auto" hangingPunct="1">
              <a:spcBef>
                <a:spcPts val="0"/>
              </a:spcBef>
              <a:spcAft>
                <a:spcPts val="0"/>
              </a:spcAft>
              <a:buNone/>
              <a:defRPr/>
            </a:pPr>
            <a:r>
              <a:rPr lang="de-DE" sz="2200" kern="0" dirty="0">
                <a:latin typeface="Trebuchet MS" pitchFamily="34" charset="0"/>
              </a:rPr>
              <a:t>Hier lernen wir die </a:t>
            </a:r>
            <a:r>
              <a:rPr lang="de-DE" sz="2200" b="1" kern="0" dirty="0">
                <a:solidFill>
                  <a:schemeClr val="tx2"/>
                </a:solidFill>
                <a:latin typeface="Trebuchet MS" pitchFamily="34" charset="0"/>
              </a:rPr>
              <a:t>Komma-Regeln</a:t>
            </a:r>
            <a:r>
              <a:rPr lang="de-DE" sz="2200" kern="0" dirty="0">
                <a:latin typeface="Trebuchet MS" pitchFamily="34" charset="0"/>
              </a:rPr>
              <a:t>!</a:t>
            </a:r>
          </a:p>
        </p:txBody>
      </p:sp>
      <p:sp>
        <p:nvSpPr>
          <p:cNvPr id="42" name="Sprechblase: rechteckig mit abgerundeten Ecken 41">
            <a:extLst>
              <a:ext uri="{FF2B5EF4-FFF2-40B4-BE49-F238E27FC236}">
                <a16:creationId xmlns:a16="http://schemas.microsoft.com/office/drawing/2014/main" id="{6D8E79A5-F8EE-4802-902C-E6AED8C93A28}"/>
              </a:ext>
            </a:extLst>
          </p:cNvPr>
          <p:cNvSpPr/>
          <p:nvPr/>
        </p:nvSpPr>
        <p:spPr>
          <a:xfrm>
            <a:off x="767408" y="4221088"/>
            <a:ext cx="8760749" cy="847467"/>
          </a:xfrm>
          <a:prstGeom prst="wedgeRoundRectCallout">
            <a:avLst>
              <a:gd name="adj1" fmla="val 60834"/>
              <a:gd name="adj2" fmla="val 549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extfeld 1">
            <a:extLst>
              <a:ext uri="{FF2B5EF4-FFF2-40B4-BE49-F238E27FC236}">
                <a16:creationId xmlns:a16="http://schemas.microsoft.com/office/drawing/2014/main" id="{7F1293ED-170E-DA0D-47E8-2669D8E0DDBE}"/>
              </a:ext>
            </a:extLst>
          </p:cNvPr>
          <p:cNvSpPr txBox="1">
            <a:spLocks noChangeArrowheads="1"/>
          </p:cNvSpPr>
          <p:nvPr/>
        </p:nvSpPr>
        <p:spPr bwMode="auto">
          <a:xfrm>
            <a:off x="9672172" y="4421909"/>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3" name="Textfeld 2">
            <a:extLst>
              <a:ext uri="{FF2B5EF4-FFF2-40B4-BE49-F238E27FC236}">
                <a16:creationId xmlns:a16="http://schemas.microsoft.com/office/drawing/2014/main" id="{073C1906-6100-A1E5-49DF-3F4D38E4B946}"/>
              </a:ext>
            </a:extLst>
          </p:cNvPr>
          <p:cNvSpPr txBox="1">
            <a:spLocks noChangeArrowheads="1"/>
          </p:cNvSpPr>
          <p:nvPr/>
        </p:nvSpPr>
        <p:spPr bwMode="auto">
          <a:xfrm>
            <a:off x="766073" y="5195820"/>
            <a:ext cx="8906099" cy="7694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kern="0" dirty="0">
                <a:latin typeface="Trebuchet MS" pitchFamily="34" charset="0"/>
              </a:rPr>
              <a:t>Das Besondere bei der Komma-Setzung ist, dass es viele Wahlmöglichkeiten gibt. Das        </a:t>
            </a:r>
            <a:r>
              <a:rPr lang="de-DE" sz="2200" b="1" kern="0" dirty="0">
                <a:solidFill>
                  <a:srgbClr val="FF0000"/>
                </a:solidFill>
                <a:latin typeface="Trebuchet MS" pitchFamily="34" charset="0"/>
              </a:rPr>
              <a:t>????? </a:t>
            </a:r>
            <a:r>
              <a:rPr lang="de-DE" sz="2200" kern="0" dirty="0">
                <a:latin typeface="Trebuchet MS" pitchFamily="34" charset="0"/>
              </a:rPr>
              <a:t>       entscheidet!</a:t>
            </a:r>
          </a:p>
        </p:txBody>
      </p:sp>
      <p:sp>
        <p:nvSpPr>
          <p:cNvPr id="5" name="Sprechblase: rechteckig mit abgerundeten Ecken 4">
            <a:extLst>
              <a:ext uri="{FF2B5EF4-FFF2-40B4-BE49-F238E27FC236}">
                <a16:creationId xmlns:a16="http://schemas.microsoft.com/office/drawing/2014/main" id="{67ED2525-D07E-0E4D-0131-DDA7849B9A6B}"/>
              </a:ext>
            </a:extLst>
          </p:cNvPr>
          <p:cNvSpPr/>
          <p:nvPr/>
        </p:nvSpPr>
        <p:spPr>
          <a:xfrm>
            <a:off x="1515763" y="5173822"/>
            <a:ext cx="7401934" cy="847466"/>
          </a:xfrm>
          <a:prstGeom prst="wedgeRoundRectCallout">
            <a:avLst>
              <a:gd name="adj1" fmla="val 71230"/>
              <a:gd name="adj2" fmla="val -633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152F111F-FD45-3A76-AB1C-7ED613E203E1}"/>
              </a:ext>
            </a:extLst>
          </p:cNvPr>
          <p:cNvSpPr txBox="1"/>
          <p:nvPr/>
        </p:nvSpPr>
        <p:spPr>
          <a:xfrm>
            <a:off x="5280371" y="5545260"/>
            <a:ext cx="1891366" cy="430887"/>
          </a:xfrm>
          <a:prstGeom prst="rect">
            <a:avLst/>
          </a:prstGeom>
          <a:solidFill>
            <a:schemeClr val="bg1"/>
          </a:solidFill>
        </p:spPr>
        <p:txBody>
          <a:bodyPr wrap="square">
            <a:spAutoFit/>
          </a:bodyPr>
          <a:lstStyle/>
          <a:p>
            <a:r>
              <a:rPr kumimoji="0" lang="de-DE" sz="2200" b="1" i="0" u="none" strike="noStrike" kern="0" cap="none" spc="0" normalizeH="0" baseline="0" noProof="0" dirty="0">
                <a:ln>
                  <a:noFill/>
                </a:ln>
                <a:solidFill>
                  <a:prstClr val="black"/>
                </a:solidFill>
                <a:effectLst/>
                <a:uLnTx/>
                <a:uFillTx/>
                <a:latin typeface="Trebuchet MS" pitchFamily="34" charset="0"/>
                <a:ea typeface="+mn-ea"/>
                <a:cs typeface="Arial" charset="0"/>
              </a:rPr>
              <a:t>Sprachgefühl</a:t>
            </a:r>
            <a:endParaRPr lang="de-DE" b="1" dirty="0"/>
          </a:p>
        </p:txBody>
      </p:sp>
      <p:sp>
        <p:nvSpPr>
          <p:cNvPr id="8" name="Textfeld 7">
            <a:extLst>
              <a:ext uri="{FF2B5EF4-FFF2-40B4-BE49-F238E27FC236}">
                <a16:creationId xmlns:a16="http://schemas.microsoft.com/office/drawing/2014/main" id="{C747E90E-6E2F-C95E-F253-DCC8EBB051D4}"/>
              </a:ext>
            </a:extLst>
          </p:cNvPr>
          <p:cNvSpPr txBox="1">
            <a:spLocks noChangeArrowheads="1"/>
          </p:cNvSpPr>
          <p:nvPr/>
        </p:nvSpPr>
        <p:spPr bwMode="auto">
          <a:xfrm>
            <a:off x="9672172" y="5587705"/>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9" name="Textfeld 8">
            <a:extLst>
              <a:ext uri="{FF2B5EF4-FFF2-40B4-BE49-F238E27FC236}">
                <a16:creationId xmlns:a16="http://schemas.microsoft.com/office/drawing/2014/main" id="{C3DFE795-9869-AC88-776E-B416CFA3D5E6}"/>
              </a:ext>
            </a:extLst>
          </p:cNvPr>
          <p:cNvSpPr txBox="1">
            <a:spLocks noChangeArrowheads="1"/>
          </p:cNvSpPr>
          <p:nvPr/>
        </p:nvSpPr>
        <p:spPr bwMode="auto">
          <a:xfrm>
            <a:off x="694732" y="6006928"/>
            <a:ext cx="8906099"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lgn="ctr" eaLnBrk="1" fontAlgn="auto" hangingPunct="1">
              <a:spcBef>
                <a:spcPts val="0"/>
              </a:spcBef>
              <a:spcAft>
                <a:spcPts val="0"/>
              </a:spcAft>
              <a:buNone/>
              <a:defRPr/>
            </a:pPr>
            <a:r>
              <a:rPr lang="de-DE" sz="2200" b="1" kern="0" dirty="0">
                <a:latin typeface="Trebuchet MS" pitchFamily="34" charset="0"/>
              </a:rPr>
              <a:t>Auf Wahlmöglichkeiten gehen wir hier nicht ein!</a:t>
            </a:r>
          </a:p>
        </p:txBody>
      </p:sp>
    </p:spTree>
    <p:extLst>
      <p:ext uri="{BB962C8B-B14F-4D97-AF65-F5344CB8AC3E}">
        <p14:creationId xmlns:p14="http://schemas.microsoft.com/office/powerpoint/2010/main" val="10242006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31"/>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31"/>
                  </p:tgtEl>
                </p:cond>
              </p:nextCondLst>
            </p:seq>
            <p:seq concurrent="1" nextAc="seek">
              <p:cTn id="14" restart="whenNotActive" fill="hold" evtFilter="cancelBubble" nodeType="interactiveSeq">
                <p:stCondLst>
                  <p:cond evt="onClick" delay="0">
                    <p:tgtEl>
                      <p:spTgt spid="29"/>
                    </p:tgtEl>
                  </p:cond>
                </p:stCondLst>
                <p:endSync evt="end" delay="0">
                  <p:rtn val="all"/>
                </p:endSync>
                <p:childTnLst>
                  <p:par>
                    <p:cTn id="15" fill="hold">
                      <p:stCondLst>
                        <p:cond delay="0"/>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29"/>
                  </p:tgtEl>
                </p:cond>
              </p:nextCondLst>
            </p:seq>
            <p:seq concurrent="1" nextAc="seek">
              <p:cTn id="21" restart="whenNotActive" fill="hold" evtFilter="cancelBubble" nodeType="interactiveSeq">
                <p:stCondLst>
                  <p:cond evt="onClick" delay="0">
                    <p:tgtEl>
                      <p:spTgt spid="33"/>
                    </p:tgtEl>
                  </p:cond>
                </p:stCondLst>
                <p:endSync evt="end" delay="0">
                  <p:rtn val="all"/>
                </p:endSync>
                <p:childTnLst>
                  <p:par>
                    <p:cTn id="22" fill="hold">
                      <p:stCondLst>
                        <p:cond delay="0"/>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5"/>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7"/>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32" restart="whenNotActive" fill="hold" evtFilter="cancelBubble" nodeType="interactiveSeq">
                <p:stCondLst>
                  <p:cond evt="onClick" delay="0">
                    <p:tgtEl>
                      <p:spTgt spid="36"/>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childTnLst>
              </p:cTn>
              <p:nextCondLst>
                <p:cond evt="onClick" delay="0">
                  <p:tgtEl>
                    <p:spTgt spid="36"/>
                  </p:tgtEl>
                </p:cond>
              </p:nextCondLst>
            </p:seq>
            <p:seq concurrent="1" nextAc="seek">
              <p:cTn id="37" restart="whenNotActive" fill="hold" evtFilter="cancelBubble" nodeType="interactiveSeq">
                <p:stCondLst>
                  <p:cond evt="onClick" delay="0">
                    <p:tgtEl>
                      <p:spTgt spid="37"/>
                    </p:tgtEl>
                  </p:cond>
                </p:stCondLst>
                <p:endSync evt="end" delay="0">
                  <p:rtn val="all"/>
                </p:endSync>
                <p:childTnLst>
                  <p:par>
                    <p:cTn id="38" fill="hold">
                      <p:stCondLst>
                        <p:cond delay="0"/>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9"/>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40"/>
                                        </p:tgtEl>
                                        <p:attrNameLst>
                                          <p:attrName>style.visibility</p:attrName>
                                        </p:attrNameLst>
                                      </p:cBhvr>
                                      <p:to>
                                        <p:strVal val="visible"/>
                                      </p:to>
                                    </p:set>
                                  </p:childTnLst>
                                </p:cTn>
                              </p:par>
                            </p:childTnLst>
                          </p:cTn>
                        </p:par>
                      </p:childTnLst>
                    </p:cTn>
                  </p:par>
                </p:childTnLst>
              </p:cTn>
              <p:nextCondLst>
                <p:cond evt="onClick" delay="0">
                  <p:tgtEl>
                    <p:spTgt spid="37"/>
                  </p:tgtEl>
                </p:cond>
              </p:nextCondLst>
            </p:seq>
            <p:seq concurrent="1" nextAc="seek">
              <p:cTn id="44" restart="whenNotActive" fill="hold" evtFilter="cancelBubble" nodeType="interactiveSeq">
                <p:stCondLst>
                  <p:cond evt="onClick" delay="0">
                    <p:tgtEl>
                      <p:spTgt spid="40"/>
                    </p:tgtEl>
                  </p:cond>
                </p:stCondLst>
                <p:endSync evt="end" delay="0">
                  <p:rtn val="all"/>
                </p:endSync>
                <p:childTnLst>
                  <p:par>
                    <p:cTn id="45" fill="hold">
                      <p:stCondLst>
                        <p:cond delay="0"/>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40"/>
                  </p:tgtEl>
                </p:cond>
              </p:nextCondLst>
            </p:seq>
            <p:seq concurrent="1" nextAc="seek">
              <p:cTn id="53" restart="whenNotActive" fill="hold" evtFilter="cancelBubble" nodeType="interactiveSeq">
                <p:stCondLst>
                  <p:cond evt="onClick" delay="0">
                    <p:tgtEl>
                      <p:spTgt spid="2"/>
                    </p:tgtEl>
                  </p:cond>
                </p:stCondLst>
                <p:endSync evt="end" delay="0">
                  <p:rtn val="all"/>
                </p:endSync>
                <p:childTnLst>
                  <p:par>
                    <p:cTn id="54" fill="hold">
                      <p:stCondLst>
                        <p:cond delay="0"/>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2"/>
                  </p:tgtEl>
                </p:cond>
              </p:nextCondLst>
            </p:seq>
            <p:seq concurrent="1" nextAc="seek">
              <p:cTn id="60" restart="whenNotActive" fill="hold" evtFilter="cancelBubble" nodeType="interactiveSeq">
                <p:stCondLst>
                  <p:cond evt="onClick" delay="0">
                    <p:tgtEl>
                      <p:spTgt spid="3"/>
                    </p:tgtEl>
                  </p:cond>
                </p:stCondLst>
                <p:endSync evt="end" delay="0">
                  <p:rtn val="all"/>
                </p:endSync>
                <p:childTnLst>
                  <p:par>
                    <p:cTn id="61" fill="hold">
                      <p:stCondLst>
                        <p:cond delay="0"/>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3"/>
                  </p:tgtEl>
                </p:cond>
              </p:nextCondLst>
            </p:seq>
            <p:seq concurrent="1" nextAc="seek">
              <p:cTn id="67" restart="whenNotActive" fill="hold" evtFilter="cancelBubble" nodeType="interactiveSeq">
                <p:stCondLst>
                  <p:cond evt="onClick" delay="0">
                    <p:tgtEl>
                      <p:spTgt spid="8"/>
                    </p:tgtEl>
                  </p:cond>
                </p:stCondLst>
                <p:endSync evt="end" delay="0">
                  <p:rtn val="all"/>
                </p:endSync>
                <p:childTnLst>
                  <p:par>
                    <p:cTn id="68" fill="hold">
                      <p:stCondLst>
                        <p:cond delay="0"/>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29" grpId="0"/>
      <p:bldP spid="30" grpId="0" animBg="1"/>
      <p:bldP spid="32" grpId="0" animBg="1"/>
      <p:bldP spid="33" grpId="0" animBg="1"/>
      <p:bldP spid="34" grpId="0" animBg="1"/>
      <p:bldP spid="35" grpId="0"/>
      <p:bldP spid="36" grpId="0"/>
      <p:bldP spid="37" grpId="0" animBg="1"/>
      <p:bldP spid="38" grpId="0"/>
      <p:bldP spid="39" grpId="0"/>
      <p:bldP spid="40" grpId="0" animBg="1"/>
      <p:bldP spid="41" grpId="0"/>
      <p:bldP spid="42" grpId="0" animBg="1"/>
      <p:bldP spid="2" grpId="0" animBg="1"/>
      <p:bldP spid="3" grpId="0"/>
      <p:bldP spid="5" grpId="0" animBg="1"/>
      <p:bldP spid="7" grpId="0" animBg="1"/>
      <p:bldP spid="8" grpId="0" animBg="1"/>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09	Übung - Komma bei Aufzählungen und Konjunktionen</a:t>
            </a:r>
            <a:endParaRPr kumimoji="0" lang="de-DE" altLang="de-DE" sz="2200" i="0" u="none" strike="noStrike" kern="0" cap="none" spc="0" normalizeH="0" baseline="0" noProof="0" dirty="0">
              <a:ln>
                <a:noFill/>
              </a:ln>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60108" y="436207"/>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Klick auf die Stellen, wo ein Komma notwendig ist!</a:t>
            </a:r>
          </a:p>
        </p:txBody>
      </p:sp>
      <p:sp>
        <p:nvSpPr>
          <p:cNvPr id="32" name="Textfeld 31">
            <a:extLst>
              <a:ext uri="{FF2B5EF4-FFF2-40B4-BE49-F238E27FC236}">
                <a16:creationId xmlns:a16="http://schemas.microsoft.com/office/drawing/2014/main" id="{80309CB6-3AC3-4175-9EF4-221D31428E14}"/>
              </a:ext>
            </a:extLst>
          </p:cNvPr>
          <p:cNvSpPr txBox="1">
            <a:spLocks noChangeArrowheads="1"/>
          </p:cNvSpPr>
          <p:nvPr/>
        </p:nvSpPr>
        <p:spPr bwMode="auto">
          <a:xfrm>
            <a:off x="217837" y="923608"/>
            <a:ext cx="8614468" cy="5591724"/>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Aufzählungen  wie  erstens  zweitens  drittens  werden  durch  Komma  getrennt.  </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Diese  Regel  ist  leicht  zu  merken  jedoch  machen  Schüler  Studenten  und</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Briefeschreiber  immer  wieder  Fehler  aber  Übungen  helfen  bestimmt.</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Hans  ist  nicht  nur  schnell  sondern  auch  gewissenhaft.</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Vater  korrigiert  sowohl  meine  als  auch  deine  Hausaufgaben.</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Klaus  hat  sich  sehr  angestrengt  doch  es  kam  nichts  dabei  heraus.</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Wir  sollen  entweder  nach  Hause  gehen  oder  in  den  Hort.</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Max  war  nicht  nur  in  der  Schule  sondern  auch  im  Verein  der  Beste.</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Susi  mag  alle  Fächer  jedoch  nicht  Sport.</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Einerseits  war  Susi  müde  andererseits  aber  auch  interessiert.</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Wir  gehen  in  ein  Restaurant  oder  ins  Kino  aber  nicht  ins  Theater.</a:t>
            </a:r>
          </a:p>
          <a:p>
            <a:pPr marL="0" marR="0" lvl="0" indent="0" defTabSz="914400" eaLnBrk="1" fontAlgn="auto" latinLnBrk="0" hangingPunct="1">
              <a:lnSpc>
                <a:spcPct val="150000"/>
              </a:lnSpc>
              <a:spcBef>
                <a:spcPts val="0"/>
              </a:spcBef>
              <a:spcAft>
                <a:spcPts val="400"/>
              </a:spcAft>
              <a:buClrTx/>
              <a:buSzTx/>
              <a:buFontTx/>
              <a:buNone/>
              <a:tabLst/>
              <a:defRPr/>
            </a:pPr>
            <a:r>
              <a:rPr lang="de-DE" sz="1800" kern="0" dirty="0">
                <a:latin typeface="Trebuchet MS" pitchFamily="34" charset="0"/>
              </a:rPr>
              <a:t>Ich  wollte  gehen  doch  es  kam  anders.</a:t>
            </a:r>
          </a:p>
        </p:txBody>
      </p:sp>
      <p:sp>
        <p:nvSpPr>
          <p:cNvPr id="35" name="Textfeld 34">
            <a:extLst>
              <a:ext uri="{FF2B5EF4-FFF2-40B4-BE49-F238E27FC236}">
                <a16:creationId xmlns:a16="http://schemas.microsoft.com/office/drawing/2014/main" id="{341B4B20-CAD8-4CE3-9B1A-E8B4682DCD37}"/>
              </a:ext>
            </a:extLst>
          </p:cNvPr>
          <p:cNvSpPr txBox="1">
            <a:spLocks noChangeArrowheads="1"/>
          </p:cNvSpPr>
          <p:nvPr/>
        </p:nvSpPr>
        <p:spPr bwMode="auto">
          <a:xfrm>
            <a:off x="2411760" y="1340768"/>
            <a:ext cx="2504212"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5/14</a:t>
            </a:r>
            <a:r>
              <a:rPr lang="de-DE" altLang="de-DE" sz="1000" kern="0" dirty="0">
                <a:solidFill>
                  <a:schemeClr val="tx2">
                    <a:lumMod val="60000"/>
                    <a:lumOff val="40000"/>
                  </a:schemeClr>
                </a:solidFill>
                <a:latin typeface="Trebuchet MS" pitchFamily="34" charset="0"/>
              </a:rPr>
              <a:t> Konjunktion, Gegensätzliches folgt</a:t>
            </a:r>
          </a:p>
        </p:txBody>
      </p:sp>
      <p:sp>
        <p:nvSpPr>
          <p:cNvPr id="36" name="Textfeld 35">
            <a:extLst>
              <a:ext uri="{FF2B5EF4-FFF2-40B4-BE49-F238E27FC236}">
                <a16:creationId xmlns:a16="http://schemas.microsoft.com/office/drawing/2014/main" id="{EACF0EE1-1971-4DE6-A96C-B8C08FD5B10B}"/>
              </a:ext>
            </a:extLst>
          </p:cNvPr>
          <p:cNvSpPr txBox="1">
            <a:spLocks noChangeArrowheads="1"/>
          </p:cNvSpPr>
          <p:nvPr/>
        </p:nvSpPr>
        <p:spPr bwMode="auto">
          <a:xfrm>
            <a:off x="3184592" y="1814627"/>
            <a:ext cx="2504212"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7/14</a:t>
            </a:r>
            <a:r>
              <a:rPr lang="de-DE" altLang="de-DE" sz="1000" kern="0" dirty="0">
                <a:solidFill>
                  <a:schemeClr val="tx2">
                    <a:lumMod val="60000"/>
                    <a:lumOff val="40000"/>
                  </a:schemeClr>
                </a:solidFill>
                <a:latin typeface="Trebuchet MS" pitchFamily="34" charset="0"/>
              </a:rPr>
              <a:t> Konjunktion, Gegensätzliches folgt</a:t>
            </a:r>
          </a:p>
        </p:txBody>
      </p:sp>
      <p:sp>
        <p:nvSpPr>
          <p:cNvPr id="37" name="Textfeld 36">
            <a:extLst>
              <a:ext uri="{FF2B5EF4-FFF2-40B4-BE49-F238E27FC236}">
                <a16:creationId xmlns:a16="http://schemas.microsoft.com/office/drawing/2014/main" id="{FF0682A4-A3FA-47B2-83AF-E5003E7406D6}"/>
              </a:ext>
            </a:extLst>
          </p:cNvPr>
          <p:cNvSpPr txBox="1">
            <a:spLocks noChangeArrowheads="1"/>
          </p:cNvSpPr>
          <p:nvPr/>
        </p:nvSpPr>
        <p:spPr bwMode="auto">
          <a:xfrm>
            <a:off x="2058225" y="2266481"/>
            <a:ext cx="3017173"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8/14</a:t>
            </a:r>
            <a:r>
              <a:rPr lang="de-DE" altLang="de-DE" sz="1000" kern="0" dirty="0">
                <a:solidFill>
                  <a:schemeClr val="tx2">
                    <a:lumMod val="60000"/>
                    <a:lumOff val="40000"/>
                  </a:schemeClr>
                </a:solidFill>
                <a:latin typeface="Trebuchet MS" pitchFamily="34" charset="0"/>
              </a:rPr>
              <a:t> Konjunktion, besondere Hervorhebung folgt</a:t>
            </a:r>
          </a:p>
        </p:txBody>
      </p:sp>
      <p:sp>
        <p:nvSpPr>
          <p:cNvPr id="38" name="Textfeld 37">
            <a:extLst>
              <a:ext uri="{FF2B5EF4-FFF2-40B4-BE49-F238E27FC236}">
                <a16:creationId xmlns:a16="http://schemas.microsoft.com/office/drawing/2014/main" id="{A46F4C47-8939-40C5-AD88-AB9C77415BB9}"/>
              </a:ext>
            </a:extLst>
          </p:cNvPr>
          <p:cNvSpPr txBox="1">
            <a:spLocks noChangeArrowheads="1"/>
          </p:cNvSpPr>
          <p:nvPr/>
        </p:nvSpPr>
        <p:spPr bwMode="auto">
          <a:xfrm>
            <a:off x="2589642" y="3192194"/>
            <a:ext cx="2504212"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9/14</a:t>
            </a:r>
            <a:r>
              <a:rPr lang="de-DE" altLang="de-DE" sz="1000" kern="0" dirty="0">
                <a:solidFill>
                  <a:schemeClr val="tx2">
                    <a:lumMod val="60000"/>
                    <a:lumOff val="40000"/>
                  </a:schemeClr>
                </a:solidFill>
                <a:latin typeface="Trebuchet MS" pitchFamily="34" charset="0"/>
              </a:rPr>
              <a:t> Konjunktion, Gegensätzliches folgt</a:t>
            </a:r>
          </a:p>
        </p:txBody>
      </p:sp>
      <p:sp>
        <p:nvSpPr>
          <p:cNvPr id="39" name="Textfeld 38">
            <a:extLst>
              <a:ext uri="{FF2B5EF4-FFF2-40B4-BE49-F238E27FC236}">
                <a16:creationId xmlns:a16="http://schemas.microsoft.com/office/drawing/2014/main" id="{6912763C-837E-4F51-BD15-03400E58C9A7}"/>
              </a:ext>
            </a:extLst>
          </p:cNvPr>
          <p:cNvSpPr txBox="1">
            <a:spLocks noChangeArrowheads="1"/>
          </p:cNvSpPr>
          <p:nvPr/>
        </p:nvSpPr>
        <p:spPr bwMode="auto">
          <a:xfrm>
            <a:off x="2771528" y="4107516"/>
            <a:ext cx="3084499"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10/14</a:t>
            </a:r>
            <a:r>
              <a:rPr lang="de-DE" altLang="de-DE" sz="1000" kern="0" dirty="0">
                <a:solidFill>
                  <a:schemeClr val="tx2">
                    <a:lumMod val="60000"/>
                    <a:lumOff val="40000"/>
                  </a:schemeClr>
                </a:solidFill>
                <a:latin typeface="Trebuchet MS" pitchFamily="34" charset="0"/>
              </a:rPr>
              <a:t> Konjunktion, besondere Hervorhebung folgt</a:t>
            </a:r>
          </a:p>
        </p:txBody>
      </p:sp>
      <p:sp>
        <p:nvSpPr>
          <p:cNvPr id="40" name="Textfeld 39">
            <a:extLst>
              <a:ext uri="{FF2B5EF4-FFF2-40B4-BE49-F238E27FC236}">
                <a16:creationId xmlns:a16="http://schemas.microsoft.com/office/drawing/2014/main" id="{D6CCB230-3361-45F8-A95C-14CD9F61717F}"/>
              </a:ext>
            </a:extLst>
          </p:cNvPr>
          <p:cNvSpPr txBox="1">
            <a:spLocks noChangeArrowheads="1"/>
          </p:cNvSpPr>
          <p:nvPr/>
        </p:nvSpPr>
        <p:spPr bwMode="auto">
          <a:xfrm>
            <a:off x="1950469" y="5013176"/>
            <a:ext cx="2571538"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12/14</a:t>
            </a:r>
            <a:r>
              <a:rPr lang="de-DE" altLang="de-DE" sz="1000" kern="0" dirty="0">
                <a:solidFill>
                  <a:schemeClr val="tx2">
                    <a:lumMod val="60000"/>
                    <a:lumOff val="40000"/>
                  </a:schemeClr>
                </a:solidFill>
                <a:latin typeface="Trebuchet MS" pitchFamily="34" charset="0"/>
              </a:rPr>
              <a:t> Konjunktion, Gegensätzliches folgt</a:t>
            </a:r>
          </a:p>
        </p:txBody>
      </p:sp>
      <p:sp>
        <p:nvSpPr>
          <p:cNvPr id="41" name="Textfeld 40">
            <a:extLst>
              <a:ext uri="{FF2B5EF4-FFF2-40B4-BE49-F238E27FC236}">
                <a16:creationId xmlns:a16="http://schemas.microsoft.com/office/drawing/2014/main" id="{839718BC-5ED4-4C05-8DAC-FDF61AA327B3}"/>
              </a:ext>
            </a:extLst>
          </p:cNvPr>
          <p:cNvSpPr txBox="1">
            <a:spLocks noChangeArrowheads="1"/>
          </p:cNvSpPr>
          <p:nvPr/>
        </p:nvSpPr>
        <p:spPr bwMode="auto">
          <a:xfrm>
            <a:off x="3725411" y="5486059"/>
            <a:ext cx="2465740"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13/14</a:t>
            </a:r>
            <a:r>
              <a:rPr lang="de-DE" altLang="de-DE" sz="1000" kern="0" dirty="0">
                <a:solidFill>
                  <a:schemeClr val="tx2">
                    <a:lumMod val="60000"/>
                    <a:lumOff val="40000"/>
                  </a:schemeClr>
                </a:solidFill>
                <a:latin typeface="Trebuchet MS" pitchFamily="34" charset="0"/>
              </a:rPr>
              <a:t> Konjunktion, Einschränkung folgt</a:t>
            </a:r>
          </a:p>
        </p:txBody>
      </p:sp>
      <p:sp>
        <p:nvSpPr>
          <p:cNvPr id="64" name="Rechteck 63">
            <a:extLst>
              <a:ext uri="{FF2B5EF4-FFF2-40B4-BE49-F238E27FC236}">
                <a16:creationId xmlns:a16="http://schemas.microsoft.com/office/drawing/2014/main" id="{CFD12826-99A1-4149-AAB0-C021A5CE7A21}"/>
              </a:ext>
            </a:extLst>
          </p:cNvPr>
          <p:cNvSpPr/>
          <p:nvPr/>
        </p:nvSpPr>
        <p:spPr>
          <a:xfrm>
            <a:off x="1513929" y="963761"/>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65" name="Textfeld 64">
            <a:extLst>
              <a:ext uri="{FF2B5EF4-FFF2-40B4-BE49-F238E27FC236}">
                <a16:creationId xmlns:a16="http://schemas.microsoft.com/office/drawing/2014/main" id="{2B0F5E8E-8DB2-4C2F-ABA2-FDE085DCE6D1}"/>
              </a:ext>
            </a:extLst>
          </p:cNvPr>
          <p:cNvSpPr txBox="1"/>
          <p:nvPr/>
        </p:nvSpPr>
        <p:spPr>
          <a:xfrm>
            <a:off x="1585937" y="980225"/>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66" name="Textfeld 65">
            <a:extLst>
              <a:ext uri="{FF2B5EF4-FFF2-40B4-BE49-F238E27FC236}">
                <a16:creationId xmlns:a16="http://schemas.microsoft.com/office/drawing/2014/main" id="{31F31F87-4CEB-4A9C-9713-186BBF30F3AF}"/>
              </a:ext>
            </a:extLst>
          </p:cNvPr>
          <p:cNvSpPr txBox="1">
            <a:spLocks noChangeArrowheads="1"/>
          </p:cNvSpPr>
          <p:nvPr/>
        </p:nvSpPr>
        <p:spPr bwMode="auto">
          <a:xfrm>
            <a:off x="119336" y="847350"/>
            <a:ext cx="2162772"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1/14</a:t>
            </a:r>
            <a:r>
              <a:rPr lang="de-DE" altLang="de-DE" sz="1000" kern="0" dirty="0">
                <a:solidFill>
                  <a:schemeClr val="tx2">
                    <a:lumMod val="60000"/>
                    <a:lumOff val="40000"/>
                  </a:schemeClr>
                </a:solidFill>
                <a:latin typeface="Trebuchet MS" pitchFamily="34" charset="0"/>
              </a:rPr>
              <a:t> nachgestellte Erklärung folgt</a:t>
            </a:r>
            <a:endParaRPr lang="de-DE" altLang="de-DE" sz="1000" b="1" i="1" kern="0" dirty="0">
              <a:solidFill>
                <a:schemeClr val="tx2">
                  <a:lumMod val="60000"/>
                  <a:lumOff val="40000"/>
                </a:schemeClr>
              </a:solidFill>
              <a:latin typeface="Trebuchet MS" pitchFamily="34" charset="0"/>
            </a:endParaRPr>
          </a:p>
        </p:txBody>
      </p:sp>
      <p:sp>
        <p:nvSpPr>
          <p:cNvPr id="67" name="Rechteck 66">
            <a:extLst>
              <a:ext uri="{FF2B5EF4-FFF2-40B4-BE49-F238E27FC236}">
                <a16:creationId xmlns:a16="http://schemas.microsoft.com/office/drawing/2014/main" id="{9D85FF9E-8BC9-4D33-9A48-C366AA04B41C}"/>
              </a:ext>
            </a:extLst>
          </p:cNvPr>
          <p:cNvSpPr/>
          <p:nvPr/>
        </p:nvSpPr>
        <p:spPr>
          <a:xfrm>
            <a:off x="2886603" y="957532"/>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68" name="Textfeld 67">
            <a:extLst>
              <a:ext uri="{FF2B5EF4-FFF2-40B4-BE49-F238E27FC236}">
                <a16:creationId xmlns:a16="http://schemas.microsoft.com/office/drawing/2014/main" id="{D6552EA5-9B2C-4BBD-AE63-3A5BBD0A086D}"/>
              </a:ext>
            </a:extLst>
          </p:cNvPr>
          <p:cNvSpPr txBox="1"/>
          <p:nvPr/>
        </p:nvSpPr>
        <p:spPr>
          <a:xfrm>
            <a:off x="2958611" y="964727"/>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69" name="Textfeld 68">
            <a:extLst>
              <a:ext uri="{FF2B5EF4-FFF2-40B4-BE49-F238E27FC236}">
                <a16:creationId xmlns:a16="http://schemas.microsoft.com/office/drawing/2014/main" id="{8792C86A-1F5A-4BE5-84AD-DEED6EABF911}"/>
              </a:ext>
            </a:extLst>
          </p:cNvPr>
          <p:cNvSpPr txBox="1">
            <a:spLocks noChangeArrowheads="1"/>
          </p:cNvSpPr>
          <p:nvPr/>
        </p:nvSpPr>
        <p:spPr bwMode="auto">
          <a:xfrm>
            <a:off x="2279576" y="847350"/>
            <a:ext cx="1128835"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2/14</a:t>
            </a:r>
            <a:r>
              <a:rPr lang="de-DE" altLang="de-DE" sz="1000" kern="0" dirty="0">
                <a:solidFill>
                  <a:schemeClr val="tx2">
                    <a:lumMod val="60000"/>
                    <a:lumOff val="40000"/>
                  </a:schemeClr>
                </a:solidFill>
                <a:latin typeface="Trebuchet MS" pitchFamily="34" charset="0"/>
              </a:rPr>
              <a:t> Aufzählung</a:t>
            </a:r>
          </a:p>
        </p:txBody>
      </p:sp>
      <p:sp>
        <p:nvSpPr>
          <p:cNvPr id="70" name="Rechteck 69">
            <a:extLst>
              <a:ext uri="{FF2B5EF4-FFF2-40B4-BE49-F238E27FC236}">
                <a16:creationId xmlns:a16="http://schemas.microsoft.com/office/drawing/2014/main" id="{310E99AD-D018-457B-91D1-3DACE8537F62}"/>
              </a:ext>
            </a:extLst>
          </p:cNvPr>
          <p:cNvSpPr/>
          <p:nvPr/>
        </p:nvSpPr>
        <p:spPr>
          <a:xfrm>
            <a:off x="3938777" y="959799"/>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71" name="Textfeld 70">
            <a:extLst>
              <a:ext uri="{FF2B5EF4-FFF2-40B4-BE49-F238E27FC236}">
                <a16:creationId xmlns:a16="http://schemas.microsoft.com/office/drawing/2014/main" id="{53F3209E-19B3-495C-9694-3157D473F96C}"/>
              </a:ext>
            </a:extLst>
          </p:cNvPr>
          <p:cNvSpPr txBox="1"/>
          <p:nvPr/>
        </p:nvSpPr>
        <p:spPr>
          <a:xfrm>
            <a:off x="4010785" y="966052"/>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72" name="Textfeld 71">
            <a:extLst>
              <a:ext uri="{FF2B5EF4-FFF2-40B4-BE49-F238E27FC236}">
                <a16:creationId xmlns:a16="http://schemas.microsoft.com/office/drawing/2014/main" id="{C25EB546-BC39-4272-9427-D584F116F447}"/>
              </a:ext>
            </a:extLst>
          </p:cNvPr>
          <p:cNvSpPr txBox="1">
            <a:spLocks noChangeArrowheads="1"/>
          </p:cNvSpPr>
          <p:nvPr/>
        </p:nvSpPr>
        <p:spPr bwMode="auto">
          <a:xfrm>
            <a:off x="3359696" y="847350"/>
            <a:ext cx="1128835"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3/14</a:t>
            </a:r>
            <a:r>
              <a:rPr lang="de-DE" altLang="de-DE" sz="1000" kern="0" dirty="0">
                <a:solidFill>
                  <a:schemeClr val="tx2">
                    <a:lumMod val="60000"/>
                    <a:lumOff val="40000"/>
                  </a:schemeClr>
                </a:solidFill>
                <a:latin typeface="Trebuchet MS" pitchFamily="34" charset="0"/>
              </a:rPr>
              <a:t> Aufzählung</a:t>
            </a:r>
          </a:p>
        </p:txBody>
      </p:sp>
      <p:sp>
        <p:nvSpPr>
          <p:cNvPr id="73" name="Rechteck 72">
            <a:extLst>
              <a:ext uri="{FF2B5EF4-FFF2-40B4-BE49-F238E27FC236}">
                <a16:creationId xmlns:a16="http://schemas.microsoft.com/office/drawing/2014/main" id="{90AD3B4F-63DB-4B65-9F06-8BA32DAE3B01}"/>
              </a:ext>
            </a:extLst>
          </p:cNvPr>
          <p:cNvSpPr/>
          <p:nvPr/>
        </p:nvSpPr>
        <p:spPr>
          <a:xfrm>
            <a:off x="3764986" y="151313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74" name="Textfeld 73">
            <a:extLst>
              <a:ext uri="{FF2B5EF4-FFF2-40B4-BE49-F238E27FC236}">
                <a16:creationId xmlns:a16="http://schemas.microsoft.com/office/drawing/2014/main" id="{81CDF920-0BAD-45A5-9853-470E7BE64BD4}"/>
              </a:ext>
            </a:extLst>
          </p:cNvPr>
          <p:cNvSpPr txBox="1"/>
          <p:nvPr/>
        </p:nvSpPr>
        <p:spPr>
          <a:xfrm>
            <a:off x="3826065" y="1436522"/>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75" name="Rechteck 74">
            <a:extLst>
              <a:ext uri="{FF2B5EF4-FFF2-40B4-BE49-F238E27FC236}">
                <a16:creationId xmlns:a16="http://schemas.microsoft.com/office/drawing/2014/main" id="{826C8FAA-DF97-4CCC-A982-02BF7B1C60FD}"/>
              </a:ext>
            </a:extLst>
          </p:cNvPr>
          <p:cNvSpPr/>
          <p:nvPr/>
        </p:nvSpPr>
        <p:spPr>
          <a:xfrm>
            <a:off x="2997395" y="235037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77" name="Textfeld 76">
            <a:extLst>
              <a:ext uri="{FF2B5EF4-FFF2-40B4-BE49-F238E27FC236}">
                <a16:creationId xmlns:a16="http://schemas.microsoft.com/office/drawing/2014/main" id="{409CBFD8-CAC2-431E-88B5-F70A3FAFBE89}"/>
              </a:ext>
            </a:extLst>
          </p:cNvPr>
          <p:cNvSpPr txBox="1"/>
          <p:nvPr/>
        </p:nvSpPr>
        <p:spPr>
          <a:xfrm>
            <a:off x="3053905" y="2348880"/>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78" name="Rechteck 77">
            <a:extLst>
              <a:ext uri="{FF2B5EF4-FFF2-40B4-BE49-F238E27FC236}">
                <a16:creationId xmlns:a16="http://schemas.microsoft.com/office/drawing/2014/main" id="{D9BD5D09-46F2-4DA7-80F7-3474FF3449B2}"/>
              </a:ext>
            </a:extLst>
          </p:cNvPr>
          <p:cNvSpPr/>
          <p:nvPr/>
        </p:nvSpPr>
        <p:spPr>
          <a:xfrm>
            <a:off x="3594241" y="3254540"/>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85" name="Textfeld 84">
            <a:extLst>
              <a:ext uri="{FF2B5EF4-FFF2-40B4-BE49-F238E27FC236}">
                <a16:creationId xmlns:a16="http://schemas.microsoft.com/office/drawing/2014/main" id="{8298CB44-2947-423A-A421-AF2390A112AC}"/>
              </a:ext>
            </a:extLst>
          </p:cNvPr>
          <p:cNvSpPr txBox="1"/>
          <p:nvPr/>
        </p:nvSpPr>
        <p:spPr>
          <a:xfrm>
            <a:off x="3666249" y="327771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86" name="Rechteck 85">
            <a:extLst>
              <a:ext uri="{FF2B5EF4-FFF2-40B4-BE49-F238E27FC236}">
                <a16:creationId xmlns:a16="http://schemas.microsoft.com/office/drawing/2014/main" id="{89170C24-ED7C-4FFC-8DF6-45197AC6BC2B}"/>
              </a:ext>
            </a:extLst>
          </p:cNvPr>
          <p:cNvSpPr/>
          <p:nvPr/>
        </p:nvSpPr>
        <p:spPr>
          <a:xfrm>
            <a:off x="3822917" y="4195547"/>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87" name="Textfeld 86">
            <a:extLst>
              <a:ext uri="{FF2B5EF4-FFF2-40B4-BE49-F238E27FC236}">
                <a16:creationId xmlns:a16="http://schemas.microsoft.com/office/drawing/2014/main" id="{0AD11C22-5443-4F5B-B7B8-8A900AC849DF}"/>
              </a:ext>
            </a:extLst>
          </p:cNvPr>
          <p:cNvSpPr txBox="1"/>
          <p:nvPr/>
        </p:nvSpPr>
        <p:spPr>
          <a:xfrm>
            <a:off x="3879427" y="4201800"/>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88" name="Rechteck 87">
            <a:extLst>
              <a:ext uri="{FF2B5EF4-FFF2-40B4-BE49-F238E27FC236}">
                <a16:creationId xmlns:a16="http://schemas.microsoft.com/office/drawing/2014/main" id="{D7559E54-FB8A-4B08-B041-D004358EDC9C}"/>
              </a:ext>
            </a:extLst>
          </p:cNvPr>
          <p:cNvSpPr/>
          <p:nvPr/>
        </p:nvSpPr>
        <p:spPr>
          <a:xfrm>
            <a:off x="2452504" y="4677591"/>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89" name="Textfeld 88">
            <a:extLst>
              <a:ext uri="{FF2B5EF4-FFF2-40B4-BE49-F238E27FC236}">
                <a16:creationId xmlns:a16="http://schemas.microsoft.com/office/drawing/2014/main" id="{32A3F56B-8D19-4350-B9F2-CDAE3175D5F4}"/>
              </a:ext>
            </a:extLst>
          </p:cNvPr>
          <p:cNvSpPr txBox="1"/>
          <p:nvPr/>
        </p:nvSpPr>
        <p:spPr>
          <a:xfrm>
            <a:off x="2501265" y="466834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90" name="Textfeld 89">
            <a:extLst>
              <a:ext uri="{FF2B5EF4-FFF2-40B4-BE49-F238E27FC236}">
                <a16:creationId xmlns:a16="http://schemas.microsoft.com/office/drawing/2014/main" id="{84A6AD37-5812-4019-927D-1D2A54E5C36F}"/>
              </a:ext>
            </a:extLst>
          </p:cNvPr>
          <p:cNvSpPr txBox="1">
            <a:spLocks noChangeArrowheads="1"/>
          </p:cNvSpPr>
          <p:nvPr/>
        </p:nvSpPr>
        <p:spPr bwMode="auto">
          <a:xfrm>
            <a:off x="1546731" y="4570737"/>
            <a:ext cx="2504212"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11/14</a:t>
            </a:r>
            <a:r>
              <a:rPr lang="de-DE" altLang="de-DE" sz="1000" kern="0" dirty="0">
                <a:solidFill>
                  <a:schemeClr val="tx2">
                    <a:lumMod val="60000"/>
                    <a:lumOff val="40000"/>
                  </a:schemeClr>
                </a:solidFill>
                <a:latin typeface="Trebuchet MS" pitchFamily="34" charset="0"/>
              </a:rPr>
              <a:t> Konjunktion, Einschränkung folgt </a:t>
            </a:r>
          </a:p>
        </p:txBody>
      </p:sp>
      <p:sp>
        <p:nvSpPr>
          <p:cNvPr id="91" name="Rechteck 90">
            <a:extLst>
              <a:ext uri="{FF2B5EF4-FFF2-40B4-BE49-F238E27FC236}">
                <a16:creationId xmlns:a16="http://schemas.microsoft.com/office/drawing/2014/main" id="{11D167A8-3E85-4DF5-81E4-DCC1F0931318}"/>
              </a:ext>
            </a:extLst>
          </p:cNvPr>
          <p:cNvSpPr/>
          <p:nvPr/>
        </p:nvSpPr>
        <p:spPr>
          <a:xfrm>
            <a:off x="2885281" y="5152987"/>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92" name="Textfeld 91">
            <a:extLst>
              <a:ext uri="{FF2B5EF4-FFF2-40B4-BE49-F238E27FC236}">
                <a16:creationId xmlns:a16="http://schemas.microsoft.com/office/drawing/2014/main" id="{20FAE1FE-F6F5-49BF-8F94-3A88EF378C56}"/>
              </a:ext>
            </a:extLst>
          </p:cNvPr>
          <p:cNvSpPr txBox="1"/>
          <p:nvPr/>
        </p:nvSpPr>
        <p:spPr>
          <a:xfrm>
            <a:off x="2957289" y="5128244"/>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93" name="Rechteck 92">
            <a:extLst>
              <a:ext uri="{FF2B5EF4-FFF2-40B4-BE49-F238E27FC236}">
                <a16:creationId xmlns:a16="http://schemas.microsoft.com/office/drawing/2014/main" id="{8E84EB57-A8A1-4271-85E1-0D0FB39AACF8}"/>
              </a:ext>
            </a:extLst>
          </p:cNvPr>
          <p:cNvSpPr/>
          <p:nvPr/>
        </p:nvSpPr>
        <p:spPr>
          <a:xfrm>
            <a:off x="1969230" y="6077969"/>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94" name="Textfeld 93">
            <a:extLst>
              <a:ext uri="{FF2B5EF4-FFF2-40B4-BE49-F238E27FC236}">
                <a16:creationId xmlns:a16="http://schemas.microsoft.com/office/drawing/2014/main" id="{AAE2C684-0CA5-4AD6-8E5F-A180CEC563F8}"/>
              </a:ext>
            </a:extLst>
          </p:cNvPr>
          <p:cNvSpPr txBox="1"/>
          <p:nvPr/>
        </p:nvSpPr>
        <p:spPr>
          <a:xfrm>
            <a:off x="2041238" y="605322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95" name="Textfeld 94">
            <a:extLst>
              <a:ext uri="{FF2B5EF4-FFF2-40B4-BE49-F238E27FC236}">
                <a16:creationId xmlns:a16="http://schemas.microsoft.com/office/drawing/2014/main" id="{AB45424D-9F48-4662-8073-FA572EF080DC}"/>
              </a:ext>
            </a:extLst>
          </p:cNvPr>
          <p:cNvSpPr txBox="1">
            <a:spLocks noChangeArrowheads="1"/>
          </p:cNvSpPr>
          <p:nvPr/>
        </p:nvSpPr>
        <p:spPr bwMode="auto">
          <a:xfrm>
            <a:off x="1847528" y="5959671"/>
            <a:ext cx="2571538"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14/14 </a:t>
            </a:r>
            <a:r>
              <a:rPr lang="de-DE" altLang="de-DE" sz="1000" kern="0" dirty="0">
                <a:solidFill>
                  <a:schemeClr val="tx2">
                    <a:lumMod val="60000"/>
                    <a:lumOff val="40000"/>
                  </a:schemeClr>
                </a:solidFill>
                <a:latin typeface="Trebuchet MS" pitchFamily="34" charset="0"/>
              </a:rPr>
              <a:t>Konjunktion, Gegensätzliches folgt</a:t>
            </a:r>
          </a:p>
        </p:txBody>
      </p:sp>
      <p:sp>
        <p:nvSpPr>
          <p:cNvPr id="96" name="Rechteck 95">
            <a:extLst>
              <a:ext uri="{FF2B5EF4-FFF2-40B4-BE49-F238E27FC236}">
                <a16:creationId xmlns:a16="http://schemas.microsoft.com/office/drawing/2014/main" id="{495F6DEF-9643-46BA-B0CA-141D1345D1DA}"/>
              </a:ext>
            </a:extLst>
          </p:cNvPr>
          <p:cNvSpPr/>
          <p:nvPr/>
        </p:nvSpPr>
        <p:spPr>
          <a:xfrm>
            <a:off x="4871061" y="949555"/>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97" name="Textfeld 96">
            <a:extLst>
              <a:ext uri="{FF2B5EF4-FFF2-40B4-BE49-F238E27FC236}">
                <a16:creationId xmlns:a16="http://schemas.microsoft.com/office/drawing/2014/main" id="{F1A31850-9A9B-4013-8C9E-6921E1EE6EFE}"/>
              </a:ext>
            </a:extLst>
          </p:cNvPr>
          <p:cNvSpPr txBox="1"/>
          <p:nvPr/>
        </p:nvSpPr>
        <p:spPr>
          <a:xfrm>
            <a:off x="4943069" y="97247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98" name="Textfeld 97">
            <a:extLst>
              <a:ext uri="{FF2B5EF4-FFF2-40B4-BE49-F238E27FC236}">
                <a16:creationId xmlns:a16="http://schemas.microsoft.com/office/drawing/2014/main" id="{4C2E8B14-C31B-4C6B-AD36-C63151C56F23}"/>
              </a:ext>
            </a:extLst>
          </p:cNvPr>
          <p:cNvSpPr txBox="1">
            <a:spLocks noChangeArrowheads="1"/>
          </p:cNvSpPr>
          <p:nvPr/>
        </p:nvSpPr>
        <p:spPr bwMode="auto">
          <a:xfrm>
            <a:off x="4749339" y="847350"/>
            <a:ext cx="4875053"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4/14</a:t>
            </a:r>
            <a:r>
              <a:rPr lang="de-DE" altLang="de-DE" sz="1000" kern="0" dirty="0">
                <a:solidFill>
                  <a:schemeClr val="tx2">
                    <a:lumMod val="60000"/>
                    <a:lumOff val="40000"/>
                  </a:schemeClr>
                </a:solidFill>
                <a:latin typeface="Trebuchet MS" pitchFamily="34" charset="0"/>
              </a:rPr>
              <a:t> Abschluss der nachgestellten Erklärung – </a:t>
            </a:r>
            <a:r>
              <a:rPr lang="de-DE" altLang="de-DE" sz="800" kern="0" dirty="0">
                <a:solidFill>
                  <a:srgbClr val="FF0000"/>
                </a:solidFill>
                <a:latin typeface="Trebuchet MS" pitchFamily="34" charset="0"/>
              </a:rPr>
              <a:t>bei Aufzählungen: kein Komma nach letzter</a:t>
            </a:r>
          </a:p>
        </p:txBody>
      </p:sp>
      <p:sp>
        <p:nvSpPr>
          <p:cNvPr id="99" name="Rechteck 98">
            <a:extLst>
              <a:ext uri="{FF2B5EF4-FFF2-40B4-BE49-F238E27FC236}">
                <a16:creationId xmlns:a16="http://schemas.microsoft.com/office/drawing/2014/main" id="{AC5C61F4-C4FB-46EA-983F-63C72CF75A97}"/>
              </a:ext>
            </a:extLst>
          </p:cNvPr>
          <p:cNvSpPr/>
          <p:nvPr/>
        </p:nvSpPr>
        <p:spPr>
          <a:xfrm>
            <a:off x="6412944" y="141277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09" name="Textfeld 108">
            <a:extLst>
              <a:ext uri="{FF2B5EF4-FFF2-40B4-BE49-F238E27FC236}">
                <a16:creationId xmlns:a16="http://schemas.microsoft.com/office/drawing/2014/main" id="{A85CAC54-164F-4E4A-BA87-663CFBBF5736}"/>
              </a:ext>
            </a:extLst>
          </p:cNvPr>
          <p:cNvSpPr txBox="1"/>
          <p:nvPr/>
        </p:nvSpPr>
        <p:spPr>
          <a:xfrm>
            <a:off x="6484952" y="1440683"/>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10" name="Textfeld 109">
            <a:extLst>
              <a:ext uri="{FF2B5EF4-FFF2-40B4-BE49-F238E27FC236}">
                <a16:creationId xmlns:a16="http://schemas.microsoft.com/office/drawing/2014/main" id="{D0506728-6111-4847-8ECC-48FE8DB28374}"/>
              </a:ext>
            </a:extLst>
          </p:cNvPr>
          <p:cNvSpPr txBox="1">
            <a:spLocks noChangeArrowheads="1"/>
          </p:cNvSpPr>
          <p:nvPr/>
        </p:nvSpPr>
        <p:spPr bwMode="auto">
          <a:xfrm>
            <a:off x="5103568" y="1340768"/>
            <a:ext cx="1128835"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6/14</a:t>
            </a:r>
            <a:r>
              <a:rPr lang="de-DE" altLang="de-DE" sz="1000" kern="0" dirty="0">
                <a:solidFill>
                  <a:schemeClr val="tx2">
                    <a:lumMod val="60000"/>
                    <a:lumOff val="40000"/>
                  </a:schemeClr>
                </a:solidFill>
                <a:latin typeface="Trebuchet MS" pitchFamily="34" charset="0"/>
              </a:rPr>
              <a:t> Aufzählung</a:t>
            </a:r>
          </a:p>
        </p:txBody>
      </p:sp>
      <p:sp>
        <p:nvSpPr>
          <p:cNvPr id="111" name="Rechteck 110">
            <a:extLst>
              <a:ext uri="{FF2B5EF4-FFF2-40B4-BE49-F238E27FC236}">
                <a16:creationId xmlns:a16="http://schemas.microsoft.com/office/drawing/2014/main" id="{660112D4-8EB2-4DCF-83A5-B96727A13B45}"/>
              </a:ext>
            </a:extLst>
          </p:cNvPr>
          <p:cNvSpPr/>
          <p:nvPr/>
        </p:nvSpPr>
        <p:spPr>
          <a:xfrm>
            <a:off x="4880723" y="5654449"/>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12" name="Textfeld 111">
            <a:extLst>
              <a:ext uri="{FF2B5EF4-FFF2-40B4-BE49-F238E27FC236}">
                <a16:creationId xmlns:a16="http://schemas.microsoft.com/office/drawing/2014/main" id="{FCBC5660-0B1B-46C7-BD5F-411B82C4E37E}"/>
              </a:ext>
            </a:extLst>
          </p:cNvPr>
          <p:cNvSpPr txBox="1"/>
          <p:nvPr/>
        </p:nvSpPr>
        <p:spPr>
          <a:xfrm>
            <a:off x="4944982" y="5590961"/>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13" name="Rechteck 112">
            <a:extLst>
              <a:ext uri="{FF2B5EF4-FFF2-40B4-BE49-F238E27FC236}">
                <a16:creationId xmlns:a16="http://schemas.microsoft.com/office/drawing/2014/main" id="{6A184DE1-7E5D-429C-91CA-9C5A8A12B834}"/>
              </a:ext>
            </a:extLst>
          </p:cNvPr>
          <p:cNvSpPr/>
          <p:nvPr/>
        </p:nvSpPr>
        <p:spPr>
          <a:xfrm>
            <a:off x="4541465" y="377757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14" name="Textfeld 113">
            <a:extLst>
              <a:ext uri="{FF2B5EF4-FFF2-40B4-BE49-F238E27FC236}">
                <a16:creationId xmlns:a16="http://schemas.microsoft.com/office/drawing/2014/main" id="{3C4D6AEC-ABAE-4641-AB4D-683DB0B13B7C}"/>
              </a:ext>
            </a:extLst>
          </p:cNvPr>
          <p:cNvSpPr txBox="1">
            <a:spLocks noChangeArrowheads="1"/>
          </p:cNvSpPr>
          <p:nvPr/>
        </p:nvSpPr>
        <p:spPr bwMode="auto">
          <a:xfrm>
            <a:off x="2849095" y="3634633"/>
            <a:ext cx="2930610"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Kein Komma, Verbindung von zwei Alternativen</a:t>
            </a:r>
            <a:endParaRPr lang="de-DE" altLang="de-DE" sz="1000" b="1" i="1" kern="0" dirty="0">
              <a:solidFill>
                <a:srgbClr val="FF0000"/>
              </a:solidFill>
              <a:latin typeface="Trebuchet MS" pitchFamily="34" charset="0"/>
            </a:endParaRPr>
          </a:p>
        </p:txBody>
      </p:sp>
      <p:sp>
        <p:nvSpPr>
          <p:cNvPr id="115" name="Rechteck 114">
            <a:extLst>
              <a:ext uri="{FF2B5EF4-FFF2-40B4-BE49-F238E27FC236}">
                <a16:creationId xmlns:a16="http://schemas.microsoft.com/office/drawing/2014/main" id="{5CF02865-187C-4793-B21C-E7DFBE321553}"/>
              </a:ext>
            </a:extLst>
          </p:cNvPr>
          <p:cNvSpPr/>
          <p:nvPr/>
        </p:nvSpPr>
        <p:spPr>
          <a:xfrm>
            <a:off x="3461345" y="2893117"/>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16" name="Textfeld 115">
            <a:extLst>
              <a:ext uri="{FF2B5EF4-FFF2-40B4-BE49-F238E27FC236}">
                <a16:creationId xmlns:a16="http://schemas.microsoft.com/office/drawing/2014/main" id="{589ABDAD-E355-4CEB-A416-C831E602AB44}"/>
              </a:ext>
            </a:extLst>
          </p:cNvPr>
          <p:cNvSpPr txBox="1">
            <a:spLocks noChangeArrowheads="1"/>
          </p:cNvSpPr>
          <p:nvPr/>
        </p:nvSpPr>
        <p:spPr bwMode="auto">
          <a:xfrm>
            <a:off x="1916310" y="2729702"/>
            <a:ext cx="2930610" cy="24622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000" kern="0" dirty="0">
                <a:solidFill>
                  <a:srgbClr val="FF0000"/>
                </a:solidFill>
                <a:latin typeface="Trebuchet MS" pitchFamily="34" charset="0"/>
              </a:rPr>
              <a:t>Kein Komma, Verbindung von zwei Alternativen</a:t>
            </a:r>
            <a:endParaRPr lang="de-DE" altLang="de-DE" sz="1000" b="1" i="1" kern="0" dirty="0">
              <a:solidFill>
                <a:srgbClr val="FF0000"/>
              </a:solidFill>
              <a:latin typeface="Trebuchet MS" pitchFamily="34" charset="0"/>
            </a:endParaRPr>
          </a:p>
        </p:txBody>
      </p:sp>
      <p:sp>
        <p:nvSpPr>
          <p:cNvPr id="117" name="Rechteck 116">
            <a:extLst>
              <a:ext uri="{FF2B5EF4-FFF2-40B4-BE49-F238E27FC236}">
                <a16:creationId xmlns:a16="http://schemas.microsoft.com/office/drawing/2014/main" id="{1C29130B-8128-4A3E-83D1-8F825325392C}"/>
              </a:ext>
            </a:extLst>
          </p:cNvPr>
          <p:cNvSpPr/>
          <p:nvPr/>
        </p:nvSpPr>
        <p:spPr>
          <a:xfrm>
            <a:off x="4180696" y="1980941"/>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18" name="Textfeld 117">
            <a:extLst>
              <a:ext uri="{FF2B5EF4-FFF2-40B4-BE49-F238E27FC236}">
                <a16:creationId xmlns:a16="http://schemas.microsoft.com/office/drawing/2014/main" id="{785CA694-B00E-410F-A5ED-8D73D7809D85}"/>
              </a:ext>
            </a:extLst>
          </p:cNvPr>
          <p:cNvSpPr txBox="1"/>
          <p:nvPr/>
        </p:nvSpPr>
        <p:spPr>
          <a:xfrm>
            <a:off x="4200128" y="1916832"/>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Tree>
    <p:extLst>
      <p:ext uri="{BB962C8B-B14F-4D97-AF65-F5344CB8AC3E}">
        <p14:creationId xmlns:p14="http://schemas.microsoft.com/office/powerpoint/2010/main" val="28218657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fade">
                                      <p:cBhvr>
                                        <p:cTn id="7" dur="500"/>
                                        <p:tgtEl>
                                          <p:spTgt spid="66"/>
                                        </p:tgtEl>
                                      </p:cBhvr>
                                    </p:animEffect>
                                  </p:childTnLst>
                                </p:cTn>
                              </p:par>
                              <p:par>
                                <p:cTn id="8" presetID="1" presetClass="entr" presetSubtype="0" fill="hold" grpId="0" nodeType="withEffect">
                                  <p:stCondLst>
                                    <p:cond delay="0"/>
                                  </p:stCondLst>
                                  <p:childTnLst>
                                    <p:set>
                                      <p:cBhvr>
                                        <p:cTn id="9" dur="1" fill="hold">
                                          <p:stCondLst>
                                            <p:cond delay="0"/>
                                          </p:stCondLst>
                                        </p:cTn>
                                        <p:tgtEl>
                                          <p:spTgt spid="65"/>
                                        </p:tgtEl>
                                        <p:attrNameLst>
                                          <p:attrName>style.visibility</p:attrName>
                                        </p:attrNameLst>
                                      </p:cBhvr>
                                      <p:to>
                                        <p:strVal val="visible"/>
                                      </p:to>
                                    </p:set>
                                  </p:childTnLst>
                                </p:cTn>
                              </p:par>
                            </p:childTnLst>
                          </p:cTn>
                        </p:par>
                      </p:childTnLst>
                    </p:cTn>
                  </p:par>
                </p:childTnLst>
              </p:cTn>
              <p:nextCondLst>
                <p:cond evt="onClick" delay="0">
                  <p:tgtEl>
                    <p:spTgt spid="64"/>
                  </p:tgtEl>
                </p:cond>
              </p:nextCondLst>
            </p:seq>
            <p:seq concurrent="1" nextAc="seek">
              <p:cTn id="10" restart="whenNotActive" fill="hold" evtFilter="cancelBubble" nodeType="interactiveSeq">
                <p:stCondLst>
                  <p:cond evt="onClick" delay="0">
                    <p:tgtEl>
                      <p:spTgt spid="67"/>
                    </p:tgtEl>
                  </p:cond>
                </p:stCondLst>
                <p:endSync evt="end" delay="0">
                  <p:rtn val="all"/>
                </p:endSync>
                <p:childTnLst>
                  <p:par>
                    <p:cTn id="11" fill="hold">
                      <p:stCondLst>
                        <p:cond delay="0"/>
                      </p:stCondLst>
                      <p:childTnLst>
                        <p:par>
                          <p:cTn id="12" fill="hold">
                            <p:stCondLst>
                              <p:cond delay="0"/>
                            </p:stCondLst>
                            <p:childTnLst>
                              <p:par>
                                <p:cTn id="13" presetID="10" presetClass="entr" presetSubtype="0" fill="hold" grpId="0" nodeType="withEffect">
                                  <p:stCondLst>
                                    <p:cond delay="0"/>
                                  </p:stCondLst>
                                  <p:childTnLst>
                                    <p:set>
                                      <p:cBhvr>
                                        <p:cTn id="14" dur="1" fill="hold">
                                          <p:stCondLst>
                                            <p:cond delay="0"/>
                                          </p:stCondLst>
                                        </p:cTn>
                                        <p:tgtEl>
                                          <p:spTgt spid="69"/>
                                        </p:tgtEl>
                                        <p:attrNameLst>
                                          <p:attrName>style.visibility</p:attrName>
                                        </p:attrNameLst>
                                      </p:cBhvr>
                                      <p:to>
                                        <p:strVal val="visible"/>
                                      </p:to>
                                    </p:set>
                                    <p:animEffect transition="in" filter="fade">
                                      <p:cBhvr>
                                        <p:cTn id="15" dur="500"/>
                                        <p:tgtEl>
                                          <p:spTgt spid="69"/>
                                        </p:tgtEl>
                                      </p:cBhvr>
                                    </p:animEffect>
                                  </p:childTnLst>
                                </p:cTn>
                              </p:par>
                              <p:par>
                                <p:cTn id="16" presetID="1" presetClass="entr" presetSubtype="0" fill="hold" grpId="0" nodeType="withEffect">
                                  <p:stCondLst>
                                    <p:cond delay="0"/>
                                  </p:stCondLst>
                                  <p:childTnLst>
                                    <p:set>
                                      <p:cBhvr>
                                        <p:cTn id="17" dur="1" fill="hold">
                                          <p:stCondLst>
                                            <p:cond delay="0"/>
                                          </p:stCondLst>
                                        </p:cTn>
                                        <p:tgtEl>
                                          <p:spTgt spid="68"/>
                                        </p:tgtEl>
                                        <p:attrNameLst>
                                          <p:attrName>style.visibility</p:attrName>
                                        </p:attrNameLst>
                                      </p:cBhvr>
                                      <p:to>
                                        <p:strVal val="visible"/>
                                      </p:to>
                                    </p:set>
                                  </p:childTnLst>
                                </p:cTn>
                              </p:par>
                            </p:childTnLst>
                          </p:cTn>
                        </p:par>
                      </p:childTnLst>
                    </p:cTn>
                  </p:par>
                </p:childTnLst>
              </p:cTn>
              <p:nextCondLst>
                <p:cond evt="onClick" delay="0">
                  <p:tgtEl>
                    <p:spTgt spid="67"/>
                  </p:tgtEl>
                </p:cond>
              </p:nextCondLst>
            </p:seq>
            <p:seq concurrent="1" nextAc="seek">
              <p:cTn id="18" restart="whenNotActive" fill="hold" evtFilter="cancelBubble" nodeType="interactiveSeq">
                <p:stCondLst>
                  <p:cond evt="onClick" delay="0">
                    <p:tgtEl>
                      <p:spTgt spid="70"/>
                    </p:tgtEl>
                  </p:cond>
                </p:stCondLst>
                <p:endSync evt="end" delay="0">
                  <p:rtn val="all"/>
                </p:endSync>
                <p:childTnLst>
                  <p:par>
                    <p:cTn id="19" fill="hold">
                      <p:stCondLst>
                        <p:cond delay="0"/>
                      </p:stCondLst>
                      <p:childTnLst>
                        <p:par>
                          <p:cTn id="20" fill="hold">
                            <p:stCondLst>
                              <p:cond delay="0"/>
                            </p:stCondLst>
                            <p:childTnLst>
                              <p:par>
                                <p:cTn id="21" presetID="10" presetClass="entr" presetSubtype="0" fill="hold" grpId="0" nodeType="withEffect">
                                  <p:stCondLst>
                                    <p:cond delay="0"/>
                                  </p:stCondLst>
                                  <p:childTnLst>
                                    <p:set>
                                      <p:cBhvr>
                                        <p:cTn id="22" dur="1" fill="hold">
                                          <p:stCondLst>
                                            <p:cond delay="0"/>
                                          </p:stCondLst>
                                        </p:cTn>
                                        <p:tgtEl>
                                          <p:spTgt spid="72"/>
                                        </p:tgtEl>
                                        <p:attrNameLst>
                                          <p:attrName>style.visibility</p:attrName>
                                        </p:attrNameLst>
                                      </p:cBhvr>
                                      <p:to>
                                        <p:strVal val="visible"/>
                                      </p:to>
                                    </p:set>
                                    <p:animEffect transition="in" filter="fade">
                                      <p:cBhvr>
                                        <p:cTn id="23" dur="500"/>
                                        <p:tgtEl>
                                          <p:spTgt spid="72"/>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71"/>
                                        </p:tgtEl>
                                        <p:attrNameLst>
                                          <p:attrName>style.visibility</p:attrName>
                                        </p:attrNameLst>
                                      </p:cBhvr>
                                      <p:to>
                                        <p:strVal val="visible"/>
                                      </p:to>
                                    </p:set>
                                  </p:childTnLst>
                                </p:cTn>
                              </p:par>
                            </p:childTnLst>
                          </p:cTn>
                        </p:par>
                      </p:childTnLst>
                    </p:cTn>
                  </p:par>
                </p:childTnLst>
              </p:cTn>
              <p:nextCondLst>
                <p:cond evt="onClick" delay="0">
                  <p:tgtEl>
                    <p:spTgt spid="70"/>
                  </p:tgtEl>
                </p:cond>
              </p:nextCondLst>
            </p:seq>
            <p:seq concurrent="1" nextAc="seek">
              <p:cTn id="26" restart="whenNotActive" fill="hold" evtFilter="cancelBubble" nodeType="interactiveSeq">
                <p:stCondLst>
                  <p:cond evt="onClick" delay="0">
                    <p:tgtEl>
                      <p:spTgt spid="96"/>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Effect transition="in" filter="fade">
                                      <p:cBhvr>
                                        <p:cTn id="31" dur="500"/>
                                        <p:tgtEl>
                                          <p:spTgt spid="98"/>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97"/>
                                        </p:tgtEl>
                                        <p:attrNameLst>
                                          <p:attrName>style.visibility</p:attrName>
                                        </p:attrNameLst>
                                      </p:cBhvr>
                                      <p:to>
                                        <p:strVal val="visible"/>
                                      </p:to>
                                    </p:set>
                                  </p:childTnLst>
                                </p:cTn>
                              </p:par>
                            </p:childTnLst>
                          </p:cTn>
                        </p:par>
                      </p:childTnLst>
                    </p:cTn>
                  </p:par>
                </p:childTnLst>
              </p:cTn>
              <p:nextCondLst>
                <p:cond evt="onClick" delay="0">
                  <p:tgtEl>
                    <p:spTgt spid="96"/>
                  </p:tgtEl>
                </p:cond>
              </p:nextCondLst>
            </p:seq>
            <p:seq concurrent="1" nextAc="seek">
              <p:cTn id="34" restart="whenNotActive" fill="hold" evtFilter="cancelBubble" nodeType="interactiveSeq">
                <p:stCondLst>
                  <p:cond evt="onClick" delay="0">
                    <p:tgtEl>
                      <p:spTgt spid="73"/>
                    </p:tgtEl>
                  </p:cond>
                </p:stCondLst>
                <p:endSync evt="end" delay="0">
                  <p:rtn val="all"/>
                </p:endSync>
                <p:childTnLst>
                  <p:par>
                    <p:cTn id="35" fill="hold">
                      <p:stCondLst>
                        <p:cond delay="0"/>
                      </p:stCondLst>
                      <p:childTnLst>
                        <p:par>
                          <p:cTn id="36" fill="hold">
                            <p:stCondLst>
                              <p:cond delay="0"/>
                            </p:stCondLst>
                            <p:childTnLst>
                              <p:par>
                                <p:cTn id="37" presetID="10"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par>
                                <p:cTn id="40" presetID="1" presetClass="entr" presetSubtype="0" fill="hold" grpId="0" nodeType="withEffect">
                                  <p:stCondLst>
                                    <p:cond delay="0"/>
                                  </p:stCondLst>
                                  <p:childTnLst>
                                    <p:set>
                                      <p:cBhvr>
                                        <p:cTn id="41" dur="1" fill="hold">
                                          <p:stCondLst>
                                            <p:cond delay="0"/>
                                          </p:stCondLst>
                                        </p:cTn>
                                        <p:tgtEl>
                                          <p:spTgt spid="74"/>
                                        </p:tgtEl>
                                        <p:attrNameLst>
                                          <p:attrName>style.visibility</p:attrName>
                                        </p:attrNameLst>
                                      </p:cBhvr>
                                      <p:to>
                                        <p:strVal val="visible"/>
                                      </p:to>
                                    </p:set>
                                  </p:childTnLst>
                                </p:cTn>
                              </p:par>
                            </p:childTnLst>
                          </p:cTn>
                        </p:par>
                      </p:childTnLst>
                    </p:cTn>
                  </p:par>
                </p:childTnLst>
              </p:cTn>
              <p:nextCondLst>
                <p:cond evt="onClick" delay="0">
                  <p:tgtEl>
                    <p:spTgt spid="73"/>
                  </p:tgtEl>
                </p:cond>
              </p:nextCondLst>
            </p:seq>
            <p:seq concurrent="1" nextAc="seek">
              <p:cTn id="42" restart="whenNotActive" fill="hold" evtFilter="cancelBubble" nodeType="interactiveSeq">
                <p:stCondLst>
                  <p:cond evt="onClick" delay="0">
                    <p:tgtEl>
                      <p:spTgt spid="99"/>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withEffect">
                                  <p:stCondLst>
                                    <p:cond delay="0"/>
                                  </p:stCondLst>
                                  <p:childTnLst>
                                    <p:set>
                                      <p:cBhvr>
                                        <p:cTn id="46" dur="1" fill="hold">
                                          <p:stCondLst>
                                            <p:cond delay="0"/>
                                          </p:stCondLst>
                                        </p:cTn>
                                        <p:tgtEl>
                                          <p:spTgt spid="110"/>
                                        </p:tgtEl>
                                        <p:attrNameLst>
                                          <p:attrName>style.visibility</p:attrName>
                                        </p:attrNameLst>
                                      </p:cBhvr>
                                      <p:to>
                                        <p:strVal val="visible"/>
                                      </p:to>
                                    </p:set>
                                    <p:animEffect transition="in" filter="fade">
                                      <p:cBhvr>
                                        <p:cTn id="47" dur="500"/>
                                        <p:tgtEl>
                                          <p:spTgt spid="110"/>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109"/>
                                        </p:tgtEl>
                                        <p:attrNameLst>
                                          <p:attrName>style.visibility</p:attrName>
                                        </p:attrNameLst>
                                      </p:cBhvr>
                                      <p:to>
                                        <p:strVal val="visible"/>
                                      </p:to>
                                    </p:set>
                                  </p:childTnLst>
                                </p:cTn>
                              </p:par>
                            </p:childTnLst>
                          </p:cTn>
                        </p:par>
                      </p:childTnLst>
                    </p:cTn>
                  </p:par>
                </p:childTnLst>
              </p:cTn>
              <p:nextCondLst>
                <p:cond evt="onClick" delay="0">
                  <p:tgtEl>
                    <p:spTgt spid="99"/>
                  </p:tgtEl>
                </p:cond>
              </p:nextCondLst>
            </p:seq>
            <p:seq concurrent="1" nextAc="seek">
              <p:cTn id="50" restart="whenNotActive" fill="hold" evtFilter="cancelBubble" nodeType="interactiveSeq">
                <p:stCondLst>
                  <p:cond evt="onClick" delay="0">
                    <p:tgtEl>
                      <p:spTgt spid="117"/>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fade">
                                      <p:cBhvr>
                                        <p:cTn id="55" dur="500"/>
                                        <p:tgtEl>
                                          <p:spTgt spid="36"/>
                                        </p:tgtEl>
                                      </p:cBhvr>
                                    </p:animEffect>
                                  </p:childTnLst>
                                </p:cTn>
                              </p:par>
                              <p:par>
                                <p:cTn id="56" presetID="1" presetClass="entr" presetSubtype="0" fill="hold" grpId="0" nodeType="withEffect">
                                  <p:stCondLst>
                                    <p:cond delay="0"/>
                                  </p:stCondLst>
                                  <p:childTnLst>
                                    <p:set>
                                      <p:cBhvr>
                                        <p:cTn id="57" dur="1" fill="hold">
                                          <p:stCondLst>
                                            <p:cond delay="0"/>
                                          </p:stCondLst>
                                        </p:cTn>
                                        <p:tgtEl>
                                          <p:spTgt spid="118"/>
                                        </p:tgtEl>
                                        <p:attrNameLst>
                                          <p:attrName>style.visibility</p:attrName>
                                        </p:attrNameLst>
                                      </p:cBhvr>
                                      <p:to>
                                        <p:strVal val="visible"/>
                                      </p:to>
                                    </p:set>
                                  </p:childTnLst>
                                </p:cTn>
                              </p:par>
                            </p:childTnLst>
                          </p:cTn>
                        </p:par>
                      </p:childTnLst>
                    </p:cTn>
                  </p:par>
                </p:childTnLst>
              </p:cTn>
              <p:nextCondLst>
                <p:cond evt="onClick" delay="0">
                  <p:tgtEl>
                    <p:spTgt spid="117"/>
                  </p:tgtEl>
                </p:cond>
              </p:nextCondLst>
            </p:seq>
            <p:seq concurrent="1" nextAc="seek">
              <p:cTn id="58" restart="whenNotActive" fill="hold" evtFilter="cancelBubble" nodeType="interactiveSeq">
                <p:stCondLst>
                  <p:cond evt="onClick" delay="0">
                    <p:tgtEl>
                      <p:spTgt spid="75"/>
                    </p:tgtEl>
                  </p:cond>
                </p:stCondLst>
                <p:endSync evt="end" delay="0">
                  <p:rtn val="all"/>
                </p:endSync>
                <p:childTnLst>
                  <p:par>
                    <p:cTn id="59" fill="hold">
                      <p:stCondLst>
                        <p:cond delay="0"/>
                      </p:stCondLst>
                      <p:childTnLst>
                        <p:par>
                          <p:cTn id="60" fill="hold">
                            <p:stCondLst>
                              <p:cond delay="0"/>
                            </p:stCondLst>
                            <p:childTnLst>
                              <p:par>
                                <p:cTn id="61" presetID="10" presetClass="entr" presetSubtype="0"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animEffect transition="in" filter="fade">
                                      <p:cBhvr>
                                        <p:cTn id="63" dur="500"/>
                                        <p:tgtEl>
                                          <p:spTgt spid="37"/>
                                        </p:tgtEl>
                                      </p:cBhvr>
                                    </p:animEffect>
                                  </p:childTnLst>
                                </p:cTn>
                              </p:par>
                              <p:par>
                                <p:cTn id="64" presetID="1" presetClass="entr" presetSubtype="0" fill="hold" grpId="0" nodeType="withEffect">
                                  <p:stCondLst>
                                    <p:cond delay="0"/>
                                  </p:stCondLst>
                                  <p:childTnLst>
                                    <p:set>
                                      <p:cBhvr>
                                        <p:cTn id="65" dur="1" fill="hold">
                                          <p:stCondLst>
                                            <p:cond delay="0"/>
                                          </p:stCondLst>
                                        </p:cTn>
                                        <p:tgtEl>
                                          <p:spTgt spid="77"/>
                                        </p:tgtEl>
                                        <p:attrNameLst>
                                          <p:attrName>style.visibility</p:attrName>
                                        </p:attrNameLst>
                                      </p:cBhvr>
                                      <p:to>
                                        <p:strVal val="visible"/>
                                      </p:to>
                                    </p:set>
                                  </p:childTnLst>
                                </p:cTn>
                              </p:par>
                            </p:childTnLst>
                          </p:cTn>
                        </p:par>
                      </p:childTnLst>
                    </p:cTn>
                  </p:par>
                </p:childTnLst>
              </p:cTn>
              <p:nextCondLst>
                <p:cond evt="onClick" delay="0">
                  <p:tgtEl>
                    <p:spTgt spid="75"/>
                  </p:tgtEl>
                </p:cond>
              </p:nextCondLst>
            </p:seq>
            <p:seq concurrent="1" nextAc="seek">
              <p:cTn id="66" restart="whenNotActive" fill="hold" evtFilter="cancelBubble" nodeType="interactiveSeq">
                <p:stCondLst>
                  <p:cond evt="onClick" delay="0">
                    <p:tgtEl>
                      <p:spTgt spid="78"/>
                    </p:tgtEl>
                  </p:cond>
                </p:stCondLst>
                <p:endSync evt="end" delay="0">
                  <p:rtn val="all"/>
                </p:endSync>
                <p:childTnLst>
                  <p:par>
                    <p:cTn id="67" fill="hold">
                      <p:stCondLst>
                        <p:cond delay="0"/>
                      </p:stCondLst>
                      <p:childTnLst>
                        <p:par>
                          <p:cTn id="68" fill="hold">
                            <p:stCondLst>
                              <p:cond delay="0"/>
                            </p:stCondLst>
                            <p:childTnLst>
                              <p:par>
                                <p:cTn id="69" presetID="10" presetClass="entr" presetSubtype="0" fill="hold" grpId="0" nodeType="withEffect">
                                  <p:stCondLst>
                                    <p:cond delay="0"/>
                                  </p:stCondLst>
                                  <p:childTnLst>
                                    <p:set>
                                      <p:cBhvr>
                                        <p:cTn id="70" dur="1" fill="hold">
                                          <p:stCondLst>
                                            <p:cond delay="0"/>
                                          </p:stCondLst>
                                        </p:cTn>
                                        <p:tgtEl>
                                          <p:spTgt spid="38"/>
                                        </p:tgtEl>
                                        <p:attrNameLst>
                                          <p:attrName>style.visibility</p:attrName>
                                        </p:attrNameLst>
                                      </p:cBhvr>
                                      <p:to>
                                        <p:strVal val="visible"/>
                                      </p:to>
                                    </p:set>
                                    <p:animEffect transition="in" filter="fade">
                                      <p:cBhvr>
                                        <p:cTn id="71" dur="500"/>
                                        <p:tgtEl>
                                          <p:spTgt spid="38"/>
                                        </p:tgtEl>
                                      </p:cBhvr>
                                    </p:animEffect>
                                  </p:childTnLst>
                                </p:cTn>
                              </p:par>
                              <p:par>
                                <p:cTn id="72" presetID="1" presetClass="entr" presetSubtype="0" fill="hold" grpId="0" nodeType="withEffect">
                                  <p:stCondLst>
                                    <p:cond delay="0"/>
                                  </p:stCondLst>
                                  <p:childTnLst>
                                    <p:set>
                                      <p:cBhvr>
                                        <p:cTn id="73" dur="1" fill="hold">
                                          <p:stCondLst>
                                            <p:cond delay="0"/>
                                          </p:stCondLst>
                                        </p:cTn>
                                        <p:tgtEl>
                                          <p:spTgt spid="85"/>
                                        </p:tgtEl>
                                        <p:attrNameLst>
                                          <p:attrName>style.visibility</p:attrName>
                                        </p:attrNameLst>
                                      </p:cBhvr>
                                      <p:to>
                                        <p:strVal val="visible"/>
                                      </p:to>
                                    </p:set>
                                  </p:childTnLst>
                                </p:cTn>
                              </p:par>
                            </p:childTnLst>
                          </p:cTn>
                        </p:par>
                      </p:childTnLst>
                    </p:cTn>
                  </p:par>
                </p:childTnLst>
              </p:cTn>
              <p:nextCondLst>
                <p:cond evt="onClick" delay="0">
                  <p:tgtEl>
                    <p:spTgt spid="78"/>
                  </p:tgtEl>
                </p:cond>
              </p:nextCondLst>
            </p:seq>
            <p:seq concurrent="1" nextAc="seek">
              <p:cTn id="74" restart="whenNotActive" fill="hold" evtFilter="cancelBubble" nodeType="interactiveSeq">
                <p:stCondLst>
                  <p:cond evt="onClick" delay="0">
                    <p:tgtEl>
                      <p:spTgt spid="86"/>
                    </p:tgtEl>
                  </p:cond>
                </p:stCondLst>
                <p:endSync evt="end" delay="0">
                  <p:rtn val="all"/>
                </p:endSync>
                <p:childTnLst>
                  <p:par>
                    <p:cTn id="75" fill="hold">
                      <p:stCondLst>
                        <p:cond delay="0"/>
                      </p:stCondLst>
                      <p:childTnLst>
                        <p:par>
                          <p:cTn id="76" fill="hold">
                            <p:stCondLst>
                              <p:cond delay="0"/>
                            </p:stCondLst>
                            <p:childTnLst>
                              <p:par>
                                <p:cTn id="77" presetID="10" presetClass="entr" presetSubtype="0" fill="hold" grpId="0" nodeType="with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500"/>
                                        <p:tgtEl>
                                          <p:spTgt spid="39"/>
                                        </p:tgtEl>
                                      </p:cBhvr>
                                    </p:animEffect>
                                  </p:childTnLst>
                                </p:cTn>
                              </p:par>
                              <p:par>
                                <p:cTn id="80" presetID="1" presetClass="entr" presetSubtype="0" fill="hold" grpId="0" nodeType="withEffect">
                                  <p:stCondLst>
                                    <p:cond delay="0"/>
                                  </p:stCondLst>
                                  <p:childTnLst>
                                    <p:set>
                                      <p:cBhvr>
                                        <p:cTn id="81" dur="1" fill="hold">
                                          <p:stCondLst>
                                            <p:cond delay="0"/>
                                          </p:stCondLst>
                                        </p:cTn>
                                        <p:tgtEl>
                                          <p:spTgt spid="87"/>
                                        </p:tgtEl>
                                        <p:attrNameLst>
                                          <p:attrName>style.visibility</p:attrName>
                                        </p:attrNameLst>
                                      </p:cBhvr>
                                      <p:to>
                                        <p:strVal val="visible"/>
                                      </p:to>
                                    </p:set>
                                  </p:childTnLst>
                                </p:cTn>
                              </p:par>
                            </p:childTnLst>
                          </p:cTn>
                        </p:par>
                      </p:childTnLst>
                    </p:cTn>
                  </p:par>
                </p:childTnLst>
              </p:cTn>
              <p:nextCondLst>
                <p:cond evt="onClick" delay="0">
                  <p:tgtEl>
                    <p:spTgt spid="86"/>
                  </p:tgtEl>
                </p:cond>
              </p:nextCondLst>
            </p:seq>
            <p:seq concurrent="1" nextAc="seek">
              <p:cTn id="82" restart="whenNotActive" fill="hold" evtFilter="cancelBubble" nodeType="interactiveSeq">
                <p:stCondLst>
                  <p:cond evt="onClick" delay="0">
                    <p:tgtEl>
                      <p:spTgt spid="88"/>
                    </p:tgtEl>
                  </p:cond>
                </p:stCondLst>
                <p:endSync evt="end" delay="0">
                  <p:rtn val="all"/>
                </p:endSync>
                <p:childTnLst>
                  <p:par>
                    <p:cTn id="83" fill="hold">
                      <p:stCondLst>
                        <p:cond delay="0"/>
                      </p:stCondLst>
                      <p:childTnLst>
                        <p:par>
                          <p:cTn id="84" fill="hold">
                            <p:stCondLst>
                              <p:cond delay="0"/>
                            </p:stCondLst>
                            <p:childTnLst>
                              <p:par>
                                <p:cTn id="85" presetID="10" presetClass="entr" presetSubtype="0" fill="hold" grpId="0" nodeType="withEffect">
                                  <p:stCondLst>
                                    <p:cond delay="0"/>
                                  </p:stCondLst>
                                  <p:childTnLst>
                                    <p:set>
                                      <p:cBhvr>
                                        <p:cTn id="86" dur="1" fill="hold">
                                          <p:stCondLst>
                                            <p:cond delay="0"/>
                                          </p:stCondLst>
                                        </p:cTn>
                                        <p:tgtEl>
                                          <p:spTgt spid="90"/>
                                        </p:tgtEl>
                                        <p:attrNameLst>
                                          <p:attrName>style.visibility</p:attrName>
                                        </p:attrNameLst>
                                      </p:cBhvr>
                                      <p:to>
                                        <p:strVal val="visible"/>
                                      </p:to>
                                    </p:set>
                                    <p:animEffect transition="in" filter="fade">
                                      <p:cBhvr>
                                        <p:cTn id="87" dur="500"/>
                                        <p:tgtEl>
                                          <p:spTgt spid="90"/>
                                        </p:tgtEl>
                                      </p:cBhvr>
                                    </p:animEffect>
                                  </p:childTnLst>
                                </p:cTn>
                              </p:par>
                              <p:par>
                                <p:cTn id="88" presetID="1" presetClass="entr" presetSubtype="0" fill="hold" grpId="0" nodeType="withEffect">
                                  <p:stCondLst>
                                    <p:cond delay="0"/>
                                  </p:stCondLst>
                                  <p:childTnLst>
                                    <p:set>
                                      <p:cBhvr>
                                        <p:cTn id="89" dur="1" fill="hold">
                                          <p:stCondLst>
                                            <p:cond delay="0"/>
                                          </p:stCondLst>
                                        </p:cTn>
                                        <p:tgtEl>
                                          <p:spTgt spid="89"/>
                                        </p:tgtEl>
                                        <p:attrNameLst>
                                          <p:attrName>style.visibility</p:attrName>
                                        </p:attrNameLst>
                                      </p:cBhvr>
                                      <p:to>
                                        <p:strVal val="visible"/>
                                      </p:to>
                                    </p:set>
                                  </p:childTnLst>
                                </p:cTn>
                              </p:par>
                            </p:childTnLst>
                          </p:cTn>
                        </p:par>
                      </p:childTnLst>
                    </p:cTn>
                  </p:par>
                </p:childTnLst>
              </p:cTn>
              <p:nextCondLst>
                <p:cond evt="onClick" delay="0">
                  <p:tgtEl>
                    <p:spTgt spid="88"/>
                  </p:tgtEl>
                </p:cond>
              </p:nextCondLst>
            </p:seq>
            <p:seq concurrent="1" nextAc="seek">
              <p:cTn id="90" restart="whenNotActive" fill="hold" evtFilter="cancelBubble" nodeType="interactiveSeq">
                <p:stCondLst>
                  <p:cond evt="onClick" delay="0">
                    <p:tgtEl>
                      <p:spTgt spid="91"/>
                    </p:tgtEl>
                  </p:cond>
                </p:stCondLst>
                <p:endSync evt="end" delay="0">
                  <p:rtn val="all"/>
                </p:endSync>
                <p:childTnLst>
                  <p:par>
                    <p:cTn id="91" fill="hold">
                      <p:stCondLst>
                        <p:cond delay="0"/>
                      </p:stCondLst>
                      <p:childTnLst>
                        <p:par>
                          <p:cTn id="92" fill="hold">
                            <p:stCondLst>
                              <p:cond delay="0"/>
                            </p:stCondLst>
                            <p:childTnLst>
                              <p:par>
                                <p:cTn id="93" presetID="10" presetClass="entr" presetSubtype="0" fill="hold" grpId="0" nodeType="with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fade">
                                      <p:cBhvr>
                                        <p:cTn id="95" dur="500"/>
                                        <p:tgtEl>
                                          <p:spTgt spid="40"/>
                                        </p:tgtEl>
                                      </p:cBhvr>
                                    </p:animEffect>
                                  </p:childTnLst>
                                </p:cTn>
                              </p:par>
                              <p:par>
                                <p:cTn id="96" presetID="1" presetClass="entr" presetSubtype="0" fill="hold" grpId="0" nodeType="withEffect">
                                  <p:stCondLst>
                                    <p:cond delay="0"/>
                                  </p:stCondLst>
                                  <p:childTnLst>
                                    <p:set>
                                      <p:cBhvr>
                                        <p:cTn id="97" dur="1" fill="hold">
                                          <p:stCondLst>
                                            <p:cond delay="0"/>
                                          </p:stCondLst>
                                        </p:cTn>
                                        <p:tgtEl>
                                          <p:spTgt spid="92"/>
                                        </p:tgtEl>
                                        <p:attrNameLst>
                                          <p:attrName>style.visibility</p:attrName>
                                        </p:attrNameLst>
                                      </p:cBhvr>
                                      <p:to>
                                        <p:strVal val="visible"/>
                                      </p:to>
                                    </p:set>
                                  </p:childTnLst>
                                </p:cTn>
                              </p:par>
                            </p:childTnLst>
                          </p:cTn>
                        </p:par>
                      </p:childTnLst>
                    </p:cTn>
                  </p:par>
                </p:childTnLst>
              </p:cTn>
              <p:nextCondLst>
                <p:cond evt="onClick" delay="0">
                  <p:tgtEl>
                    <p:spTgt spid="91"/>
                  </p:tgtEl>
                </p:cond>
              </p:nextCondLst>
            </p:seq>
            <p:seq concurrent="1" nextAc="seek">
              <p:cTn id="98" restart="whenNotActive" fill="hold" evtFilter="cancelBubble" nodeType="interactiveSeq">
                <p:stCondLst>
                  <p:cond evt="onClick" delay="0">
                    <p:tgtEl>
                      <p:spTgt spid="111"/>
                    </p:tgtEl>
                  </p:cond>
                </p:stCondLst>
                <p:endSync evt="end" delay="0">
                  <p:rtn val="all"/>
                </p:endSync>
                <p:childTnLst>
                  <p:par>
                    <p:cTn id="99" fill="hold">
                      <p:stCondLst>
                        <p:cond delay="0"/>
                      </p:stCondLst>
                      <p:childTnLst>
                        <p:par>
                          <p:cTn id="100" fill="hold">
                            <p:stCondLst>
                              <p:cond delay="0"/>
                            </p:stCondLst>
                            <p:childTnLst>
                              <p:par>
                                <p:cTn id="101" presetID="10" presetClass="entr" presetSubtype="0" fill="hold" grpId="0" nodeType="withEffect">
                                  <p:stCondLst>
                                    <p:cond delay="0"/>
                                  </p:stCondLst>
                                  <p:childTnLst>
                                    <p:set>
                                      <p:cBhvr>
                                        <p:cTn id="102" dur="1" fill="hold">
                                          <p:stCondLst>
                                            <p:cond delay="0"/>
                                          </p:stCondLst>
                                        </p:cTn>
                                        <p:tgtEl>
                                          <p:spTgt spid="41"/>
                                        </p:tgtEl>
                                        <p:attrNameLst>
                                          <p:attrName>style.visibility</p:attrName>
                                        </p:attrNameLst>
                                      </p:cBhvr>
                                      <p:to>
                                        <p:strVal val="visible"/>
                                      </p:to>
                                    </p:set>
                                    <p:animEffect transition="in" filter="fade">
                                      <p:cBhvr>
                                        <p:cTn id="103" dur="500"/>
                                        <p:tgtEl>
                                          <p:spTgt spid="41"/>
                                        </p:tgtEl>
                                      </p:cBhvr>
                                    </p:animEffect>
                                  </p:childTnLst>
                                </p:cTn>
                              </p:par>
                              <p:par>
                                <p:cTn id="104" presetID="1" presetClass="entr" presetSubtype="0" fill="hold" grpId="0" nodeType="withEffect">
                                  <p:stCondLst>
                                    <p:cond delay="0"/>
                                  </p:stCondLst>
                                  <p:childTnLst>
                                    <p:set>
                                      <p:cBhvr>
                                        <p:cTn id="105" dur="1" fill="hold">
                                          <p:stCondLst>
                                            <p:cond delay="0"/>
                                          </p:stCondLst>
                                        </p:cTn>
                                        <p:tgtEl>
                                          <p:spTgt spid="112"/>
                                        </p:tgtEl>
                                        <p:attrNameLst>
                                          <p:attrName>style.visibility</p:attrName>
                                        </p:attrNameLst>
                                      </p:cBhvr>
                                      <p:to>
                                        <p:strVal val="visible"/>
                                      </p:to>
                                    </p:set>
                                  </p:childTnLst>
                                </p:cTn>
                              </p:par>
                            </p:childTnLst>
                          </p:cTn>
                        </p:par>
                      </p:childTnLst>
                    </p:cTn>
                  </p:par>
                </p:childTnLst>
              </p:cTn>
              <p:nextCondLst>
                <p:cond evt="onClick" delay="0">
                  <p:tgtEl>
                    <p:spTgt spid="111"/>
                  </p:tgtEl>
                </p:cond>
              </p:nextCondLst>
            </p:seq>
            <p:seq concurrent="1" nextAc="seek">
              <p:cTn id="106" restart="whenNotActive" fill="hold" evtFilter="cancelBubble" nodeType="interactiveSeq">
                <p:stCondLst>
                  <p:cond evt="onClick" delay="0">
                    <p:tgtEl>
                      <p:spTgt spid="93"/>
                    </p:tgtEl>
                  </p:cond>
                </p:stCondLst>
                <p:endSync evt="end" delay="0">
                  <p:rtn val="all"/>
                </p:endSync>
                <p:childTnLst>
                  <p:par>
                    <p:cTn id="107" fill="hold">
                      <p:stCondLst>
                        <p:cond delay="0"/>
                      </p:stCondLst>
                      <p:childTnLst>
                        <p:par>
                          <p:cTn id="108" fill="hold">
                            <p:stCondLst>
                              <p:cond delay="0"/>
                            </p:stCondLst>
                            <p:childTnLst>
                              <p:par>
                                <p:cTn id="109" presetID="10" presetClass="entr" presetSubtype="0" fill="hold" grpId="0" nodeType="withEffect">
                                  <p:stCondLst>
                                    <p:cond delay="0"/>
                                  </p:stCondLst>
                                  <p:childTnLst>
                                    <p:set>
                                      <p:cBhvr>
                                        <p:cTn id="110" dur="1" fill="hold">
                                          <p:stCondLst>
                                            <p:cond delay="0"/>
                                          </p:stCondLst>
                                        </p:cTn>
                                        <p:tgtEl>
                                          <p:spTgt spid="95"/>
                                        </p:tgtEl>
                                        <p:attrNameLst>
                                          <p:attrName>style.visibility</p:attrName>
                                        </p:attrNameLst>
                                      </p:cBhvr>
                                      <p:to>
                                        <p:strVal val="visible"/>
                                      </p:to>
                                    </p:set>
                                    <p:animEffect transition="in" filter="fade">
                                      <p:cBhvr>
                                        <p:cTn id="111" dur="500"/>
                                        <p:tgtEl>
                                          <p:spTgt spid="95"/>
                                        </p:tgtEl>
                                      </p:cBhvr>
                                    </p:animEffect>
                                  </p:childTnLst>
                                </p:cTn>
                              </p:par>
                              <p:par>
                                <p:cTn id="112" presetID="1" presetClass="entr" presetSubtype="0" fill="hold" grpId="0" nodeType="withEffect">
                                  <p:stCondLst>
                                    <p:cond delay="0"/>
                                  </p:stCondLst>
                                  <p:childTnLst>
                                    <p:set>
                                      <p:cBhvr>
                                        <p:cTn id="113" dur="1" fill="hold">
                                          <p:stCondLst>
                                            <p:cond delay="0"/>
                                          </p:stCondLst>
                                        </p:cTn>
                                        <p:tgtEl>
                                          <p:spTgt spid="94"/>
                                        </p:tgtEl>
                                        <p:attrNameLst>
                                          <p:attrName>style.visibility</p:attrName>
                                        </p:attrNameLst>
                                      </p:cBhvr>
                                      <p:to>
                                        <p:strVal val="visible"/>
                                      </p:to>
                                    </p:set>
                                  </p:childTnLst>
                                </p:cTn>
                              </p:par>
                            </p:childTnLst>
                          </p:cTn>
                        </p:par>
                      </p:childTnLst>
                    </p:cTn>
                  </p:par>
                </p:childTnLst>
              </p:cTn>
              <p:nextCondLst>
                <p:cond evt="onClick" delay="0">
                  <p:tgtEl>
                    <p:spTgt spid="93"/>
                  </p:tgtEl>
                </p:cond>
              </p:nextCondLst>
            </p:seq>
            <p:seq concurrent="1" nextAc="seek">
              <p:cTn id="114" restart="whenNotActive" fill="hold" evtFilter="cancelBubble" nodeType="interactiveSeq">
                <p:stCondLst>
                  <p:cond evt="onClick" delay="0">
                    <p:tgtEl>
                      <p:spTgt spid="113"/>
                    </p:tgtEl>
                  </p:cond>
                </p:stCondLst>
                <p:endSync evt="end" delay="0">
                  <p:rtn val="all"/>
                </p:endSync>
                <p:childTnLst>
                  <p:par>
                    <p:cTn id="115" fill="hold">
                      <p:stCondLst>
                        <p:cond delay="0"/>
                      </p:stCondLst>
                      <p:childTnLst>
                        <p:par>
                          <p:cTn id="116" fill="hold">
                            <p:stCondLst>
                              <p:cond delay="0"/>
                            </p:stCondLst>
                            <p:childTnLst>
                              <p:par>
                                <p:cTn id="117" presetID="10" presetClass="entr" presetSubtype="0" fill="hold" grpId="0" nodeType="withEffect">
                                  <p:stCondLst>
                                    <p:cond delay="0"/>
                                  </p:stCondLst>
                                  <p:childTnLst>
                                    <p:set>
                                      <p:cBhvr>
                                        <p:cTn id="118" dur="1" fill="hold">
                                          <p:stCondLst>
                                            <p:cond delay="0"/>
                                          </p:stCondLst>
                                        </p:cTn>
                                        <p:tgtEl>
                                          <p:spTgt spid="114"/>
                                        </p:tgtEl>
                                        <p:attrNameLst>
                                          <p:attrName>style.visibility</p:attrName>
                                        </p:attrNameLst>
                                      </p:cBhvr>
                                      <p:to>
                                        <p:strVal val="visible"/>
                                      </p:to>
                                    </p:set>
                                    <p:animEffect transition="in" filter="fade">
                                      <p:cBhvr>
                                        <p:cTn id="119" dur="500"/>
                                        <p:tgtEl>
                                          <p:spTgt spid="114"/>
                                        </p:tgtEl>
                                      </p:cBhvr>
                                    </p:animEffect>
                                  </p:childTnLst>
                                </p:cTn>
                              </p:par>
                            </p:childTnLst>
                          </p:cTn>
                        </p:par>
                      </p:childTnLst>
                    </p:cTn>
                  </p:par>
                </p:childTnLst>
              </p:cTn>
              <p:nextCondLst>
                <p:cond evt="onClick" delay="0">
                  <p:tgtEl>
                    <p:spTgt spid="113"/>
                  </p:tgtEl>
                </p:cond>
              </p:nextCondLst>
            </p:seq>
            <p:seq concurrent="1" nextAc="seek">
              <p:cTn id="120" restart="whenNotActive" fill="hold" evtFilter="cancelBubble" nodeType="interactiveSeq">
                <p:stCondLst>
                  <p:cond evt="onClick" delay="0">
                    <p:tgtEl>
                      <p:spTgt spid="115"/>
                    </p:tgtEl>
                  </p:cond>
                </p:stCondLst>
                <p:endSync evt="end" delay="0">
                  <p:rtn val="all"/>
                </p:endSync>
                <p:childTnLst>
                  <p:par>
                    <p:cTn id="121" fill="hold">
                      <p:stCondLst>
                        <p:cond delay="0"/>
                      </p:stCondLst>
                      <p:childTnLst>
                        <p:par>
                          <p:cTn id="122" fill="hold">
                            <p:stCondLst>
                              <p:cond delay="0"/>
                            </p:stCondLst>
                            <p:childTnLst>
                              <p:par>
                                <p:cTn id="123" presetID="10" presetClass="entr" presetSubtype="0" fill="hold" grpId="0" nodeType="withEffect">
                                  <p:stCondLst>
                                    <p:cond delay="0"/>
                                  </p:stCondLst>
                                  <p:childTnLst>
                                    <p:set>
                                      <p:cBhvr>
                                        <p:cTn id="124" dur="1" fill="hold">
                                          <p:stCondLst>
                                            <p:cond delay="0"/>
                                          </p:stCondLst>
                                        </p:cTn>
                                        <p:tgtEl>
                                          <p:spTgt spid="116"/>
                                        </p:tgtEl>
                                        <p:attrNameLst>
                                          <p:attrName>style.visibility</p:attrName>
                                        </p:attrNameLst>
                                      </p:cBhvr>
                                      <p:to>
                                        <p:strVal val="visible"/>
                                      </p:to>
                                    </p:set>
                                    <p:animEffect transition="in" filter="fade">
                                      <p:cBhvr>
                                        <p:cTn id="125" dur="500"/>
                                        <p:tgtEl>
                                          <p:spTgt spid="116"/>
                                        </p:tgtEl>
                                      </p:cBhvr>
                                    </p:animEffect>
                                  </p:childTnLst>
                                </p:cTn>
                              </p:par>
                            </p:childTnLst>
                          </p:cTn>
                        </p:par>
                      </p:childTnLst>
                    </p:cTn>
                  </p:par>
                </p:childTnLst>
              </p:cTn>
              <p:nextCondLst>
                <p:cond evt="onClick" delay="0">
                  <p:tgtEl>
                    <p:spTgt spid="115"/>
                  </p:tgtEl>
                </p:cond>
              </p:nextCondLst>
            </p:seq>
          </p:childTnLst>
        </p:cTn>
      </p:par>
    </p:tnLst>
    <p:bldLst>
      <p:bldP spid="35" grpId="0"/>
      <p:bldP spid="36" grpId="0"/>
      <p:bldP spid="37" grpId="0"/>
      <p:bldP spid="38" grpId="0"/>
      <p:bldP spid="39" grpId="0"/>
      <p:bldP spid="40" grpId="0"/>
      <p:bldP spid="41" grpId="0"/>
      <p:bldP spid="65" grpId="0"/>
      <p:bldP spid="66" grpId="0"/>
      <p:bldP spid="68" grpId="0"/>
      <p:bldP spid="69" grpId="0"/>
      <p:bldP spid="71" grpId="0"/>
      <p:bldP spid="72" grpId="0"/>
      <p:bldP spid="74" grpId="0"/>
      <p:bldP spid="77" grpId="0"/>
      <p:bldP spid="85" grpId="0"/>
      <p:bldP spid="87" grpId="0"/>
      <p:bldP spid="89" grpId="0"/>
      <p:bldP spid="90" grpId="0"/>
      <p:bldP spid="92" grpId="0"/>
      <p:bldP spid="94" grpId="0"/>
      <p:bldP spid="95" grpId="0"/>
      <p:bldP spid="97" grpId="0"/>
      <p:bldP spid="98" grpId="0"/>
      <p:bldP spid="109" grpId="0"/>
      <p:bldP spid="110" grpId="0"/>
      <p:bldP spid="112" grpId="0"/>
      <p:bldP spid="114" grpId="0"/>
      <p:bldP spid="116" grpId="0"/>
      <p:bldP spid="1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10	Komma bei Grundform von Verben mit zu</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5" name="Textfeld 4">
            <a:extLst>
              <a:ext uri="{FF2B5EF4-FFF2-40B4-BE49-F238E27FC236}">
                <a16:creationId xmlns:a16="http://schemas.microsoft.com/office/drawing/2014/main" id="{0CA76199-EAFF-4800-8D64-6971B2307D13}"/>
              </a:ext>
            </a:extLst>
          </p:cNvPr>
          <p:cNvSpPr txBox="1">
            <a:spLocks noChangeArrowheads="1"/>
          </p:cNvSpPr>
          <p:nvPr/>
        </p:nvSpPr>
        <p:spPr bwMode="auto">
          <a:xfrm>
            <a:off x="260108" y="1052736"/>
            <a:ext cx="1108348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Verben in der Grundform werden mit dem Fachbegriff ( _____________ ) bezeichnet.</a:t>
            </a:r>
            <a:endParaRPr lang="de-DE" sz="2200" b="1" kern="0" dirty="0">
              <a:solidFill>
                <a:srgbClr val="FF0000"/>
              </a:solidFill>
              <a:latin typeface="Trebuchet MS" pitchFamily="34" charset="0"/>
            </a:endParaRPr>
          </a:p>
        </p:txBody>
      </p:sp>
      <p:sp>
        <p:nvSpPr>
          <p:cNvPr id="7" name="Textfeld 6">
            <a:extLst>
              <a:ext uri="{FF2B5EF4-FFF2-40B4-BE49-F238E27FC236}">
                <a16:creationId xmlns:a16="http://schemas.microsoft.com/office/drawing/2014/main" id="{5B15733D-539C-4F8F-B12E-11CB2D217C94}"/>
              </a:ext>
            </a:extLst>
          </p:cNvPr>
          <p:cNvSpPr txBox="1">
            <a:spLocks noChangeArrowheads="1"/>
          </p:cNvSpPr>
          <p:nvPr/>
        </p:nvSpPr>
        <p:spPr bwMode="auto">
          <a:xfrm>
            <a:off x="260108" y="2564904"/>
            <a:ext cx="11554766"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In einigen Fällen kommt kein Komma, in anderen kann oder muss man ein Komma setzen.</a:t>
            </a:r>
          </a:p>
          <a:p>
            <a:pPr lvl="0" eaLnBrk="1" fontAlgn="auto" hangingPunct="1">
              <a:spcBef>
                <a:spcPts val="0"/>
              </a:spcBef>
              <a:spcAft>
                <a:spcPts val="0"/>
              </a:spcAft>
              <a:buNone/>
              <a:defRPr/>
            </a:pPr>
            <a:r>
              <a:rPr lang="de-DE" sz="2200" kern="0" dirty="0">
                <a:latin typeface="Trebuchet MS" pitchFamily="34" charset="0"/>
              </a:rPr>
              <a:t>Was ist also die einfachste Regel für Dich bei einem Infinitiv, der mit zu gebraucht wird?</a:t>
            </a:r>
          </a:p>
          <a:p>
            <a:pPr lvl="0" eaLnBrk="1" fontAlgn="auto" hangingPunct="1">
              <a:spcBef>
                <a:spcPts val="0"/>
              </a:spcBef>
              <a:spcAft>
                <a:spcPts val="0"/>
              </a:spcAft>
              <a:buNone/>
              <a:defRPr/>
            </a:pPr>
            <a:r>
              <a:rPr lang="de-DE" sz="2200" kern="0" dirty="0">
                <a:solidFill>
                  <a:srgbClr val="FF0000"/>
                </a:solidFill>
                <a:latin typeface="Trebuchet MS" pitchFamily="34" charset="0"/>
              </a:rPr>
              <a:t>Streiche die unpassende Vorgehensweise durch!</a:t>
            </a:r>
          </a:p>
        </p:txBody>
      </p:sp>
      <p:sp>
        <p:nvSpPr>
          <p:cNvPr id="11" name="Textfeld 10">
            <a:extLst>
              <a:ext uri="{FF2B5EF4-FFF2-40B4-BE49-F238E27FC236}">
                <a16:creationId xmlns:a16="http://schemas.microsoft.com/office/drawing/2014/main" id="{F8FF000B-5336-9900-96C4-A0198221722A}"/>
              </a:ext>
            </a:extLst>
          </p:cNvPr>
          <p:cNvSpPr txBox="1">
            <a:spLocks noChangeArrowheads="1"/>
          </p:cNvSpPr>
          <p:nvPr/>
        </p:nvSpPr>
        <p:spPr bwMode="auto">
          <a:xfrm>
            <a:off x="260108" y="3717849"/>
            <a:ext cx="695414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Ich setze immer ein Komma,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es das Verständnis erleichtert und nicht stört!! </a:t>
            </a:r>
            <a:endParaRPr lang="de-DE" sz="2200" kern="0" dirty="0">
              <a:solidFill>
                <a:srgbClr val="FF0000"/>
              </a:solidFill>
              <a:latin typeface="Trebuchet MS" pitchFamily="34" charset="0"/>
            </a:endParaRPr>
          </a:p>
        </p:txBody>
      </p:sp>
      <p:sp>
        <p:nvSpPr>
          <p:cNvPr id="39" name="Textfeld 38">
            <a:extLst>
              <a:ext uri="{FF2B5EF4-FFF2-40B4-BE49-F238E27FC236}">
                <a16:creationId xmlns:a16="http://schemas.microsoft.com/office/drawing/2014/main" id="{EF254150-6B51-A096-1681-6DA32CF3F407}"/>
              </a:ext>
            </a:extLst>
          </p:cNvPr>
          <p:cNvSpPr txBox="1">
            <a:spLocks noChangeArrowheads="1"/>
          </p:cNvSpPr>
          <p:nvPr/>
        </p:nvSpPr>
        <p:spPr bwMode="auto">
          <a:xfrm>
            <a:off x="7619250" y="3717032"/>
            <a:ext cx="3517310"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Ich setze das Komma nur,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es zwingend ist!</a:t>
            </a:r>
            <a:endParaRPr lang="de-DE" sz="2200" kern="0" dirty="0">
              <a:solidFill>
                <a:srgbClr val="FF0000"/>
              </a:solidFill>
              <a:latin typeface="Trebuchet MS" pitchFamily="34" charset="0"/>
            </a:endParaRPr>
          </a:p>
        </p:txBody>
      </p:sp>
      <p:sp>
        <p:nvSpPr>
          <p:cNvPr id="41" name="Textfeld 40">
            <a:extLst>
              <a:ext uri="{FF2B5EF4-FFF2-40B4-BE49-F238E27FC236}">
                <a16:creationId xmlns:a16="http://schemas.microsoft.com/office/drawing/2014/main" id="{E9038D88-2E69-4E3C-5974-2D80FDC5845A}"/>
              </a:ext>
            </a:extLst>
          </p:cNvPr>
          <p:cNvSpPr txBox="1">
            <a:spLocks noChangeArrowheads="1"/>
          </p:cNvSpPr>
          <p:nvPr/>
        </p:nvSpPr>
        <p:spPr bwMode="auto">
          <a:xfrm>
            <a:off x="260108" y="1548958"/>
            <a:ext cx="8020144" cy="89255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Manchmal wird der Infinitiv mit der Präposition </a:t>
            </a:r>
            <a:r>
              <a:rPr lang="de-DE" sz="2200" b="1" i="1" kern="0" dirty="0">
                <a:latin typeface="Trebuchet MS" pitchFamily="34" charset="0"/>
              </a:rPr>
              <a:t>zu</a:t>
            </a:r>
            <a:r>
              <a:rPr lang="de-DE" sz="2200" kern="0" dirty="0">
                <a:latin typeface="Trebuchet MS" pitchFamily="34" charset="0"/>
              </a:rPr>
              <a:t> gebraucht.</a:t>
            </a:r>
          </a:p>
          <a:p>
            <a:pPr lvl="0" eaLnBrk="1" fontAlgn="auto" hangingPunct="1">
              <a:spcBef>
                <a:spcPts val="0"/>
              </a:spcBef>
              <a:spcAft>
                <a:spcPts val="0"/>
              </a:spcAft>
              <a:buNone/>
              <a:defRPr/>
            </a:pPr>
            <a:endParaRPr lang="de-DE" sz="8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Beispiel: _______________________________</a:t>
            </a:r>
          </a:p>
        </p:txBody>
      </p:sp>
      <p:sp>
        <p:nvSpPr>
          <p:cNvPr id="2" name="Rechteck 1">
            <a:extLst>
              <a:ext uri="{FF2B5EF4-FFF2-40B4-BE49-F238E27FC236}">
                <a16:creationId xmlns:a16="http://schemas.microsoft.com/office/drawing/2014/main" id="{3FC92962-6360-30D1-9576-3619A9ECDC78}"/>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66330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10	Komma bei Grundform von Verben mit zu</a:t>
            </a:r>
            <a:endParaRPr kumimoji="0" lang="de-DE" altLang="de-DE" sz="2200" i="0" u="none" strike="noStrike" kern="0" cap="none" spc="0" normalizeH="0" baseline="0" noProof="0" dirty="0">
              <a:ln>
                <a:noFill/>
              </a:ln>
              <a:effectLst/>
              <a:uLnTx/>
              <a:uFillTx/>
              <a:latin typeface="Trebuchet MS" pitchFamily="34" charset="0"/>
            </a:endParaRPr>
          </a:p>
        </p:txBody>
      </p:sp>
      <p:sp>
        <p:nvSpPr>
          <p:cNvPr id="5" name="Textfeld 4">
            <a:extLst>
              <a:ext uri="{FF2B5EF4-FFF2-40B4-BE49-F238E27FC236}">
                <a16:creationId xmlns:a16="http://schemas.microsoft.com/office/drawing/2014/main" id="{0CA76199-EAFF-4800-8D64-6971B2307D13}"/>
              </a:ext>
            </a:extLst>
          </p:cNvPr>
          <p:cNvSpPr txBox="1">
            <a:spLocks noChangeArrowheads="1"/>
          </p:cNvSpPr>
          <p:nvPr/>
        </p:nvSpPr>
        <p:spPr bwMode="auto">
          <a:xfrm>
            <a:off x="260108" y="1052736"/>
            <a:ext cx="10177786"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Verben in der Grundform werden mit dem Fachbegriff (     </a:t>
            </a:r>
            <a:r>
              <a:rPr lang="de-DE" sz="2200" kern="0" dirty="0">
                <a:solidFill>
                  <a:srgbClr val="FF0000"/>
                </a:solidFill>
                <a:latin typeface="Trebuchet MS" pitchFamily="34" charset="0"/>
              </a:rPr>
              <a:t>???? </a:t>
            </a:r>
            <a:r>
              <a:rPr lang="de-DE" sz="2200" kern="0" dirty="0">
                <a:latin typeface="Trebuchet MS" pitchFamily="34" charset="0"/>
              </a:rPr>
              <a:t>    ) bezeichnet.</a:t>
            </a:r>
            <a:endParaRPr lang="de-DE" sz="2200" b="1" kern="0" dirty="0">
              <a:solidFill>
                <a:srgbClr val="FF0000"/>
              </a:solidFill>
              <a:latin typeface="Trebuchet MS" pitchFamily="34" charset="0"/>
            </a:endParaRPr>
          </a:p>
        </p:txBody>
      </p:sp>
      <p:sp>
        <p:nvSpPr>
          <p:cNvPr id="6" name="Textfeld 5">
            <a:extLst>
              <a:ext uri="{FF2B5EF4-FFF2-40B4-BE49-F238E27FC236}">
                <a16:creationId xmlns:a16="http://schemas.microsoft.com/office/drawing/2014/main" id="{5A546BFA-8549-4BFA-8A1E-9F3E3C4BF85F}"/>
              </a:ext>
            </a:extLst>
          </p:cNvPr>
          <p:cNvSpPr txBox="1"/>
          <p:nvPr/>
        </p:nvSpPr>
        <p:spPr>
          <a:xfrm>
            <a:off x="7381557" y="1073939"/>
            <a:ext cx="1225759" cy="430887"/>
          </a:xfrm>
          <a:prstGeom prst="rect">
            <a:avLst/>
          </a:prstGeom>
          <a:solidFill>
            <a:schemeClr val="bg1"/>
          </a:solidFill>
        </p:spPr>
        <p:txBody>
          <a:bodyPr wrap="square">
            <a:spAutoFit/>
          </a:bodyPr>
          <a:lstStyle/>
          <a:p>
            <a:r>
              <a:rPr kumimoji="0" lang="de-DE" sz="2200" b="0" i="0" u="none" strike="noStrike" kern="0" cap="none" spc="0" normalizeH="0" baseline="0" noProof="0" dirty="0">
                <a:ln>
                  <a:noFill/>
                </a:ln>
                <a:solidFill>
                  <a:schemeClr val="tx2"/>
                </a:solidFill>
                <a:effectLst/>
                <a:uLnTx/>
                <a:uFillTx/>
                <a:latin typeface="Trebuchet MS" pitchFamily="34" charset="0"/>
              </a:rPr>
              <a:t>Infinitiv</a:t>
            </a:r>
            <a:endParaRPr lang="de-DE" dirty="0">
              <a:solidFill>
                <a:schemeClr val="tx2"/>
              </a:solidFill>
            </a:endParaRPr>
          </a:p>
        </p:txBody>
      </p:sp>
      <p:sp>
        <p:nvSpPr>
          <p:cNvPr id="7" name="Textfeld 6">
            <a:extLst>
              <a:ext uri="{FF2B5EF4-FFF2-40B4-BE49-F238E27FC236}">
                <a16:creationId xmlns:a16="http://schemas.microsoft.com/office/drawing/2014/main" id="{5B15733D-539C-4F8F-B12E-11CB2D217C94}"/>
              </a:ext>
            </a:extLst>
          </p:cNvPr>
          <p:cNvSpPr txBox="1">
            <a:spLocks noChangeArrowheads="1"/>
          </p:cNvSpPr>
          <p:nvPr/>
        </p:nvSpPr>
        <p:spPr bwMode="auto">
          <a:xfrm>
            <a:off x="260108" y="2420888"/>
            <a:ext cx="11554766"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In einigen Fällen kommt kein Komma, in anderen kann oder muss man ein Komma setzen.</a:t>
            </a:r>
          </a:p>
          <a:p>
            <a:pPr lvl="0" eaLnBrk="1" fontAlgn="auto" hangingPunct="1">
              <a:spcBef>
                <a:spcPts val="0"/>
              </a:spcBef>
              <a:spcAft>
                <a:spcPts val="0"/>
              </a:spcAft>
              <a:buNone/>
              <a:defRPr/>
            </a:pPr>
            <a:r>
              <a:rPr lang="de-DE" sz="2200" kern="0" dirty="0">
                <a:latin typeface="Trebuchet MS" pitchFamily="34" charset="0"/>
              </a:rPr>
              <a:t>Was ist also die einfachste Regel für Dich bei einem Infinitiv, der mit zu gebraucht wird?</a:t>
            </a:r>
          </a:p>
          <a:p>
            <a:pPr lvl="0" eaLnBrk="1" fontAlgn="auto" hangingPunct="1">
              <a:spcBef>
                <a:spcPts val="0"/>
              </a:spcBef>
              <a:spcAft>
                <a:spcPts val="0"/>
              </a:spcAft>
              <a:buNone/>
              <a:defRPr/>
            </a:pPr>
            <a:r>
              <a:rPr lang="de-DE" sz="2200" kern="0" dirty="0">
                <a:solidFill>
                  <a:srgbClr val="FF0000"/>
                </a:solidFill>
                <a:latin typeface="Trebuchet MS" pitchFamily="34" charset="0"/>
              </a:rPr>
              <a:t>Klick auf die für Dich einfachste Regel! </a:t>
            </a:r>
          </a:p>
        </p:txBody>
      </p:sp>
      <p:sp>
        <p:nvSpPr>
          <p:cNvPr id="38" name="Textfeld 37">
            <a:extLst>
              <a:ext uri="{FF2B5EF4-FFF2-40B4-BE49-F238E27FC236}">
                <a16:creationId xmlns:a16="http://schemas.microsoft.com/office/drawing/2014/main" id="{B06FFB19-37AE-204D-ADE4-FA1FF579C7DB}"/>
              </a:ext>
            </a:extLst>
          </p:cNvPr>
          <p:cNvSpPr txBox="1">
            <a:spLocks noChangeArrowheads="1"/>
          </p:cNvSpPr>
          <p:nvPr/>
        </p:nvSpPr>
        <p:spPr bwMode="auto">
          <a:xfrm>
            <a:off x="8832304" y="1955165"/>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11" name="Textfeld 10">
            <a:extLst>
              <a:ext uri="{FF2B5EF4-FFF2-40B4-BE49-F238E27FC236}">
                <a16:creationId xmlns:a16="http://schemas.microsoft.com/office/drawing/2014/main" id="{F8FF000B-5336-9900-96C4-A0198221722A}"/>
              </a:ext>
            </a:extLst>
          </p:cNvPr>
          <p:cNvSpPr txBox="1">
            <a:spLocks noChangeArrowheads="1"/>
          </p:cNvSpPr>
          <p:nvPr/>
        </p:nvSpPr>
        <p:spPr bwMode="auto">
          <a:xfrm>
            <a:off x="260108" y="3573833"/>
            <a:ext cx="6764993"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Ich setze immer ein Komma,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es das Verständnis erleichtert und nicht stört.</a:t>
            </a:r>
            <a:endParaRPr lang="de-DE" sz="2200" kern="0" dirty="0">
              <a:solidFill>
                <a:srgbClr val="FF0000"/>
              </a:solidFill>
              <a:latin typeface="Trebuchet MS" pitchFamily="34" charset="0"/>
            </a:endParaRPr>
          </a:p>
        </p:txBody>
      </p:sp>
      <p:sp>
        <p:nvSpPr>
          <p:cNvPr id="39" name="Textfeld 38">
            <a:extLst>
              <a:ext uri="{FF2B5EF4-FFF2-40B4-BE49-F238E27FC236}">
                <a16:creationId xmlns:a16="http://schemas.microsoft.com/office/drawing/2014/main" id="{EF254150-6B51-A096-1681-6DA32CF3F407}"/>
              </a:ext>
            </a:extLst>
          </p:cNvPr>
          <p:cNvSpPr txBox="1">
            <a:spLocks noChangeArrowheads="1"/>
          </p:cNvSpPr>
          <p:nvPr/>
        </p:nvSpPr>
        <p:spPr bwMode="auto">
          <a:xfrm>
            <a:off x="7619250" y="3573016"/>
            <a:ext cx="3517310"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Ich setze das Komma nur, </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es zwingend ist!</a:t>
            </a:r>
            <a:endParaRPr lang="de-DE" sz="2200" kern="0" dirty="0">
              <a:solidFill>
                <a:srgbClr val="FF0000"/>
              </a:solidFill>
              <a:latin typeface="Trebuchet MS" pitchFamily="34" charset="0"/>
            </a:endParaRPr>
          </a:p>
        </p:txBody>
      </p:sp>
      <p:sp>
        <p:nvSpPr>
          <p:cNvPr id="40" name="Textfeld 39">
            <a:extLst>
              <a:ext uri="{FF2B5EF4-FFF2-40B4-BE49-F238E27FC236}">
                <a16:creationId xmlns:a16="http://schemas.microsoft.com/office/drawing/2014/main" id="{411EB1FA-2AC2-1CE9-25EC-EA306AFF2ECC}"/>
              </a:ext>
            </a:extLst>
          </p:cNvPr>
          <p:cNvSpPr txBox="1">
            <a:spLocks noChangeArrowheads="1"/>
          </p:cNvSpPr>
          <p:nvPr/>
        </p:nvSpPr>
        <p:spPr bwMode="auto">
          <a:xfrm>
            <a:off x="260108" y="4423025"/>
            <a:ext cx="497123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Genau, damit liegst du immer richtig!</a:t>
            </a:r>
          </a:p>
        </p:txBody>
      </p:sp>
      <p:sp>
        <p:nvSpPr>
          <p:cNvPr id="41" name="Textfeld 40">
            <a:extLst>
              <a:ext uri="{FF2B5EF4-FFF2-40B4-BE49-F238E27FC236}">
                <a16:creationId xmlns:a16="http://schemas.microsoft.com/office/drawing/2014/main" id="{E9038D88-2E69-4E3C-5974-2D80FDC5845A}"/>
              </a:ext>
            </a:extLst>
          </p:cNvPr>
          <p:cNvSpPr txBox="1">
            <a:spLocks noChangeArrowheads="1"/>
          </p:cNvSpPr>
          <p:nvPr/>
        </p:nvSpPr>
        <p:spPr bwMode="auto">
          <a:xfrm>
            <a:off x="260108" y="1548958"/>
            <a:ext cx="800090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Manchmal wird der Infinitiv mit der Präposition </a:t>
            </a:r>
            <a:r>
              <a:rPr lang="de-DE" sz="2200" b="1" i="1" kern="0" dirty="0">
                <a:latin typeface="Trebuchet MS" pitchFamily="34" charset="0"/>
              </a:rPr>
              <a:t>zu</a:t>
            </a:r>
            <a:r>
              <a:rPr lang="de-DE" sz="2200" kern="0" dirty="0">
                <a:latin typeface="Trebuchet MS" pitchFamily="34" charset="0"/>
              </a:rPr>
              <a:t> gebraucht.</a:t>
            </a:r>
          </a:p>
          <a:p>
            <a:pPr lvl="0" eaLnBrk="1" fontAlgn="auto" hangingPunct="1">
              <a:spcBef>
                <a:spcPts val="0"/>
              </a:spcBef>
              <a:spcAft>
                <a:spcPts val="0"/>
              </a:spcAft>
              <a:buNone/>
              <a:defRPr/>
            </a:pPr>
            <a:r>
              <a:rPr lang="de-DE" sz="2200" kern="0" dirty="0">
                <a:latin typeface="Trebuchet MS" pitchFamily="34" charset="0"/>
              </a:rPr>
              <a:t>Beispiel: Ich liebe es zu lesen.</a:t>
            </a:r>
          </a:p>
        </p:txBody>
      </p:sp>
      <p:sp>
        <p:nvSpPr>
          <p:cNvPr id="42" name="Textfeld 41">
            <a:extLst>
              <a:ext uri="{FF2B5EF4-FFF2-40B4-BE49-F238E27FC236}">
                <a16:creationId xmlns:a16="http://schemas.microsoft.com/office/drawing/2014/main" id="{7B566592-5E5D-4D3B-B789-6178035D4C14}"/>
              </a:ext>
            </a:extLst>
          </p:cNvPr>
          <p:cNvSpPr txBox="1">
            <a:spLocks noChangeArrowheads="1"/>
          </p:cNvSpPr>
          <p:nvPr/>
        </p:nvSpPr>
        <p:spPr bwMode="auto">
          <a:xfrm>
            <a:off x="10724485" y="1176280"/>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43" name="Textfeld 42">
            <a:extLst>
              <a:ext uri="{FF2B5EF4-FFF2-40B4-BE49-F238E27FC236}">
                <a16:creationId xmlns:a16="http://schemas.microsoft.com/office/drawing/2014/main" id="{2C965D07-08F2-0975-6CD8-AA955A8CFDC9}"/>
              </a:ext>
            </a:extLst>
          </p:cNvPr>
          <p:cNvSpPr txBox="1">
            <a:spLocks noChangeArrowheads="1"/>
          </p:cNvSpPr>
          <p:nvPr/>
        </p:nvSpPr>
        <p:spPr bwMode="auto">
          <a:xfrm>
            <a:off x="5944106" y="4554569"/>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44" name="Textfeld 43">
            <a:extLst>
              <a:ext uri="{FF2B5EF4-FFF2-40B4-BE49-F238E27FC236}">
                <a16:creationId xmlns:a16="http://schemas.microsoft.com/office/drawing/2014/main" id="{FAE1BEAB-8E47-87C4-DDEB-101B3CA79069}"/>
              </a:ext>
            </a:extLst>
          </p:cNvPr>
          <p:cNvSpPr txBox="1">
            <a:spLocks noChangeArrowheads="1"/>
          </p:cNvSpPr>
          <p:nvPr/>
        </p:nvSpPr>
        <p:spPr bwMode="auto">
          <a:xfrm>
            <a:off x="260108" y="5057308"/>
            <a:ext cx="9985426"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Auf der nächsten Seite setzen wir Kommas in Sätzen </a:t>
            </a:r>
          </a:p>
          <a:p>
            <a:pPr lvl="0" eaLnBrk="1" fontAlgn="auto" hangingPunct="1">
              <a:spcBef>
                <a:spcPts val="0"/>
              </a:spcBef>
              <a:spcAft>
                <a:spcPts val="0"/>
              </a:spcAft>
              <a:buNone/>
              <a:defRPr/>
            </a:pPr>
            <a:r>
              <a:rPr lang="de-DE" sz="2200" kern="0" dirty="0">
                <a:latin typeface="Trebuchet MS" pitchFamily="34" charset="0"/>
              </a:rPr>
              <a:t>mit einem mit zu erweiterten Infinitiv!</a:t>
            </a:r>
          </a:p>
          <a:p>
            <a:pPr lvl="0" eaLnBrk="1" fontAlgn="auto" hangingPunct="1">
              <a:spcBef>
                <a:spcPts val="0"/>
              </a:spcBef>
              <a:spcAft>
                <a:spcPts val="0"/>
              </a:spcAft>
              <a:buNone/>
              <a:defRPr/>
            </a:pPr>
            <a:r>
              <a:rPr lang="de-DE" sz="2200" kern="0" dirty="0">
                <a:latin typeface="Trebuchet MS" pitchFamily="34" charset="0"/>
              </a:rPr>
              <a:t>Auf die Fälle, wo das Komma regelrecht stören würde, gehen wir danach ein.</a:t>
            </a:r>
          </a:p>
        </p:txBody>
      </p:sp>
    </p:spTree>
    <p:extLst>
      <p:ext uri="{BB962C8B-B14F-4D97-AF65-F5344CB8AC3E}">
        <p14:creationId xmlns:p14="http://schemas.microsoft.com/office/powerpoint/2010/main" val="28415267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38"/>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childTnLst>
                                </p:cTn>
                              </p:par>
                            </p:childTnLst>
                          </p:cTn>
                        </p:par>
                      </p:childTnLst>
                    </p:cTn>
                  </p:par>
                </p:childTnLst>
              </p:cTn>
              <p:nextCondLst>
                <p:cond evt="onClick" delay="0">
                  <p:tgtEl>
                    <p:spTgt spid="38"/>
                  </p:tgtEl>
                </p:cond>
              </p:nextCondLst>
            </p:seq>
            <p:seq concurrent="1" nextAc="seek">
              <p:cTn id="18" restart="whenNotActive" fill="hold" evtFilter="cancelBubble" nodeType="interactiveSeq">
                <p:stCondLst>
                  <p:cond evt="onClick" delay="0">
                    <p:tgtEl>
                      <p:spTgt spid="11"/>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childTnLst>
                          </p:cTn>
                        </p:par>
                      </p:childTnLst>
                    </p:cTn>
                  </p:par>
                </p:childTnLst>
              </p:cTn>
              <p:nextCondLst>
                <p:cond evt="onClick" delay="0">
                  <p:tgtEl>
                    <p:spTgt spid="11"/>
                  </p:tgtEl>
                </p:cond>
              </p:nextCondLst>
            </p:seq>
            <p:seq concurrent="1" nextAc="seek">
              <p:cTn id="25" restart="whenNotActive" fill="hold" evtFilter="cancelBubble" nodeType="interactiveSeq">
                <p:stCondLst>
                  <p:cond evt="onClick" delay="0">
                    <p:tgtEl>
                      <p:spTgt spid="42"/>
                    </p:tgtEl>
                  </p:cond>
                </p:stCondLst>
                <p:endSync evt="end" delay="0">
                  <p:rtn val="all"/>
                </p:endSync>
                <p:childTnLst>
                  <p:par>
                    <p:cTn id="26" fill="hold">
                      <p:stCondLst>
                        <p:cond delay="0"/>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1"/>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childTnLst>
                                </p:cTn>
                              </p:par>
                            </p:childTnLst>
                          </p:cTn>
                        </p:par>
                      </p:childTnLst>
                    </p:cTn>
                  </p:par>
                </p:childTnLst>
              </p:cTn>
              <p:nextCondLst>
                <p:cond evt="onClick" delay="0">
                  <p:tgtEl>
                    <p:spTgt spid="42"/>
                  </p:tgtEl>
                </p:cond>
              </p:nextCondLst>
            </p:seq>
            <p:seq concurrent="1" nextAc="seek">
              <p:cTn id="32" restart="whenNotActive" fill="hold" evtFilter="cancelBubble" nodeType="interactiveSeq">
                <p:stCondLst>
                  <p:cond evt="onClick" delay="0">
                    <p:tgtEl>
                      <p:spTgt spid="43"/>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4"/>
                                        </p:tgtEl>
                                        <p:attrNameLst>
                                          <p:attrName>style.visibility</p:attrName>
                                        </p:attrNameLst>
                                      </p:cBhvr>
                                      <p:to>
                                        <p:strVal val="visible"/>
                                      </p:to>
                                    </p:set>
                                  </p:childTnLst>
                                </p:cTn>
                              </p:par>
                            </p:childTnLst>
                          </p:cTn>
                        </p:par>
                      </p:childTnLst>
                    </p:cTn>
                  </p:par>
                </p:childTnLst>
              </p:cTn>
              <p:nextCondLst>
                <p:cond evt="onClick" delay="0">
                  <p:tgtEl>
                    <p:spTgt spid="43"/>
                  </p:tgtEl>
                </p:cond>
              </p:nextCondLst>
            </p:seq>
          </p:childTnLst>
        </p:cTn>
      </p:par>
    </p:tnLst>
    <p:bldLst>
      <p:bldP spid="6" grpId="0" animBg="1"/>
      <p:bldP spid="7" grpId="0"/>
      <p:bldP spid="38" grpId="0" animBg="1"/>
      <p:bldP spid="11" grpId="0"/>
      <p:bldP spid="39" grpId="0"/>
      <p:bldP spid="40" grpId="0"/>
      <p:bldP spid="41" grpId="0"/>
      <p:bldP spid="42" grpId="0" animBg="1"/>
      <p:bldP spid="43" grpId="0" animBg="1"/>
      <p:bldP spid="4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2A8FF0-C6F8-9858-1AD0-730D81938C6B}"/>
              </a:ext>
            </a:extLst>
          </p:cNvPr>
          <p:cNvSpPr>
            <a:spLocks noGrp="1"/>
          </p:cNvSpPr>
          <p:nvPr>
            <p:ph type="title"/>
          </p:nvPr>
        </p:nvSpPr>
        <p:spPr>
          <a:xfrm>
            <a:off x="260109" y="1004"/>
            <a:ext cx="10515600" cy="434312"/>
          </a:xfrm>
        </p:spPr>
        <p:txBody>
          <a:bodyPr/>
          <a:lstStyle/>
          <a:p>
            <a:r>
              <a:rPr lang="de-DE" sz="2200" b="1" dirty="0">
                <a:solidFill>
                  <a:schemeClr val="accent1"/>
                </a:solidFill>
              </a:rPr>
              <a:t>11	Komma bei Verben in Grundform mit zu</a:t>
            </a:r>
            <a:br>
              <a:rPr lang="de-DE" sz="2200" dirty="0">
                <a:solidFill>
                  <a:schemeClr val="accent1"/>
                </a:solidFill>
              </a:rPr>
            </a:br>
            <a:endParaRPr lang="de-DE" sz="2200" dirty="0">
              <a:solidFill>
                <a:schemeClr val="accent1"/>
              </a:solidFill>
            </a:endParaRPr>
          </a:p>
        </p:txBody>
      </p:sp>
      <p:sp>
        <p:nvSpPr>
          <p:cNvPr id="3" name="Foliennummernplatzhalter 2">
            <a:extLst>
              <a:ext uri="{FF2B5EF4-FFF2-40B4-BE49-F238E27FC236}">
                <a16:creationId xmlns:a16="http://schemas.microsoft.com/office/drawing/2014/main" id="{2224039E-12E8-7807-579B-EA7A50327480}"/>
              </a:ext>
            </a:extLst>
          </p:cNvPr>
          <p:cNvSpPr>
            <a:spLocks noGrp="1"/>
          </p:cNvSpPr>
          <p:nvPr>
            <p:ph type="sldNum" sz="quarter" idx="12"/>
          </p:nvPr>
        </p:nvSpPr>
        <p:spPr/>
        <p:txBody>
          <a:bodyPr/>
          <a:lstStyle/>
          <a:p>
            <a:fld id="{C9CD412D-C60F-4771-A1CB-FFD7B5773953}" type="slidenum">
              <a:rPr lang="de-DE" smtClean="0"/>
              <a:pPr/>
              <a:t>23</a:t>
            </a:fld>
            <a:endParaRPr lang="de-DE" dirty="0"/>
          </a:p>
        </p:txBody>
      </p:sp>
      <p:sp>
        <p:nvSpPr>
          <p:cNvPr id="4" name="Textfeld 3">
            <a:extLst>
              <a:ext uri="{FF2B5EF4-FFF2-40B4-BE49-F238E27FC236}">
                <a16:creationId xmlns:a16="http://schemas.microsoft.com/office/drawing/2014/main" id="{7E8DFCA6-DFA8-6CDC-B359-136CBC671AAD}"/>
              </a:ext>
            </a:extLst>
          </p:cNvPr>
          <p:cNvSpPr txBox="1"/>
          <p:nvPr/>
        </p:nvSpPr>
        <p:spPr>
          <a:xfrm>
            <a:off x="260108" y="466071"/>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Setz die Kommas ein!</a:t>
            </a:r>
          </a:p>
        </p:txBody>
      </p:sp>
      <p:sp>
        <p:nvSpPr>
          <p:cNvPr id="6" name="Textfeld 5">
            <a:extLst>
              <a:ext uri="{FF2B5EF4-FFF2-40B4-BE49-F238E27FC236}">
                <a16:creationId xmlns:a16="http://schemas.microsoft.com/office/drawing/2014/main" id="{5D98C1E8-502E-8CB1-079D-9C381DBFA0B6}"/>
              </a:ext>
            </a:extLst>
          </p:cNvPr>
          <p:cNvSpPr txBox="1">
            <a:spLocks noChangeArrowheads="1"/>
          </p:cNvSpPr>
          <p:nvPr/>
        </p:nvSpPr>
        <p:spPr bwMode="auto">
          <a:xfrm>
            <a:off x="238765" y="1268760"/>
            <a:ext cx="6505307" cy="4272388"/>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Paula  vergisst  nie  sich  zu  bedanken.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ist  albern</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über  jeden  Witz  laut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ist  albern  laut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Er  ging  in  den  Keller</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um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Er  sagte  dies</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ohne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Er  nahm  sich  fest  vor</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nicht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Nicht  zu  lachen</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das  war  sein  fester  Vorsatz.</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ist  sein  fester  Vorsatz  nicht  zu  lachen.</a:t>
            </a:r>
          </a:p>
        </p:txBody>
      </p:sp>
      <p:sp>
        <p:nvSpPr>
          <p:cNvPr id="31" name="Rechteck 30">
            <a:extLst>
              <a:ext uri="{FF2B5EF4-FFF2-40B4-BE49-F238E27FC236}">
                <a16:creationId xmlns:a16="http://schemas.microsoft.com/office/drawing/2014/main" id="{DEA63763-76D2-C88D-688E-F506D4303685}"/>
              </a:ext>
            </a:extLst>
          </p:cNvPr>
          <p:cNvSpPr/>
          <p:nvPr/>
        </p:nvSpPr>
        <p:spPr>
          <a:xfrm>
            <a:off x="6708872" y="1911216"/>
            <a:ext cx="5051383" cy="430887"/>
          </a:xfrm>
          <a:prstGeom prst="rect">
            <a:avLst/>
          </a:prstGeom>
        </p:spPr>
        <p:txBody>
          <a:bodyPr wrap="none">
            <a:spAutoFit/>
          </a:bodyPr>
          <a:lstStyle/>
          <a:p>
            <a:r>
              <a:rPr lang="de-DE" sz="2200" kern="0">
                <a:latin typeface="Trebuchet MS" pitchFamily="34" charset="0"/>
              </a:rPr>
              <a:t>_________________________________</a:t>
            </a:r>
            <a:endParaRPr lang="de-DE" sz="2200" dirty="0"/>
          </a:p>
        </p:txBody>
      </p:sp>
      <p:sp>
        <p:nvSpPr>
          <p:cNvPr id="32" name="Rechteck 31">
            <a:extLst>
              <a:ext uri="{FF2B5EF4-FFF2-40B4-BE49-F238E27FC236}">
                <a16:creationId xmlns:a16="http://schemas.microsoft.com/office/drawing/2014/main" id="{FD6150BF-F6FC-33FE-D3CB-C507AA081E87}"/>
              </a:ext>
            </a:extLst>
          </p:cNvPr>
          <p:cNvSpPr/>
          <p:nvPr/>
        </p:nvSpPr>
        <p:spPr>
          <a:xfrm>
            <a:off x="6708872" y="1377841"/>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3" name="Rechteck 32">
            <a:extLst>
              <a:ext uri="{FF2B5EF4-FFF2-40B4-BE49-F238E27FC236}">
                <a16:creationId xmlns:a16="http://schemas.microsoft.com/office/drawing/2014/main" id="{D0D5A690-F19A-C643-78BB-CFA2108EC648}"/>
              </a:ext>
            </a:extLst>
          </p:cNvPr>
          <p:cNvSpPr/>
          <p:nvPr/>
        </p:nvSpPr>
        <p:spPr>
          <a:xfrm>
            <a:off x="6708872" y="2977966"/>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4" name="Rechteck 33">
            <a:extLst>
              <a:ext uri="{FF2B5EF4-FFF2-40B4-BE49-F238E27FC236}">
                <a16:creationId xmlns:a16="http://schemas.microsoft.com/office/drawing/2014/main" id="{8CBFD8F7-7BE9-56F8-B156-542A1CE265D9}"/>
              </a:ext>
            </a:extLst>
          </p:cNvPr>
          <p:cNvSpPr/>
          <p:nvPr/>
        </p:nvSpPr>
        <p:spPr>
          <a:xfrm>
            <a:off x="6708872" y="3511341"/>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5" name="Rechteck 34">
            <a:extLst>
              <a:ext uri="{FF2B5EF4-FFF2-40B4-BE49-F238E27FC236}">
                <a16:creationId xmlns:a16="http://schemas.microsoft.com/office/drawing/2014/main" id="{8F8CDD60-0355-CF85-2898-97735E2EB0B5}"/>
              </a:ext>
            </a:extLst>
          </p:cNvPr>
          <p:cNvSpPr/>
          <p:nvPr/>
        </p:nvSpPr>
        <p:spPr>
          <a:xfrm>
            <a:off x="6708872" y="4044716"/>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6" name="Rechteck 35">
            <a:extLst>
              <a:ext uri="{FF2B5EF4-FFF2-40B4-BE49-F238E27FC236}">
                <a16:creationId xmlns:a16="http://schemas.microsoft.com/office/drawing/2014/main" id="{BA44F8AD-1CBF-6237-7B8A-F0AF21DE7710}"/>
              </a:ext>
            </a:extLst>
          </p:cNvPr>
          <p:cNvSpPr/>
          <p:nvPr/>
        </p:nvSpPr>
        <p:spPr>
          <a:xfrm>
            <a:off x="6708872" y="4578092"/>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39" name="Rechteck 38">
            <a:extLst>
              <a:ext uri="{FF2B5EF4-FFF2-40B4-BE49-F238E27FC236}">
                <a16:creationId xmlns:a16="http://schemas.microsoft.com/office/drawing/2014/main" id="{3F33DEDB-7F50-F439-7024-35BFEDA16891}"/>
              </a:ext>
            </a:extLst>
          </p:cNvPr>
          <p:cNvSpPr/>
          <p:nvPr/>
        </p:nvSpPr>
        <p:spPr>
          <a:xfrm>
            <a:off x="6708872" y="2444591"/>
            <a:ext cx="5051383"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42" name="Rechteck 41">
            <a:extLst>
              <a:ext uri="{FF2B5EF4-FFF2-40B4-BE49-F238E27FC236}">
                <a16:creationId xmlns:a16="http://schemas.microsoft.com/office/drawing/2014/main" id="{4CAAA9A7-5A3A-B2B8-C950-12950A8A6545}"/>
              </a:ext>
            </a:extLst>
          </p:cNvPr>
          <p:cNvSpPr/>
          <p:nvPr/>
        </p:nvSpPr>
        <p:spPr>
          <a:xfrm>
            <a:off x="6708872" y="5105587"/>
            <a:ext cx="5198859" cy="430887"/>
          </a:xfrm>
          <a:prstGeom prst="rect">
            <a:avLst/>
          </a:prstGeom>
        </p:spPr>
        <p:txBody>
          <a:bodyPr wrap="none">
            <a:spAutoFit/>
          </a:bodyPr>
          <a:lstStyle/>
          <a:p>
            <a:r>
              <a:rPr lang="de-DE" sz="2200" kern="0" dirty="0">
                <a:latin typeface="Trebuchet MS" pitchFamily="34" charset="0"/>
              </a:rPr>
              <a:t>_________________________________</a:t>
            </a:r>
            <a:endParaRPr lang="de-DE" sz="2200" dirty="0"/>
          </a:p>
        </p:txBody>
      </p:sp>
      <p:sp>
        <p:nvSpPr>
          <p:cNvPr id="7" name="Rechteck 6">
            <a:extLst>
              <a:ext uri="{FF2B5EF4-FFF2-40B4-BE49-F238E27FC236}">
                <a16:creationId xmlns:a16="http://schemas.microsoft.com/office/drawing/2014/main" id="{70865EF8-0E83-9955-EE8B-21658866711A}"/>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25815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2A8FF0-C6F8-9858-1AD0-730D81938C6B}"/>
              </a:ext>
            </a:extLst>
          </p:cNvPr>
          <p:cNvSpPr>
            <a:spLocks noGrp="1"/>
          </p:cNvSpPr>
          <p:nvPr>
            <p:ph type="title"/>
          </p:nvPr>
        </p:nvSpPr>
        <p:spPr>
          <a:xfrm>
            <a:off x="260109" y="1004"/>
            <a:ext cx="10515600" cy="434312"/>
          </a:xfrm>
        </p:spPr>
        <p:txBody>
          <a:bodyPr/>
          <a:lstStyle/>
          <a:p>
            <a:r>
              <a:rPr lang="de-DE" sz="2200" b="1" dirty="0"/>
              <a:t>11	Komma bei Verben in Grundform mit zu</a:t>
            </a:r>
            <a:br>
              <a:rPr lang="de-DE" sz="2200" dirty="0"/>
            </a:br>
            <a:endParaRPr lang="de-DE" sz="2200" dirty="0">
              <a:solidFill>
                <a:srgbClr val="FF0000"/>
              </a:solidFill>
            </a:endParaRPr>
          </a:p>
        </p:txBody>
      </p:sp>
      <p:sp>
        <p:nvSpPr>
          <p:cNvPr id="3" name="Foliennummernplatzhalter 2">
            <a:extLst>
              <a:ext uri="{FF2B5EF4-FFF2-40B4-BE49-F238E27FC236}">
                <a16:creationId xmlns:a16="http://schemas.microsoft.com/office/drawing/2014/main" id="{2224039E-12E8-7807-579B-EA7A50327480}"/>
              </a:ext>
            </a:extLst>
          </p:cNvPr>
          <p:cNvSpPr>
            <a:spLocks noGrp="1"/>
          </p:cNvSpPr>
          <p:nvPr>
            <p:ph type="sldNum" sz="quarter" idx="12"/>
          </p:nvPr>
        </p:nvSpPr>
        <p:spPr/>
        <p:txBody>
          <a:bodyPr/>
          <a:lstStyle/>
          <a:p>
            <a:fld id="{C9CD412D-C60F-4771-A1CB-FFD7B5773953}" type="slidenum">
              <a:rPr lang="de-DE" smtClean="0"/>
              <a:pPr/>
              <a:t>24</a:t>
            </a:fld>
            <a:endParaRPr lang="de-DE" dirty="0"/>
          </a:p>
        </p:txBody>
      </p:sp>
      <p:sp>
        <p:nvSpPr>
          <p:cNvPr id="4" name="Textfeld 3">
            <a:extLst>
              <a:ext uri="{FF2B5EF4-FFF2-40B4-BE49-F238E27FC236}">
                <a16:creationId xmlns:a16="http://schemas.microsoft.com/office/drawing/2014/main" id="{7E8DFCA6-DFA8-6CDC-B359-136CBC671AAD}"/>
              </a:ext>
            </a:extLst>
          </p:cNvPr>
          <p:cNvSpPr txBox="1"/>
          <p:nvPr/>
        </p:nvSpPr>
        <p:spPr>
          <a:xfrm>
            <a:off x="260108" y="466071"/>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Klick auf die Stellen für Kommas!</a:t>
            </a:r>
          </a:p>
        </p:txBody>
      </p:sp>
      <p:sp>
        <p:nvSpPr>
          <p:cNvPr id="5" name="Rechteck 4">
            <a:extLst>
              <a:ext uri="{FF2B5EF4-FFF2-40B4-BE49-F238E27FC236}">
                <a16:creationId xmlns:a16="http://schemas.microsoft.com/office/drawing/2014/main" id="{DD68FF79-21B1-E623-4F42-F03AFA03114E}"/>
              </a:ext>
            </a:extLst>
          </p:cNvPr>
          <p:cNvSpPr/>
          <p:nvPr/>
        </p:nvSpPr>
        <p:spPr>
          <a:xfrm>
            <a:off x="2597152" y="1347063"/>
            <a:ext cx="298480" cy="461665"/>
          </a:xfrm>
          <a:prstGeom prst="rect">
            <a:avLst/>
          </a:prstGeom>
        </p:spPr>
        <p:txBody>
          <a:bodyPr wrap="none">
            <a:spAutoFit/>
          </a:bodyPr>
          <a:lstStyle/>
          <a:p>
            <a:r>
              <a:rPr lang="de-DE" sz="2400" b="1" kern="0" dirty="0">
                <a:latin typeface="Trebuchet MS" pitchFamily="34" charset="0"/>
                <a:sym typeface="Wingdings" panose="05000000000000000000" pitchFamily="2" charset="2"/>
              </a:rPr>
              <a:t>,</a:t>
            </a:r>
            <a:endParaRPr lang="de-DE" sz="2800" b="1" dirty="0"/>
          </a:p>
        </p:txBody>
      </p:sp>
      <p:sp>
        <p:nvSpPr>
          <p:cNvPr id="6" name="Textfeld 5">
            <a:extLst>
              <a:ext uri="{FF2B5EF4-FFF2-40B4-BE49-F238E27FC236}">
                <a16:creationId xmlns:a16="http://schemas.microsoft.com/office/drawing/2014/main" id="{5D98C1E8-502E-8CB1-079D-9C381DBFA0B6}"/>
              </a:ext>
            </a:extLst>
          </p:cNvPr>
          <p:cNvSpPr txBox="1">
            <a:spLocks noChangeArrowheads="1"/>
          </p:cNvSpPr>
          <p:nvPr/>
        </p:nvSpPr>
        <p:spPr bwMode="auto">
          <a:xfrm>
            <a:off x="238765" y="1268760"/>
            <a:ext cx="6505307" cy="4272388"/>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Paula  vergisst  nie  sich  zu  bedanken.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ist  albern</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über  jeden  Witz  laut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ist  albern  laut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Er  ging  in  den  Keller</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um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Er  sagte  dies</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ohne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Er  nahm  sich  fest  vor</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nicht  zu  lachen.</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Nicht  zu  lachen</a:t>
            </a:r>
            <a:r>
              <a:rPr lang="de-DE" sz="2200" b="1" kern="0" dirty="0">
                <a:latin typeface="Trebuchet MS" pitchFamily="34" charset="0"/>
              </a:rPr>
              <a:t> </a:t>
            </a:r>
            <a:r>
              <a:rPr lang="de-DE" sz="2200" kern="0" dirty="0">
                <a:solidFill>
                  <a:schemeClr val="tx2">
                    <a:lumMod val="60000"/>
                    <a:lumOff val="40000"/>
                  </a:schemeClr>
                </a:solidFill>
                <a:latin typeface="Trebuchet MS" pitchFamily="34" charset="0"/>
              </a:rPr>
              <a:t> das  war  sein  fester  Vorsatz.</a:t>
            </a:r>
          </a:p>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ist  sein  fester  Vorsatz  nicht  zu  lachen.</a:t>
            </a:r>
          </a:p>
        </p:txBody>
      </p:sp>
      <p:sp>
        <p:nvSpPr>
          <p:cNvPr id="10" name="Rechteck 9">
            <a:extLst>
              <a:ext uri="{FF2B5EF4-FFF2-40B4-BE49-F238E27FC236}">
                <a16:creationId xmlns:a16="http://schemas.microsoft.com/office/drawing/2014/main" id="{E771E9CA-7C6A-E17B-5841-5A1F42D6A139}"/>
              </a:ext>
            </a:extLst>
          </p:cNvPr>
          <p:cNvSpPr/>
          <p:nvPr/>
        </p:nvSpPr>
        <p:spPr>
          <a:xfrm>
            <a:off x="2567608" y="1422634"/>
            <a:ext cx="360040" cy="31272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a:p>
        </p:txBody>
      </p:sp>
      <p:sp>
        <p:nvSpPr>
          <p:cNvPr id="11" name="Rechteck 10">
            <a:extLst>
              <a:ext uri="{FF2B5EF4-FFF2-40B4-BE49-F238E27FC236}">
                <a16:creationId xmlns:a16="http://schemas.microsoft.com/office/drawing/2014/main" id="{7E0ECD36-BCC9-1907-005D-F209476F1A5D}"/>
              </a:ext>
            </a:extLst>
          </p:cNvPr>
          <p:cNvSpPr/>
          <p:nvPr/>
        </p:nvSpPr>
        <p:spPr>
          <a:xfrm>
            <a:off x="1949264" y="1887215"/>
            <a:ext cx="298480" cy="461665"/>
          </a:xfrm>
          <a:prstGeom prst="rect">
            <a:avLst/>
          </a:prstGeom>
        </p:spPr>
        <p:txBody>
          <a:bodyPr wrap="none">
            <a:spAutoFit/>
          </a:bodyPr>
          <a:lstStyle/>
          <a:p>
            <a:r>
              <a:rPr lang="de-DE" sz="2400" b="1" kern="0" dirty="0">
                <a:latin typeface="Trebuchet MS" pitchFamily="34" charset="0"/>
                <a:sym typeface="Wingdings" panose="05000000000000000000" pitchFamily="2" charset="2"/>
              </a:rPr>
              <a:t>,</a:t>
            </a:r>
            <a:endParaRPr lang="de-DE" sz="2800" b="1" dirty="0"/>
          </a:p>
        </p:txBody>
      </p:sp>
      <p:sp>
        <p:nvSpPr>
          <p:cNvPr id="14" name="Rechteck 13">
            <a:extLst>
              <a:ext uri="{FF2B5EF4-FFF2-40B4-BE49-F238E27FC236}">
                <a16:creationId xmlns:a16="http://schemas.microsoft.com/office/drawing/2014/main" id="{0295E403-6CCD-FCED-0149-9AEFE62DBD82}"/>
              </a:ext>
            </a:extLst>
          </p:cNvPr>
          <p:cNvSpPr/>
          <p:nvPr/>
        </p:nvSpPr>
        <p:spPr>
          <a:xfrm>
            <a:off x="1919720" y="1986850"/>
            <a:ext cx="360040" cy="31272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a:p>
        </p:txBody>
      </p:sp>
      <p:sp>
        <p:nvSpPr>
          <p:cNvPr id="15" name="Rechteck 14">
            <a:extLst>
              <a:ext uri="{FF2B5EF4-FFF2-40B4-BE49-F238E27FC236}">
                <a16:creationId xmlns:a16="http://schemas.microsoft.com/office/drawing/2014/main" id="{ECBC3B95-C0A3-FDDF-62F8-728C2F6D5632}"/>
              </a:ext>
            </a:extLst>
          </p:cNvPr>
          <p:cNvSpPr/>
          <p:nvPr/>
        </p:nvSpPr>
        <p:spPr>
          <a:xfrm>
            <a:off x="3077328" y="2918333"/>
            <a:ext cx="298480" cy="461665"/>
          </a:xfrm>
          <a:prstGeom prst="rect">
            <a:avLst/>
          </a:prstGeom>
        </p:spPr>
        <p:txBody>
          <a:bodyPr wrap="none">
            <a:spAutoFit/>
          </a:bodyPr>
          <a:lstStyle/>
          <a:p>
            <a:r>
              <a:rPr lang="de-DE" sz="2400" b="1" kern="0" dirty="0">
                <a:latin typeface="Trebuchet MS" pitchFamily="34" charset="0"/>
                <a:sym typeface="Wingdings" panose="05000000000000000000" pitchFamily="2" charset="2"/>
              </a:rPr>
              <a:t>,</a:t>
            </a:r>
            <a:endParaRPr lang="de-DE" sz="2800" b="1" dirty="0"/>
          </a:p>
        </p:txBody>
      </p:sp>
      <p:sp>
        <p:nvSpPr>
          <p:cNvPr id="18" name="Rechteck 17">
            <a:extLst>
              <a:ext uri="{FF2B5EF4-FFF2-40B4-BE49-F238E27FC236}">
                <a16:creationId xmlns:a16="http://schemas.microsoft.com/office/drawing/2014/main" id="{35100551-3E16-C887-F317-B46F1E0836D6}"/>
              </a:ext>
            </a:extLst>
          </p:cNvPr>
          <p:cNvSpPr/>
          <p:nvPr/>
        </p:nvSpPr>
        <p:spPr>
          <a:xfrm>
            <a:off x="3059816" y="3017968"/>
            <a:ext cx="360040" cy="31272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a:p>
        </p:txBody>
      </p:sp>
      <p:sp>
        <p:nvSpPr>
          <p:cNvPr id="19" name="Rechteck 18">
            <a:extLst>
              <a:ext uri="{FF2B5EF4-FFF2-40B4-BE49-F238E27FC236}">
                <a16:creationId xmlns:a16="http://schemas.microsoft.com/office/drawing/2014/main" id="{82647D86-EE5D-4C88-1FED-F1C5E4932913}"/>
              </a:ext>
            </a:extLst>
          </p:cNvPr>
          <p:cNvSpPr/>
          <p:nvPr/>
        </p:nvSpPr>
        <p:spPr>
          <a:xfrm>
            <a:off x="2021088" y="3520819"/>
            <a:ext cx="298480" cy="461665"/>
          </a:xfrm>
          <a:prstGeom prst="rect">
            <a:avLst/>
          </a:prstGeom>
        </p:spPr>
        <p:txBody>
          <a:bodyPr wrap="none">
            <a:spAutoFit/>
          </a:bodyPr>
          <a:lstStyle/>
          <a:p>
            <a:r>
              <a:rPr lang="de-DE" sz="2400" b="1" kern="0" dirty="0">
                <a:latin typeface="Trebuchet MS" pitchFamily="34" charset="0"/>
                <a:sym typeface="Wingdings" panose="05000000000000000000" pitchFamily="2" charset="2"/>
              </a:rPr>
              <a:t>,</a:t>
            </a:r>
            <a:endParaRPr lang="de-DE" sz="2800" b="1" dirty="0"/>
          </a:p>
        </p:txBody>
      </p:sp>
      <p:sp>
        <p:nvSpPr>
          <p:cNvPr id="22" name="Rechteck 21">
            <a:extLst>
              <a:ext uri="{FF2B5EF4-FFF2-40B4-BE49-F238E27FC236}">
                <a16:creationId xmlns:a16="http://schemas.microsoft.com/office/drawing/2014/main" id="{8D39143F-F200-3DC8-02D0-78938A79512A}"/>
              </a:ext>
            </a:extLst>
          </p:cNvPr>
          <p:cNvSpPr/>
          <p:nvPr/>
        </p:nvSpPr>
        <p:spPr>
          <a:xfrm>
            <a:off x="1991544" y="3572326"/>
            <a:ext cx="360040" cy="31272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a:p>
        </p:txBody>
      </p:sp>
      <p:sp>
        <p:nvSpPr>
          <p:cNvPr id="23" name="Rechteck 22">
            <a:extLst>
              <a:ext uri="{FF2B5EF4-FFF2-40B4-BE49-F238E27FC236}">
                <a16:creationId xmlns:a16="http://schemas.microsoft.com/office/drawing/2014/main" id="{9B659C90-3571-63CA-9634-C2431AF6B932}"/>
              </a:ext>
            </a:extLst>
          </p:cNvPr>
          <p:cNvSpPr/>
          <p:nvPr/>
        </p:nvSpPr>
        <p:spPr>
          <a:xfrm>
            <a:off x="3173216" y="4000995"/>
            <a:ext cx="298480" cy="461665"/>
          </a:xfrm>
          <a:prstGeom prst="rect">
            <a:avLst/>
          </a:prstGeom>
        </p:spPr>
        <p:txBody>
          <a:bodyPr wrap="none">
            <a:spAutoFit/>
          </a:bodyPr>
          <a:lstStyle/>
          <a:p>
            <a:r>
              <a:rPr lang="de-DE" sz="2400" b="1" kern="0" dirty="0">
                <a:latin typeface="Trebuchet MS" pitchFamily="34" charset="0"/>
                <a:sym typeface="Wingdings" panose="05000000000000000000" pitchFamily="2" charset="2"/>
              </a:rPr>
              <a:t>,</a:t>
            </a:r>
            <a:endParaRPr lang="de-DE" sz="2800" b="1" dirty="0"/>
          </a:p>
        </p:txBody>
      </p:sp>
      <p:sp>
        <p:nvSpPr>
          <p:cNvPr id="26" name="Rechteck 25">
            <a:extLst>
              <a:ext uri="{FF2B5EF4-FFF2-40B4-BE49-F238E27FC236}">
                <a16:creationId xmlns:a16="http://schemas.microsoft.com/office/drawing/2014/main" id="{4F12FBFB-6059-D3FA-822C-5103A20F0701}"/>
              </a:ext>
            </a:extLst>
          </p:cNvPr>
          <p:cNvSpPr/>
          <p:nvPr/>
        </p:nvSpPr>
        <p:spPr>
          <a:xfrm>
            <a:off x="3143672" y="4063541"/>
            <a:ext cx="360040" cy="31272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a:p>
        </p:txBody>
      </p:sp>
      <p:sp>
        <p:nvSpPr>
          <p:cNvPr id="27" name="Rechteck 26">
            <a:extLst>
              <a:ext uri="{FF2B5EF4-FFF2-40B4-BE49-F238E27FC236}">
                <a16:creationId xmlns:a16="http://schemas.microsoft.com/office/drawing/2014/main" id="{0FE18694-8A6A-8113-EEC1-52C162FA4659}"/>
              </a:ext>
            </a:extLst>
          </p:cNvPr>
          <p:cNvSpPr/>
          <p:nvPr/>
        </p:nvSpPr>
        <p:spPr>
          <a:xfrm>
            <a:off x="2345032" y="4528931"/>
            <a:ext cx="298480" cy="461665"/>
          </a:xfrm>
          <a:prstGeom prst="rect">
            <a:avLst/>
          </a:prstGeom>
        </p:spPr>
        <p:txBody>
          <a:bodyPr wrap="none">
            <a:spAutoFit/>
          </a:bodyPr>
          <a:lstStyle/>
          <a:p>
            <a:r>
              <a:rPr lang="de-DE" sz="2400" b="1" kern="0" dirty="0">
                <a:latin typeface="Trebuchet MS" pitchFamily="34" charset="0"/>
                <a:sym typeface="Wingdings" panose="05000000000000000000" pitchFamily="2" charset="2"/>
              </a:rPr>
              <a:t>,</a:t>
            </a:r>
            <a:endParaRPr lang="de-DE" sz="2800" b="1" dirty="0"/>
          </a:p>
        </p:txBody>
      </p:sp>
      <p:sp>
        <p:nvSpPr>
          <p:cNvPr id="30" name="Rechteck 29">
            <a:extLst>
              <a:ext uri="{FF2B5EF4-FFF2-40B4-BE49-F238E27FC236}">
                <a16:creationId xmlns:a16="http://schemas.microsoft.com/office/drawing/2014/main" id="{6C8D61F0-C1DF-A30D-5129-38032A0F9AEE}"/>
              </a:ext>
            </a:extLst>
          </p:cNvPr>
          <p:cNvSpPr/>
          <p:nvPr/>
        </p:nvSpPr>
        <p:spPr>
          <a:xfrm>
            <a:off x="2315488" y="4639605"/>
            <a:ext cx="360040" cy="31272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a:p>
        </p:txBody>
      </p:sp>
      <p:sp>
        <p:nvSpPr>
          <p:cNvPr id="31" name="Rechteck 30">
            <a:extLst>
              <a:ext uri="{FF2B5EF4-FFF2-40B4-BE49-F238E27FC236}">
                <a16:creationId xmlns:a16="http://schemas.microsoft.com/office/drawing/2014/main" id="{DEA63763-76D2-C88D-688E-F506D4303685}"/>
              </a:ext>
            </a:extLst>
          </p:cNvPr>
          <p:cNvSpPr/>
          <p:nvPr/>
        </p:nvSpPr>
        <p:spPr>
          <a:xfrm>
            <a:off x="6708872" y="1911216"/>
            <a:ext cx="4317207" cy="430887"/>
          </a:xfrm>
          <a:prstGeom prst="rect">
            <a:avLst/>
          </a:prstGeom>
        </p:spPr>
        <p:txBody>
          <a:bodyPr wrap="none">
            <a:spAutoFit/>
          </a:bodyPr>
          <a:lstStyle/>
          <a:p>
            <a:r>
              <a:rPr lang="de-DE" sz="2200" kern="0" dirty="0">
                <a:solidFill>
                  <a:srgbClr val="FF0000"/>
                </a:solidFill>
                <a:latin typeface="Trebuchet MS" pitchFamily="34" charset="0"/>
              </a:rPr>
              <a:t>Bei Präposition (über) zwingend!</a:t>
            </a:r>
            <a:endParaRPr lang="de-DE" sz="2200" dirty="0">
              <a:solidFill>
                <a:srgbClr val="FF0000"/>
              </a:solidFill>
            </a:endParaRPr>
          </a:p>
        </p:txBody>
      </p:sp>
      <p:sp>
        <p:nvSpPr>
          <p:cNvPr id="32" name="Rechteck 31">
            <a:extLst>
              <a:ext uri="{FF2B5EF4-FFF2-40B4-BE49-F238E27FC236}">
                <a16:creationId xmlns:a16="http://schemas.microsoft.com/office/drawing/2014/main" id="{FD6150BF-F6FC-33FE-D3CB-C507AA081E87}"/>
              </a:ext>
            </a:extLst>
          </p:cNvPr>
          <p:cNvSpPr/>
          <p:nvPr/>
        </p:nvSpPr>
        <p:spPr>
          <a:xfrm>
            <a:off x="6708872" y="1377841"/>
            <a:ext cx="2969083" cy="430887"/>
          </a:xfrm>
          <a:prstGeom prst="rect">
            <a:avLst/>
          </a:prstGeom>
        </p:spPr>
        <p:txBody>
          <a:bodyPr wrap="none">
            <a:spAutoFit/>
          </a:bodyPr>
          <a:lstStyle/>
          <a:p>
            <a:r>
              <a:rPr lang="de-DE" sz="2200" kern="0" dirty="0">
                <a:solidFill>
                  <a:srgbClr val="FF0000"/>
                </a:solidFill>
                <a:latin typeface="Trebuchet MS" pitchFamily="34" charset="0"/>
              </a:rPr>
              <a:t>Nebensatz, zwingend!</a:t>
            </a:r>
            <a:endParaRPr lang="de-DE" sz="2200" dirty="0">
              <a:solidFill>
                <a:srgbClr val="FF0000"/>
              </a:solidFill>
            </a:endParaRPr>
          </a:p>
        </p:txBody>
      </p:sp>
      <p:sp>
        <p:nvSpPr>
          <p:cNvPr id="33" name="Rechteck 32">
            <a:extLst>
              <a:ext uri="{FF2B5EF4-FFF2-40B4-BE49-F238E27FC236}">
                <a16:creationId xmlns:a16="http://schemas.microsoft.com/office/drawing/2014/main" id="{D0D5A690-F19A-C643-78BB-CFA2108EC648}"/>
              </a:ext>
            </a:extLst>
          </p:cNvPr>
          <p:cNvSpPr/>
          <p:nvPr/>
        </p:nvSpPr>
        <p:spPr>
          <a:xfrm>
            <a:off x="6708872" y="2977966"/>
            <a:ext cx="4131259" cy="430887"/>
          </a:xfrm>
          <a:prstGeom prst="rect">
            <a:avLst/>
          </a:prstGeom>
        </p:spPr>
        <p:txBody>
          <a:bodyPr wrap="none">
            <a:spAutoFit/>
          </a:bodyPr>
          <a:lstStyle/>
          <a:p>
            <a:r>
              <a:rPr lang="de-DE" sz="2200" kern="0" dirty="0">
                <a:solidFill>
                  <a:srgbClr val="FF0000"/>
                </a:solidFill>
                <a:latin typeface="Trebuchet MS" pitchFamily="34" charset="0"/>
              </a:rPr>
              <a:t>Bei Präposition (um) zwingend!</a:t>
            </a:r>
            <a:endParaRPr lang="de-DE" sz="2200" dirty="0">
              <a:solidFill>
                <a:srgbClr val="FF0000"/>
              </a:solidFill>
            </a:endParaRPr>
          </a:p>
        </p:txBody>
      </p:sp>
      <p:sp>
        <p:nvSpPr>
          <p:cNvPr id="34" name="Rechteck 33">
            <a:extLst>
              <a:ext uri="{FF2B5EF4-FFF2-40B4-BE49-F238E27FC236}">
                <a16:creationId xmlns:a16="http://schemas.microsoft.com/office/drawing/2014/main" id="{8CBFD8F7-7BE9-56F8-B156-542A1CE265D9}"/>
              </a:ext>
            </a:extLst>
          </p:cNvPr>
          <p:cNvSpPr/>
          <p:nvPr/>
        </p:nvSpPr>
        <p:spPr>
          <a:xfrm>
            <a:off x="6708872" y="3511341"/>
            <a:ext cx="4355680" cy="430887"/>
          </a:xfrm>
          <a:prstGeom prst="rect">
            <a:avLst/>
          </a:prstGeom>
        </p:spPr>
        <p:txBody>
          <a:bodyPr wrap="none">
            <a:spAutoFit/>
          </a:bodyPr>
          <a:lstStyle/>
          <a:p>
            <a:r>
              <a:rPr lang="de-DE" sz="2200" kern="0" dirty="0">
                <a:solidFill>
                  <a:srgbClr val="FF0000"/>
                </a:solidFill>
                <a:latin typeface="Trebuchet MS" pitchFamily="34" charset="0"/>
              </a:rPr>
              <a:t>Bei Präposition (ohne) zwingend!</a:t>
            </a:r>
            <a:endParaRPr lang="de-DE" sz="2200" dirty="0">
              <a:solidFill>
                <a:srgbClr val="FF0000"/>
              </a:solidFill>
            </a:endParaRPr>
          </a:p>
        </p:txBody>
      </p:sp>
      <p:sp>
        <p:nvSpPr>
          <p:cNvPr id="35" name="Rechteck 34">
            <a:extLst>
              <a:ext uri="{FF2B5EF4-FFF2-40B4-BE49-F238E27FC236}">
                <a16:creationId xmlns:a16="http://schemas.microsoft.com/office/drawing/2014/main" id="{8F8CDD60-0355-CF85-2898-97735E2EB0B5}"/>
              </a:ext>
            </a:extLst>
          </p:cNvPr>
          <p:cNvSpPr/>
          <p:nvPr/>
        </p:nvSpPr>
        <p:spPr>
          <a:xfrm>
            <a:off x="6708872" y="4044716"/>
            <a:ext cx="2223686" cy="430887"/>
          </a:xfrm>
          <a:prstGeom prst="rect">
            <a:avLst/>
          </a:prstGeom>
        </p:spPr>
        <p:txBody>
          <a:bodyPr wrap="none">
            <a:spAutoFit/>
          </a:bodyPr>
          <a:lstStyle/>
          <a:p>
            <a:r>
              <a:rPr lang="de-DE" sz="2200" kern="0" dirty="0">
                <a:solidFill>
                  <a:srgbClr val="FF0000"/>
                </a:solidFill>
                <a:latin typeface="Trebuchet MS" pitchFamily="34" charset="0"/>
              </a:rPr>
              <a:t>Nicht zwingend!</a:t>
            </a:r>
            <a:endParaRPr lang="de-DE" sz="2200" dirty="0">
              <a:solidFill>
                <a:srgbClr val="FF0000"/>
              </a:solidFill>
            </a:endParaRPr>
          </a:p>
        </p:txBody>
      </p:sp>
      <p:sp>
        <p:nvSpPr>
          <p:cNvPr id="36" name="Rechteck 35">
            <a:extLst>
              <a:ext uri="{FF2B5EF4-FFF2-40B4-BE49-F238E27FC236}">
                <a16:creationId xmlns:a16="http://schemas.microsoft.com/office/drawing/2014/main" id="{BA44F8AD-1CBF-6237-7B8A-F0AF21DE7710}"/>
              </a:ext>
            </a:extLst>
          </p:cNvPr>
          <p:cNvSpPr/>
          <p:nvPr/>
        </p:nvSpPr>
        <p:spPr>
          <a:xfrm>
            <a:off x="6708872" y="4578092"/>
            <a:ext cx="5242141" cy="430887"/>
          </a:xfrm>
          <a:prstGeom prst="rect">
            <a:avLst/>
          </a:prstGeom>
        </p:spPr>
        <p:txBody>
          <a:bodyPr wrap="none">
            <a:spAutoFit/>
          </a:bodyPr>
          <a:lstStyle/>
          <a:p>
            <a:r>
              <a:rPr lang="de-DE" sz="2200" kern="0" dirty="0">
                <a:solidFill>
                  <a:srgbClr val="FF0000"/>
                </a:solidFill>
                <a:latin typeface="Trebuchet MS" pitchFamily="34" charset="0"/>
              </a:rPr>
              <a:t>Zwingend, Satzteil für Pronomen „das“!</a:t>
            </a:r>
            <a:endParaRPr lang="de-DE" sz="2200" dirty="0">
              <a:solidFill>
                <a:srgbClr val="FF0000"/>
              </a:solidFill>
            </a:endParaRPr>
          </a:p>
        </p:txBody>
      </p:sp>
      <p:sp>
        <p:nvSpPr>
          <p:cNvPr id="37" name="Rechteck 36">
            <a:extLst>
              <a:ext uri="{FF2B5EF4-FFF2-40B4-BE49-F238E27FC236}">
                <a16:creationId xmlns:a16="http://schemas.microsoft.com/office/drawing/2014/main" id="{E9C8D6AF-3F30-0929-94F7-E7C7F8586873}"/>
              </a:ext>
            </a:extLst>
          </p:cNvPr>
          <p:cNvSpPr/>
          <p:nvPr/>
        </p:nvSpPr>
        <p:spPr>
          <a:xfrm>
            <a:off x="1944625" y="2383817"/>
            <a:ext cx="298480" cy="461665"/>
          </a:xfrm>
          <a:prstGeom prst="rect">
            <a:avLst/>
          </a:prstGeom>
        </p:spPr>
        <p:txBody>
          <a:bodyPr wrap="none">
            <a:spAutoFit/>
          </a:bodyPr>
          <a:lstStyle/>
          <a:p>
            <a:r>
              <a:rPr lang="de-DE" sz="2400" b="1" kern="0" dirty="0">
                <a:latin typeface="Trebuchet MS" pitchFamily="34" charset="0"/>
                <a:sym typeface="Wingdings" panose="05000000000000000000" pitchFamily="2" charset="2"/>
              </a:rPr>
              <a:t>,</a:t>
            </a:r>
            <a:endParaRPr lang="de-DE" sz="2800" b="1" dirty="0"/>
          </a:p>
        </p:txBody>
      </p:sp>
      <p:sp>
        <p:nvSpPr>
          <p:cNvPr id="38" name="Rechteck 37">
            <a:extLst>
              <a:ext uri="{FF2B5EF4-FFF2-40B4-BE49-F238E27FC236}">
                <a16:creationId xmlns:a16="http://schemas.microsoft.com/office/drawing/2014/main" id="{31DE9112-0EF8-BF2B-341E-31F7A52325FE}"/>
              </a:ext>
            </a:extLst>
          </p:cNvPr>
          <p:cNvSpPr/>
          <p:nvPr/>
        </p:nvSpPr>
        <p:spPr>
          <a:xfrm>
            <a:off x="1915081" y="2494491"/>
            <a:ext cx="360040" cy="31272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a:p>
        </p:txBody>
      </p:sp>
      <p:sp>
        <p:nvSpPr>
          <p:cNvPr id="39" name="Rechteck 38">
            <a:extLst>
              <a:ext uri="{FF2B5EF4-FFF2-40B4-BE49-F238E27FC236}">
                <a16:creationId xmlns:a16="http://schemas.microsoft.com/office/drawing/2014/main" id="{3F33DEDB-7F50-F439-7024-35BFEDA16891}"/>
              </a:ext>
            </a:extLst>
          </p:cNvPr>
          <p:cNvSpPr/>
          <p:nvPr/>
        </p:nvSpPr>
        <p:spPr>
          <a:xfrm>
            <a:off x="6708872" y="2444591"/>
            <a:ext cx="2223686" cy="430887"/>
          </a:xfrm>
          <a:prstGeom prst="rect">
            <a:avLst/>
          </a:prstGeom>
        </p:spPr>
        <p:txBody>
          <a:bodyPr wrap="none">
            <a:spAutoFit/>
          </a:bodyPr>
          <a:lstStyle/>
          <a:p>
            <a:r>
              <a:rPr lang="de-DE" sz="2200" kern="0" dirty="0">
                <a:solidFill>
                  <a:srgbClr val="FF0000"/>
                </a:solidFill>
                <a:latin typeface="Trebuchet MS" pitchFamily="34" charset="0"/>
              </a:rPr>
              <a:t>Nicht zwingend!</a:t>
            </a:r>
            <a:endParaRPr lang="de-DE" sz="2200" dirty="0">
              <a:solidFill>
                <a:srgbClr val="FF0000"/>
              </a:solidFill>
            </a:endParaRPr>
          </a:p>
        </p:txBody>
      </p:sp>
      <p:sp>
        <p:nvSpPr>
          <p:cNvPr id="40" name="Rechteck 39">
            <a:extLst>
              <a:ext uri="{FF2B5EF4-FFF2-40B4-BE49-F238E27FC236}">
                <a16:creationId xmlns:a16="http://schemas.microsoft.com/office/drawing/2014/main" id="{78CE86B7-A984-A588-3043-F86B13C8C3FB}"/>
              </a:ext>
            </a:extLst>
          </p:cNvPr>
          <p:cNvSpPr/>
          <p:nvPr/>
        </p:nvSpPr>
        <p:spPr>
          <a:xfrm>
            <a:off x="3617621" y="5053997"/>
            <a:ext cx="298480" cy="461665"/>
          </a:xfrm>
          <a:prstGeom prst="rect">
            <a:avLst/>
          </a:prstGeom>
        </p:spPr>
        <p:txBody>
          <a:bodyPr wrap="none">
            <a:spAutoFit/>
          </a:bodyPr>
          <a:lstStyle/>
          <a:p>
            <a:r>
              <a:rPr lang="de-DE" sz="2400" b="1" kern="0" dirty="0">
                <a:latin typeface="Trebuchet MS" pitchFamily="34" charset="0"/>
                <a:sym typeface="Wingdings" panose="05000000000000000000" pitchFamily="2" charset="2"/>
              </a:rPr>
              <a:t>,</a:t>
            </a:r>
            <a:endParaRPr lang="de-DE" sz="2800" b="1" dirty="0"/>
          </a:p>
        </p:txBody>
      </p:sp>
      <p:sp>
        <p:nvSpPr>
          <p:cNvPr id="41" name="Rechteck 40">
            <a:extLst>
              <a:ext uri="{FF2B5EF4-FFF2-40B4-BE49-F238E27FC236}">
                <a16:creationId xmlns:a16="http://schemas.microsoft.com/office/drawing/2014/main" id="{131B9555-3F10-EF7C-E3B5-FF62CA9CC874}"/>
              </a:ext>
            </a:extLst>
          </p:cNvPr>
          <p:cNvSpPr/>
          <p:nvPr/>
        </p:nvSpPr>
        <p:spPr>
          <a:xfrm>
            <a:off x="3588077" y="5164671"/>
            <a:ext cx="360040" cy="31272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a:p>
        </p:txBody>
      </p:sp>
      <p:sp>
        <p:nvSpPr>
          <p:cNvPr id="42" name="Rechteck 41">
            <a:extLst>
              <a:ext uri="{FF2B5EF4-FFF2-40B4-BE49-F238E27FC236}">
                <a16:creationId xmlns:a16="http://schemas.microsoft.com/office/drawing/2014/main" id="{4CAAA9A7-5A3A-B2B8-C950-12950A8A6545}"/>
              </a:ext>
            </a:extLst>
          </p:cNvPr>
          <p:cNvSpPr/>
          <p:nvPr/>
        </p:nvSpPr>
        <p:spPr>
          <a:xfrm>
            <a:off x="6708872" y="5105587"/>
            <a:ext cx="2223686" cy="430887"/>
          </a:xfrm>
          <a:prstGeom prst="rect">
            <a:avLst/>
          </a:prstGeom>
        </p:spPr>
        <p:txBody>
          <a:bodyPr wrap="none">
            <a:spAutoFit/>
          </a:bodyPr>
          <a:lstStyle/>
          <a:p>
            <a:r>
              <a:rPr lang="de-DE" sz="2200" kern="0" dirty="0">
                <a:solidFill>
                  <a:srgbClr val="FF0000"/>
                </a:solidFill>
                <a:latin typeface="Trebuchet MS" pitchFamily="34" charset="0"/>
              </a:rPr>
              <a:t>Nicht zwingend!</a:t>
            </a:r>
            <a:endParaRPr lang="de-DE" sz="2200" dirty="0">
              <a:solidFill>
                <a:srgbClr val="FF0000"/>
              </a:solidFill>
            </a:endParaRPr>
          </a:p>
        </p:txBody>
      </p:sp>
    </p:spTree>
    <p:extLst>
      <p:ext uri="{BB962C8B-B14F-4D97-AF65-F5344CB8AC3E}">
        <p14:creationId xmlns:p14="http://schemas.microsoft.com/office/powerpoint/2010/main" val="19925004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3" restart="whenNotActive" fill="hold" evtFilter="cancelBubble" nodeType="interactiveSeq">
                <p:stCondLst>
                  <p:cond evt="onClick" delay="0">
                    <p:tgtEl>
                      <p:spTgt spid="10"/>
                    </p:tgtEl>
                  </p:cond>
                </p:stCondLst>
                <p:endSync evt="end" delay="0">
                  <p:rtn val="all"/>
                </p:endSync>
                <p:childTnLst>
                  <p:par>
                    <p:cTn id="24" fill="hold">
                      <p:stCondLst>
                        <p:cond delay="0"/>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30" restart="whenNotActive" fill="hold" evtFilter="cancelBubble" nodeType="interactiveSeq">
                <p:stCondLst>
                  <p:cond evt="onClick" delay="0">
                    <p:tgtEl>
                      <p:spTgt spid="14"/>
                    </p:tgtEl>
                  </p:cond>
                </p:stCondLst>
                <p:endSync evt="end" delay="0">
                  <p:rtn val="all"/>
                </p:endSync>
                <p:childTnLst>
                  <p:par>
                    <p:cTn id="31" fill="hold">
                      <p:stCondLst>
                        <p:cond delay="0"/>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seq concurrent="1" nextAc="seek">
              <p:cTn id="37" restart="whenNotActive" fill="hold" evtFilter="cancelBubble" nodeType="interactiveSeq">
                <p:stCondLst>
                  <p:cond evt="onClick" delay="0">
                    <p:tgtEl>
                      <p:spTgt spid="18"/>
                    </p:tgtEl>
                  </p:cond>
                </p:stCondLst>
                <p:endSync evt="end" delay="0">
                  <p:rtn val="all"/>
                </p:endSync>
                <p:childTnLst>
                  <p:par>
                    <p:cTn id="38" fill="hold">
                      <p:stCondLst>
                        <p:cond delay="0"/>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18"/>
                  </p:tgtEl>
                </p:cond>
              </p:nextCondLst>
            </p:seq>
            <p:seq concurrent="1" nextAc="seek">
              <p:cTn id="44" restart="whenNotActive" fill="hold" evtFilter="cancelBubble" nodeType="interactiveSeq">
                <p:stCondLst>
                  <p:cond evt="onClick" delay="0">
                    <p:tgtEl>
                      <p:spTgt spid="22"/>
                    </p:tgtEl>
                  </p:cond>
                </p:stCondLst>
                <p:endSync evt="end" delay="0">
                  <p:rtn val="all"/>
                </p:endSync>
                <p:childTnLst>
                  <p:par>
                    <p:cTn id="45" fill="hold">
                      <p:stCondLst>
                        <p:cond delay="0"/>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childTnLst>
              </p:cTn>
              <p:nextCondLst>
                <p:cond evt="onClick" delay="0">
                  <p:tgtEl>
                    <p:spTgt spid="22"/>
                  </p:tgtEl>
                </p:cond>
              </p:nextCondLst>
            </p:seq>
            <p:seq concurrent="1" nextAc="seek">
              <p:cTn id="51" restart="whenNotActive" fill="hold" evtFilter="cancelBubble" nodeType="interactiveSeq">
                <p:stCondLst>
                  <p:cond evt="onClick" delay="0">
                    <p:tgtEl>
                      <p:spTgt spid="26"/>
                    </p:tgtEl>
                  </p:cond>
                </p:stCondLst>
                <p:endSync evt="end" delay="0">
                  <p:rtn val="all"/>
                </p:endSync>
                <p:childTnLst>
                  <p:par>
                    <p:cTn id="52" fill="hold">
                      <p:stCondLst>
                        <p:cond delay="0"/>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35"/>
                                        </p:tgtEl>
                                        <p:attrNameLst>
                                          <p:attrName>style.visibility</p:attrName>
                                        </p:attrNameLst>
                                      </p:cBhvr>
                                      <p:to>
                                        <p:strVal val="visible"/>
                                      </p:to>
                                    </p:set>
                                  </p:childTnLst>
                                </p:cTn>
                              </p:par>
                            </p:childTnLst>
                          </p:cTn>
                        </p:par>
                      </p:childTnLst>
                    </p:cTn>
                  </p:par>
                </p:childTnLst>
              </p:cTn>
              <p:nextCondLst>
                <p:cond evt="onClick" delay="0">
                  <p:tgtEl>
                    <p:spTgt spid="26"/>
                  </p:tgtEl>
                </p:cond>
              </p:nextCondLst>
            </p:seq>
            <p:seq concurrent="1" nextAc="seek">
              <p:cTn id="58" restart="whenNotActive" fill="hold" evtFilter="cancelBubble" nodeType="interactiveSeq">
                <p:stCondLst>
                  <p:cond evt="onClick" delay="0">
                    <p:tgtEl>
                      <p:spTgt spid="30"/>
                    </p:tgtEl>
                  </p:cond>
                </p:stCondLst>
                <p:endSync evt="end" delay="0">
                  <p:rtn val="all"/>
                </p:endSync>
                <p:childTnLst>
                  <p:par>
                    <p:cTn id="59" fill="hold">
                      <p:stCondLst>
                        <p:cond delay="0"/>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0"/>
                  </p:tgtEl>
                </p:cond>
              </p:nextCondLst>
            </p:seq>
            <p:seq concurrent="1" nextAc="seek">
              <p:cTn id="65" restart="whenNotActive" fill="hold" evtFilter="cancelBubble" nodeType="interactiveSeq">
                <p:stCondLst>
                  <p:cond evt="onClick" delay="0">
                    <p:tgtEl>
                      <p:spTgt spid="38"/>
                    </p:tgtEl>
                  </p:cond>
                </p:stCondLst>
                <p:endSync evt="end" delay="0">
                  <p:rtn val="all"/>
                </p:endSync>
                <p:childTnLst>
                  <p:par>
                    <p:cTn id="66" fill="hold">
                      <p:stCondLst>
                        <p:cond delay="0"/>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7"/>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39"/>
                                        </p:tgtEl>
                                        <p:attrNameLst>
                                          <p:attrName>style.visibility</p:attrName>
                                        </p:attrNameLst>
                                      </p:cBhvr>
                                      <p:to>
                                        <p:strVal val="visible"/>
                                      </p:to>
                                    </p:set>
                                  </p:childTnLst>
                                </p:cTn>
                              </p:par>
                            </p:childTnLst>
                          </p:cTn>
                        </p:par>
                      </p:childTnLst>
                    </p:cTn>
                  </p:par>
                </p:childTnLst>
              </p:cTn>
              <p:nextCondLst>
                <p:cond evt="onClick" delay="0">
                  <p:tgtEl>
                    <p:spTgt spid="38"/>
                  </p:tgtEl>
                </p:cond>
              </p:nextCondLst>
            </p:seq>
            <p:seq concurrent="1" nextAc="seek">
              <p:cTn id="72" restart="whenNotActive" fill="hold" evtFilter="cancelBubble" nodeType="interactiveSeq">
                <p:stCondLst>
                  <p:cond evt="onClick" delay="0">
                    <p:tgtEl>
                      <p:spTgt spid="41"/>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0"/>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childTnLst>
                          </p:cTn>
                        </p:par>
                      </p:childTnLst>
                    </p:cTn>
                  </p:par>
                </p:childTnLst>
              </p:cTn>
              <p:nextCondLst>
                <p:cond evt="onClick" delay="0">
                  <p:tgtEl>
                    <p:spTgt spid="41"/>
                  </p:tgtEl>
                </p:cond>
              </p:nextCondLst>
            </p:seq>
          </p:childTnLst>
        </p:cTn>
      </p:par>
    </p:tnLst>
    <p:bldLst>
      <p:bldP spid="5" grpId="0"/>
      <p:bldP spid="6" grpId="0"/>
      <p:bldP spid="10" grpId="0" animBg="1"/>
      <p:bldP spid="11" grpId="0"/>
      <p:bldP spid="14" grpId="0" animBg="1"/>
      <p:bldP spid="15" grpId="0"/>
      <p:bldP spid="18" grpId="0" animBg="1"/>
      <p:bldP spid="19" grpId="0"/>
      <p:bldP spid="22" grpId="0" animBg="1"/>
      <p:bldP spid="23" grpId="0"/>
      <p:bldP spid="26" grpId="0" animBg="1"/>
      <p:bldP spid="27" grpId="0"/>
      <p:bldP spid="30" grpId="0" animBg="1"/>
      <p:bldP spid="31" grpId="0"/>
      <p:bldP spid="32" grpId="0"/>
      <p:bldP spid="33" grpId="0"/>
      <p:bldP spid="34" grpId="0"/>
      <p:bldP spid="35" grpId="0"/>
      <p:bldP spid="36" grpId="0"/>
      <p:bldP spid="37" grpId="0"/>
      <p:bldP spid="38" grpId="0" animBg="1"/>
      <p:bldP spid="39" grpId="0"/>
      <p:bldP spid="40" grpId="0"/>
      <p:bldP spid="41" grpId="0" animBg="1"/>
      <p:bldP spid="4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2A8FF0-C6F8-9858-1AD0-730D81938C6B}"/>
              </a:ext>
            </a:extLst>
          </p:cNvPr>
          <p:cNvSpPr>
            <a:spLocks noGrp="1"/>
          </p:cNvSpPr>
          <p:nvPr>
            <p:ph type="title"/>
          </p:nvPr>
        </p:nvSpPr>
        <p:spPr>
          <a:xfrm>
            <a:off x="260109" y="1004"/>
            <a:ext cx="10515600" cy="434312"/>
          </a:xfrm>
        </p:spPr>
        <p:txBody>
          <a:bodyPr/>
          <a:lstStyle/>
          <a:p>
            <a:r>
              <a:rPr lang="de-DE" sz="2200" b="1" dirty="0">
                <a:solidFill>
                  <a:schemeClr val="accent1"/>
                </a:solidFill>
              </a:rPr>
              <a:t>12	Kein Komma bei Verben in Grundform mit zu</a:t>
            </a:r>
            <a:br>
              <a:rPr lang="de-DE" sz="2200" dirty="0">
                <a:solidFill>
                  <a:schemeClr val="accent1"/>
                </a:solidFill>
              </a:rPr>
            </a:br>
            <a:endParaRPr lang="de-DE" sz="2200" dirty="0">
              <a:solidFill>
                <a:schemeClr val="accent1"/>
              </a:solidFill>
            </a:endParaRPr>
          </a:p>
        </p:txBody>
      </p:sp>
      <p:sp>
        <p:nvSpPr>
          <p:cNvPr id="3" name="Foliennummernplatzhalter 2">
            <a:extLst>
              <a:ext uri="{FF2B5EF4-FFF2-40B4-BE49-F238E27FC236}">
                <a16:creationId xmlns:a16="http://schemas.microsoft.com/office/drawing/2014/main" id="{2224039E-12E8-7807-579B-EA7A50327480}"/>
              </a:ext>
            </a:extLst>
          </p:cNvPr>
          <p:cNvSpPr>
            <a:spLocks noGrp="1"/>
          </p:cNvSpPr>
          <p:nvPr>
            <p:ph type="sldNum" sz="quarter" idx="12"/>
          </p:nvPr>
        </p:nvSpPr>
        <p:spPr/>
        <p:txBody>
          <a:bodyPr/>
          <a:lstStyle/>
          <a:p>
            <a:fld id="{C9CD412D-C60F-4771-A1CB-FFD7B5773953}" type="slidenum">
              <a:rPr lang="de-DE" smtClean="0"/>
              <a:pPr/>
              <a:t>25</a:t>
            </a:fld>
            <a:endParaRPr lang="de-DE" dirty="0"/>
          </a:p>
        </p:txBody>
      </p:sp>
      <p:sp>
        <p:nvSpPr>
          <p:cNvPr id="4" name="Textfeld 3">
            <a:extLst>
              <a:ext uri="{FF2B5EF4-FFF2-40B4-BE49-F238E27FC236}">
                <a16:creationId xmlns:a16="http://schemas.microsoft.com/office/drawing/2014/main" id="{7E8DFCA6-DFA8-6CDC-B359-136CBC671AAD}"/>
              </a:ext>
            </a:extLst>
          </p:cNvPr>
          <p:cNvSpPr txBox="1"/>
          <p:nvPr/>
        </p:nvSpPr>
        <p:spPr>
          <a:xfrm>
            <a:off x="260108" y="466071"/>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Begründe, warum wir hier kein Komma brauchen!</a:t>
            </a:r>
          </a:p>
        </p:txBody>
      </p:sp>
      <p:sp>
        <p:nvSpPr>
          <p:cNvPr id="6" name="Textfeld 5">
            <a:extLst>
              <a:ext uri="{FF2B5EF4-FFF2-40B4-BE49-F238E27FC236}">
                <a16:creationId xmlns:a16="http://schemas.microsoft.com/office/drawing/2014/main" id="{5D98C1E8-502E-8CB1-079D-9C381DBFA0B6}"/>
              </a:ext>
            </a:extLst>
          </p:cNvPr>
          <p:cNvSpPr txBox="1">
            <a:spLocks noChangeArrowheads="1"/>
          </p:cNvSpPr>
          <p:nvPr/>
        </p:nvSpPr>
        <p:spPr bwMode="auto">
          <a:xfrm>
            <a:off x="238765" y="1052736"/>
            <a:ext cx="4961615"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Sie brauchen gar nicht erst zu fragen.</a:t>
            </a:r>
          </a:p>
        </p:txBody>
      </p:sp>
      <p:sp>
        <p:nvSpPr>
          <p:cNvPr id="31" name="Rechteck 30">
            <a:extLst>
              <a:ext uri="{FF2B5EF4-FFF2-40B4-BE49-F238E27FC236}">
                <a16:creationId xmlns:a16="http://schemas.microsoft.com/office/drawing/2014/main" id="{DEA63763-76D2-C88D-688E-F506D4303685}"/>
              </a:ext>
            </a:extLst>
          </p:cNvPr>
          <p:cNvSpPr/>
          <p:nvPr/>
        </p:nvSpPr>
        <p:spPr>
          <a:xfrm>
            <a:off x="6261360" y="1695192"/>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32" name="Rechteck 31">
            <a:extLst>
              <a:ext uri="{FF2B5EF4-FFF2-40B4-BE49-F238E27FC236}">
                <a16:creationId xmlns:a16="http://schemas.microsoft.com/office/drawing/2014/main" id="{FD6150BF-F6FC-33FE-D3CB-C507AA081E87}"/>
              </a:ext>
            </a:extLst>
          </p:cNvPr>
          <p:cNvSpPr/>
          <p:nvPr/>
        </p:nvSpPr>
        <p:spPr>
          <a:xfrm>
            <a:off x="6261360" y="1161817"/>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33" name="Rechteck 32">
            <a:extLst>
              <a:ext uri="{FF2B5EF4-FFF2-40B4-BE49-F238E27FC236}">
                <a16:creationId xmlns:a16="http://schemas.microsoft.com/office/drawing/2014/main" id="{D0D5A690-F19A-C643-78BB-CFA2108EC648}"/>
              </a:ext>
            </a:extLst>
          </p:cNvPr>
          <p:cNvSpPr/>
          <p:nvPr/>
        </p:nvSpPr>
        <p:spPr>
          <a:xfrm>
            <a:off x="6261360" y="2761942"/>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34" name="Rechteck 33">
            <a:extLst>
              <a:ext uri="{FF2B5EF4-FFF2-40B4-BE49-F238E27FC236}">
                <a16:creationId xmlns:a16="http://schemas.microsoft.com/office/drawing/2014/main" id="{8CBFD8F7-7BE9-56F8-B156-542A1CE265D9}"/>
              </a:ext>
            </a:extLst>
          </p:cNvPr>
          <p:cNvSpPr/>
          <p:nvPr/>
        </p:nvSpPr>
        <p:spPr>
          <a:xfrm>
            <a:off x="6261360" y="3295317"/>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39" name="Rechteck 38">
            <a:extLst>
              <a:ext uri="{FF2B5EF4-FFF2-40B4-BE49-F238E27FC236}">
                <a16:creationId xmlns:a16="http://schemas.microsoft.com/office/drawing/2014/main" id="{3F33DEDB-7F50-F439-7024-35BFEDA16891}"/>
              </a:ext>
            </a:extLst>
          </p:cNvPr>
          <p:cNvSpPr/>
          <p:nvPr/>
        </p:nvSpPr>
        <p:spPr>
          <a:xfrm>
            <a:off x="6261360" y="2228567"/>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9" name="Textfeld 8">
            <a:extLst>
              <a:ext uri="{FF2B5EF4-FFF2-40B4-BE49-F238E27FC236}">
                <a16:creationId xmlns:a16="http://schemas.microsoft.com/office/drawing/2014/main" id="{D457846D-911C-F0D2-14F7-9D449103134D}"/>
              </a:ext>
            </a:extLst>
          </p:cNvPr>
          <p:cNvSpPr txBox="1"/>
          <p:nvPr/>
        </p:nvSpPr>
        <p:spPr>
          <a:xfrm>
            <a:off x="260108" y="1598953"/>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Die Regeln sind ganz einfach zu lesen.</a:t>
            </a:r>
          </a:p>
        </p:txBody>
      </p:sp>
      <p:sp>
        <p:nvSpPr>
          <p:cNvPr id="13" name="Textfeld 12">
            <a:extLst>
              <a:ext uri="{FF2B5EF4-FFF2-40B4-BE49-F238E27FC236}">
                <a16:creationId xmlns:a16="http://schemas.microsoft.com/office/drawing/2014/main" id="{2F1A9E2C-32D8-FF3D-85A4-5117A40008E9}"/>
              </a:ext>
            </a:extLst>
          </p:cNvPr>
          <p:cNvSpPr txBox="1"/>
          <p:nvPr/>
        </p:nvSpPr>
        <p:spPr>
          <a:xfrm>
            <a:off x="261360" y="2145170"/>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Diesen Bericht bitten wir zu lesen.</a:t>
            </a:r>
          </a:p>
        </p:txBody>
      </p:sp>
      <p:sp>
        <p:nvSpPr>
          <p:cNvPr id="16" name="Textfeld 15">
            <a:extLst>
              <a:ext uri="{FF2B5EF4-FFF2-40B4-BE49-F238E27FC236}">
                <a16:creationId xmlns:a16="http://schemas.microsoft.com/office/drawing/2014/main" id="{99E93F77-3559-92EE-F287-D44CE0EFC36F}"/>
              </a:ext>
            </a:extLst>
          </p:cNvPr>
          <p:cNvSpPr txBox="1"/>
          <p:nvPr/>
        </p:nvSpPr>
        <p:spPr>
          <a:xfrm>
            <a:off x="260108" y="2691388"/>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Ich pflege im Bett zu lesen.</a:t>
            </a:r>
          </a:p>
        </p:txBody>
      </p:sp>
      <p:sp>
        <p:nvSpPr>
          <p:cNvPr id="17" name="Textfeld 16">
            <a:extLst>
              <a:ext uri="{FF2B5EF4-FFF2-40B4-BE49-F238E27FC236}">
                <a16:creationId xmlns:a16="http://schemas.microsoft.com/office/drawing/2014/main" id="{11E39581-C5D7-F21D-886F-BC6FCE4940A1}"/>
              </a:ext>
            </a:extLst>
          </p:cNvPr>
          <p:cNvSpPr txBox="1"/>
          <p:nvPr/>
        </p:nvSpPr>
        <p:spPr>
          <a:xfrm>
            <a:off x="260108" y="3229420"/>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Sie hatten zu arbeiten begonnen.</a:t>
            </a:r>
          </a:p>
        </p:txBody>
      </p:sp>
      <p:sp>
        <p:nvSpPr>
          <p:cNvPr id="20" name="Textfeld 19">
            <a:extLst>
              <a:ext uri="{FF2B5EF4-FFF2-40B4-BE49-F238E27FC236}">
                <a16:creationId xmlns:a16="http://schemas.microsoft.com/office/drawing/2014/main" id="{BB07BB1F-975D-762F-4DC7-F33E81EF73B7}"/>
              </a:ext>
            </a:extLst>
          </p:cNvPr>
          <p:cNvSpPr txBox="1"/>
          <p:nvPr/>
        </p:nvSpPr>
        <p:spPr>
          <a:xfrm>
            <a:off x="238764" y="4353072"/>
            <a:ext cx="11257835" cy="1328569"/>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latin typeface="Trebuchet MS" pitchFamily="34" charset="0"/>
              </a:rPr>
              <a:t>Zusammenfassung:</a:t>
            </a:r>
          </a:p>
          <a:p>
            <a:pPr lvl="0" eaLnBrk="1" fontAlgn="auto" hangingPunct="1">
              <a:spcBef>
                <a:spcPts val="0"/>
              </a:spcBef>
              <a:spcAft>
                <a:spcPts val="200"/>
              </a:spcAft>
              <a:buNone/>
              <a:defRPr/>
            </a:pPr>
            <a:r>
              <a:rPr lang="de-DE" sz="2200" kern="0" dirty="0">
                <a:latin typeface="Trebuchet MS" pitchFamily="34" charset="0"/>
              </a:rPr>
              <a:t>Bei den Beispielen auf dieser Seite würde das Komma den Lesefluss </a:t>
            </a:r>
          </a:p>
          <a:p>
            <a:pPr lvl="0" eaLnBrk="1" fontAlgn="auto" hangingPunct="1">
              <a:spcBef>
                <a:spcPts val="0"/>
              </a:spcBef>
              <a:spcAft>
                <a:spcPts val="200"/>
              </a:spcAft>
              <a:buNone/>
              <a:defRPr/>
            </a:pPr>
            <a:r>
              <a:rPr lang="de-DE" sz="2200" kern="0" dirty="0">
                <a:latin typeface="Trebuchet MS" pitchFamily="34" charset="0"/>
              </a:rPr>
              <a:t>bzw. das Verständnis des Satzes stören. </a:t>
            </a:r>
          </a:p>
        </p:txBody>
      </p:sp>
      <p:sp>
        <p:nvSpPr>
          <p:cNvPr id="5" name="Rechteck 4">
            <a:extLst>
              <a:ext uri="{FF2B5EF4-FFF2-40B4-BE49-F238E27FC236}">
                <a16:creationId xmlns:a16="http://schemas.microsoft.com/office/drawing/2014/main" id="{535DB15B-D56E-ACDA-EDFF-2C2707D7DAC6}"/>
              </a:ext>
            </a:extLst>
          </p:cNvPr>
          <p:cNvSpPr/>
          <p:nvPr/>
        </p:nvSpPr>
        <p:spPr>
          <a:xfrm>
            <a:off x="6240016" y="3865868"/>
            <a:ext cx="5198859" cy="430887"/>
          </a:xfrm>
          <a:prstGeom prst="rect">
            <a:avLst/>
          </a:prstGeom>
        </p:spPr>
        <p:txBody>
          <a:bodyPr wrap="none">
            <a:spAutoFit/>
          </a:bodyPr>
          <a:lstStyle/>
          <a:p>
            <a:r>
              <a:rPr lang="de-DE" sz="2200" kern="0" dirty="0">
                <a:latin typeface="Trebuchet MS" pitchFamily="34" charset="0"/>
              </a:rPr>
              <a:t>__________________________________</a:t>
            </a:r>
            <a:endParaRPr lang="de-DE" sz="2200" dirty="0"/>
          </a:p>
        </p:txBody>
      </p:sp>
      <p:sp>
        <p:nvSpPr>
          <p:cNvPr id="7" name="Textfeld 6">
            <a:extLst>
              <a:ext uri="{FF2B5EF4-FFF2-40B4-BE49-F238E27FC236}">
                <a16:creationId xmlns:a16="http://schemas.microsoft.com/office/drawing/2014/main" id="{6481E95F-8B78-762A-9BD5-04499D959C56}"/>
              </a:ext>
            </a:extLst>
          </p:cNvPr>
          <p:cNvSpPr txBox="1"/>
          <p:nvPr/>
        </p:nvSpPr>
        <p:spPr>
          <a:xfrm>
            <a:off x="238764" y="3799971"/>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begann zu regnen.</a:t>
            </a:r>
          </a:p>
        </p:txBody>
      </p:sp>
      <p:sp>
        <p:nvSpPr>
          <p:cNvPr id="11" name="Textfeld 10">
            <a:extLst>
              <a:ext uri="{FF2B5EF4-FFF2-40B4-BE49-F238E27FC236}">
                <a16:creationId xmlns:a16="http://schemas.microsoft.com/office/drawing/2014/main" id="{3ED7A640-B1F9-93E2-AAAF-71DB3E0A18F3}"/>
              </a:ext>
            </a:extLst>
          </p:cNvPr>
          <p:cNvSpPr txBox="1"/>
          <p:nvPr/>
        </p:nvSpPr>
        <p:spPr>
          <a:xfrm>
            <a:off x="238764" y="5630677"/>
            <a:ext cx="10897796" cy="79508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Wenn der Infinitiv nicht erweitert ist, </a:t>
            </a:r>
          </a:p>
          <a:p>
            <a:pPr marL="0" marR="0" lvl="0" indent="0" algn="l" defTabSz="914400" rtl="0" eaLnBrk="1" fontAlgn="auto" latinLnBrk="0" hangingPunct="1">
              <a:lnSpc>
                <a:spcPct val="100000"/>
              </a:lnSpc>
              <a:spcBef>
                <a:spcPts val="0"/>
              </a:spcBef>
              <a:spcAft>
                <a:spcPts val="200"/>
              </a:spcAft>
              <a:buClrTx/>
              <a:buSzTx/>
              <a:buFontTx/>
              <a:buNone/>
              <a:tabLst/>
              <a:defRPr/>
            </a:pPr>
            <a:r>
              <a:rPr lang="de-DE" sz="2200" kern="0" noProof="0" dirty="0">
                <a:solidFill>
                  <a:prstClr val="black"/>
                </a:solidFill>
                <a:latin typeface="Trebuchet MS" pitchFamily="34" charset="0"/>
              </a:rPr>
              <a:t>oder z</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um Verb davor gehört, lässt man das Komma weg.</a:t>
            </a:r>
          </a:p>
        </p:txBody>
      </p:sp>
      <p:sp>
        <p:nvSpPr>
          <p:cNvPr id="10" name="Rechteck 9">
            <a:extLst>
              <a:ext uri="{FF2B5EF4-FFF2-40B4-BE49-F238E27FC236}">
                <a16:creationId xmlns:a16="http://schemas.microsoft.com/office/drawing/2014/main" id="{A803299F-24D9-2EC1-F4A0-40FF2242F903}"/>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0140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2A8FF0-C6F8-9858-1AD0-730D81938C6B}"/>
              </a:ext>
            </a:extLst>
          </p:cNvPr>
          <p:cNvSpPr>
            <a:spLocks noGrp="1"/>
          </p:cNvSpPr>
          <p:nvPr>
            <p:ph type="title"/>
          </p:nvPr>
        </p:nvSpPr>
        <p:spPr>
          <a:xfrm>
            <a:off x="260109" y="1004"/>
            <a:ext cx="10515600" cy="434312"/>
          </a:xfrm>
        </p:spPr>
        <p:txBody>
          <a:bodyPr/>
          <a:lstStyle/>
          <a:p>
            <a:r>
              <a:rPr lang="de-DE" sz="2200" b="1" dirty="0"/>
              <a:t>12	Kein Komma bei Verben in Grundform mit zu</a:t>
            </a:r>
            <a:br>
              <a:rPr lang="de-DE" sz="2200" dirty="0"/>
            </a:br>
            <a:endParaRPr lang="de-DE" sz="2200" dirty="0">
              <a:solidFill>
                <a:srgbClr val="FF0000"/>
              </a:solidFill>
            </a:endParaRPr>
          </a:p>
        </p:txBody>
      </p:sp>
      <p:sp>
        <p:nvSpPr>
          <p:cNvPr id="3" name="Foliennummernplatzhalter 2">
            <a:extLst>
              <a:ext uri="{FF2B5EF4-FFF2-40B4-BE49-F238E27FC236}">
                <a16:creationId xmlns:a16="http://schemas.microsoft.com/office/drawing/2014/main" id="{2224039E-12E8-7807-579B-EA7A50327480}"/>
              </a:ext>
            </a:extLst>
          </p:cNvPr>
          <p:cNvSpPr>
            <a:spLocks noGrp="1"/>
          </p:cNvSpPr>
          <p:nvPr>
            <p:ph type="sldNum" sz="quarter" idx="12"/>
          </p:nvPr>
        </p:nvSpPr>
        <p:spPr/>
        <p:txBody>
          <a:bodyPr/>
          <a:lstStyle/>
          <a:p>
            <a:fld id="{C9CD412D-C60F-4771-A1CB-FFD7B5773953}" type="slidenum">
              <a:rPr lang="de-DE" smtClean="0"/>
              <a:pPr/>
              <a:t>26</a:t>
            </a:fld>
            <a:endParaRPr lang="de-DE" dirty="0"/>
          </a:p>
        </p:txBody>
      </p:sp>
      <p:sp>
        <p:nvSpPr>
          <p:cNvPr id="4" name="Textfeld 3">
            <a:extLst>
              <a:ext uri="{FF2B5EF4-FFF2-40B4-BE49-F238E27FC236}">
                <a16:creationId xmlns:a16="http://schemas.microsoft.com/office/drawing/2014/main" id="{7E8DFCA6-DFA8-6CDC-B359-136CBC671AAD}"/>
              </a:ext>
            </a:extLst>
          </p:cNvPr>
          <p:cNvSpPr txBox="1"/>
          <p:nvPr/>
        </p:nvSpPr>
        <p:spPr>
          <a:xfrm>
            <a:off x="260108" y="466071"/>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Klick auf den Satz für die Begründung!</a:t>
            </a:r>
          </a:p>
        </p:txBody>
      </p:sp>
      <p:sp>
        <p:nvSpPr>
          <p:cNvPr id="6" name="Textfeld 5">
            <a:extLst>
              <a:ext uri="{FF2B5EF4-FFF2-40B4-BE49-F238E27FC236}">
                <a16:creationId xmlns:a16="http://schemas.microsoft.com/office/drawing/2014/main" id="{5D98C1E8-502E-8CB1-079D-9C381DBFA0B6}"/>
              </a:ext>
            </a:extLst>
          </p:cNvPr>
          <p:cNvSpPr txBox="1">
            <a:spLocks noChangeArrowheads="1"/>
          </p:cNvSpPr>
          <p:nvPr/>
        </p:nvSpPr>
        <p:spPr bwMode="auto">
          <a:xfrm>
            <a:off x="238765" y="1052736"/>
            <a:ext cx="4961615"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Sie brauchen gar nicht erst zu fragen.</a:t>
            </a:r>
          </a:p>
        </p:txBody>
      </p:sp>
      <p:sp>
        <p:nvSpPr>
          <p:cNvPr id="31" name="Rechteck 30">
            <a:extLst>
              <a:ext uri="{FF2B5EF4-FFF2-40B4-BE49-F238E27FC236}">
                <a16:creationId xmlns:a16="http://schemas.microsoft.com/office/drawing/2014/main" id="{DEA63763-76D2-C88D-688E-F506D4303685}"/>
              </a:ext>
            </a:extLst>
          </p:cNvPr>
          <p:cNvSpPr/>
          <p:nvPr/>
        </p:nvSpPr>
        <p:spPr>
          <a:xfrm>
            <a:off x="6261360" y="1695192"/>
            <a:ext cx="5242141" cy="430887"/>
          </a:xfrm>
          <a:prstGeom prst="rect">
            <a:avLst/>
          </a:prstGeom>
        </p:spPr>
        <p:txBody>
          <a:bodyPr wrap="none">
            <a:spAutoFit/>
          </a:bodyPr>
          <a:lstStyle/>
          <a:p>
            <a:r>
              <a:rPr lang="de-DE" sz="2200" kern="0" dirty="0">
                <a:solidFill>
                  <a:srgbClr val="FF0000"/>
                </a:solidFill>
                <a:latin typeface="Trebuchet MS" pitchFamily="34" charset="0"/>
              </a:rPr>
              <a:t>Direkte Verbindung mit Hilfsverb (sind)!</a:t>
            </a:r>
            <a:endParaRPr lang="de-DE" sz="2200" dirty="0">
              <a:solidFill>
                <a:srgbClr val="FF0000"/>
              </a:solidFill>
            </a:endParaRPr>
          </a:p>
        </p:txBody>
      </p:sp>
      <p:sp>
        <p:nvSpPr>
          <p:cNvPr id="32" name="Rechteck 31">
            <a:extLst>
              <a:ext uri="{FF2B5EF4-FFF2-40B4-BE49-F238E27FC236}">
                <a16:creationId xmlns:a16="http://schemas.microsoft.com/office/drawing/2014/main" id="{FD6150BF-F6FC-33FE-D3CB-C507AA081E87}"/>
              </a:ext>
            </a:extLst>
          </p:cNvPr>
          <p:cNvSpPr/>
          <p:nvPr/>
        </p:nvSpPr>
        <p:spPr>
          <a:xfrm>
            <a:off x="6261360" y="1161817"/>
            <a:ext cx="6053260" cy="430887"/>
          </a:xfrm>
          <a:prstGeom prst="rect">
            <a:avLst/>
          </a:prstGeom>
        </p:spPr>
        <p:txBody>
          <a:bodyPr wrap="none">
            <a:spAutoFit/>
          </a:bodyPr>
          <a:lstStyle/>
          <a:p>
            <a:r>
              <a:rPr lang="de-DE" sz="2200" kern="0" dirty="0">
                <a:solidFill>
                  <a:srgbClr val="FF0000"/>
                </a:solidFill>
                <a:latin typeface="Trebuchet MS" pitchFamily="34" charset="0"/>
              </a:rPr>
              <a:t>Direkte Verbindung mit Verb (</a:t>
            </a:r>
            <a:r>
              <a:rPr lang="de-DE" sz="2200" kern="0" spc="-100" dirty="0">
                <a:solidFill>
                  <a:srgbClr val="FF0000"/>
                </a:solidFill>
                <a:latin typeface="Trebuchet MS" pitchFamily="34" charset="0"/>
              </a:rPr>
              <a:t>hier: brauchen</a:t>
            </a:r>
            <a:r>
              <a:rPr lang="de-DE" sz="2200" kern="0" dirty="0">
                <a:solidFill>
                  <a:srgbClr val="FF0000"/>
                </a:solidFill>
                <a:latin typeface="Trebuchet MS" pitchFamily="34" charset="0"/>
              </a:rPr>
              <a:t>)!</a:t>
            </a:r>
            <a:endParaRPr lang="de-DE" sz="2200" dirty="0">
              <a:solidFill>
                <a:srgbClr val="FF0000"/>
              </a:solidFill>
            </a:endParaRPr>
          </a:p>
        </p:txBody>
      </p:sp>
      <p:sp>
        <p:nvSpPr>
          <p:cNvPr id="33" name="Rechteck 32">
            <a:extLst>
              <a:ext uri="{FF2B5EF4-FFF2-40B4-BE49-F238E27FC236}">
                <a16:creationId xmlns:a16="http://schemas.microsoft.com/office/drawing/2014/main" id="{D0D5A690-F19A-C643-78BB-CFA2108EC648}"/>
              </a:ext>
            </a:extLst>
          </p:cNvPr>
          <p:cNvSpPr/>
          <p:nvPr/>
        </p:nvSpPr>
        <p:spPr>
          <a:xfrm>
            <a:off x="6261360" y="2761942"/>
            <a:ext cx="3905236" cy="430887"/>
          </a:xfrm>
          <a:prstGeom prst="rect">
            <a:avLst/>
          </a:prstGeom>
        </p:spPr>
        <p:txBody>
          <a:bodyPr wrap="none">
            <a:spAutoFit/>
          </a:bodyPr>
          <a:lstStyle/>
          <a:p>
            <a:r>
              <a:rPr lang="de-DE" sz="2200" kern="0" dirty="0">
                <a:solidFill>
                  <a:srgbClr val="FF0000"/>
                </a:solidFill>
                <a:latin typeface="Trebuchet MS" pitchFamily="34" charset="0"/>
              </a:rPr>
              <a:t>Direkte Verbindung mit Verb!</a:t>
            </a:r>
            <a:endParaRPr lang="de-DE" sz="2200" dirty="0">
              <a:solidFill>
                <a:srgbClr val="FF0000"/>
              </a:solidFill>
            </a:endParaRPr>
          </a:p>
        </p:txBody>
      </p:sp>
      <p:sp>
        <p:nvSpPr>
          <p:cNvPr id="34" name="Rechteck 33">
            <a:extLst>
              <a:ext uri="{FF2B5EF4-FFF2-40B4-BE49-F238E27FC236}">
                <a16:creationId xmlns:a16="http://schemas.microsoft.com/office/drawing/2014/main" id="{8CBFD8F7-7BE9-56F8-B156-542A1CE265D9}"/>
              </a:ext>
            </a:extLst>
          </p:cNvPr>
          <p:cNvSpPr/>
          <p:nvPr/>
        </p:nvSpPr>
        <p:spPr>
          <a:xfrm>
            <a:off x="6261360" y="3295317"/>
            <a:ext cx="5570756" cy="430887"/>
          </a:xfrm>
          <a:prstGeom prst="rect">
            <a:avLst/>
          </a:prstGeom>
        </p:spPr>
        <p:txBody>
          <a:bodyPr wrap="none">
            <a:spAutoFit/>
          </a:bodyPr>
          <a:lstStyle/>
          <a:p>
            <a:r>
              <a:rPr lang="de-DE" sz="2200" kern="0" dirty="0">
                <a:solidFill>
                  <a:srgbClr val="FF0000"/>
                </a:solidFill>
                <a:latin typeface="Trebuchet MS" pitchFamily="34" charset="0"/>
              </a:rPr>
              <a:t>Direkte Verbindung mit Hilfsverb (hatten)!</a:t>
            </a:r>
            <a:endParaRPr lang="de-DE" sz="2200" dirty="0">
              <a:solidFill>
                <a:srgbClr val="FF0000"/>
              </a:solidFill>
            </a:endParaRPr>
          </a:p>
        </p:txBody>
      </p:sp>
      <p:sp>
        <p:nvSpPr>
          <p:cNvPr id="39" name="Rechteck 38">
            <a:extLst>
              <a:ext uri="{FF2B5EF4-FFF2-40B4-BE49-F238E27FC236}">
                <a16:creationId xmlns:a16="http://schemas.microsoft.com/office/drawing/2014/main" id="{3F33DEDB-7F50-F439-7024-35BFEDA16891}"/>
              </a:ext>
            </a:extLst>
          </p:cNvPr>
          <p:cNvSpPr/>
          <p:nvPr/>
        </p:nvSpPr>
        <p:spPr>
          <a:xfrm>
            <a:off x="6261360" y="2216502"/>
            <a:ext cx="5654112" cy="430887"/>
          </a:xfrm>
          <a:prstGeom prst="rect">
            <a:avLst/>
          </a:prstGeom>
        </p:spPr>
        <p:txBody>
          <a:bodyPr wrap="none">
            <a:spAutoFit/>
          </a:bodyPr>
          <a:lstStyle/>
          <a:p>
            <a:r>
              <a:rPr lang="de-DE" sz="2200" kern="0" dirty="0">
                <a:solidFill>
                  <a:srgbClr val="FF0000"/>
                </a:solidFill>
                <a:latin typeface="Trebuchet MS" pitchFamily="34" charset="0"/>
              </a:rPr>
              <a:t>Direkte Verbindung mit Verb (</a:t>
            </a:r>
            <a:r>
              <a:rPr lang="de-DE" sz="2200" kern="0" spc="-100" dirty="0">
                <a:solidFill>
                  <a:srgbClr val="FF0000"/>
                </a:solidFill>
                <a:latin typeface="Trebuchet MS" pitchFamily="34" charset="0"/>
              </a:rPr>
              <a:t>hier: bitten</a:t>
            </a:r>
            <a:r>
              <a:rPr lang="de-DE" sz="2200" kern="0" dirty="0">
                <a:solidFill>
                  <a:srgbClr val="FF0000"/>
                </a:solidFill>
                <a:latin typeface="Trebuchet MS" pitchFamily="34" charset="0"/>
              </a:rPr>
              <a:t>)!</a:t>
            </a:r>
            <a:endParaRPr lang="de-DE" sz="2200" dirty="0">
              <a:solidFill>
                <a:srgbClr val="FF0000"/>
              </a:solidFill>
            </a:endParaRPr>
          </a:p>
        </p:txBody>
      </p:sp>
      <p:sp>
        <p:nvSpPr>
          <p:cNvPr id="9" name="Textfeld 8">
            <a:extLst>
              <a:ext uri="{FF2B5EF4-FFF2-40B4-BE49-F238E27FC236}">
                <a16:creationId xmlns:a16="http://schemas.microsoft.com/office/drawing/2014/main" id="{D457846D-911C-F0D2-14F7-9D449103134D}"/>
              </a:ext>
            </a:extLst>
          </p:cNvPr>
          <p:cNvSpPr txBox="1"/>
          <p:nvPr/>
        </p:nvSpPr>
        <p:spPr>
          <a:xfrm>
            <a:off x="260108" y="1598953"/>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Die Regeln sind ganz einfach zu lesen.</a:t>
            </a:r>
          </a:p>
        </p:txBody>
      </p:sp>
      <p:sp>
        <p:nvSpPr>
          <p:cNvPr id="13" name="Textfeld 12">
            <a:extLst>
              <a:ext uri="{FF2B5EF4-FFF2-40B4-BE49-F238E27FC236}">
                <a16:creationId xmlns:a16="http://schemas.microsoft.com/office/drawing/2014/main" id="{2F1A9E2C-32D8-FF3D-85A4-5117A40008E9}"/>
              </a:ext>
            </a:extLst>
          </p:cNvPr>
          <p:cNvSpPr txBox="1"/>
          <p:nvPr/>
        </p:nvSpPr>
        <p:spPr>
          <a:xfrm>
            <a:off x="261360" y="2145170"/>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Diesen Bericht bitten wir zu lesen.</a:t>
            </a:r>
          </a:p>
        </p:txBody>
      </p:sp>
      <p:sp>
        <p:nvSpPr>
          <p:cNvPr id="16" name="Textfeld 15">
            <a:extLst>
              <a:ext uri="{FF2B5EF4-FFF2-40B4-BE49-F238E27FC236}">
                <a16:creationId xmlns:a16="http://schemas.microsoft.com/office/drawing/2014/main" id="{99E93F77-3559-92EE-F287-D44CE0EFC36F}"/>
              </a:ext>
            </a:extLst>
          </p:cNvPr>
          <p:cNvSpPr txBox="1"/>
          <p:nvPr/>
        </p:nvSpPr>
        <p:spPr>
          <a:xfrm>
            <a:off x="260108" y="2691388"/>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Ich pflege im Bett zu lesen.</a:t>
            </a:r>
          </a:p>
        </p:txBody>
      </p:sp>
      <p:sp>
        <p:nvSpPr>
          <p:cNvPr id="17" name="Textfeld 16">
            <a:extLst>
              <a:ext uri="{FF2B5EF4-FFF2-40B4-BE49-F238E27FC236}">
                <a16:creationId xmlns:a16="http://schemas.microsoft.com/office/drawing/2014/main" id="{11E39581-C5D7-F21D-886F-BC6FCE4940A1}"/>
              </a:ext>
            </a:extLst>
          </p:cNvPr>
          <p:cNvSpPr txBox="1"/>
          <p:nvPr/>
        </p:nvSpPr>
        <p:spPr>
          <a:xfrm>
            <a:off x="260108" y="3229420"/>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Sie hatten zu arbeiten begonnen.</a:t>
            </a:r>
          </a:p>
        </p:txBody>
      </p:sp>
      <p:sp>
        <p:nvSpPr>
          <p:cNvPr id="20" name="Textfeld 19">
            <a:extLst>
              <a:ext uri="{FF2B5EF4-FFF2-40B4-BE49-F238E27FC236}">
                <a16:creationId xmlns:a16="http://schemas.microsoft.com/office/drawing/2014/main" id="{BB07BB1F-975D-762F-4DC7-F33E81EF73B7}"/>
              </a:ext>
            </a:extLst>
          </p:cNvPr>
          <p:cNvSpPr txBox="1"/>
          <p:nvPr/>
        </p:nvSpPr>
        <p:spPr>
          <a:xfrm>
            <a:off x="238764" y="4353072"/>
            <a:ext cx="11257835" cy="1328569"/>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latin typeface="Trebuchet MS" pitchFamily="34" charset="0"/>
              </a:rPr>
              <a:t>Zusammenfassung:</a:t>
            </a:r>
          </a:p>
          <a:p>
            <a:pPr lvl="0" eaLnBrk="1" fontAlgn="auto" hangingPunct="1">
              <a:spcBef>
                <a:spcPts val="0"/>
              </a:spcBef>
              <a:spcAft>
                <a:spcPts val="200"/>
              </a:spcAft>
              <a:buNone/>
              <a:defRPr/>
            </a:pPr>
            <a:r>
              <a:rPr lang="de-DE" sz="2200" kern="0" dirty="0">
                <a:latin typeface="Trebuchet MS" pitchFamily="34" charset="0"/>
              </a:rPr>
              <a:t>Bei den Beispielen auf dieser Seite würde das Komma den Lesefluss </a:t>
            </a:r>
          </a:p>
          <a:p>
            <a:pPr lvl="0" eaLnBrk="1" fontAlgn="auto" hangingPunct="1">
              <a:spcBef>
                <a:spcPts val="0"/>
              </a:spcBef>
              <a:spcAft>
                <a:spcPts val="200"/>
              </a:spcAft>
              <a:buNone/>
              <a:defRPr/>
            </a:pPr>
            <a:r>
              <a:rPr lang="de-DE" sz="2200" kern="0" dirty="0">
                <a:latin typeface="Trebuchet MS" pitchFamily="34" charset="0"/>
              </a:rPr>
              <a:t>bzw. das Verständnis des Satzes stören. </a:t>
            </a:r>
          </a:p>
        </p:txBody>
      </p:sp>
      <p:sp>
        <p:nvSpPr>
          <p:cNvPr id="5" name="Rechteck 4">
            <a:extLst>
              <a:ext uri="{FF2B5EF4-FFF2-40B4-BE49-F238E27FC236}">
                <a16:creationId xmlns:a16="http://schemas.microsoft.com/office/drawing/2014/main" id="{535DB15B-D56E-ACDA-EDFF-2C2707D7DAC6}"/>
              </a:ext>
            </a:extLst>
          </p:cNvPr>
          <p:cNvSpPr/>
          <p:nvPr/>
        </p:nvSpPr>
        <p:spPr>
          <a:xfrm>
            <a:off x="6240016" y="3865868"/>
            <a:ext cx="3905236" cy="430887"/>
          </a:xfrm>
          <a:prstGeom prst="rect">
            <a:avLst/>
          </a:prstGeom>
        </p:spPr>
        <p:txBody>
          <a:bodyPr wrap="none">
            <a:spAutoFit/>
          </a:bodyPr>
          <a:lstStyle/>
          <a:p>
            <a:r>
              <a:rPr lang="de-DE" sz="2200" kern="0" dirty="0">
                <a:solidFill>
                  <a:srgbClr val="FF0000"/>
                </a:solidFill>
                <a:latin typeface="Trebuchet MS" pitchFamily="34" charset="0"/>
              </a:rPr>
              <a:t>Direkte Verbindung mit Verb!</a:t>
            </a:r>
            <a:endParaRPr lang="de-DE" sz="2200" dirty="0">
              <a:solidFill>
                <a:srgbClr val="FF0000"/>
              </a:solidFill>
            </a:endParaRPr>
          </a:p>
        </p:txBody>
      </p:sp>
      <p:sp>
        <p:nvSpPr>
          <p:cNvPr id="7" name="Textfeld 6">
            <a:extLst>
              <a:ext uri="{FF2B5EF4-FFF2-40B4-BE49-F238E27FC236}">
                <a16:creationId xmlns:a16="http://schemas.microsoft.com/office/drawing/2014/main" id="{6481E95F-8B78-762A-9BD5-04499D959C56}"/>
              </a:ext>
            </a:extLst>
          </p:cNvPr>
          <p:cNvSpPr txBox="1"/>
          <p:nvPr/>
        </p:nvSpPr>
        <p:spPr>
          <a:xfrm>
            <a:off x="238764" y="3799971"/>
            <a:ext cx="6160168" cy="538032"/>
          </a:xfrm>
          <a:prstGeom prst="rect">
            <a:avLst/>
          </a:prstGeom>
          <a:noFill/>
        </p:spPr>
        <p:txBody>
          <a:bodyPr wrap="square">
            <a:spAutoFit/>
          </a:bodyPr>
          <a:lstStyle/>
          <a:p>
            <a:pPr lvl="0" eaLnBrk="1" fontAlgn="auto" hangingPunct="1">
              <a:lnSpc>
                <a:spcPct val="150000"/>
              </a:lnSpc>
              <a:spcBef>
                <a:spcPts val="0"/>
              </a:spcBef>
              <a:spcAft>
                <a:spcPts val="200"/>
              </a:spcAft>
              <a:buNone/>
              <a:defRPr/>
            </a:pPr>
            <a:r>
              <a:rPr lang="de-DE" sz="2200" kern="0" dirty="0">
                <a:solidFill>
                  <a:schemeClr val="tx2">
                    <a:lumMod val="60000"/>
                    <a:lumOff val="40000"/>
                  </a:schemeClr>
                </a:solidFill>
                <a:latin typeface="Trebuchet MS" pitchFamily="34" charset="0"/>
              </a:rPr>
              <a:t>Es begann zu regnen.</a:t>
            </a:r>
          </a:p>
        </p:txBody>
      </p:sp>
      <p:sp>
        <p:nvSpPr>
          <p:cNvPr id="8" name="Textfeld 7">
            <a:extLst>
              <a:ext uri="{FF2B5EF4-FFF2-40B4-BE49-F238E27FC236}">
                <a16:creationId xmlns:a16="http://schemas.microsoft.com/office/drawing/2014/main" id="{8DC4BF63-CF59-D1D0-9453-C9790850411B}"/>
              </a:ext>
            </a:extLst>
          </p:cNvPr>
          <p:cNvSpPr txBox="1">
            <a:spLocks noChangeArrowheads="1"/>
          </p:cNvSpPr>
          <p:nvPr/>
        </p:nvSpPr>
        <p:spPr bwMode="auto">
          <a:xfrm>
            <a:off x="9537898" y="5162808"/>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11" name="Textfeld 10">
            <a:extLst>
              <a:ext uri="{FF2B5EF4-FFF2-40B4-BE49-F238E27FC236}">
                <a16:creationId xmlns:a16="http://schemas.microsoft.com/office/drawing/2014/main" id="{3ED7A640-B1F9-93E2-AAAF-71DB3E0A18F3}"/>
              </a:ext>
            </a:extLst>
          </p:cNvPr>
          <p:cNvSpPr txBox="1"/>
          <p:nvPr/>
        </p:nvSpPr>
        <p:spPr>
          <a:xfrm>
            <a:off x="238764" y="5630677"/>
            <a:ext cx="10897796" cy="79508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Wenn der Infinitiv nicht erweitert ist, </a:t>
            </a:r>
          </a:p>
          <a:p>
            <a:pPr marL="0" marR="0" lvl="0" indent="0" algn="l" defTabSz="914400" rtl="0" eaLnBrk="1" fontAlgn="auto" latinLnBrk="0" hangingPunct="1">
              <a:lnSpc>
                <a:spcPct val="100000"/>
              </a:lnSpc>
              <a:spcBef>
                <a:spcPts val="0"/>
              </a:spcBef>
              <a:spcAft>
                <a:spcPts val="200"/>
              </a:spcAft>
              <a:buClrTx/>
              <a:buSzTx/>
              <a:buFontTx/>
              <a:buNone/>
              <a:tabLst/>
              <a:defRPr/>
            </a:pPr>
            <a:r>
              <a:rPr lang="de-DE" sz="2200" kern="0" noProof="0" dirty="0">
                <a:solidFill>
                  <a:prstClr val="black"/>
                </a:solidFill>
                <a:latin typeface="Trebuchet MS" pitchFamily="34" charset="0"/>
              </a:rPr>
              <a:t>oder z</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um Verb davor gehört, lässt man das Komma weg.</a:t>
            </a:r>
          </a:p>
        </p:txBody>
      </p:sp>
    </p:spTree>
    <p:extLst>
      <p:ext uri="{BB962C8B-B14F-4D97-AF65-F5344CB8AC3E}">
        <p14:creationId xmlns:p14="http://schemas.microsoft.com/office/powerpoint/2010/main" val="9654205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499"/>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0" restart="whenNotActive" fill="hold" evtFilter="cancelBubble" nodeType="interactiveSeq">
                <p:stCondLst>
                  <p:cond evt="onClick" delay="0">
                    <p:tgtEl>
                      <p:spTgt spid="9"/>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499"/>
                                          </p:stCondLst>
                                        </p:cTn>
                                        <p:tgtEl>
                                          <p:spTgt spid="13"/>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18" restart="whenNotActive" fill="hold" evtFilter="cancelBubble" nodeType="interactiveSeq">
                <p:stCondLst>
                  <p:cond evt="onClick" delay="0">
                    <p:tgtEl>
                      <p:spTgt spid="13"/>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500"/>
                                  </p:stCondLst>
                                  <p:childTnLst>
                                    <p:set>
                                      <p:cBhvr>
                                        <p:cTn id="25" dur="1" fill="hold">
                                          <p:stCondLst>
                                            <p:cond delay="499"/>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26" restart="whenNotActive" fill="hold" evtFilter="cancelBubble" nodeType="interactiveSeq">
                <p:stCondLst>
                  <p:cond evt="onClick" delay="0">
                    <p:tgtEl>
                      <p:spTgt spid="16"/>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0" nodeType="afterEffect">
                                  <p:stCondLst>
                                    <p:cond delay="500"/>
                                  </p:stCondLst>
                                  <p:childTnLst>
                                    <p:set>
                                      <p:cBhvr>
                                        <p:cTn id="33" dur="1" fill="hold">
                                          <p:stCondLst>
                                            <p:cond delay="499"/>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16"/>
                  </p:tgtEl>
                </p:cond>
              </p:nextCondLst>
            </p:seq>
            <p:seq concurrent="1" nextAc="seek">
              <p:cTn id="34" restart="whenNotActive" fill="hold" evtFilter="cancelBubble" nodeType="interactiveSeq">
                <p:stCondLst>
                  <p:cond evt="onClick" delay="0">
                    <p:tgtEl>
                      <p:spTgt spid="17"/>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0" nodeType="afterEffect">
                                  <p:stCondLst>
                                    <p:cond delay="0"/>
                                  </p:stCondLst>
                                  <p:childTnLst>
                                    <p:set>
                                      <p:cBhvr>
                                        <p:cTn id="41" dur="1" fill="hold">
                                          <p:stCondLst>
                                            <p:cond delay="499"/>
                                          </p:stCondLst>
                                        </p:cTn>
                                        <p:tgtEl>
                                          <p:spTgt spid="7"/>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42" restart="whenNotActive" fill="hold" evtFilter="cancelBubble" nodeType="interactiveSeq">
                <p:stCondLst>
                  <p:cond evt="onClick" delay="0">
                    <p:tgtEl>
                      <p:spTgt spid="7"/>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grpId="0" nodeType="afterEffect">
                                  <p:stCondLst>
                                    <p:cond delay="0"/>
                                  </p:stCondLst>
                                  <p:childTnLst>
                                    <p:set>
                                      <p:cBhvr>
                                        <p:cTn id="49" dur="1" fill="hold">
                                          <p:stCondLst>
                                            <p:cond delay="499"/>
                                          </p:stCondLst>
                                        </p:cTn>
                                        <p:tgtEl>
                                          <p:spTgt spid="20"/>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52" restart="whenNotActive" fill="hold" evtFilter="cancelBubble" nodeType="interactiveSeq">
                <p:stCondLst>
                  <p:cond evt="onClick" delay="0">
                    <p:tgtEl>
                      <p:spTgt spid="8"/>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31" grpId="0"/>
      <p:bldP spid="32" grpId="0"/>
      <p:bldP spid="33" grpId="0"/>
      <p:bldP spid="34" grpId="0"/>
      <p:bldP spid="39" grpId="0"/>
      <p:bldP spid="9" grpId="0"/>
      <p:bldP spid="13" grpId="0"/>
      <p:bldP spid="16" grpId="0"/>
      <p:bldP spid="17" grpId="0"/>
      <p:bldP spid="20" grpId="0"/>
      <p:bldP spid="5" grpId="0"/>
      <p:bldP spid="7" grpId="0"/>
      <p:bldP spid="8" grpId="0" animBg="1"/>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13	Nebensätze</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C128EB3E-1D89-48C8-A8BA-A6DFB458545A}"/>
              </a:ext>
            </a:extLst>
          </p:cNvPr>
          <p:cNvSpPr txBox="1">
            <a:spLocks noChangeArrowheads="1"/>
          </p:cNvSpPr>
          <p:nvPr/>
        </p:nvSpPr>
        <p:spPr bwMode="auto">
          <a:xfrm>
            <a:off x="260108" y="1052736"/>
            <a:ext cx="686117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Ein Nebensatz wird durch ___________ abgetrennt.</a:t>
            </a:r>
          </a:p>
        </p:txBody>
      </p:sp>
      <p:sp>
        <p:nvSpPr>
          <p:cNvPr id="11" name="Textfeld 10">
            <a:extLst>
              <a:ext uri="{FF2B5EF4-FFF2-40B4-BE49-F238E27FC236}">
                <a16:creationId xmlns:a16="http://schemas.microsoft.com/office/drawing/2014/main" id="{8F8AF7E3-2B00-48A7-96B9-3BF782010E2F}"/>
              </a:ext>
            </a:extLst>
          </p:cNvPr>
          <p:cNvSpPr txBox="1">
            <a:spLocks noChangeArrowheads="1"/>
          </p:cNvSpPr>
          <p:nvPr/>
        </p:nvSpPr>
        <p:spPr bwMode="auto">
          <a:xfrm>
            <a:off x="260108" y="1714743"/>
            <a:ext cx="8672567" cy="135421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Ein Nebensatz ist ein Teilsatz, der alleine keinen Sinn ergibt.</a:t>
            </a:r>
          </a:p>
          <a:p>
            <a:pPr lvl="0" eaLnBrk="1" fontAlgn="auto" hangingPunct="1">
              <a:spcBef>
                <a:spcPts val="0"/>
              </a:spcBef>
              <a:spcAft>
                <a:spcPts val="0"/>
              </a:spcAft>
              <a:buNone/>
              <a:defRPr/>
            </a:pPr>
            <a:endParaRPr lang="de-DE" sz="800" kern="0" dirty="0">
              <a:solidFill>
                <a:srgbClr val="FF0000"/>
              </a:solidFill>
              <a:latin typeface="Trebuchet MS" pitchFamily="34" charset="0"/>
            </a:endParaRPr>
          </a:p>
          <a:p>
            <a:pPr lvl="0" eaLnBrk="1" fontAlgn="auto" hangingPunct="1">
              <a:spcBef>
                <a:spcPts val="0"/>
              </a:spcBef>
              <a:spcAft>
                <a:spcPts val="0"/>
              </a:spcAft>
              <a:buNone/>
              <a:defRPr/>
            </a:pPr>
            <a:r>
              <a:rPr lang="de-DE" sz="2200" kern="0" dirty="0">
                <a:solidFill>
                  <a:srgbClr val="FF0000"/>
                </a:solidFill>
                <a:latin typeface="Trebuchet MS" pitchFamily="34" charset="0"/>
              </a:rPr>
              <a:t>Kennzeichne den Nebensatz!</a:t>
            </a:r>
          </a:p>
          <a:p>
            <a:pPr lvl="0" eaLnBrk="1" fontAlgn="auto" hangingPunct="1">
              <a:spcBef>
                <a:spcPts val="0"/>
              </a:spcBef>
              <a:spcAft>
                <a:spcPts val="0"/>
              </a:spcAft>
              <a:buNone/>
              <a:defRPr/>
            </a:pPr>
            <a:endParaRPr lang="de-DE" sz="8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Wir stärken uns mit einer Brotzeit, um wieder Kraft zu bekommen.</a:t>
            </a:r>
          </a:p>
        </p:txBody>
      </p:sp>
      <p:sp>
        <p:nvSpPr>
          <p:cNvPr id="2" name="Rechteck 1">
            <a:extLst>
              <a:ext uri="{FF2B5EF4-FFF2-40B4-BE49-F238E27FC236}">
                <a16:creationId xmlns:a16="http://schemas.microsoft.com/office/drawing/2014/main" id="{091008D3-ECAE-CD50-749B-F250A09B7A09}"/>
              </a:ext>
            </a:extLst>
          </p:cNvPr>
          <p:cNvSpPr/>
          <p:nvPr/>
        </p:nvSpPr>
        <p:spPr>
          <a:xfrm>
            <a:off x="4785753" y="2492897"/>
            <a:ext cx="4039247" cy="34626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9B9EF2CD-9A87-9166-2C97-EEA0D5718AEC}"/>
              </a:ext>
            </a:extLst>
          </p:cNvPr>
          <p:cNvSpPr txBox="1">
            <a:spLocks noChangeArrowheads="1"/>
          </p:cNvSpPr>
          <p:nvPr/>
        </p:nvSpPr>
        <p:spPr bwMode="auto">
          <a:xfrm>
            <a:off x="260108" y="3442935"/>
            <a:ext cx="10341293" cy="135421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Der Nebensatz kann auch am Anfang stehen oder in den Satz eingeschoben sein.</a:t>
            </a:r>
          </a:p>
          <a:p>
            <a:pPr lvl="0" eaLnBrk="1" fontAlgn="auto" hangingPunct="1">
              <a:spcBef>
                <a:spcPts val="0"/>
              </a:spcBef>
              <a:spcAft>
                <a:spcPts val="0"/>
              </a:spcAft>
              <a:buNone/>
              <a:defRPr/>
            </a:pPr>
            <a:endParaRPr lang="de-DE" sz="800" kern="0" dirty="0">
              <a:solidFill>
                <a:srgbClr val="FF0000"/>
              </a:solidFill>
              <a:latin typeface="Trebuchet MS" pitchFamily="34" charset="0"/>
            </a:endParaRPr>
          </a:p>
          <a:p>
            <a:pPr lvl="0" eaLnBrk="1" fontAlgn="auto" hangingPunct="1">
              <a:spcBef>
                <a:spcPts val="0"/>
              </a:spcBef>
              <a:spcAft>
                <a:spcPts val="0"/>
              </a:spcAft>
              <a:buNone/>
              <a:defRPr/>
            </a:pPr>
            <a:r>
              <a:rPr lang="de-DE" sz="2200" kern="0" dirty="0">
                <a:solidFill>
                  <a:srgbClr val="FF0000"/>
                </a:solidFill>
                <a:latin typeface="Trebuchet MS" pitchFamily="34" charset="0"/>
              </a:rPr>
              <a:t>Kennzeichne den Nebensatz!</a:t>
            </a:r>
          </a:p>
          <a:p>
            <a:pPr lvl="0" eaLnBrk="1" fontAlgn="auto" hangingPunct="1">
              <a:spcBef>
                <a:spcPts val="0"/>
              </a:spcBef>
              <a:spcAft>
                <a:spcPts val="0"/>
              </a:spcAft>
              <a:buNone/>
              <a:defRPr/>
            </a:pPr>
            <a:endParaRPr lang="de-DE" sz="8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Wir trainieren, um das nächste Spiel zu gewinnen, besonders hart.</a:t>
            </a:r>
          </a:p>
        </p:txBody>
      </p:sp>
      <p:sp>
        <p:nvSpPr>
          <p:cNvPr id="9" name="Textfeld 8">
            <a:extLst>
              <a:ext uri="{FF2B5EF4-FFF2-40B4-BE49-F238E27FC236}">
                <a16:creationId xmlns:a16="http://schemas.microsoft.com/office/drawing/2014/main" id="{E98A05BD-AC86-5474-D0F5-0CDD9D2C93CD}"/>
              </a:ext>
            </a:extLst>
          </p:cNvPr>
          <p:cNvSpPr txBox="1"/>
          <p:nvPr/>
        </p:nvSpPr>
        <p:spPr>
          <a:xfrm>
            <a:off x="279942" y="5128736"/>
            <a:ext cx="10341293" cy="8925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Kennzeichne den Nebensatz!</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800" b="0" i="0" u="none" strike="noStrike" kern="0" cap="none" spc="0" normalizeH="0" baseline="0" noProof="0" dirty="0">
              <a:ln>
                <a:noFill/>
              </a:ln>
              <a:solidFill>
                <a:prstClr val="black"/>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Weil wir nicht trainiert haben, sind wir beim Turnier untergegangen.</a:t>
            </a:r>
          </a:p>
        </p:txBody>
      </p:sp>
      <p:sp>
        <p:nvSpPr>
          <p:cNvPr id="7" name="Rechteck 6">
            <a:extLst>
              <a:ext uri="{FF2B5EF4-FFF2-40B4-BE49-F238E27FC236}">
                <a16:creationId xmlns:a16="http://schemas.microsoft.com/office/drawing/2014/main" id="{6F77BAA7-65B0-7FC8-A60E-454CDE22C15B}"/>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99541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13	Nebensätze</a:t>
            </a:r>
            <a:endParaRPr kumimoji="0" lang="de-DE" altLang="de-DE" sz="2200" i="0" u="none" strike="noStrike" kern="0" cap="none" spc="0" normalizeH="0" baseline="0" noProof="0" dirty="0">
              <a:ln>
                <a:noFill/>
              </a:ln>
              <a:effectLst/>
              <a:uLnTx/>
              <a:uFillTx/>
              <a:latin typeface="Trebuchet MS" pitchFamily="34" charset="0"/>
            </a:endParaRPr>
          </a:p>
        </p:txBody>
      </p:sp>
      <p:sp>
        <p:nvSpPr>
          <p:cNvPr id="4" name="Textfeld 3">
            <a:extLst>
              <a:ext uri="{FF2B5EF4-FFF2-40B4-BE49-F238E27FC236}">
                <a16:creationId xmlns:a16="http://schemas.microsoft.com/office/drawing/2014/main" id="{C128EB3E-1D89-48C8-A8BA-A6DFB458545A}"/>
              </a:ext>
            </a:extLst>
          </p:cNvPr>
          <p:cNvSpPr txBox="1">
            <a:spLocks noChangeArrowheads="1"/>
          </p:cNvSpPr>
          <p:nvPr/>
        </p:nvSpPr>
        <p:spPr bwMode="auto">
          <a:xfrm>
            <a:off x="260108" y="1052736"/>
            <a:ext cx="617348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Ein Nebensatz wird durch               abgetrennt.</a:t>
            </a:r>
          </a:p>
        </p:txBody>
      </p:sp>
      <p:sp>
        <p:nvSpPr>
          <p:cNvPr id="5" name="Textfeld 4">
            <a:extLst>
              <a:ext uri="{FF2B5EF4-FFF2-40B4-BE49-F238E27FC236}">
                <a16:creationId xmlns:a16="http://schemas.microsoft.com/office/drawing/2014/main" id="{0F7FD019-3068-4DD7-AF9B-51EBC6D4B798}"/>
              </a:ext>
            </a:extLst>
          </p:cNvPr>
          <p:cNvSpPr txBox="1"/>
          <p:nvPr/>
        </p:nvSpPr>
        <p:spPr>
          <a:xfrm>
            <a:off x="3801294" y="1052736"/>
            <a:ext cx="830666" cy="430887"/>
          </a:xfrm>
          <a:prstGeom prst="rect">
            <a:avLst/>
          </a:prstGeom>
          <a:noFill/>
        </p:spPr>
        <p:txBody>
          <a:bodyPr wrap="square">
            <a:spAutoFit/>
          </a:bodyPr>
          <a:lstStyle/>
          <a:p>
            <a:r>
              <a:rPr kumimoji="0" lang="de-DE" sz="2200" b="1" i="0" u="none" strike="noStrike" kern="0" cap="none" spc="0" normalizeH="0" baseline="0" noProof="0" dirty="0">
                <a:ln>
                  <a:noFill/>
                </a:ln>
                <a:solidFill>
                  <a:srgbClr val="FF0000"/>
                </a:solidFill>
                <a:effectLst/>
                <a:uLnTx/>
                <a:uFillTx/>
                <a:latin typeface="Trebuchet MS" pitchFamily="34" charset="0"/>
                <a:ea typeface="+mn-ea"/>
                <a:cs typeface="Arial" charset="0"/>
              </a:rPr>
              <a:t>????</a:t>
            </a:r>
            <a:endParaRPr lang="de-DE" dirty="0"/>
          </a:p>
        </p:txBody>
      </p:sp>
      <p:sp>
        <p:nvSpPr>
          <p:cNvPr id="6" name="Textfeld 5">
            <a:extLst>
              <a:ext uri="{FF2B5EF4-FFF2-40B4-BE49-F238E27FC236}">
                <a16:creationId xmlns:a16="http://schemas.microsoft.com/office/drawing/2014/main" id="{C9A59096-00E2-47D0-AF9A-6C90C286C40E}"/>
              </a:ext>
            </a:extLst>
          </p:cNvPr>
          <p:cNvSpPr txBox="1"/>
          <p:nvPr/>
        </p:nvSpPr>
        <p:spPr>
          <a:xfrm>
            <a:off x="3628735" y="1064768"/>
            <a:ext cx="1151719" cy="430887"/>
          </a:xfrm>
          <a:prstGeom prst="rect">
            <a:avLst/>
          </a:prstGeom>
          <a:solidFill>
            <a:schemeClr val="bg1"/>
          </a:solidFill>
        </p:spPr>
        <p:txBody>
          <a:bodyPr wrap="square">
            <a:spAutoFit/>
          </a:bodyPr>
          <a:lstStyle/>
          <a:p>
            <a:r>
              <a:rPr kumimoji="0" lang="de-DE" sz="2200" b="0" i="0" u="none" strike="noStrike" kern="0" cap="none" spc="0" normalizeH="0" baseline="0" noProof="0" dirty="0">
                <a:ln>
                  <a:noFill/>
                </a:ln>
                <a:solidFill>
                  <a:srgbClr val="0070C0"/>
                </a:solidFill>
                <a:effectLst/>
                <a:uLnTx/>
                <a:uFillTx/>
                <a:latin typeface="Trebuchet MS" pitchFamily="34" charset="0"/>
              </a:rPr>
              <a:t>Komma</a:t>
            </a:r>
            <a:endParaRPr lang="de-DE" dirty="0">
              <a:solidFill>
                <a:srgbClr val="0070C0"/>
              </a:solidFill>
            </a:endParaRPr>
          </a:p>
        </p:txBody>
      </p:sp>
      <p:sp>
        <p:nvSpPr>
          <p:cNvPr id="11" name="Textfeld 10">
            <a:extLst>
              <a:ext uri="{FF2B5EF4-FFF2-40B4-BE49-F238E27FC236}">
                <a16:creationId xmlns:a16="http://schemas.microsoft.com/office/drawing/2014/main" id="{8F8AF7E3-2B00-48A7-96B9-3BF782010E2F}"/>
              </a:ext>
            </a:extLst>
          </p:cNvPr>
          <p:cNvSpPr txBox="1">
            <a:spLocks noChangeArrowheads="1"/>
          </p:cNvSpPr>
          <p:nvPr/>
        </p:nvSpPr>
        <p:spPr bwMode="auto">
          <a:xfrm>
            <a:off x="260108" y="1591794"/>
            <a:ext cx="8672567" cy="135421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Ein Nebensatz ist ein Teilsatz, der alleine keinen Sinn ergibt.</a:t>
            </a:r>
          </a:p>
          <a:p>
            <a:pPr lvl="0" eaLnBrk="1" fontAlgn="auto" hangingPunct="1">
              <a:spcBef>
                <a:spcPts val="0"/>
              </a:spcBef>
              <a:spcAft>
                <a:spcPts val="0"/>
              </a:spcAft>
              <a:buNone/>
              <a:defRPr/>
            </a:pPr>
            <a:r>
              <a:rPr lang="de-DE" sz="2200" kern="0" dirty="0">
                <a:solidFill>
                  <a:srgbClr val="FF0000"/>
                </a:solidFill>
                <a:latin typeface="Trebuchet MS" pitchFamily="34" charset="0"/>
              </a:rPr>
              <a:t>Klick auf den Nebensatz:</a:t>
            </a:r>
          </a:p>
          <a:p>
            <a:pPr lvl="0" eaLnBrk="1" fontAlgn="auto" hangingPunct="1">
              <a:spcBef>
                <a:spcPts val="0"/>
              </a:spcBef>
              <a:spcAft>
                <a:spcPts val="0"/>
              </a:spcAft>
              <a:buNone/>
              <a:defRPr/>
            </a:pPr>
            <a:endParaRPr lang="de-DE" sz="16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Wir stärken uns mit einer Brotzeit, um wieder Kraft zu bekommen.</a:t>
            </a:r>
          </a:p>
        </p:txBody>
      </p:sp>
      <p:sp>
        <p:nvSpPr>
          <p:cNvPr id="15" name="Textfeld 14">
            <a:extLst>
              <a:ext uri="{FF2B5EF4-FFF2-40B4-BE49-F238E27FC236}">
                <a16:creationId xmlns:a16="http://schemas.microsoft.com/office/drawing/2014/main" id="{ADC740E6-6A88-42AC-970A-2C5B13F0AD82}"/>
              </a:ext>
            </a:extLst>
          </p:cNvPr>
          <p:cNvSpPr txBox="1">
            <a:spLocks noChangeArrowheads="1"/>
          </p:cNvSpPr>
          <p:nvPr/>
        </p:nvSpPr>
        <p:spPr bwMode="auto">
          <a:xfrm>
            <a:off x="4702161" y="2122329"/>
            <a:ext cx="47371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spc="-100" dirty="0">
                <a:solidFill>
                  <a:schemeClr val="accent1"/>
                </a:solidFill>
                <a:latin typeface="Trebuchet MS" pitchFamily="34" charset="0"/>
              </a:rPr>
              <a:t>Dieser Satzteil allein ergibt keinen Sinn.</a:t>
            </a:r>
          </a:p>
        </p:txBody>
      </p:sp>
      <p:sp>
        <p:nvSpPr>
          <p:cNvPr id="2" name="Rechteck 1">
            <a:extLst>
              <a:ext uri="{FF2B5EF4-FFF2-40B4-BE49-F238E27FC236}">
                <a16:creationId xmlns:a16="http://schemas.microsoft.com/office/drawing/2014/main" id="{091008D3-ECAE-CD50-749B-F250A09B7A09}"/>
              </a:ext>
            </a:extLst>
          </p:cNvPr>
          <p:cNvSpPr/>
          <p:nvPr/>
        </p:nvSpPr>
        <p:spPr>
          <a:xfrm>
            <a:off x="4785753" y="2492897"/>
            <a:ext cx="4039247" cy="34626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9B9EF2CD-9A87-9166-2C97-EEA0D5718AEC}"/>
              </a:ext>
            </a:extLst>
          </p:cNvPr>
          <p:cNvSpPr txBox="1">
            <a:spLocks noChangeArrowheads="1"/>
          </p:cNvSpPr>
          <p:nvPr/>
        </p:nvSpPr>
        <p:spPr bwMode="auto">
          <a:xfrm>
            <a:off x="260108" y="3168882"/>
            <a:ext cx="10341293" cy="135421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Der Nebensatz kann auch am Anfang stehen oder in den Satz eingeschoben sein.</a:t>
            </a:r>
          </a:p>
          <a:p>
            <a:pPr lvl="0" eaLnBrk="1" fontAlgn="auto" hangingPunct="1">
              <a:spcBef>
                <a:spcPts val="0"/>
              </a:spcBef>
              <a:spcAft>
                <a:spcPts val="0"/>
              </a:spcAft>
              <a:buNone/>
              <a:defRPr/>
            </a:pPr>
            <a:r>
              <a:rPr lang="de-DE" sz="2200" kern="0" dirty="0">
                <a:solidFill>
                  <a:srgbClr val="FF0000"/>
                </a:solidFill>
                <a:latin typeface="Trebuchet MS" pitchFamily="34" charset="0"/>
              </a:rPr>
              <a:t>Klick auf den Nebensatz:</a:t>
            </a:r>
          </a:p>
          <a:p>
            <a:pPr lvl="0" eaLnBrk="1" fontAlgn="auto" hangingPunct="1">
              <a:spcBef>
                <a:spcPts val="0"/>
              </a:spcBef>
              <a:spcAft>
                <a:spcPts val="0"/>
              </a:spcAft>
              <a:buNone/>
              <a:defRPr/>
            </a:pPr>
            <a:endParaRPr lang="de-DE" sz="1600" kern="0" dirty="0">
              <a:latin typeface="Trebuchet MS" pitchFamily="34" charset="0"/>
            </a:endParaRPr>
          </a:p>
          <a:p>
            <a:pPr lvl="0" eaLnBrk="1" fontAlgn="auto" hangingPunct="1">
              <a:spcBef>
                <a:spcPts val="0"/>
              </a:spcBef>
              <a:spcAft>
                <a:spcPts val="0"/>
              </a:spcAft>
              <a:buNone/>
              <a:defRPr/>
            </a:pPr>
            <a:r>
              <a:rPr lang="de-DE" sz="2200" kern="0" dirty="0">
                <a:latin typeface="Trebuchet MS" pitchFamily="34" charset="0"/>
              </a:rPr>
              <a:t>Wir trainieren, um das nächste Spiel zu gewinnen, besonders hart.</a:t>
            </a:r>
          </a:p>
        </p:txBody>
      </p:sp>
      <p:sp>
        <p:nvSpPr>
          <p:cNvPr id="9" name="Textfeld 8">
            <a:extLst>
              <a:ext uri="{FF2B5EF4-FFF2-40B4-BE49-F238E27FC236}">
                <a16:creationId xmlns:a16="http://schemas.microsoft.com/office/drawing/2014/main" id="{E98A05BD-AC86-5474-D0F5-0CDD9D2C93CD}"/>
              </a:ext>
            </a:extLst>
          </p:cNvPr>
          <p:cNvSpPr txBox="1"/>
          <p:nvPr/>
        </p:nvSpPr>
        <p:spPr>
          <a:xfrm>
            <a:off x="260108" y="4797152"/>
            <a:ext cx="10341293" cy="104644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Klick auf den Nebensatz</a:t>
            </a:r>
            <a:endParaRPr lang="de-DE" sz="2200" kern="0" dirty="0">
              <a:solidFill>
                <a:srgbClr val="FF0000"/>
              </a:solidFill>
              <a:latin typeface="Trebuchet MS"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0" cap="none" spc="0" normalizeH="0" baseline="0" noProof="0" dirty="0">
              <a:ln>
                <a:noFill/>
              </a:ln>
              <a:solidFill>
                <a:srgbClr val="FF0000"/>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2200" kern="0" dirty="0">
                <a:latin typeface="Trebuchet MS" pitchFamily="34" charset="0"/>
              </a:rPr>
              <a:t>Weil wir nicht trainiert haben, sind wir beim Turnier untergegangen.</a:t>
            </a:r>
            <a:endParaRPr kumimoji="0" lang="de-DE" sz="2200" b="0" i="0" u="none" strike="noStrike" kern="0" cap="none" spc="0" normalizeH="0" baseline="0" noProof="0" dirty="0">
              <a:ln>
                <a:noFill/>
              </a:ln>
              <a:effectLst/>
              <a:uLnTx/>
              <a:uFillTx/>
              <a:latin typeface="Trebuchet MS" pitchFamily="34" charset="0"/>
            </a:endParaRPr>
          </a:p>
        </p:txBody>
      </p:sp>
      <p:sp>
        <p:nvSpPr>
          <p:cNvPr id="16" name="Textfeld 15">
            <a:extLst>
              <a:ext uri="{FF2B5EF4-FFF2-40B4-BE49-F238E27FC236}">
                <a16:creationId xmlns:a16="http://schemas.microsoft.com/office/drawing/2014/main" id="{10D9395C-BA27-EC9A-9A6F-2342466B0A51}"/>
              </a:ext>
            </a:extLst>
          </p:cNvPr>
          <p:cNvSpPr txBox="1">
            <a:spLocks noChangeArrowheads="1"/>
          </p:cNvSpPr>
          <p:nvPr/>
        </p:nvSpPr>
        <p:spPr bwMode="auto">
          <a:xfrm>
            <a:off x="2351584" y="3771456"/>
            <a:ext cx="47371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spc="-100" dirty="0">
                <a:solidFill>
                  <a:schemeClr val="accent1"/>
                </a:solidFill>
                <a:latin typeface="Trebuchet MS" pitchFamily="34" charset="0"/>
              </a:rPr>
              <a:t>Dieser Satzteil allein ergibt keinen Sinn.</a:t>
            </a:r>
          </a:p>
        </p:txBody>
      </p:sp>
      <p:sp>
        <p:nvSpPr>
          <p:cNvPr id="17" name="Rechteck 16">
            <a:extLst>
              <a:ext uri="{FF2B5EF4-FFF2-40B4-BE49-F238E27FC236}">
                <a16:creationId xmlns:a16="http://schemas.microsoft.com/office/drawing/2014/main" id="{CFC3A680-A383-3BCF-6453-9501F992C094}"/>
              </a:ext>
            </a:extLst>
          </p:cNvPr>
          <p:cNvSpPr/>
          <p:nvPr/>
        </p:nvSpPr>
        <p:spPr>
          <a:xfrm>
            <a:off x="2351584" y="4162860"/>
            <a:ext cx="4098125" cy="34626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8994D582-D374-2C75-65C3-A5C9C2F960D0}"/>
              </a:ext>
            </a:extLst>
          </p:cNvPr>
          <p:cNvSpPr txBox="1">
            <a:spLocks noChangeArrowheads="1"/>
          </p:cNvSpPr>
          <p:nvPr/>
        </p:nvSpPr>
        <p:spPr bwMode="auto">
          <a:xfrm>
            <a:off x="260108" y="5090096"/>
            <a:ext cx="473719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spc="-100" dirty="0">
                <a:solidFill>
                  <a:schemeClr val="accent1"/>
                </a:solidFill>
                <a:latin typeface="Trebuchet MS" pitchFamily="34" charset="0"/>
              </a:rPr>
              <a:t>Dieser Satzteil allein ergibt keinen Sinn.</a:t>
            </a:r>
          </a:p>
        </p:txBody>
      </p:sp>
      <p:sp>
        <p:nvSpPr>
          <p:cNvPr id="19" name="Rechteck 18">
            <a:extLst>
              <a:ext uri="{FF2B5EF4-FFF2-40B4-BE49-F238E27FC236}">
                <a16:creationId xmlns:a16="http://schemas.microsoft.com/office/drawing/2014/main" id="{96D63118-BBD5-8193-706F-7BF0BCAEBA36}"/>
              </a:ext>
            </a:extLst>
          </p:cNvPr>
          <p:cNvSpPr/>
          <p:nvPr/>
        </p:nvSpPr>
        <p:spPr>
          <a:xfrm>
            <a:off x="328561" y="5438790"/>
            <a:ext cx="3895231" cy="34626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368155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500"/>
                                  </p:stCondLst>
                                  <p:childTnLst>
                                    <p:set>
                                      <p:cBhvr>
                                        <p:cTn id="11" dur="1" fill="hold">
                                          <p:stCondLst>
                                            <p:cond delay="499"/>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2"/>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499"/>
                                          </p:stCondLst>
                                        </p:cTn>
                                        <p:tgtEl>
                                          <p:spTgt spid="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2"/>
                  </p:tgtEl>
                </p:cond>
              </p:nextCondLst>
            </p:seq>
            <p:seq concurrent="1" nextAc="seek">
              <p:cTn id="22" restart="whenNotActive" fill="hold" evtFilter="cancelBubble" nodeType="interactiveSeq">
                <p:stCondLst>
                  <p:cond evt="onClick" delay="0">
                    <p:tgtEl>
                      <p:spTgt spid="17"/>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31" restart="whenNotActive" fill="hold" evtFilter="cancelBubble" nodeType="interactiveSeq">
                <p:stCondLst>
                  <p:cond evt="onClick" delay="0">
                    <p:tgtEl>
                      <p:spTgt spid="19"/>
                    </p:tgtEl>
                  </p:cond>
                </p:stCondLst>
                <p:endSync evt="end" delay="0">
                  <p:rtn val="all"/>
                </p:endSync>
                <p:childTnLst>
                  <p:par>
                    <p:cTn id="32" fill="hold">
                      <p:stCondLst>
                        <p:cond delay="0"/>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childTnLst>
        </p:cTn>
      </p:par>
    </p:tnLst>
    <p:bldLst>
      <p:bldP spid="6" grpId="0" animBg="1"/>
      <p:bldP spid="11" grpId="0"/>
      <p:bldP spid="15" grpId="0"/>
      <p:bldP spid="2" grpId="0" animBg="1"/>
      <p:bldP spid="3" grpId="0"/>
      <p:bldP spid="9" grpId="0"/>
      <p:bldP spid="16" grpId="0"/>
      <p:bldP spid="17" grpId="0" animBg="1"/>
      <p:bldP spid="18" grpId="0"/>
      <p:bldP spid="1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14	Nebensätze mit Konjunktionen (Satzverbindungen)</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 name="Textfeld 1">
            <a:extLst>
              <a:ext uri="{FF2B5EF4-FFF2-40B4-BE49-F238E27FC236}">
                <a16:creationId xmlns:a16="http://schemas.microsoft.com/office/drawing/2014/main" id="{1A3FEF9B-FAA5-4142-472F-D52383D6906F}"/>
              </a:ext>
            </a:extLst>
          </p:cNvPr>
          <p:cNvSpPr txBox="1">
            <a:spLocks noChangeArrowheads="1"/>
          </p:cNvSpPr>
          <p:nvPr/>
        </p:nvSpPr>
        <p:spPr bwMode="auto">
          <a:xfrm>
            <a:off x="260108" y="1268760"/>
            <a:ext cx="12184746"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Nebensätze kannst Du auch an der Einleitung mit einem Bindewort ( ___________ ) erkennen.</a:t>
            </a:r>
          </a:p>
        </p:txBody>
      </p:sp>
      <p:sp>
        <p:nvSpPr>
          <p:cNvPr id="5" name="Textfeld 4">
            <a:extLst>
              <a:ext uri="{FF2B5EF4-FFF2-40B4-BE49-F238E27FC236}">
                <a16:creationId xmlns:a16="http://schemas.microsoft.com/office/drawing/2014/main" id="{9C5128E3-5001-2A46-4BFD-88D07B3BE87E}"/>
              </a:ext>
            </a:extLst>
          </p:cNvPr>
          <p:cNvSpPr txBox="1">
            <a:spLocks noChangeArrowheads="1"/>
          </p:cNvSpPr>
          <p:nvPr/>
        </p:nvSpPr>
        <p:spPr bwMode="auto">
          <a:xfrm>
            <a:off x="260108" y="1857598"/>
            <a:ext cx="1155316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Beispiele: aber, also, anstatt, da, damit, dann, dass, denn, ob, obwohl, oder, um, weil ...</a:t>
            </a:r>
          </a:p>
        </p:txBody>
      </p:sp>
      <p:sp>
        <p:nvSpPr>
          <p:cNvPr id="6" name="Textfeld 5">
            <a:extLst>
              <a:ext uri="{FF2B5EF4-FFF2-40B4-BE49-F238E27FC236}">
                <a16:creationId xmlns:a16="http://schemas.microsoft.com/office/drawing/2014/main" id="{51129874-F0E5-832D-ECF6-FD14858A9CBD}"/>
              </a:ext>
            </a:extLst>
          </p:cNvPr>
          <p:cNvSpPr txBox="1">
            <a:spLocks noChangeArrowheads="1"/>
          </p:cNvSpPr>
          <p:nvPr/>
        </p:nvSpPr>
        <p:spPr bwMode="auto">
          <a:xfrm>
            <a:off x="260108" y="2780928"/>
            <a:ext cx="5211683"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glaubte  dass  er  gewinnen  würde. </a:t>
            </a:r>
          </a:p>
        </p:txBody>
      </p:sp>
      <p:sp>
        <p:nvSpPr>
          <p:cNvPr id="35" name="Textfeld 34">
            <a:extLst>
              <a:ext uri="{FF2B5EF4-FFF2-40B4-BE49-F238E27FC236}">
                <a16:creationId xmlns:a16="http://schemas.microsoft.com/office/drawing/2014/main" id="{A58C7DF4-2309-B7E9-9411-96581A115CF7}"/>
              </a:ext>
            </a:extLst>
          </p:cNvPr>
          <p:cNvSpPr txBox="1"/>
          <p:nvPr/>
        </p:nvSpPr>
        <p:spPr>
          <a:xfrm>
            <a:off x="252309" y="2412660"/>
            <a:ext cx="6166022"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Setze in den folgenden Sätzen die Kommas ein!</a:t>
            </a:r>
          </a:p>
        </p:txBody>
      </p:sp>
      <p:sp>
        <p:nvSpPr>
          <p:cNvPr id="37" name="Textfeld 36">
            <a:extLst>
              <a:ext uri="{FF2B5EF4-FFF2-40B4-BE49-F238E27FC236}">
                <a16:creationId xmlns:a16="http://schemas.microsoft.com/office/drawing/2014/main" id="{94203168-85E1-473B-824D-62F2F7FD132C}"/>
              </a:ext>
            </a:extLst>
          </p:cNvPr>
          <p:cNvSpPr txBox="1">
            <a:spLocks noChangeArrowheads="1"/>
          </p:cNvSpPr>
          <p:nvPr/>
        </p:nvSpPr>
        <p:spPr bwMode="auto">
          <a:xfrm>
            <a:off x="252309" y="3211815"/>
            <a:ext cx="5145961"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Dass  er  gewinnen  würde  glaubte  er.</a:t>
            </a:r>
          </a:p>
        </p:txBody>
      </p:sp>
      <p:sp>
        <p:nvSpPr>
          <p:cNvPr id="40" name="Textfeld 39">
            <a:extLst>
              <a:ext uri="{FF2B5EF4-FFF2-40B4-BE49-F238E27FC236}">
                <a16:creationId xmlns:a16="http://schemas.microsoft.com/office/drawing/2014/main" id="{AB668035-4628-56CB-30B8-C42CB2E1035A}"/>
              </a:ext>
            </a:extLst>
          </p:cNvPr>
          <p:cNvSpPr txBox="1">
            <a:spLocks noChangeArrowheads="1"/>
          </p:cNvSpPr>
          <p:nvPr/>
        </p:nvSpPr>
        <p:spPr bwMode="auto">
          <a:xfrm>
            <a:off x="248789" y="3662145"/>
            <a:ext cx="5557932"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ging  nach  Hause  weil  er  müde  war.</a:t>
            </a:r>
          </a:p>
        </p:txBody>
      </p:sp>
      <p:sp>
        <p:nvSpPr>
          <p:cNvPr id="43" name="Textfeld 42">
            <a:extLst>
              <a:ext uri="{FF2B5EF4-FFF2-40B4-BE49-F238E27FC236}">
                <a16:creationId xmlns:a16="http://schemas.microsoft.com/office/drawing/2014/main" id="{3A2C20B8-8334-06F0-825A-D68FAD25BC9F}"/>
              </a:ext>
            </a:extLst>
          </p:cNvPr>
          <p:cNvSpPr txBox="1">
            <a:spLocks noChangeArrowheads="1"/>
          </p:cNvSpPr>
          <p:nvPr/>
        </p:nvSpPr>
        <p:spPr bwMode="auto">
          <a:xfrm>
            <a:off x="248789" y="4169127"/>
            <a:ext cx="5295039"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Um  zu  schlafen  ging  er  nach  </a:t>
            </a:r>
            <a:r>
              <a:rPr lang="de-DE" sz="2200" kern="0">
                <a:latin typeface="Trebuchet MS" pitchFamily="34" charset="0"/>
              </a:rPr>
              <a:t>Hause.</a:t>
            </a:r>
            <a:endParaRPr lang="de-DE" sz="2200" kern="0" dirty="0">
              <a:latin typeface="Trebuchet MS" pitchFamily="34" charset="0"/>
            </a:endParaRPr>
          </a:p>
        </p:txBody>
      </p:sp>
      <p:sp>
        <p:nvSpPr>
          <p:cNvPr id="7" name="Textfeld 6">
            <a:extLst>
              <a:ext uri="{FF2B5EF4-FFF2-40B4-BE49-F238E27FC236}">
                <a16:creationId xmlns:a16="http://schemas.microsoft.com/office/drawing/2014/main" id="{0E064660-D980-48B2-FE88-2EF39EF0AC7C}"/>
              </a:ext>
            </a:extLst>
          </p:cNvPr>
          <p:cNvSpPr txBox="1">
            <a:spLocks noChangeArrowheads="1"/>
          </p:cNvSpPr>
          <p:nvPr/>
        </p:nvSpPr>
        <p:spPr bwMode="auto">
          <a:xfrm>
            <a:off x="260108" y="4676109"/>
            <a:ext cx="5973110"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legte  sich  ins  Bett  denn  er  war  müde.</a:t>
            </a:r>
          </a:p>
        </p:txBody>
      </p:sp>
      <p:sp>
        <p:nvSpPr>
          <p:cNvPr id="12" name="Textfeld 11">
            <a:extLst>
              <a:ext uri="{FF2B5EF4-FFF2-40B4-BE49-F238E27FC236}">
                <a16:creationId xmlns:a16="http://schemas.microsoft.com/office/drawing/2014/main" id="{3828C1FA-9ABA-D1DA-9967-9E42D2F6A6E7}"/>
              </a:ext>
            </a:extLst>
          </p:cNvPr>
          <p:cNvSpPr txBox="1">
            <a:spLocks noChangeArrowheads="1"/>
          </p:cNvSpPr>
          <p:nvPr/>
        </p:nvSpPr>
        <p:spPr bwMode="auto">
          <a:xfrm>
            <a:off x="260108" y="5197110"/>
            <a:ext cx="5674951"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Da  er  krank  war  legte  er  sich  ins  Bett.</a:t>
            </a:r>
          </a:p>
        </p:txBody>
      </p:sp>
      <p:sp>
        <p:nvSpPr>
          <p:cNvPr id="15" name="Textfeld 14">
            <a:extLst>
              <a:ext uri="{FF2B5EF4-FFF2-40B4-BE49-F238E27FC236}">
                <a16:creationId xmlns:a16="http://schemas.microsoft.com/office/drawing/2014/main" id="{BD6255BF-A07D-EBDC-1CBC-84D37DBEA6B2}"/>
              </a:ext>
            </a:extLst>
          </p:cNvPr>
          <p:cNvSpPr txBox="1">
            <a:spLocks noChangeArrowheads="1"/>
          </p:cNvSpPr>
          <p:nvPr/>
        </p:nvSpPr>
        <p:spPr bwMode="auto">
          <a:xfrm>
            <a:off x="260108" y="5718111"/>
            <a:ext cx="5262979"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ging  ins  Bett  um  sich  zu  erholen.</a:t>
            </a:r>
          </a:p>
        </p:txBody>
      </p:sp>
      <p:sp>
        <p:nvSpPr>
          <p:cNvPr id="18" name="Rechteck 17">
            <a:extLst>
              <a:ext uri="{FF2B5EF4-FFF2-40B4-BE49-F238E27FC236}">
                <a16:creationId xmlns:a16="http://schemas.microsoft.com/office/drawing/2014/main" id="{BC5DCCC4-1C0F-FE4D-73E0-4EE0B177CADB}"/>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75476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feld 127">
            <a:extLst>
              <a:ext uri="{FF2B5EF4-FFF2-40B4-BE49-F238E27FC236}">
                <a16:creationId xmlns:a16="http://schemas.microsoft.com/office/drawing/2014/main" id="{A0086401-491F-489C-B4F5-D6B506AF6618}"/>
              </a:ext>
            </a:extLst>
          </p:cNvPr>
          <p:cNvSpPr txBox="1">
            <a:spLocks noChangeArrowheads="1"/>
          </p:cNvSpPr>
          <p:nvPr/>
        </p:nvSpPr>
        <p:spPr bwMode="auto">
          <a:xfrm>
            <a:off x="191344" y="4725873"/>
            <a:ext cx="8638903" cy="155369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anose="020B0603020202020204" pitchFamily="34" charset="0"/>
              </a:rPr>
              <a:t>Paul  zieht  Hose  Hemd  und  Pullover  an.  Er  freut  sich  auf  die</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anose="020B0603020202020204" pitchFamily="34" charset="0"/>
              </a:rPr>
              <a:t>abwechslungsreichen  interessanten  Unterrichtsstunden.  Heute</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anose="020B0603020202020204" pitchFamily="34" charset="0"/>
              </a:rPr>
              <a:t>stehen  Mathe  Deutsch  HSU  und  Musik  auf  dem  Stundenplan.</a:t>
            </a:r>
          </a:p>
        </p:txBody>
      </p:sp>
      <p:sp>
        <p:nvSpPr>
          <p:cNvPr id="106" name="Textfeld 105">
            <a:extLst>
              <a:ext uri="{FF2B5EF4-FFF2-40B4-BE49-F238E27FC236}">
                <a16:creationId xmlns:a16="http://schemas.microsoft.com/office/drawing/2014/main" id="{322788AE-9C22-4976-9A86-CEEA164419B5}"/>
              </a:ext>
            </a:extLst>
          </p:cNvPr>
          <p:cNvSpPr txBox="1">
            <a:spLocks noChangeArrowheads="1"/>
          </p:cNvSpPr>
          <p:nvPr/>
        </p:nvSpPr>
        <p:spPr bwMode="auto">
          <a:xfrm>
            <a:off x="2096214" y="2540888"/>
            <a:ext cx="475322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Heute ist ein schöner, sonniger Tag.</a:t>
            </a:r>
          </a:p>
        </p:txBody>
      </p:sp>
      <p:sp>
        <p:nvSpPr>
          <p:cNvPr id="105" name="Textfeld 104">
            <a:extLst>
              <a:ext uri="{FF2B5EF4-FFF2-40B4-BE49-F238E27FC236}">
                <a16:creationId xmlns:a16="http://schemas.microsoft.com/office/drawing/2014/main" id="{0A14F30F-E993-4326-9C97-0ACE5965AC97}"/>
              </a:ext>
            </a:extLst>
          </p:cNvPr>
          <p:cNvSpPr txBox="1">
            <a:spLocks noChangeArrowheads="1"/>
          </p:cNvSpPr>
          <p:nvPr/>
        </p:nvSpPr>
        <p:spPr bwMode="auto">
          <a:xfrm>
            <a:off x="2096214" y="2062009"/>
            <a:ext cx="5799986"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Susis Lieblingsfächer: Mathe, Musik, Turnen.</a:t>
            </a:r>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01	Aufzählungen</a:t>
            </a:r>
            <a:endParaRPr kumimoji="0" lang="de-DE" altLang="de-DE" sz="1800" i="0" u="none" strike="noStrike" kern="0" cap="none" spc="0" normalizeH="0" baseline="0" noProof="0" dirty="0">
              <a:ln>
                <a:noFill/>
              </a:ln>
              <a:solidFill>
                <a:schemeClr val="accent1"/>
              </a:solidFill>
              <a:effectLst/>
              <a:uLnTx/>
              <a:uFillTx/>
              <a:latin typeface="Trebuchet MS" pitchFamily="34" charset="0"/>
            </a:endParaRPr>
          </a:p>
        </p:txBody>
      </p:sp>
      <p:sp>
        <p:nvSpPr>
          <p:cNvPr id="24" name="Textfeld 23">
            <a:extLst>
              <a:ext uri="{FF2B5EF4-FFF2-40B4-BE49-F238E27FC236}">
                <a16:creationId xmlns:a16="http://schemas.microsoft.com/office/drawing/2014/main" id="{E8680195-DDCB-4482-AF78-D72E3C63D6E7}"/>
              </a:ext>
            </a:extLst>
          </p:cNvPr>
          <p:cNvSpPr txBox="1">
            <a:spLocks noChangeArrowheads="1"/>
          </p:cNvSpPr>
          <p:nvPr/>
        </p:nvSpPr>
        <p:spPr bwMode="auto">
          <a:xfrm>
            <a:off x="154442" y="1056589"/>
            <a:ext cx="6987810" cy="89255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Aufzählungen werden durch _____________ getrennt.</a:t>
            </a:r>
          </a:p>
          <a:p>
            <a:pPr eaLnBrk="1" fontAlgn="auto" hangingPunct="1">
              <a:spcBef>
                <a:spcPts val="0"/>
              </a:spcBef>
              <a:spcAft>
                <a:spcPts val="0"/>
              </a:spcAft>
              <a:buNone/>
              <a:defRPr/>
            </a:pPr>
            <a:endParaRPr lang="de-DE" sz="800" kern="0" dirty="0">
              <a:latin typeface="Trebuchet MS" pitchFamily="34" charset="0"/>
            </a:endParaRPr>
          </a:p>
          <a:p>
            <a:pPr eaLnBrk="1" fontAlgn="auto" hangingPunct="1">
              <a:spcBef>
                <a:spcPts val="0"/>
              </a:spcBef>
              <a:spcAft>
                <a:spcPts val="0"/>
              </a:spcAft>
              <a:buNone/>
              <a:defRPr/>
            </a:pPr>
            <a:r>
              <a:rPr lang="de-DE" sz="2200" kern="0" dirty="0">
                <a:solidFill>
                  <a:srgbClr val="FF0000"/>
                </a:solidFill>
                <a:latin typeface="Trebuchet MS" pitchFamily="34" charset="0"/>
              </a:rPr>
              <a:t>Kennzeichne die Wörter, die Aufzählungen sind.</a:t>
            </a:r>
          </a:p>
        </p:txBody>
      </p:sp>
      <p:sp>
        <p:nvSpPr>
          <p:cNvPr id="124" name="Textfeld 123">
            <a:extLst>
              <a:ext uri="{FF2B5EF4-FFF2-40B4-BE49-F238E27FC236}">
                <a16:creationId xmlns:a16="http://schemas.microsoft.com/office/drawing/2014/main" id="{48773CBF-6504-40EF-BCA5-8029E349DB01}"/>
              </a:ext>
            </a:extLst>
          </p:cNvPr>
          <p:cNvSpPr txBox="1">
            <a:spLocks noChangeArrowheads="1"/>
          </p:cNvSpPr>
          <p:nvPr/>
        </p:nvSpPr>
        <p:spPr bwMode="auto">
          <a:xfrm>
            <a:off x="120382" y="3185100"/>
            <a:ext cx="11808266" cy="892552"/>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Aufzählungen werden durch Komma getrennt, es sei denn, sie sind mit einem Bindewort </a:t>
            </a:r>
          </a:p>
          <a:p>
            <a:pPr eaLnBrk="1" fontAlgn="auto" hangingPunct="1">
              <a:spcBef>
                <a:spcPts val="0"/>
              </a:spcBef>
              <a:spcAft>
                <a:spcPts val="0"/>
              </a:spcAft>
              <a:buNone/>
              <a:defRPr/>
            </a:pPr>
            <a:endParaRPr lang="de-DE" sz="800" kern="0" dirty="0">
              <a:latin typeface="Trebuchet MS" pitchFamily="34" charset="0"/>
            </a:endParaRPr>
          </a:p>
          <a:p>
            <a:pPr eaLnBrk="1" fontAlgn="auto" hangingPunct="1">
              <a:spcBef>
                <a:spcPts val="0"/>
              </a:spcBef>
              <a:spcAft>
                <a:spcPts val="0"/>
              </a:spcAft>
              <a:buNone/>
              <a:defRPr/>
            </a:pPr>
            <a:r>
              <a:rPr lang="de-DE" sz="2200" kern="0" dirty="0">
                <a:latin typeface="Trebuchet MS" pitchFamily="34" charset="0"/>
              </a:rPr>
              <a:t>(Beispiele für passende Bindewörter __________________) verbunden.</a:t>
            </a:r>
          </a:p>
        </p:txBody>
      </p:sp>
      <p:sp>
        <p:nvSpPr>
          <p:cNvPr id="127" name="Textfeld 126">
            <a:extLst>
              <a:ext uri="{FF2B5EF4-FFF2-40B4-BE49-F238E27FC236}">
                <a16:creationId xmlns:a16="http://schemas.microsoft.com/office/drawing/2014/main" id="{EDB656F7-F735-424A-9256-0949CDDE4664}"/>
              </a:ext>
            </a:extLst>
          </p:cNvPr>
          <p:cNvSpPr txBox="1">
            <a:spLocks noChangeArrowheads="1"/>
          </p:cNvSpPr>
          <p:nvPr/>
        </p:nvSpPr>
        <p:spPr bwMode="auto">
          <a:xfrm>
            <a:off x="154442" y="4221817"/>
            <a:ext cx="314060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rgbClr val="FF0000"/>
                </a:solidFill>
                <a:latin typeface="Trebuchet MS" pitchFamily="34" charset="0"/>
              </a:rPr>
              <a:t>Setze die Kommas ein! </a:t>
            </a:r>
          </a:p>
        </p:txBody>
      </p:sp>
      <p:sp>
        <p:nvSpPr>
          <p:cNvPr id="3" name="Rechteck 2">
            <a:extLst>
              <a:ext uri="{FF2B5EF4-FFF2-40B4-BE49-F238E27FC236}">
                <a16:creationId xmlns:a16="http://schemas.microsoft.com/office/drawing/2014/main" id="{DC791E87-9F70-4780-2239-1B28852FDBAB}"/>
              </a:ext>
            </a:extLst>
          </p:cNvPr>
          <p:cNvSpPr/>
          <p:nvPr/>
        </p:nvSpPr>
        <p:spPr>
          <a:xfrm>
            <a:off x="8288335" y="6403270"/>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29810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14</a:t>
            </a:r>
            <a:r>
              <a:rPr lang="de-DE" altLang="de-DE" sz="2200" b="1">
                <a:latin typeface="Trebuchet MS" panose="020B0603020202020204" pitchFamily="34" charset="0"/>
                <a:ea typeface="+mj-ea"/>
                <a:cs typeface="+mj-cs"/>
              </a:rPr>
              <a:t>	Nebensätze </a:t>
            </a:r>
            <a:r>
              <a:rPr lang="de-DE" altLang="de-DE" sz="2200" b="1" dirty="0">
                <a:latin typeface="Trebuchet MS" panose="020B0603020202020204" pitchFamily="34" charset="0"/>
                <a:ea typeface="+mj-ea"/>
                <a:cs typeface="+mj-cs"/>
              </a:rPr>
              <a:t>mit Konjunktionen (Satzverbindungen)</a:t>
            </a:r>
            <a:endParaRPr kumimoji="0" lang="de-DE" altLang="de-DE" sz="2200" i="0" u="none" strike="noStrike" kern="0" cap="none" spc="0" normalizeH="0" baseline="0" noProof="0" dirty="0">
              <a:ln>
                <a:noFill/>
              </a:ln>
              <a:effectLst/>
              <a:uLnTx/>
              <a:uFillTx/>
              <a:latin typeface="Trebuchet MS" pitchFamily="34" charset="0"/>
            </a:endParaRPr>
          </a:p>
        </p:txBody>
      </p:sp>
      <p:sp>
        <p:nvSpPr>
          <p:cNvPr id="2" name="Textfeld 1">
            <a:extLst>
              <a:ext uri="{FF2B5EF4-FFF2-40B4-BE49-F238E27FC236}">
                <a16:creationId xmlns:a16="http://schemas.microsoft.com/office/drawing/2014/main" id="{1A3FEF9B-FAA5-4142-472F-D52383D6906F}"/>
              </a:ext>
            </a:extLst>
          </p:cNvPr>
          <p:cNvSpPr txBox="1">
            <a:spLocks noChangeArrowheads="1"/>
          </p:cNvSpPr>
          <p:nvPr/>
        </p:nvSpPr>
        <p:spPr bwMode="auto">
          <a:xfrm>
            <a:off x="260108" y="1268760"/>
            <a:ext cx="1190101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Nebensätze kannst Du auch an der Einleitung mit einem Bindewort (       </a:t>
            </a:r>
            <a:r>
              <a:rPr lang="de-DE" sz="2200" kern="0" dirty="0">
                <a:solidFill>
                  <a:srgbClr val="FF0000"/>
                </a:solidFill>
                <a:latin typeface="Trebuchet MS" pitchFamily="34" charset="0"/>
              </a:rPr>
              <a:t>            </a:t>
            </a:r>
            <a:r>
              <a:rPr lang="de-DE" sz="2200" kern="0" dirty="0">
                <a:latin typeface="Trebuchet MS" pitchFamily="34" charset="0"/>
              </a:rPr>
              <a:t> ) erkennen.</a:t>
            </a:r>
          </a:p>
        </p:txBody>
      </p:sp>
      <p:sp>
        <p:nvSpPr>
          <p:cNvPr id="3" name="Textfeld 2">
            <a:extLst>
              <a:ext uri="{FF2B5EF4-FFF2-40B4-BE49-F238E27FC236}">
                <a16:creationId xmlns:a16="http://schemas.microsoft.com/office/drawing/2014/main" id="{8647CA17-9BC2-7046-E865-DD89B46B9B75}"/>
              </a:ext>
            </a:extLst>
          </p:cNvPr>
          <p:cNvSpPr txBox="1"/>
          <p:nvPr/>
        </p:nvSpPr>
        <p:spPr>
          <a:xfrm>
            <a:off x="9336360" y="1268759"/>
            <a:ext cx="830666" cy="430887"/>
          </a:xfrm>
          <a:prstGeom prst="rect">
            <a:avLst/>
          </a:prstGeom>
          <a:noFill/>
        </p:spPr>
        <p:txBody>
          <a:bodyPr wrap="square">
            <a:spAutoFit/>
          </a:bodyPr>
          <a:lstStyle/>
          <a:p>
            <a:r>
              <a:rPr kumimoji="0" lang="de-DE" sz="2200" b="1" i="0" u="none" strike="noStrike" kern="0" cap="none" spc="0" normalizeH="0" baseline="0" noProof="0" dirty="0">
                <a:ln>
                  <a:noFill/>
                </a:ln>
                <a:solidFill>
                  <a:srgbClr val="FF0000"/>
                </a:solidFill>
                <a:effectLst/>
                <a:uLnTx/>
                <a:uFillTx/>
                <a:latin typeface="Trebuchet MS" pitchFamily="34" charset="0"/>
                <a:ea typeface="+mn-ea"/>
                <a:cs typeface="Arial" charset="0"/>
              </a:rPr>
              <a:t>????</a:t>
            </a:r>
            <a:endParaRPr lang="de-DE" dirty="0"/>
          </a:p>
        </p:txBody>
      </p:sp>
      <p:sp>
        <p:nvSpPr>
          <p:cNvPr id="4" name="Textfeld 3">
            <a:extLst>
              <a:ext uri="{FF2B5EF4-FFF2-40B4-BE49-F238E27FC236}">
                <a16:creationId xmlns:a16="http://schemas.microsoft.com/office/drawing/2014/main" id="{4C8FE29E-78EC-9DB7-DFA1-7010D38E0580}"/>
              </a:ext>
            </a:extLst>
          </p:cNvPr>
          <p:cNvSpPr txBox="1"/>
          <p:nvPr/>
        </p:nvSpPr>
        <p:spPr>
          <a:xfrm>
            <a:off x="8959605" y="1268759"/>
            <a:ext cx="1584176" cy="430887"/>
          </a:xfrm>
          <a:prstGeom prst="rect">
            <a:avLst/>
          </a:prstGeom>
          <a:solidFill>
            <a:schemeClr val="bg1"/>
          </a:solidFill>
        </p:spPr>
        <p:txBody>
          <a:bodyPr wrap="square">
            <a:spAutoFit/>
          </a:bodyPr>
          <a:lstStyle/>
          <a:p>
            <a:r>
              <a:rPr kumimoji="0" lang="de-DE" sz="2200" b="0" i="0" u="none" strike="noStrike" kern="0" cap="none" spc="-100" normalizeH="0" noProof="0" dirty="0">
                <a:ln>
                  <a:noFill/>
                </a:ln>
                <a:solidFill>
                  <a:srgbClr val="0070C0"/>
                </a:solidFill>
                <a:effectLst/>
                <a:uLnTx/>
                <a:uFillTx/>
                <a:latin typeface="Trebuchet MS" pitchFamily="34" charset="0"/>
              </a:rPr>
              <a:t>Konjunktion</a:t>
            </a:r>
            <a:endParaRPr lang="de-DE" spc="-100" dirty="0">
              <a:solidFill>
                <a:srgbClr val="0070C0"/>
              </a:solidFill>
            </a:endParaRPr>
          </a:p>
        </p:txBody>
      </p:sp>
      <p:sp>
        <p:nvSpPr>
          <p:cNvPr id="5" name="Textfeld 4">
            <a:extLst>
              <a:ext uri="{FF2B5EF4-FFF2-40B4-BE49-F238E27FC236}">
                <a16:creationId xmlns:a16="http://schemas.microsoft.com/office/drawing/2014/main" id="{9C5128E3-5001-2A46-4BFD-88D07B3BE87E}"/>
              </a:ext>
            </a:extLst>
          </p:cNvPr>
          <p:cNvSpPr txBox="1">
            <a:spLocks noChangeArrowheads="1"/>
          </p:cNvSpPr>
          <p:nvPr/>
        </p:nvSpPr>
        <p:spPr bwMode="auto">
          <a:xfrm>
            <a:off x="260108" y="1857598"/>
            <a:ext cx="1155316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latin typeface="Trebuchet MS" pitchFamily="34" charset="0"/>
              </a:rPr>
              <a:t>Beispiele: aber, also, anstatt, da, damit, dann, dass, denn, ob, obwohl, oder, um, weil ...</a:t>
            </a:r>
          </a:p>
        </p:txBody>
      </p:sp>
      <p:sp>
        <p:nvSpPr>
          <p:cNvPr id="6" name="Textfeld 5">
            <a:extLst>
              <a:ext uri="{FF2B5EF4-FFF2-40B4-BE49-F238E27FC236}">
                <a16:creationId xmlns:a16="http://schemas.microsoft.com/office/drawing/2014/main" id="{51129874-F0E5-832D-ECF6-FD14858A9CBD}"/>
              </a:ext>
            </a:extLst>
          </p:cNvPr>
          <p:cNvSpPr txBox="1">
            <a:spLocks noChangeArrowheads="1"/>
          </p:cNvSpPr>
          <p:nvPr/>
        </p:nvSpPr>
        <p:spPr bwMode="auto">
          <a:xfrm>
            <a:off x="260108" y="2780928"/>
            <a:ext cx="5211683"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glaubte  dass  er  gewinnen  würde. </a:t>
            </a:r>
          </a:p>
        </p:txBody>
      </p:sp>
      <p:sp>
        <p:nvSpPr>
          <p:cNvPr id="10" name="Rechteck 9">
            <a:extLst>
              <a:ext uri="{FF2B5EF4-FFF2-40B4-BE49-F238E27FC236}">
                <a16:creationId xmlns:a16="http://schemas.microsoft.com/office/drawing/2014/main" id="{16B2CC9D-E9D6-E33A-0584-78D7FA9A945D}"/>
              </a:ext>
            </a:extLst>
          </p:cNvPr>
          <p:cNvSpPr/>
          <p:nvPr/>
        </p:nvSpPr>
        <p:spPr>
          <a:xfrm>
            <a:off x="1602899" y="2972669"/>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1" name="Textfeld 10">
            <a:extLst>
              <a:ext uri="{FF2B5EF4-FFF2-40B4-BE49-F238E27FC236}">
                <a16:creationId xmlns:a16="http://schemas.microsoft.com/office/drawing/2014/main" id="{FC4DA40B-2C47-7EEB-DD63-0FB097562D49}"/>
              </a:ext>
            </a:extLst>
          </p:cNvPr>
          <p:cNvSpPr txBox="1"/>
          <p:nvPr/>
        </p:nvSpPr>
        <p:spPr>
          <a:xfrm>
            <a:off x="1635267" y="2905103"/>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35" name="Textfeld 34">
            <a:extLst>
              <a:ext uri="{FF2B5EF4-FFF2-40B4-BE49-F238E27FC236}">
                <a16:creationId xmlns:a16="http://schemas.microsoft.com/office/drawing/2014/main" id="{A58C7DF4-2309-B7E9-9411-96581A115CF7}"/>
              </a:ext>
            </a:extLst>
          </p:cNvPr>
          <p:cNvSpPr txBox="1"/>
          <p:nvPr/>
        </p:nvSpPr>
        <p:spPr>
          <a:xfrm>
            <a:off x="252308" y="2412660"/>
            <a:ext cx="8868027"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Setze in den folgenden Sätzen die Kommas per Klick ein!</a:t>
            </a:r>
          </a:p>
        </p:txBody>
      </p:sp>
      <p:sp>
        <p:nvSpPr>
          <p:cNvPr id="36" name="Textfeld 35">
            <a:extLst>
              <a:ext uri="{FF2B5EF4-FFF2-40B4-BE49-F238E27FC236}">
                <a16:creationId xmlns:a16="http://schemas.microsoft.com/office/drawing/2014/main" id="{E8258D9B-4B7A-764D-62C7-EBE33295F547}"/>
              </a:ext>
            </a:extLst>
          </p:cNvPr>
          <p:cNvSpPr txBox="1">
            <a:spLocks noChangeArrowheads="1"/>
          </p:cNvSpPr>
          <p:nvPr/>
        </p:nvSpPr>
        <p:spPr bwMode="auto">
          <a:xfrm>
            <a:off x="11310993" y="2307936"/>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37" name="Textfeld 36">
            <a:extLst>
              <a:ext uri="{FF2B5EF4-FFF2-40B4-BE49-F238E27FC236}">
                <a16:creationId xmlns:a16="http://schemas.microsoft.com/office/drawing/2014/main" id="{94203168-85E1-473B-824D-62F2F7FD132C}"/>
              </a:ext>
            </a:extLst>
          </p:cNvPr>
          <p:cNvSpPr txBox="1">
            <a:spLocks noChangeArrowheads="1"/>
          </p:cNvSpPr>
          <p:nvPr/>
        </p:nvSpPr>
        <p:spPr bwMode="auto">
          <a:xfrm>
            <a:off x="252309" y="3211815"/>
            <a:ext cx="5145961"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Dass  er  gewinnen  würde  glaubte  er.</a:t>
            </a:r>
          </a:p>
        </p:txBody>
      </p:sp>
      <p:sp>
        <p:nvSpPr>
          <p:cNvPr id="38" name="Rechteck 37">
            <a:extLst>
              <a:ext uri="{FF2B5EF4-FFF2-40B4-BE49-F238E27FC236}">
                <a16:creationId xmlns:a16="http://schemas.microsoft.com/office/drawing/2014/main" id="{79FBB078-53CE-9E38-F3DE-2B20959A94FF}"/>
              </a:ext>
            </a:extLst>
          </p:cNvPr>
          <p:cNvSpPr/>
          <p:nvPr/>
        </p:nvSpPr>
        <p:spPr>
          <a:xfrm>
            <a:off x="3472832" y="340355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39" name="Textfeld 38">
            <a:extLst>
              <a:ext uri="{FF2B5EF4-FFF2-40B4-BE49-F238E27FC236}">
                <a16:creationId xmlns:a16="http://schemas.microsoft.com/office/drawing/2014/main" id="{F22697F3-D55C-EC85-1086-599B97DAAC91}"/>
              </a:ext>
            </a:extLst>
          </p:cNvPr>
          <p:cNvSpPr txBox="1"/>
          <p:nvPr/>
        </p:nvSpPr>
        <p:spPr>
          <a:xfrm>
            <a:off x="3505200" y="3335990"/>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40" name="Textfeld 39">
            <a:extLst>
              <a:ext uri="{FF2B5EF4-FFF2-40B4-BE49-F238E27FC236}">
                <a16:creationId xmlns:a16="http://schemas.microsoft.com/office/drawing/2014/main" id="{AB668035-4628-56CB-30B8-C42CB2E1035A}"/>
              </a:ext>
            </a:extLst>
          </p:cNvPr>
          <p:cNvSpPr txBox="1">
            <a:spLocks noChangeArrowheads="1"/>
          </p:cNvSpPr>
          <p:nvPr/>
        </p:nvSpPr>
        <p:spPr bwMode="auto">
          <a:xfrm>
            <a:off x="248789" y="3662145"/>
            <a:ext cx="5557932"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ging  nach  Hause  weil  er  müde  war.</a:t>
            </a:r>
          </a:p>
        </p:txBody>
      </p:sp>
      <p:sp>
        <p:nvSpPr>
          <p:cNvPr id="41" name="Rechteck 40">
            <a:extLst>
              <a:ext uri="{FF2B5EF4-FFF2-40B4-BE49-F238E27FC236}">
                <a16:creationId xmlns:a16="http://schemas.microsoft.com/office/drawing/2014/main" id="{664F5458-4EC6-C6F2-457A-CF1C138F98F5}"/>
              </a:ext>
            </a:extLst>
          </p:cNvPr>
          <p:cNvSpPr/>
          <p:nvPr/>
        </p:nvSpPr>
        <p:spPr>
          <a:xfrm>
            <a:off x="2831760" y="385388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42" name="Textfeld 41">
            <a:extLst>
              <a:ext uri="{FF2B5EF4-FFF2-40B4-BE49-F238E27FC236}">
                <a16:creationId xmlns:a16="http://schemas.microsoft.com/office/drawing/2014/main" id="{0FA9A964-9735-D880-E738-54565736FD1B}"/>
              </a:ext>
            </a:extLst>
          </p:cNvPr>
          <p:cNvSpPr txBox="1"/>
          <p:nvPr/>
        </p:nvSpPr>
        <p:spPr>
          <a:xfrm>
            <a:off x="2864128" y="3786320"/>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43" name="Textfeld 42">
            <a:extLst>
              <a:ext uri="{FF2B5EF4-FFF2-40B4-BE49-F238E27FC236}">
                <a16:creationId xmlns:a16="http://schemas.microsoft.com/office/drawing/2014/main" id="{3A2C20B8-8334-06F0-825A-D68FAD25BC9F}"/>
              </a:ext>
            </a:extLst>
          </p:cNvPr>
          <p:cNvSpPr txBox="1">
            <a:spLocks noChangeArrowheads="1"/>
          </p:cNvSpPr>
          <p:nvPr/>
        </p:nvSpPr>
        <p:spPr bwMode="auto">
          <a:xfrm>
            <a:off x="248789" y="4169127"/>
            <a:ext cx="5295039"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Um  zu  schlafen  ging  er  nach  </a:t>
            </a:r>
            <a:r>
              <a:rPr lang="de-DE" sz="2200" kern="0">
                <a:latin typeface="Trebuchet MS" pitchFamily="34" charset="0"/>
              </a:rPr>
              <a:t>Hause.</a:t>
            </a:r>
            <a:endParaRPr lang="de-DE" sz="2200" kern="0" dirty="0">
              <a:latin typeface="Trebuchet MS" pitchFamily="34" charset="0"/>
            </a:endParaRPr>
          </a:p>
        </p:txBody>
      </p:sp>
      <p:sp>
        <p:nvSpPr>
          <p:cNvPr id="44" name="Rechteck 43">
            <a:extLst>
              <a:ext uri="{FF2B5EF4-FFF2-40B4-BE49-F238E27FC236}">
                <a16:creationId xmlns:a16="http://schemas.microsoft.com/office/drawing/2014/main" id="{9CA4C1DE-D568-BAC2-9C89-B3E3DEA3FC1A}"/>
              </a:ext>
            </a:extLst>
          </p:cNvPr>
          <p:cNvSpPr/>
          <p:nvPr/>
        </p:nvSpPr>
        <p:spPr>
          <a:xfrm>
            <a:off x="2291608" y="4360868"/>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45" name="Textfeld 44">
            <a:extLst>
              <a:ext uri="{FF2B5EF4-FFF2-40B4-BE49-F238E27FC236}">
                <a16:creationId xmlns:a16="http://schemas.microsoft.com/office/drawing/2014/main" id="{3F67026B-F75E-7019-1000-608E19D6377E}"/>
              </a:ext>
            </a:extLst>
          </p:cNvPr>
          <p:cNvSpPr txBox="1"/>
          <p:nvPr/>
        </p:nvSpPr>
        <p:spPr>
          <a:xfrm>
            <a:off x="2323976" y="4293302"/>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7" name="Textfeld 6">
            <a:extLst>
              <a:ext uri="{FF2B5EF4-FFF2-40B4-BE49-F238E27FC236}">
                <a16:creationId xmlns:a16="http://schemas.microsoft.com/office/drawing/2014/main" id="{0E064660-D980-48B2-FE88-2EF39EF0AC7C}"/>
              </a:ext>
            </a:extLst>
          </p:cNvPr>
          <p:cNvSpPr txBox="1">
            <a:spLocks noChangeArrowheads="1"/>
          </p:cNvSpPr>
          <p:nvPr/>
        </p:nvSpPr>
        <p:spPr bwMode="auto">
          <a:xfrm>
            <a:off x="260108" y="4676109"/>
            <a:ext cx="5973110"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legte  sich  ins  Bett  denn  er  war  müde.</a:t>
            </a:r>
          </a:p>
        </p:txBody>
      </p:sp>
      <p:sp>
        <p:nvSpPr>
          <p:cNvPr id="8" name="Rechteck 7">
            <a:extLst>
              <a:ext uri="{FF2B5EF4-FFF2-40B4-BE49-F238E27FC236}">
                <a16:creationId xmlns:a16="http://schemas.microsoft.com/office/drawing/2014/main" id="{889F92DC-CE85-5281-2293-B6CFCED9F1DB}"/>
              </a:ext>
            </a:extLst>
          </p:cNvPr>
          <p:cNvSpPr/>
          <p:nvPr/>
        </p:nvSpPr>
        <p:spPr>
          <a:xfrm>
            <a:off x="3172584" y="4867850"/>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9" name="Textfeld 8">
            <a:extLst>
              <a:ext uri="{FF2B5EF4-FFF2-40B4-BE49-F238E27FC236}">
                <a16:creationId xmlns:a16="http://schemas.microsoft.com/office/drawing/2014/main" id="{FC1CEC1D-68C8-B214-CE4D-E9D35D32571A}"/>
              </a:ext>
            </a:extLst>
          </p:cNvPr>
          <p:cNvSpPr txBox="1"/>
          <p:nvPr/>
        </p:nvSpPr>
        <p:spPr>
          <a:xfrm>
            <a:off x="3204952" y="4800284"/>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2" name="Textfeld 11">
            <a:extLst>
              <a:ext uri="{FF2B5EF4-FFF2-40B4-BE49-F238E27FC236}">
                <a16:creationId xmlns:a16="http://schemas.microsoft.com/office/drawing/2014/main" id="{3828C1FA-9ABA-D1DA-9967-9E42D2F6A6E7}"/>
              </a:ext>
            </a:extLst>
          </p:cNvPr>
          <p:cNvSpPr txBox="1">
            <a:spLocks noChangeArrowheads="1"/>
          </p:cNvSpPr>
          <p:nvPr/>
        </p:nvSpPr>
        <p:spPr bwMode="auto">
          <a:xfrm>
            <a:off x="260108" y="5197110"/>
            <a:ext cx="5674951"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Da  er  krank  war  legte  er  sich  ins  Bett.</a:t>
            </a:r>
          </a:p>
        </p:txBody>
      </p:sp>
      <p:sp>
        <p:nvSpPr>
          <p:cNvPr id="13" name="Rechteck 12">
            <a:extLst>
              <a:ext uri="{FF2B5EF4-FFF2-40B4-BE49-F238E27FC236}">
                <a16:creationId xmlns:a16="http://schemas.microsoft.com/office/drawing/2014/main" id="{A30E66A9-3D39-4BCF-0224-5E96EA1B7D98}"/>
              </a:ext>
            </a:extLst>
          </p:cNvPr>
          <p:cNvSpPr/>
          <p:nvPr/>
        </p:nvSpPr>
        <p:spPr>
          <a:xfrm>
            <a:off x="2423592" y="5388851"/>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4" name="Textfeld 13">
            <a:extLst>
              <a:ext uri="{FF2B5EF4-FFF2-40B4-BE49-F238E27FC236}">
                <a16:creationId xmlns:a16="http://schemas.microsoft.com/office/drawing/2014/main" id="{C36FD36B-5AA3-C065-CFA0-B17EC9674499}"/>
              </a:ext>
            </a:extLst>
          </p:cNvPr>
          <p:cNvSpPr txBox="1"/>
          <p:nvPr/>
        </p:nvSpPr>
        <p:spPr>
          <a:xfrm>
            <a:off x="2455960" y="5321285"/>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5" name="Textfeld 14">
            <a:extLst>
              <a:ext uri="{FF2B5EF4-FFF2-40B4-BE49-F238E27FC236}">
                <a16:creationId xmlns:a16="http://schemas.microsoft.com/office/drawing/2014/main" id="{BD6255BF-A07D-EBDC-1CBC-84D37DBEA6B2}"/>
              </a:ext>
            </a:extLst>
          </p:cNvPr>
          <p:cNvSpPr txBox="1">
            <a:spLocks noChangeArrowheads="1"/>
          </p:cNvSpPr>
          <p:nvPr/>
        </p:nvSpPr>
        <p:spPr bwMode="auto">
          <a:xfrm>
            <a:off x="260108" y="5718111"/>
            <a:ext cx="5262979" cy="5380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lnSpc>
                <a:spcPct val="150000"/>
              </a:lnSpc>
              <a:spcBef>
                <a:spcPts val="0"/>
              </a:spcBef>
              <a:spcAft>
                <a:spcPts val="0"/>
              </a:spcAft>
              <a:buNone/>
              <a:defRPr/>
            </a:pPr>
            <a:r>
              <a:rPr lang="de-DE" sz="2200" kern="0" dirty="0">
                <a:latin typeface="Trebuchet MS" pitchFamily="34" charset="0"/>
              </a:rPr>
              <a:t>Er  ging  ins  Bett  um  sich  zu  erholen.</a:t>
            </a:r>
          </a:p>
        </p:txBody>
      </p:sp>
      <p:sp>
        <p:nvSpPr>
          <p:cNvPr id="16" name="Rechteck 15">
            <a:extLst>
              <a:ext uri="{FF2B5EF4-FFF2-40B4-BE49-F238E27FC236}">
                <a16:creationId xmlns:a16="http://schemas.microsoft.com/office/drawing/2014/main" id="{CC105AAD-A4C7-4750-E7D7-4D00E7A6845B}"/>
              </a:ext>
            </a:extLst>
          </p:cNvPr>
          <p:cNvSpPr/>
          <p:nvPr/>
        </p:nvSpPr>
        <p:spPr>
          <a:xfrm>
            <a:off x="2423592" y="5909852"/>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7" name="Textfeld 16">
            <a:extLst>
              <a:ext uri="{FF2B5EF4-FFF2-40B4-BE49-F238E27FC236}">
                <a16:creationId xmlns:a16="http://schemas.microsoft.com/office/drawing/2014/main" id="{2DD07DF2-CC7C-454C-2D1E-C155231F2FFF}"/>
              </a:ext>
            </a:extLst>
          </p:cNvPr>
          <p:cNvSpPr txBox="1"/>
          <p:nvPr/>
        </p:nvSpPr>
        <p:spPr>
          <a:xfrm>
            <a:off x="2455960" y="584228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Tree>
    <p:extLst>
      <p:ext uri="{BB962C8B-B14F-4D97-AF65-F5344CB8AC3E}">
        <p14:creationId xmlns:p14="http://schemas.microsoft.com/office/powerpoint/2010/main" val="37587638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499"/>
                                          </p:stCondLst>
                                        </p:cTn>
                                        <p:tgtEl>
                                          <p:spTgt spid="5"/>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
                  </p:tgtEl>
                </p:cond>
              </p:nextCondLst>
            </p:seq>
            <p:seq concurrent="1" nextAc="seek">
              <p:cTn id="12" restart="whenNotActive" fill="hold" evtFilter="cancelBubble" nodeType="interactiveSeq">
                <p:stCondLst>
                  <p:cond evt="onClick" delay="0">
                    <p:tgtEl>
                      <p:spTgt spid="10"/>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36"/>
                    </p:tgtEl>
                  </p:cond>
                </p:stCondLst>
                <p:endSync evt="end" delay="0">
                  <p:rtn val="all"/>
                </p:endSync>
                <p:childTnLst>
                  <p:par>
                    <p:cTn id="22" fill="hold">
                      <p:stCondLst>
                        <p:cond delay="0"/>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36"/>
                  </p:tgtEl>
                </p:cond>
              </p:nextCondLst>
            </p:seq>
            <p:seq concurrent="1" nextAc="seek">
              <p:cTn id="30" restart="whenNotActive" fill="hold" evtFilter="cancelBubble" nodeType="interactiveSeq">
                <p:stCondLst>
                  <p:cond evt="onClick" delay="0">
                    <p:tgtEl>
                      <p:spTgt spid="38"/>
                    </p:tgtEl>
                  </p:cond>
                </p:stCondLst>
                <p:endSync evt="end" delay="0">
                  <p:rtn val="all"/>
                </p:endSync>
                <p:childTnLst>
                  <p:par>
                    <p:cTn id="31" fill="hold">
                      <p:stCondLst>
                        <p:cond delay="0"/>
                      </p:stCondLst>
                      <p:childTnLst>
                        <p:par>
                          <p:cTn id="32" fill="hold">
                            <p:stCondLst>
                              <p:cond delay="0"/>
                            </p:stCondLst>
                            <p:childTnLst>
                              <p:par>
                                <p:cTn id="33" presetID="1"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childTnLst>
              </p:cTn>
              <p:nextCondLst>
                <p:cond evt="onClick" delay="0">
                  <p:tgtEl>
                    <p:spTgt spid="38"/>
                  </p:tgtEl>
                </p:cond>
              </p:nextCondLst>
            </p:seq>
            <p:seq concurrent="1" nextAc="seek">
              <p:cTn id="39" restart="whenNotActive" fill="hold" evtFilter="cancelBubble" nodeType="interactiveSeq">
                <p:stCondLst>
                  <p:cond evt="onClick" delay="0">
                    <p:tgtEl>
                      <p:spTgt spid="41"/>
                    </p:tgtEl>
                  </p:cond>
                </p:stCondLst>
                <p:endSync evt="end" delay="0">
                  <p:rtn val="all"/>
                </p:endSync>
                <p:childTnLst>
                  <p:par>
                    <p:cTn id="40" fill="hold">
                      <p:stCondLst>
                        <p:cond delay="0"/>
                      </p:stCondLst>
                      <p:childTnLst>
                        <p:par>
                          <p:cTn id="41" fill="hold">
                            <p:stCondLst>
                              <p:cond delay="0"/>
                            </p:stCondLst>
                            <p:childTnLst>
                              <p:par>
                                <p:cTn id="42" presetID="1" presetClass="entr" presetSubtype="0" fill="hold" grpId="0" nodeType="withEffect">
                                  <p:stCondLst>
                                    <p:cond delay="0"/>
                                  </p:stCondLst>
                                  <p:childTnLst>
                                    <p:set>
                                      <p:cBhvr>
                                        <p:cTn id="43" dur="1" fill="hold">
                                          <p:stCondLst>
                                            <p:cond delay="0"/>
                                          </p:stCondLst>
                                        </p:cTn>
                                        <p:tgtEl>
                                          <p:spTgt spid="4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44"/>
                                        </p:tgtEl>
                                        <p:attrNameLst>
                                          <p:attrName>style.visibility</p:attrName>
                                        </p:attrNameLst>
                                      </p:cBhvr>
                                      <p:to>
                                        <p:strVal val="visible"/>
                                      </p:to>
                                    </p:set>
                                  </p:childTnLst>
                                </p:cTn>
                              </p:par>
                            </p:childTnLst>
                          </p:cTn>
                        </p:par>
                      </p:childTnLst>
                    </p:cTn>
                  </p:par>
                </p:childTnLst>
              </p:cTn>
              <p:nextCondLst>
                <p:cond evt="onClick" delay="0">
                  <p:tgtEl>
                    <p:spTgt spid="41"/>
                  </p:tgtEl>
                </p:cond>
              </p:nextCondLst>
            </p:seq>
            <p:seq concurrent="1" nextAc="seek">
              <p:cTn id="48" restart="whenNotActive" fill="hold" evtFilter="cancelBubble" nodeType="interactiveSeq">
                <p:stCondLst>
                  <p:cond evt="onClick" delay="0">
                    <p:tgtEl>
                      <p:spTgt spid="44"/>
                    </p:tgtEl>
                  </p:cond>
                </p:stCondLst>
                <p:endSync evt="end" delay="0">
                  <p:rtn val="all"/>
                </p:endSync>
                <p:childTnLst>
                  <p:par>
                    <p:cTn id="49" fill="hold">
                      <p:stCondLst>
                        <p:cond delay="0"/>
                      </p:stCondLst>
                      <p:childTnLst>
                        <p:par>
                          <p:cTn id="50" fill="hold">
                            <p:stCondLst>
                              <p:cond delay="0"/>
                            </p:stCondLst>
                            <p:childTnLst>
                              <p:par>
                                <p:cTn id="51" presetID="1"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seq concurrent="1" nextAc="seek">
              <p:cTn id="57" restart="whenNotActive" fill="hold" evtFilter="cancelBubble" nodeType="interactiveSeq">
                <p:stCondLst>
                  <p:cond evt="onClick" delay="0">
                    <p:tgtEl>
                      <p:spTgt spid="8"/>
                    </p:tgtEl>
                  </p:cond>
                </p:stCondLst>
                <p:endSync evt="end" delay="0">
                  <p:rtn val="all"/>
                </p:endSync>
                <p:childTnLst>
                  <p:par>
                    <p:cTn id="58" fill="hold">
                      <p:stCondLst>
                        <p:cond delay="0"/>
                      </p:stCondLst>
                      <p:childTnLst>
                        <p:par>
                          <p:cTn id="59" fill="hold">
                            <p:stCondLst>
                              <p:cond delay="0"/>
                            </p:stCondLst>
                            <p:childTnLst>
                              <p:par>
                                <p:cTn id="60" presetID="1" presetClass="entr" presetSubtype="0" fill="hold" grpId="0" nodeType="withEffect">
                                  <p:stCondLst>
                                    <p:cond delay="0"/>
                                  </p:stCondLst>
                                  <p:childTnLst>
                                    <p:set>
                                      <p:cBhvr>
                                        <p:cTn id="61" dur="1" fill="hold">
                                          <p:stCondLst>
                                            <p:cond delay="0"/>
                                          </p:stCondLst>
                                        </p:cTn>
                                        <p:tgtEl>
                                          <p:spTgt spid="9"/>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13"/>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66" restart="whenNotActive" fill="hold" evtFilter="cancelBubble" nodeType="interactiveSeq">
                <p:stCondLst>
                  <p:cond evt="onClick" delay="0">
                    <p:tgtEl>
                      <p:spTgt spid="13"/>
                    </p:tgtEl>
                  </p:cond>
                </p:stCondLst>
                <p:endSync evt="end" delay="0">
                  <p:rtn val="all"/>
                </p:endSync>
                <p:childTnLst>
                  <p:par>
                    <p:cTn id="67" fill="hold">
                      <p:stCondLst>
                        <p:cond delay="0"/>
                      </p:stCondLst>
                      <p:childTnLst>
                        <p:par>
                          <p:cTn id="68" fill="hold">
                            <p:stCondLst>
                              <p:cond delay="0"/>
                            </p:stCondLst>
                            <p:childTnLst>
                              <p:par>
                                <p:cTn id="69" presetID="1" presetClass="entr" presetSubtype="0" fill="hold" grpId="0" nodeType="with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75" restart="whenNotActive" fill="hold" evtFilter="cancelBubble" nodeType="interactiveSeq">
                <p:stCondLst>
                  <p:cond evt="onClick" delay="0">
                    <p:tgtEl>
                      <p:spTgt spid="16"/>
                    </p:tgtEl>
                  </p:cond>
                </p:stCondLst>
                <p:endSync evt="end" delay="0">
                  <p:rtn val="all"/>
                </p:endSync>
                <p:childTnLst>
                  <p:par>
                    <p:cTn id="76" fill="hold">
                      <p:stCondLst>
                        <p:cond delay="0"/>
                      </p:stCondLst>
                      <p:childTnLst>
                        <p:par>
                          <p:cTn id="77" fill="hold">
                            <p:stCondLst>
                              <p:cond delay="0"/>
                            </p:stCondLst>
                            <p:childTnLst>
                              <p:par>
                                <p:cTn id="78" presetID="1" presetClass="entr" presetSubtype="0" fill="hold" grpId="0" nodeType="withEffect">
                                  <p:stCondLst>
                                    <p:cond delay="0"/>
                                  </p:stCondLst>
                                  <p:childTnLst>
                                    <p:set>
                                      <p:cBhvr>
                                        <p:cTn id="79"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16"/>
                  </p:tgtEl>
                </p:cond>
              </p:nextCondLst>
            </p:seq>
          </p:childTnLst>
        </p:cTn>
      </p:par>
    </p:tnLst>
    <p:bldLst>
      <p:bldP spid="4" grpId="0" animBg="1"/>
      <p:bldP spid="5" grpId="0"/>
      <p:bldP spid="6" grpId="0"/>
      <p:bldP spid="10" grpId="0" animBg="1"/>
      <p:bldP spid="11" grpId="0"/>
      <p:bldP spid="35" grpId="0"/>
      <p:bldP spid="36" grpId="0" animBg="1"/>
      <p:bldP spid="37" grpId="0"/>
      <p:bldP spid="38" grpId="0" animBg="1"/>
      <p:bldP spid="39" grpId="0"/>
      <p:bldP spid="40" grpId="0"/>
      <p:bldP spid="41" grpId="0" animBg="1"/>
      <p:bldP spid="42" grpId="0"/>
      <p:bldP spid="43" grpId="0"/>
      <p:bldP spid="44" grpId="0" animBg="1"/>
      <p:bldP spid="45" grpId="0"/>
      <p:bldP spid="7" grpId="0"/>
      <p:bldP spid="8" grpId="0" animBg="1"/>
      <p:bldP spid="9" grpId="0"/>
      <p:bldP spid="12" grpId="0"/>
      <p:bldP spid="13" grpId="0" animBg="1"/>
      <p:bldP spid="14" grpId="0"/>
      <p:bldP spid="15" grpId="0"/>
      <p:bldP spid="16" grpId="0" animBg="1"/>
      <p:bldP spid="1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15	Wann steht vor </a:t>
            </a:r>
            <a:r>
              <a:rPr lang="de-DE" altLang="de-DE" sz="2200" b="1" i="1" dirty="0">
                <a:solidFill>
                  <a:schemeClr val="accent1"/>
                </a:solidFill>
                <a:latin typeface="Trebuchet MS" panose="020B0603020202020204" pitchFamily="34" charset="0"/>
                <a:ea typeface="+mj-ea"/>
                <a:cs typeface="+mj-cs"/>
              </a:rPr>
              <a:t>und</a:t>
            </a:r>
            <a:r>
              <a:rPr lang="de-DE" altLang="de-DE" sz="2200" b="1" dirty="0">
                <a:solidFill>
                  <a:schemeClr val="accent1"/>
                </a:solidFill>
                <a:latin typeface="Trebuchet MS" panose="020B0603020202020204" pitchFamily="34" charset="0"/>
                <a:ea typeface="+mj-ea"/>
                <a:cs typeface="+mj-cs"/>
              </a:rPr>
              <a:t> ein Komma?</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 name="Textfeld 1">
            <a:extLst>
              <a:ext uri="{FF2B5EF4-FFF2-40B4-BE49-F238E27FC236}">
                <a16:creationId xmlns:a16="http://schemas.microsoft.com/office/drawing/2014/main" id="{55C386DF-A7C5-D66F-3E70-DFDB3A5F8F08}"/>
              </a:ext>
            </a:extLst>
          </p:cNvPr>
          <p:cNvSpPr txBox="1">
            <a:spLocks noChangeArrowheads="1"/>
          </p:cNvSpPr>
          <p:nvPr/>
        </p:nvSpPr>
        <p:spPr bwMode="auto">
          <a:xfrm>
            <a:off x="149254" y="980728"/>
            <a:ext cx="9781845"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Schau</a:t>
            </a:r>
            <a:r>
              <a:rPr lang="de-DE" sz="2200" kern="0" dirty="0">
                <a:solidFill>
                  <a:schemeClr val="tx2">
                    <a:lumMod val="60000"/>
                    <a:lumOff val="40000"/>
                  </a:schemeClr>
                </a:solidFill>
                <a:latin typeface="Trebuchet MS" pitchFamily="34" charset="0"/>
              </a:rPr>
              <a:t> dir die Kommasetzung vor dem Wort </a:t>
            </a:r>
            <a:r>
              <a:rPr lang="de-DE" sz="2200" i="1" kern="0" dirty="0">
                <a:latin typeface="Trebuchet MS" pitchFamily="34" charset="0"/>
              </a:rPr>
              <a:t>und</a:t>
            </a:r>
            <a:r>
              <a:rPr lang="de-DE" sz="2200" kern="0" dirty="0">
                <a:solidFill>
                  <a:schemeClr val="tx2">
                    <a:lumMod val="60000"/>
                    <a:lumOff val="40000"/>
                  </a:schemeClr>
                </a:solidFill>
                <a:latin typeface="Trebuchet MS" pitchFamily="34" charset="0"/>
              </a:rPr>
              <a:t> in den folgenden Sätzen an!</a:t>
            </a:r>
          </a:p>
          <a:p>
            <a:pPr lvl="0" eaLnBrk="1" fontAlgn="auto" hangingPunct="1">
              <a:spcBef>
                <a:spcPts val="0"/>
              </a:spcBef>
              <a:spcAft>
                <a:spcPts val="0"/>
              </a:spcAft>
              <a:buNone/>
              <a:defRPr/>
            </a:pPr>
            <a:r>
              <a:rPr lang="de-DE" sz="2200" kern="0" dirty="0">
                <a:solidFill>
                  <a:srgbClr val="FF0000"/>
                </a:solidFill>
                <a:latin typeface="Trebuchet MS" pitchFamily="34" charset="0"/>
              </a:rPr>
              <a:t>Was wird in den folgenden Sätzen verbunden?</a:t>
            </a:r>
          </a:p>
        </p:txBody>
      </p:sp>
      <p:sp>
        <p:nvSpPr>
          <p:cNvPr id="3" name="Textfeld 2">
            <a:extLst>
              <a:ext uri="{FF2B5EF4-FFF2-40B4-BE49-F238E27FC236}">
                <a16:creationId xmlns:a16="http://schemas.microsoft.com/office/drawing/2014/main" id="{5287FC40-AFFB-346E-B96B-5E2576E6B348}"/>
              </a:ext>
            </a:extLst>
          </p:cNvPr>
          <p:cNvSpPr txBox="1">
            <a:spLocks noChangeArrowheads="1"/>
          </p:cNvSpPr>
          <p:nvPr/>
        </p:nvSpPr>
        <p:spPr bwMode="auto">
          <a:xfrm>
            <a:off x="158055" y="2179890"/>
            <a:ext cx="12248866" cy="214674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1800" kern="0" dirty="0">
                <a:latin typeface="Trebuchet MS" pitchFamily="34" charset="0"/>
              </a:rPr>
              <a:t>Hans ging nach Hause </a:t>
            </a:r>
            <a:r>
              <a:rPr lang="de-DE" sz="1800" b="1" i="1" kern="0" dirty="0">
                <a:latin typeface="Trebuchet MS" pitchFamily="34" charset="0"/>
              </a:rPr>
              <a:t>und</a:t>
            </a:r>
            <a:r>
              <a:rPr lang="de-DE" sz="1800" kern="0" dirty="0">
                <a:latin typeface="Trebuchet MS" pitchFamily="34" charset="0"/>
              </a:rPr>
              <a:t> Grete ging zu ihrer Freundin. ________________________________________________</a:t>
            </a:r>
          </a:p>
          <a:p>
            <a:pPr lvl="0" eaLnBrk="1" fontAlgn="auto" hangingPunct="1">
              <a:spcBef>
                <a:spcPts val="0"/>
              </a:spcBef>
              <a:spcAft>
                <a:spcPts val="600"/>
              </a:spcAft>
              <a:buNone/>
              <a:defRPr/>
            </a:pPr>
            <a:endParaRPr lang="de-DE" sz="1050" kern="0" dirty="0">
              <a:latin typeface="Trebuchet MS" pitchFamily="34" charset="0"/>
            </a:endParaRPr>
          </a:p>
          <a:p>
            <a:pPr lvl="0" eaLnBrk="1" fontAlgn="auto" hangingPunct="1">
              <a:spcBef>
                <a:spcPts val="0"/>
              </a:spcBef>
              <a:spcAft>
                <a:spcPts val="600"/>
              </a:spcAft>
              <a:buNone/>
              <a:defRPr/>
            </a:pPr>
            <a:r>
              <a:rPr lang="de-DE" sz="1800" kern="0" dirty="0">
                <a:latin typeface="Trebuchet MS" pitchFamily="34" charset="0"/>
              </a:rPr>
              <a:t>Hans ging nach Hause</a:t>
            </a:r>
            <a:r>
              <a:rPr lang="de-DE" sz="1800" b="1" kern="0" dirty="0">
                <a:latin typeface="Trebuchet MS" pitchFamily="34" charset="0"/>
              </a:rPr>
              <a:t>,</a:t>
            </a:r>
            <a:r>
              <a:rPr lang="de-DE" sz="1800" kern="0" dirty="0">
                <a:latin typeface="Trebuchet MS" pitchFamily="34" charset="0"/>
              </a:rPr>
              <a:t> um zu lernen</a:t>
            </a:r>
            <a:r>
              <a:rPr lang="de-DE" sz="1800" b="1" kern="0" dirty="0">
                <a:latin typeface="Trebuchet MS" pitchFamily="34" charset="0"/>
              </a:rPr>
              <a:t>,</a:t>
            </a:r>
            <a:r>
              <a:rPr lang="de-DE" sz="1800" kern="0" dirty="0">
                <a:latin typeface="Trebuchet MS" pitchFamily="34" charset="0"/>
              </a:rPr>
              <a:t> </a:t>
            </a:r>
            <a:r>
              <a:rPr lang="de-DE" sz="1800" b="1" i="1" kern="0" dirty="0">
                <a:latin typeface="Trebuchet MS" pitchFamily="34" charset="0"/>
              </a:rPr>
              <a:t>und</a:t>
            </a:r>
            <a:r>
              <a:rPr lang="de-DE" sz="1800" kern="0" dirty="0">
                <a:latin typeface="Trebuchet MS" pitchFamily="34" charset="0"/>
              </a:rPr>
              <a:t> Grete ging zu ihrer Freundin. ___________________________________</a:t>
            </a:r>
          </a:p>
          <a:p>
            <a:pPr lvl="0" eaLnBrk="1" fontAlgn="auto" hangingPunct="1">
              <a:spcBef>
                <a:spcPts val="0"/>
              </a:spcBef>
              <a:spcAft>
                <a:spcPts val="600"/>
              </a:spcAft>
              <a:buNone/>
              <a:defRPr/>
            </a:pPr>
            <a:endParaRPr lang="de-DE" sz="1050" kern="0" dirty="0">
              <a:latin typeface="Trebuchet MS" pitchFamily="34" charset="0"/>
            </a:endParaRPr>
          </a:p>
          <a:p>
            <a:pPr lvl="0" eaLnBrk="1" fontAlgn="auto" hangingPunct="1">
              <a:spcBef>
                <a:spcPts val="0"/>
              </a:spcBef>
              <a:spcAft>
                <a:spcPts val="600"/>
              </a:spcAft>
              <a:buNone/>
              <a:defRPr/>
            </a:pPr>
            <a:r>
              <a:rPr lang="de-DE" sz="1800" kern="0" dirty="0">
                <a:latin typeface="Trebuchet MS" pitchFamily="34" charset="0"/>
              </a:rPr>
              <a:t>Hans ging nach Hause</a:t>
            </a:r>
            <a:r>
              <a:rPr lang="de-DE" sz="1800" b="1" kern="0" dirty="0">
                <a:latin typeface="Trebuchet MS" pitchFamily="34" charset="0"/>
              </a:rPr>
              <a:t>,</a:t>
            </a:r>
            <a:r>
              <a:rPr lang="de-DE" sz="1800" kern="0" dirty="0">
                <a:latin typeface="Trebuchet MS" pitchFamily="34" charset="0"/>
              </a:rPr>
              <a:t> um zu lernen </a:t>
            </a:r>
            <a:r>
              <a:rPr lang="de-DE" sz="1800" b="1" i="1" kern="0" dirty="0">
                <a:latin typeface="Trebuchet MS" pitchFamily="34" charset="0"/>
              </a:rPr>
              <a:t>und</a:t>
            </a:r>
            <a:r>
              <a:rPr lang="de-DE" sz="1800" kern="0" dirty="0">
                <a:latin typeface="Trebuchet MS" pitchFamily="34" charset="0"/>
              </a:rPr>
              <a:t> um Grete nicht allein zu lassen. _________________________________</a:t>
            </a:r>
          </a:p>
          <a:p>
            <a:pPr lvl="0" eaLnBrk="1" fontAlgn="auto" hangingPunct="1">
              <a:spcBef>
                <a:spcPts val="0"/>
              </a:spcBef>
              <a:spcAft>
                <a:spcPts val="600"/>
              </a:spcAft>
              <a:buNone/>
              <a:defRPr/>
            </a:pPr>
            <a:endParaRPr lang="de-DE" sz="1050" kern="0" dirty="0">
              <a:latin typeface="Trebuchet MS" pitchFamily="34" charset="0"/>
            </a:endParaRPr>
          </a:p>
          <a:p>
            <a:pPr lvl="0" eaLnBrk="1" fontAlgn="auto" hangingPunct="1">
              <a:spcBef>
                <a:spcPts val="0"/>
              </a:spcBef>
              <a:spcAft>
                <a:spcPts val="600"/>
              </a:spcAft>
              <a:buNone/>
              <a:defRPr/>
            </a:pPr>
            <a:r>
              <a:rPr lang="de-DE" sz="1800" kern="0" dirty="0">
                <a:latin typeface="Trebuchet MS" pitchFamily="34" charset="0"/>
              </a:rPr>
              <a:t>Hans </a:t>
            </a:r>
            <a:r>
              <a:rPr lang="de-DE" sz="1800" b="1" i="1" kern="0" dirty="0">
                <a:latin typeface="Trebuchet MS" pitchFamily="34" charset="0"/>
              </a:rPr>
              <a:t>und</a:t>
            </a:r>
            <a:r>
              <a:rPr lang="de-DE" sz="1800" kern="0" dirty="0">
                <a:latin typeface="Trebuchet MS" pitchFamily="34" charset="0"/>
              </a:rPr>
              <a:t> Grete gingen nach Hause </a:t>
            </a:r>
            <a:r>
              <a:rPr lang="de-DE" sz="1800" b="1" i="1" kern="0" dirty="0">
                <a:latin typeface="Trebuchet MS" pitchFamily="34" charset="0"/>
              </a:rPr>
              <a:t>und</a:t>
            </a:r>
            <a:r>
              <a:rPr lang="de-DE" sz="1800" kern="0" dirty="0">
                <a:latin typeface="Trebuchet MS" pitchFamily="34" charset="0"/>
              </a:rPr>
              <a:t> lernten gemeinsam. ____________________________________________</a:t>
            </a:r>
          </a:p>
        </p:txBody>
      </p:sp>
      <p:sp>
        <p:nvSpPr>
          <p:cNvPr id="4" name="Textfeld 3">
            <a:extLst>
              <a:ext uri="{FF2B5EF4-FFF2-40B4-BE49-F238E27FC236}">
                <a16:creationId xmlns:a16="http://schemas.microsoft.com/office/drawing/2014/main" id="{3309E19F-C3E1-4E89-CCDA-B9B86F8A0F6B}"/>
              </a:ext>
            </a:extLst>
          </p:cNvPr>
          <p:cNvSpPr txBox="1">
            <a:spLocks noChangeArrowheads="1"/>
          </p:cNvSpPr>
          <p:nvPr/>
        </p:nvSpPr>
        <p:spPr bwMode="auto">
          <a:xfrm>
            <a:off x="149254" y="4547567"/>
            <a:ext cx="3865161"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Was ist richtig! </a:t>
            </a:r>
            <a:r>
              <a:rPr lang="de-DE" sz="2200" kern="0" dirty="0">
                <a:solidFill>
                  <a:srgbClr val="FF0000"/>
                </a:solidFill>
                <a:latin typeface="Trebuchet MS" pitchFamily="34" charset="0"/>
              </a:rPr>
              <a:t>Kennzeichne!</a:t>
            </a:r>
          </a:p>
        </p:txBody>
      </p:sp>
      <p:sp>
        <p:nvSpPr>
          <p:cNvPr id="5" name="Textfeld 4">
            <a:extLst>
              <a:ext uri="{FF2B5EF4-FFF2-40B4-BE49-F238E27FC236}">
                <a16:creationId xmlns:a16="http://schemas.microsoft.com/office/drawing/2014/main" id="{564FD079-EAAB-FE31-414D-F1D3B7768535}"/>
              </a:ext>
            </a:extLst>
          </p:cNvPr>
          <p:cNvSpPr txBox="1">
            <a:spLocks noChangeArrowheads="1"/>
          </p:cNvSpPr>
          <p:nvPr/>
        </p:nvSpPr>
        <p:spPr bwMode="auto">
          <a:xfrm>
            <a:off x="158055" y="5030560"/>
            <a:ext cx="333456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Vor </a:t>
            </a:r>
            <a:r>
              <a:rPr lang="de-DE" sz="2200" b="1" i="1" kern="0" dirty="0">
                <a:solidFill>
                  <a:schemeClr val="tx2">
                    <a:lumMod val="60000"/>
                    <a:lumOff val="40000"/>
                  </a:schemeClr>
                </a:solidFill>
                <a:latin typeface="Trebuchet MS" pitchFamily="34" charset="0"/>
              </a:rPr>
              <a:t>und</a:t>
            </a:r>
            <a:r>
              <a:rPr lang="de-DE" sz="2200" kern="0" dirty="0">
                <a:solidFill>
                  <a:schemeClr val="tx2">
                    <a:lumMod val="60000"/>
                    <a:lumOff val="40000"/>
                  </a:schemeClr>
                </a:solidFill>
                <a:latin typeface="Trebuchet MS" pitchFamily="34" charset="0"/>
              </a:rPr>
              <a:t> wird das Komma</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nach Belieben gesetzt.</a:t>
            </a:r>
          </a:p>
        </p:txBody>
      </p:sp>
      <p:sp>
        <p:nvSpPr>
          <p:cNvPr id="6" name="Textfeld 5">
            <a:extLst>
              <a:ext uri="{FF2B5EF4-FFF2-40B4-BE49-F238E27FC236}">
                <a16:creationId xmlns:a16="http://schemas.microsoft.com/office/drawing/2014/main" id="{9A20B655-F438-DD2E-49C1-E8B449A55E9D}"/>
              </a:ext>
            </a:extLst>
          </p:cNvPr>
          <p:cNvSpPr txBox="1">
            <a:spLocks noChangeArrowheads="1"/>
          </p:cNvSpPr>
          <p:nvPr/>
        </p:nvSpPr>
        <p:spPr bwMode="auto">
          <a:xfrm>
            <a:off x="3906551" y="5012234"/>
            <a:ext cx="616386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mit </a:t>
            </a:r>
            <a:r>
              <a:rPr lang="de-DE" sz="2200" b="1" i="1" kern="0" dirty="0">
                <a:solidFill>
                  <a:schemeClr val="tx2">
                    <a:lumMod val="60000"/>
                    <a:lumOff val="40000"/>
                  </a:schemeClr>
                </a:solidFill>
                <a:latin typeface="Trebuchet MS" pitchFamily="34" charset="0"/>
              </a:rPr>
              <a:t>und</a:t>
            </a:r>
            <a:r>
              <a:rPr lang="de-DE" sz="2200" kern="0" dirty="0">
                <a:solidFill>
                  <a:schemeClr val="tx2">
                    <a:lumMod val="60000"/>
                    <a:lumOff val="40000"/>
                  </a:schemeClr>
                </a:solidFill>
                <a:latin typeface="Trebuchet MS" pitchFamily="34" charset="0"/>
              </a:rPr>
              <a:t> gleiche Sätze oder Satzglieder</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verbunden werden, ist kein Komma notwendig.</a:t>
            </a:r>
          </a:p>
        </p:txBody>
      </p:sp>
      <p:sp>
        <p:nvSpPr>
          <p:cNvPr id="7" name="Rechteck 6">
            <a:extLst>
              <a:ext uri="{FF2B5EF4-FFF2-40B4-BE49-F238E27FC236}">
                <a16:creationId xmlns:a16="http://schemas.microsoft.com/office/drawing/2014/main" id="{781D357F-BF77-BFE6-8C94-3F2BEC337E95}"/>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8150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15	Wann steht vor </a:t>
            </a:r>
            <a:r>
              <a:rPr lang="de-DE" altLang="de-DE" sz="2200" b="1" i="1" dirty="0">
                <a:solidFill>
                  <a:schemeClr val="tx2"/>
                </a:solidFill>
                <a:latin typeface="Trebuchet MS" panose="020B0603020202020204" pitchFamily="34" charset="0"/>
                <a:ea typeface="+mj-ea"/>
                <a:cs typeface="+mj-cs"/>
              </a:rPr>
              <a:t>und</a:t>
            </a:r>
            <a:r>
              <a:rPr lang="de-DE" altLang="de-DE" sz="2200" b="1" dirty="0">
                <a:latin typeface="Trebuchet MS" panose="020B0603020202020204" pitchFamily="34" charset="0"/>
                <a:ea typeface="+mj-ea"/>
                <a:cs typeface="+mj-cs"/>
              </a:rPr>
              <a:t> ein Komma?</a:t>
            </a:r>
            <a:endParaRPr kumimoji="0" lang="de-DE" altLang="de-DE" sz="2200" i="0" u="none" strike="noStrike" kern="0" cap="none" spc="0" normalizeH="0" baseline="0" noProof="0" dirty="0">
              <a:ln>
                <a:noFill/>
              </a:ln>
              <a:effectLst/>
              <a:uLnTx/>
              <a:uFillTx/>
              <a:latin typeface="Trebuchet MS" pitchFamily="34" charset="0"/>
            </a:endParaRPr>
          </a:p>
        </p:txBody>
      </p:sp>
      <p:sp>
        <p:nvSpPr>
          <p:cNvPr id="2" name="Textfeld 1">
            <a:extLst>
              <a:ext uri="{FF2B5EF4-FFF2-40B4-BE49-F238E27FC236}">
                <a16:creationId xmlns:a16="http://schemas.microsoft.com/office/drawing/2014/main" id="{55C386DF-A7C5-D66F-3E70-DFDB3A5F8F08}"/>
              </a:ext>
            </a:extLst>
          </p:cNvPr>
          <p:cNvSpPr txBox="1">
            <a:spLocks noChangeArrowheads="1"/>
          </p:cNvSpPr>
          <p:nvPr/>
        </p:nvSpPr>
        <p:spPr bwMode="auto">
          <a:xfrm>
            <a:off x="149254" y="980728"/>
            <a:ext cx="973856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rgbClr val="FF0000"/>
                </a:solidFill>
                <a:latin typeface="Trebuchet MS" pitchFamily="34" charset="0"/>
              </a:rPr>
              <a:t>Schau</a:t>
            </a:r>
            <a:r>
              <a:rPr lang="de-DE" sz="2200" kern="0" dirty="0">
                <a:solidFill>
                  <a:schemeClr val="tx2">
                    <a:lumMod val="60000"/>
                    <a:lumOff val="40000"/>
                  </a:schemeClr>
                </a:solidFill>
                <a:latin typeface="Trebuchet MS" pitchFamily="34" charset="0"/>
              </a:rPr>
              <a:t> dir die Kommasetzung vor dem Wort </a:t>
            </a:r>
            <a:r>
              <a:rPr lang="de-DE" sz="2200" i="1" kern="0" dirty="0">
                <a:latin typeface="Trebuchet MS" pitchFamily="34" charset="0"/>
              </a:rPr>
              <a:t>und</a:t>
            </a:r>
            <a:r>
              <a:rPr lang="de-DE" sz="2200" kern="0" dirty="0">
                <a:solidFill>
                  <a:schemeClr val="tx2">
                    <a:lumMod val="60000"/>
                    <a:lumOff val="40000"/>
                  </a:schemeClr>
                </a:solidFill>
                <a:latin typeface="Trebuchet MS" pitchFamily="34" charset="0"/>
              </a:rPr>
              <a:t> in den folgenden Sätzen an!</a:t>
            </a:r>
            <a:endParaRPr lang="de-DE" sz="2200" kern="0" dirty="0">
              <a:solidFill>
                <a:srgbClr val="FF0000"/>
              </a:solidFill>
              <a:latin typeface="Trebuchet MS" pitchFamily="34" charset="0"/>
            </a:endParaRPr>
          </a:p>
        </p:txBody>
      </p:sp>
      <p:sp>
        <p:nvSpPr>
          <p:cNvPr id="3" name="Textfeld 2">
            <a:extLst>
              <a:ext uri="{FF2B5EF4-FFF2-40B4-BE49-F238E27FC236}">
                <a16:creationId xmlns:a16="http://schemas.microsoft.com/office/drawing/2014/main" id="{5287FC40-AFFB-346E-B96B-5E2576E6B348}"/>
              </a:ext>
            </a:extLst>
          </p:cNvPr>
          <p:cNvSpPr txBox="1">
            <a:spLocks noChangeArrowheads="1"/>
          </p:cNvSpPr>
          <p:nvPr/>
        </p:nvSpPr>
        <p:spPr bwMode="auto">
          <a:xfrm>
            <a:off x="158055" y="1882809"/>
            <a:ext cx="9432390" cy="2462213"/>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600"/>
              </a:spcAft>
              <a:buNone/>
              <a:defRPr/>
            </a:pPr>
            <a:r>
              <a:rPr lang="de-DE" sz="2200" kern="0" dirty="0">
                <a:latin typeface="Trebuchet MS" pitchFamily="34" charset="0"/>
              </a:rPr>
              <a:t>Hans ging nach Hause </a:t>
            </a:r>
            <a:r>
              <a:rPr lang="de-DE" sz="2200" b="1" i="1" kern="0" dirty="0">
                <a:latin typeface="Trebuchet MS" pitchFamily="34" charset="0"/>
              </a:rPr>
              <a:t>und</a:t>
            </a:r>
            <a:r>
              <a:rPr lang="de-DE" sz="2200" kern="0" dirty="0">
                <a:latin typeface="Trebuchet MS" pitchFamily="34" charset="0"/>
              </a:rPr>
              <a:t> Grete ging zu ihrer Freundin.</a:t>
            </a:r>
          </a:p>
          <a:p>
            <a:pPr lvl="0" eaLnBrk="1" fontAlgn="auto" hangingPunct="1">
              <a:spcBef>
                <a:spcPts val="0"/>
              </a:spcBef>
              <a:spcAft>
                <a:spcPts val="600"/>
              </a:spcAft>
              <a:buNone/>
              <a:defRPr/>
            </a:pPr>
            <a:endParaRPr lang="de-DE" sz="1200" kern="0" dirty="0">
              <a:latin typeface="Trebuchet MS" pitchFamily="34" charset="0"/>
            </a:endParaRPr>
          </a:p>
          <a:p>
            <a:pPr lvl="0" eaLnBrk="1" fontAlgn="auto" hangingPunct="1">
              <a:spcBef>
                <a:spcPts val="0"/>
              </a:spcBef>
              <a:spcAft>
                <a:spcPts val="600"/>
              </a:spcAft>
              <a:buNone/>
              <a:defRPr/>
            </a:pPr>
            <a:r>
              <a:rPr lang="de-DE" sz="2200" kern="0" dirty="0">
                <a:latin typeface="Trebuchet MS" pitchFamily="34" charset="0"/>
              </a:rPr>
              <a:t>Hans ging nach Hause</a:t>
            </a:r>
            <a:r>
              <a:rPr lang="de-DE" sz="2200" b="1" kern="0" dirty="0">
                <a:latin typeface="Trebuchet MS" pitchFamily="34" charset="0"/>
              </a:rPr>
              <a:t>,</a:t>
            </a:r>
            <a:r>
              <a:rPr lang="de-DE" sz="2200" kern="0" dirty="0">
                <a:latin typeface="Trebuchet MS" pitchFamily="34" charset="0"/>
              </a:rPr>
              <a:t> um zu lernen</a:t>
            </a:r>
            <a:r>
              <a:rPr lang="de-DE" sz="2200" b="1" kern="0" dirty="0">
                <a:latin typeface="Trebuchet MS" pitchFamily="34" charset="0"/>
              </a:rPr>
              <a:t>,</a:t>
            </a:r>
            <a:r>
              <a:rPr lang="de-DE" sz="2200" kern="0" dirty="0">
                <a:latin typeface="Trebuchet MS" pitchFamily="34" charset="0"/>
              </a:rPr>
              <a:t> </a:t>
            </a:r>
            <a:r>
              <a:rPr lang="de-DE" sz="2200" b="1" i="1" kern="0" dirty="0">
                <a:latin typeface="Trebuchet MS" pitchFamily="34" charset="0"/>
              </a:rPr>
              <a:t>und</a:t>
            </a:r>
            <a:r>
              <a:rPr lang="de-DE" sz="2200" kern="0" dirty="0">
                <a:latin typeface="Trebuchet MS" pitchFamily="34" charset="0"/>
              </a:rPr>
              <a:t> Grete ging zu ihrer Freundin.</a:t>
            </a:r>
          </a:p>
          <a:p>
            <a:pPr lvl="0" eaLnBrk="1" fontAlgn="auto" hangingPunct="1">
              <a:spcBef>
                <a:spcPts val="0"/>
              </a:spcBef>
              <a:spcAft>
                <a:spcPts val="600"/>
              </a:spcAft>
              <a:buNone/>
              <a:defRPr/>
            </a:pPr>
            <a:endParaRPr lang="de-DE" sz="1200" kern="0" dirty="0">
              <a:latin typeface="Trebuchet MS" pitchFamily="34" charset="0"/>
            </a:endParaRPr>
          </a:p>
          <a:p>
            <a:pPr lvl="0" eaLnBrk="1" fontAlgn="auto" hangingPunct="1">
              <a:spcBef>
                <a:spcPts val="0"/>
              </a:spcBef>
              <a:spcAft>
                <a:spcPts val="600"/>
              </a:spcAft>
              <a:buNone/>
              <a:defRPr/>
            </a:pPr>
            <a:r>
              <a:rPr lang="de-DE" sz="2200" kern="0" dirty="0">
                <a:latin typeface="Trebuchet MS" pitchFamily="34" charset="0"/>
              </a:rPr>
              <a:t>Hans ging nach Hause</a:t>
            </a:r>
            <a:r>
              <a:rPr lang="de-DE" sz="2200" b="1" kern="0" dirty="0">
                <a:latin typeface="Trebuchet MS" pitchFamily="34" charset="0"/>
              </a:rPr>
              <a:t>,</a:t>
            </a:r>
            <a:r>
              <a:rPr lang="de-DE" sz="2200" kern="0" dirty="0">
                <a:latin typeface="Trebuchet MS" pitchFamily="34" charset="0"/>
              </a:rPr>
              <a:t> um zu lernen </a:t>
            </a:r>
            <a:r>
              <a:rPr lang="de-DE" sz="2200" b="1" i="1" kern="0" dirty="0">
                <a:latin typeface="Trebuchet MS" pitchFamily="34" charset="0"/>
              </a:rPr>
              <a:t>und</a:t>
            </a:r>
            <a:r>
              <a:rPr lang="de-DE" sz="2200" kern="0" dirty="0">
                <a:latin typeface="Trebuchet MS" pitchFamily="34" charset="0"/>
              </a:rPr>
              <a:t> um Grete nicht allein zu lassen.</a:t>
            </a:r>
          </a:p>
          <a:p>
            <a:pPr lvl="0" eaLnBrk="1" fontAlgn="auto" hangingPunct="1">
              <a:spcBef>
                <a:spcPts val="0"/>
              </a:spcBef>
              <a:spcAft>
                <a:spcPts val="600"/>
              </a:spcAft>
              <a:buNone/>
              <a:defRPr/>
            </a:pPr>
            <a:endParaRPr lang="de-DE" sz="1200" kern="0" dirty="0">
              <a:latin typeface="Trebuchet MS" pitchFamily="34" charset="0"/>
            </a:endParaRPr>
          </a:p>
          <a:p>
            <a:pPr lvl="0" eaLnBrk="1" fontAlgn="auto" hangingPunct="1">
              <a:spcBef>
                <a:spcPts val="0"/>
              </a:spcBef>
              <a:spcAft>
                <a:spcPts val="600"/>
              </a:spcAft>
              <a:buNone/>
              <a:defRPr/>
            </a:pPr>
            <a:r>
              <a:rPr lang="de-DE" sz="2200" kern="0" dirty="0">
                <a:latin typeface="Trebuchet MS" pitchFamily="34" charset="0"/>
              </a:rPr>
              <a:t>Hans </a:t>
            </a:r>
            <a:r>
              <a:rPr lang="de-DE" sz="2200" b="1" i="1" kern="0" dirty="0">
                <a:latin typeface="Trebuchet MS" pitchFamily="34" charset="0"/>
              </a:rPr>
              <a:t>und</a:t>
            </a:r>
            <a:r>
              <a:rPr lang="de-DE" sz="2200" kern="0" dirty="0">
                <a:latin typeface="Trebuchet MS" pitchFamily="34" charset="0"/>
              </a:rPr>
              <a:t> Grete gingen nach Hause </a:t>
            </a:r>
            <a:r>
              <a:rPr lang="de-DE" sz="2200" b="1" i="1" kern="0" dirty="0">
                <a:latin typeface="Trebuchet MS" pitchFamily="34" charset="0"/>
              </a:rPr>
              <a:t>und</a:t>
            </a:r>
            <a:r>
              <a:rPr lang="de-DE" sz="2200" kern="0" dirty="0">
                <a:latin typeface="Trebuchet MS" pitchFamily="34" charset="0"/>
              </a:rPr>
              <a:t> lernten gemeinsam.</a:t>
            </a:r>
          </a:p>
        </p:txBody>
      </p:sp>
      <p:sp>
        <p:nvSpPr>
          <p:cNvPr id="4" name="Textfeld 3">
            <a:extLst>
              <a:ext uri="{FF2B5EF4-FFF2-40B4-BE49-F238E27FC236}">
                <a16:creationId xmlns:a16="http://schemas.microsoft.com/office/drawing/2014/main" id="{3309E19F-C3E1-4E89-CCDA-B9B86F8A0F6B}"/>
              </a:ext>
            </a:extLst>
          </p:cNvPr>
          <p:cNvSpPr txBox="1">
            <a:spLocks noChangeArrowheads="1"/>
          </p:cNvSpPr>
          <p:nvPr/>
        </p:nvSpPr>
        <p:spPr bwMode="auto">
          <a:xfrm>
            <a:off x="149254" y="4547567"/>
            <a:ext cx="3124573"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Was fällt dir auf? </a:t>
            </a:r>
            <a:r>
              <a:rPr lang="de-DE" sz="2200" kern="0" dirty="0">
                <a:solidFill>
                  <a:srgbClr val="FF0000"/>
                </a:solidFill>
                <a:latin typeface="Trebuchet MS" pitchFamily="34" charset="0"/>
              </a:rPr>
              <a:t>Klick!</a:t>
            </a:r>
          </a:p>
        </p:txBody>
      </p:sp>
      <p:sp>
        <p:nvSpPr>
          <p:cNvPr id="5" name="Textfeld 4">
            <a:extLst>
              <a:ext uri="{FF2B5EF4-FFF2-40B4-BE49-F238E27FC236}">
                <a16:creationId xmlns:a16="http://schemas.microsoft.com/office/drawing/2014/main" id="{564FD079-EAAB-FE31-414D-F1D3B7768535}"/>
              </a:ext>
            </a:extLst>
          </p:cNvPr>
          <p:cNvSpPr txBox="1">
            <a:spLocks noChangeArrowheads="1"/>
          </p:cNvSpPr>
          <p:nvPr/>
        </p:nvSpPr>
        <p:spPr bwMode="auto">
          <a:xfrm>
            <a:off x="158055" y="5030560"/>
            <a:ext cx="333456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Vor </a:t>
            </a:r>
            <a:r>
              <a:rPr lang="de-DE" sz="2200" b="1" i="1" kern="0" dirty="0">
                <a:solidFill>
                  <a:schemeClr val="tx2">
                    <a:lumMod val="60000"/>
                    <a:lumOff val="40000"/>
                  </a:schemeClr>
                </a:solidFill>
                <a:latin typeface="Trebuchet MS" pitchFamily="34" charset="0"/>
              </a:rPr>
              <a:t>und</a:t>
            </a:r>
            <a:r>
              <a:rPr lang="de-DE" sz="2200" kern="0" dirty="0">
                <a:solidFill>
                  <a:schemeClr val="tx2">
                    <a:lumMod val="60000"/>
                    <a:lumOff val="40000"/>
                  </a:schemeClr>
                </a:solidFill>
                <a:latin typeface="Trebuchet MS" pitchFamily="34" charset="0"/>
              </a:rPr>
              <a:t> wird das Komma</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nach Belieben gesetzt.</a:t>
            </a:r>
          </a:p>
        </p:txBody>
      </p:sp>
      <p:sp>
        <p:nvSpPr>
          <p:cNvPr id="6" name="Textfeld 5">
            <a:extLst>
              <a:ext uri="{FF2B5EF4-FFF2-40B4-BE49-F238E27FC236}">
                <a16:creationId xmlns:a16="http://schemas.microsoft.com/office/drawing/2014/main" id="{9A20B655-F438-DD2E-49C1-E8B449A55E9D}"/>
              </a:ext>
            </a:extLst>
          </p:cNvPr>
          <p:cNvSpPr txBox="1">
            <a:spLocks noChangeArrowheads="1"/>
          </p:cNvSpPr>
          <p:nvPr/>
        </p:nvSpPr>
        <p:spPr bwMode="auto">
          <a:xfrm>
            <a:off x="3906551" y="5012234"/>
            <a:ext cx="616386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mit </a:t>
            </a:r>
            <a:r>
              <a:rPr lang="de-DE" sz="2200" b="1" i="1" kern="0" dirty="0">
                <a:solidFill>
                  <a:schemeClr val="tx2">
                    <a:lumMod val="60000"/>
                    <a:lumOff val="40000"/>
                  </a:schemeClr>
                </a:solidFill>
                <a:latin typeface="Trebuchet MS" pitchFamily="34" charset="0"/>
              </a:rPr>
              <a:t>und</a:t>
            </a:r>
            <a:r>
              <a:rPr lang="de-DE" sz="2200" kern="0" dirty="0">
                <a:solidFill>
                  <a:schemeClr val="tx2">
                    <a:lumMod val="60000"/>
                    <a:lumOff val="40000"/>
                  </a:schemeClr>
                </a:solidFill>
                <a:latin typeface="Trebuchet MS" pitchFamily="34" charset="0"/>
              </a:rPr>
              <a:t> gleiche Sätze oder Satzglieder</a:t>
            </a:r>
          </a:p>
          <a:p>
            <a:pPr lvl="0"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verbunden werden, ist kein Komma notwendig.</a:t>
            </a:r>
          </a:p>
        </p:txBody>
      </p:sp>
      <p:sp>
        <p:nvSpPr>
          <p:cNvPr id="8" name="Textfeld 7">
            <a:extLst>
              <a:ext uri="{FF2B5EF4-FFF2-40B4-BE49-F238E27FC236}">
                <a16:creationId xmlns:a16="http://schemas.microsoft.com/office/drawing/2014/main" id="{798C31C8-D9D1-BCA5-DE3E-61FF382AA954}"/>
              </a:ext>
            </a:extLst>
          </p:cNvPr>
          <p:cNvSpPr txBox="1">
            <a:spLocks noChangeArrowheads="1"/>
          </p:cNvSpPr>
          <p:nvPr/>
        </p:nvSpPr>
        <p:spPr bwMode="auto">
          <a:xfrm>
            <a:off x="3916205" y="5811993"/>
            <a:ext cx="1208985"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eaLnBrk="1" fontAlgn="auto" hangingPunct="1">
              <a:spcBef>
                <a:spcPts val="0"/>
              </a:spcBef>
              <a:spcAft>
                <a:spcPts val="0"/>
              </a:spcAft>
              <a:buNone/>
              <a:defRPr/>
            </a:pPr>
            <a:r>
              <a:rPr lang="de-DE" sz="2200" b="1" kern="0" dirty="0">
                <a:solidFill>
                  <a:schemeClr val="tx2">
                    <a:lumMod val="60000"/>
                    <a:lumOff val="40000"/>
                  </a:schemeClr>
                </a:solidFill>
                <a:latin typeface="Trebuchet MS" pitchFamily="34" charset="0"/>
              </a:rPr>
              <a:t>Genau!</a:t>
            </a:r>
            <a:r>
              <a:rPr lang="de-DE" sz="2200" kern="0" dirty="0">
                <a:solidFill>
                  <a:schemeClr val="tx2">
                    <a:lumMod val="60000"/>
                    <a:lumOff val="40000"/>
                  </a:schemeClr>
                </a:solidFill>
                <a:latin typeface="Trebuchet MS" pitchFamily="34" charset="0"/>
              </a:rPr>
              <a:t> </a:t>
            </a:r>
          </a:p>
        </p:txBody>
      </p:sp>
      <p:sp>
        <p:nvSpPr>
          <p:cNvPr id="9" name="Textfeld 8">
            <a:extLst>
              <a:ext uri="{FF2B5EF4-FFF2-40B4-BE49-F238E27FC236}">
                <a16:creationId xmlns:a16="http://schemas.microsoft.com/office/drawing/2014/main" id="{72A36A01-4737-FCB9-21AA-9A5C5D4D1DA9}"/>
              </a:ext>
            </a:extLst>
          </p:cNvPr>
          <p:cNvSpPr txBox="1">
            <a:spLocks noChangeArrowheads="1"/>
          </p:cNvSpPr>
          <p:nvPr/>
        </p:nvSpPr>
        <p:spPr bwMode="auto">
          <a:xfrm>
            <a:off x="10011479" y="4039239"/>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11" name="Textfeld 10">
            <a:extLst>
              <a:ext uri="{FF2B5EF4-FFF2-40B4-BE49-F238E27FC236}">
                <a16:creationId xmlns:a16="http://schemas.microsoft.com/office/drawing/2014/main" id="{6A3EA212-B043-ADF6-8D6C-F3492AACB7E4}"/>
              </a:ext>
            </a:extLst>
          </p:cNvPr>
          <p:cNvSpPr txBox="1">
            <a:spLocks noChangeArrowheads="1"/>
          </p:cNvSpPr>
          <p:nvPr/>
        </p:nvSpPr>
        <p:spPr bwMode="auto">
          <a:xfrm>
            <a:off x="2297423" y="1555631"/>
            <a:ext cx="2390398"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chemeClr val="accent1"/>
                </a:solidFill>
                <a:latin typeface="Trebuchet MS" pitchFamily="34" charset="0"/>
              </a:rPr>
              <a:t>Zwei Hauptsätze!</a:t>
            </a:r>
          </a:p>
        </p:txBody>
      </p:sp>
      <p:sp>
        <p:nvSpPr>
          <p:cNvPr id="12" name="Textfeld 11">
            <a:extLst>
              <a:ext uri="{FF2B5EF4-FFF2-40B4-BE49-F238E27FC236}">
                <a16:creationId xmlns:a16="http://schemas.microsoft.com/office/drawing/2014/main" id="{381DAE05-19DD-7B56-56AC-7E62DFD2BCA2}"/>
              </a:ext>
            </a:extLst>
          </p:cNvPr>
          <p:cNvSpPr txBox="1">
            <a:spLocks noChangeArrowheads="1"/>
          </p:cNvSpPr>
          <p:nvPr/>
        </p:nvSpPr>
        <p:spPr bwMode="auto">
          <a:xfrm>
            <a:off x="2423592" y="2266192"/>
            <a:ext cx="685957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chemeClr val="accent1"/>
                </a:solidFill>
                <a:latin typeface="Trebuchet MS" pitchFamily="34" charset="0"/>
              </a:rPr>
              <a:t>Zwei Hauptsätze, aber vor </a:t>
            </a:r>
            <a:r>
              <a:rPr lang="de-DE" sz="2200" i="1" kern="0" dirty="0">
                <a:latin typeface="Trebuchet MS" pitchFamily="34" charset="0"/>
              </a:rPr>
              <a:t>und</a:t>
            </a:r>
            <a:r>
              <a:rPr lang="de-DE" sz="2200" kern="0" dirty="0">
                <a:solidFill>
                  <a:schemeClr val="accent1"/>
                </a:solidFill>
                <a:latin typeface="Trebuchet MS" pitchFamily="34" charset="0"/>
              </a:rPr>
              <a:t> endet ein Nebensatz!</a:t>
            </a:r>
          </a:p>
        </p:txBody>
      </p:sp>
      <p:sp>
        <p:nvSpPr>
          <p:cNvPr id="13" name="Textfeld 12">
            <a:extLst>
              <a:ext uri="{FF2B5EF4-FFF2-40B4-BE49-F238E27FC236}">
                <a16:creationId xmlns:a16="http://schemas.microsoft.com/office/drawing/2014/main" id="{164F523D-EB58-E7E2-530F-76401175734D}"/>
              </a:ext>
            </a:extLst>
          </p:cNvPr>
          <p:cNvSpPr txBox="1">
            <a:spLocks noChangeArrowheads="1"/>
          </p:cNvSpPr>
          <p:nvPr/>
        </p:nvSpPr>
        <p:spPr bwMode="auto">
          <a:xfrm>
            <a:off x="3929991" y="2946953"/>
            <a:ext cx="243368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chemeClr val="accent1"/>
                </a:solidFill>
                <a:latin typeface="Trebuchet MS" pitchFamily="34" charset="0"/>
              </a:rPr>
              <a:t>Zwei Nebensätze!</a:t>
            </a:r>
          </a:p>
        </p:txBody>
      </p:sp>
      <p:sp>
        <p:nvSpPr>
          <p:cNvPr id="14" name="Textfeld 13">
            <a:extLst>
              <a:ext uri="{FF2B5EF4-FFF2-40B4-BE49-F238E27FC236}">
                <a16:creationId xmlns:a16="http://schemas.microsoft.com/office/drawing/2014/main" id="{CA2B72FC-60DD-50B1-9E9C-8A5E1FF78985}"/>
              </a:ext>
            </a:extLst>
          </p:cNvPr>
          <p:cNvSpPr txBox="1">
            <a:spLocks noChangeArrowheads="1"/>
          </p:cNvSpPr>
          <p:nvPr/>
        </p:nvSpPr>
        <p:spPr bwMode="auto">
          <a:xfrm>
            <a:off x="3916205" y="3603188"/>
            <a:ext cx="243368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chemeClr val="accent1"/>
                </a:solidFill>
                <a:latin typeface="Trebuchet MS" pitchFamily="34" charset="0"/>
              </a:rPr>
              <a:t>Zwei Nebensätze!</a:t>
            </a:r>
          </a:p>
        </p:txBody>
      </p:sp>
    </p:spTree>
    <p:extLst>
      <p:ext uri="{BB962C8B-B14F-4D97-AF65-F5344CB8AC3E}">
        <p14:creationId xmlns:p14="http://schemas.microsoft.com/office/powerpoint/2010/main" val="4383689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11" restart="whenNotActive" fill="hold" evtFilter="cancelBubble" nodeType="interactiveSeq">
                <p:stCondLst>
                  <p:cond evt="onClick" delay="0">
                    <p:tgtEl>
                      <p:spTgt spid="6"/>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childTnLst>
              </p:cTn>
              <p:nextCondLst>
                <p:cond evt="onClick" delay="0">
                  <p:tgtEl>
                    <p:spTgt spid="6"/>
                  </p:tgtEl>
                </p:cond>
              </p:nextCondLst>
            </p:seq>
          </p:childTnLst>
        </p:cTn>
      </p:par>
    </p:tnLst>
    <p:bldLst>
      <p:bldP spid="4" grpId="0"/>
      <p:bldP spid="5" grpId="0"/>
      <p:bldP spid="6" grpId="0"/>
      <p:bldP spid="8" grpId="0"/>
      <p:bldP spid="11" grpId="0"/>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E1AC3A62-07DE-9A13-6AFB-7345E4396518}"/>
              </a:ext>
            </a:extLst>
          </p:cNvPr>
          <p:cNvSpPr txBox="1"/>
          <p:nvPr/>
        </p:nvSpPr>
        <p:spPr>
          <a:xfrm>
            <a:off x="149253" y="1761636"/>
            <a:ext cx="6220326"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kern="0" dirty="0">
                <a:solidFill>
                  <a:srgbClr val="FF0000"/>
                </a:solidFill>
                <a:latin typeface="Trebuchet MS" pitchFamily="34" charset="0"/>
              </a:rPr>
              <a:t>Füge die Kommas ein!</a:t>
            </a:r>
            <a:endPar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a:ln>
                <a:noFill/>
              </a:ln>
              <a:solidFill>
                <a:srgbClr val="FF0000"/>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Sehr  geehrter  Herr  Meier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wir  freuen  uns  dass …..</a:t>
            </a:r>
            <a:endParaRPr lang="de-DE" dirty="0"/>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16	Anreden und Ausrufe</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 name="Textfeld 1">
            <a:extLst>
              <a:ext uri="{FF2B5EF4-FFF2-40B4-BE49-F238E27FC236}">
                <a16:creationId xmlns:a16="http://schemas.microsoft.com/office/drawing/2014/main" id="{8A9CDE49-02BB-D1C6-5A36-870C83A168B4}"/>
              </a:ext>
            </a:extLst>
          </p:cNvPr>
          <p:cNvSpPr txBox="1">
            <a:spLocks noChangeArrowheads="1"/>
          </p:cNvSpPr>
          <p:nvPr/>
        </p:nvSpPr>
        <p:spPr bwMode="auto">
          <a:xfrm>
            <a:off x="149252" y="1107413"/>
            <a:ext cx="11275339"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Nach Anreden, zum Beispiel in Briefen oder in direkten Reden, kommt ein Komma. </a:t>
            </a:r>
          </a:p>
        </p:txBody>
      </p:sp>
      <p:sp>
        <p:nvSpPr>
          <p:cNvPr id="3" name="Textfeld 2">
            <a:extLst>
              <a:ext uri="{FF2B5EF4-FFF2-40B4-BE49-F238E27FC236}">
                <a16:creationId xmlns:a16="http://schemas.microsoft.com/office/drawing/2014/main" id="{908075AA-0888-5381-519F-5DD18D29B966}"/>
              </a:ext>
            </a:extLst>
          </p:cNvPr>
          <p:cNvSpPr txBox="1">
            <a:spLocks noChangeArrowheads="1"/>
          </p:cNvSpPr>
          <p:nvPr/>
        </p:nvSpPr>
        <p:spPr bwMode="auto">
          <a:xfrm>
            <a:off x="123303" y="4764329"/>
            <a:ext cx="4513813"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He</a:t>
            </a:r>
            <a:r>
              <a:rPr lang="de-DE" sz="2200" b="1" kern="0" dirty="0">
                <a:latin typeface="Trebuchet MS" pitchFamily="34" charset="0"/>
              </a:rPr>
              <a:t>  </a:t>
            </a:r>
            <a:r>
              <a:rPr lang="de-DE" sz="2200" kern="0" dirty="0">
                <a:latin typeface="Trebuchet MS" pitchFamily="34" charset="0"/>
              </a:rPr>
              <a:t>komm  mal  her!</a:t>
            </a:r>
          </a:p>
        </p:txBody>
      </p:sp>
      <p:sp>
        <p:nvSpPr>
          <p:cNvPr id="7" name="Textfeld 6">
            <a:extLst>
              <a:ext uri="{FF2B5EF4-FFF2-40B4-BE49-F238E27FC236}">
                <a16:creationId xmlns:a16="http://schemas.microsoft.com/office/drawing/2014/main" id="{DCBBEA11-8DA5-3578-7391-8170045910BA}"/>
              </a:ext>
            </a:extLst>
          </p:cNvPr>
          <p:cNvSpPr txBox="1"/>
          <p:nvPr/>
        </p:nvSpPr>
        <p:spPr>
          <a:xfrm>
            <a:off x="4968244" y="2604534"/>
            <a:ext cx="6208294" cy="769441"/>
          </a:xfrm>
          <a:prstGeom prst="rect">
            <a:avLst/>
          </a:prstGeom>
          <a:noFill/>
        </p:spPr>
        <p:txBody>
          <a:bodyPr wrap="square">
            <a:spAutoFit/>
          </a:bodyPr>
          <a:lstStyle/>
          <a:p>
            <a:r>
              <a:rPr lang="de-DE" sz="2200" kern="0" dirty="0">
                <a:solidFill>
                  <a:schemeClr val="tx2">
                    <a:lumMod val="60000"/>
                    <a:lumOff val="40000"/>
                  </a:schemeClr>
                </a:solidFill>
                <a:latin typeface="Trebuchet MS" pitchFamily="34" charset="0"/>
              </a:rPr>
              <a:t>In der Schweiz gilt: 	</a:t>
            </a:r>
            <a:r>
              <a:rPr lang="de-DE" sz="2200" kern="0" dirty="0">
                <a:latin typeface="Trebuchet MS" pitchFamily="34" charset="0"/>
              </a:rPr>
              <a:t>Sehr geehrter Herr Meier</a:t>
            </a:r>
          </a:p>
          <a:p>
            <a:r>
              <a:rPr lang="de-DE" sz="2200" kern="0" dirty="0">
                <a:latin typeface="Trebuchet MS" pitchFamily="34" charset="0"/>
              </a:rPr>
              <a:t>			Wir freuen uns, </a:t>
            </a:r>
            <a:r>
              <a:rPr lang="de-DE" sz="2200" kern="0" dirty="0" err="1">
                <a:latin typeface="Trebuchet MS" pitchFamily="34" charset="0"/>
              </a:rPr>
              <a:t>daß</a:t>
            </a:r>
            <a:r>
              <a:rPr lang="de-DE" sz="2200" kern="0" dirty="0">
                <a:latin typeface="Trebuchet MS" pitchFamily="34" charset="0"/>
              </a:rPr>
              <a:t> ...</a:t>
            </a:r>
            <a:endParaRPr lang="de-DE" sz="2200" dirty="0"/>
          </a:p>
        </p:txBody>
      </p:sp>
      <p:sp>
        <p:nvSpPr>
          <p:cNvPr id="14" name="Textfeld 13">
            <a:extLst>
              <a:ext uri="{FF2B5EF4-FFF2-40B4-BE49-F238E27FC236}">
                <a16:creationId xmlns:a16="http://schemas.microsoft.com/office/drawing/2014/main" id="{40A9C5B5-0A50-C47E-A311-611340186244}"/>
              </a:ext>
            </a:extLst>
          </p:cNvPr>
          <p:cNvSpPr txBox="1"/>
          <p:nvPr/>
        </p:nvSpPr>
        <p:spPr>
          <a:xfrm>
            <a:off x="149253" y="3580913"/>
            <a:ext cx="6208294"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Frau  Meier</a:t>
            </a:r>
            <a:r>
              <a:rPr kumimoji="0" lang="de-DE" sz="2200" b="1" i="0" u="none" strike="noStrike" kern="0" cap="none" spc="0" normalizeH="0" baseline="0" noProof="0" dirty="0">
                <a:ln>
                  <a:noFill/>
                </a:ln>
                <a:solidFill>
                  <a:prstClr val="black"/>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wann  geht  es  los?</a:t>
            </a:r>
          </a:p>
        </p:txBody>
      </p:sp>
      <p:sp>
        <p:nvSpPr>
          <p:cNvPr id="18" name="Textfeld 17">
            <a:extLst>
              <a:ext uri="{FF2B5EF4-FFF2-40B4-BE49-F238E27FC236}">
                <a16:creationId xmlns:a16="http://schemas.microsoft.com/office/drawing/2014/main" id="{923DAA75-E969-E391-2399-C994E484E236}"/>
              </a:ext>
            </a:extLst>
          </p:cNvPr>
          <p:cNvSpPr txBox="1"/>
          <p:nvPr/>
        </p:nvSpPr>
        <p:spPr>
          <a:xfrm>
            <a:off x="115308" y="5374377"/>
            <a:ext cx="6238372"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Hallo</a:t>
            </a:r>
            <a:r>
              <a:rPr kumimoji="0" lang="de-DE" sz="2200" b="1" i="0" u="none" strike="noStrike" kern="0" cap="none" spc="0" normalizeH="0" baseline="0" noProof="0" dirty="0">
                <a:ln>
                  <a:noFill/>
                </a:ln>
                <a:solidFill>
                  <a:prstClr val="black"/>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dich  meine  ich!</a:t>
            </a:r>
          </a:p>
        </p:txBody>
      </p:sp>
      <p:sp>
        <p:nvSpPr>
          <p:cNvPr id="6" name="Textfeld 5">
            <a:extLst>
              <a:ext uri="{FF2B5EF4-FFF2-40B4-BE49-F238E27FC236}">
                <a16:creationId xmlns:a16="http://schemas.microsoft.com/office/drawing/2014/main" id="{30F9E0CF-39E9-7285-4F32-FFD4BA1C2AE9}"/>
              </a:ext>
            </a:extLst>
          </p:cNvPr>
          <p:cNvSpPr txBox="1"/>
          <p:nvPr/>
        </p:nvSpPr>
        <p:spPr>
          <a:xfrm>
            <a:off x="150972" y="4294257"/>
            <a:ext cx="11417636" cy="430887"/>
          </a:xfrm>
          <a:prstGeom prst="rect">
            <a:avLst/>
          </a:prstGeom>
          <a:noFill/>
        </p:spPr>
        <p:txBody>
          <a:bodyPr wrap="square">
            <a:spAutoFit/>
          </a:bodyPr>
          <a:lstStyle/>
          <a:p>
            <a:pP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eine direkte Rede mit einem Ausruf beginnt, wird dieser mit Komma abgetrennt.</a:t>
            </a:r>
          </a:p>
        </p:txBody>
      </p:sp>
      <p:sp>
        <p:nvSpPr>
          <p:cNvPr id="5" name="Rechteck 4">
            <a:extLst>
              <a:ext uri="{FF2B5EF4-FFF2-40B4-BE49-F238E27FC236}">
                <a16:creationId xmlns:a16="http://schemas.microsoft.com/office/drawing/2014/main" id="{1AFD0119-6F13-5B4E-4F72-E7005D7D18EA}"/>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86519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E1AC3A62-07DE-9A13-6AFB-7345E4396518}"/>
              </a:ext>
            </a:extLst>
          </p:cNvPr>
          <p:cNvSpPr txBox="1"/>
          <p:nvPr/>
        </p:nvSpPr>
        <p:spPr>
          <a:xfrm>
            <a:off x="149253" y="1761636"/>
            <a:ext cx="6220326" cy="166199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Klick in den Beispielen auf die Stellen, wo Kommas hingehören!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a:ln>
                <a:noFill/>
              </a:ln>
              <a:solidFill>
                <a:srgbClr val="FF0000"/>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Sehr  geehrter  Herr  Meier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wir  freuen  uns  dass …..</a:t>
            </a:r>
            <a:endParaRPr lang="de-DE" dirty="0"/>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16	Anreden und Ausrufe</a:t>
            </a:r>
            <a:endParaRPr kumimoji="0" lang="de-DE" altLang="de-DE" sz="2200" i="0" u="none" strike="noStrike" kern="0" cap="none" spc="0" normalizeH="0" baseline="0" noProof="0" dirty="0">
              <a:ln>
                <a:noFill/>
              </a:ln>
              <a:effectLst/>
              <a:uLnTx/>
              <a:uFillTx/>
              <a:latin typeface="Trebuchet MS" pitchFamily="34" charset="0"/>
            </a:endParaRPr>
          </a:p>
        </p:txBody>
      </p:sp>
      <p:sp>
        <p:nvSpPr>
          <p:cNvPr id="2" name="Textfeld 1">
            <a:extLst>
              <a:ext uri="{FF2B5EF4-FFF2-40B4-BE49-F238E27FC236}">
                <a16:creationId xmlns:a16="http://schemas.microsoft.com/office/drawing/2014/main" id="{8A9CDE49-02BB-D1C6-5A36-870C83A168B4}"/>
              </a:ext>
            </a:extLst>
          </p:cNvPr>
          <p:cNvSpPr txBox="1">
            <a:spLocks noChangeArrowheads="1"/>
          </p:cNvSpPr>
          <p:nvPr/>
        </p:nvSpPr>
        <p:spPr bwMode="auto">
          <a:xfrm>
            <a:off x="149252" y="1107413"/>
            <a:ext cx="11275339"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Nach Anreden, zum Beispiel in Briefen oder in direkten Reden, kommt ein Komma. </a:t>
            </a:r>
          </a:p>
        </p:txBody>
      </p:sp>
      <p:sp>
        <p:nvSpPr>
          <p:cNvPr id="3" name="Textfeld 2">
            <a:extLst>
              <a:ext uri="{FF2B5EF4-FFF2-40B4-BE49-F238E27FC236}">
                <a16:creationId xmlns:a16="http://schemas.microsoft.com/office/drawing/2014/main" id="{908075AA-0888-5381-519F-5DD18D29B966}"/>
              </a:ext>
            </a:extLst>
          </p:cNvPr>
          <p:cNvSpPr txBox="1">
            <a:spLocks noChangeArrowheads="1"/>
          </p:cNvSpPr>
          <p:nvPr/>
        </p:nvSpPr>
        <p:spPr bwMode="auto">
          <a:xfrm>
            <a:off x="123303" y="4764329"/>
            <a:ext cx="4513813" cy="43088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He</a:t>
            </a:r>
            <a:r>
              <a:rPr lang="de-DE" sz="2200" b="1" kern="0" dirty="0">
                <a:latin typeface="Trebuchet MS" pitchFamily="34" charset="0"/>
              </a:rPr>
              <a:t>  </a:t>
            </a:r>
            <a:r>
              <a:rPr lang="de-DE" sz="2200" kern="0" dirty="0">
                <a:latin typeface="Trebuchet MS" pitchFamily="34" charset="0"/>
              </a:rPr>
              <a:t>komm  mal  her!</a:t>
            </a:r>
          </a:p>
        </p:txBody>
      </p:sp>
      <p:sp>
        <p:nvSpPr>
          <p:cNvPr id="4" name="Textfeld 3">
            <a:extLst>
              <a:ext uri="{FF2B5EF4-FFF2-40B4-BE49-F238E27FC236}">
                <a16:creationId xmlns:a16="http://schemas.microsoft.com/office/drawing/2014/main" id="{22E83053-D82C-DE99-A157-9CE656877B53}"/>
              </a:ext>
            </a:extLst>
          </p:cNvPr>
          <p:cNvSpPr txBox="1">
            <a:spLocks noChangeArrowheads="1"/>
          </p:cNvSpPr>
          <p:nvPr/>
        </p:nvSpPr>
        <p:spPr bwMode="auto">
          <a:xfrm>
            <a:off x="10416479" y="1556792"/>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7" name="Textfeld 6">
            <a:extLst>
              <a:ext uri="{FF2B5EF4-FFF2-40B4-BE49-F238E27FC236}">
                <a16:creationId xmlns:a16="http://schemas.microsoft.com/office/drawing/2014/main" id="{DCBBEA11-8DA5-3578-7391-8170045910BA}"/>
              </a:ext>
            </a:extLst>
          </p:cNvPr>
          <p:cNvSpPr txBox="1"/>
          <p:nvPr/>
        </p:nvSpPr>
        <p:spPr>
          <a:xfrm>
            <a:off x="4968244" y="2604534"/>
            <a:ext cx="6208294" cy="769441"/>
          </a:xfrm>
          <a:prstGeom prst="rect">
            <a:avLst/>
          </a:prstGeom>
          <a:noFill/>
        </p:spPr>
        <p:txBody>
          <a:bodyPr wrap="square">
            <a:spAutoFit/>
          </a:bodyPr>
          <a:lstStyle/>
          <a:p>
            <a:r>
              <a:rPr lang="de-DE" sz="2200" kern="0" dirty="0">
                <a:solidFill>
                  <a:schemeClr val="tx2">
                    <a:lumMod val="60000"/>
                    <a:lumOff val="40000"/>
                  </a:schemeClr>
                </a:solidFill>
                <a:latin typeface="Trebuchet MS" pitchFamily="34" charset="0"/>
              </a:rPr>
              <a:t>In der Schweiz gilt: 	</a:t>
            </a:r>
            <a:r>
              <a:rPr lang="de-DE" sz="2200" kern="0" dirty="0">
                <a:latin typeface="Trebuchet MS" pitchFamily="34" charset="0"/>
              </a:rPr>
              <a:t>Sehr geehrter Herr Meier</a:t>
            </a:r>
          </a:p>
          <a:p>
            <a:r>
              <a:rPr lang="de-DE" sz="2200" kern="0" dirty="0">
                <a:latin typeface="Trebuchet MS" pitchFamily="34" charset="0"/>
              </a:rPr>
              <a:t>			Wir freuen uns, </a:t>
            </a:r>
            <a:r>
              <a:rPr lang="de-DE" sz="2200" kern="0" dirty="0" err="1">
                <a:latin typeface="Trebuchet MS" pitchFamily="34" charset="0"/>
              </a:rPr>
              <a:t>daß</a:t>
            </a:r>
            <a:r>
              <a:rPr lang="de-DE" sz="2200" kern="0" dirty="0">
                <a:latin typeface="Trebuchet MS" pitchFamily="34" charset="0"/>
              </a:rPr>
              <a:t> ...</a:t>
            </a:r>
            <a:endParaRPr lang="de-DE" sz="2200" dirty="0"/>
          </a:p>
        </p:txBody>
      </p:sp>
      <p:sp>
        <p:nvSpPr>
          <p:cNvPr id="8" name="Rechteck 7">
            <a:extLst>
              <a:ext uri="{FF2B5EF4-FFF2-40B4-BE49-F238E27FC236}">
                <a16:creationId xmlns:a16="http://schemas.microsoft.com/office/drawing/2014/main" id="{F4005CB1-9420-C1EA-333F-3A1A89904F25}"/>
              </a:ext>
            </a:extLst>
          </p:cNvPr>
          <p:cNvSpPr/>
          <p:nvPr/>
        </p:nvSpPr>
        <p:spPr>
          <a:xfrm>
            <a:off x="3460616" y="2748287"/>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9" name="Textfeld 8">
            <a:extLst>
              <a:ext uri="{FF2B5EF4-FFF2-40B4-BE49-F238E27FC236}">
                <a16:creationId xmlns:a16="http://schemas.microsoft.com/office/drawing/2014/main" id="{17A944C2-19B0-BB20-B286-6DF2C1A81311}"/>
              </a:ext>
            </a:extLst>
          </p:cNvPr>
          <p:cNvSpPr txBox="1"/>
          <p:nvPr/>
        </p:nvSpPr>
        <p:spPr>
          <a:xfrm>
            <a:off x="3492984" y="2680721"/>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0" name="Rechteck 9">
            <a:extLst>
              <a:ext uri="{FF2B5EF4-FFF2-40B4-BE49-F238E27FC236}">
                <a16:creationId xmlns:a16="http://schemas.microsoft.com/office/drawing/2014/main" id="{EF630D2C-A7EE-E0E2-06BB-596E43FD763C}"/>
              </a:ext>
            </a:extLst>
          </p:cNvPr>
          <p:cNvSpPr/>
          <p:nvPr/>
        </p:nvSpPr>
        <p:spPr>
          <a:xfrm>
            <a:off x="2087616" y="3060199"/>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1" name="Textfeld 10">
            <a:extLst>
              <a:ext uri="{FF2B5EF4-FFF2-40B4-BE49-F238E27FC236}">
                <a16:creationId xmlns:a16="http://schemas.microsoft.com/office/drawing/2014/main" id="{A2BBB298-63B6-8991-2F89-58BFB9802B2C}"/>
              </a:ext>
            </a:extLst>
          </p:cNvPr>
          <p:cNvSpPr txBox="1"/>
          <p:nvPr/>
        </p:nvSpPr>
        <p:spPr>
          <a:xfrm>
            <a:off x="2119984" y="2992633"/>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4" name="Textfeld 13">
            <a:extLst>
              <a:ext uri="{FF2B5EF4-FFF2-40B4-BE49-F238E27FC236}">
                <a16:creationId xmlns:a16="http://schemas.microsoft.com/office/drawing/2014/main" id="{40A9C5B5-0A50-C47E-A311-611340186244}"/>
              </a:ext>
            </a:extLst>
          </p:cNvPr>
          <p:cNvSpPr txBox="1"/>
          <p:nvPr/>
        </p:nvSpPr>
        <p:spPr>
          <a:xfrm>
            <a:off x="149253" y="3580913"/>
            <a:ext cx="6208294"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Frau  Meier</a:t>
            </a:r>
            <a:r>
              <a:rPr kumimoji="0" lang="de-DE" sz="2200" b="1" i="0" u="none" strike="noStrike" kern="0" cap="none" spc="0" normalizeH="0" baseline="0" noProof="0" dirty="0">
                <a:ln>
                  <a:noFill/>
                </a:ln>
                <a:solidFill>
                  <a:prstClr val="black"/>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wann  geht  es  los?</a:t>
            </a:r>
          </a:p>
        </p:txBody>
      </p:sp>
      <p:sp>
        <p:nvSpPr>
          <p:cNvPr id="15" name="Rechteck 14">
            <a:extLst>
              <a:ext uri="{FF2B5EF4-FFF2-40B4-BE49-F238E27FC236}">
                <a16:creationId xmlns:a16="http://schemas.microsoft.com/office/drawing/2014/main" id="{ABC51B31-52C8-1768-32E2-4556387AD32E}"/>
              </a:ext>
            </a:extLst>
          </p:cNvPr>
          <p:cNvSpPr/>
          <p:nvPr/>
        </p:nvSpPr>
        <p:spPr>
          <a:xfrm>
            <a:off x="1487488" y="3692782"/>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6" name="Textfeld 15">
            <a:extLst>
              <a:ext uri="{FF2B5EF4-FFF2-40B4-BE49-F238E27FC236}">
                <a16:creationId xmlns:a16="http://schemas.microsoft.com/office/drawing/2014/main" id="{52D3A6A2-D624-A909-F055-0402FFD2317B}"/>
              </a:ext>
            </a:extLst>
          </p:cNvPr>
          <p:cNvSpPr txBox="1"/>
          <p:nvPr/>
        </p:nvSpPr>
        <p:spPr>
          <a:xfrm>
            <a:off x="1519856" y="362521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8" name="Textfeld 17">
            <a:extLst>
              <a:ext uri="{FF2B5EF4-FFF2-40B4-BE49-F238E27FC236}">
                <a16:creationId xmlns:a16="http://schemas.microsoft.com/office/drawing/2014/main" id="{923DAA75-E969-E391-2399-C994E484E236}"/>
              </a:ext>
            </a:extLst>
          </p:cNvPr>
          <p:cNvSpPr txBox="1"/>
          <p:nvPr/>
        </p:nvSpPr>
        <p:spPr>
          <a:xfrm>
            <a:off x="115308" y="5374377"/>
            <a:ext cx="6238372"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Hallo</a:t>
            </a:r>
            <a:r>
              <a:rPr kumimoji="0" lang="de-DE" sz="2200" b="1" i="0" u="none" strike="noStrike" kern="0" cap="none" spc="0" normalizeH="0" baseline="0" noProof="0" dirty="0">
                <a:ln>
                  <a:noFill/>
                </a:ln>
                <a:solidFill>
                  <a:prstClr val="black"/>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dich  meine  ich!</a:t>
            </a:r>
          </a:p>
        </p:txBody>
      </p:sp>
      <p:sp>
        <p:nvSpPr>
          <p:cNvPr id="13" name="Rechteck 12">
            <a:extLst>
              <a:ext uri="{FF2B5EF4-FFF2-40B4-BE49-F238E27FC236}">
                <a16:creationId xmlns:a16="http://schemas.microsoft.com/office/drawing/2014/main" id="{F4A26163-38FA-7877-9819-D45047515F44}"/>
              </a:ext>
            </a:extLst>
          </p:cNvPr>
          <p:cNvSpPr/>
          <p:nvPr/>
        </p:nvSpPr>
        <p:spPr>
          <a:xfrm>
            <a:off x="407368" y="4765556"/>
            <a:ext cx="331128" cy="46364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7" name="Textfeld 16">
            <a:extLst>
              <a:ext uri="{FF2B5EF4-FFF2-40B4-BE49-F238E27FC236}">
                <a16:creationId xmlns:a16="http://schemas.microsoft.com/office/drawing/2014/main" id="{B1F11D1C-968B-24A8-8C5D-F9AF91DF186D}"/>
              </a:ext>
            </a:extLst>
          </p:cNvPr>
          <p:cNvSpPr txBox="1"/>
          <p:nvPr/>
        </p:nvSpPr>
        <p:spPr>
          <a:xfrm>
            <a:off x="439736" y="4790949"/>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9" name="Rechteck 18">
            <a:extLst>
              <a:ext uri="{FF2B5EF4-FFF2-40B4-BE49-F238E27FC236}">
                <a16:creationId xmlns:a16="http://schemas.microsoft.com/office/drawing/2014/main" id="{B407E97D-1130-2EF4-23CF-34210CA6CC91}"/>
              </a:ext>
            </a:extLst>
          </p:cNvPr>
          <p:cNvSpPr/>
          <p:nvPr/>
        </p:nvSpPr>
        <p:spPr>
          <a:xfrm>
            <a:off x="712280" y="5458643"/>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20" name="Textfeld 19">
            <a:extLst>
              <a:ext uri="{FF2B5EF4-FFF2-40B4-BE49-F238E27FC236}">
                <a16:creationId xmlns:a16="http://schemas.microsoft.com/office/drawing/2014/main" id="{CD07C927-A8EF-866F-8CF9-65B03CB7577F}"/>
              </a:ext>
            </a:extLst>
          </p:cNvPr>
          <p:cNvSpPr txBox="1"/>
          <p:nvPr/>
        </p:nvSpPr>
        <p:spPr>
          <a:xfrm>
            <a:off x="744648" y="5391077"/>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21" name="Textfeld 20">
            <a:extLst>
              <a:ext uri="{FF2B5EF4-FFF2-40B4-BE49-F238E27FC236}">
                <a16:creationId xmlns:a16="http://schemas.microsoft.com/office/drawing/2014/main" id="{73788225-171F-4E3C-F614-0C364C6A878B}"/>
              </a:ext>
            </a:extLst>
          </p:cNvPr>
          <p:cNvSpPr txBox="1">
            <a:spLocks noChangeArrowheads="1"/>
          </p:cNvSpPr>
          <p:nvPr/>
        </p:nvSpPr>
        <p:spPr bwMode="auto">
          <a:xfrm>
            <a:off x="10464793" y="3526372"/>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6" name="Textfeld 5">
            <a:extLst>
              <a:ext uri="{FF2B5EF4-FFF2-40B4-BE49-F238E27FC236}">
                <a16:creationId xmlns:a16="http://schemas.microsoft.com/office/drawing/2014/main" id="{30F9E0CF-39E9-7285-4F32-FFD4BA1C2AE9}"/>
              </a:ext>
            </a:extLst>
          </p:cNvPr>
          <p:cNvSpPr txBox="1"/>
          <p:nvPr/>
        </p:nvSpPr>
        <p:spPr>
          <a:xfrm>
            <a:off x="150972" y="4294257"/>
            <a:ext cx="11417636" cy="430887"/>
          </a:xfrm>
          <a:prstGeom prst="rect">
            <a:avLst/>
          </a:prstGeom>
          <a:noFill/>
        </p:spPr>
        <p:txBody>
          <a:bodyPr wrap="square">
            <a:spAutoFit/>
          </a:bodyPr>
          <a:lstStyle/>
          <a:p>
            <a:pPr eaLnBrk="1" fontAlgn="auto" hangingPunct="1">
              <a:spcBef>
                <a:spcPts val="0"/>
              </a:spcBef>
              <a:spcAft>
                <a:spcPts val="0"/>
              </a:spcAft>
              <a:buNone/>
              <a:defRPr/>
            </a:pPr>
            <a:r>
              <a:rPr lang="de-DE" sz="2200" kern="0" dirty="0">
                <a:solidFill>
                  <a:schemeClr val="tx2">
                    <a:lumMod val="60000"/>
                    <a:lumOff val="40000"/>
                  </a:schemeClr>
                </a:solidFill>
                <a:latin typeface="Trebuchet MS" pitchFamily="34" charset="0"/>
              </a:rPr>
              <a:t>Wenn eine direkte Rede mit einem Ausruf beginnt, wird dieser mit Komma abgetrennt.</a:t>
            </a:r>
          </a:p>
        </p:txBody>
      </p:sp>
      <p:sp>
        <p:nvSpPr>
          <p:cNvPr id="22" name="Textfeld 21">
            <a:extLst>
              <a:ext uri="{FF2B5EF4-FFF2-40B4-BE49-F238E27FC236}">
                <a16:creationId xmlns:a16="http://schemas.microsoft.com/office/drawing/2014/main" id="{3BECA45E-B53B-B845-87DD-E720C08483E2}"/>
              </a:ext>
            </a:extLst>
          </p:cNvPr>
          <p:cNvSpPr txBox="1">
            <a:spLocks noChangeArrowheads="1"/>
          </p:cNvSpPr>
          <p:nvPr/>
        </p:nvSpPr>
        <p:spPr bwMode="auto">
          <a:xfrm>
            <a:off x="4799856" y="3697039"/>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Tree>
    <p:extLst>
      <p:ext uri="{BB962C8B-B14F-4D97-AF65-F5344CB8AC3E}">
        <p14:creationId xmlns:p14="http://schemas.microsoft.com/office/powerpoint/2010/main" val="41864065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4"/>
                  </p:tgtEl>
                </p:cond>
              </p:nextCondLst>
            </p:seq>
            <p:seq concurrent="1" nextAc="seek">
              <p:cTn id="11" restart="whenNotActive" fill="hold" evtFilter="cancelBubble" nodeType="interactiveSeq">
                <p:stCondLst>
                  <p:cond evt="onClick" delay="0">
                    <p:tgtEl>
                      <p:spTgt spid="8"/>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16" restart="whenNotActive" fill="hold" evtFilter="cancelBubble" nodeType="interactiveSeq">
                <p:stCondLst>
                  <p:cond evt="onClick" delay="0">
                    <p:tgtEl>
                      <p:spTgt spid="10"/>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999"/>
                                          </p:stCondLst>
                                        </p:cTn>
                                        <p:tgtEl>
                                          <p:spTgt spid="7"/>
                                        </p:tgtEl>
                                        <p:attrNameLst>
                                          <p:attrName>style.visibility</p:attrName>
                                        </p:attrNameLst>
                                      </p:cBhvr>
                                      <p:to>
                                        <p:strVal val="visible"/>
                                      </p:to>
                                    </p:set>
                                  </p:childTnLst>
                                </p:cTn>
                              </p:par>
                            </p:childTnLst>
                          </p:cTn>
                        </p:par>
                        <p:par>
                          <p:cTn id="24" fill="hold">
                            <p:stCondLst>
                              <p:cond delay="1000"/>
                            </p:stCondLst>
                            <p:childTnLst>
                              <p:par>
                                <p:cTn id="25" presetID="1"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27" restart="whenNotActive" fill="hold" evtFilter="cancelBubble" nodeType="interactiveSeq">
                <p:stCondLst>
                  <p:cond evt="onClick" delay="0">
                    <p:tgtEl>
                      <p:spTgt spid="15"/>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34" restart="whenNotActive" fill="hold" evtFilter="cancelBubble" nodeType="interactiveSeq">
                <p:stCondLst>
                  <p:cond evt="onClick" delay="0">
                    <p:tgtEl>
                      <p:spTgt spid="13"/>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43" restart="whenNotActive" fill="hold" evtFilter="cancelBubble" nodeType="interactiveSeq">
                <p:stCondLst>
                  <p:cond evt="onClick" delay="0">
                    <p:tgtEl>
                      <p:spTgt spid="19"/>
                    </p:tgtEl>
                  </p:cond>
                </p:stCondLst>
                <p:endSync evt="end" delay="0">
                  <p:rtn val="all"/>
                </p:endSync>
                <p:childTnLst>
                  <p:par>
                    <p:cTn id="44" fill="hold">
                      <p:stCondLst>
                        <p:cond delay="0"/>
                      </p:stCondLst>
                      <p:childTnLst>
                        <p:par>
                          <p:cTn id="45" fill="hold">
                            <p:stCondLst>
                              <p:cond delay="0"/>
                            </p:stCondLst>
                            <p:childTnLst>
                              <p:par>
                                <p:cTn id="46" presetID="1" presetClass="entr" presetSubtype="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48" restart="whenNotActive" fill="hold" evtFilter="cancelBubble" nodeType="interactiveSeq">
                <p:stCondLst>
                  <p:cond evt="onClick" delay="0">
                    <p:tgtEl>
                      <p:spTgt spid="21"/>
                    </p:tgtEl>
                  </p:cond>
                </p:stCondLst>
                <p:endSync evt="end" delay="0">
                  <p:rtn val="all"/>
                </p:endSync>
                <p:childTnLst>
                  <p:par>
                    <p:cTn id="49" fill="hold">
                      <p:stCondLst>
                        <p:cond delay="0"/>
                      </p:stCondLst>
                      <p:childTnLst>
                        <p:par>
                          <p:cTn id="50" fill="hold">
                            <p:stCondLst>
                              <p:cond delay="0"/>
                            </p:stCondLst>
                            <p:childTnLst>
                              <p:par>
                                <p:cTn id="51" presetID="1" presetClass="entr" presetSubtype="0" fill="hold" grpId="0" nodeType="clickEffect">
                                  <p:stCondLst>
                                    <p:cond delay="500"/>
                                  </p:stCondLst>
                                  <p:childTnLst>
                                    <p:set>
                                      <p:cBhvr>
                                        <p:cTn id="52" dur="1" fill="hold">
                                          <p:stCondLst>
                                            <p:cond delay="499"/>
                                          </p:stCondLst>
                                        </p:cTn>
                                        <p:tgtEl>
                                          <p:spTgt spid="1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childTnLst>
                          </p:cTn>
                        </p:par>
                        <p:par>
                          <p:cTn id="55" fill="hold">
                            <p:stCondLst>
                              <p:cond delay="1000"/>
                            </p:stCondLst>
                            <p:childTnLst>
                              <p:par>
                                <p:cTn id="56" presetID="1" presetClass="entr" presetSubtype="0" fill="hold" grpId="0" nodeType="afterEffect">
                                  <p:stCondLst>
                                    <p:cond delay="0"/>
                                  </p:stCondLst>
                                  <p:childTnLst>
                                    <p:set>
                                      <p:cBhvr>
                                        <p:cTn id="57"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58" restart="whenNotActive" fill="hold" evtFilter="cancelBubble" nodeType="interactiveSeq">
                <p:stCondLst>
                  <p:cond evt="onClick" delay="0">
                    <p:tgtEl>
                      <p:spTgt spid="22"/>
                    </p:tgtEl>
                  </p:cond>
                </p:stCondLst>
                <p:endSync evt="end" delay="0">
                  <p:rtn val="all"/>
                </p:endSync>
                <p:childTnLst>
                  <p:par>
                    <p:cTn id="59" fill="hold">
                      <p:stCondLst>
                        <p:cond delay="0"/>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tgtEl>
                                        <p:attrNameLst>
                                          <p:attrName>style.visibility</p:attrName>
                                        </p:attrNameLst>
                                      </p:cBhvr>
                                      <p:to>
                                        <p:strVal val="visible"/>
                                      </p:to>
                                    </p:set>
                                  </p:childTnLst>
                                </p:cTn>
                              </p:par>
                            </p:childTnLst>
                          </p:cTn>
                        </p:par>
                        <p:par>
                          <p:cTn id="63" fill="hold">
                            <p:stCondLst>
                              <p:cond delay="0"/>
                            </p:stCondLst>
                            <p:childTnLst>
                              <p:par>
                                <p:cTn id="64" presetID="1" presetClass="entr" presetSubtype="0" fill="hold" grpId="0" nodeType="afterEffect">
                                  <p:stCondLst>
                                    <p:cond delay="0"/>
                                  </p:stCondLst>
                                  <p:childTnLst>
                                    <p:set>
                                      <p:cBhvr>
                                        <p:cTn id="65" dur="1" fill="hold">
                                          <p:stCondLst>
                                            <p:cond delay="499"/>
                                          </p:stCondLst>
                                        </p:cTn>
                                        <p:tgtEl>
                                          <p:spTgt spid="3"/>
                                        </p:tgtEl>
                                        <p:attrNameLst>
                                          <p:attrName>style.visibility</p:attrName>
                                        </p:attrNameLst>
                                      </p:cBhvr>
                                      <p:to>
                                        <p:strVal val="visible"/>
                                      </p:to>
                                    </p:set>
                                  </p:childTnLst>
                                </p:cTn>
                              </p:par>
                            </p:childTnLst>
                          </p:cTn>
                        </p:par>
                      </p:childTnLst>
                    </p:cTn>
                  </p:par>
                </p:childTnLst>
              </p:cTn>
              <p:nextCondLst>
                <p:cond evt="onClick" delay="0">
                  <p:tgtEl>
                    <p:spTgt spid="22"/>
                  </p:tgtEl>
                </p:cond>
              </p:nextCondLst>
            </p:seq>
          </p:childTnLst>
        </p:cTn>
      </p:par>
    </p:tnLst>
    <p:bldLst>
      <p:bldP spid="12" grpId="0"/>
      <p:bldP spid="3" grpId="0"/>
      <p:bldP spid="7" grpId="0"/>
      <p:bldP spid="8" grpId="0" animBg="1"/>
      <p:bldP spid="9" grpId="0"/>
      <p:bldP spid="10" grpId="0" animBg="1"/>
      <p:bldP spid="11" grpId="0"/>
      <p:bldP spid="14" grpId="0"/>
      <p:bldP spid="15" grpId="0" animBg="1"/>
      <p:bldP spid="16" grpId="0"/>
      <p:bldP spid="18" grpId="0"/>
      <p:bldP spid="13" grpId="0" animBg="1"/>
      <p:bldP spid="17" grpId="0"/>
      <p:bldP spid="19" grpId="0" animBg="1"/>
      <p:bldP spid="20" grpId="0"/>
      <p:bldP spid="21" grpId="0" animBg="1"/>
      <p:bldP spid="6" grpId="0"/>
      <p:bldP spid="2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17	Zusammenfassende Übung 1</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85702" y="552132"/>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Füge die Kommas ein!</a:t>
            </a:r>
          </a:p>
        </p:txBody>
      </p:sp>
      <p:sp>
        <p:nvSpPr>
          <p:cNvPr id="53" name="Textfeld 52">
            <a:extLst>
              <a:ext uri="{FF2B5EF4-FFF2-40B4-BE49-F238E27FC236}">
                <a16:creationId xmlns:a16="http://schemas.microsoft.com/office/drawing/2014/main" id="{B1CC1937-A1EF-34A7-5E6A-9F8861565102}"/>
              </a:ext>
            </a:extLst>
          </p:cNvPr>
          <p:cNvSpPr txBox="1">
            <a:spLocks noChangeArrowheads="1"/>
          </p:cNvSpPr>
          <p:nvPr/>
        </p:nvSpPr>
        <p:spPr bwMode="auto">
          <a:xfrm>
            <a:off x="276488" y="1241903"/>
            <a:ext cx="11847402" cy="4493538"/>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Entschuldigungsschreiben  eines  Schülers  der  heute  nicht  zur  Schule  will: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„Herr  Lehrer  ich  kann  heute  am  10.  Juni  leider  nicht  zur  Schule  kommen.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Ursachen  sind  Erbrechen  Kopfschmerzen  und  kalte  steife  Füße.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Es  ist  auch  etwas  Schwindel   dabei.  Meine  Mutter  die  sich  Sorgen  macht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hat  mir  verboten  in  die  Schule  zu  gehen.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Sie  meint  dass  das  für  mich  zu  gefährlich  sei.“</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Oberasbach  10.  Juni  2022</a:t>
            </a:r>
          </a:p>
        </p:txBody>
      </p:sp>
      <p:sp>
        <p:nvSpPr>
          <p:cNvPr id="2" name="Rechteck 1">
            <a:extLst>
              <a:ext uri="{FF2B5EF4-FFF2-40B4-BE49-F238E27FC236}">
                <a16:creationId xmlns:a16="http://schemas.microsoft.com/office/drawing/2014/main" id="{FFF62A2E-9DBD-E305-5C45-C74788544E9C}"/>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33032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17	Zusammenfassende Übung 1</a:t>
            </a:r>
            <a:endParaRPr kumimoji="0" lang="de-DE" altLang="de-DE" sz="2200" i="0" u="none" strike="noStrike" kern="0" cap="none" spc="0" normalizeH="0" baseline="0" noProof="0" dirty="0">
              <a:ln>
                <a:noFill/>
              </a:ln>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85702" y="552132"/>
            <a:ext cx="10156371"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Klick in der</a:t>
            </a:r>
            <a:r>
              <a:rPr kumimoji="0" lang="de-DE" altLang="de-DE" i="0" u="none" strike="noStrike" kern="0" cap="none" spc="0" normalizeH="0" noProof="0" dirty="0">
                <a:ln>
                  <a:noFill/>
                </a:ln>
                <a:solidFill>
                  <a:srgbClr val="FF0000"/>
                </a:solidFill>
                <a:effectLst/>
                <a:uLnTx/>
                <a:uFillTx/>
                <a:latin typeface="Trebuchet MS" pitchFamily="34" charset="0"/>
              </a:rPr>
              <a:t> richtigen Reihenfolge </a:t>
            </a:r>
            <a:r>
              <a:rPr kumimoji="0" lang="de-DE" altLang="de-DE" i="0" u="none" strike="noStrike" kern="0" cap="none" spc="0" normalizeH="0" baseline="0" noProof="0" dirty="0">
                <a:ln>
                  <a:noFill/>
                </a:ln>
                <a:solidFill>
                  <a:srgbClr val="FF0000"/>
                </a:solidFill>
                <a:effectLst/>
                <a:uLnTx/>
                <a:uFillTx/>
                <a:latin typeface="Trebuchet MS" pitchFamily="34" charset="0"/>
              </a:rPr>
              <a:t>auf die Stellen, wo ein Komma notwendig ist!</a:t>
            </a:r>
          </a:p>
        </p:txBody>
      </p:sp>
      <p:sp>
        <p:nvSpPr>
          <p:cNvPr id="53" name="Textfeld 52">
            <a:extLst>
              <a:ext uri="{FF2B5EF4-FFF2-40B4-BE49-F238E27FC236}">
                <a16:creationId xmlns:a16="http://schemas.microsoft.com/office/drawing/2014/main" id="{B1CC1937-A1EF-34A7-5E6A-9F8861565102}"/>
              </a:ext>
            </a:extLst>
          </p:cNvPr>
          <p:cNvSpPr txBox="1">
            <a:spLocks noChangeArrowheads="1"/>
          </p:cNvSpPr>
          <p:nvPr/>
        </p:nvSpPr>
        <p:spPr bwMode="auto">
          <a:xfrm>
            <a:off x="246044" y="1241903"/>
            <a:ext cx="11847402" cy="4493538"/>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Entschuldigungsschreiben  eines  Schülers  der  heute  nicht  zur  Schule  will: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„Herr  Lehrer  ich  kann  heute  am  10.  Juni  leider  nicht  zur  Schule  kommen.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Ursachen  sind  Erbrechen  Kopfschmerzen  und  kalte  steife  Füße.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Es  ist  auch  etwas  Schwindel   dabei.  Meine  Mutter  die  sich  Sorgen  macht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hat  mir  verboten  in  die  Schule  zu  gehen.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Sie  meint  dass  das  für  mich  zu  gefährlich  sei.“</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Oberasbach  10.  Juni  2022</a:t>
            </a:r>
          </a:p>
        </p:txBody>
      </p:sp>
      <p:sp>
        <p:nvSpPr>
          <p:cNvPr id="56" name="Rechteck 55">
            <a:extLst>
              <a:ext uri="{FF2B5EF4-FFF2-40B4-BE49-F238E27FC236}">
                <a16:creationId xmlns:a16="http://schemas.microsoft.com/office/drawing/2014/main" id="{C5261A0E-4AC7-2806-2EE9-5ACCE2BA9219}"/>
              </a:ext>
            </a:extLst>
          </p:cNvPr>
          <p:cNvSpPr/>
          <p:nvPr/>
        </p:nvSpPr>
        <p:spPr>
          <a:xfrm>
            <a:off x="5389902" y="1306059"/>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57" name="Textfeld 56">
            <a:extLst>
              <a:ext uri="{FF2B5EF4-FFF2-40B4-BE49-F238E27FC236}">
                <a16:creationId xmlns:a16="http://schemas.microsoft.com/office/drawing/2014/main" id="{50A7B796-6C07-A840-EAE0-80B11502C9B5}"/>
              </a:ext>
            </a:extLst>
          </p:cNvPr>
          <p:cNvSpPr txBox="1"/>
          <p:nvPr/>
        </p:nvSpPr>
        <p:spPr>
          <a:xfrm>
            <a:off x="5456878" y="1281316"/>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58" name="Textfeld 57">
            <a:extLst>
              <a:ext uri="{FF2B5EF4-FFF2-40B4-BE49-F238E27FC236}">
                <a16:creationId xmlns:a16="http://schemas.microsoft.com/office/drawing/2014/main" id="{36DC502D-C13C-BE9C-9AE6-2E210261F3F3}"/>
              </a:ext>
            </a:extLst>
          </p:cNvPr>
          <p:cNvSpPr txBox="1">
            <a:spLocks noChangeArrowheads="1"/>
          </p:cNvSpPr>
          <p:nvPr/>
        </p:nvSpPr>
        <p:spPr bwMode="auto">
          <a:xfrm>
            <a:off x="3481027" y="1006970"/>
            <a:ext cx="4567276"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nachgestellte Erklärung folgt nach Komma</a:t>
            </a:r>
          </a:p>
        </p:txBody>
      </p:sp>
      <p:sp>
        <p:nvSpPr>
          <p:cNvPr id="61" name="Rechteck 60">
            <a:extLst>
              <a:ext uri="{FF2B5EF4-FFF2-40B4-BE49-F238E27FC236}">
                <a16:creationId xmlns:a16="http://schemas.microsoft.com/office/drawing/2014/main" id="{DE41B1B9-0C4A-8624-ECC7-C025D207272C}"/>
              </a:ext>
            </a:extLst>
          </p:cNvPr>
          <p:cNvSpPr/>
          <p:nvPr/>
        </p:nvSpPr>
        <p:spPr>
          <a:xfrm>
            <a:off x="4040782" y="1990227"/>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62" name="Textfeld 61">
            <a:extLst>
              <a:ext uri="{FF2B5EF4-FFF2-40B4-BE49-F238E27FC236}">
                <a16:creationId xmlns:a16="http://schemas.microsoft.com/office/drawing/2014/main" id="{7C8CE426-E751-8D06-5475-CCF89829021A}"/>
              </a:ext>
            </a:extLst>
          </p:cNvPr>
          <p:cNvSpPr txBox="1"/>
          <p:nvPr/>
        </p:nvSpPr>
        <p:spPr>
          <a:xfrm>
            <a:off x="4112790" y="1965484"/>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63" name="Textfeld 62">
            <a:extLst>
              <a:ext uri="{FF2B5EF4-FFF2-40B4-BE49-F238E27FC236}">
                <a16:creationId xmlns:a16="http://schemas.microsoft.com/office/drawing/2014/main" id="{262540D2-AEC6-383F-D319-1C369A9C3C7E}"/>
              </a:ext>
            </a:extLst>
          </p:cNvPr>
          <p:cNvSpPr txBox="1">
            <a:spLocks noChangeArrowheads="1"/>
          </p:cNvSpPr>
          <p:nvPr/>
        </p:nvSpPr>
        <p:spPr bwMode="auto">
          <a:xfrm>
            <a:off x="2193901" y="1647848"/>
            <a:ext cx="2694969"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nachgestellte Erklärung </a:t>
            </a:r>
          </a:p>
        </p:txBody>
      </p:sp>
      <p:sp>
        <p:nvSpPr>
          <p:cNvPr id="64" name="Rechteck 63">
            <a:extLst>
              <a:ext uri="{FF2B5EF4-FFF2-40B4-BE49-F238E27FC236}">
                <a16:creationId xmlns:a16="http://schemas.microsoft.com/office/drawing/2014/main" id="{151E58DA-D3E4-6CD7-5D4D-CC821486C821}"/>
              </a:ext>
            </a:extLst>
          </p:cNvPr>
          <p:cNvSpPr/>
          <p:nvPr/>
        </p:nvSpPr>
        <p:spPr>
          <a:xfrm>
            <a:off x="5857862" y="1990227"/>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65" name="Textfeld 64">
            <a:extLst>
              <a:ext uri="{FF2B5EF4-FFF2-40B4-BE49-F238E27FC236}">
                <a16:creationId xmlns:a16="http://schemas.microsoft.com/office/drawing/2014/main" id="{98A6B33E-9233-DD4E-9B70-71FADF2DFD9C}"/>
              </a:ext>
            </a:extLst>
          </p:cNvPr>
          <p:cNvSpPr txBox="1"/>
          <p:nvPr/>
        </p:nvSpPr>
        <p:spPr>
          <a:xfrm>
            <a:off x="5929870" y="1965484"/>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66" name="Textfeld 65">
            <a:extLst>
              <a:ext uri="{FF2B5EF4-FFF2-40B4-BE49-F238E27FC236}">
                <a16:creationId xmlns:a16="http://schemas.microsoft.com/office/drawing/2014/main" id="{3CF0A6C2-A4AC-8341-FE62-E5BCAAAF4895}"/>
              </a:ext>
            </a:extLst>
          </p:cNvPr>
          <p:cNvSpPr txBox="1">
            <a:spLocks noChangeArrowheads="1"/>
          </p:cNvSpPr>
          <p:nvPr/>
        </p:nvSpPr>
        <p:spPr bwMode="auto">
          <a:xfrm>
            <a:off x="5860698" y="1647848"/>
            <a:ext cx="4955203"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Ende der nachgestellten Erklärung zu „heute“</a:t>
            </a:r>
          </a:p>
        </p:txBody>
      </p:sp>
      <p:sp>
        <p:nvSpPr>
          <p:cNvPr id="69" name="Rechteck 68">
            <a:extLst>
              <a:ext uri="{FF2B5EF4-FFF2-40B4-BE49-F238E27FC236}">
                <a16:creationId xmlns:a16="http://schemas.microsoft.com/office/drawing/2014/main" id="{E6830D91-CD03-D4EC-5B8B-28D94F318558}"/>
              </a:ext>
            </a:extLst>
          </p:cNvPr>
          <p:cNvSpPr/>
          <p:nvPr/>
        </p:nvSpPr>
        <p:spPr>
          <a:xfrm>
            <a:off x="3421622" y="2637591"/>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70" name="Textfeld 69">
            <a:extLst>
              <a:ext uri="{FF2B5EF4-FFF2-40B4-BE49-F238E27FC236}">
                <a16:creationId xmlns:a16="http://schemas.microsoft.com/office/drawing/2014/main" id="{AD2C21C6-C906-15D7-482C-B7B08F954111}"/>
              </a:ext>
            </a:extLst>
          </p:cNvPr>
          <p:cNvSpPr txBox="1"/>
          <p:nvPr/>
        </p:nvSpPr>
        <p:spPr>
          <a:xfrm>
            <a:off x="3524820" y="2612848"/>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71" name="Textfeld 70">
            <a:extLst>
              <a:ext uri="{FF2B5EF4-FFF2-40B4-BE49-F238E27FC236}">
                <a16:creationId xmlns:a16="http://schemas.microsoft.com/office/drawing/2014/main" id="{E8CC0817-9A06-B7C7-8F8C-BEAC5DF310B3}"/>
              </a:ext>
            </a:extLst>
          </p:cNvPr>
          <p:cNvSpPr txBox="1">
            <a:spLocks noChangeArrowheads="1"/>
          </p:cNvSpPr>
          <p:nvPr/>
        </p:nvSpPr>
        <p:spPr bwMode="auto">
          <a:xfrm>
            <a:off x="221103" y="2351173"/>
            <a:ext cx="5272597"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Aufzählungspunkte werden mit Komma getrennt.</a:t>
            </a:r>
          </a:p>
        </p:txBody>
      </p:sp>
      <p:sp>
        <p:nvSpPr>
          <p:cNvPr id="74" name="Rechteck 73">
            <a:extLst>
              <a:ext uri="{FF2B5EF4-FFF2-40B4-BE49-F238E27FC236}">
                <a16:creationId xmlns:a16="http://schemas.microsoft.com/office/drawing/2014/main" id="{B7DB3C54-39CD-5112-EC9E-C3ACCE6DDAE6}"/>
              </a:ext>
            </a:extLst>
          </p:cNvPr>
          <p:cNvSpPr/>
          <p:nvPr/>
        </p:nvSpPr>
        <p:spPr>
          <a:xfrm>
            <a:off x="6937982" y="2666289"/>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75" name="Textfeld 74">
            <a:extLst>
              <a:ext uri="{FF2B5EF4-FFF2-40B4-BE49-F238E27FC236}">
                <a16:creationId xmlns:a16="http://schemas.microsoft.com/office/drawing/2014/main" id="{8881F220-033D-046E-F976-2942C1F34E6E}"/>
              </a:ext>
            </a:extLst>
          </p:cNvPr>
          <p:cNvSpPr txBox="1"/>
          <p:nvPr/>
        </p:nvSpPr>
        <p:spPr>
          <a:xfrm>
            <a:off x="7009990" y="2641546"/>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76" name="Textfeld 75">
            <a:extLst>
              <a:ext uri="{FF2B5EF4-FFF2-40B4-BE49-F238E27FC236}">
                <a16:creationId xmlns:a16="http://schemas.microsoft.com/office/drawing/2014/main" id="{C3BCAC69-83CA-CBCE-C229-1E2EB902A834}"/>
              </a:ext>
            </a:extLst>
          </p:cNvPr>
          <p:cNvSpPr txBox="1">
            <a:spLocks noChangeArrowheads="1"/>
          </p:cNvSpPr>
          <p:nvPr/>
        </p:nvSpPr>
        <p:spPr bwMode="auto">
          <a:xfrm>
            <a:off x="6289723" y="2351173"/>
            <a:ext cx="5272597"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Aufzählungspunkte werden mit Komma getrennt.</a:t>
            </a:r>
          </a:p>
        </p:txBody>
      </p:sp>
      <p:sp>
        <p:nvSpPr>
          <p:cNvPr id="79" name="Rechteck 78">
            <a:extLst>
              <a:ext uri="{FF2B5EF4-FFF2-40B4-BE49-F238E27FC236}">
                <a16:creationId xmlns:a16="http://schemas.microsoft.com/office/drawing/2014/main" id="{1DDA92D6-072F-2E04-B4B3-9A48570E8BF3}"/>
              </a:ext>
            </a:extLst>
          </p:cNvPr>
          <p:cNvSpPr/>
          <p:nvPr/>
        </p:nvSpPr>
        <p:spPr>
          <a:xfrm>
            <a:off x="2456606" y="3981863"/>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80" name="Textfeld 79">
            <a:extLst>
              <a:ext uri="{FF2B5EF4-FFF2-40B4-BE49-F238E27FC236}">
                <a16:creationId xmlns:a16="http://schemas.microsoft.com/office/drawing/2014/main" id="{759DC04F-3EAC-BD9D-DB2C-E74207435C59}"/>
              </a:ext>
            </a:extLst>
          </p:cNvPr>
          <p:cNvSpPr txBox="1"/>
          <p:nvPr/>
        </p:nvSpPr>
        <p:spPr>
          <a:xfrm>
            <a:off x="2528614" y="3957120"/>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81" name="Textfeld 80">
            <a:extLst>
              <a:ext uri="{FF2B5EF4-FFF2-40B4-BE49-F238E27FC236}">
                <a16:creationId xmlns:a16="http://schemas.microsoft.com/office/drawing/2014/main" id="{E0688482-CD0C-F326-8583-F9F6AAD53821}"/>
              </a:ext>
            </a:extLst>
          </p:cNvPr>
          <p:cNvSpPr txBox="1">
            <a:spLocks noChangeArrowheads="1"/>
          </p:cNvSpPr>
          <p:nvPr/>
        </p:nvSpPr>
        <p:spPr bwMode="auto">
          <a:xfrm>
            <a:off x="2117971" y="3026869"/>
            <a:ext cx="5312673"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nachgestellte Erklärung zu „meine Mutter“ folgt</a:t>
            </a:r>
          </a:p>
        </p:txBody>
      </p:sp>
      <p:sp>
        <p:nvSpPr>
          <p:cNvPr id="82" name="Rechteck 81">
            <a:extLst>
              <a:ext uri="{FF2B5EF4-FFF2-40B4-BE49-F238E27FC236}">
                <a16:creationId xmlns:a16="http://schemas.microsoft.com/office/drawing/2014/main" id="{2BC7B7E7-4E2A-22F1-F8AB-6A356108C46E}"/>
              </a:ext>
            </a:extLst>
          </p:cNvPr>
          <p:cNvSpPr/>
          <p:nvPr/>
        </p:nvSpPr>
        <p:spPr>
          <a:xfrm>
            <a:off x="6950253" y="3309727"/>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83" name="Textfeld 82">
            <a:extLst>
              <a:ext uri="{FF2B5EF4-FFF2-40B4-BE49-F238E27FC236}">
                <a16:creationId xmlns:a16="http://schemas.microsoft.com/office/drawing/2014/main" id="{E11B907D-7218-51C3-E0F0-95DF7E552554}"/>
              </a:ext>
            </a:extLst>
          </p:cNvPr>
          <p:cNvSpPr txBox="1"/>
          <p:nvPr/>
        </p:nvSpPr>
        <p:spPr>
          <a:xfrm>
            <a:off x="7005665" y="3284984"/>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84" name="Textfeld 83">
            <a:extLst>
              <a:ext uri="{FF2B5EF4-FFF2-40B4-BE49-F238E27FC236}">
                <a16:creationId xmlns:a16="http://schemas.microsoft.com/office/drawing/2014/main" id="{FC750842-FD01-140A-023F-0BE08782B1D5}"/>
              </a:ext>
            </a:extLst>
          </p:cNvPr>
          <p:cNvSpPr txBox="1">
            <a:spLocks noChangeArrowheads="1"/>
          </p:cNvSpPr>
          <p:nvPr/>
        </p:nvSpPr>
        <p:spPr bwMode="auto">
          <a:xfrm>
            <a:off x="7943659" y="3026869"/>
            <a:ext cx="3861955"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Ende der nachgestellten Erklärung</a:t>
            </a:r>
          </a:p>
        </p:txBody>
      </p:sp>
      <p:sp>
        <p:nvSpPr>
          <p:cNvPr id="85" name="Rechteck 84">
            <a:extLst>
              <a:ext uri="{FF2B5EF4-FFF2-40B4-BE49-F238E27FC236}">
                <a16:creationId xmlns:a16="http://schemas.microsoft.com/office/drawing/2014/main" id="{F080A26A-51DF-B105-CFF5-68D88810DDAB}"/>
              </a:ext>
            </a:extLst>
          </p:cNvPr>
          <p:cNvSpPr/>
          <p:nvPr/>
        </p:nvSpPr>
        <p:spPr>
          <a:xfrm>
            <a:off x="10106334" y="3336062"/>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86" name="Textfeld 85">
            <a:extLst>
              <a:ext uri="{FF2B5EF4-FFF2-40B4-BE49-F238E27FC236}">
                <a16:creationId xmlns:a16="http://schemas.microsoft.com/office/drawing/2014/main" id="{A4A5DAA9-D8E4-0101-B37D-6E9C4A59BCB7}"/>
              </a:ext>
            </a:extLst>
          </p:cNvPr>
          <p:cNvSpPr txBox="1"/>
          <p:nvPr/>
        </p:nvSpPr>
        <p:spPr>
          <a:xfrm>
            <a:off x="10178342" y="3311319"/>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87" name="Textfeld 86">
            <a:extLst>
              <a:ext uri="{FF2B5EF4-FFF2-40B4-BE49-F238E27FC236}">
                <a16:creationId xmlns:a16="http://schemas.microsoft.com/office/drawing/2014/main" id="{4526A0D0-E9C9-7EB9-6306-60EC959E77D8}"/>
              </a:ext>
            </a:extLst>
          </p:cNvPr>
          <p:cNvSpPr txBox="1">
            <a:spLocks noChangeArrowheads="1"/>
          </p:cNvSpPr>
          <p:nvPr/>
        </p:nvSpPr>
        <p:spPr bwMode="auto">
          <a:xfrm>
            <a:off x="857165" y="3696726"/>
            <a:ext cx="4870244"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Grundform eines Verbs (Infinitiv) mit zu folgt</a:t>
            </a:r>
          </a:p>
        </p:txBody>
      </p:sp>
      <p:sp>
        <p:nvSpPr>
          <p:cNvPr id="90" name="Rechteck 89">
            <a:extLst>
              <a:ext uri="{FF2B5EF4-FFF2-40B4-BE49-F238E27FC236}">
                <a16:creationId xmlns:a16="http://schemas.microsoft.com/office/drawing/2014/main" id="{2E8F5885-980A-C4EB-49CC-C51B6260078C}"/>
              </a:ext>
            </a:extLst>
          </p:cNvPr>
          <p:cNvSpPr/>
          <p:nvPr/>
        </p:nvSpPr>
        <p:spPr>
          <a:xfrm>
            <a:off x="1453342" y="4665847"/>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91" name="Textfeld 90">
            <a:extLst>
              <a:ext uri="{FF2B5EF4-FFF2-40B4-BE49-F238E27FC236}">
                <a16:creationId xmlns:a16="http://schemas.microsoft.com/office/drawing/2014/main" id="{2F7CEC67-9A36-CB10-7B64-B659DA326409}"/>
              </a:ext>
            </a:extLst>
          </p:cNvPr>
          <p:cNvSpPr txBox="1"/>
          <p:nvPr/>
        </p:nvSpPr>
        <p:spPr>
          <a:xfrm>
            <a:off x="1544508" y="4641104"/>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92" name="Textfeld 91">
            <a:extLst>
              <a:ext uri="{FF2B5EF4-FFF2-40B4-BE49-F238E27FC236}">
                <a16:creationId xmlns:a16="http://schemas.microsoft.com/office/drawing/2014/main" id="{7E2B49D6-B4CB-03CC-5EDC-35FBDC1BC621}"/>
              </a:ext>
            </a:extLst>
          </p:cNvPr>
          <p:cNvSpPr txBox="1">
            <a:spLocks noChangeArrowheads="1"/>
          </p:cNvSpPr>
          <p:nvPr/>
        </p:nvSpPr>
        <p:spPr bwMode="auto">
          <a:xfrm>
            <a:off x="822486" y="4335618"/>
            <a:ext cx="8996374"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Vor „dass“ kommt immer ein Komma. Konjunktion, mit besonderer Hervorhebung.</a:t>
            </a:r>
          </a:p>
        </p:txBody>
      </p:sp>
      <p:sp>
        <p:nvSpPr>
          <p:cNvPr id="95" name="Rechteck 94">
            <a:extLst>
              <a:ext uri="{FF2B5EF4-FFF2-40B4-BE49-F238E27FC236}">
                <a16:creationId xmlns:a16="http://schemas.microsoft.com/office/drawing/2014/main" id="{AB66D89B-B958-9749-64EE-68A747C8723C}"/>
              </a:ext>
            </a:extLst>
          </p:cNvPr>
          <p:cNvSpPr/>
          <p:nvPr/>
        </p:nvSpPr>
        <p:spPr>
          <a:xfrm>
            <a:off x="1636645" y="5350015"/>
            <a:ext cx="411977" cy="424199"/>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96" name="Textfeld 95">
            <a:extLst>
              <a:ext uri="{FF2B5EF4-FFF2-40B4-BE49-F238E27FC236}">
                <a16:creationId xmlns:a16="http://schemas.microsoft.com/office/drawing/2014/main" id="{E963A660-A543-77D7-92FD-788A36230107}"/>
              </a:ext>
            </a:extLst>
          </p:cNvPr>
          <p:cNvSpPr txBox="1"/>
          <p:nvPr/>
        </p:nvSpPr>
        <p:spPr>
          <a:xfrm>
            <a:off x="1708654" y="5325272"/>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97" name="Textfeld 96">
            <a:extLst>
              <a:ext uri="{FF2B5EF4-FFF2-40B4-BE49-F238E27FC236}">
                <a16:creationId xmlns:a16="http://schemas.microsoft.com/office/drawing/2014/main" id="{C1D9E654-7A20-7A3A-3101-350D2170FD94}"/>
              </a:ext>
            </a:extLst>
          </p:cNvPr>
          <p:cNvSpPr txBox="1">
            <a:spLocks noChangeArrowheads="1"/>
          </p:cNvSpPr>
          <p:nvPr/>
        </p:nvSpPr>
        <p:spPr bwMode="auto">
          <a:xfrm>
            <a:off x="599713" y="5017311"/>
            <a:ext cx="5755102"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Orts- und Zeitangaben werden mit Komma getrennt.</a:t>
            </a:r>
          </a:p>
        </p:txBody>
      </p:sp>
      <p:sp>
        <p:nvSpPr>
          <p:cNvPr id="98" name="Rechteck 97">
            <a:extLst>
              <a:ext uri="{FF2B5EF4-FFF2-40B4-BE49-F238E27FC236}">
                <a16:creationId xmlns:a16="http://schemas.microsoft.com/office/drawing/2014/main" id="{3BBEDA8A-BAA2-EEDD-94EF-CAE540035C1B}"/>
              </a:ext>
            </a:extLst>
          </p:cNvPr>
          <p:cNvSpPr/>
          <p:nvPr/>
        </p:nvSpPr>
        <p:spPr>
          <a:xfrm>
            <a:off x="1851800" y="1970363"/>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a:solidFill>
                <a:prstClr val="white"/>
              </a:solidFill>
            </a:endParaRPr>
          </a:p>
        </p:txBody>
      </p:sp>
      <p:sp>
        <p:nvSpPr>
          <p:cNvPr id="99" name="Textfeld 98">
            <a:extLst>
              <a:ext uri="{FF2B5EF4-FFF2-40B4-BE49-F238E27FC236}">
                <a16:creationId xmlns:a16="http://schemas.microsoft.com/office/drawing/2014/main" id="{EFF0FE93-97B2-6372-25FF-BA9793B5599A}"/>
              </a:ext>
            </a:extLst>
          </p:cNvPr>
          <p:cNvSpPr txBox="1"/>
          <p:nvPr/>
        </p:nvSpPr>
        <p:spPr>
          <a:xfrm>
            <a:off x="1923808" y="1945620"/>
            <a:ext cx="24014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b="1" kern="0" noProof="0" dirty="0">
                <a:solidFill>
                  <a:schemeClr val="tx2">
                    <a:lumMod val="60000"/>
                    <a:lumOff val="40000"/>
                  </a:schemeClr>
                </a:solidFill>
                <a:latin typeface="Trebuchet MS" pitchFamily="34" charset="0"/>
              </a:rPr>
              <a:t>,</a:t>
            </a:r>
            <a:endParaRPr kumimoji="0" lang="de-DE" b="1" u="none" strike="noStrike" kern="0" cap="none" spc="0" normalizeH="0" baseline="0" noProof="0" dirty="0">
              <a:ln>
                <a:noFill/>
              </a:ln>
              <a:solidFill>
                <a:srgbClr val="FF0000"/>
              </a:solidFill>
              <a:effectLst/>
              <a:uLnTx/>
              <a:uFillTx/>
              <a:latin typeface="Trebuchet MS" pitchFamily="34" charset="0"/>
            </a:endParaRPr>
          </a:p>
        </p:txBody>
      </p:sp>
      <p:sp>
        <p:nvSpPr>
          <p:cNvPr id="100" name="Textfeld 99">
            <a:extLst>
              <a:ext uri="{FF2B5EF4-FFF2-40B4-BE49-F238E27FC236}">
                <a16:creationId xmlns:a16="http://schemas.microsoft.com/office/drawing/2014/main" id="{65F4157A-6DED-A56C-CFEF-5274A2DAD944}"/>
              </a:ext>
            </a:extLst>
          </p:cNvPr>
          <p:cNvSpPr txBox="1">
            <a:spLocks noChangeArrowheads="1"/>
          </p:cNvSpPr>
          <p:nvPr/>
        </p:nvSpPr>
        <p:spPr bwMode="auto">
          <a:xfrm>
            <a:off x="1093685" y="1647848"/>
            <a:ext cx="918841"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Anrede</a:t>
            </a:r>
          </a:p>
        </p:txBody>
      </p:sp>
    </p:spTree>
    <p:extLst>
      <p:ext uri="{BB962C8B-B14F-4D97-AF65-F5344CB8AC3E}">
        <p14:creationId xmlns:p14="http://schemas.microsoft.com/office/powerpoint/2010/main" val="22726043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par>
                                <p:cTn id="8" presetID="1" presetClass="entr" presetSubtype="0"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98"/>
                                        </p:tgtEl>
                                        <p:attrNameLst>
                                          <p:attrName>style.visibility</p:attrName>
                                        </p:attrNameLst>
                                      </p:cBhvr>
                                      <p:to>
                                        <p:strVal val="visible"/>
                                      </p:to>
                                    </p:set>
                                  </p:childTnLst>
                                </p:cTn>
                              </p:par>
                            </p:childTnLst>
                          </p:cTn>
                        </p:par>
                      </p:childTnLst>
                    </p:cTn>
                  </p:par>
                </p:childTnLst>
              </p:cTn>
              <p:nextCondLst>
                <p:cond evt="onClick" delay="0">
                  <p:tgtEl>
                    <p:spTgt spid="56"/>
                  </p:tgtEl>
                </p:cond>
              </p:nextCondLst>
            </p:seq>
            <p:seq concurrent="1" nextAc="seek">
              <p:cTn id="12" restart="whenNotActive" fill="hold" evtFilter="cancelBubble" nodeType="interactiveSeq">
                <p:stCondLst>
                  <p:cond evt="onClick" delay="0">
                    <p:tgtEl>
                      <p:spTgt spid="61"/>
                    </p:tgtEl>
                  </p:cond>
                </p:stCondLst>
                <p:endSync evt="end" delay="0">
                  <p:rtn val="all"/>
                </p:endSync>
                <p:childTnLst>
                  <p:par>
                    <p:cTn id="13" fill="hold">
                      <p:stCondLst>
                        <p:cond delay="0"/>
                      </p:stCondLst>
                      <p:childTnLst>
                        <p:par>
                          <p:cTn id="14" fill="hold">
                            <p:stCondLst>
                              <p:cond delay="0"/>
                            </p:stCondLst>
                            <p:childTnLst>
                              <p:par>
                                <p:cTn id="15" presetID="10" presetClass="entr" presetSubtype="0" fill="hold" grpId="0" nodeType="with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500"/>
                                        <p:tgtEl>
                                          <p:spTgt spid="63"/>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6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64"/>
                                        </p:tgtEl>
                                        <p:attrNameLst>
                                          <p:attrName>style.visibility</p:attrName>
                                        </p:attrNameLst>
                                      </p:cBhvr>
                                      <p:to>
                                        <p:strVal val="visible"/>
                                      </p:to>
                                    </p:set>
                                  </p:childTnLst>
                                </p:cTn>
                              </p:par>
                            </p:childTnLst>
                          </p:cTn>
                        </p:par>
                      </p:childTnLst>
                    </p:cTn>
                  </p:par>
                </p:childTnLst>
              </p:cTn>
              <p:nextCondLst>
                <p:cond evt="onClick" delay="0">
                  <p:tgtEl>
                    <p:spTgt spid="61"/>
                  </p:tgtEl>
                </p:cond>
              </p:nextCondLst>
            </p:seq>
            <p:seq concurrent="1" nextAc="seek">
              <p:cTn id="22" restart="whenNotActive" fill="hold" evtFilter="cancelBubble" nodeType="interactiveSeq">
                <p:stCondLst>
                  <p:cond evt="onClick" delay="0">
                    <p:tgtEl>
                      <p:spTgt spid="64"/>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fade">
                                      <p:cBhvr>
                                        <p:cTn id="27" dur="500"/>
                                        <p:tgtEl>
                                          <p:spTgt spid="66"/>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6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69"/>
                                        </p:tgtEl>
                                        <p:attrNameLst>
                                          <p:attrName>style.visibility</p:attrName>
                                        </p:attrNameLst>
                                      </p:cBhvr>
                                      <p:to>
                                        <p:strVal val="visible"/>
                                      </p:to>
                                    </p:set>
                                  </p:childTnLst>
                                </p:cTn>
                              </p:par>
                            </p:childTnLst>
                          </p:cTn>
                        </p:par>
                      </p:childTnLst>
                    </p:cTn>
                  </p:par>
                </p:childTnLst>
              </p:cTn>
              <p:nextCondLst>
                <p:cond evt="onClick" delay="0">
                  <p:tgtEl>
                    <p:spTgt spid="64"/>
                  </p:tgtEl>
                </p:cond>
              </p:nextCondLst>
            </p:seq>
            <p:seq concurrent="1" nextAc="seek">
              <p:cTn id="32" restart="whenNotActive" fill="hold" evtFilter="cancelBubble" nodeType="interactiveSeq">
                <p:stCondLst>
                  <p:cond evt="onClick" delay="0">
                    <p:tgtEl>
                      <p:spTgt spid="69"/>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withEffect">
                                  <p:stCondLst>
                                    <p:cond delay="0"/>
                                  </p:stCondLst>
                                  <p:childTnLst>
                                    <p:set>
                                      <p:cBhvr>
                                        <p:cTn id="36" dur="1" fill="hold">
                                          <p:stCondLst>
                                            <p:cond delay="0"/>
                                          </p:stCondLst>
                                        </p:cTn>
                                        <p:tgtEl>
                                          <p:spTgt spid="71"/>
                                        </p:tgtEl>
                                        <p:attrNameLst>
                                          <p:attrName>style.visibility</p:attrName>
                                        </p:attrNameLst>
                                      </p:cBhvr>
                                      <p:to>
                                        <p:strVal val="visible"/>
                                      </p:to>
                                    </p:set>
                                    <p:animEffect transition="in" filter="fade">
                                      <p:cBhvr>
                                        <p:cTn id="37" dur="500"/>
                                        <p:tgtEl>
                                          <p:spTgt spid="71"/>
                                        </p:tgtEl>
                                      </p:cBhvr>
                                    </p:animEffect>
                                  </p:childTnLst>
                                </p:cTn>
                              </p:par>
                              <p:par>
                                <p:cTn id="38" presetID="1" presetClass="entr" presetSubtype="0" fill="hold" grpId="0" nodeType="withEffect">
                                  <p:stCondLst>
                                    <p:cond delay="0"/>
                                  </p:stCondLst>
                                  <p:childTnLst>
                                    <p:set>
                                      <p:cBhvr>
                                        <p:cTn id="39" dur="1" fill="hold">
                                          <p:stCondLst>
                                            <p:cond delay="0"/>
                                          </p:stCondLst>
                                        </p:cTn>
                                        <p:tgtEl>
                                          <p:spTgt spid="70"/>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74"/>
                                        </p:tgtEl>
                                        <p:attrNameLst>
                                          <p:attrName>style.visibility</p:attrName>
                                        </p:attrNameLst>
                                      </p:cBhvr>
                                      <p:to>
                                        <p:strVal val="visible"/>
                                      </p:to>
                                    </p:set>
                                  </p:childTnLst>
                                </p:cTn>
                              </p:par>
                            </p:childTnLst>
                          </p:cTn>
                        </p:par>
                      </p:childTnLst>
                    </p:cTn>
                  </p:par>
                </p:childTnLst>
              </p:cTn>
              <p:nextCondLst>
                <p:cond evt="onClick" delay="0">
                  <p:tgtEl>
                    <p:spTgt spid="69"/>
                  </p:tgtEl>
                </p:cond>
              </p:nextCondLst>
            </p:seq>
            <p:seq concurrent="1" nextAc="seek">
              <p:cTn id="42" restart="whenNotActive" fill="hold" evtFilter="cancelBubble" nodeType="interactiveSeq">
                <p:stCondLst>
                  <p:cond evt="onClick" delay="0">
                    <p:tgtEl>
                      <p:spTgt spid="74"/>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withEffect">
                                  <p:stCondLst>
                                    <p:cond delay="0"/>
                                  </p:stCondLst>
                                  <p:childTnLst>
                                    <p:set>
                                      <p:cBhvr>
                                        <p:cTn id="46" dur="1" fill="hold">
                                          <p:stCondLst>
                                            <p:cond delay="0"/>
                                          </p:stCondLst>
                                        </p:cTn>
                                        <p:tgtEl>
                                          <p:spTgt spid="76"/>
                                        </p:tgtEl>
                                        <p:attrNameLst>
                                          <p:attrName>style.visibility</p:attrName>
                                        </p:attrNameLst>
                                      </p:cBhvr>
                                      <p:to>
                                        <p:strVal val="visible"/>
                                      </p:to>
                                    </p:set>
                                    <p:animEffect transition="in" filter="fade">
                                      <p:cBhvr>
                                        <p:cTn id="47" dur="500"/>
                                        <p:tgtEl>
                                          <p:spTgt spid="76"/>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75"/>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82"/>
                                        </p:tgtEl>
                                        <p:attrNameLst>
                                          <p:attrName>style.visibility</p:attrName>
                                        </p:attrNameLst>
                                      </p:cBhvr>
                                      <p:to>
                                        <p:strVal val="visible"/>
                                      </p:to>
                                    </p:set>
                                  </p:childTnLst>
                                </p:cTn>
                              </p:par>
                            </p:childTnLst>
                          </p:cTn>
                        </p:par>
                      </p:childTnLst>
                    </p:cTn>
                  </p:par>
                </p:childTnLst>
              </p:cTn>
              <p:nextCondLst>
                <p:cond evt="onClick" delay="0">
                  <p:tgtEl>
                    <p:spTgt spid="74"/>
                  </p:tgtEl>
                </p:cond>
              </p:nextCondLst>
            </p:seq>
            <p:seq concurrent="1" nextAc="seek">
              <p:cTn id="52" restart="whenNotActive" fill="hold" evtFilter="cancelBubble" nodeType="interactiveSeq">
                <p:stCondLst>
                  <p:cond evt="onClick" delay="0">
                    <p:tgtEl>
                      <p:spTgt spid="79"/>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with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fade">
                                      <p:cBhvr>
                                        <p:cTn id="57" dur="500"/>
                                        <p:tgtEl>
                                          <p:spTgt spid="87"/>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80"/>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90"/>
                                        </p:tgtEl>
                                        <p:attrNameLst>
                                          <p:attrName>style.visibility</p:attrName>
                                        </p:attrNameLst>
                                      </p:cBhvr>
                                      <p:to>
                                        <p:strVal val="visible"/>
                                      </p:to>
                                    </p:set>
                                  </p:childTnLst>
                                </p:cTn>
                              </p:par>
                            </p:childTnLst>
                          </p:cTn>
                        </p:par>
                      </p:childTnLst>
                    </p:cTn>
                  </p:par>
                </p:childTnLst>
              </p:cTn>
              <p:nextCondLst>
                <p:cond evt="onClick" delay="0">
                  <p:tgtEl>
                    <p:spTgt spid="79"/>
                  </p:tgtEl>
                </p:cond>
              </p:nextCondLst>
            </p:seq>
            <p:seq concurrent="1" nextAc="seek">
              <p:cTn id="62" restart="whenNotActive" fill="hold" evtFilter="cancelBubble" nodeType="interactiveSeq">
                <p:stCondLst>
                  <p:cond evt="onClick" delay="0">
                    <p:tgtEl>
                      <p:spTgt spid="8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withEffect">
                                  <p:stCondLst>
                                    <p:cond delay="0"/>
                                  </p:stCondLst>
                                  <p:childTnLst>
                                    <p:set>
                                      <p:cBhvr>
                                        <p:cTn id="66" dur="1" fill="hold">
                                          <p:stCondLst>
                                            <p:cond delay="0"/>
                                          </p:stCondLst>
                                        </p:cTn>
                                        <p:tgtEl>
                                          <p:spTgt spid="81"/>
                                        </p:tgtEl>
                                        <p:attrNameLst>
                                          <p:attrName>style.visibility</p:attrName>
                                        </p:attrNameLst>
                                      </p:cBhvr>
                                      <p:to>
                                        <p:strVal val="visible"/>
                                      </p:to>
                                    </p:set>
                                    <p:animEffect transition="in" filter="fade">
                                      <p:cBhvr>
                                        <p:cTn id="67" dur="500"/>
                                        <p:tgtEl>
                                          <p:spTgt spid="81"/>
                                        </p:tgtEl>
                                      </p:cBhvr>
                                    </p:animEffect>
                                  </p:childTnLst>
                                </p:cTn>
                              </p:par>
                              <p:par>
                                <p:cTn id="68" presetID="1" presetClass="entr" presetSubtype="0" fill="hold" grpId="0" nodeType="withEffect">
                                  <p:stCondLst>
                                    <p:cond delay="0"/>
                                  </p:stCondLst>
                                  <p:childTnLst>
                                    <p:set>
                                      <p:cBhvr>
                                        <p:cTn id="69" dur="1" fill="hold">
                                          <p:stCondLst>
                                            <p:cond delay="0"/>
                                          </p:stCondLst>
                                        </p:cTn>
                                        <p:tgtEl>
                                          <p:spTgt spid="8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85"/>
                                        </p:tgtEl>
                                        <p:attrNameLst>
                                          <p:attrName>style.visibility</p:attrName>
                                        </p:attrNameLst>
                                      </p:cBhvr>
                                      <p:to>
                                        <p:strVal val="visible"/>
                                      </p:to>
                                    </p:set>
                                  </p:childTnLst>
                                </p:cTn>
                              </p:par>
                            </p:childTnLst>
                          </p:cTn>
                        </p:par>
                      </p:childTnLst>
                    </p:cTn>
                  </p:par>
                </p:childTnLst>
              </p:cTn>
              <p:nextCondLst>
                <p:cond evt="onClick" delay="0">
                  <p:tgtEl>
                    <p:spTgt spid="82"/>
                  </p:tgtEl>
                </p:cond>
              </p:nextCondLst>
            </p:seq>
            <p:seq concurrent="1" nextAc="seek">
              <p:cTn id="72" restart="whenNotActive" fill="hold" evtFilter="cancelBubble" nodeType="interactiveSeq">
                <p:stCondLst>
                  <p:cond evt="onClick" delay="0">
                    <p:tgtEl>
                      <p:spTgt spid="85"/>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withEffect">
                                  <p:stCondLst>
                                    <p:cond delay="0"/>
                                  </p:stCondLst>
                                  <p:childTnLst>
                                    <p:set>
                                      <p:cBhvr>
                                        <p:cTn id="76" dur="1" fill="hold">
                                          <p:stCondLst>
                                            <p:cond delay="0"/>
                                          </p:stCondLst>
                                        </p:cTn>
                                        <p:tgtEl>
                                          <p:spTgt spid="84"/>
                                        </p:tgtEl>
                                        <p:attrNameLst>
                                          <p:attrName>style.visibility</p:attrName>
                                        </p:attrNameLst>
                                      </p:cBhvr>
                                      <p:to>
                                        <p:strVal val="visible"/>
                                      </p:to>
                                    </p:set>
                                    <p:animEffect transition="in" filter="fade">
                                      <p:cBhvr>
                                        <p:cTn id="77" dur="500"/>
                                        <p:tgtEl>
                                          <p:spTgt spid="84"/>
                                        </p:tgtEl>
                                      </p:cBhvr>
                                    </p:animEffect>
                                  </p:childTnLst>
                                </p:cTn>
                              </p:par>
                              <p:par>
                                <p:cTn id="78" presetID="1" presetClass="entr" presetSubtype="0" fill="hold" grpId="0" nodeType="withEffect">
                                  <p:stCondLst>
                                    <p:cond delay="0"/>
                                  </p:stCondLst>
                                  <p:childTnLst>
                                    <p:set>
                                      <p:cBhvr>
                                        <p:cTn id="79" dur="1" fill="hold">
                                          <p:stCondLst>
                                            <p:cond delay="0"/>
                                          </p:stCondLst>
                                        </p:cTn>
                                        <p:tgtEl>
                                          <p:spTgt spid="86"/>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79"/>
                                        </p:tgtEl>
                                        <p:attrNameLst>
                                          <p:attrName>style.visibility</p:attrName>
                                        </p:attrNameLst>
                                      </p:cBhvr>
                                      <p:to>
                                        <p:strVal val="visible"/>
                                      </p:to>
                                    </p:set>
                                  </p:childTnLst>
                                </p:cTn>
                              </p:par>
                            </p:childTnLst>
                          </p:cTn>
                        </p:par>
                      </p:childTnLst>
                    </p:cTn>
                  </p:par>
                </p:childTnLst>
              </p:cTn>
              <p:nextCondLst>
                <p:cond evt="onClick" delay="0">
                  <p:tgtEl>
                    <p:spTgt spid="85"/>
                  </p:tgtEl>
                </p:cond>
              </p:nextCondLst>
            </p:seq>
            <p:seq concurrent="1" nextAc="seek">
              <p:cTn id="82" restart="whenNotActive" fill="hold" evtFilter="cancelBubble" nodeType="interactiveSeq">
                <p:stCondLst>
                  <p:cond evt="onClick" delay="0">
                    <p:tgtEl>
                      <p:spTgt spid="90"/>
                    </p:tgtEl>
                  </p:cond>
                </p:stCondLst>
                <p:endSync evt="end" delay="0">
                  <p:rtn val="all"/>
                </p:endSync>
                <p:childTnLst>
                  <p:par>
                    <p:cTn id="83" fill="hold">
                      <p:stCondLst>
                        <p:cond delay="0"/>
                      </p:stCondLst>
                      <p:childTnLst>
                        <p:par>
                          <p:cTn id="84" fill="hold">
                            <p:stCondLst>
                              <p:cond delay="0"/>
                            </p:stCondLst>
                            <p:childTnLst>
                              <p:par>
                                <p:cTn id="85" presetID="10" presetClass="entr" presetSubtype="0" fill="hold" grpId="0" nodeType="withEffect">
                                  <p:stCondLst>
                                    <p:cond delay="0"/>
                                  </p:stCondLst>
                                  <p:childTnLst>
                                    <p:set>
                                      <p:cBhvr>
                                        <p:cTn id="86" dur="1" fill="hold">
                                          <p:stCondLst>
                                            <p:cond delay="0"/>
                                          </p:stCondLst>
                                        </p:cTn>
                                        <p:tgtEl>
                                          <p:spTgt spid="92"/>
                                        </p:tgtEl>
                                        <p:attrNameLst>
                                          <p:attrName>style.visibility</p:attrName>
                                        </p:attrNameLst>
                                      </p:cBhvr>
                                      <p:to>
                                        <p:strVal val="visible"/>
                                      </p:to>
                                    </p:set>
                                    <p:animEffect transition="in" filter="fade">
                                      <p:cBhvr>
                                        <p:cTn id="87" dur="500"/>
                                        <p:tgtEl>
                                          <p:spTgt spid="92"/>
                                        </p:tgtEl>
                                      </p:cBhvr>
                                    </p:animEffect>
                                  </p:childTnLst>
                                </p:cTn>
                              </p:par>
                              <p:par>
                                <p:cTn id="88" presetID="1" presetClass="entr" presetSubtype="0" fill="hold" grpId="0" nodeType="withEffect">
                                  <p:stCondLst>
                                    <p:cond delay="0"/>
                                  </p:stCondLst>
                                  <p:childTnLst>
                                    <p:set>
                                      <p:cBhvr>
                                        <p:cTn id="89" dur="1" fill="hold">
                                          <p:stCondLst>
                                            <p:cond delay="0"/>
                                          </p:stCondLst>
                                        </p:cTn>
                                        <p:tgtEl>
                                          <p:spTgt spid="91"/>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95"/>
                                        </p:tgtEl>
                                        <p:attrNameLst>
                                          <p:attrName>style.visibility</p:attrName>
                                        </p:attrNameLst>
                                      </p:cBhvr>
                                      <p:to>
                                        <p:strVal val="visible"/>
                                      </p:to>
                                    </p:set>
                                  </p:childTnLst>
                                </p:cTn>
                              </p:par>
                            </p:childTnLst>
                          </p:cTn>
                        </p:par>
                      </p:childTnLst>
                    </p:cTn>
                  </p:par>
                </p:childTnLst>
              </p:cTn>
              <p:nextCondLst>
                <p:cond evt="onClick" delay="0">
                  <p:tgtEl>
                    <p:spTgt spid="90"/>
                  </p:tgtEl>
                </p:cond>
              </p:nextCondLst>
            </p:seq>
            <p:seq concurrent="1" nextAc="seek">
              <p:cTn id="92" restart="whenNotActive" fill="hold" evtFilter="cancelBubble" nodeType="interactiveSeq">
                <p:stCondLst>
                  <p:cond evt="onClick" delay="0">
                    <p:tgtEl>
                      <p:spTgt spid="95"/>
                    </p:tgtEl>
                  </p:cond>
                </p:stCondLst>
                <p:endSync evt="end" delay="0">
                  <p:rtn val="all"/>
                </p:endSync>
                <p:childTnLst>
                  <p:par>
                    <p:cTn id="93" fill="hold">
                      <p:stCondLst>
                        <p:cond delay="0"/>
                      </p:stCondLst>
                      <p:childTnLst>
                        <p:par>
                          <p:cTn id="94" fill="hold">
                            <p:stCondLst>
                              <p:cond delay="0"/>
                            </p:stCondLst>
                            <p:childTnLst>
                              <p:par>
                                <p:cTn id="95" presetID="10" presetClass="entr" presetSubtype="0" fill="hold" grpId="0" nodeType="withEffect">
                                  <p:stCondLst>
                                    <p:cond delay="0"/>
                                  </p:stCondLst>
                                  <p:childTnLst>
                                    <p:set>
                                      <p:cBhvr>
                                        <p:cTn id="96" dur="1" fill="hold">
                                          <p:stCondLst>
                                            <p:cond delay="0"/>
                                          </p:stCondLst>
                                        </p:cTn>
                                        <p:tgtEl>
                                          <p:spTgt spid="97"/>
                                        </p:tgtEl>
                                        <p:attrNameLst>
                                          <p:attrName>style.visibility</p:attrName>
                                        </p:attrNameLst>
                                      </p:cBhvr>
                                      <p:to>
                                        <p:strVal val="visible"/>
                                      </p:to>
                                    </p:set>
                                    <p:animEffect transition="in" filter="fade">
                                      <p:cBhvr>
                                        <p:cTn id="97" dur="500"/>
                                        <p:tgtEl>
                                          <p:spTgt spid="97"/>
                                        </p:tgtEl>
                                      </p:cBhvr>
                                    </p:animEffect>
                                  </p:childTnLst>
                                </p:cTn>
                              </p:par>
                              <p:par>
                                <p:cTn id="98" presetID="1" presetClass="entr" presetSubtype="0" fill="hold" grpId="0" nodeType="withEffect">
                                  <p:stCondLst>
                                    <p:cond delay="0"/>
                                  </p:stCondLst>
                                  <p:childTnLst>
                                    <p:set>
                                      <p:cBhvr>
                                        <p:cTn id="99" dur="1" fill="hold">
                                          <p:stCondLst>
                                            <p:cond delay="0"/>
                                          </p:stCondLst>
                                        </p:cTn>
                                        <p:tgtEl>
                                          <p:spTgt spid="96"/>
                                        </p:tgtEl>
                                        <p:attrNameLst>
                                          <p:attrName>style.visibility</p:attrName>
                                        </p:attrNameLst>
                                      </p:cBhvr>
                                      <p:to>
                                        <p:strVal val="visible"/>
                                      </p:to>
                                    </p:set>
                                  </p:childTnLst>
                                </p:cTn>
                              </p:par>
                            </p:childTnLst>
                          </p:cTn>
                        </p:par>
                      </p:childTnLst>
                    </p:cTn>
                  </p:par>
                </p:childTnLst>
              </p:cTn>
              <p:nextCondLst>
                <p:cond evt="onClick" delay="0">
                  <p:tgtEl>
                    <p:spTgt spid="95"/>
                  </p:tgtEl>
                </p:cond>
              </p:nextCondLst>
            </p:seq>
            <p:seq concurrent="1" nextAc="seek">
              <p:cTn id="100" restart="whenNotActive" fill="hold" evtFilter="cancelBubble" nodeType="interactiveSeq">
                <p:stCondLst>
                  <p:cond evt="onClick" delay="0">
                    <p:tgtEl>
                      <p:spTgt spid="98"/>
                    </p:tgtEl>
                  </p:cond>
                </p:stCondLst>
                <p:endSync evt="end" delay="0">
                  <p:rtn val="all"/>
                </p:endSync>
                <p:childTnLst>
                  <p:par>
                    <p:cTn id="101" fill="hold">
                      <p:stCondLst>
                        <p:cond delay="0"/>
                      </p:stCondLst>
                      <p:childTnLst>
                        <p:par>
                          <p:cTn id="102" fill="hold">
                            <p:stCondLst>
                              <p:cond delay="0"/>
                            </p:stCondLst>
                            <p:childTnLst>
                              <p:par>
                                <p:cTn id="103" presetID="10" presetClass="entr" presetSubtype="0" fill="hold" grpId="0" nodeType="withEffect">
                                  <p:stCondLst>
                                    <p:cond delay="0"/>
                                  </p:stCondLst>
                                  <p:childTnLst>
                                    <p:set>
                                      <p:cBhvr>
                                        <p:cTn id="104" dur="1" fill="hold">
                                          <p:stCondLst>
                                            <p:cond delay="0"/>
                                          </p:stCondLst>
                                        </p:cTn>
                                        <p:tgtEl>
                                          <p:spTgt spid="100"/>
                                        </p:tgtEl>
                                        <p:attrNameLst>
                                          <p:attrName>style.visibility</p:attrName>
                                        </p:attrNameLst>
                                      </p:cBhvr>
                                      <p:to>
                                        <p:strVal val="visible"/>
                                      </p:to>
                                    </p:set>
                                    <p:animEffect transition="in" filter="fade">
                                      <p:cBhvr>
                                        <p:cTn id="105" dur="500"/>
                                        <p:tgtEl>
                                          <p:spTgt spid="100"/>
                                        </p:tgtEl>
                                      </p:cBhvr>
                                    </p:animEffect>
                                  </p:childTnLst>
                                </p:cTn>
                              </p:par>
                              <p:par>
                                <p:cTn id="106" presetID="1" presetClass="entr" presetSubtype="0" fill="hold" grpId="0" nodeType="withEffect">
                                  <p:stCondLst>
                                    <p:cond delay="0"/>
                                  </p:stCondLst>
                                  <p:childTnLst>
                                    <p:set>
                                      <p:cBhvr>
                                        <p:cTn id="107" dur="1" fill="hold">
                                          <p:stCondLst>
                                            <p:cond delay="0"/>
                                          </p:stCondLst>
                                        </p:cTn>
                                        <p:tgtEl>
                                          <p:spTgt spid="99"/>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61"/>
                                        </p:tgtEl>
                                        <p:attrNameLst>
                                          <p:attrName>style.visibility</p:attrName>
                                        </p:attrNameLst>
                                      </p:cBhvr>
                                      <p:to>
                                        <p:strVal val="visible"/>
                                      </p:to>
                                    </p:set>
                                  </p:childTnLst>
                                </p:cTn>
                              </p:par>
                            </p:childTnLst>
                          </p:cTn>
                        </p:par>
                      </p:childTnLst>
                    </p:cTn>
                  </p:par>
                </p:childTnLst>
              </p:cTn>
              <p:nextCondLst>
                <p:cond evt="onClick" delay="0">
                  <p:tgtEl>
                    <p:spTgt spid="98"/>
                  </p:tgtEl>
                </p:cond>
              </p:nextCondLst>
            </p:seq>
          </p:childTnLst>
        </p:cTn>
      </p:par>
    </p:tnLst>
    <p:bldLst>
      <p:bldP spid="57" grpId="0"/>
      <p:bldP spid="58" grpId="0"/>
      <p:bldP spid="61" grpId="0" animBg="1"/>
      <p:bldP spid="62" grpId="0"/>
      <p:bldP spid="63" grpId="0"/>
      <p:bldP spid="64" grpId="0" animBg="1"/>
      <p:bldP spid="65" grpId="0"/>
      <p:bldP spid="66" grpId="0"/>
      <p:bldP spid="69" grpId="0" animBg="1"/>
      <p:bldP spid="70" grpId="0"/>
      <p:bldP spid="71" grpId="0"/>
      <p:bldP spid="74" grpId="0" animBg="1"/>
      <p:bldP spid="75" grpId="0"/>
      <p:bldP spid="76" grpId="0"/>
      <p:bldP spid="79" grpId="0" animBg="1"/>
      <p:bldP spid="80" grpId="0"/>
      <p:bldP spid="81" grpId="0"/>
      <p:bldP spid="82" grpId="0" animBg="1"/>
      <p:bldP spid="83" grpId="0"/>
      <p:bldP spid="84" grpId="0"/>
      <p:bldP spid="85" grpId="0" animBg="1"/>
      <p:bldP spid="86" grpId="0"/>
      <p:bldP spid="87" grpId="0"/>
      <p:bldP spid="90" grpId="0" animBg="1"/>
      <p:bldP spid="91" grpId="0"/>
      <p:bldP spid="92" grpId="0"/>
      <p:bldP spid="95" grpId="0" animBg="1"/>
      <p:bldP spid="96" grpId="0"/>
      <p:bldP spid="97" grpId="0"/>
      <p:bldP spid="98" grpId="0" animBg="1"/>
      <p:bldP spid="99" grpId="0"/>
      <p:bldP spid="10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18	Zusammenfassende Übung 2</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60109" y="467379"/>
            <a:ext cx="8727756"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kern="0" dirty="0">
                <a:solidFill>
                  <a:srgbClr val="FF0000"/>
                </a:solidFill>
                <a:latin typeface="Trebuchet MS" pitchFamily="34" charset="0"/>
              </a:rPr>
              <a:t>Füge die Kommas ein!</a:t>
            </a:r>
            <a:endParaRPr kumimoji="0" lang="de-DE" altLang="de-DE" i="0" u="none" strike="noStrike" kern="0" cap="none" spc="0" normalizeH="0" baseline="0" noProof="0" dirty="0">
              <a:ln>
                <a:noFill/>
              </a:ln>
              <a:solidFill>
                <a:srgbClr val="FF0000"/>
              </a:solidFill>
              <a:effectLst/>
              <a:uLnTx/>
              <a:uFillTx/>
              <a:latin typeface="Trebuchet MS" pitchFamily="34" charset="0"/>
            </a:endParaRPr>
          </a:p>
        </p:txBody>
      </p:sp>
      <p:sp>
        <p:nvSpPr>
          <p:cNvPr id="2" name="Textfeld 1">
            <a:extLst>
              <a:ext uri="{FF2B5EF4-FFF2-40B4-BE49-F238E27FC236}">
                <a16:creationId xmlns:a16="http://schemas.microsoft.com/office/drawing/2014/main" id="{D1516F1E-D25F-AB4D-16BA-CB0B46BC0EED}"/>
              </a:ext>
            </a:extLst>
          </p:cNvPr>
          <p:cNvSpPr txBox="1">
            <a:spLocks noChangeArrowheads="1"/>
          </p:cNvSpPr>
          <p:nvPr/>
        </p:nvSpPr>
        <p:spPr bwMode="auto">
          <a:xfrm>
            <a:off x="235878" y="1266307"/>
            <a:ext cx="11547538" cy="4493538"/>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Als  wir  spazieren  gingen  entdeckten  wir  die  ersten  Schneeglöckchen.</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Meine  Mutter  sagte  zu  mir:  „Das  ist  ja  zu  schön  um  wahr  zu  sein.</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Hurra  der  Frühling  kommt!“  Danach  beeilten  wir  uns  sehr  nach  Hause  zu  kommen</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denn  wir  erwarteten  noch  Besuch  von  unserem  Vermieter.  Leider  fing  es</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später  an  zu  regnen  sodass  wir  noch  sehr  nass  wurden  bevor  wir  durch  die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Haustür  gehen  konnten.   Wir  erschraken  weil  es  plötzlich  donnerte.  Unser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Vermieter  dem  wir  ein  Problem  schildern  müssen  kam  viel  später  als  erwartet.</a:t>
            </a:r>
          </a:p>
        </p:txBody>
      </p:sp>
      <p:sp>
        <p:nvSpPr>
          <p:cNvPr id="4" name="Rechteck 3">
            <a:extLst>
              <a:ext uri="{FF2B5EF4-FFF2-40B4-BE49-F238E27FC236}">
                <a16:creationId xmlns:a16="http://schemas.microsoft.com/office/drawing/2014/main" id="{3EB20E31-B197-934A-EF6B-5F40FA87D270}"/>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57282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18	Zusammenfassende Übung 2</a:t>
            </a:r>
            <a:endParaRPr kumimoji="0" lang="de-DE" altLang="de-DE" sz="2200" i="0" u="none" strike="noStrike" kern="0" cap="none" spc="0" normalizeH="0" baseline="0" noProof="0" dirty="0">
              <a:ln>
                <a:noFill/>
              </a:ln>
              <a:effectLst/>
              <a:uLnTx/>
              <a:uFillTx/>
              <a:latin typeface="Trebuchet MS" pitchFamily="34" charset="0"/>
            </a:endParaRPr>
          </a:p>
        </p:txBody>
      </p:sp>
      <p:sp>
        <p:nvSpPr>
          <p:cNvPr id="28" name="Textfeld 27">
            <a:extLst>
              <a:ext uri="{FF2B5EF4-FFF2-40B4-BE49-F238E27FC236}">
                <a16:creationId xmlns:a16="http://schemas.microsoft.com/office/drawing/2014/main" id="{FA65562B-1E60-4C6D-B659-7DB51A503305}"/>
              </a:ext>
            </a:extLst>
          </p:cNvPr>
          <p:cNvSpPr txBox="1"/>
          <p:nvPr/>
        </p:nvSpPr>
        <p:spPr>
          <a:xfrm>
            <a:off x="260109" y="467379"/>
            <a:ext cx="8727756"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Klick in der richtigen Reihenfolge auf die Stellen, wo ein Komma notwendig ist!</a:t>
            </a:r>
          </a:p>
        </p:txBody>
      </p:sp>
      <p:sp>
        <p:nvSpPr>
          <p:cNvPr id="2" name="Textfeld 1">
            <a:extLst>
              <a:ext uri="{FF2B5EF4-FFF2-40B4-BE49-F238E27FC236}">
                <a16:creationId xmlns:a16="http://schemas.microsoft.com/office/drawing/2014/main" id="{D1516F1E-D25F-AB4D-16BA-CB0B46BC0EED}"/>
              </a:ext>
            </a:extLst>
          </p:cNvPr>
          <p:cNvSpPr txBox="1">
            <a:spLocks noChangeArrowheads="1"/>
          </p:cNvSpPr>
          <p:nvPr/>
        </p:nvSpPr>
        <p:spPr bwMode="auto">
          <a:xfrm>
            <a:off x="215096" y="1266307"/>
            <a:ext cx="11547538" cy="4493538"/>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Als  wir  spazieren  gingen  entdeckten  wir  die  ersten  Schneeglöckchen.</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Meine  Mutter  sagte  zu  mir:  „Das  ist  ja  zu  schön  um  wahr  zu  sein.</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Hurra  der  Frühling  kommt!“  Danach  beeilten  wir  uns  sehr  nach  Hause  zu  kommen</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denn  wir  erwarteten  noch  Besuch  von  unserem  Vermieter.  Leider  fing  es</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später  an  zu  regnen  sodass  wir  noch  sehr  nass  wurden  bevor  wir  durch  die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Haustür  gehen  konnten.   Wir  erschraken  weil  es  plötzlich  donnerte.  Unser  </a:t>
            </a:r>
          </a:p>
          <a:p>
            <a:pPr marL="0" marR="0" lvl="0" indent="0" defTabSz="914400" eaLnBrk="1" fontAlgn="auto" latinLnBrk="0" hangingPunct="1">
              <a:spcBef>
                <a:spcPts val="0"/>
              </a:spcBef>
              <a:spcAft>
                <a:spcPts val="0"/>
              </a:spcAft>
              <a:buClrTx/>
              <a:buSzTx/>
              <a:buFontTx/>
              <a:buNone/>
              <a:tabLst/>
              <a:defRPr/>
            </a:pPr>
            <a:endParaRPr lang="de-DE" sz="2200" kern="0" dirty="0">
              <a:latin typeface="Trebuchet MS" pitchFamily="34" charset="0"/>
            </a:endParaRPr>
          </a:p>
          <a:p>
            <a:pPr marL="0" marR="0" lvl="0" indent="0" defTabSz="914400" eaLnBrk="1" fontAlgn="auto" latinLnBrk="0" hangingPunct="1">
              <a:spcBef>
                <a:spcPts val="0"/>
              </a:spcBef>
              <a:spcAft>
                <a:spcPts val="0"/>
              </a:spcAft>
              <a:buClrTx/>
              <a:buSzTx/>
              <a:buFontTx/>
              <a:buNone/>
              <a:tabLst/>
              <a:defRPr/>
            </a:pPr>
            <a:r>
              <a:rPr lang="de-DE" sz="2200" kern="0" dirty="0">
                <a:latin typeface="Trebuchet MS" pitchFamily="34" charset="0"/>
              </a:rPr>
              <a:t>Vermieter  dem  wir  ein  Problem  schildern  müssen  kam  viel  später  als  erwartet.</a:t>
            </a:r>
          </a:p>
        </p:txBody>
      </p:sp>
      <p:sp>
        <p:nvSpPr>
          <p:cNvPr id="5" name="Rechteck 4">
            <a:extLst>
              <a:ext uri="{FF2B5EF4-FFF2-40B4-BE49-F238E27FC236}">
                <a16:creationId xmlns:a16="http://schemas.microsoft.com/office/drawing/2014/main" id="{A52A53C5-3FE7-A3CD-942F-1D857C046F27}"/>
              </a:ext>
            </a:extLst>
          </p:cNvPr>
          <p:cNvSpPr/>
          <p:nvPr/>
        </p:nvSpPr>
        <p:spPr>
          <a:xfrm>
            <a:off x="3398736" y="1383229"/>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6" name="Textfeld 5">
            <a:extLst>
              <a:ext uri="{FF2B5EF4-FFF2-40B4-BE49-F238E27FC236}">
                <a16:creationId xmlns:a16="http://schemas.microsoft.com/office/drawing/2014/main" id="{3B0DBFBD-64B1-053F-EF95-F9472D765BD0}"/>
              </a:ext>
            </a:extLst>
          </p:cNvPr>
          <p:cNvSpPr txBox="1"/>
          <p:nvPr/>
        </p:nvSpPr>
        <p:spPr>
          <a:xfrm>
            <a:off x="3476987" y="1286451"/>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7" name="Textfeld 6">
            <a:extLst>
              <a:ext uri="{FF2B5EF4-FFF2-40B4-BE49-F238E27FC236}">
                <a16:creationId xmlns:a16="http://schemas.microsoft.com/office/drawing/2014/main" id="{47F3B22A-4E03-3510-6EB6-9682A954B39A}"/>
              </a:ext>
            </a:extLst>
          </p:cNvPr>
          <p:cNvSpPr txBox="1">
            <a:spLocks noChangeArrowheads="1"/>
          </p:cNvSpPr>
          <p:nvPr/>
        </p:nvSpPr>
        <p:spPr bwMode="auto">
          <a:xfrm>
            <a:off x="2099153" y="1064938"/>
            <a:ext cx="5851282"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Neben- und Hauptsatz werden durch Komma getrennt.</a:t>
            </a:r>
          </a:p>
        </p:txBody>
      </p:sp>
      <p:sp>
        <p:nvSpPr>
          <p:cNvPr id="3" name="Rechteck 2">
            <a:extLst>
              <a:ext uri="{FF2B5EF4-FFF2-40B4-BE49-F238E27FC236}">
                <a16:creationId xmlns:a16="http://schemas.microsoft.com/office/drawing/2014/main" id="{0A74A6EE-0080-C58C-FAE2-943812789574}"/>
              </a:ext>
            </a:extLst>
          </p:cNvPr>
          <p:cNvSpPr/>
          <p:nvPr/>
        </p:nvSpPr>
        <p:spPr>
          <a:xfrm>
            <a:off x="6816264" y="1990227"/>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8" name="Textfeld 7">
            <a:extLst>
              <a:ext uri="{FF2B5EF4-FFF2-40B4-BE49-F238E27FC236}">
                <a16:creationId xmlns:a16="http://schemas.microsoft.com/office/drawing/2014/main" id="{AF16BD1E-3E7C-5A64-5083-C05C34F5954D}"/>
              </a:ext>
            </a:extLst>
          </p:cNvPr>
          <p:cNvSpPr txBox="1"/>
          <p:nvPr/>
        </p:nvSpPr>
        <p:spPr>
          <a:xfrm>
            <a:off x="6868539" y="1955589"/>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0" name="Textfeld 9">
            <a:extLst>
              <a:ext uri="{FF2B5EF4-FFF2-40B4-BE49-F238E27FC236}">
                <a16:creationId xmlns:a16="http://schemas.microsoft.com/office/drawing/2014/main" id="{C0F50874-2985-8359-3218-0F18483CEFA8}"/>
              </a:ext>
            </a:extLst>
          </p:cNvPr>
          <p:cNvSpPr txBox="1">
            <a:spLocks noChangeArrowheads="1"/>
          </p:cNvSpPr>
          <p:nvPr/>
        </p:nvSpPr>
        <p:spPr bwMode="auto">
          <a:xfrm>
            <a:off x="5154969" y="1704877"/>
            <a:ext cx="3302507"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Nebensatz mit Infinitiv und zu</a:t>
            </a:r>
          </a:p>
        </p:txBody>
      </p:sp>
      <p:sp>
        <p:nvSpPr>
          <p:cNvPr id="12" name="Rechteck 11">
            <a:extLst>
              <a:ext uri="{FF2B5EF4-FFF2-40B4-BE49-F238E27FC236}">
                <a16:creationId xmlns:a16="http://schemas.microsoft.com/office/drawing/2014/main" id="{D344B001-E3D9-9B90-F09A-390FC51D8325}"/>
              </a:ext>
            </a:extLst>
          </p:cNvPr>
          <p:cNvSpPr/>
          <p:nvPr/>
        </p:nvSpPr>
        <p:spPr>
          <a:xfrm>
            <a:off x="857209" y="2655360"/>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4" name="Textfeld 13">
            <a:extLst>
              <a:ext uri="{FF2B5EF4-FFF2-40B4-BE49-F238E27FC236}">
                <a16:creationId xmlns:a16="http://schemas.microsoft.com/office/drawing/2014/main" id="{33707413-B1B0-22BA-60ED-8E8748DB4908}"/>
              </a:ext>
            </a:extLst>
          </p:cNvPr>
          <p:cNvSpPr txBox="1"/>
          <p:nvPr/>
        </p:nvSpPr>
        <p:spPr>
          <a:xfrm>
            <a:off x="909484" y="2620722"/>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6" name="Textfeld 15">
            <a:extLst>
              <a:ext uri="{FF2B5EF4-FFF2-40B4-BE49-F238E27FC236}">
                <a16:creationId xmlns:a16="http://schemas.microsoft.com/office/drawing/2014/main" id="{FF060105-CF6A-E3C7-5043-D8F9AF35BD79}"/>
              </a:ext>
            </a:extLst>
          </p:cNvPr>
          <p:cNvSpPr txBox="1">
            <a:spLocks noChangeArrowheads="1"/>
          </p:cNvSpPr>
          <p:nvPr/>
        </p:nvSpPr>
        <p:spPr bwMode="auto">
          <a:xfrm>
            <a:off x="213435" y="2330525"/>
            <a:ext cx="841897"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Ausruf</a:t>
            </a:r>
          </a:p>
        </p:txBody>
      </p:sp>
      <p:sp>
        <p:nvSpPr>
          <p:cNvPr id="56" name="Rechteck 55">
            <a:extLst>
              <a:ext uri="{FF2B5EF4-FFF2-40B4-BE49-F238E27FC236}">
                <a16:creationId xmlns:a16="http://schemas.microsoft.com/office/drawing/2014/main" id="{15F3994F-2364-A3B7-6952-5367256BC09D}"/>
              </a:ext>
            </a:extLst>
          </p:cNvPr>
          <p:cNvSpPr/>
          <p:nvPr/>
        </p:nvSpPr>
        <p:spPr>
          <a:xfrm>
            <a:off x="8023188" y="2680534"/>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58" name="Textfeld 57">
            <a:extLst>
              <a:ext uri="{FF2B5EF4-FFF2-40B4-BE49-F238E27FC236}">
                <a16:creationId xmlns:a16="http://schemas.microsoft.com/office/drawing/2014/main" id="{DB7EDF96-B6BB-8FCC-E20F-CDF5F3E3E76D}"/>
              </a:ext>
            </a:extLst>
          </p:cNvPr>
          <p:cNvSpPr txBox="1"/>
          <p:nvPr/>
        </p:nvSpPr>
        <p:spPr>
          <a:xfrm>
            <a:off x="8075463" y="264589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59" name="Textfeld 58">
            <a:extLst>
              <a:ext uri="{FF2B5EF4-FFF2-40B4-BE49-F238E27FC236}">
                <a16:creationId xmlns:a16="http://schemas.microsoft.com/office/drawing/2014/main" id="{F7AD2AC2-8BE3-B853-9986-CF88DC6903A9}"/>
              </a:ext>
            </a:extLst>
          </p:cNvPr>
          <p:cNvSpPr txBox="1">
            <a:spLocks noChangeArrowheads="1"/>
          </p:cNvSpPr>
          <p:nvPr/>
        </p:nvSpPr>
        <p:spPr bwMode="auto">
          <a:xfrm>
            <a:off x="7404128" y="2355699"/>
            <a:ext cx="1712328"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Infinitiv mit zu</a:t>
            </a:r>
          </a:p>
        </p:txBody>
      </p:sp>
      <p:sp>
        <p:nvSpPr>
          <p:cNvPr id="60" name="Rechteck 59">
            <a:extLst>
              <a:ext uri="{FF2B5EF4-FFF2-40B4-BE49-F238E27FC236}">
                <a16:creationId xmlns:a16="http://schemas.microsoft.com/office/drawing/2014/main" id="{67EAB5E9-DB61-E43C-4DE9-6459C58E5D43}"/>
              </a:ext>
            </a:extLst>
          </p:cNvPr>
          <p:cNvSpPr/>
          <p:nvPr/>
        </p:nvSpPr>
        <p:spPr>
          <a:xfrm>
            <a:off x="11370866" y="2674392"/>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61" name="Textfeld 60">
            <a:extLst>
              <a:ext uri="{FF2B5EF4-FFF2-40B4-BE49-F238E27FC236}">
                <a16:creationId xmlns:a16="http://schemas.microsoft.com/office/drawing/2014/main" id="{F84D4625-D843-8472-5630-06AE9AA3D735}"/>
              </a:ext>
            </a:extLst>
          </p:cNvPr>
          <p:cNvSpPr txBox="1"/>
          <p:nvPr/>
        </p:nvSpPr>
        <p:spPr>
          <a:xfrm>
            <a:off x="11423141" y="2639754"/>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62" name="Textfeld 61">
            <a:extLst>
              <a:ext uri="{FF2B5EF4-FFF2-40B4-BE49-F238E27FC236}">
                <a16:creationId xmlns:a16="http://schemas.microsoft.com/office/drawing/2014/main" id="{49E45703-8ADB-E9B5-9CBC-D5FE6D950D80}"/>
              </a:ext>
            </a:extLst>
          </p:cNvPr>
          <p:cNvSpPr txBox="1">
            <a:spLocks noChangeArrowheads="1"/>
          </p:cNvSpPr>
          <p:nvPr/>
        </p:nvSpPr>
        <p:spPr bwMode="auto">
          <a:xfrm>
            <a:off x="10751806" y="2349557"/>
            <a:ext cx="1255472"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Nebensatz</a:t>
            </a:r>
          </a:p>
        </p:txBody>
      </p:sp>
      <p:sp>
        <p:nvSpPr>
          <p:cNvPr id="63" name="Rechteck 62">
            <a:extLst>
              <a:ext uri="{FF2B5EF4-FFF2-40B4-BE49-F238E27FC236}">
                <a16:creationId xmlns:a16="http://schemas.microsoft.com/office/drawing/2014/main" id="{EA4A8903-3345-20FF-2A77-0CD1B1C7E150}"/>
              </a:ext>
            </a:extLst>
          </p:cNvPr>
          <p:cNvSpPr/>
          <p:nvPr/>
        </p:nvSpPr>
        <p:spPr>
          <a:xfrm>
            <a:off x="2879657" y="3982216"/>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64" name="Textfeld 63">
            <a:extLst>
              <a:ext uri="{FF2B5EF4-FFF2-40B4-BE49-F238E27FC236}">
                <a16:creationId xmlns:a16="http://schemas.microsoft.com/office/drawing/2014/main" id="{2A1E04C8-3438-A03A-9568-8242774D389D}"/>
              </a:ext>
            </a:extLst>
          </p:cNvPr>
          <p:cNvSpPr txBox="1"/>
          <p:nvPr/>
        </p:nvSpPr>
        <p:spPr>
          <a:xfrm>
            <a:off x="2931932" y="3947578"/>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65" name="Textfeld 64">
            <a:extLst>
              <a:ext uri="{FF2B5EF4-FFF2-40B4-BE49-F238E27FC236}">
                <a16:creationId xmlns:a16="http://schemas.microsoft.com/office/drawing/2014/main" id="{A160DEBC-17AB-602C-3009-D09BF1248111}"/>
              </a:ext>
            </a:extLst>
          </p:cNvPr>
          <p:cNvSpPr txBox="1">
            <a:spLocks noChangeArrowheads="1"/>
          </p:cNvSpPr>
          <p:nvPr/>
        </p:nvSpPr>
        <p:spPr bwMode="auto">
          <a:xfrm>
            <a:off x="2260597" y="3657381"/>
            <a:ext cx="1255472"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Nebensatz</a:t>
            </a:r>
          </a:p>
        </p:txBody>
      </p:sp>
      <p:sp>
        <p:nvSpPr>
          <p:cNvPr id="66" name="Rechteck 65">
            <a:extLst>
              <a:ext uri="{FF2B5EF4-FFF2-40B4-BE49-F238E27FC236}">
                <a16:creationId xmlns:a16="http://schemas.microsoft.com/office/drawing/2014/main" id="{305AA41D-A456-2499-A29F-7A18FEEA5E35}"/>
              </a:ext>
            </a:extLst>
          </p:cNvPr>
          <p:cNvSpPr/>
          <p:nvPr/>
        </p:nvSpPr>
        <p:spPr>
          <a:xfrm>
            <a:off x="7683935" y="4037453"/>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67" name="Textfeld 66">
            <a:extLst>
              <a:ext uri="{FF2B5EF4-FFF2-40B4-BE49-F238E27FC236}">
                <a16:creationId xmlns:a16="http://schemas.microsoft.com/office/drawing/2014/main" id="{24C0FEB4-D04E-298F-A42C-11EE48D1B991}"/>
              </a:ext>
            </a:extLst>
          </p:cNvPr>
          <p:cNvSpPr txBox="1"/>
          <p:nvPr/>
        </p:nvSpPr>
        <p:spPr>
          <a:xfrm>
            <a:off x="7736210" y="4002815"/>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68" name="Textfeld 67">
            <a:extLst>
              <a:ext uri="{FF2B5EF4-FFF2-40B4-BE49-F238E27FC236}">
                <a16:creationId xmlns:a16="http://schemas.microsoft.com/office/drawing/2014/main" id="{6C616803-2A34-2122-90AD-D41296D56A34}"/>
              </a:ext>
            </a:extLst>
          </p:cNvPr>
          <p:cNvSpPr txBox="1">
            <a:spLocks noChangeArrowheads="1"/>
          </p:cNvSpPr>
          <p:nvPr/>
        </p:nvSpPr>
        <p:spPr bwMode="auto">
          <a:xfrm>
            <a:off x="7064875" y="3712618"/>
            <a:ext cx="2465740"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Ende des Nebensatzes</a:t>
            </a:r>
          </a:p>
        </p:txBody>
      </p:sp>
      <p:sp>
        <p:nvSpPr>
          <p:cNvPr id="69" name="Rechteck 68">
            <a:extLst>
              <a:ext uri="{FF2B5EF4-FFF2-40B4-BE49-F238E27FC236}">
                <a16:creationId xmlns:a16="http://schemas.microsoft.com/office/drawing/2014/main" id="{F4D13B14-1591-B163-E59B-AC1783744804}"/>
              </a:ext>
            </a:extLst>
          </p:cNvPr>
          <p:cNvSpPr/>
          <p:nvPr/>
        </p:nvSpPr>
        <p:spPr>
          <a:xfrm>
            <a:off x="5538218" y="4670906"/>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70" name="Textfeld 69">
            <a:extLst>
              <a:ext uri="{FF2B5EF4-FFF2-40B4-BE49-F238E27FC236}">
                <a16:creationId xmlns:a16="http://schemas.microsoft.com/office/drawing/2014/main" id="{BE199B7F-E2A5-2635-6CE3-782C2BAA938F}"/>
              </a:ext>
            </a:extLst>
          </p:cNvPr>
          <p:cNvSpPr txBox="1"/>
          <p:nvPr/>
        </p:nvSpPr>
        <p:spPr>
          <a:xfrm>
            <a:off x="5590493" y="4636268"/>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71" name="Textfeld 70">
            <a:extLst>
              <a:ext uri="{FF2B5EF4-FFF2-40B4-BE49-F238E27FC236}">
                <a16:creationId xmlns:a16="http://schemas.microsoft.com/office/drawing/2014/main" id="{4C0B17E0-B3F2-25A0-C714-82F57B7D3ED6}"/>
              </a:ext>
            </a:extLst>
          </p:cNvPr>
          <p:cNvSpPr txBox="1">
            <a:spLocks noChangeArrowheads="1"/>
          </p:cNvSpPr>
          <p:nvPr/>
        </p:nvSpPr>
        <p:spPr bwMode="auto">
          <a:xfrm>
            <a:off x="4919158" y="4346071"/>
            <a:ext cx="1475084"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Nebensatzes</a:t>
            </a:r>
          </a:p>
        </p:txBody>
      </p:sp>
      <p:sp>
        <p:nvSpPr>
          <p:cNvPr id="72" name="Rechteck 71">
            <a:extLst>
              <a:ext uri="{FF2B5EF4-FFF2-40B4-BE49-F238E27FC236}">
                <a16:creationId xmlns:a16="http://schemas.microsoft.com/office/drawing/2014/main" id="{A65E3781-102C-17D8-ABDF-B212FD020559}"/>
              </a:ext>
            </a:extLst>
          </p:cNvPr>
          <p:cNvSpPr/>
          <p:nvPr/>
        </p:nvSpPr>
        <p:spPr>
          <a:xfrm>
            <a:off x="1410372" y="5384112"/>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73" name="Textfeld 72">
            <a:extLst>
              <a:ext uri="{FF2B5EF4-FFF2-40B4-BE49-F238E27FC236}">
                <a16:creationId xmlns:a16="http://schemas.microsoft.com/office/drawing/2014/main" id="{6BF2571E-F17B-846F-721A-AB515231C834}"/>
              </a:ext>
            </a:extLst>
          </p:cNvPr>
          <p:cNvSpPr txBox="1"/>
          <p:nvPr/>
        </p:nvSpPr>
        <p:spPr>
          <a:xfrm>
            <a:off x="1462647" y="5349474"/>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74" name="Textfeld 73">
            <a:extLst>
              <a:ext uri="{FF2B5EF4-FFF2-40B4-BE49-F238E27FC236}">
                <a16:creationId xmlns:a16="http://schemas.microsoft.com/office/drawing/2014/main" id="{7FD7C109-3822-02E2-9729-26C76C437F37}"/>
              </a:ext>
            </a:extLst>
          </p:cNvPr>
          <p:cNvSpPr txBox="1">
            <a:spLocks noChangeArrowheads="1"/>
          </p:cNvSpPr>
          <p:nvPr/>
        </p:nvSpPr>
        <p:spPr bwMode="auto">
          <a:xfrm>
            <a:off x="791312" y="5059277"/>
            <a:ext cx="3850734"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Nebensatz: nachgestellte Erklärung</a:t>
            </a:r>
          </a:p>
        </p:txBody>
      </p:sp>
      <p:sp>
        <p:nvSpPr>
          <p:cNvPr id="75" name="Rechteck 74">
            <a:extLst>
              <a:ext uri="{FF2B5EF4-FFF2-40B4-BE49-F238E27FC236}">
                <a16:creationId xmlns:a16="http://schemas.microsoft.com/office/drawing/2014/main" id="{B9E3F511-BBF1-B3AE-48CD-BF0E63592D42}"/>
              </a:ext>
            </a:extLst>
          </p:cNvPr>
          <p:cNvSpPr/>
          <p:nvPr/>
        </p:nvSpPr>
        <p:spPr>
          <a:xfrm>
            <a:off x="6880186" y="5375910"/>
            <a:ext cx="465016"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76" name="Textfeld 75">
            <a:extLst>
              <a:ext uri="{FF2B5EF4-FFF2-40B4-BE49-F238E27FC236}">
                <a16:creationId xmlns:a16="http://schemas.microsoft.com/office/drawing/2014/main" id="{35211574-BBAF-1B90-E15A-AB2B786C8ACF}"/>
              </a:ext>
            </a:extLst>
          </p:cNvPr>
          <p:cNvSpPr txBox="1"/>
          <p:nvPr/>
        </p:nvSpPr>
        <p:spPr>
          <a:xfrm>
            <a:off x="6932461" y="5341272"/>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77" name="Textfeld 76">
            <a:extLst>
              <a:ext uri="{FF2B5EF4-FFF2-40B4-BE49-F238E27FC236}">
                <a16:creationId xmlns:a16="http://schemas.microsoft.com/office/drawing/2014/main" id="{BCBB25DB-B483-10DA-387A-28C4AD071810}"/>
              </a:ext>
            </a:extLst>
          </p:cNvPr>
          <p:cNvSpPr txBox="1">
            <a:spLocks noChangeArrowheads="1"/>
          </p:cNvSpPr>
          <p:nvPr/>
        </p:nvSpPr>
        <p:spPr bwMode="auto">
          <a:xfrm>
            <a:off x="6261126" y="5051075"/>
            <a:ext cx="1938351" cy="369332"/>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800" kern="0" dirty="0">
                <a:solidFill>
                  <a:schemeClr val="tx2">
                    <a:lumMod val="60000"/>
                    <a:lumOff val="40000"/>
                  </a:schemeClr>
                </a:solidFill>
                <a:latin typeface="Trebuchet MS" pitchFamily="34" charset="0"/>
              </a:rPr>
              <a:t>Ende </a:t>
            </a:r>
            <a:r>
              <a:rPr lang="de-DE" altLang="de-DE" sz="1800" kern="0" dirty="0" err="1">
                <a:solidFill>
                  <a:schemeClr val="tx2">
                    <a:lumMod val="60000"/>
                    <a:lumOff val="40000"/>
                  </a:schemeClr>
                </a:solidFill>
                <a:latin typeface="Trebuchet MS" pitchFamily="34" charset="0"/>
              </a:rPr>
              <a:t>Nebensatzz</a:t>
            </a:r>
            <a:endParaRPr lang="de-DE" altLang="de-DE" sz="1800" kern="0" dirty="0">
              <a:solidFill>
                <a:schemeClr val="tx2">
                  <a:lumMod val="60000"/>
                  <a:lumOff val="40000"/>
                </a:schemeClr>
              </a:solidFill>
              <a:latin typeface="Trebuchet MS" pitchFamily="34" charset="0"/>
            </a:endParaRPr>
          </a:p>
        </p:txBody>
      </p:sp>
    </p:spTree>
    <p:extLst>
      <p:ext uri="{BB962C8B-B14F-4D97-AF65-F5344CB8AC3E}">
        <p14:creationId xmlns:p14="http://schemas.microsoft.com/office/powerpoint/2010/main" val="9439545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3"/>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3"/>
                  </p:tgtEl>
                </p:cond>
              </p:nextCondLst>
            </p:seq>
            <p:seq concurrent="1" nextAc="seek">
              <p:cTn id="22" restart="whenNotActive" fill="hold" evtFilter="cancelBubble" nodeType="interactiveSeq">
                <p:stCondLst>
                  <p:cond evt="onClick" delay="0">
                    <p:tgtEl>
                      <p:spTgt spid="12"/>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0"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par>
                                <p:cTn id="30" presetID="1" presetClass="entr" presetSubtype="0" fill="hold" grpId="0" nodeType="withEffect">
                                  <p:stCondLst>
                                    <p:cond delay="0"/>
                                  </p:stCondLst>
                                  <p:childTnLst>
                                    <p:set>
                                      <p:cBhvr>
                                        <p:cTn id="31" dur="1" fill="hold">
                                          <p:stCondLst>
                                            <p:cond delay="0"/>
                                          </p:stCondLst>
                                        </p:cTn>
                                        <p:tgtEl>
                                          <p:spTgt spid="56"/>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32" restart="whenNotActive" fill="hold" evtFilter="cancelBubble" nodeType="interactiveSeq">
                <p:stCondLst>
                  <p:cond evt="onClick" delay="0">
                    <p:tgtEl>
                      <p:spTgt spid="56"/>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par>
                                <p:cTn id="37" presetID="10" presetClass="entr" presetSubtype="0"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animEffect transition="in" filter="fade">
                                      <p:cBhvr>
                                        <p:cTn id="39" dur="500"/>
                                        <p:tgtEl>
                                          <p:spTgt spid="59"/>
                                        </p:tgtEl>
                                      </p:cBhvr>
                                    </p:animEffect>
                                  </p:childTnLst>
                                </p:cTn>
                              </p:par>
                              <p:par>
                                <p:cTn id="40" presetID="1" presetClass="entr" presetSubtype="0" fill="hold" grpId="0" nodeType="withEffect">
                                  <p:stCondLst>
                                    <p:cond delay="0"/>
                                  </p:stCondLst>
                                  <p:childTnLst>
                                    <p:set>
                                      <p:cBhvr>
                                        <p:cTn id="41" dur="1" fill="hold">
                                          <p:stCondLst>
                                            <p:cond delay="0"/>
                                          </p:stCondLst>
                                        </p:cTn>
                                        <p:tgtEl>
                                          <p:spTgt spid="60"/>
                                        </p:tgtEl>
                                        <p:attrNameLst>
                                          <p:attrName>style.visibility</p:attrName>
                                        </p:attrNameLst>
                                      </p:cBhvr>
                                      <p:to>
                                        <p:strVal val="visible"/>
                                      </p:to>
                                    </p:set>
                                  </p:childTnLst>
                                </p:cTn>
                              </p:par>
                            </p:childTnLst>
                          </p:cTn>
                        </p:par>
                      </p:childTnLst>
                    </p:cTn>
                  </p:par>
                </p:childTnLst>
              </p:cTn>
              <p:nextCondLst>
                <p:cond evt="onClick" delay="0">
                  <p:tgtEl>
                    <p:spTgt spid="56"/>
                  </p:tgtEl>
                </p:cond>
              </p:nextCondLst>
            </p:seq>
            <p:seq concurrent="1" nextAc="seek">
              <p:cTn id="42" restart="whenNotActive" fill="hold" evtFilter="cancelBubble" nodeType="interactiveSeq">
                <p:stCondLst>
                  <p:cond evt="onClick" delay="0">
                    <p:tgtEl>
                      <p:spTgt spid="60"/>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1"/>
                                        </p:tgtEl>
                                        <p:attrNameLst>
                                          <p:attrName>style.visibility</p:attrName>
                                        </p:attrNameLst>
                                      </p:cBhvr>
                                      <p:to>
                                        <p:strVal val="visible"/>
                                      </p:to>
                                    </p:set>
                                  </p:childTnLst>
                                </p:cTn>
                              </p:par>
                              <p:par>
                                <p:cTn id="47" presetID="10" presetClass="entr" presetSubtype="0" fill="hold" grpId="0" nodeType="with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500"/>
                                        <p:tgtEl>
                                          <p:spTgt spid="62"/>
                                        </p:tgtEl>
                                      </p:cBhvr>
                                    </p:animEffect>
                                  </p:childTnLst>
                                </p:cTn>
                              </p:par>
                              <p:par>
                                <p:cTn id="50" presetID="1" presetClass="entr" presetSubtype="0" fill="hold" grpId="0" nodeType="withEffect">
                                  <p:stCondLst>
                                    <p:cond delay="0"/>
                                  </p:stCondLst>
                                  <p:childTnLst>
                                    <p:set>
                                      <p:cBhvr>
                                        <p:cTn id="51" dur="1" fill="hold">
                                          <p:stCondLst>
                                            <p:cond delay="0"/>
                                          </p:stCondLst>
                                        </p:cTn>
                                        <p:tgtEl>
                                          <p:spTgt spid="63"/>
                                        </p:tgtEl>
                                        <p:attrNameLst>
                                          <p:attrName>style.visibility</p:attrName>
                                        </p:attrNameLst>
                                      </p:cBhvr>
                                      <p:to>
                                        <p:strVal val="visible"/>
                                      </p:to>
                                    </p:set>
                                  </p:childTnLst>
                                </p:cTn>
                              </p:par>
                            </p:childTnLst>
                          </p:cTn>
                        </p:par>
                      </p:childTnLst>
                    </p:cTn>
                  </p:par>
                </p:childTnLst>
              </p:cTn>
              <p:nextCondLst>
                <p:cond evt="onClick" delay="0">
                  <p:tgtEl>
                    <p:spTgt spid="60"/>
                  </p:tgtEl>
                </p:cond>
              </p:nextCondLst>
            </p:seq>
            <p:seq concurrent="1" nextAc="seek">
              <p:cTn id="52" restart="whenNotActive" fill="hold" evtFilter="cancelBubble" nodeType="interactiveSeq">
                <p:stCondLst>
                  <p:cond evt="onClick" delay="0">
                    <p:tgtEl>
                      <p:spTgt spid="63"/>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4"/>
                                        </p:tgtEl>
                                        <p:attrNameLst>
                                          <p:attrName>style.visibility</p:attrName>
                                        </p:attrNameLst>
                                      </p:cBhvr>
                                      <p:to>
                                        <p:strVal val="visible"/>
                                      </p:to>
                                    </p:set>
                                  </p:childTnLst>
                                </p:cTn>
                              </p:par>
                              <p:par>
                                <p:cTn id="57" presetID="10" presetClass="entr" presetSubtype="0" fill="hold" grpId="0" nodeType="withEffect">
                                  <p:stCondLst>
                                    <p:cond delay="0"/>
                                  </p:stCondLst>
                                  <p:childTnLst>
                                    <p:set>
                                      <p:cBhvr>
                                        <p:cTn id="58" dur="1" fill="hold">
                                          <p:stCondLst>
                                            <p:cond delay="0"/>
                                          </p:stCondLst>
                                        </p:cTn>
                                        <p:tgtEl>
                                          <p:spTgt spid="65"/>
                                        </p:tgtEl>
                                        <p:attrNameLst>
                                          <p:attrName>style.visibility</p:attrName>
                                        </p:attrNameLst>
                                      </p:cBhvr>
                                      <p:to>
                                        <p:strVal val="visible"/>
                                      </p:to>
                                    </p:set>
                                    <p:animEffect transition="in" filter="fade">
                                      <p:cBhvr>
                                        <p:cTn id="59" dur="500"/>
                                        <p:tgtEl>
                                          <p:spTgt spid="65"/>
                                        </p:tgtEl>
                                      </p:cBhvr>
                                    </p:animEffect>
                                  </p:childTnLst>
                                </p:cTn>
                              </p:par>
                              <p:par>
                                <p:cTn id="60" presetID="1" presetClass="entr" presetSubtype="0" fill="hold" grpId="0" nodeType="withEffect">
                                  <p:stCondLst>
                                    <p:cond delay="0"/>
                                  </p:stCondLst>
                                  <p:childTnLst>
                                    <p:set>
                                      <p:cBhvr>
                                        <p:cTn id="61" dur="1" fill="hold">
                                          <p:stCondLst>
                                            <p:cond delay="0"/>
                                          </p:stCondLst>
                                        </p:cTn>
                                        <p:tgtEl>
                                          <p:spTgt spid="66"/>
                                        </p:tgtEl>
                                        <p:attrNameLst>
                                          <p:attrName>style.visibility</p:attrName>
                                        </p:attrNameLst>
                                      </p:cBhvr>
                                      <p:to>
                                        <p:strVal val="visible"/>
                                      </p:to>
                                    </p:set>
                                  </p:childTnLst>
                                </p:cTn>
                              </p:par>
                            </p:childTnLst>
                          </p:cTn>
                        </p:par>
                      </p:childTnLst>
                    </p:cTn>
                  </p:par>
                </p:childTnLst>
              </p:cTn>
              <p:nextCondLst>
                <p:cond evt="onClick" delay="0">
                  <p:tgtEl>
                    <p:spTgt spid="63"/>
                  </p:tgtEl>
                </p:cond>
              </p:nextCondLst>
            </p:seq>
            <p:seq concurrent="1" nextAc="seek">
              <p:cTn id="62" restart="whenNotActive" fill="hold" evtFilter="cancelBubble" nodeType="interactiveSeq">
                <p:stCondLst>
                  <p:cond evt="onClick" delay="0">
                    <p:tgtEl>
                      <p:spTgt spid="66"/>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7"/>
                                        </p:tgtEl>
                                        <p:attrNameLst>
                                          <p:attrName>style.visibility</p:attrName>
                                        </p:attrNameLst>
                                      </p:cBhvr>
                                      <p:to>
                                        <p:strVal val="visible"/>
                                      </p:to>
                                    </p:set>
                                  </p:childTnLst>
                                </p:cTn>
                              </p:par>
                              <p:par>
                                <p:cTn id="67" presetID="10" presetClass="entr" presetSubtype="0" fill="hold" grpId="0" nodeType="withEffect">
                                  <p:stCondLst>
                                    <p:cond delay="0"/>
                                  </p:stCondLst>
                                  <p:childTnLst>
                                    <p:set>
                                      <p:cBhvr>
                                        <p:cTn id="68" dur="1" fill="hold">
                                          <p:stCondLst>
                                            <p:cond delay="0"/>
                                          </p:stCondLst>
                                        </p:cTn>
                                        <p:tgtEl>
                                          <p:spTgt spid="68"/>
                                        </p:tgtEl>
                                        <p:attrNameLst>
                                          <p:attrName>style.visibility</p:attrName>
                                        </p:attrNameLst>
                                      </p:cBhvr>
                                      <p:to>
                                        <p:strVal val="visible"/>
                                      </p:to>
                                    </p:set>
                                    <p:animEffect transition="in" filter="fade">
                                      <p:cBhvr>
                                        <p:cTn id="69" dur="500"/>
                                        <p:tgtEl>
                                          <p:spTgt spid="68"/>
                                        </p:tgtEl>
                                      </p:cBhvr>
                                    </p:animEffect>
                                  </p:childTnLst>
                                </p:cTn>
                              </p:par>
                              <p:par>
                                <p:cTn id="70" presetID="1" presetClass="entr" presetSubtype="0" fill="hold" grpId="0" nodeType="withEffect">
                                  <p:stCondLst>
                                    <p:cond delay="0"/>
                                  </p:stCondLst>
                                  <p:childTnLst>
                                    <p:set>
                                      <p:cBhvr>
                                        <p:cTn id="71" dur="1" fill="hold">
                                          <p:stCondLst>
                                            <p:cond delay="0"/>
                                          </p:stCondLst>
                                        </p:cTn>
                                        <p:tgtEl>
                                          <p:spTgt spid="69"/>
                                        </p:tgtEl>
                                        <p:attrNameLst>
                                          <p:attrName>style.visibility</p:attrName>
                                        </p:attrNameLst>
                                      </p:cBhvr>
                                      <p:to>
                                        <p:strVal val="visible"/>
                                      </p:to>
                                    </p:set>
                                  </p:childTnLst>
                                </p:cTn>
                              </p:par>
                            </p:childTnLst>
                          </p:cTn>
                        </p:par>
                      </p:childTnLst>
                    </p:cTn>
                  </p:par>
                </p:childTnLst>
              </p:cTn>
              <p:nextCondLst>
                <p:cond evt="onClick" delay="0">
                  <p:tgtEl>
                    <p:spTgt spid="66"/>
                  </p:tgtEl>
                </p:cond>
              </p:nextCondLst>
            </p:seq>
            <p:seq concurrent="1" nextAc="seek">
              <p:cTn id="72" restart="whenNotActive" fill="hold" evtFilter="cancelBubble" nodeType="interactiveSeq">
                <p:stCondLst>
                  <p:cond evt="onClick" delay="0">
                    <p:tgtEl>
                      <p:spTgt spid="69"/>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0"/>
                                        </p:tgtEl>
                                        <p:attrNameLst>
                                          <p:attrName>style.visibility</p:attrName>
                                        </p:attrNameLst>
                                      </p:cBhvr>
                                      <p:to>
                                        <p:strVal val="visible"/>
                                      </p:to>
                                    </p:set>
                                  </p:childTnLst>
                                </p:cTn>
                              </p:par>
                              <p:par>
                                <p:cTn id="77" presetID="10" presetClass="entr" presetSubtype="0" fill="hold" grpId="0" nodeType="withEffect">
                                  <p:stCondLst>
                                    <p:cond delay="0"/>
                                  </p:stCondLst>
                                  <p:childTnLst>
                                    <p:set>
                                      <p:cBhvr>
                                        <p:cTn id="78" dur="1" fill="hold">
                                          <p:stCondLst>
                                            <p:cond delay="0"/>
                                          </p:stCondLst>
                                        </p:cTn>
                                        <p:tgtEl>
                                          <p:spTgt spid="71"/>
                                        </p:tgtEl>
                                        <p:attrNameLst>
                                          <p:attrName>style.visibility</p:attrName>
                                        </p:attrNameLst>
                                      </p:cBhvr>
                                      <p:to>
                                        <p:strVal val="visible"/>
                                      </p:to>
                                    </p:set>
                                    <p:animEffect transition="in" filter="fade">
                                      <p:cBhvr>
                                        <p:cTn id="79" dur="500"/>
                                        <p:tgtEl>
                                          <p:spTgt spid="71"/>
                                        </p:tgtEl>
                                      </p:cBhvr>
                                    </p:animEffect>
                                  </p:childTnLst>
                                </p:cTn>
                              </p:par>
                              <p:par>
                                <p:cTn id="80" presetID="1" presetClass="entr" presetSubtype="0" fill="hold" grpId="0" nodeType="withEffect">
                                  <p:stCondLst>
                                    <p:cond delay="0"/>
                                  </p:stCondLst>
                                  <p:childTnLst>
                                    <p:set>
                                      <p:cBhvr>
                                        <p:cTn id="81" dur="1" fill="hold">
                                          <p:stCondLst>
                                            <p:cond delay="0"/>
                                          </p:stCondLst>
                                        </p:cTn>
                                        <p:tgtEl>
                                          <p:spTgt spid="72"/>
                                        </p:tgtEl>
                                        <p:attrNameLst>
                                          <p:attrName>style.visibility</p:attrName>
                                        </p:attrNameLst>
                                      </p:cBhvr>
                                      <p:to>
                                        <p:strVal val="visible"/>
                                      </p:to>
                                    </p:set>
                                  </p:childTnLst>
                                </p:cTn>
                              </p:par>
                            </p:childTnLst>
                          </p:cTn>
                        </p:par>
                      </p:childTnLst>
                    </p:cTn>
                  </p:par>
                </p:childTnLst>
              </p:cTn>
              <p:nextCondLst>
                <p:cond evt="onClick" delay="0">
                  <p:tgtEl>
                    <p:spTgt spid="69"/>
                  </p:tgtEl>
                </p:cond>
              </p:nextCondLst>
            </p:seq>
            <p:seq concurrent="1" nextAc="seek">
              <p:cTn id="82" restart="whenNotActive" fill="hold" evtFilter="cancelBubble" nodeType="interactiveSeq">
                <p:stCondLst>
                  <p:cond evt="onClick" delay="0">
                    <p:tgtEl>
                      <p:spTgt spid="72"/>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73"/>
                                        </p:tgtEl>
                                        <p:attrNameLst>
                                          <p:attrName>style.visibility</p:attrName>
                                        </p:attrNameLst>
                                      </p:cBhvr>
                                      <p:to>
                                        <p:strVal val="visible"/>
                                      </p:to>
                                    </p:set>
                                  </p:childTnLst>
                                </p:cTn>
                              </p:par>
                              <p:par>
                                <p:cTn id="87" presetID="10" presetClass="entr" presetSubtype="0" fill="hold" grpId="0" nodeType="with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fade">
                                      <p:cBhvr>
                                        <p:cTn id="89" dur="500"/>
                                        <p:tgtEl>
                                          <p:spTgt spid="74"/>
                                        </p:tgtEl>
                                      </p:cBhvr>
                                    </p:animEffect>
                                  </p:childTnLst>
                                </p:cTn>
                              </p:par>
                              <p:par>
                                <p:cTn id="90" presetID="1" presetClass="entr" presetSubtype="0" fill="hold" grpId="0" nodeType="withEffect">
                                  <p:stCondLst>
                                    <p:cond delay="0"/>
                                  </p:stCondLst>
                                  <p:childTnLst>
                                    <p:set>
                                      <p:cBhvr>
                                        <p:cTn id="91" dur="1" fill="hold">
                                          <p:stCondLst>
                                            <p:cond delay="0"/>
                                          </p:stCondLst>
                                        </p:cTn>
                                        <p:tgtEl>
                                          <p:spTgt spid="75"/>
                                        </p:tgtEl>
                                        <p:attrNameLst>
                                          <p:attrName>style.visibility</p:attrName>
                                        </p:attrNameLst>
                                      </p:cBhvr>
                                      <p:to>
                                        <p:strVal val="visible"/>
                                      </p:to>
                                    </p:set>
                                  </p:childTnLst>
                                </p:cTn>
                              </p:par>
                            </p:childTnLst>
                          </p:cTn>
                        </p:par>
                      </p:childTnLst>
                    </p:cTn>
                  </p:par>
                </p:childTnLst>
              </p:cTn>
              <p:nextCondLst>
                <p:cond evt="onClick" delay="0">
                  <p:tgtEl>
                    <p:spTgt spid="72"/>
                  </p:tgtEl>
                </p:cond>
              </p:nextCondLst>
            </p:seq>
            <p:seq concurrent="1" nextAc="seek">
              <p:cTn id="92" restart="whenNotActive" fill="hold" evtFilter="cancelBubble" nodeType="interactiveSeq">
                <p:stCondLst>
                  <p:cond evt="onClick" delay="0">
                    <p:tgtEl>
                      <p:spTgt spid="75"/>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6"/>
                                        </p:tgtEl>
                                        <p:attrNameLst>
                                          <p:attrName>style.visibility</p:attrName>
                                        </p:attrNameLst>
                                      </p:cBhvr>
                                      <p:to>
                                        <p:strVal val="visible"/>
                                      </p:to>
                                    </p:set>
                                  </p:childTnLst>
                                </p:cTn>
                              </p:par>
                              <p:par>
                                <p:cTn id="97" presetID="10" presetClass="entr" presetSubtype="0" fill="hold" grpId="0" nodeType="with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fade">
                                      <p:cBhvr>
                                        <p:cTn id="99" dur="500"/>
                                        <p:tgtEl>
                                          <p:spTgt spid="77"/>
                                        </p:tgtEl>
                                      </p:cBhvr>
                                    </p:animEffect>
                                  </p:childTnLst>
                                </p:cTn>
                              </p:par>
                            </p:childTnLst>
                          </p:cTn>
                        </p:par>
                      </p:childTnLst>
                    </p:cTn>
                  </p:par>
                </p:childTnLst>
              </p:cTn>
              <p:nextCondLst>
                <p:cond evt="onClick" delay="0">
                  <p:tgtEl>
                    <p:spTgt spid="75"/>
                  </p:tgtEl>
                </p:cond>
              </p:nextCondLst>
            </p:seq>
          </p:childTnLst>
        </p:cTn>
      </p:par>
    </p:tnLst>
    <p:bldLst>
      <p:bldP spid="6" grpId="0"/>
      <p:bldP spid="7" grpId="0"/>
      <p:bldP spid="3" grpId="0" animBg="1"/>
      <p:bldP spid="8" grpId="0"/>
      <p:bldP spid="10" grpId="0"/>
      <p:bldP spid="12" grpId="0" animBg="1"/>
      <p:bldP spid="14" grpId="0"/>
      <p:bldP spid="16" grpId="0"/>
      <p:bldP spid="56" grpId="0" animBg="1"/>
      <p:bldP spid="58" grpId="0"/>
      <p:bldP spid="59" grpId="0"/>
      <p:bldP spid="60" grpId="0" animBg="1"/>
      <p:bldP spid="61" grpId="0"/>
      <p:bldP spid="62" grpId="0"/>
      <p:bldP spid="63" grpId="0" animBg="1"/>
      <p:bldP spid="64" grpId="0"/>
      <p:bldP spid="65" grpId="0"/>
      <p:bldP spid="66" grpId="0" animBg="1"/>
      <p:bldP spid="67" grpId="0"/>
      <p:bldP spid="68" grpId="0"/>
      <p:bldP spid="69" grpId="0" animBg="1"/>
      <p:bldP spid="70" grpId="0"/>
      <p:bldP spid="71" grpId="0"/>
      <p:bldP spid="72" grpId="0" animBg="1"/>
      <p:bldP spid="73" grpId="0"/>
      <p:bldP spid="74" grpId="0"/>
      <p:bldP spid="75" grpId="0" animBg="1"/>
      <p:bldP spid="76" grpId="0"/>
      <p:bldP spid="7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DF5F760A-E27F-3547-08FF-1572773EE303}"/>
              </a:ext>
            </a:extLst>
          </p:cNvPr>
          <p:cNvSpPr>
            <a:spLocks noGrp="1"/>
          </p:cNvSpPr>
          <p:nvPr>
            <p:ph type="sldNum" sz="quarter" idx="12"/>
          </p:nvPr>
        </p:nvSpPr>
        <p:spPr/>
        <p:txBody>
          <a:bodyPr/>
          <a:lstStyle/>
          <a:p>
            <a:fld id="{C9CD412D-C60F-4771-A1CB-FFD7B5773953}" type="slidenum">
              <a:rPr lang="de-DE" smtClean="0"/>
              <a:pPr/>
              <a:t>39</a:t>
            </a:fld>
            <a:endParaRPr lang="de-DE" dirty="0"/>
          </a:p>
        </p:txBody>
      </p:sp>
      <p:sp>
        <p:nvSpPr>
          <p:cNvPr id="8" name="Textfeld 7">
            <a:extLst>
              <a:ext uri="{FF2B5EF4-FFF2-40B4-BE49-F238E27FC236}">
                <a16:creationId xmlns:a16="http://schemas.microsoft.com/office/drawing/2014/main" id="{5DF16351-5E9B-BEB7-4743-90F7EEA02C6F}"/>
              </a:ext>
            </a:extLst>
          </p:cNvPr>
          <p:cNvSpPr txBox="1">
            <a:spLocks noChangeArrowheads="1"/>
          </p:cNvSpPr>
          <p:nvPr/>
        </p:nvSpPr>
        <p:spPr bwMode="auto">
          <a:xfrm>
            <a:off x="282726" y="987420"/>
            <a:ext cx="11380038"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Aufzählungen werden</a:t>
            </a: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 durch Kommas getrennt.</a:t>
            </a:r>
          </a:p>
          <a:p>
            <a:pPr eaLnBrk="1" fontAlgn="auto" hangingPunct="1">
              <a:spcBef>
                <a:spcPts val="0"/>
              </a:spcBef>
              <a:spcAft>
                <a:spcPts val="0"/>
              </a:spcAft>
              <a:buNone/>
              <a:defRPr/>
            </a:pPr>
            <a:endParaRPr lang="de-DE" sz="800" kern="0" dirty="0">
              <a:latin typeface="Trebuchet MS" pitchFamily="34" charset="0"/>
            </a:endParaRPr>
          </a:p>
          <a:p>
            <a:pPr eaLnBrk="1" fontAlgn="auto" hangingPunct="1">
              <a:spcBef>
                <a:spcPts val="0"/>
              </a:spcBef>
              <a:spcAft>
                <a:spcPts val="0"/>
              </a:spcAft>
              <a:buNone/>
              <a:defRPr/>
            </a:pPr>
            <a:r>
              <a:rPr lang="de-DE" sz="1800" kern="0" dirty="0">
                <a:latin typeface="Trebuchet MS" pitchFamily="34" charset="0"/>
              </a:rPr>
              <a:t>Beispiele: ___________________________________________________________________________________</a:t>
            </a:r>
          </a:p>
        </p:txBody>
      </p:sp>
      <p:sp>
        <p:nvSpPr>
          <p:cNvPr id="10" name="Textfeld 9">
            <a:extLst>
              <a:ext uri="{FF2B5EF4-FFF2-40B4-BE49-F238E27FC236}">
                <a16:creationId xmlns:a16="http://schemas.microsoft.com/office/drawing/2014/main" id="{E47B67C8-7E07-E775-C50C-C3024D0CC10A}"/>
              </a:ext>
            </a:extLst>
          </p:cNvPr>
          <p:cNvSpPr txBox="1">
            <a:spLocks noChangeArrowheads="1"/>
          </p:cNvSpPr>
          <p:nvPr/>
        </p:nvSpPr>
        <p:spPr bwMode="auto">
          <a:xfrm>
            <a:off x="282726" y="1917707"/>
            <a:ext cx="11258210"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Nachgestellte Erläuterungen werden mit Kommas abgetrennt.</a:t>
            </a:r>
          </a:p>
          <a:p>
            <a:pPr marL="0" marR="0" lvl="0" indent="0" defTabSz="914400" eaLnBrk="1" fontAlgn="auto" latinLnBrk="0" hangingPunct="1">
              <a:lnSpc>
                <a:spcPct val="100000"/>
              </a:lnSpc>
              <a:spcBef>
                <a:spcPts val="0"/>
              </a:spcBef>
              <a:spcAft>
                <a:spcPts val="0"/>
              </a:spcAft>
              <a:buClrTx/>
              <a:buSzTx/>
              <a:buFont typeface="Arial" charset="0"/>
              <a:buNone/>
              <a:tabLst/>
              <a:defRPr/>
            </a:pPr>
            <a:endParaRPr kumimoji="0" lang="de-DE" sz="800" b="0" i="0" u="none" strike="noStrike" kern="0" cap="none" spc="0" normalizeH="0" baseline="0" noProof="0" dirty="0">
              <a:ln>
                <a:noFill/>
              </a:ln>
              <a:solidFill>
                <a:schemeClr val="tx1"/>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chemeClr val="tx1"/>
                </a:solidFill>
                <a:effectLst/>
                <a:uLnTx/>
                <a:uFillTx/>
                <a:latin typeface="Trebuchet MS" pitchFamily="34" charset="0"/>
              </a:rPr>
              <a:t>Beispiele: __________________________________________________________________________________</a:t>
            </a:r>
          </a:p>
        </p:txBody>
      </p:sp>
      <p:sp>
        <p:nvSpPr>
          <p:cNvPr id="12" name="Textfeld 11">
            <a:extLst>
              <a:ext uri="{FF2B5EF4-FFF2-40B4-BE49-F238E27FC236}">
                <a16:creationId xmlns:a16="http://schemas.microsoft.com/office/drawing/2014/main" id="{196BFFAB-518E-F428-4AFB-E29F86CF350D}"/>
              </a:ext>
            </a:extLst>
          </p:cNvPr>
          <p:cNvSpPr txBox="1">
            <a:spLocks noChangeArrowheads="1"/>
          </p:cNvSpPr>
          <p:nvPr/>
        </p:nvSpPr>
        <p:spPr bwMode="auto">
          <a:xfrm>
            <a:off x="282726" y="2874708"/>
            <a:ext cx="11258210" cy="104644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Mehrteilige Datums-,</a:t>
            </a: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 Adress- und Zeitangaben werden mit Komma getrennt</a:t>
            </a:r>
            <a:r>
              <a:rPr lang="de-DE" sz="1800" kern="0" dirty="0">
                <a:solidFill>
                  <a:srgbClr val="1F497D">
                    <a:lumMod val="60000"/>
                    <a:lumOff val="40000"/>
                  </a:srgbClr>
                </a:solidFill>
                <a:latin typeface="Trebuchet MS" pitchFamily="34" charset="0"/>
              </a:rPr>
              <a:t>,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lang="de-DE" sz="1800" kern="0" dirty="0">
                <a:solidFill>
                  <a:srgbClr val="1F497D">
                    <a:lumMod val="60000"/>
                    <a:lumOff val="40000"/>
                  </a:srgbClr>
                </a:solidFill>
                <a:latin typeface="Trebuchet MS" pitchFamily="34" charset="0"/>
              </a:rPr>
              <a:t>es sei denn, sie werden mit einer Präposition eingeleitet.</a:t>
            </a:r>
            <a:endPar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endParaRPr kumimoji="0" lang="de-DE" sz="800" b="0" i="0" u="none" strike="noStrike" kern="0" cap="none" spc="0" normalizeH="0" baseline="0" noProof="0" dirty="0">
              <a:ln>
                <a:noFill/>
              </a:ln>
              <a:solidFill>
                <a:schemeClr val="tx1"/>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chemeClr val="tx1"/>
                </a:solidFill>
                <a:effectLst/>
                <a:uLnTx/>
                <a:uFillTx/>
                <a:latin typeface="Trebuchet MS" pitchFamily="34" charset="0"/>
              </a:rPr>
              <a:t>Beispiele: __________________________________________________________________________________</a:t>
            </a:r>
          </a:p>
        </p:txBody>
      </p:sp>
      <p:sp>
        <p:nvSpPr>
          <p:cNvPr id="14" name="Textfeld 13">
            <a:extLst>
              <a:ext uri="{FF2B5EF4-FFF2-40B4-BE49-F238E27FC236}">
                <a16:creationId xmlns:a16="http://schemas.microsoft.com/office/drawing/2014/main" id="{570A3239-4F07-8911-AE6D-C1368AD4587A}"/>
              </a:ext>
            </a:extLst>
          </p:cNvPr>
          <p:cNvSpPr txBox="1">
            <a:spLocks noChangeArrowheads="1"/>
          </p:cNvSpPr>
          <p:nvPr/>
        </p:nvSpPr>
        <p:spPr bwMode="auto">
          <a:xfrm>
            <a:off x="282726" y="4062262"/>
            <a:ext cx="11380038" cy="104644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Vor Konjunktionen, die einen Widerspruch, eine Einschränkung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lang="de-DE" sz="1800" kern="0" dirty="0">
                <a:solidFill>
                  <a:srgbClr val="1F497D">
                    <a:lumMod val="60000"/>
                    <a:lumOff val="40000"/>
                  </a:srgbClr>
                </a:solidFill>
                <a:latin typeface="Trebuchet MS" pitchFamily="34" charset="0"/>
              </a:rPr>
              <a:t>oder besondere Hervorhebung </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einleiten, </a:t>
            </a:r>
            <a:r>
              <a:rPr lang="de-DE" sz="1800" kern="0" dirty="0">
                <a:solidFill>
                  <a:srgbClr val="1F497D">
                    <a:lumMod val="60000"/>
                    <a:lumOff val="40000"/>
                  </a:srgbClr>
                </a:solidFill>
                <a:latin typeface="Trebuchet MS" pitchFamily="34" charset="0"/>
              </a:rPr>
              <a:t>kommt ein Komma.</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 </a:t>
            </a:r>
          </a:p>
          <a:p>
            <a:pPr marL="0" marR="0" lvl="0" indent="0" defTabSz="914400" eaLnBrk="1" fontAlgn="auto" latinLnBrk="0" hangingPunct="1">
              <a:lnSpc>
                <a:spcPct val="100000"/>
              </a:lnSpc>
              <a:spcBef>
                <a:spcPts val="0"/>
              </a:spcBef>
              <a:spcAft>
                <a:spcPts val="0"/>
              </a:spcAft>
              <a:buClrTx/>
              <a:buSzTx/>
              <a:buFont typeface="Arial" charset="0"/>
              <a:buNone/>
              <a:tabLst/>
              <a:defRPr/>
            </a:pPr>
            <a:endParaRPr kumimoji="0" lang="de-DE" sz="800" b="0" i="0" u="none" strike="noStrike" kern="0" cap="none" spc="0" normalizeH="0" baseline="0" noProof="0" dirty="0">
              <a:ln>
                <a:noFill/>
              </a:ln>
              <a:solidFill>
                <a:schemeClr val="tx1"/>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chemeClr val="tx1"/>
                </a:solidFill>
                <a:effectLst/>
                <a:uLnTx/>
                <a:uFillTx/>
                <a:latin typeface="Trebuchet MS" pitchFamily="34" charset="0"/>
              </a:rPr>
              <a:t>Beispiele: __________________________________________________________________________________</a:t>
            </a:r>
          </a:p>
        </p:txBody>
      </p:sp>
      <p:sp>
        <p:nvSpPr>
          <p:cNvPr id="17" name="Textfeld 16">
            <a:extLst>
              <a:ext uri="{FF2B5EF4-FFF2-40B4-BE49-F238E27FC236}">
                <a16:creationId xmlns:a16="http://schemas.microsoft.com/office/drawing/2014/main" id="{6257B6E2-2B07-6001-E879-F2A77DABFF1C}"/>
              </a:ext>
            </a:extLst>
          </p:cNvPr>
          <p:cNvSpPr txBox="1">
            <a:spLocks noChangeArrowheads="1"/>
          </p:cNvSpPr>
          <p:nvPr/>
        </p:nvSpPr>
        <p:spPr bwMode="auto">
          <a:xfrm>
            <a:off x="282726" y="5334888"/>
            <a:ext cx="11136382" cy="104644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rPr>
              <a:t>Bei Verben in der Grundform</a:t>
            </a: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 mit </a:t>
            </a:r>
            <a:r>
              <a:rPr kumimoji="0" lang="de-DE" sz="1800" b="0" i="1" u="none" strike="noStrike" kern="0" cap="none" spc="0" normalizeH="0" noProof="0" dirty="0">
                <a:ln>
                  <a:noFill/>
                </a:ln>
                <a:solidFill>
                  <a:srgbClr val="1F497D">
                    <a:lumMod val="60000"/>
                    <a:lumOff val="40000"/>
                  </a:srgbClr>
                </a:solidFill>
                <a:effectLst/>
                <a:uLnTx/>
                <a:uFillTx/>
                <a:latin typeface="Trebuchet MS" pitchFamily="34" charset="0"/>
              </a:rPr>
              <a:t>zu</a:t>
            </a: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 setzen wir ein Komma,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noProof="0" dirty="0">
                <a:ln>
                  <a:noFill/>
                </a:ln>
                <a:solidFill>
                  <a:srgbClr val="1F497D">
                    <a:lumMod val="60000"/>
                    <a:lumOff val="40000"/>
                  </a:srgbClr>
                </a:solidFill>
                <a:effectLst/>
                <a:uLnTx/>
                <a:uFillTx/>
                <a:latin typeface="Trebuchet MS" pitchFamily="34" charset="0"/>
              </a:rPr>
              <a:t>außer der Infinitiv steht in direkter Verbindung mit einem Hilfsverb.</a:t>
            </a:r>
            <a:endPar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endParaRPr kumimoji="0" lang="de-DE" sz="800" b="0" i="0" u="none" strike="noStrike" kern="0" cap="none" spc="0" normalizeH="0" baseline="0" noProof="0" dirty="0">
              <a:ln>
                <a:noFill/>
              </a:ln>
              <a:solidFill>
                <a:schemeClr val="tx1"/>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1800" b="0" i="0" u="none" strike="noStrike" kern="0" cap="none" spc="0" normalizeH="0" baseline="0" noProof="0" dirty="0">
                <a:ln>
                  <a:noFill/>
                </a:ln>
                <a:solidFill>
                  <a:schemeClr val="tx1"/>
                </a:solidFill>
                <a:effectLst/>
                <a:uLnTx/>
                <a:uFillTx/>
                <a:latin typeface="Trebuchet MS" pitchFamily="34" charset="0"/>
              </a:rPr>
              <a:t>Beispiele: _________________________________________________________________________________</a:t>
            </a:r>
          </a:p>
        </p:txBody>
      </p:sp>
      <p:sp>
        <p:nvSpPr>
          <p:cNvPr id="24" name="Textfeld 23">
            <a:extLst>
              <a:ext uri="{FF2B5EF4-FFF2-40B4-BE49-F238E27FC236}">
                <a16:creationId xmlns:a16="http://schemas.microsoft.com/office/drawing/2014/main" id="{A056A994-9B52-AC79-C49D-5CAEA212C88E}"/>
              </a:ext>
            </a:extLst>
          </p:cNvPr>
          <p:cNvSpPr txBox="1"/>
          <p:nvPr/>
        </p:nvSpPr>
        <p:spPr>
          <a:xfrm>
            <a:off x="260109" y="519540"/>
            <a:ext cx="8727756"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a:ln>
                  <a:noFill/>
                </a:ln>
                <a:solidFill>
                  <a:srgbClr val="FF0000"/>
                </a:solidFill>
                <a:effectLst/>
                <a:uLnTx/>
                <a:uFillTx/>
                <a:latin typeface="Trebuchet MS" pitchFamily="34" charset="0"/>
              </a:rPr>
              <a:t>Schreibe Beispiele zu jeder Regel!</a:t>
            </a:r>
            <a:endParaRPr kumimoji="0" lang="de-DE" altLang="de-DE" i="0" u="none" strike="noStrike" kern="0" cap="none" spc="0" normalizeH="0" baseline="0" noProof="0" dirty="0">
              <a:ln>
                <a:noFill/>
              </a:ln>
              <a:solidFill>
                <a:srgbClr val="FF0000"/>
              </a:solidFill>
              <a:effectLst/>
              <a:uLnTx/>
              <a:uFillTx/>
              <a:latin typeface="Trebuchet MS" pitchFamily="34" charset="0"/>
            </a:endParaRPr>
          </a:p>
        </p:txBody>
      </p:sp>
      <p:sp>
        <p:nvSpPr>
          <p:cNvPr id="6" name="Textfeld 36">
            <a:extLst>
              <a:ext uri="{FF2B5EF4-FFF2-40B4-BE49-F238E27FC236}">
                <a16:creationId xmlns:a16="http://schemas.microsoft.com/office/drawing/2014/main" id="{45FFA63B-A5B7-3AAB-A51C-FB22252C39F0}"/>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19	Zusammenfassung Regeln</a:t>
            </a:r>
            <a:endParaRPr kumimoji="0" lang="de-DE" altLang="de-DE" sz="2200" i="0" u="none" strike="noStrike" kern="0" cap="none" spc="0" normalizeH="0" baseline="0" noProof="0" dirty="0">
              <a:ln>
                <a:noFill/>
              </a:ln>
              <a:solidFill>
                <a:schemeClr val="accent1"/>
              </a:solidFill>
              <a:effectLst/>
              <a:uLnTx/>
              <a:uFillTx/>
              <a:latin typeface="Trebuchet MS" pitchFamily="34" charset="0"/>
            </a:endParaRPr>
          </a:p>
        </p:txBody>
      </p:sp>
      <p:sp>
        <p:nvSpPr>
          <p:cNvPr id="2" name="Rechteck 1">
            <a:extLst>
              <a:ext uri="{FF2B5EF4-FFF2-40B4-BE49-F238E27FC236}">
                <a16:creationId xmlns:a16="http://schemas.microsoft.com/office/drawing/2014/main" id="{4D2EAA14-0270-D307-493E-917454D60E18}"/>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83393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feld 127">
            <a:extLst>
              <a:ext uri="{FF2B5EF4-FFF2-40B4-BE49-F238E27FC236}">
                <a16:creationId xmlns:a16="http://schemas.microsoft.com/office/drawing/2014/main" id="{A0086401-491F-489C-B4F5-D6B506AF6618}"/>
              </a:ext>
            </a:extLst>
          </p:cNvPr>
          <p:cNvSpPr txBox="1">
            <a:spLocks noChangeArrowheads="1"/>
          </p:cNvSpPr>
          <p:nvPr/>
        </p:nvSpPr>
        <p:spPr bwMode="auto">
          <a:xfrm>
            <a:off x="191344" y="4653136"/>
            <a:ext cx="8638903" cy="155369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anose="020B0603020202020204" pitchFamily="34" charset="0"/>
              </a:rPr>
              <a:t>Paul  zieht  Hose  Hemd  und  Pullover  an.  Er  freut  sich  auf  die</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anose="020B0603020202020204" pitchFamily="34" charset="0"/>
              </a:rPr>
              <a:t>abwechslungsreichen  interessanten  Unterrichtsstunden.  Heute</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anose="020B0603020202020204" pitchFamily="34" charset="0"/>
              </a:rPr>
              <a:t>stehen  Mathe  Deutsch  HSU  und  Musik  auf  dem  Stundenplan.</a:t>
            </a:r>
          </a:p>
        </p:txBody>
      </p:sp>
      <p:sp>
        <p:nvSpPr>
          <p:cNvPr id="106" name="Textfeld 105">
            <a:extLst>
              <a:ext uri="{FF2B5EF4-FFF2-40B4-BE49-F238E27FC236}">
                <a16:creationId xmlns:a16="http://schemas.microsoft.com/office/drawing/2014/main" id="{322788AE-9C22-4976-9A86-CEEA164419B5}"/>
              </a:ext>
            </a:extLst>
          </p:cNvPr>
          <p:cNvSpPr txBox="1">
            <a:spLocks noChangeArrowheads="1"/>
          </p:cNvSpPr>
          <p:nvPr/>
        </p:nvSpPr>
        <p:spPr bwMode="auto">
          <a:xfrm>
            <a:off x="2096214" y="2540888"/>
            <a:ext cx="4753224"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Heute ist ein schöner, sonniger Tag.</a:t>
            </a:r>
          </a:p>
        </p:txBody>
      </p:sp>
      <p:sp>
        <p:nvSpPr>
          <p:cNvPr id="105" name="Textfeld 104">
            <a:extLst>
              <a:ext uri="{FF2B5EF4-FFF2-40B4-BE49-F238E27FC236}">
                <a16:creationId xmlns:a16="http://schemas.microsoft.com/office/drawing/2014/main" id="{0A14F30F-E993-4326-9C97-0ACE5965AC97}"/>
              </a:ext>
            </a:extLst>
          </p:cNvPr>
          <p:cNvSpPr txBox="1">
            <a:spLocks noChangeArrowheads="1"/>
          </p:cNvSpPr>
          <p:nvPr/>
        </p:nvSpPr>
        <p:spPr bwMode="auto">
          <a:xfrm>
            <a:off x="2096214" y="1970462"/>
            <a:ext cx="5799986"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Susis Lieblingsfächer: Mathe, Musik, Turnen.</a:t>
            </a:r>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01	Aufzählungen</a:t>
            </a:r>
            <a:endParaRPr kumimoji="0" lang="de-DE" altLang="de-DE" sz="1800" i="0" u="none" strike="noStrike" kern="0" cap="none" spc="0" normalizeH="0" baseline="0" noProof="0" dirty="0">
              <a:ln>
                <a:noFill/>
              </a:ln>
              <a:effectLst/>
              <a:uLnTx/>
              <a:uFillTx/>
              <a:latin typeface="Trebuchet MS" pitchFamily="34" charset="0"/>
            </a:endParaRPr>
          </a:p>
        </p:txBody>
      </p:sp>
      <p:sp>
        <p:nvSpPr>
          <p:cNvPr id="24" name="Textfeld 23">
            <a:extLst>
              <a:ext uri="{FF2B5EF4-FFF2-40B4-BE49-F238E27FC236}">
                <a16:creationId xmlns:a16="http://schemas.microsoft.com/office/drawing/2014/main" id="{E8680195-DDCB-4482-AF78-D72E3C63D6E7}"/>
              </a:ext>
            </a:extLst>
          </p:cNvPr>
          <p:cNvSpPr txBox="1">
            <a:spLocks noChangeArrowheads="1"/>
          </p:cNvSpPr>
          <p:nvPr/>
        </p:nvSpPr>
        <p:spPr bwMode="auto">
          <a:xfrm>
            <a:off x="154442" y="1056589"/>
            <a:ext cx="11016157"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Aufzählungen werden durch Komma (</a:t>
            </a:r>
            <a:r>
              <a:rPr lang="de-DE" sz="2200" kern="0" dirty="0">
                <a:solidFill>
                  <a:schemeClr val="bg1">
                    <a:lumMod val="75000"/>
                  </a:schemeClr>
                </a:solidFill>
                <a:latin typeface="Trebuchet MS" pitchFamily="34" charset="0"/>
              </a:rPr>
              <a:t>früher war die Mehrzahl Kommata</a:t>
            </a:r>
            <a:r>
              <a:rPr lang="de-DE" sz="2200" kern="0" dirty="0">
                <a:latin typeface="Trebuchet MS" pitchFamily="34" charset="0"/>
              </a:rPr>
              <a:t>) getrennt.</a:t>
            </a:r>
          </a:p>
          <a:p>
            <a:pPr eaLnBrk="1" fontAlgn="auto" hangingPunct="1">
              <a:spcBef>
                <a:spcPts val="0"/>
              </a:spcBef>
              <a:spcAft>
                <a:spcPts val="0"/>
              </a:spcAft>
              <a:buNone/>
              <a:defRPr/>
            </a:pPr>
            <a:r>
              <a:rPr lang="de-DE" sz="2200" kern="0" dirty="0">
                <a:solidFill>
                  <a:srgbClr val="FF0000"/>
                </a:solidFill>
                <a:latin typeface="Trebuchet MS" pitchFamily="34" charset="0"/>
              </a:rPr>
              <a:t>Klick</a:t>
            </a:r>
            <a:r>
              <a:rPr lang="de-DE" sz="2200" kern="0" dirty="0">
                <a:latin typeface="Trebuchet MS" pitchFamily="34" charset="0"/>
              </a:rPr>
              <a:t> </a:t>
            </a:r>
            <a:r>
              <a:rPr lang="de-DE" sz="2200" kern="0" dirty="0">
                <a:solidFill>
                  <a:srgbClr val="FF0000"/>
                </a:solidFill>
                <a:latin typeface="Trebuchet MS" pitchFamily="34" charset="0"/>
              </a:rPr>
              <a:t>nun auf jedes Wort in diesen zwei Beispielen, das zu einer Aufzählung gehört!</a:t>
            </a:r>
          </a:p>
        </p:txBody>
      </p:sp>
      <p:sp>
        <p:nvSpPr>
          <p:cNvPr id="107" name="Rechteck 106">
            <a:extLst>
              <a:ext uri="{FF2B5EF4-FFF2-40B4-BE49-F238E27FC236}">
                <a16:creationId xmlns:a16="http://schemas.microsoft.com/office/drawing/2014/main" id="{2BE6D5AA-91DF-4FD8-9ED6-580037C5AF8A}"/>
              </a:ext>
            </a:extLst>
          </p:cNvPr>
          <p:cNvSpPr/>
          <p:nvPr/>
        </p:nvSpPr>
        <p:spPr>
          <a:xfrm>
            <a:off x="4982157" y="1986394"/>
            <a:ext cx="749121" cy="413089"/>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08" name="Rechteck: abgerundete Ecken 107">
            <a:extLst>
              <a:ext uri="{FF2B5EF4-FFF2-40B4-BE49-F238E27FC236}">
                <a16:creationId xmlns:a16="http://schemas.microsoft.com/office/drawing/2014/main" id="{4FE683AC-600B-4660-857F-FFDB8E735104}"/>
              </a:ext>
            </a:extLst>
          </p:cNvPr>
          <p:cNvSpPr/>
          <p:nvPr/>
        </p:nvSpPr>
        <p:spPr>
          <a:xfrm>
            <a:off x="4944295" y="1995493"/>
            <a:ext cx="779949" cy="34404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9" name="Textfeld 108">
            <a:extLst>
              <a:ext uri="{FF2B5EF4-FFF2-40B4-BE49-F238E27FC236}">
                <a16:creationId xmlns:a16="http://schemas.microsoft.com/office/drawing/2014/main" id="{3B692950-7306-46C7-8F42-413D7741092A}"/>
              </a:ext>
            </a:extLst>
          </p:cNvPr>
          <p:cNvSpPr txBox="1">
            <a:spLocks noChangeArrowheads="1"/>
          </p:cNvSpPr>
          <p:nvPr/>
        </p:nvSpPr>
        <p:spPr bwMode="auto">
          <a:xfrm>
            <a:off x="5003622" y="2302395"/>
            <a:ext cx="425116" cy="276999"/>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200" kern="0">
                <a:solidFill>
                  <a:schemeClr val="tx2">
                    <a:lumMod val="60000"/>
                    <a:lumOff val="40000"/>
                  </a:schemeClr>
                </a:solidFill>
                <a:latin typeface="Trebuchet MS" pitchFamily="34" charset="0"/>
              </a:rPr>
              <a:t>1/5</a:t>
            </a:r>
            <a:endParaRPr lang="de-DE" altLang="de-DE" sz="1200" b="1" i="1" kern="0">
              <a:solidFill>
                <a:schemeClr val="tx2">
                  <a:lumMod val="60000"/>
                  <a:lumOff val="40000"/>
                </a:schemeClr>
              </a:solidFill>
              <a:latin typeface="Trebuchet MS" pitchFamily="34" charset="0"/>
            </a:endParaRPr>
          </a:p>
        </p:txBody>
      </p:sp>
      <p:sp>
        <p:nvSpPr>
          <p:cNvPr id="110" name="Rechteck 109">
            <a:extLst>
              <a:ext uri="{FF2B5EF4-FFF2-40B4-BE49-F238E27FC236}">
                <a16:creationId xmlns:a16="http://schemas.microsoft.com/office/drawing/2014/main" id="{4FFDF557-5E66-40D3-A484-3AA2E1775DD6}"/>
              </a:ext>
            </a:extLst>
          </p:cNvPr>
          <p:cNvSpPr/>
          <p:nvPr/>
        </p:nvSpPr>
        <p:spPr>
          <a:xfrm>
            <a:off x="5953472" y="2001888"/>
            <a:ext cx="673992" cy="413089"/>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11" name="Rechteck: abgerundete Ecken 110">
            <a:extLst>
              <a:ext uri="{FF2B5EF4-FFF2-40B4-BE49-F238E27FC236}">
                <a16:creationId xmlns:a16="http://schemas.microsoft.com/office/drawing/2014/main" id="{2EABAEFA-CEA7-4B90-9BA9-5AD270550E13}"/>
              </a:ext>
            </a:extLst>
          </p:cNvPr>
          <p:cNvSpPr/>
          <p:nvPr/>
        </p:nvSpPr>
        <p:spPr>
          <a:xfrm>
            <a:off x="5918702" y="1993139"/>
            <a:ext cx="701728" cy="361894"/>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2" name="Textfeld 111">
            <a:extLst>
              <a:ext uri="{FF2B5EF4-FFF2-40B4-BE49-F238E27FC236}">
                <a16:creationId xmlns:a16="http://schemas.microsoft.com/office/drawing/2014/main" id="{10EB58C7-9755-4421-ACF4-095089FAF38E}"/>
              </a:ext>
            </a:extLst>
          </p:cNvPr>
          <p:cNvSpPr txBox="1">
            <a:spLocks noChangeArrowheads="1"/>
          </p:cNvSpPr>
          <p:nvPr/>
        </p:nvSpPr>
        <p:spPr bwMode="auto">
          <a:xfrm>
            <a:off x="6025440" y="2302395"/>
            <a:ext cx="425116" cy="276999"/>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200" kern="0">
                <a:solidFill>
                  <a:schemeClr val="tx2">
                    <a:lumMod val="60000"/>
                    <a:lumOff val="40000"/>
                  </a:schemeClr>
                </a:solidFill>
                <a:latin typeface="Trebuchet MS" pitchFamily="34" charset="0"/>
              </a:rPr>
              <a:t>2/5</a:t>
            </a:r>
            <a:endParaRPr lang="de-DE" altLang="de-DE" sz="1200" b="1" i="1" kern="0">
              <a:solidFill>
                <a:schemeClr val="tx2">
                  <a:lumMod val="60000"/>
                  <a:lumOff val="40000"/>
                </a:schemeClr>
              </a:solidFill>
              <a:latin typeface="Trebuchet MS" pitchFamily="34" charset="0"/>
            </a:endParaRPr>
          </a:p>
        </p:txBody>
      </p:sp>
      <p:sp>
        <p:nvSpPr>
          <p:cNvPr id="113" name="Rechteck 112">
            <a:extLst>
              <a:ext uri="{FF2B5EF4-FFF2-40B4-BE49-F238E27FC236}">
                <a16:creationId xmlns:a16="http://schemas.microsoft.com/office/drawing/2014/main" id="{E273D6CE-AB2F-40EB-8A56-1D959DACF8ED}"/>
              </a:ext>
            </a:extLst>
          </p:cNvPr>
          <p:cNvSpPr/>
          <p:nvPr/>
        </p:nvSpPr>
        <p:spPr>
          <a:xfrm>
            <a:off x="6898039" y="2000669"/>
            <a:ext cx="749121" cy="413089"/>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14" name="Rechteck: abgerundete Ecken 113">
            <a:extLst>
              <a:ext uri="{FF2B5EF4-FFF2-40B4-BE49-F238E27FC236}">
                <a16:creationId xmlns:a16="http://schemas.microsoft.com/office/drawing/2014/main" id="{3006E3AA-D9A2-40E9-889E-A60425987F18}"/>
              </a:ext>
            </a:extLst>
          </p:cNvPr>
          <p:cNvSpPr/>
          <p:nvPr/>
        </p:nvSpPr>
        <p:spPr>
          <a:xfrm>
            <a:off x="6766911" y="2009768"/>
            <a:ext cx="941886" cy="34404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6" name="Textfeld 115">
            <a:extLst>
              <a:ext uri="{FF2B5EF4-FFF2-40B4-BE49-F238E27FC236}">
                <a16:creationId xmlns:a16="http://schemas.microsoft.com/office/drawing/2014/main" id="{9F1F442E-83AD-41AA-B0A8-4F8F27EDBE31}"/>
              </a:ext>
            </a:extLst>
          </p:cNvPr>
          <p:cNvSpPr txBox="1">
            <a:spLocks noChangeArrowheads="1"/>
          </p:cNvSpPr>
          <p:nvPr/>
        </p:nvSpPr>
        <p:spPr bwMode="auto">
          <a:xfrm>
            <a:off x="6860177" y="2302395"/>
            <a:ext cx="425116" cy="276999"/>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200" kern="0">
                <a:solidFill>
                  <a:schemeClr val="tx2">
                    <a:lumMod val="60000"/>
                    <a:lumOff val="40000"/>
                  </a:schemeClr>
                </a:solidFill>
                <a:latin typeface="Trebuchet MS" pitchFamily="34" charset="0"/>
              </a:rPr>
              <a:t>3/5</a:t>
            </a:r>
            <a:endParaRPr lang="de-DE" altLang="de-DE" sz="1200" b="1" i="1" kern="0">
              <a:solidFill>
                <a:schemeClr val="tx2">
                  <a:lumMod val="60000"/>
                  <a:lumOff val="40000"/>
                </a:schemeClr>
              </a:solidFill>
              <a:latin typeface="Trebuchet MS" pitchFamily="34" charset="0"/>
            </a:endParaRPr>
          </a:p>
        </p:txBody>
      </p:sp>
      <p:sp>
        <p:nvSpPr>
          <p:cNvPr id="117" name="Rechteck 116">
            <a:extLst>
              <a:ext uri="{FF2B5EF4-FFF2-40B4-BE49-F238E27FC236}">
                <a16:creationId xmlns:a16="http://schemas.microsoft.com/office/drawing/2014/main" id="{8304AD4A-51AB-4513-9374-8EAB8725214D}"/>
              </a:ext>
            </a:extLst>
          </p:cNvPr>
          <p:cNvSpPr/>
          <p:nvPr/>
        </p:nvSpPr>
        <p:spPr>
          <a:xfrm>
            <a:off x="3897365" y="2515112"/>
            <a:ext cx="901822" cy="512869"/>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19" name="Rechteck: abgerundete Ecken 118">
            <a:extLst>
              <a:ext uri="{FF2B5EF4-FFF2-40B4-BE49-F238E27FC236}">
                <a16:creationId xmlns:a16="http://schemas.microsoft.com/office/drawing/2014/main" id="{A7198B2B-011F-424E-BDF2-A4779D72957E}"/>
              </a:ext>
            </a:extLst>
          </p:cNvPr>
          <p:cNvSpPr/>
          <p:nvPr/>
        </p:nvSpPr>
        <p:spPr>
          <a:xfrm>
            <a:off x="3859503" y="2579394"/>
            <a:ext cx="1084792" cy="38864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0" name="Textfeld 119">
            <a:extLst>
              <a:ext uri="{FF2B5EF4-FFF2-40B4-BE49-F238E27FC236}">
                <a16:creationId xmlns:a16="http://schemas.microsoft.com/office/drawing/2014/main" id="{085AC39E-657E-4F4D-BDB4-5B2C1882F047}"/>
              </a:ext>
            </a:extLst>
          </p:cNvPr>
          <p:cNvSpPr txBox="1">
            <a:spLocks noChangeArrowheads="1"/>
          </p:cNvSpPr>
          <p:nvPr/>
        </p:nvSpPr>
        <p:spPr bwMode="auto">
          <a:xfrm>
            <a:off x="4191652" y="2925095"/>
            <a:ext cx="425116" cy="276999"/>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200" kern="0">
                <a:solidFill>
                  <a:schemeClr val="tx2">
                    <a:lumMod val="60000"/>
                    <a:lumOff val="40000"/>
                  </a:schemeClr>
                </a:solidFill>
                <a:latin typeface="Trebuchet MS" pitchFamily="34" charset="0"/>
              </a:rPr>
              <a:t>4/5</a:t>
            </a:r>
            <a:endParaRPr lang="de-DE" altLang="de-DE" sz="1200" b="1" i="1" kern="0">
              <a:solidFill>
                <a:schemeClr val="tx2">
                  <a:lumMod val="60000"/>
                  <a:lumOff val="40000"/>
                </a:schemeClr>
              </a:solidFill>
              <a:latin typeface="Trebuchet MS" pitchFamily="34" charset="0"/>
            </a:endParaRPr>
          </a:p>
        </p:txBody>
      </p:sp>
      <p:sp>
        <p:nvSpPr>
          <p:cNvPr id="121" name="Rechteck 120">
            <a:extLst>
              <a:ext uri="{FF2B5EF4-FFF2-40B4-BE49-F238E27FC236}">
                <a16:creationId xmlns:a16="http://schemas.microsoft.com/office/drawing/2014/main" id="{6B8ABB09-58D7-47AB-9EA9-5F836AFBD4F5}"/>
              </a:ext>
            </a:extLst>
          </p:cNvPr>
          <p:cNvSpPr/>
          <p:nvPr/>
        </p:nvSpPr>
        <p:spPr>
          <a:xfrm>
            <a:off x="5014289" y="2512403"/>
            <a:ext cx="901822" cy="512869"/>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22" name="Rechteck: abgerundete Ecken 121">
            <a:extLst>
              <a:ext uri="{FF2B5EF4-FFF2-40B4-BE49-F238E27FC236}">
                <a16:creationId xmlns:a16="http://schemas.microsoft.com/office/drawing/2014/main" id="{CD41384A-C270-42A4-A94C-B441BE895BCC}"/>
              </a:ext>
            </a:extLst>
          </p:cNvPr>
          <p:cNvSpPr/>
          <p:nvPr/>
        </p:nvSpPr>
        <p:spPr>
          <a:xfrm>
            <a:off x="4976425" y="2579394"/>
            <a:ext cx="1084791" cy="379638"/>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Textfeld 122">
            <a:extLst>
              <a:ext uri="{FF2B5EF4-FFF2-40B4-BE49-F238E27FC236}">
                <a16:creationId xmlns:a16="http://schemas.microsoft.com/office/drawing/2014/main" id="{1D6815AD-07D5-4A68-8596-785F2DA2BBAA}"/>
              </a:ext>
            </a:extLst>
          </p:cNvPr>
          <p:cNvSpPr txBox="1">
            <a:spLocks noChangeArrowheads="1"/>
          </p:cNvSpPr>
          <p:nvPr/>
        </p:nvSpPr>
        <p:spPr bwMode="auto">
          <a:xfrm>
            <a:off x="5133630" y="2922386"/>
            <a:ext cx="425116" cy="276999"/>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lang="de-DE" altLang="de-DE" sz="1200" kern="0" dirty="0">
                <a:solidFill>
                  <a:schemeClr val="tx2">
                    <a:lumMod val="60000"/>
                    <a:lumOff val="40000"/>
                  </a:schemeClr>
                </a:solidFill>
                <a:latin typeface="Trebuchet MS" pitchFamily="34" charset="0"/>
              </a:rPr>
              <a:t>5/5</a:t>
            </a:r>
            <a:endParaRPr lang="de-DE" altLang="de-DE" sz="1200" b="1" i="1" kern="0" dirty="0">
              <a:solidFill>
                <a:schemeClr val="tx2">
                  <a:lumMod val="60000"/>
                  <a:lumOff val="40000"/>
                </a:schemeClr>
              </a:solidFill>
              <a:latin typeface="Trebuchet MS" pitchFamily="34" charset="0"/>
            </a:endParaRPr>
          </a:p>
        </p:txBody>
      </p:sp>
      <p:sp>
        <p:nvSpPr>
          <p:cNvPr id="124" name="Textfeld 123">
            <a:extLst>
              <a:ext uri="{FF2B5EF4-FFF2-40B4-BE49-F238E27FC236}">
                <a16:creationId xmlns:a16="http://schemas.microsoft.com/office/drawing/2014/main" id="{48773CBF-6504-40EF-BCA5-8029E349DB01}"/>
              </a:ext>
            </a:extLst>
          </p:cNvPr>
          <p:cNvSpPr txBox="1">
            <a:spLocks noChangeArrowheads="1"/>
          </p:cNvSpPr>
          <p:nvPr/>
        </p:nvSpPr>
        <p:spPr bwMode="auto">
          <a:xfrm>
            <a:off x="120382" y="3185100"/>
            <a:ext cx="11808266" cy="769441"/>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Aufzählungen werden durch Komma getrennt, es sei denn, sie sind mit einem Bindewort </a:t>
            </a:r>
          </a:p>
          <a:p>
            <a:pPr eaLnBrk="1" fontAlgn="auto" hangingPunct="1">
              <a:spcBef>
                <a:spcPts val="0"/>
              </a:spcBef>
              <a:spcAft>
                <a:spcPts val="0"/>
              </a:spcAft>
              <a:buNone/>
              <a:defRPr/>
            </a:pPr>
            <a:r>
              <a:rPr lang="de-DE" sz="2200" kern="0" dirty="0">
                <a:latin typeface="Trebuchet MS" pitchFamily="34" charset="0"/>
              </a:rPr>
              <a:t>(</a:t>
            </a:r>
            <a:r>
              <a:rPr lang="de-DE" sz="2200" kern="0" dirty="0">
                <a:solidFill>
                  <a:schemeClr val="tx2"/>
                </a:solidFill>
                <a:latin typeface="Trebuchet MS" pitchFamily="34" charset="0"/>
              </a:rPr>
              <a:t> </a:t>
            </a:r>
            <a:r>
              <a:rPr lang="de-DE" sz="2200" kern="0" dirty="0">
                <a:solidFill>
                  <a:srgbClr val="FF0000"/>
                </a:solidFill>
                <a:latin typeface="Trebuchet MS" pitchFamily="34" charset="0"/>
              </a:rPr>
              <a:t>??Beispiele?? </a:t>
            </a:r>
            <a:r>
              <a:rPr lang="de-DE" sz="2200" kern="0" dirty="0">
                <a:latin typeface="Trebuchet MS" pitchFamily="34" charset="0"/>
              </a:rPr>
              <a:t>) verbunden.</a:t>
            </a:r>
          </a:p>
        </p:txBody>
      </p:sp>
      <p:sp>
        <p:nvSpPr>
          <p:cNvPr id="125" name="Textfeld 124">
            <a:extLst>
              <a:ext uri="{FF2B5EF4-FFF2-40B4-BE49-F238E27FC236}">
                <a16:creationId xmlns:a16="http://schemas.microsoft.com/office/drawing/2014/main" id="{9A9985D4-9652-40F4-9653-3A652E186EF1}"/>
              </a:ext>
            </a:extLst>
          </p:cNvPr>
          <p:cNvSpPr txBox="1">
            <a:spLocks noChangeArrowheads="1"/>
          </p:cNvSpPr>
          <p:nvPr/>
        </p:nvSpPr>
        <p:spPr bwMode="auto">
          <a:xfrm>
            <a:off x="7113434" y="2693976"/>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126" name="Textfeld 125">
            <a:extLst>
              <a:ext uri="{FF2B5EF4-FFF2-40B4-BE49-F238E27FC236}">
                <a16:creationId xmlns:a16="http://schemas.microsoft.com/office/drawing/2014/main" id="{F6C694B2-8185-4A37-B215-1F5F66AE05E8}"/>
              </a:ext>
            </a:extLst>
          </p:cNvPr>
          <p:cNvSpPr txBox="1">
            <a:spLocks noChangeArrowheads="1"/>
          </p:cNvSpPr>
          <p:nvPr/>
        </p:nvSpPr>
        <p:spPr bwMode="auto">
          <a:xfrm>
            <a:off x="7908943" y="3619354"/>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127" name="Textfeld 126">
            <a:extLst>
              <a:ext uri="{FF2B5EF4-FFF2-40B4-BE49-F238E27FC236}">
                <a16:creationId xmlns:a16="http://schemas.microsoft.com/office/drawing/2014/main" id="{EDB656F7-F735-424A-9256-0949CDDE4664}"/>
              </a:ext>
            </a:extLst>
          </p:cNvPr>
          <p:cNvSpPr txBox="1">
            <a:spLocks noChangeArrowheads="1"/>
          </p:cNvSpPr>
          <p:nvPr/>
        </p:nvSpPr>
        <p:spPr bwMode="auto">
          <a:xfrm>
            <a:off x="154442" y="4149080"/>
            <a:ext cx="11410496"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solidFill>
                  <a:srgbClr val="FF0000"/>
                </a:solidFill>
                <a:latin typeface="Trebuchet MS" pitchFamily="34" charset="0"/>
              </a:rPr>
              <a:t>Setze die Kommas ein! Klick in der richtigen Reihenfolge auf die entsprechenden Stellen!</a:t>
            </a:r>
          </a:p>
        </p:txBody>
      </p:sp>
      <p:sp>
        <p:nvSpPr>
          <p:cNvPr id="152" name="Rechteck 151">
            <a:extLst>
              <a:ext uri="{FF2B5EF4-FFF2-40B4-BE49-F238E27FC236}">
                <a16:creationId xmlns:a16="http://schemas.microsoft.com/office/drawing/2014/main" id="{30ACB312-5540-4C5C-8E69-F78F8A96C0EA}"/>
              </a:ext>
            </a:extLst>
          </p:cNvPr>
          <p:cNvSpPr/>
          <p:nvPr/>
        </p:nvSpPr>
        <p:spPr>
          <a:xfrm>
            <a:off x="2234709" y="4839037"/>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54" name="Textfeld 153">
            <a:extLst>
              <a:ext uri="{FF2B5EF4-FFF2-40B4-BE49-F238E27FC236}">
                <a16:creationId xmlns:a16="http://schemas.microsoft.com/office/drawing/2014/main" id="{2987F424-1435-4D3C-802A-D80B2C44647F}"/>
              </a:ext>
            </a:extLst>
          </p:cNvPr>
          <p:cNvSpPr txBox="1"/>
          <p:nvPr/>
        </p:nvSpPr>
        <p:spPr>
          <a:xfrm>
            <a:off x="2269985" y="477923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55" name="Rechteck 154">
            <a:extLst>
              <a:ext uri="{FF2B5EF4-FFF2-40B4-BE49-F238E27FC236}">
                <a16:creationId xmlns:a16="http://schemas.microsoft.com/office/drawing/2014/main" id="{3F2FBC27-024F-4067-910C-2080F9F3A0E8}"/>
              </a:ext>
            </a:extLst>
          </p:cNvPr>
          <p:cNvSpPr/>
          <p:nvPr/>
        </p:nvSpPr>
        <p:spPr>
          <a:xfrm>
            <a:off x="2810773" y="5345850"/>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56" name="Textfeld 155">
            <a:extLst>
              <a:ext uri="{FF2B5EF4-FFF2-40B4-BE49-F238E27FC236}">
                <a16:creationId xmlns:a16="http://schemas.microsoft.com/office/drawing/2014/main" id="{74926712-A15C-4F4B-A921-0CD5B33D46EC}"/>
              </a:ext>
            </a:extLst>
          </p:cNvPr>
          <p:cNvSpPr txBox="1"/>
          <p:nvPr/>
        </p:nvSpPr>
        <p:spPr>
          <a:xfrm>
            <a:off x="2846049" y="5286049"/>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57" name="Rechteck 156">
            <a:extLst>
              <a:ext uri="{FF2B5EF4-FFF2-40B4-BE49-F238E27FC236}">
                <a16:creationId xmlns:a16="http://schemas.microsoft.com/office/drawing/2014/main" id="{C4874556-635E-48D4-A7A0-BE133BA1AE47}"/>
              </a:ext>
            </a:extLst>
          </p:cNvPr>
          <p:cNvSpPr/>
          <p:nvPr/>
        </p:nvSpPr>
        <p:spPr>
          <a:xfrm>
            <a:off x="1920964" y="5866522"/>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58" name="Textfeld 157">
            <a:extLst>
              <a:ext uri="{FF2B5EF4-FFF2-40B4-BE49-F238E27FC236}">
                <a16:creationId xmlns:a16="http://schemas.microsoft.com/office/drawing/2014/main" id="{A7EFC2EC-94A4-4BEC-A2C4-36CB9F9159DD}"/>
              </a:ext>
            </a:extLst>
          </p:cNvPr>
          <p:cNvSpPr txBox="1"/>
          <p:nvPr/>
        </p:nvSpPr>
        <p:spPr>
          <a:xfrm>
            <a:off x="1956240" y="5806721"/>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59" name="Rechteck 158">
            <a:extLst>
              <a:ext uri="{FF2B5EF4-FFF2-40B4-BE49-F238E27FC236}">
                <a16:creationId xmlns:a16="http://schemas.microsoft.com/office/drawing/2014/main" id="{0C2D3F03-A6FD-4D85-A5F4-82474E990AF1}"/>
              </a:ext>
            </a:extLst>
          </p:cNvPr>
          <p:cNvSpPr/>
          <p:nvPr/>
        </p:nvSpPr>
        <p:spPr>
          <a:xfrm>
            <a:off x="3078215" y="5846585"/>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60" name="Textfeld 159">
            <a:extLst>
              <a:ext uri="{FF2B5EF4-FFF2-40B4-BE49-F238E27FC236}">
                <a16:creationId xmlns:a16="http://schemas.microsoft.com/office/drawing/2014/main" id="{FFC6EE41-692B-49CD-8CB3-C0A1F98B2639}"/>
              </a:ext>
            </a:extLst>
          </p:cNvPr>
          <p:cNvSpPr txBox="1"/>
          <p:nvPr/>
        </p:nvSpPr>
        <p:spPr>
          <a:xfrm>
            <a:off x="3113491" y="5786784"/>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161" name="Textfeld 160">
            <a:extLst>
              <a:ext uri="{FF2B5EF4-FFF2-40B4-BE49-F238E27FC236}">
                <a16:creationId xmlns:a16="http://schemas.microsoft.com/office/drawing/2014/main" id="{20AB5005-8224-4CE9-9F4A-1FD13797BA2D}"/>
              </a:ext>
            </a:extLst>
          </p:cNvPr>
          <p:cNvSpPr txBox="1"/>
          <p:nvPr/>
        </p:nvSpPr>
        <p:spPr>
          <a:xfrm>
            <a:off x="8643054" y="5686159"/>
            <a:ext cx="543418" cy="538032"/>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2200" b="0" i="0" u="none" strike="noStrike" kern="0" cap="none" spc="0" normalizeH="0" baseline="0" noProof="0" dirty="0">
                <a:ln>
                  <a:noFill/>
                </a:ln>
                <a:solidFill>
                  <a:schemeClr val="tx2">
                    <a:lumMod val="60000"/>
                    <a:lumOff val="40000"/>
                  </a:schemeClr>
                </a:solidFill>
                <a:effectLst/>
                <a:uLnTx/>
                <a:uFillTx/>
                <a:latin typeface="Trebuchet MS" panose="020B0603020202020204" pitchFamily="34" charset="0"/>
                <a:ea typeface="+mn-ea"/>
                <a:cs typeface="Arial" charset="0"/>
                <a:sym typeface="Wingdings" panose="05000000000000000000" pitchFamily="2" charset="2"/>
              </a:rPr>
              <a:t></a:t>
            </a:r>
            <a:endParaRPr kumimoji="0" lang="de-DE" sz="2200" b="0" i="0" u="none" strike="noStrike" kern="0" cap="none" spc="0" normalizeH="0" baseline="0" noProof="0" dirty="0">
              <a:ln>
                <a:noFill/>
              </a:ln>
              <a:solidFill>
                <a:schemeClr val="tx2">
                  <a:lumMod val="60000"/>
                  <a:lumOff val="40000"/>
                </a:schemeClr>
              </a:solidFill>
              <a:effectLst/>
              <a:uLnTx/>
              <a:uFillTx/>
              <a:latin typeface="Trebuchet MS" panose="020B0603020202020204" pitchFamily="34" charset="0"/>
              <a:ea typeface="+mn-ea"/>
              <a:cs typeface="Arial" charset="0"/>
            </a:endParaRPr>
          </a:p>
        </p:txBody>
      </p:sp>
      <p:sp>
        <p:nvSpPr>
          <p:cNvPr id="3" name="Textfeld 2">
            <a:extLst>
              <a:ext uri="{FF2B5EF4-FFF2-40B4-BE49-F238E27FC236}">
                <a16:creationId xmlns:a16="http://schemas.microsoft.com/office/drawing/2014/main" id="{8F2776B7-689A-45FB-1F78-1AF3AEA369D2}"/>
              </a:ext>
            </a:extLst>
          </p:cNvPr>
          <p:cNvSpPr txBox="1"/>
          <p:nvPr/>
        </p:nvSpPr>
        <p:spPr>
          <a:xfrm>
            <a:off x="352290" y="3532334"/>
            <a:ext cx="1596787" cy="430887"/>
          </a:xfrm>
          <a:prstGeom prst="rect">
            <a:avLst/>
          </a:prstGeom>
          <a:solidFill>
            <a:schemeClr val="bg1"/>
          </a:solidFill>
        </p:spPr>
        <p:txBody>
          <a:bodyPr wrap="square">
            <a:spAutoFit/>
          </a:bodyPr>
          <a:lstStyle/>
          <a:p>
            <a:pPr algn="ctr"/>
            <a:r>
              <a:rPr lang="de-DE" sz="2200" kern="0" dirty="0">
                <a:latin typeface="Trebuchet MS" pitchFamily="34" charset="0"/>
              </a:rPr>
              <a:t> und, oder</a:t>
            </a:r>
            <a:endParaRPr lang="de-DE" sz="2200" dirty="0"/>
          </a:p>
        </p:txBody>
      </p:sp>
    </p:spTree>
    <p:extLst>
      <p:ext uri="{BB962C8B-B14F-4D97-AF65-F5344CB8AC3E}">
        <p14:creationId xmlns:p14="http://schemas.microsoft.com/office/powerpoint/2010/main" val="25207194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109"/>
                                        </p:tgtEl>
                                        <p:attrNameLst>
                                          <p:attrName>style.visibility</p:attrName>
                                        </p:attrNameLst>
                                      </p:cBhvr>
                                      <p:to>
                                        <p:strVal val="visible"/>
                                      </p:to>
                                    </p:set>
                                    <p:animEffect transition="in" filter="fade">
                                      <p:cBhvr>
                                        <p:cTn id="9" dur="500"/>
                                        <p:tgtEl>
                                          <p:spTgt spid="109"/>
                                        </p:tgtEl>
                                      </p:cBhvr>
                                    </p:animEffect>
                                  </p:childTnLst>
                                </p:cTn>
                              </p:par>
                            </p:childTnLst>
                          </p:cTn>
                        </p:par>
                      </p:childTnLst>
                    </p:cTn>
                  </p:par>
                </p:childTnLst>
              </p:cTn>
              <p:nextCondLst>
                <p:cond evt="onClick" delay="0">
                  <p:tgtEl>
                    <p:spTgt spid="107"/>
                  </p:tgtEl>
                </p:cond>
              </p:nextCondLst>
            </p:seq>
            <p:seq concurrent="1" nextAc="seek">
              <p:cTn id="10" restart="whenNotActive" fill="hold" evtFilter="cancelBubble" nodeType="interactiveSeq">
                <p:stCondLst>
                  <p:cond evt="onClick" delay="0">
                    <p:tgtEl>
                      <p:spTgt spid="110"/>
                    </p:tgtEl>
                  </p:cond>
                </p:stCondLst>
                <p:endSync evt="end" delay="0">
                  <p:rtn val="all"/>
                </p:endSync>
                <p:childTnLst>
                  <p:par>
                    <p:cTn id="11" fill="hold">
                      <p:stCondLst>
                        <p:cond delay="0"/>
                      </p:stCondLst>
                      <p:childTnLst>
                        <p:par>
                          <p:cTn id="12" fill="hold">
                            <p:stCondLst>
                              <p:cond delay="0"/>
                            </p:stCondLst>
                            <p:childTnLst>
                              <p:par>
                                <p:cTn id="13" presetID="1" presetClass="entr" presetSubtype="0" fill="hold" grpId="0" nodeType="withEffect">
                                  <p:stCondLst>
                                    <p:cond delay="0"/>
                                  </p:stCondLst>
                                  <p:childTnLst>
                                    <p:set>
                                      <p:cBhvr>
                                        <p:cTn id="14" dur="1" fill="hold">
                                          <p:stCondLst>
                                            <p:cond delay="0"/>
                                          </p:stCondLst>
                                        </p:cTn>
                                        <p:tgtEl>
                                          <p:spTgt spid="111"/>
                                        </p:tgtEl>
                                        <p:attrNameLst>
                                          <p:attrName>style.visibility</p:attrName>
                                        </p:attrNameLst>
                                      </p:cBhvr>
                                      <p:to>
                                        <p:strVal val="visible"/>
                                      </p:to>
                                    </p:set>
                                  </p:childTnLst>
                                </p:cTn>
                              </p:par>
                              <p:par>
                                <p:cTn id="15" presetID="10" presetClass="entr" presetSubtype="0" fill="hold" grpId="0" nodeType="withEffect">
                                  <p:stCondLst>
                                    <p:cond delay="0"/>
                                  </p:stCondLst>
                                  <p:childTnLst>
                                    <p:set>
                                      <p:cBhvr>
                                        <p:cTn id="16" dur="1" fill="hold">
                                          <p:stCondLst>
                                            <p:cond delay="0"/>
                                          </p:stCondLst>
                                        </p:cTn>
                                        <p:tgtEl>
                                          <p:spTgt spid="112"/>
                                        </p:tgtEl>
                                        <p:attrNameLst>
                                          <p:attrName>style.visibility</p:attrName>
                                        </p:attrNameLst>
                                      </p:cBhvr>
                                      <p:to>
                                        <p:strVal val="visible"/>
                                      </p:to>
                                    </p:set>
                                    <p:animEffect transition="in" filter="fade">
                                      <p:cBhvr>
                                        <p:cTn id="17" dur="500"/>
                                        <p:tgtEl>
                                          <p:spTgt spid="112"/>
                                        </p:tgtEl>
                                      </p:cBhvr>
                                    </p:animEffect>
                                  </p:childTnLst>
                                </p:cTn>
                              </p:par>
                            </p:childTnLst>
                          </p:cTn>
                        </p:par>
                      </p:childTnLst>
                    </p:cTn>
                  </p:par>
                </p:childTnLst>
              </p:cTn>
              <p:nextCondLst>
                <p:cond evt="onClick" delay="0">
                  <p:tgtEl>
                    <p:spTgt spid="110"/>
                  </p:tgtEl>
                </p:cond>
              </p:nextCondLst>
            </p:seq>
            <p:seq concurrent="1" nextAc="seek">
              <p:cTn id="18" restart="whenNotActive" fill="hold" evtFilter="cancelBubble" nodeType="interactiveSeq">
                <p:stCondLst>
                  <p:cond evt="onClick" delay="0">
                    <p:tgtEl>
                      <p:spTgt spid="113"/>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withEffect">
                                  <p:stCondLst>
                                    <p:cond delay="0"/>
                                  </p:stCondLst>
                                  <p:childTnLst>
                                    <p:set>
                                      <p:cBhvr>
                                        <p:cTn id="22" dur="1" fill="hold">
                                          <p:stCondLst>
                                            <p:cond delay="0"/>
                                          </p:stCondLst>
                                        </p:cTn>
                                        <p:tgtEl>
                                          <p:spTgt spid="114"/>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116"/>
                                        </p:tgtEl>
                                        <p:attrNameLst>
                                          <p:attrName>style.visibility</p:attrName>
                                        </p:attrNameLst>
                                      </p:cBhvr>
                                      <p:to>
                                        <p:strVal val="visible"/>
                                      </p:to>
                                    </p:set>
                                    <p:animEffect transition="in" filter="fade">
                                      <p:cBhvr>
                                        <p:cTn id="25" dur="500"/>
                                        <p:tgtEl>
                                          <p:spTgt spid="116"/>
                                        </p:tgtEl>
                                      </p:cBhvr>
                                    </p:animEffect>
                                  </p:childTnLst>
                                </p:cTn>
                              </p:par>
                            </p:childTnLst>
                          </p:cTn>
                        </p:par>
                      </p:childTnLst>
                    </p:cTn>
                  </p:par>
                </p:childTnLst>
              </p:cTn>
              <p:nextCondLst>
                <p:cond evt="onClick" delay="0">
                  <p:tgtEl>
                    <p:spTgt spid="113"/>
                  </p:tgtEl>
                </p:cond>
              </p:nextCondLst>
            </p:seq>
            <p:seq concurrent="1" nextAc="seek">
              <p:cTn id="26" restart="whenNotActive" fill="hold" evtFilter="cancelBubble" nodeType="interactiveSeq">
                <p:stCondLst>
                  <p:cond evt="onClick" delay="0">
                    <p:tgtEl>
                      <p:spTgt spid="117"/>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withEffect">
                                  <p:stCondLst>
                                    <p:cond delay="0"/>
                                  </p:stCondLst>
                                  <p:childTnLst>
                                    <p:set>
                                      <p:cBhvr>
                                        <p:cTn id="30" dur="1" fill="hold">
                                          <p:stCondLst>
                                            <p:cond delay="0"/>
                                          </p:stCondLst>
                                        </p:cTn>
                                        <p:tgtEl>
                                          <p:spTgt spid="119"/>
                                        </p:tgtEl>
                                        <p:attrNameLst>
                                          <p:attrName>style.visibility</p:attrName>
                                        </p:attrNameLst>
                                      </p:cBhvr>
                                      <p:to>
                                        <p:strVal val="visible"/>
                                      </p:to>
                                    </p:set>
                                  </p:childTnLst>
                                </p:cTn>
                              </p:par>
                              <p:par>
                                <p:cTn id="31" presetID="10" presetClass="entr" presetSubtype="0" fill="hold" grpId="0" nodeType="withEffect">
                                  <p:stCondLst>
                                    <p:cond delay="0"/>
                                  </p:stCondLst>
                                  <p:childTnLst>
                                    <p:set>
                                      <p:cBhvr>
                                        <p:cTn id="32" dur="1" fill="hold">
                                          <p:stCondLst>
                                            <p:cond delay="0"/>
                                          </p:stCondLst>
                                        </p:cTn>
                                        <p:tgtEl>
                                          <p:spTgt spid="120"/>
                                        </p:tgtEl>
                                        <p:attrNameLst>
                                          <p:attrName>style.visibility</p:attrName>
                                        </p:attrNameLst>
                                      </p:cBhvr>
                                      <p:to>
                                        <p:strVal val="visible"/>
                                      </p:to>
                                    </p:set>
                                    <p:animEffect transition="in" filter="fade">
                                      <p:cBhvr>
                                        <p:cTn id="33" dur="500"/>
                                        <p:tgtEl>
                                          <p:spTgt spid="120"/>
                                        </p:tgtEl>
                                      </p:cBhvr>
                                    </p:animEffect>
                                  </p:childTnLst>
                                </p:cTn>
                              </p:par>
                            </p:childTnLst>
                          </p:cTn>
                        </p:par>
                      </p:childTnLst>
                    </p:cTn>
                  </p:par>
                </p:childTnLst>
              </p:cTn>
              <p:nextCondLst>
                <p:cond evt="onClick" delay="0">
                  <p:tgtEl>
                    <p:spTgt spid="117"/>
                  </p:tgtEl>
                </p:cond>
              </p:nextCondLst>
            </p:seq>
            <p:seq concurrent="1" nextAc="seek">
              <p:cTn id="34" restart="whenNotActive" fill="hold" evtFilter="cancelBubble" nodeType="interactiveSeq">
                <p:stCondLst>
                  <p:cond evt="onClick" delay="0">
                    <p:tgtEl>
                      <p:spTgt spid="121"/>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grpId="0" nodeType="withEffect">
                                  <p:stCondLst>
                                    <p:cond delay="0"/>
                                  </p:stCondLst>
                                  <p:childTnLst>
                                    <p:set>
                                      <p:cBhvr>
                                        <p:cTn id="38" dur="1" fill="hold">
                                          <p:stCondLst>
                                            <p:cond delay="0"/>
                                          </p:stCondLst>
                                        </p:cTn>
                                        <p:tgtEl>
                                          <p:spTgt spid="122"/>
                                        </p:tgtEl>
                                        <p:attrNameLst>
                                          <p:attrName>style.visibility</p:attrName>
                                        </p:attrNameLst>
                                      </p:cBhvr>
                                      <p:to>
                                        <p:strVal val="visible"/>
                                      </p:to>
                                    </p:set>
                                  </p:childTnLst>
                                </p:cTn>
                              </p:par>
                              <p:par>
                                <p:cTn id="39" presetID="10" presetClass="entr" presetSubtype="0" fill="hold" grpId="0" nodeType="withEffect">
                                  <p:stCondLst>
                                    <p:cond delay="0"/>
                                  </p:stCondLst>
                                  <p:childTnLst>
                                    <p:set>
                                      <p:cBhvr>
                                        <p:cTn id="40" dur="1" fill="hold">
                                          <p:stCondLst>
                                            <p:cond delay="0"/>
                                          </p:stCondLst>
                                        </p:cTn>
                                        <p:tgtEl>
                                          <p:spTgt spid="123"/>
                                        </p:tgtEl>
                                        <p:attrNameLst>
                                          <p:attrName>style.visibility</p:attrName>
                                        </p:attrNameLst>
                                      </p:cBhvr>
                                      <p:to>
                                        <p:strVal val="visible"/>
                                      </p:to>
                                    </p:set>
                                    <p:animEffect transition="in" filter="fade">
                                      <p:cBhvr>
                                        <p:cTn id="41" dur="500"/>
                                        <p:tgtEl>
                                          <p:spTgt spid="123"/>
                                        </p:tgtEl>
                                      </p:cBhvr>
                                    </p:animEffect>
                                  </p:childTnLst>
                                </p:cTn>
                              </p:par>
                              <p:par>
                                <p:cTn id="42" presetID="1" presetClass="entr" presetSubtype="0" fill="hold" grpId="0" nodeType="withEffect">
                                  <p:stCondLst>
                                    <p:cond delay="0"/>
                                  </p:stCondLst>
                                  <p:childTnLst>
                                    <p:set>
                                      <p:cBhvr>
                                        <p:cTn id="43" dur="1" fill="hold">
                                          <p:stCondLst>
                                            <p:cond delay="0"/>
                                          </p:stCondLst>
                                        </p:cTn>
                                        <p:tgtEl>
                                          <p:spTgt spid="125"/>
                                        </p:tgtEl>
                                        <p:attrNameLst>
                                          <p:attrName>style.visibility</p:attrName>
                                        </p:attrNameLst>
                                      </p:cBhvr>
                                      <p:to>
                                        <p:strVal val="visible"/>
                                      </p:to>
                                    </p:set>
                                  </p:childTnLst>
                                </p:cTn>
                              </p:par>
                            </p:childTnLst>
                          </p:cTn>
                        </p:par>
                      </p:childTnLst>
                    </p:cTn>
                  </p:par>
                </p:childTnLst>
              </p:cTn>
              <p:nextCondLst>
                <p:cond evt="onClick" delay="0">
                  <p:tgtEl>
                    <p:spTgt spid="121"/>
                  </p:tgtEl>
                </p:cond>
              </p:nextCondLst>
            </p:seq>
            <p:seq concurrent="1" nextAc="seek">
              <p:cTn id="44" restart="whenNotActive" fill="hold" evtFilter="cancelBubble" nodeType="interactiveSeq">
                <p:stCondLst>
                  <p:cond evt="onClick" delay="0">
                    <p:tgtEl>
                      <p:spTgt spid="125"/>
                    </p:tgtEl>
                  </p:cond>
                </p:stCondLst>
                <p:endSync evt="end" delay="0">
                  <p:rtn val="all"/>
                </p:endSync>
                <p:childTnLst>
                  <p:par>
                    <p:cTn id="45" fill="hold">
                      <p:stCondLst>
                        <p:cond delay="0"/>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4"/>
                                        </p:tgtEl>
                                        <p:attrNameLst>
                                          <p:attrName>style.visibility</p:attrName>
                                        </p:attrNameLst>
                                      </p:cBhvr>
                                      <p:to>
                                        <p:strVal val="visible"/>
                                      </p:to>
                                    </p:set>
                                  </p:childTnLst>
                                </p:cTn>
                              </p:par>
                            </p:childTnLst>
                          </p:cTn>
                        </p:par>
                      </p:childTnLst>
                    </p:cTn>
                  </p:par>
                </p:childTnLst>
              </p:cTn>
              <p:nextCondLst>
                <p:cond evt="onClick" delay="0">
                  <p:tgtEl>
                    <p:spTgt spid="125"/>
                  </p:tgtEl>
                </p:cond>
              </p:nextCondLst>
            </p:seq>
            <p:seq concurrent="1" nextAc="seek">
              <p:cTn id="49" restart="whenNotActive" fill="hold" evtFilter="cancelBubble" nodeType="interactiveSeq">
                <p:stCondLst>
                  <p:cond evt="onClick" delay="0">
                    <p:tgtEl>
                      <p:spTgt spid="126"/>
                    </p:tgtEl>
                  </p:cond>
                </p:stCondLst>
                <p:endSync evt="end" delay="0">
                  <p:rtn val="all"/>
                </p:endSync>
                <p:childTnLst>
                  <p:par>
                    <p:cTn id="50" fill="hold">
                      <p:stCondLst>
                        <p:cond delay="0"/>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27"/>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28"/>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52"/>
                                        </p:tgtEl>
                                        <p:attrNameLst>
                                          <p:attrName>style.visibility</p:attrName>
                                        </p:attrNameLst>
                                      </p:cBhvr>
                                      <p:to>
                                        <p:strVal val="visible"/>
                                      </p:to>
                                    </p:set>
                                  </p:childTnLst>
                                </p:cTn>
                              </p:par>
                            </p:childTnLst>
                          </p:cTn>
                        </p:par>
                      </p:childTnLst>
                    </p:cTn>
                  </p:par>
                </p:childTnLst>
              </p:cTn>
              <p:nextCondLst>
                <p:cond evt="onClick" delay="0">
                  <p:tgtEl>
                    <p:spTgt spid="126"/>
                  </p:tgtEl>
                </p:cond>
              </p:nextCondLst>
            </p:seq>
            <p:seq concurrent="1" nextAc="seek">
              <p:cTn id="58" restart="whenNotActive" fill="hold" evtFilter="cancelBubble" nodeType="interactiveSeq">
                <p:stCondLst>
                  <p:cond evt="onClick" delay="0">
                    <p:tgtEl>
                      <p:spTgt spid="152"/>
                    </p:tgtEl>
                  </p:cond>
                </p:stCondLst>
                <p:endSync evt="end" delay="0">
                  <p:rtn val="all"/>
                </p:endSync>
                <p:childTnLst>
                  <p:par>
                    <p:cTn id="59" fill="hold">
                      <p:stCondLst>
                        <p:cond delay="0"/>
                      </p:stCondLst>
                      <p:childTnLst>
                        <p:par>
                          <p:cTn id="60" fill="hold">
                            <p:stCondLst>
                              <p:cond delay="0"/>
                            </p:stCondLst>
                            <p:childTnLst>
                              <p:par>
                                <p:cTn id="61" presetID="1" presetClass="entr" presetSubtype="0" fill="hold" grpId="0" nodeType="withEffect">
                                  <p:stCondLst>
                                    <p:cond delay="0"/>
                                  </p:stCondLst>
                                  <p:childTnLst>
                                    <p:set>
                                      <p:cBhvr>
                                        <p:cTn id="62" dur="1" fill="hold">
                                          <p:stCondLst>
                                            <p:cond delay="0"/>
                                          </p:stCondLst>
                                        </p:cTn>
                                        <p:tgtEl>
                                          <p:spTgt spid="15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55"/>
                                        </p:tgtEl>
                                        <p:attrNameLst>
                                          <p:attrName>style.visibility</p:attrName>
                                        </p:attrNameLst>
                                      </p:cBhvr>
                                      <p:to>
                                        <p:strVal val="visible"/>
                                      </p:to>
                                    </p:set>
                                  </p:childTnLst>
                                </p:cTn>
                              </p:par>
                            </p:childTnLst>
                          </p:cTn>
                        </p:par>
                      </p:childTnLst>
                    </p:cTn>
                  </p:par>
                </p:childTnLst>
              </p:cTn>
              <p:nextCondLst>
                <p:cond evt="onClick" delay="0">
                  <p:tgtEl>
                    <p:spTgt spid="152"/>
                  </p:tgtEl>
                </p:cond>
              </p:nextCondLst>
            </p:seq>
            <p:seq concurrent="1" nextAc="seek">
              <p:cTn id="65" restart="whenNotActive" fill="hold" evtFilter="cancelBubble" nodeType="interactiveSeq">
                <p:stCondLst>
                  <p:cond evt="onClick" delay="0">
                    <p:tgtEl>
                      <p:spTgt spid="155"/>
                    </p:tgtEl>
                  </p:cond>
                </p:stCondLst>
                <p:endSync evt="end" delay="0">
                  <p:rtn val="all"/>
                </p:endSync>
                <p:childTnLst>
                  <p:par>
                    <p:cTn id="66" fill="hold">
                      <p:stCondLst>
                        <p:cond delay="0"/>
                      </p:stCondLst>
                      <p:childTnLst>
                        <p:par>
                          <p:cTn id="67" fill="hold">
                            <p:stCondLst>
                              <p:cond delay="0"/>
                            </p:stCondLst>
                            <p:childTnLst>
                              <p:par>
                                <p:cTn id="68" presetID="1" presetClass="entr" presetSubtype="0" fill="hold" grpId="0" nodeType="withEffect">
                                  <p:stCondLst>
                                    <p:cond delay="0"/>
                                  </p:stCondLst>
                                  <p:childTnLst>
                                    <p:set>
                                      <p:cBhvr>
                                        <p:cTn id="69" dur="1" fill="hold">
                                          <p:stCondLst>
                                            <p:cond delay="0"/>
                                          </p:stCondLst>
                                        </p:cTn>
                                        <p:tgtEl>
                                          <p:spTgt spid="156"/>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57"/>
                                        </p:tgtEl>
                                        <p:attrNameLst>
                                          <p:attrName>style.visibility</p:attrName>
                                        </p:attrNameLst>
                                      </p:cBhvr>
                                      <p:to>
                                        <p:strVal val="visible"/>
                                      </p:to>
                                    </p:set>
                                  </p:childTnLst>
                                </p:cTn>
                              </p:par>
                            </p:childTnLst>
                          </p:cTn>
                        </p:par>
                      </p:childTnLst>
                    </p:cTn>
                  </p:par>
                </p:childTnLst>
              </p:cTn>
              <p:nextCondLst>
                <p:cond evt="onClick" delay="0">
                  <p:tgtEl>
                    <p:spTgt spid="155"/>
                  </p:tgtEl>
                </p:cond>
              </p:nextCondLst>
            </p:seq>
            <p:seq concurrent="1" nextAc="seek">
              <p:cTn id="72" restart="whenNotActive" fill="hold" evtFilter="cancelBubble" nodeType="interactiveSeq">
                <p:stCondLst>
                  <p:cond evt="onClick" delay="0">
                    <p:tgtEl>
                      <p:spTgt spid="157"/>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grpId="0" nodeType="withEffect">
                                  <p:stCondLst>
                                    <p:cond delay="0"/>
                                  </p:stCondLst>
                                  <p:childTnLst>
                                    <p:set>
                                      <p:cBhvr>
                                        <p:cTn id="76" dur="1" fill="hold">
                                          <p:stCondLst>
                                            <p:cond delay="0"/>
                                          </p:stCondLst>
                                        </p:cTn>
                                        <p:tgtEl>
                                          <p:spTgt spid="15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59"/>
                                        </p:tgtEl>
                                        <p:attrNameLst>
                                          <p:attrName>style.visibility</p:attrName>
                                        </p:attrNameLst>
                                      </p:cBhvr>
                                      <p:to>
                                        <p:strVal val="visible"/>
                                      </p:to>
                                    </p:set>
                                  </p:childTnLst>
                                </p:cTn>
                              </p:par>
                            </p:childTnLst>
                          </p:cTn>
                        </p:par>
                      </p:childTnLst>
                    </p:cTn>
                  </p:par>
                </p:childTnLst>
              </p:cTn>
              <p:nextCondLst>
                <p:cond evt="onClick" delay="0">
                  <p:tgtEl>
                    <p:spTgt spid="157"/>
                  </p:tgtEl>
                </p:cond>
              </p:nextCondLst>
            </p:seq>
            <p:seq concurrent="1" nextAc="seek">
              <p:cTn id="79" restart="whenNotActive" fill="hold" evtFilter="cancelBubble" nodeType="interactiveSeq">
                <p:stCondLst>
                  <p:cond evt="onClick" delay="0">
                    <p:tgtEl>
                      <p:spTgt spid="159"/>
                    </p:tgtEl>
                  </p:cond>
                </p:stCondLst>
                <p:endSync evt="end" delay="0">
                  <p:rtn val="all"/>
                </p:endSync>
                <p:childTnLst>
                  <p:par>
                    <p:cTn id="80" fill="hold">
                      <p:stCondLst>
                        <p:cond delay="0"/>
                      </p:stCondLst>
                      <p:childTnLst>
                        <p:par>
                          <p:cTn id="81" fill="hold">
                            <p:stCondLst>
                              <p:cond delay="0"/>
                            </p:stCondLst>
                            <p:childTnLst>
                              <p:par>
                                <p:cTn id="82" presetID="1" presetClass="entr" presetSubtype="0" fill="hold" grpId="0" nodeType="withEffect">
                                  <p:stCondLst>
                                    <p:cond delay="0"/>
                                  </p:stCondLst>
                                  <p:childTnLst>
                                    <p:set>
                                      <p:cBhvr>
                                        <p:cTn id="83" dur="1" fill="hold">
                                          <p:stCondLst>
                                            <p:cond delay="0"/>
                                          </p:stCondLst>
                                        </p:cTn>
                                        <p:tgtEl>
                                          <p:spTgt spid="160"/>
                                        </p:tgtEl>
                                        <p:attrNameLst>
                                          <p:attrName>style.visibility</p:attrName>
                                        </p:attrNameLst>
                                      </p:cBhvr>
                                      <p:to>
                                        <p:strVal val="visible"/>
                                      </p:to>
                                    </p:set>
                                  </p:childTnLst>
                                </p:cTn>
                              </p:par>
                            </p:childTnLst>
                          </p:cTn>
                        </p:par>
                        <p:par>
                          <p:cTn id="84" fill="hold">
                            <p:stCondLst>
                              <p:cond delay="0"/>
                            </p:stCondLst>
                            <p:childTnLst>
                              <p:par>
                                <p:cTn id="85" presetID="1" presetClass="entr" presetSubtype="0" fill="hold" grpId="0" nodeType="afterEffect">
                                  <p:stCondLst>
                                    <p:cond delay="1000"/>
                                  </p:stCondLst>
                                  <p:childTnLst>
                                    <p:set>
                                      <p:cBhvr>
                                        <p:cTn id="86" dur="1" fill="hold">
                                          <p:stCondLst>
                                            <p:cond delay="749"/>
                                          </p:stCondLst>
                                        </p:cTn>
                                        <p:tgtEl>
                                          <p:spTgt spid="161"/>
                                        </p:tgtEl>
                                        <p:attrNameLst>
                                          <p:attrName>style.visibility</p:attrName>
                                        </p:attrNameLst>
                                      </p:cBhvr>
                                      <p:to>
                                        <p:strVal val="visible"/>
                                      </p:to>
                                    </p:set>
                                  </p:childTnLst>
                                </p:cTn>
                              </p:par>
                            </p:childTnLst>
                          </p:cTn>
                        </p:par>
                      </p:childTnLst>
                    </p:cTn>
                  </p:par>
                </p:childTnLst>
              </p:cTn>
              <p:nextCondLst>
                <p:cond evt="onClick" delay="0">
                  <p:tgtEl>
                    <p:spTgt spid="159"/>
                  </p:tgtEl>
                </p:cond>
              </p:nextCondLst>
            </p:seq>
            <p:seq concurrent="1" nextAc="seek">
              <p:cTn id="87" restart="whenNotActive" fill="hold" evtFilter="cancelBubble" nodeType="interactiveSeq">
                <p:stCondLst>
                  <p:cond evt="onClick" delay="0">
                    <p:tgtEl>
                      <p:spTgt spid="124"/>
                    </p:tgtEl>
                  </p:cond>
                </p:stCondLst>
                <p:endSync evt="end" delay="0">
                  <p:rtn val="all"/>
                </p:endSync>
                <p:childTnLst>
                  <p:par>
                    <p:cTn id="88" fill="hold">
                      <p:stCondLst>
                        <p:cond delay="0"/>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3"/>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126"/>
                                        </p:tgtEl>
                                        <p:attrNameLst>
                                          <p:attrName>style.visibility</p:attrName>
                                        </p:attrNameLst>
                                      </p:cBhvr>
                                      <p:to>
                                        <p:strVal val="visible"/>
                                      </p:to>
                                    </p:set>
                                  </p:childTnLst>
                                </p:cTn>
                              </p:par>
                            </p:childTnLst>
                          </p:cTn>
                        </p:par>
                      </p:childTnLst>
                    </p:cTn>
                  </p:par>
                </p:childTnLst>
              </p:cTn>
              <p:nextCondLst>
                <p:cond evt="onClick" delay="0">
                  <p:tgtEl>
                    <p:spTgt spid="124"/>
                  </p:tgtEl>
                </p:cond>
              </p:nextCondLst>
            </p:seq>
          </p:childTnLst>
        </p:cTn>
      </p:par>
    </p:tnLst>
    <p:bldLst>
      <p:bldP spid="128" grpId="0"/>
      <p:bldP spid="108" grpId="0" animBg="1"/>
      <p:bldP spid="109" grpId="0"/>
      <p:bldP spid="111" grpId="0" animBg="1"/>
      <p:bldP spid="112" grpId="0"/>
      <p:bldP spid="114" grpId="0" animBg="1"/>
      <p:bldP spid="116" grpId="0"/>
      <p:bldP spid="119" grpId="0" animBg="1"/>
      <p:bldP spid="120" grpId="0"/>
      <p:bldP spid="122" grpId="0" animBg="1"/>
      <p:bldP spid="123" grpId="0"/>
      <p:bldP spid="124" grpId="0"/>
      <p:bldP spid="125" grpId="0" animBg="1"/>
      <p:bldP spid="126" grpId="0" animBg="1"/>
      <p:bldP spid="127" grpId="0"/>
      <p:bldP spid="152" grpId="0" animBg="1"/>
      <p:bldP spid="154" grpId="0"/>
      <p:bldP spid="155" grpId="0" animBg="1"/>
      <p:bldP spid="156" grpId="0"/>
      <p:bldP spid="157" grpId="0" animBg="1"/>
      <p:bldP spid="158" grpId="0"/>
      <p:bldP spid="159" grpId="0" animBg="1"/>
      <p:bldP spid="160" grpId="0"/>
      <p:bldP spid="161" grpId="0"/>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DF5F760A-E27F-3547-08FF-1572773EE303}"/>
              </a:ext>
            </a:extLst>
          </p:cNvPr>
          <p:cNvSpPr>
            <a:spLocks noGrp="1"/>
          </p:cNvSpPr>
          <p:nvPr>
            <p:ph type="sldNum" sz="quarter" idx="12"/>
          </p:nvPr>
        </p:nvSpPr>
        <p:spPr/>
        <p:txBody>
          <a:bodyPr/>
          <a:lstStyle/>
          <a:p>
            <a:fld id="{C9CD412D-C60F-4771-A1CB-FFD7B5773953}" type="slidenum">
              <a:rPr lang="de-DE" smtClean="0"/>
              <a:pPr/>
              <a:t>40</a:t>
            </a:fld>
            <a:endParaRPr lang="de-DE" dirty="0"/>
          </a:p>
        </p:txBody>
      </p:sp>
      <p:sp>
        <p:nvSpPr>
          <p:cNvPr id="8" name="Textfeld 7">
            <a:extLst>
              <a:ext uri="{FF2B5EF4-FFF2-40B4-BE49-F238E27FC236}">
                <a16:creationId xmlns:a16="http://schemas.microsoft.com/office/drawing/2014/main" id="{5DF16351-5E9B-BEB7-4743-90F7EEA02C6F}"/>
              </a:ext>
            </a:extLst>
          </p:cNvPr>
          <p:cNvSpPr txBox="1">
            <a:spLocks noChangeArrowheads="1"/>
          </p:cNvSpPr>
          <p:nvPr/>
        </p:nvSpPr>
        <p:spPr bwMode="auto">
          <a:xfrm>
            <a:off x="282726" y="1075383"/>
            <a:ext cx="6112571"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rPr>
              <a:t>Aufzählungen werden</a:t>
            </a:r>
            <a:r>
              <a:rPr kumimoji="0" lang="de-DE" sz="2200" b="0" i="0" u="none" strike="noStrike" kern="0" cap="none" spc="0" normalizeH="0" noProof="0" dirty="0">
                <a:ln>
                  <a:noFill/>
                </a:ln>
                <a:solidFill>
                  <a:srgbClr val="1F497D">
                    <a:lumMod val="60000"/>
                    <a:lumOff val="40000"/>
                  </a:srgbClr>
                </a:solidFill>
                <a:effectLst/>
                <a:uLnTx/>
                <a:uFillTx/>
                <a:latin typeface="Trebuchet MS" pitchFamily="34" charset="0"/>
              </a:rPr>
              <a:t> durch Kommas getrennt.</a:t>
            </a:r>
          </a:p>
          <a:p>
            <a:pPr eaLnBrk="1" fontAlgn="auto" hangingPunct="1">
              <a:spcBef>
                <a:spcPts val="0"/>
              </a:spcBef>
              <a:spcAft>
                <a:spcPts val="0"/>
              </a:spcAft>
              <a:buNone/>
              <a:defRPr/>
            </a:pPr>
            <a:r>
              <a:rPr lang="de-DE" sz="2200" kern="0" dirty="0">
                <a:latin typeface="Trebuchet MS" pitchFamily="34" charset="0"/>
              </a:rPr>
              <a:t>Beispiel:</a:t>
            </a:r>
          </a:p>
        </p:txBody>
      </p:sp>
      <p:sp>
        <p:nvSpPr>
          <p:cNvPr id="10" name="Textfeld 9">
            <a:extLst>
              <a:ext uri="{FF2B5EF4-FFF2-40B4-BE49-F238E27FC236}">
                <a16:creationId xmlns:a16="http://schemas.microsoft.com/office/drawing/2014/main" id="{E47B67C8-7E07-E775-C50C-C3024D0CC10A}"/>
              </a:ext>
            </a:extLst>
          </p:cNvPr>
          <p:cNvSpPr txBox="1">
            <a:spLocks noChangeArrowheads="1"/>
          </p:cNvSpPr>
          <p:nvPr/>
        </p:nvSpPr>
        <p:spPr bwMode="auto">
          <a:xfrm>
            <a:off x="282726" y="1937614"/>
            <a:ext cx="8018542"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rPr>
              <a:t>Nachgestellte Erläuterungen werden mit Kommas abgetrennt.</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solidFill>
                  <a:schemeClr val="tx1"/>
                </a:solidFill>
                <a:effectLst/>
                <a:uLnTx/>
                <a:uFillTx/>
                <a:latin typeface="Trebuchet MS" pitchFamily="34" charset="0"/>
              </a:rPr>
              <a:t>Beispiel:</a:t>
            </a:r>
          </a:p>
        </p:txBody>
      </p:sp>
      <p:sp>
        <p:nvSpPr>
          <p:cNvPr id="11" name="Textfeld 10">
            <a:extLst>
              <a:ext uri="{FF2B5EF4-FFF2-40B4-BE49-F238E27FC236}">
                <a16:creationId xmlns:a16="http://schemas.microsoft.com/office/drawing/2014/main" id="{10830560-A37B-D0C7-35A3-DE8E8DD0A584}"/>
              </a:ext>
            </a:extLst>
          </p:cNvPr>
          <p:cNvSpPr txBox="1">
            <a:spLocks noChangeArrowheads="1"/>
          </p:cNvSpPr>
          <p:nvPr/>
        </p:nvSpPr>
        <p:spPr bwMode="auto">
          <a:xfrm>
            <a:off x="11155934" y="1484784"/>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1200" b="0" i="0" u="none" strike="noStrike" kern="0" cap="none" spc="0" normalizeH="0" baseline="0" noProof="0" dirty="0">
                <a:ln>
                  <a:noFill/>
                </a:ln>
                <a:solidFill>
                  <a:schemeClr val="bg1"/>
                </a:solidFill>
                <a:effectLst/>
                <a:uLnTx/>
                <a:uFillTx/>
                <a:latin typeface="Trebuchet MS" pitchFamily="34" charset="0"/>
              </a:rPr>
              <a:t>weiter</a:t>
            </a:r>
          </a:p>
        </p:txBody>
      </p:sp>
      <p:sp>
        <p:nvSpPr>
          <p:cNvPr id="12" name="Textfeld 11">
            <a:extLst>
              <a:ext uri="{FF2B5EF4-FFF2-40B4-BE49-F238E27FC236}">
                <a16:creationId xmlns:a16="http://schemas.microsoft.com/office/drawing/2014/main" id="{196BFFAB-518E-F428-4AFB-E29F86CF350D}"/>
              </a:ext>
            </a:extLst>
          </p:cNvPr>
          <p:cNvSpPr txBox="1">
            <a:spLocks noChangeArrowheads="1"/>
          </p:cNvSpPr>
          <p:nvPr/>
        </p:nvSpPr>
        <p:spPr bwMode="auto">
          <a:xfrm>
            <a:off x="282726" y="2832883"/>
            <a:ext cx="9940542"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rPr>
              <a:t>Mehrteilige Datums-,</a:t>
            </a:r>
            <a:r>
              <a:rPr kumimoji="0" lang="de-DE" sz="2200" b="0" i="0" u="none" strike="noStrike" kern="0" cap="none" spc="0" normalizeH="0" noProof="0" dirty="0">
                <a:ln>
                  <a:noFill/>
                </a:ln>
                <a:solidFill>
                  <a:srgbClr val="1F497D">
                    <a:lumMod val="60000"/>
                    <a:lumOff val="40000"/>
                  </a:srgbClr>
                </a:solidFill>
                <a:effectLst/>
                <a:uLnTx/>
                <a:uFillTx/>
                <a:latin typeface="Trebuchet MS" pitchFamily="34" charset="0"/>
              </a:rPr>
              <a:t> Adress- und Zeitangaben werden mit Komma getrennt,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noProof="0" dirty="0">
                <a:ln>
                  <a:noFill/>
                </a:ln>
                <a:solidFill>
                  <a:srgbClr val="1F497D">
                    <a:lumMod val="60000"/>
                    <a:lumOff val="40000"/>
                  </a:srgbClr>
                </a:solidFill>
                <a:effectLst/>
                <a:uLnTx/>
                <a:uFillTx/>
                <a:latin typeface="Trebuchet MS" pitchFamily="34" charset="0"/>
              </a:rPr>
              <a:t>es sei denn, sie werden mit einer Präposition eingeleitet.</a:t>
            </a:r>
            <a:endPar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solidFill>
                  <a:schemeClr val="tx1"/>
                </a:solidFill>
                <a:effectLst/>
                <a:uLnTx/>
                <a:uFillTx/>
                <a:latin typeface="Trebuchet MS" pitchFamily="34" charset="0"/>
              </a:rPr>
              <a:t>Beispiel:</a:t>
            </a:r>
          </a:p>
        </p:txBody>
      </p:sp>
      <p:sp>
        <p:nvSpPr>
          <p:cNvPr id="13" name="Textfeld 12">
            <a:extLst>
              <a:ext uri="{FF2B5EF4-FFF2-40B4-BE49-F238E27FC236}">
                <a16:creationId xmlns:a16="http://schemas.microsoft.com/office/drawing/2014/main" id="{B5B2F7EA-9755-FBC9-87E7-B01A90E5F6FA}"/>
              </a:ext>
            </a:extLst>
          </p:cNvPr>
          <p:cNvSpPr txBox="1">
            <a:spLocks noChangeArrowheads="1"/>
          </p:cNvSpPr>
          <p:nvPr/>
        </p:nvSpPr>
        <p:spPr bwMode="auto">
          <a:xfrm>
            <a:off x="11155934" y="2380695"/>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1200" b="0" i="0" u="none" strike="noStrike" kern="0" cap="none" spc="0" normalizeH="0" baseline="0" noProof="0" dirty="0">
                <a:ln>
                  <a:noFill/>
                </a:ln>
                <a:solidFill>
                  <a:schemeClr val="bg1"/>
                </a:solidFill>
                <a:effectLst/>
                <a:uLnTx/>
                <a:uFillTx/>
                <a:latin typeface="Trebuchet MS" pitchFamily="34" charset="0"/>
              </a:rPr>
              <a:t>weiter</a:t>
            </a:r>
          </a:p>
        </p:txBody>
      </p:sp>
      <p:sp>
        <p:nvSpPr>
          <p:cNvPr id="14" name="Textfeld 13">
            <a:extLst>
              <a:ext uri="{FF2B5EF4-FFF2-40B4-BE49-F238E27FC236}">
                <a16:creationId xmlns:a16="http://schemas.microsoft.com/office/drawing/2014/main" id="{570A3239-4F07-8911-AE6D-C1368AD4587A}"/>
              </a:ext>
            </a:extLst>
          </p:cNvPr>
          <p:cNvSpPr txBox="1">
            <a:spLocks noChangeArrowheads="1"/>
          </p:cNvSpPr>
          <p:nvPr/>
        </p:nvSpPr>
        <p:spPr bwMode="auto">
          <a:xfrm>
            <a:off x="282726" y="4070707"/>
            <a:ext cx="8228535"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rPr>
              <a:t>Vor Konjunktionen, die einen Widerspruch, eine Einschränkung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lang="de-DE" sz="2200" kern="0" dirty="0">
                <a:solidFill>
                  <a:srgbClr val="1F497D">
                    <a:lumMod val="60000"/>
                    <a:lumOff val="40000"/>
                  </a:srgbClr>
                </a:solidFill>
                <a:latin typeface="Trebuchet MS" pitchFamily="34" charset="0"/>
              </a:rPr>
              <a:t>oder besondere Hervorhebung </a:t>
            </a:r>
            <a:r>
              <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rPr>
              <a:t>einleiten, </a:t>
            </a:r>
            <a:r>
              <a:rPr lang="de-DE" sz="2200" kern="0" dirty="0">
                <a:solidFill>
                  <a:srgbClr val="1F497D">
                    <a:lumMod val="60000"/>
                    <a:lumOff val="40000"/>
                  </a:srgbClr>
                </a:solidFill>
                <a:latin typeface="Trebuchet MS" pitchFamily="34" charset="0"/>
              </a:rPr>
              <a:t>kommt ein Komma.</a:t>
            </a:r>
            <a:r>
              <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rPr>
              <a:t>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solidFill>
                  <a:schemeClr val="tx1"/>
                </a:solidFill>
                <a:effectLst/>
                <a:uLnTx/>
                <a:uFillTx/>
                <a:latin typeface="Trebuchet MS" pitchFamily="34" charset="0"/>
              </a:rPr>
              <a:t>Beispiel:</a:t>
            </a:r>
          </a:p>
        </p:txBody>
      </p:sp>
      <p:sp>
        <p:nvSpPr>
          <p:cNvPr id="15" name="Textfeld 14">
            <a:extLst>
              <a:ext uri="{FF2B5EF4-FFF2-40B4-BE49-F238E27FC236}">
                <a16:creationId xmlns:a16="http://schemas.microsoft.com/office/drawing/2014/main" id="{761C4024-A704-5F57-B368-6EE9D1F093C0}"/>
              </a:ext>
            </a:extLst>
          </p:cNvPr>
          <p:cNvSpPr txBox="1">
            <a:spLocks noChangeArrowheads="1"/>
          </p:cNvSpPr>
          <p:nvPr/>
        </p:nvSpPr>
        <p:spPr bwMode="auto">
          <a:xfrm>
            <a:off x="11155934" y="3584049"/>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1200" b="0" i="0" u="none" strike="noStrike" kern="0" cap="none" spc="0" normalizeH="0" baseline="0" noProof="0" dirty="0">
                <a:ln>
                  <a:noFill/>
                </a:ln>
                <a:solidFill>
                  <a:schemeClr val="bg1"/>
                </a:solidFill>
                <a:effectLst/>
                <a:uLnTx/>
                <a:uFillTx/>
                <a:latin typeface="Trebuchet MS" pitchFamily="34" charset="0"/>
              </a:rPr>
              <a:t>weiter</a:t>
            </a:r>
          </a:p>
        </p:txBody>
      </p:sp>
      <p:sp>
        <p:nvSpPr>
          <p:cNvPr id="17" name="Textfeld 16">
            <a:extLst>
              <a:ext uri="{FF2B5EF4-FFF2-40B4-BE49-F238E27FC236}">
                <a16:creationId xmlns:a16="http://schemas.microsoft.com/office/drawing/2014/main" id="{6257B6E2-2B07-6001-E879-F2A77DABFF1C}"/>
              </a:ext>
            </a:extLst>
          </p:cNvPr>
          <p:cNvSpPr txBox="1">
            <a:spLocks noChangeArrowheads="1"/>
          </p:cNvSpPr>
          <p:nvPr/>
        </p:nvSpPr>
        <p:spPr bwMode="auto">
          <a:xfrm>
            <a:off x="282726" y="5304505"/>
            <a:ext cx="8821646" cy="1107996"/>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rPr>
              <a:t>Bei Verben in der Grundform</a:t>
            </a:r>
            <a:r>
              <a:rPr kumimoji="0" lang="de-DE" sz="2200" b="0" i="0" u="none" strike="noStrike" kern="0" cap="none" spc="0" normalizeH="0" noProof="0" dirty="0">
                <a:ln>
                  <a:noFill/>
                </a:ln>
                <a:solidFill>
                  <a:srgbClr val="1F497D">
                    <a:lumMod val="60000"/>
                    <a:lumOff val="40000"/>
                  </a:srgbClr>
                </a:solidFill>
                <a:effectLst/>
                <a:uLnTx/>
                <a:uFillTx/>
                <a:latin typeface="Trebuchet MS" pitchFamily="34" charset="0"/>
              </a:rPr>
              <a:t> mit </a:t>
            </a:r>
            <a:r>
              <a:rPr kumimoji="0" lang="de-DE" sz="2200" b="0" i="1" u="none" strike="noStrike" kern="0" cap="none" spc="0" normalizeH="0" noProof="0" dirty="0">
                <a:ln>
                  <a:noFill/>
                </a:ln>
                <a:solidFill>
                  <a:srgbClr val="1F497D">
                    <a:lumMod val="60000"/>
                    <a:lumOff val="40000"/>
                  </a:srgbClr>
                </a:solidFill>
                <a:effectLst/>
                <a:uLnTx/>
                <a:uFillTx/>
                <a:latin typeface="Trebuchet MS" pitchFamily="34" charset="0"/>
              </a:rPr>
              <a:t>zu</a:t>
            </a:r>
            <a:r>
              <a:rPr kumimoji="0" lang="de-DE" sz="2200" b="0" i="0" u="none" strike="noStrike" kern="0" cap="none" spc="0" normalizeH="0" noProof="0" dirty="0">
                <a:ln>
                  <a:noFill/>
                </a:ln>
                <a:solidFill>
                  <a:srgbClr val="1F497D">
                    <a:lumMod val="60000"/>
                    <a:lumOff val="40000"/>
                  </a:srgbClr>
                </a:solidFill>
                <a:effectLst/>
                <a:uLnTx/>
                <a:uFillTx/>
                <a:latin typeface="Trebuchet MS" pitchFamily="34" charset="0"/>
              </a:rPr>
              <a:t> setzen wir ein Komma, </a:t>
            </a: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noProof="0" dirty="0">
                <a:ln>
                  <a:noFill/>
                </a:ln>
                <a:solidFill>
                  <a:srgbClr val="1F497D">
                    <a:lumMod val="60000"/>
                    <a:lumOff val="40000"/>
                  </a:srgbClr>
                </a:solidFill>
                <a:effectLst/>
                <a:uLnTx/>
                <a:uFillTx/>
                <a:latin typeface="Trebuchet MS" pitchFamily="34" charset="0"/>
              </a:rPr>
              <a:t>außer der Infinitiv steht in direkter Verbindung mit einem Hilfsverb.</a:t>
            </a:r>
            <a:endParaRPr kumimoji="0" lang="de-DE" sz="2200" b="0" i="0" u="none" strike="noStrike" kern="0" cap="none" spc="0" normalizeH="0" baseline="0" noProof="0" dirty="0">
              <a:ln>
                <a:noFill/>
              </a:ln>
              <a:solidFill>
                <a:srgbClr val="1F497D">
                  <a:lumMod val="60000"/>
                  <a:lumOff val="40000"/>
                </a:srgbClr>
              </a:solidFill>
              <a:effectLst/>
              <a:uLnTx/>
              <a:uFillTx/>
              <a:latin typeface="Trebuchet MS" pitchFamily="34" charset="0"/>
            </a:endParaRPr>
          </a:p>
          <a:p>
            <a:pPr marL="0" marR="0" lvl="0" indent="0"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solidFill>
                  <a:schemeClr val="tx1"/>
                </a:solidFill>
                <a:effectLst/>
                <a:uLnTx/>
                <a:uFillTx/>
                <a:latin typeface="Trebuchet MS" pitchFamily="34" charset="0"/>
              </a:rPr>
              <a:t>Beispiele:</a:t>
            </a:r>
          </a:p>
        </p:txBody>
      </p:sp>
      <p:sp>
        <p:nvSpPr>
          <p:cNvPr id="18" name="Textfeld 17">
            <a:extLst>
              <a:ext uri="{FF2B5EF4-FFF2-40B4-BE49-F238E27FC236}">
                <a16:creationId xmlns:a16="http://schemas.microsoft.com/office/drawing/2014/main" id="{674E8E2B-9020-EAD0-F4AF-C4A9E822BD63}"/>
              </a:ext>
            </a:extLst>
          </p:cNvPr>
          <p:cNvSpPr txBox="1">
            <a:spLocks noChangeArrowheads="1"/>
          </p:cNvSpPr>
          <p:nvPr/>
        </p:nvSpPr>
        <p:spPr bwMode="auto">
          <a:xfrm>
            <a:off x="11155934" y="4801820"/>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1200" b="0" i="0" u="none" strike="noStrike" kern="0" cap="none" spc="0" normalizeH="0" baseline="0" noProof="0" dirty="0">
                <a:ln>
                  <a:noFill/>
                </a:ln>
                <a:solidFill>
                  <a:schemeClr val="bg1"/>
                </a:solidFill>
                <a:effectLst/>
                <a:uLnTx/>
                <a:uFillTx/>
                <a:latin typeface="Trebuchet MS" pitchFamily="34" charset="0"/>
              </a:rPr>
              <a:t>weiter</a:t>
            </a:r>
          </a:p>
        </p:txBody>
      </p:sp>
      <p:sp>
        <p:nvSpPr>
          <p:cNvPr id="23" name="Textfeld 22">
            <a:extLst>
              <a:ext uri="{FF2B5EF4-FFF2-40B4-BE49-F238E27FC236}">
                <a16:creationId xmlns:a16="http://schemas.microsoft.com/office/drawing/2014/main" id="{E1DA900E-F1AE-C54E-B92F-2AA202E9C91B}"/>
              </a:ext>
            </a:extLst>
          </p:cNvPr>
          <p:cNvSpPr txBox="1"/>
          <p:nvPr/>
        </p:nvSpPr>
        <p:spPr>
          <a:xfrm>
            <a:off x="1574327" y="1413937"/>
            <a:ext cx="6147486" cy="430887"/>
          </a:xfrm>
          <a:prstGeom prst="rect">
            <a:avLst/>
          </a:prstGeom>
          <a:noFill/>
        </p:spPr>
        <p:txBody>
          <a:bodyPr wrap="square">
            <a:spAutoFit/>
          </a:bodyPr>
          <a:lstStyle/>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Die Ampel ist entweder rot</a:t>
            </a:r>
            <a:r>
              <a:rPr kumimoji="0" lang="de-DE" sz="2200" b="1"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grün</a:t>
            </a:r>
            <a:r>
              <a:rPr kumimoji="0" lang="de-DE" sz="2200" b="1"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oder gelb. </a:t>
            </a:r>
            <a:endParaRPr lang="de-DE" dirty="0"/>
          </a:p>
        </p:txBody>
      </p:sp>
      <p:sp>
        <p:nvSpPr>
          <p:cNvPr id="24" name="Textfeld 23">
            <a:extLst>
              <a:ext uri="{FF2B5EF4-FFF2-40B4-BE49-F238E27FC236}">
                <a16:creationId xmlns:a16="http://schemas.microsoft.com/office/drawing/2014/main" id="{A056A994-9B52-AC79-C49D-5CAEA212C88E}"/>
              </a:ext>
            </a:extLst>
          </p:cNvPr>
          <p:cNvSpPr txBox="1"/>
          <p:nvPr/>
        </p:nvSpPr>
        <p:spPr>
          <a:xfrm>
            <a:off x="260109" y="519540"/>
            <a:ext cx="8727756" cy="369332"/>
          </a:xfrm>
          <a:prstGeom prst="rect">
            <a:avLst/>
          </a:prstGeom>
          <a:noFill/>
        </p:spPr>
        <p:txBody>
          <a:bodyPr wrap="square">
            <a:spAutoFit/>
          </a:bodyPr>
          <a:lstStyle/>
          <a:p>
            <a:pPr marL="0" marR="0" lvl="0" indent="0" defTabSz="914400" eaLnBrk="0" fontAlgn="auto" latinLnBrk="0" hangingPunct="0">
              <a:lnSpc>
                <a:spcPct val="100000"/>
              </a:lnSpc>
              <a:spcBef>
                <a:spcPct val="0"/>
              </a:spcBef>
              <a:spcAft>
                <a:spcPts val="0"/>
              </a:spcAft>
              <a:buClrTx/>
              <a:buSzTx/>
              <a:buFontTx/>
              <a:buNone/>
              <a:tabLst/>
              <a:defRPr/>
            </a:pPr>
            <a:r>
              <a:rPr kumimoji="0" lang="de-DE" altLang="de-DE" i="0" u="none" strike="noStrike" kern="0" cap="none" spc="0" normalizeH="0" baseline="0" noProof="0" dirty="0">
                <a:ln>
                  <a:noFill/>
                </a:ln>
                <a:solidFill>
                  <a:srgbClr val="FF0000"/>
                </a:solidFill>
                <a:effectLst/>
                <a:uLnTx/>
                <a:uFillTx/>
                <a:latin typeface="Trebuchet MS" pitchFamily="34" charset="0"/>
              </a:rPr>
              <a:t>Klick auf Beispiele für einen Vorschlag!</a:t>
            </a:r>
          </a:p>
        </p:txBody>
      </p:sp>
      <p:sp>
        <p:nvSpPr>
          <p:cNvPr id="26" name="Textfeld 25">
            <a:extLst>
              <a:ext uri="{FF2B5EF4-FFF2-40B4-BE49-F238E27FC236}">
                <a16:creationId xmlns:a16="http://schemas.microsoft.com/office/drawing/2014/main" id="{27EE9963-86FD-5079-ED32-FFC3B426B613}"/>
              </a:ext>
            </a:extLst>
          </p:cNvPr>
          <p:cNvSpPr txBox="1"/>
          <p:nvPr/>
        </p:nvSpPr>
        <p:spPr>
          <a:xfrm>
            <a:off x="1550244" y="2279217"/>
            <a:ext cx="6147486" cy="430887"/>
          </a:xfrm>
          <a:prstGeom prst="rect">
            <a:avLst/>
          </a:prstGeom>
          <a:noFill/>
        </p:spPr>
        <p:txBody>
          <a:bodyPr wrap="square">
            <a:spAutoFit/>
          </a:bodyPr>
          <a:lstStyle/>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Das Buch</a:t>
            </a:r>
            <a:r>
              <a:rPr kumimoji="0" lang="de-DE" sz="2200" b="1"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das ich gelesen habe</a:t>
            </a:r>
            <a:r>
              <a:rPr kumimoji="0" lang="de-DE" sz="2200" b="1"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war spannend.</a:t>
            </a:r>
            <a:endParaRPr lang="de-DE" dirty="0"/>
          </a:p>
        </p:txBody>
      </p:sp>
      <p:sp>
        <p:nvSpPr>
          <p:cNvPr id="28" name="Textfeld 27">
            <a:extLst>
              <a:ext uri="{FF2B5EF4-FFF2-40B4-BE49-F238E27FC236}">
                <a16:creationId xmlns:a16="http://schemas.microsoft.com/office/drawing/2014/main" id="{D65D5DD8-BAA1-19C1-A43A-89934C5D29F4}"/>
              </a:ext>
            </a:extLst>
          </p:cNvPr>
          <p:cNvSpPr txBox="1"/>
          <p:nvPr/>
        </p:nvSpPr>
        <p:spPr>
          <a:xfrm>
            <a:off x="1550244" y="3522951"/>
            <a:ext cx="9770622" cy="430887"/>
          </a:xfrm>
          <a:prstGeom prst="rect">
            <a:avLst/>
          </a:prstGeom>
          <a:noFill/>
        </p:spPr>
        <p:txBody>
          <a:bodyPr wrap="square">
            <a:spAutoFit/>
          </a:bodyPr>
          <a:lstStyle/>
          <a:p>
            <a:r>
              <a:rPr kumimoji="0" lang="de-DE" sz="2200" b="0" i="0" u="none" strike="noStrike" kern="0" cap="none" spc="0" normalizeH="0" baseline="0" noProof="0" dirty="0">
                <a:ln>
                  <a:noFill/>
                </a:ln>
                <a:solidFill>
                  <a:schemeClr val="tx1"/>
                </a:solidFill>
                <a:effectLst/>
                <a:uLnTx/>
                <a:uFillTx/>
                <a:latin typeface="Trebuchet MS" pitchFamily="34" charset="0"/>
              </a:rPr>
              <a:t>Wir treffen uns am Donnerstag,</a:t>
            </a:r>
            <a:r>
              <a:rPr kumimoji="0" lang="de-DE" sz="2200" b="0" i="0" u="none" strike="noStrike" kern="0" cap="none" spc="0" normalizeH="0" noProof="0" dirty="0">
                <a:ln>
                  <a:noFill/>
                </a:ln>
                <a:solidFill>
                  <a:schemeClr val="tx1"/>
                </a:solidFill>
                <a:effectLst/>
                <a:uLnTx/>
                <a:uFillTx/>
                <a:latin typeface="Trebuchet MS" pitchFamily="34" charset="0"/>
              </a:rPr>
              <a:t> 2</a:t>
            </a:r>
            <a:r>
              <a:rPr lang="de-DE" sz="2200" b="1" kern="0" dirty="0">
                <a:solidFill>
                  <a:schemeClr val="tx2">
                    <a:lumMod val="60000"/>
                    <a:lumOff val="40000"/>
                  </a:schemeClr>
                </a:solidFill>
                <a:latin typeface="Trebuchet MS" pitchFamily="34" charset="0"/>
              </a:rPr>
              <a:t>.</a:t>
            </a:r>
            <a:r>
              <a:rPr kumimoji="0" lang="de-DE" sz="2200" b="0" i="0" u="none" strike="noStrike" kern="0" cap="none" spc="0" normalizeH="0" noProof="0" dirty="0">
                <a:ln>
                  <a:noFill/>
                </a:ln>
                <a:solidFill>
                  <a:schemeClr val="tx1"/>
                </a:solidFill>
                <a:effectLst/>
                <a:uLnTx/>
                <a:uFillTx/>
                <a:latin typeface="Trebuchet MS" pitchFamily="34" charset="0"/>
              </a:rPr>
              <a:t> Mai</a:t>
            </a:r>
            <a:r>
              <a:rPr kumimoji="0" lang="de-DE" sz="2200" b="1" i="0" u="none" strike="noStrike" kern="0" cap="none" spc="0" normalizeH="0" noProof="0" dirty="0">
                <a:ln>
                  <a:noFill/>
                </a:ln>
                <a:solidFill>
                  <a:schemeClr val="tx2">
                    <a:lumMod val="60000"/>
                    <a:lumOff val="40000"/>
                  </a:schemeClr>
                </a:solidFill>
                <a:effectLst/>
                <a:uLnTx/>
                <a:uFillTx/>
                <a:latin typeface="Trebuchet MS" pitchFamily="34" charset="0"/>
              </a:rPr>
              <a:t>,</a:t>
            </a:r>
            <a:r>
              <a:rPr kumimoji="0" lang="de-DE" sz="2200" b="0" i="0" u="none" strike="noStrike" kern="0" cap="none" spc="0" normalizeH="0" noProof="0" dirty="0">
                <a:ln>
                  <a:noFill/>
                </a:ln>
                <a:solidFill>
                  <a:schemeClr val="tx1"/>
                </a:solidFill>
                <a:effectLst/>
                <a:uLnTx/>
                <a:uFillTx/>
                <a:latin typeface="Trebuchet MS" pitchFamily="34" charset="0"/>
              </a:rPr>
              <a:t> 14 Uhr. </a:t>
            </a:r>
            <a:r>
              <a:rPr kumimoji="0" lang="de-DE" sz="2200" b="0" i="0" u="none" strike="noStrike" kern="0" cap="none" spc="0" normalizeH="0" noProof="0" dirty="0">
                <a:ln>
                  <a:noFill/>
                </a:ln>
                <a:solidFill>
                  <a:srgbClr val="FF0000"/>
                </a:solidFill>
                <a:effectLst/>
                <a:uLnTx/>
                <a:uFillTx/>
                <a:latin typeface="Trebuchet MS" pitchFamily="34" charset="0"/>
              </a:rPr>
              <a:t>Aber: </a:t>
            </a:r>
            <a:r>
              <a:rPr kumimoji="0" lang="de-DE" sz="2200" b="0" i="0" u="none" strike="noStrike" kern="0" cap="none" spc="0" normalizeH="0" noProof="0" dirty="0">
                <a:ln>
                  <a:noFill/>
                </a:ln>
                <a:solidFill>
                  <a:schemeClr val="tx1"/>
                </a:solidFill>
                <a:effectLst/>
                <a:uLnTx/>
                <a:uFillTx/>
                <a:latin typeface="Trebuchet MS" pitchFamily="34" charset="0"/>
              </a:rPr>
              <a:t>... 2. Mai um 14 Uhr.</a:t>
            </a:r>
            <a:endParaRPr lang="de-DE" sz="2200" dirty="0"/>
          </a:p>
        </p:txBody>
      </p:sp>
      <p:sp>
        <p:nvSpPr>
          <p:cNvPr id="30" name="Textfeld 29">
            <a:extLst>
              <a:ext uri="{FF2B5EF4-FFF2-40B4-BE49-F238E27FC236}">
                <a16:creationId xmlns:a16="http://schemas.microsoft.com/office/drawing/2014/main" id="{CB777FEE-A2A2-56AC-5391-6093F6CE9E00}"/>
              </a:ext>
            </a:extLst>
          </p:cNvPr>
          <p:cNvSpPr txBox="1"/>
          <p:nvPr/>
        </p:nvSpPr>
        <p:spPr>
          <a:xfrm>
            <a:off x="1550244" y="4747816"/>
            <a:ext cx="6147486" cy="430887"/>
          </a:xfrm>
          <a:prstGeom prst="rect">
            <a:avLst/>
          </a:prstGeom>
          <a:noFill/>
        </p:spPr>
        <p:txBody>
          <a:bodyPr wrap="square">
            <a:spAutoFit/>
          </a:bodyPr>
          <a:lstStyle/>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Susi ist gut im Turnen, aber nicht in Musik. </a:t>
            </a:r>
            <a:endParaRPr lang="de-DE" dirty="0"/>
          </a:p>
        </p:txBody>
      </p:sp>
      <p:sp>
        <p:nvSpPr>
          <p:cNvPr id="32" name="Textfeld 31">
            <a:extLst>
              <a:ext uri="{FF2B5EF4-FFF2-40B4-BE49-F238E27FC236}">
                <a16:creationId xmlns:a16="http://schemas.microsoft.com/office/drawing/2014/main" id="{5EFC82A5-F028-8B91-D668-FEC8C345B7B8}"/>
              </a:ext>
            </a:extLst>
          </p:cNvPr>
          <p:cNvSpPr txBox="1"/>
          <p:nvPr/>
        </p:nvSpPr>
        <p:spPr>
          <a:xfrm>
            <a:off x="1775520" y="5981614"/>
            <a:ext cx="7272808" cy="430887"/>
          </a:xfrm>
          <a:prstGeom prst="rect">
            <a:avLst/>
          </a:prstGeom>
          <a:noFill/>
        </p:spPr>
        <p:txBody>
          <a:bodyPr wrap="square">
            <a:spAutoFit/>
          </a:bodyPr>
          <a:lstStyle/>
          <a:p>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Sie liebt es, laut zu lachen. Sie hatte zu schweigen.</a:t>
            </a:r>
            <a:endParaRPr lang="de-DE" dirty="0"/>
          </a:p>
        </p:txBody>
      </p:sp>
      <p:sp>
        <p:nvSpPr>
          <p:cNvPr id="6" name="Textfeld 36">
            <a:extLst>
              <a:ext uri="{FF2B5EF4-FFF2-40B4-BE49-F238E27FC236}">
                <a16:creationId xmlns:a16="http://schemas.microsoft.com/office/drawing/2014/main" id="{45FFA63B-A5B7-3AAB-A51C-FB22252C39F0}"/>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19	Zusammenfassung Regeln</a:t>
            </a:r>
            <a:endParaRPr kumimoji="0" lang="de-DE" altLang="de-DE" sz="2200" i="0" u="none" strike="noStrike" kern="0" cap="none" spc="0" normalizeH="0" baseline="0" noProof="0" dirty="0">
              <a:ln>
                <a:noFill/>
              </a:ln>
              <a:effectLst/>
              <a:uLnTx/>
              <a:uFillTx/>
              <a:latin typeface="Trebuchet MS" pitchFamily="34" charset="0"/>
            </a:endParaRPr>
          </a:p>
        </p:txBody>
      </p:sp>
    </p:spTree>
    <p:extLst>
      <p:ext uri="{BB962C8B-B14F-4D97-AF65-F5344CB8AC3E}">
        <p14:creationId xmlns:p14="http://schemas.microsoft.com/office/powerpoint/2010/main" val="30281893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nextCondLst>
                <p:cond evt="onClick" delay="0">
                  <p:tgtEl>
                    <p:spTgt spid="11"/>
                  </p:tgtEl>
                </p:cond>
              </p:nextCondLst>
            </p:seq>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childTnLst>
              </p:cTn>
              <p:nextCondLst>
                <p:cond evt="onClick" delay="0">
                  <p:tgtEl>
                    <p:spTgt spid="13"/>
                  </p:tgtEl>
                </p:cond>
              </p:nextCondLst>
            </p:seq>
            <p:seq concurrent="1" nextAc="seek">
              <p:cTn id="14" restart="whenNotActive" fill="hold" evtFilter="cancelBubble" nodeType="interactiveSeq">
                <p:stCondLst>
                  <p:cond evt="onClick" delay="0">
                    <p:tgtEl>
                      <p:spTgt spid="15"/>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childTnLst>
              </p:cTn>
              <p:nextCondLst>
                <p:cond evt="onClick" delay="0">
                  <p:tgtEl>
                    <p:spTgt spid="15"/>
                  </p:tgtEl>
                </p:cond>
              </p:nextCondLst>
            </p:seq>
            <p:seq concurrent="1" nextAc="seek">
              <p:cTn id="20" restart="whenNotActive" fill="hold" evtFilter="cancelBubble" nodeType="interactiveSeq">
                <p:stCondLst>
                  <p:cond evt="onClick" delay="0">
                    <p:tgtEl>
                      <p:spTgt spid="18"/>
                    </p:tgtEl>
                  </p:cond>
                </p:stCondLst>
                <p:endSync evt="end" delay="0">
                  <p:rtn val="all"/>
                </p:endSync>
                <p:childTnLst>
                  <p:par>
                    <p:cTn id="21" fill="hold">
                      <p:stCondLst>
                        <p:cond delay="0"/>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childTnLst>
                          </p:cTn>
                        </p:par>
                      </p:childTnLst>
                    </p:cTn>
                  </p:par>
                </p:childTnLst>
              </p:cTn>
              <p:nextCondLst>
                <p:cond evt="onClick" delay="0">
                  <p:tgtEl>
                    <p:spTgt spid="18"/>
                  </p:tgtEl>
                </p:cond>
              </p:nextCondLst>
            </p:seq>
            <p:seq concurrent="1" nextAc="seek">
              <p:cTn id="26" restart="whenNotActive" fill="hold" evtFilter="cancelBubble" nodeType="interactiveSeq">
                <p:stCondLst>
                  <p:cond evt="onClick" delay="0">
                    <p:tgtEl>
                      <p:spTgt spid="8"/>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33" restart="whenNotActive" fill="hold" evtFilter="cancelBubble" nodeType="interactiveSeq">
                <p:stCondLst>
                  <p:cond evt="onClick" delay="0">
                    <p:tgtEl>
                      <p:spTgt spid="10"/>
                    </p:tgtEl>
                  </p:cond>
                </p:stCondLst>
                <p:endSync evt="end" delay="0">
                  <p:rtn val="all"/>
                </p:endSync>
                <p:childTnLst>
                  <p:par>
                    <p:cTn id="34" fill="hold">
                      <p:stCondLst>
                        <p:cond delay="0"/>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6"/>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40" restart="whenNotActive" fill="hold" evtFilter="cancelBubble" nodeType="interactiveSeq">
                <p:stCondLst>
                  <p:cond evt="onClick" delay="0">
                    <p:tgtEl>
                      <p:spTgt spid="12"/>
                    </p:tgtEl>
                  </p:cond>
                </p:stCondLst>
                <p:endSync evt="end" delay="0">
                  <p:rtn val="all"/>
                </p:endSync>
                <p:childTnLst>
                  <p:par>
                    <p:cTn id="41" fill="hold">
                      <p:stCondLst>
                        <p:cond delay="0"/>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47" restart="whenNotActive" fill="hold" evtFilter="cancelBubble" nodeType="interactiveSeq">
                <p:stCondLst>
                  <p:cond evt="onClick" delay="0">
                    <p:tgtEl>
                      <p:spTgt spid="14"/>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seq concurrent="1" nextAc="seek">
              <p:cTn id="54" restart="whenNotActive" fill="hold" evtFilter="cancelBubble" nodeType="interactiveSeq">
                <p:stCondLst>
                  <p:cond evt="onClick" delay="0">
                    <p:tgtEl>
                      <p:spTgt spid="17"/>
                    </p:tgtEl>
                  </p:cond>
                </p:stCondLst>
                <p:endSync evt="end" delay="0">
                  <p:rtn val="all"/>
                </p:endSync>
                <p:childTnLst>
                  <p:par>
                    <p:cTn id="55" fill="hold">
                      <p:stCondLst>
                        <p:cond delay="0"/>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childTnLst>
        </p:cTn>
      </p:par>
    </p:tnLst>
    <p:bldLst>
      <p:bldP spid="10" grpId="0"/>
      <p:bldP spid="11" grpId="0" animBg="1"/>
      <p:bldP spid="12" grpId="0"/>
      <p:bldP spid="13" grpId="0" animBg="1"/>
      <p:bldP spid="14" grpId="0"/>
      <p:bldP spid="15" grpId="0" animBg="1"/>
      <p:bldP spid="17" grpId="0"/>
      <p:bldP spid="18" grpId="0" animBg="1"/>
      <p:bldP spid="23" grpId="0"/>
      <p:bldP spid="26" grpId="0"/>
      <p:bldP spid="28" grpId="0"/>
      <p:bldP spid="30" grpId="0"/>
      <p:bldP spid="3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F61D4C-C0DB-EF5D-679C-E42D41773CD7}"/>
              </a:ext>
            </a:extLst>
          </p:cNvPr>
          <p:cNvSpPr>
            <a:spLocks noGrp="1"/>
          </p:cNvSpPr>
          <p:nvPr>
            <p:ph type="title"/>
          </p:nvPr>
        </p:nvSpPr>
        <p:spPr/>
        <p:txBody>
          <a:bodyPr/>
          <a:lstStyle/>
          <a:p>
            <a:r>
              <a:rPr lang="de-DE" dirty="0"/>
              <a:t>Merke!</a:t>
            </a:r>
          </a:p>
        </p:txBody>
      </p:sp>
      <p:sp>
        <p:nvSpPr>
          <p:cNvPr id="3" name="Foliennummernplatzhalter 2">
            <a:extLst>
              <a:ext uri="{FF2B5EF4-FFF2-40B4-BE49-F238E27FC236}">
                <a16:creationId xmlns:a16="http://schemas.microsoft.com/office/drawing/2014/main" id="{DF5F760A-E27F-3547-08FF-1572773EE303}"/>
              </a:ext>
            </a:extLst>
          </p:cNvPr>
          <p:cNvSpPr>
            <a:spLocks noGrp="1"/>
          </p:cNvSpPr>
          <p:nvPr>
            <p:ph type="sldNum" sz="quarter" idx="12"/>
          </p:nvPr>
        </p:nvSpPr>
        <p:spPr/>
        <p:txBody>
          <a:bodyPr/>
          <a:lstStyle/>
          <a:p>
            <a:fld id="{C9CD412D-C60F-4771-A1CB-FFD7B5773953}" type="slidenum">
              <a:rPr lang="de-DE" smtClean="0"/>
              <a:pPr/>
              <a:t>41</a:t>
            </a:fld>
            <a:endParaRPr lang="de-DE" dirty="0"/>
          </a:p>
        </p:txBody>
      </p:sp>
      <p:pic>
        <p:nvPicPr>
          <p:cNvPr id="5" name="Grafik 4" descr="Smiley böse.png">
            <a:extLst>
              <a:ext uri="{FF2B5EF4-FFF2-40B4-BE49-F238E27FC236}">
                <a16:creationId xmlns:a16="http://schemas.microsoft.com/office/drawing/2014/main" id="{8B7D5FE6-74B2-33CA-461A-E4A46ACE51C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43872" y="4221088"/>
            <a:ext cx="2515485" cy="1681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5" descr="Smiley gut.png">
            <a:extLst>
              <a:ext uri="{FF2B5EF4-FFF2-40B4-BE49-F238E27FC236}">
                <a16:creationId xmlns:a16="http://schemas.microsoft.com/office/drawing/2014/main" id="{5D421471-04A3-77E5-AEE9-3C5ABE5AAED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9548" y="4160046"/>
            <a:ext cx="1906398" cy="193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feld 15">
            <a:extLst>
              <a:ext uri="{FF2B5EF4-FFF2-40B4-BE49-F238E27FC236}">
                <a16:creationId xmlns:a16="http://schemas.microsoft.com/office/drawing/2014/main" id="{5392E948-36D0-57DB-E0E7-389ACCF4DDA8}"/>
              </a:ext>
            </a:extLst>
          </p:cNvPr>
          <p:cNvSpPr txBox="1">
            <a:spLocks noChangeArrowheads="1"/>
          </p:cNvSpPr>
          <p:nvPr/>
        </p:nvSpPr>
        <p:spPr bwMode="auto">
          <a:xfrm>
            <a:off x="3822823" y="1196752"/>
            <a:ext cx="4701928" cy="280076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noProof="0" dirty="0">
                <a:ln>
                  <a:noFill/>
                </a:ln>
                <a:effectLst/>
                <a:uLnTx/>
                <a:uFillTx/>
                <a:latin typeface="Trebuchet MS" pitchFamily="34" charset="0"/>
              </a:rPr>
              <a:t>Seine Leser geistig verletzt,</a:t>
            </a: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lang="de-DE" sz="2200" kern="0" dirty="0">
                <a:latin typeface="Trebuchet MS" pitchFamily="34" charset="0"/>
              </a:rPr>
              <a:t>wer die Kommas nicht richtig setzt.</a:t>
            </a:r>
          </a:p>
          <a:p>
            <a:pPr marL="0" marR="0" lvl="0" indent="0" algn="ctr" defTabSz="914400" eaLnBrk="1" fontAlgn="auto" latinLnBrk="0" hangingPunct="1">
              <a:lnSpc>
                <a:spcPct val="100000"/>
              </a:lnSpc>
              <a:spcBef>
                <a:spcPts val="0"/>
              </a:spcBef>
              <a:spcAft>
                <a:spcPts val="0"/>
              </a:spcAft>
              <a:buClrTx/>
              <a:buSzTx/>
              <a:buFont typeface="Arial" charset="0"/>
              <a:buNone/>
              <a:tabLst/>
              <a:defRPr/>
            </a:pPr>
            <a:endParaRPr lang="de-DE" sz="2200" kern="0" noProof="0" dirty="0">
              <a:latin typeface="Trebuchet MS" pitchFamily="34" charset="0"/>
            </a:endParaRP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dirty="0">
                <a:ln>
                  <a:noFill/>
                </a:ln>
                <a:effectLst/>
                <a:uLnTx/>
                <a:uFillTx/>
                <a:latin typeface="Trebuchet MS" pitchFamily="34" charset="0"/>
              </a:rPr>
              <a:t>Kein</a:t>
            </a:r>
            <a:r>
              <a:rPr kumimoji="0" lang="de-DE" sz="2200" b="0" i="0" u="none" strike="noStrike" kern="0" cap="none" spc="0" normalizeH="0" dirty="0">
                <a:ln>
                  <a:noFill/>
                </a:ln>
                <a:effectLst/>
                <a:uLnTx/>
                <a:uFillTx/>
                <a:latin typeface="Trebuchet MS" pitchFamily="34" charset="0"/>
              </a:rPr>
              <a:t> Komma, wo eins hingehört:</a:t>
            </a: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lang="de-DE" sz="2200" kern="0" baseline="0" noProof="0" dirty="0">
                <a:latin typeface="Trebuchet MS" pitchFamily="34" charset="0"/>
              </a:rPr>
              <a:t>Der Lesefluss ist dann gestört!</a:t>
            </a:r>
            <a:endParaRPr lang="de-DE" sz="2200" kern="0" noProof="0" dirty="0">
              <a:latin typeface="Trebuchet MS" pitchFamily="34" charset="0"/>
            </a:endParaRPr>
          </a:p>
          <a:p>
            <a:pPr marL="0" marR="0" lvl="0" indent="0" algn="ctr" defTabSz="914400" eaLnBrk="1" fontAlgn="auto" latinLnBrk="0" hangingPunct="1">
              <a:lnSpc>
                <a:spcPct val="100000"/>
              </a:lnSpc>
              <a:spcBef>
                <a:spcPts val="0"/>
              </a:spcBef>
              <a:spcAft>
                <a:spcPts val="0"/>
              </a:spcAft>
              <a:buClrTx/>
              <a:buSzTx/>
              <a:buFont typeface="Arial" charset="0"/>
              <a:buNone/>
              <a:tabLst/>
              <a:defRPr/>
            </a:pPr>
            <a:endParaRPr lang="de-DE" sz="2200" kern="0" noProof="0" dirty="0">
              <a:latin typeface="Trebuchet MS" pitchFamily="34" charset="0"/>
            </a:endParaRP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kumimoji="0" lang="de-DE" sz="2200" b="0" i="0" u="none" strike="noStrike" kern="0" cap="none" spc="0" normalizeH="0" baseline="0" dirty="0">
                <a:ln>
                  <a:noFill/>
                </a:ln>
                <a:effectLst/>
                <a:uLnTx/>
                <a:uFillTx/>
                <a:latin typeface="Trebuchet MS" pitchFamily="34" charset="0"/>
              </a:rPr>
              <a:t>Ein</a:t>
            </a:r>
            <a:r>
              <a:rPr kumimoji="0" lang="de-DE" sz="2200" b="0" i="0" u="none" strike="noStrike" kern="0" cap="none" spc="0" normalizeH="0" dirty="0">
                <a:ln>
                  <a:noFill/>
                </a:ln>
                <a:effectLst/>
                <a:uLnTx/>
                <a:uFillTx/>
                <a:latin typeface="Trebuchet MS" pitchFamily="34" charset="0"/>
              </a:rPr>
              <a:t> Komma ist zwar winzig klein,</a:t>
            </a:r>
          </a:p>
          <a:p>
            <a:pPr marL="0" marR="0" lvl="0" indent="0" algn="ctr" defTabSz="914400" eaLnBrk="1" fontAlgn="auto" latinLnBrk="0" hangingPunct="1">
              <a:lnSpc>
                <a:spcPct val="100000"/>
              </a:lnSpc>
              <a:spcBef>
                <a:spcPts val="0"/>
              </a:spcBef>
              <a:spcAft>
                <a:spcPts val="0"/>
              </a:spcAft>
              <a:buClrTx/>
              <a:buSzTx/>
              <a:buFont typeface="Arial" charset="0"/>
              <a:buNone/>
              <a:tabLst/>
              <a:defRPr/>
            </a:pPr>
            <a:r>
              <a:rPr lang="de-DE" sz="2200" kern="0" baseline="0" noProof="0" dirty="0">
                <a:latin typeface="Trebuchet MS" pitchFamily="34" charset="0"/>
              </a:rPr>
              <a:t>es</a:t>
            </a:r>
            <a:r>
              <a:rPr lang="de-DE" sz="2200" kern="0" noProof="0" dirty="0">
                <a:latin typeface="Trebuchet MS" pitchFamily="34" charset="0"/>
              </a:rPr>
              <a:t> richtig zu setzen, ist aber fein.</a:t>
            </a:r>
            <a:endParaRPr kumimoji="0" lang="de-DE" sz="2200" b="0" i="0" u="none" strike="noStrike" kern="0" cap="none" spc="0" normalizeH="0" baseline="0" noProof="0" dirty="0">
              <a:ln>
                <a:noFill/>
              </a:ln>
              <a:effectLst/>
              <a:uLnTx/>
              <a:uFillTx/>
              <a:latin typeface="Trebuchet MS" pitchFamily="34" charset="0"/>
            </a:endParaRPr>
          </a:p>
        </p:txBody>
      </p:sp>
      <p:sp>
        <p:nvSpPr>
          <p:cNvPr id="20" name="Rechteck 19">
            <a:extLst>
              <a:ext uri="{FF2B5EF4-FFF2-40B4-BE49-F238E27FC236}">
                <a16:creationId xmlns:a16="http://schemas.microsoft.com/office/drawing/2014/main" id="{2C8928EC-6F26-935A-1E7E-EBF8705DE060}"/>
              </a:ext>
            </a:extLst>
          </p:cNvPr>
          <p:cNvSpPr/>
          <p:nvPr/>
        </p:nvSpPr>
        <p:spPr>
          <a:xfrm>
            <a:off x="6173788" y="6469063"/>
            <a:ext cx="1368425" cy="2873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1" name="Rechteck 20">
            <a:hlinkClick r:id="" action="ppaction://hlinkshowjump?jump=previousslide"/>
            <a:extLst>
              <a:ext uri="{FF2B5EF4-FFF2-40B4-BE49-F238E27FC236}">
                <a16:creationId xmlns:a16="http://schemas.microsoft.com/office/drawing/2014/main" id="{95429DA5-485C-FDE1-8508-7868E58CE786}"/>
              </a:ext>
            </a:extLst>
          </p:cNvPr>
          <p:cNvSpPr/>
          <p:nvPr/>
        </p:nvSpPr>
        <p:spPr>
          <a:xfrm>
            <a:off x="5945188" y="6469063"/>
            <a:ext cx="1512887" cy="287338"/>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de-DE" sz="1400"/>
              <a:t>Vorherige  Seite</a:t>
            </a:r>
          </a:p>
        </p:txBody>
      </p:sp>
    </p:spTree>
    <p:extLst>
      <p:ext uri="{BB962C8B-B14F-4D97-AF65-F5344CB8AC3E}">
        <p14:creationId xmlns:p14="http://schemas.microsoft.com/office/powerpoint/2010/main" val="85000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9652315"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02	Aufzählungen und nachgestellte Erläuterungen</a:t>
            </a:r>
            <a:endParaRPr kumimoji="0" lang="de-DE" altLang="de-DE" sz="18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1F8F5233-5122-49D0-ADD0-883301DF3587}"/>
              </a:ext>
            </a:extLst>
          </p:cNvPr>
          <p:cNvSpPr txBox="1">
            <a:spLocks noChangeArrowheads="1"/>
          </p:cNvSpPr>
          <p:nvPr/>
        </p:nvSpPr>
        <p:spPr bwMode="auto">
          <a:xfrm>
            <a:off x="154442" y="1056589"/>
            <a:ext cx="7140096" cy="76944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Denksportaufgabe: Wie viele Personen gehen ins Kino? </a:t>
            </a:r>
          </a:p>
          <a:p>
            <a:pPr eaLnBrk="1" fontAlgn="auto" hangingPunct="1">
              <a:spcBef>
                <a:spcPts val="0"/>
              </a:spcBef>
              <a:spcAft>
                <a:spcPts val="0"/>
              </a:spcAft>
              <a:buNone/>
              <a:defRPr/>
            </a:pPr>
            <a:r>
              <a:rPr lang="de-DE" sz="2200" kern="0" dirty="0">
                <a:solidFill>
                  <a:srgbClr val="FF0000"/>
                </a:solidFill>
                <a:latin typeface="Trebuchet MS" pitchFamily="34" charset="0"/>
              </a:rPr>
              <a:t>Kennzeichne die Lösungen und begründe!</a:t>
            </a:r>
          </a:p>
        </p:txBody>
      </p:sp>
      <p:sp>
        <p:nvSpPr>
          <p:cNvPr id="5" name="Textfeld 4">
            <a:extLst>
              <a:ext uri="{FF2B5EF4-FFF2-40B4-BE49-F238E27FC236}">
                <a16:creationId xmlns:a16="http://schemas.microsoft.com/office/drawing/2014/main" id="{8094D383-3152-4B01-86BB-DA92A72D0F32}"/>
              </a:ext>
            </a:extLst>
          </p:cNvPr>
          <p:cNvSpPr txBox="1"/>
          <p:nvPr/>
        </p:nvSpPr>
        <p:spPr>
          <a:xfrm>
            <a:off x="179512" y="1873029"/>
            <a:ext cx="3265430" cy="76944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a:ln>
                  <a:noFill/>
                </a:ln>
                <a:effectLst/>
                <a:uLnTx/>
                <a:uFillTx/>
                <a:latin typeface="Trebuchet MS" pitchFamily="34" charset="0"/>
              </a:rPr>
              <a:t>Mia, meine Freundin und ich gehen</a:t>
            </a:r>
            <a:r>
              <a:rPr kumimoji="0" lang="de-DE" sz="2200" u="none" strike="noStrike" kern="0" cap="none" spc="0" normalizeH="0" noProof="0">
                <a:ln>
                  <a:noFill/>
                </a:ln>
                <a:effectLst/>
                <a:uLnTx/>
                <a:uFillTx/>
                <a:latin typeface="Trebuchet MS" pitchFamily="34" charset="0"/>
              </a:rPr>
              <a:t> ins Kino.</a:t>
            </a:r>
            <a:endParaRPr kumimoji="0" lang="de-DE" sz="2200" u="none" strike="noStrike" kern="0" cap="none" spc="0" normalizeH="0" baseline="0" noProof="0">
              <a:ln>
                <a:noFill/>
              </a:ln>
              <a:effectLst/>
              <a:uLnTx/>
              <a:uFillTx/>
              <a:latin typeface="Trebuchet MS" pitchFamily="34" charset="0"/>
            </a:endParaRPr>
          </a:p>
        </p:txBody>
      </p:sp>
      <p:sp>
        <p:nvSpPr>
          <p:cNvPr id="6" name="Textfeld 5">
            <a:extLst>
              <a:ext uri="{FF2B5EF4-FFF2-40B4-BE49-F238E27FC236}">
                <a16:creationId xmlns:a16="http://schemas.microsoft.com/office/drawing/2014/main" id="{F9FDF970-4802-48EC-8455-2EC73358B030}"/>
              </a:ext>
            </a:extLst>
          </p:cNvPr>
          <p:cNvSpPr txBox="1"/>
          <p:nvPr/>
        </p:nvSpPr>
        <p:spPr>
          <a:xfrm>
            <a:off x="4572000" y="1869924"/>
            <a:ext cx="3265430" cy="76944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dirty="0">
                <a:ln>
                  <a:noFill/>
                </a:ln>
                <a:effectLst/>
                <a:uLnTx/>
                <a:uFillTx/>
                <a:latin typeface="Trebuchet MS" pitchFamily="34" charset="0"/>
              </a:rPr>
              <a:t>Mia, meine Freundin, und ich gehen</a:t>
            </a:r>
            <a:r>
              <a:rPr kumimoji="0" lang="de-DE" sz="2200" u="none" strike="noStrike" kern="0" cap="none" spc="0" normalizeH="0" noProof="0" dirty="0">
                <a:ln>
                  <a:noFill/>
                </a:ln>
                <a:effectLst/>
                <a:uLnTx/>
                <a:uFillTx/>
                <a:latin typeface="Trebuchet MS" pitchFamily="34" charset="0"/>
              </a:rPr>
              <a:t> ins Kino.</a:t>
            </a:r>
            <a:endParaRPr kumimoji="0" lang="de-DE" sz="2200" u="none" strike="noStrike" kern="0" cap="none" spc="0" normalizeH="0" baseline="0" noProof="0" dirty="0">
              <a:ln>
                <a:noFill/>
              </a:ln>
              <a:effectLst/>
              <a:uLnTx/>
              <a:uFillTx/>
              <a:latin typeface="Trebuchet MS" pitchFamily="34" charset="0"/>
            </a:endParaRPr>
          </a:p>
        </p:txBody>
      </p:sp>
      <p:sp>
        <p:nvSpPr>
          <p:cNvPr id="7" name="Textfeld 6">
            <a:extLst>
              <a:ext uri="{FF2B5EF4-FFF2-40B4-BE49-F238E27FC236}">
                <a16:creationId xmlns:a16="http://schemas.microsoft.com/office/drawing/2014/main" id="{A24B6236-335F-407D-AA58-138D8BE59D59}"/>
              </a:ext>
            </a:extLst>
          </p:cNvPr>
          <p:cNvSpPr txBox="1"/>
          <p:nvPr/>
        </p:nvSpPr>
        <p:spPr>
          <a:xfrm>
            <a:off x="179512" y="2797411"/>
            <a:ext cx="1668016"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dirty="0">
                <a:ln>
                  <a:noFill/>
                </a:ln>
                <a:effectLst/>
                <a:uLnTx/>
                <a:uFillTx/>
                <a:latin typeface="Trebuchet MS" pitchFamily="34" charset="0"/>
              </a:rPr>
              <a:t>2 Personen</a:t>
            </a:r>
          </a:p>
        </p:txBody>
      </p:sp>
      <p:sp>
        <p:nvSpPr>
          <p:cNvPr id="8" name="Textfeld 7">
            <a:extLst>
              <a:ext uri="{FF2B5EF4-FFF2-40B4-BE49-F238E27FC236}">
                <a16:creationId xmlns:a16="http://schemas.microsoft.com/office/drawing/2014/main" id="{DA8BB098-BB50-4844-9C4F-385AC44D6F12}"/>
              </a:ext>
            </a:extLst>
          </p:cNvPr>
          <p:cNvSpPr txBox="1"/>
          <p:nvPr/>
        </p:nvSpPr>
        <p:spPr>
          <a:xfrm>
            <a:off x="4585552" y="2797411"/>
            <a:ext cx="1668016"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dirty="0">
                <a:ln>
                  <a:noFill/>
                </a:ln>
                <a:effectLst/>
                <a:uLnTx/>
                <a:uFillTx/>
                <a:latin typeface="Trebuchet MS" pitchFamily="34" charset="0"/>
              </a:rPr>
              <a:t>2 Personen</a:t>
            </a:r>
          </a:p>
        </p:txBody>
      </p:sp>
      <p:sp>
        <p:nvSpPr>
          <p:cNvPr id="9" name="Textfeld 8">
            <a:extLst>
              <a:ext uri="{FF2B5EF4-FFF2-40B4-BE49-F238E27FC236}">
                <a16:creationId xmlns:a16="http://schemas.microsoft.com/office/drawing/2014/main" id="{4CFA9682-5E97-4E03-980A-E7A322D3DEA4}"/>
              </a:ext>
            </a:extLst>
          </p:cNvPr>
          <p:cNvSpPr txBox="1"/>
          <p:nvPr/>
        </p:nvSpPr>
        <p:spPr>
          <a:xfrm>
            <a:off x="179511" y="3254496"/>
            <a:ext cx="4197023" cy="89255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latin typeface="Trebuchet MS" pitchFamily="34" charset="0"/>
                <a:sym typeface="Wingdings" panose="05000000000000000000" pitchFamily="2" charset="2"/>
              </a:rPr>
              <a:t>Grund:</a:t>
            </a:r>
          </a:p>
          <a:p>
            <a:pPr marL="0" marR="0" lvl="0" indent="0" defTabSz="914400" eaLnBrk="1" fontAlgn="auto" latinLnBrk="0" hangingPunct="1">
              <a:lnSpc>
                <a:spcPct val="100000"/>
              </a:lnSpc>
              <a:spcBef>
                <a:spcPts val="0"/>
              </a:spcBef>
              <a:spcAft>
                <a:spcPts val="0"/>
              </a:spcAft>
              <a:buClrTx/>
              <a:buSzTx/>
              <a:buFontTx/>
              <a:buNone/>
              <a:tabLst/>
              <a:defRPr/>
            </a:pPr>
            <a:endParaRPr lang="de-DE" sz="800" kern="0" dirty="0">
              <a:latin typeface="Trebuchet MS" pitchFamily="34" charset="0"/>
              <a:sym typeface="Wingdings" panose="05000000000000000000" pitchFamily="2" charset="2"/>
            </a:endParaRPr>
          </a:p>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latin typeface="Trebuchet MS" pitchFamily="34" charset="0"/>
                <a:sym typeface="Wingdings" panose="05000000000000000000" pitchFamily="2" charset="2"/>
              </a:rPr>
              <a:t>_______________________</a:t>
            </a:r>
            <a:endParaRPr kumimoji="0" lang="de-DE" sz="2200" u="none" strike="noStrike" kern="0" cap="none" spc="0" normalizeH="0" baseline="0" noProof="0" dirty="0">
              <a:ln>
                <a:noFill/>
              </a:ln>
              <a:effectLst/>
              <a:uLnTx/>
              <a:uFillTx/>
              <a:latin typeface="Trebuchet MS" pitchFamily="34" charset="0"/>
            </a:endParaRPr>
          </a:p>
        </p:txBody>
      </p:sp>
      <p:sp>
        <p:nvSpPr>
          <p:cNvPr id="10" name="Textfeld 9">
            <a:extLst>
              <a:ext uri="{FF2B5EF4-FFF2-40B4-BE49-F238E27FC236}">
                <a16:creationId xmlns:a16="http://schemas.microsoft.com/office/drawing/2014/main" id="{C930E861-3A0E-4323-A5EF-E593632D6CD4}"/>
              </a:ext>
            </a:extLst>
          </p:cNvPr>
          <p:cNvSpPr txBox="1"/>
          <p:nvPr/>
        </p:nvSpPr>
        <p:spPr>
          <a:xfrm>
            <a:off x="4533685" y="3229459"/>
            <a:ext cx="3699519" cy="89255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200" kern="0" noProof="0" dirty="0">
                <a:latin typeface="Trebuchet MS" pitchFamily="34" charset="0"/>
                <a:sym typeface="Wingdings" panose="05000000000000000000" pitchFamily="2" charset="2"/>
              </a:rPr>
              <a:t>Grund:</a:t>
            </a:r>
          </a:p>
          <a:p>
            <a:pPr marL="0" marR="0" lvl="0" indent="0" defTabSz="914400" eaLnBrk="1" fontAlgn="auto" latinLnBrk="0" hangingPunct="1">
              <a:lnSpc>
                <a:spcPct val="100000"/>
              </a:lnSpc>
              <a:spcBef>
                <a:spcPts val="0"/>
              </a:spcBef>
              <a:spcAft>
                <a:spcPts val="0"/>
              </a:spcAft>
              <a:buClrTx/>
              <a:buSzTx/>
              <a:buFontTx/>
              <a:buNone/>
              <a:tabLst/>
              <a:defRPr/>
            </a:pPr>
            <a:endParaRPr lang="de-DE" sz="800" kern="0" noProof="0" dirty="0">
              <a:latin typeface="Trebuchet MS" pitchFamily="34" charset="0"/>
              <a:sym typeface="Wingdings" panose="05000000000000000000" pitchFamily="2" charset="2"/>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dirty="0">
                <a:ln>
                  <a:noFill/>
                </a:ln>
                <a:effectLst/>
                <a:uLnTx/>
                <a:uFillTx/>
                <a:latin typeface="Trebuchet MS" pitchFamily="34" charset="0"/>
                <a:sym typeface="Wingdings" panose="05000000000000000000" pitchFamily="2" charset="2"/>
              </a:rPr>
              <a:t>________________________</a:t>
            </a:r>
            <a:endParaRPr kumimoji="0" lang="de-DE" sz="2200" u="none" strike="noStrike" kern="0" cap="none" spc="0" normalizeH="0" baseline="0" noProof="0" dirty="0">
              <a:ln>
                <a:noFill/>
              </a:ln>
              <a:effectLst/>
              <a:uLnTx/>
              <a:uFillTx/>
              <a:latin typeface="Trebuchet MS" pitchFamily="34" charset="0"/>
            </a:endParaRPr>
          </a:p>
        </p:txBody>
      </p:sp>
      <p:sp>
        <p:nvSpPr>
          <p:cNvPr id="11" name="Textfeld 10">
            <a:extLst>
              <a:ext uri="{FF2B5EF4-FFF2-40B4-BE49-F238E27FC236}">
                <a16:creationId xmlns:a16="http://schemas.microsoft.com/office/drawing/2014/main" id="{FAC6B32C-8B7B-4C6D-9B19-577D58ADD09D}"/>
              </a:ext>
            </a:extLst>
          </p:cNvPr>
          <p:cNvSpPr txBox="1"/>
          <p:nvPr/>
        </p:nvSpPr>
        <p:spPr>
          <a:xfrm>
            <a:off x="154442" y="4254320"/>
            <a:ext cx="4357569" cy="1908215"/>
          </a:xfrm>
          <a:prstGeom prst="rect">
            <a:avLst/>
          </a:prstGeom>
          <a:noFill/>
        </p:spPr>
        <p:txBody>
          <a:bodyPr wrap="square" rtlCol="0">
            <a:spAutoFit/>
          </a:bodyPr>
          <a:lstStyle/>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Kennzeichne die richtige</a:t>
            </a:r>
          </a:p>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Aussage:</a:t>
            </a:r>
          </a:p>
          <a:p>
            <a:pPr marR="0" lvl="0" defTabSz="914400" eaLnBrk="1" fontAlgn="auto" latinLnBrk="0" hangingPunct="1">
              <a:lnSpc>
                <a:spcPct val="100000"/>
              </a:lnSpc>
              <a:spcBef>
                <a:spcPts val="0"/>
              </a:spcBef>
              <a:spcAft>
                <a:spcPts val="0"/>
              </a:spcAft>
              <a:buClrTx/>
              <a:buSzTx/>
              <a:tabLst/>
              <a:defRPr/>
            </a:pPr>
            <a:endParaRPr lang="de-DE" sz="2200" kern="0" dirty="0">
              <a:solidFill>
                <a:srgbClr val="FF0000"/>
              </a:solidFill>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Mia ist nicht meine Freundin.</a:t>
            </a:r>
          </a:p>
          <a:p>
            <a:pPr marR="0" lvl="0" defTabSz="914400" eaLnBrk="1" fontAlgn="auto" latinLnBrk="0" hangingPunct="1">
              <a:lnSpc>
                <a:spcPct val="100000"/>
              </a:lnSpc>
              <a:spcBef>
                <a:spcPts val="0"/>
              </a:spcBef>
              <a:spcAft>
                <a:spcPts val="0"/>
              </a:spcAft>
              <a:buClrTx/>
              <a:buSzTx/>
              <a:tabLst/>
              <a:defRPr/>
            </a:pPr>
            <a:endParaRPr lang="de-DE" sz="800" kern="0" dirty="0">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Mia ist meine Freundin.</a:t>
            </a:r>
          </a:p>
        </p:txBody>
      </p:sp>
      <p:sp>
        <p:nvSpPr>
          <p:cNvPr id="14" name="Rechteck 13">
            <a:extLst>
              <a:ext uri="{FF2B5EF4-FFF2-40B4-BE49-F238E27FC236}">
                <a16:creationId xmlns:a16="http://schemas.microsoft.com/office/drawing/2014/main" id="{A3868561-1A67-469C-B378-FA7E1D3A9D55}"/>
              </a:ext>
            </a:extLst>
          </p:cNvPr>
          <p:cNvSpPr/>
          <p:nvPr/>
        </p:nvSpPr>
        <p:spPr>
          <a:xfrm>
            <a:off x="1763688" y="2828792"/>
            <a:ext cx="1563248" cy="430887"/>
          </a:xfrm>
          <a:prstGeom prst="rect">
            <a:avLst/>
          </a:prstGeom>
        </p:spPr>
        <p:txBody>
          <a:bodyPr wrap="none">
            <a:spAutoFit/>
          </a:bodyPr>
          <a:lstStyle/>
          <a:p>
            <a:r>
              <a:rPr lang="de-DE" sz="2200" kern="0" dirty="0">
                <a:latin typeface="Trebuchet MS" pitchFamily="34" charset="0"/>
              </a:rPr>
              <a:t>3 Personen</a:t>
            </a:r>
            <a:endParaRPr lang="de-DE" sz="2200" dirty="0"/>
          </a:p>
        </p:txBody>
      </p:sp>
      <p:sp>
        <p:nvSpPr>
          <p:cNvPr id="15" name="Rechteck 14">
            <a:extLst>
              <a:ext uri="{FF2B5EF4-FFF2-40B4-BE49-F238E27FC236}">
                <a16:creationId xmlns:a16="http://schemas.microsoft.com/office/drawing/2014/main" id="{A75C7E36-B46C-4419-901F-17CB40FB1850}"/>
              </a:ext>
            </a:extLst>
          </p:cNvPr>
          <p:cNvSpPr/>
          <p:nvPr/>
        </p:nvSpPr>
        <p:spPr>
          <a:xfrm>
            <a:off x="6211185" y="2797411"/>
            <a:ext cx="1563248" cy="430887"/>
          </a:xfrm>
          <a:prstGeom prst="rect">
            <a:avLst/>
          </a:prstGeom>
        </p:spPr>
        <p:txBody>
          <a:bodyPr wrap="none">
            <a:spAutoFit/>
          </a:bodyPr>
          <a:lstStyle/>
          <a:p>
            <a:r>
              <a:rPr lang="de-DE" sz="2200" kern="0" dirty="0">
                <a:latin typeface="Trebuchet MS" pitchFamily="34" charset="0"/>
              </a:rPr>
              <a:t>3 Personen</a:t>
            </a:r>
            <a:endParaRPr lang="de-DE" sz="2200" dirty="0"/>
          </a:p>
        </p:txBody>
      </p:sp>
      <p:sp>
        <p:nvSpPr>
          <p:cNvPr id="2" name="Textfeld 1">
            <a:extLst>
              <a:ext uri="{FF2B5EF4-FFF2-40B4-BE49-F238E27FC236}">
                <a16:creationId xmlns:a16="http://schemas.microsoft.com/office/drawing/2014/main" id="{D9F271A2-246D-1785-E692-EDCD9F5BB9CD}"/>
              </a:ext>
            </a:extLst>
          </p:cNvPr>
          <p:cNvSpPr txBox="1"/>
          <p:nvPr/>
        </p:nvSpPr>
        <p:spPr>
          <a:xfrm>
            <a:off x="4572000" y="4251299"/>
            <a:ext cx="4357569" cy="1908215"/>
          </a:xfrm>
          <a:prstGeom prst="rect">
            <a:avLst/>
          </a:prstGeom>
          <a:noFill/>
        </p:spPr>
        <p:txBody>
          <a:bodyPr wrap="square" rtlCol="0">
            <a:spAutoFit/>
          </a:bodyPr>
          <a:lstStyle/>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Kennzeichne die richtige</a:t>
            </a:r>
          </a:p>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Aussage:</a:t>
            </a:r>
          </a:p>
          <a:p>
            <a:pPr marR="0" lvl="0" defTabSz="914400" eaLnBrk="1" fontAlgn="auto" latinLnBrk="0" hangingPunct="1">
              <a:lnSpc>
                <a:spcPct val="100000"/>
              </a:lnSpc>
              <a:spcBef>
                <a:spcPts val="0"/>
              </a:spcBef>
              <a:spcAft>
                <a:spcPts val="0"/>
              </a:spcAft>
              <a:buClrTx/>
              <a:buSzTx/>
              <a:tabLst/>
              <a:defRPr/>
            </a:pPr>
            <a:endParaRPr lang="de-DE" sz="2200" kern="0" dirty="0">
              <a:solidFill>
                <a:srgbClr val="FF0000"/>
              </a:solidFill>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Mia ist nicht meine Freundin.</a:t>
            </a:r>
          </a:p>
          <a:p>
            <a:pPr marR="0" lvl="0" defTabSz="914400" eaLnBrk="1" fontAlgn="auto" latinLnBrk="0" hangingPunct="1">
              <a:lnSpc>
                <a:spcPct val="100000"/>
              </a:lnSpc>
              <a:spcBef>
                <a:spcPts val="0"/>
              </a:spcBef>
              <a:spcAft>
                <a:spcPts val="0"/>
              </a:spcAft>
              <a:buClrTx/>
              <a:buSzTx/>
              <a:tabLst/>
              <a:defRPr/>
            </a:pPr>
            <a:endParaRPr lang="de-DE" sz="800" kern="0" dirty="0">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Mia ist meine Freundin.</a:t>
            </a:r>
          </a:p>
        </p:txBody>
      </p:sp>
      <p:sp>
        <p:nvSpPr>
          <p:cNvPr id="12" name="Rechteck 11">
            <a:extLst>
              <a:ext uri="{FF2B5EF4-FFF2-40B4-BE49-F238E27FC236}">
                <a16:creationId xmlns:a16="http://schemas.microsoft.com/office/drawing/2014/main" id="{535BAE6E-B8CE-3380-2BED-C3DF88667592}"/>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46F418A0-A190-9F65-A544-48B7E81E05FB}"/>
              </a:ext>
            </a:extLst>
          </p:cNvPr>
          <p:cNvSpPr txBox="1"/>
          <p:nvPr/>
        </p:nvSpPr>
        <p:spPr>
          <a:xfrm>
            <a:off x="8599815" y="4257670"/>
            <a:ext cx="3592185" cy="2123658"/>
          </a:xfrm>
          <a:prstGeom prst="rect">
            <a:avLst/>
          </a:prstGeom>
          <a:noFill/>
        </p:spPr>
        <p:txBody>
          <a:bodyPr wrap="square" rtlCol="0">
            <a:spAutoFit/>
          </a:bodyPr>
          <a:lstStyle/>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Schreibe den Satz mit </a:t>
            </a:r>
          </a:p>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Klammern statt Kommas:</a:t>
            </a:r>
          </a:p>
          <a:p>
            <a:pPr marR="0" lvl="0" defTabSz="914400" eaLnBrk="1" fontAlgn="auto" latinLnBrk="0" hangingPunct="1">
              <a:lnSpc>
                <a:spcPct val="100000"/>
              </a:lnSpc>
              <a:spcBef>
                <a:spcPts val="0"/>
              </a:spcBef>
              <a:spcAft>
                <a:spcPts val="0"/>
              </a:spcAft>
              <a:buClrTx/>
              <a:buSzTx/>
              <a:tabLst/>
              <a:defRPr/>
            </a:pPr>
            <a:endParaRPr lang="de-DE" sz="2200" kern="0" dirty="0">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______________________</a:t>
            </a:r>
          </a:p>
          <a:p>
            <a:pPr marR="0" lvl="0" defTabSz="914400" eaLnBrk="1" fontAlgn="auto" latinLnBrk="0" hangingPunct="1">
              <a:lnSpc>
                <a:spcPct val="100000"/>
              </a:lnSpc>
              <a:spcBef>
                <a:spcPts val="0"/>
              </a:spcBef>
              <a:spcAft>
                <a:spcPts val="0"/>
              </a:spcAft>
              <a:buClrTx/>
              <a:buSzTx/>
              <a:tabLst/>
              <a:defRPr/>
            </a:pPr>
            <a:endParaRPr lang="de-DE" sz="2200" kern="0" dirty="0">
              <a:latin typeface="Trebuchet MS" pitchFamily="34" charset="0"/>
              <a:sym typeface="Wingdings" panose="05000000000000000000" pitchFamily="2" charset="2"/>
            </a:endParaRPr>
          </a:p>
          <a:p>
            <a:pPr marR="0" lvl="0" defTabSz="914400" eaLnBrk="1" fontAlgn="auto" latinLnBrk="0" hangingPunct="1">
              <a:lnSpc>
                <a:spcPct val="100000"/>
              </a:lnSpc>
              <a:spcBef>
                <a:spcPts val="0"/>
              </a:spcBef>
              <a:spcAft>
                <a:spcPts val="0"/>
              </a:spcAft>
              <a:buClrTx/>
              <a:buSzTx/>
              <a:tabLst/>
              <a:defRPr/>
            </a:pPr>
            <a:r>
              <a:rPr lang="de-DE" sz="2200" kern="0" dirty="0">
                <a:latin typeface="Trebuchet MS" pitchFamily="34" charset="0"/>
                <a:sym typeface="Wingdings" panose="05000000000000000000" pitchFamily="2" charset="2"/>
              </a:rPr>
              <a:t>______________________</a:t>
            </a:r>
          </a:p>
        </p:txBody>
      </p:sp>
    </p:spTree>
    <p:extLst>
      <p:ext uri="{BB962C8B-B14F-4D97-AF65-F5344CB8AC3E}">
        <p14:creationId xmlns:p14="http://schemas.microsoft.com/office/powerpoint/2010/main" val="2928611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9652315"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02	Aufzählungen und nachgestellte Erläuterungen</a:t>
            </a:r>
            <a:endParaRPr kumimoji="0" lang="de-DE" altLang="de-DE" sz="1800" i="0" u="none" strike="noStrike" kern="0" cap="none" spc="0" normalizeH="0" baseline="0" noProof="0" dirty="0">
              <a:ln>
                <a:noFill/>
              </a:ln>
              <a:effectLst/>
              <a:uLnTx/>
              <a:uFillTx/>
              <a:latin typeface="Trebuchet MS" pitchFamily="34" charset="0"/>
            </a:endParaRPr>
          </a:p>
        </p:txBody>
      </p:sp>
      <p:sp>
        <p:nvSpPr>
          <p:cNvPr id="4" name="Textfeld 3">
            <a:extLst>
              <a:ext uri="{FF2B5EF4-FFF2-40B4-BE49-F238E27FC236}">
                <a16:creationId xmlns:a16="http://schemas.microsoft.com/office/drawing/2014/main" id="{1F8F5233-5122-49D0-ADD0-883301DF3587}"/>
              </a:ext>
            </a:extLst>
          </p:cNvPr>
          <p:cNvSpPr txBox="1">
            <a:spLocks noChangeArrowheads="1"/>
          </p:cNvSpPr>
          <p:nvPr/>
        </p:nvSpPr>
        <p:spPr bwMode="auto">
          <a:xfrm>
            <a:off x="154442" y="1056589"/>
            <a:ext cx="10067180" cy="43088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spcBef>
                <a:spcPts val="0"/>
              </a:spcBef>
              <a:spcAft>
                <a:spcPts val="0"/>
              </a:spcAft>
              <a:buNone/>
              <a:defRPr/>
            </a:pPr>
            <a:r>
              <a:rPr lang="de-DE" sz="2200" kern="0" dirty="0">
                <a:latin typeface="Trebuchet MS" pitchFamily="34" charset="0"/>
              </a:rPr>
              <a:t>Denksportaufgabe: Wie viele Personen gehen ins Kino? </a:t>
            </a:r>
            <a:r>
              <a:rPr lang="de-DE" sz="2200" kern="0" dirty="0">
                <a:solidFill>
                  <a:srgbClr val="FF0000"/>
                </a:solidFill>
                <a:latin typeface="Trebuchet MS" pitchFamily="34" charset="0"/>
              </a:rPr>
              <a:t>Klick auf die Lösungen!</a:t>
            </a:r>
          </a:p>
        </p:txBody>
      </p:sp>
      <p:sp>
        <p:nvSpPr>
          <p:cNvPr id="5" name="Textfeld 4">
            <a:extLst>
              <a:ext uri="{FF2B5EF4-FFF2-40B4-BE49-F238E27FC236}">
                <a16:creationId xmlns:a16="http://schemas.microsoft.com/office/drawing/2014/main" id="{8094D383-3152-4B01-86BB-DA92A72D0F32}"/>
              </a:ext>
            </a:extLst>
          </p:cNvPr>
          <p:cNvSpPr txBox="1"/>
          <p:nvPr/>
        </p:nvSpPr>
        <p:spPr>
          <a:xfrm>
            <a:off x="179512" y="1659774"/>
            <a:ext cx="3265430" cy="76944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a:ln>
                  <a:noFill/>
                </a:ln>
                <a:effectLst/>
                <a:uLnTx/>
                <a:uFillTx/>
                <a:latin typeface="Trebuchet MS" pitchFamily="34" charset="0"/>
              </a:rPr>
              <a:t>Mia, meine Freundin und ich gehen</a:t>
            </a:r>
            <a:r>
              <a:rPr kumimoji="0" lang="de-DE" sz="2200" u="none" strike="noStrike" kern="0" cap="none" spc="0" normalizeH="0" noProof="0">
                <a:ln>
                  <a:noFill/>
                </a:ln>
                <a:effectLst/>
                <a:uLnTx/>
                <a:uFillTx/>
                <a:latin typeface="Trebuchet MS" pitchFamily="34" charset="0"/>
              </a:rPr>
              <a:t> ins Kino.</a:t>
            </a:r>
            <a:endParaRPr kumimoji="0" lang="de-DE" sz="2200" u="none" strike="noStrike" kern="0" cap="none" spc="0" normalizeH="0" baseline="0" noProof="0">
              <a:ln>
                <a:noFill/>
              </a:ln>
              <a:effectLst/>
              <a:uLnTx/>
              <a:uFillTx/>
              <a:latin typeface="Trebuchet MS" pitchFamily="34" charset="0"/>
            </a:endParaRPr>
          </a:p>
        </p:txBody>
      </p:sp>
      <p:sp>
        <p:nvSpPr>
          <p:cNvPr id="6" name="Textfeld 5">
            <a:extLst>
              <a:ext uri="{FF2B5EF4-FFF2-40B4-BE49-F238E27FC236}">
                <a16:creationId xmlns:a16="http://schemas.microsoft.com/office/drawing/2014/main" id="{F9FDF970-4802-48EC-8455-2EC73358B030}"/>
              </a:ext>
            </a:extLst>
          </p:cNvPr>
          <p:cNvSpPr txBox="1"/>
          <p:nvPr/>
        </p:nvSpPr>
        <p:spPr>
          <a:xfrm>
            <a:off x="4572000" y="1656669"/>
            <a:ext cx="3265430" cy="76944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dirty="0">
                <a:ln>
                  <a:noFill/>
                </a:ln>
                <a:effectLst/>
                <a:uLnTx/>
                <a:uFillTx/>
                <a:latin typeface="Trebuchet MS" pitchFamily="34" charset="0"/>
              </a:rPr>
              <a:t>Mia, meine Freundin, und ich gehen</a:t>
            </a:r>
            <a:r>
              <a:rPr kumimoji="0" lang="de-DE" sz="2200" u="none" strike="noStrike" kern="0" cap="none" spc="0" normalizeH="0" noProof="0" dirty="0">
                <a:ln>
                  <a:noFill/>
                </a:ln>
                <a:effectLst/>
                <a:uLnTx/>
                <a:uFillTx/>
                <a:latin typeface="Trebuchet MS" pitchFamily="34" charset="0"/>
              </a:rPr>
              <a:t> ins Kino.</a:t>
            </a:r>
            <a:endParaRPr kumimoji="0" lang="de-DE" sz="2200" u="none" strike="noStrike" kern="0" cap="none" spc="0" normalizeH="0" baseline="0" noProof="0" dirty="0">
              <a:ln>
                <a:noFill/>
              </a:ln>
              <a:effectLst/>
              <a:uLnTx/>
              <a:uFillTx/>
              <a:latin typeface="Trebuchet MS" pitchFamily="34" charset="0"/>
            </a:endParaRPr>
          </a:p>
        </p:txBody>
      </p:sp>
      <p:sp>
        <p:nvSpPr>
          <p:cNvPr id="7" name="Textfeld 6">
            <a:extLst>
              <a:ext uri="{FF2B5EF4-FFF2-40B4-BE49-F238E27FC236}">
                <a16:creationId xmlns:a16="http://schemas.microsoft.com/office/drawing/2014/main" id="{A24B6236-335F-407D-AA58-138D8BE59D59}"/>
              </a:ext>
            </a:extLst>
          </p:cNvPr>
          <p:cNvSpPr txBox="1"/>
          <p:nvPr/>
        </p:nvSpPr>
        <p:spPr>
          <a:xfrm>
            <a:off x="179512" y="2584156"/>
            <a:ext cx="1668016"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dirty="0">
                <a:ln>
                  <a:noFill/>
                </a:ln>
                <a:effectLst/>
                <a:uLnTx/>
                <a:uFillTx/>
                <a:latin typeface="Trebuchet MS" pitchFamily="34" charset="0"/>
              </a:rPr>
              <a:t>2 Personen</a:t>
            </a:r>
          </a:p>
        </p:txBody>
      </p:sp>
      <p:sp>
        <p:nvSpPr>
          <p:cNvPr id="8" name="Textfeld 7">
            <a:extLst>
              <a:ext uri="{FF2B5EF4-FFF2-40B4-BE49-F238E27FC236}">
                <a16:creationId xmlns:a16="http://schemas.microsoft.com/office/drawing/2014/main" id="{DA8BB098-BB50-4844-9C4F-385AC44D6F12}"/>
              </a:ext>
            </a:extLst>
          </p:cNvPr>
          <p:cNvSpPr txBox="1"/>
          <p:nvPr/>
        </p:nvSpPr>
        <p:spPr>
          <a:xfrm>
            <a:off x="4585552" y="2584156"/>
            <a:ext cx="1668016"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2200" u="none" strike="noStrike" kern="0" cap="none" spc="0" normalizeH="0" baseline="0" noProof="0" dirty="0">
                <a:ln>
                  <a:noFill/>
                </a:ln>
                <a:effectLst/>
                <a:uLnTx/>
                <a:uFillTx/>
                <a:latin typeface="Trebuchet MS" pitchFamily="34" charset="0"/>
              </a:rPr>
              <a:t>2 Personen</a:t>
            </a:r>
          </a:p>
        </p:txBody>
      </p:sp>
      <p:sp>
        <p:nvSpPr>
          <p:cNvPr id="9" name="Textfeld 8">
            <a:extLst>
              <a:ext uri="{FF2B5EF4-FFF2-40B4-BE49-F238E27FC236}">
                <a16:creationId xmlns:a16="http://schemas.microsoft.com/office/drawing/2014/main" id="{4CFA9682-5E97-4E03-980A-E7A322D3DEA4}"/>
              </a:ext>
            </a:extLst>
          </p:cNvPr>
          <p:cNvSpPr txBox="1"/>
          <p:nvPr/>
        </p:nvSpPr>
        <p:spPr>
          <a:xfrm>
            <a:off x="179512" y="3041241"/>
            <a:ext cx="3304572" cy="144655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solidFill>
                  <a:schemeClr val="tx2">
                    <a:lumMod val="60000"/>
                    <a:lumOff val="40000"/>
                  </a:schemeClr>
                </a:solidFill>
                <a:latin typeface="Trebuchet MS" pitchFamily="34" charset="0"/>
                <a:sym typeface="Wingdings" panose="05000000000000000000" pitchFamily="2" charset="2"/>
              </a:rPr>
              <a:t> Genau, es ist eine Aufzählung, wobei der Name meiner Freundin nicht genannt wird.</a:t>
            </a:r>
            <a:endParaRPr kumimoji="0" lang="de-DE" sz="2200" u="none" strike="noStrike" kern="0" cap="none" spc="0" normalizeH="0" baseline="0" noProof="0" dirty="0">
              <a:ln>
                <a:noFill/>
              </a:ln>
              <a:effectLst/>
              <a:uLnTx/>
              <a:uFillTx/>
              <a:latin typeface="Trebuchet MS" pitchFamily="34" charset="0"/>
            </a:endParaRPr>
          </a:p>
        </p:txBody>
      </p:sp>
      <p:sp>
        <p:nvSpPr>
          <p:cNvPr id="10" name="Textfeld 9">
            <a:extLst>
              <a:ext uri="{FF2B5EF4-FFF2-40B4-BE49-F238E27FC236}">
                <a16:creationId xmlns:a16="http://schemas.microsoft.com/office/drawing/2014/main" id="{C930E861-3A0E-4323-A5EF-E593632D6CD4}"/>
              </a:ext>
            </a:extLst>
          </p:cNvPr>
          <p:cNvSpPr txBox="1"/>
          <p:nvPr/>
        </p:nvSpPr>
        <p:spPr>
          <a:xfrm>
            <a:off x="4533685" y="3016204"/>
            <a:ext cx="3699519" cy="76944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solidFill>
                  <a:schemeClr val="tx2">
                    <a:lumMod val="60000"/>
                    <a:lumOff val="40000"/>
                  </a:schemeClr>
                </a:solidFill>
                <a:latin typeface="Trebuchet MS" pitchFamily="34" charset="0"/>
                <a:sym typeface="Wingdings" panose="05000000000000000000" pitchFamily="2" charset="2"/>
              </a:rPr>
              <a:t> </a:t>
            </a:r>
            <a:r>
              <a:rPr lang="de-DE" sz="2200" kern="0" dirty="0">
                <a:solidFill>
                  <a:schemeClr val="tx2">
                    <a:lumMod val="60000"/>
                    <a:lumOff val="40000"/>
                  </a:schemeClr>
                </a:solidFill>
                <a:latin typeface="Trebuchet MS" pitchFamily="34" charset="0"/>
              </a:rPr>
              <a:t>Mia ist meine Freundin. Wir beide gehen ins Kino.</a:t>
            </a:r>
            <a:endParaRPr kumimoji="0" lang="de-DE" sz="2200" u="none" strike="noStrike" kern="0" cap="none" spc="0" normalizeH="0" baseline="0" noProof="0" dirty="0">
              <a:ln>
                <a:noFill/>
              </a:ln>
              <a:effectLst/>
              <a:uLnTx/>
              <a:uFillTx/>
              <a:latin typeface="Trebuchet MS" pitchFamily="34" charset="0"/>
            </a:endParaRPr>
          </a:p>
        </p:txBody>
      </p:sp>
      <p:sp>
        <p:nvSpPr>
          <p:cNvPr id="11" name="Textfeld 10">
            <a:extLst>
              <a:ext uri="{FF2B5EF4-FFF2-40B4-BE49-F238E27FC236}">
                <a16:creationId xmlns:a16="http://schemas.microsoft.com/office/drawing/2014/main" id="{FAC6B32C-8B7B-4C6D-9B19-577D58ADD09D}"/>
              </a:ext>
            </a:extLst>
          </p:cNvPr>
          <p:cNvSpPr txBox="1"/>
          <p:nvPr/>
        </p:nvSpPr>
        <p:spPr>
          <a:xfrm>
            <a:off x="153931" y="4437112"/>
            <a:ext cx="3781829" cy="1446550"/>
          </a:xfrm>
          <a:prstGeom prst="rect">
            <a:avLst/>
          </a:prstGeom>
          <a:noFill/>
        </p:spPr>
        <p:txBody>
          <a:bodyPr wrap="square" rtlCol="0">
            <a:spAutoFit/>
          </a:bodyPr>
          <a:lstStyle/>
          <a:p>
            <a:pPr marR="0" lvl="0" defTabSz="914400" eaLnBrk="1" fontAlgn="auto" latinLnBrk="0" hangingPunct="1">
              <a:lnSpc>
                <a:spcPct val="100000"/>
              </a:lnSpc>
              <a:spcBef>
                <a:spcPts val="0"/>
              </a:spcBef>
              <a:spcAft>
                <a:spcPts val="0"/>
              </a:spcAft>
              <a:buClrTx/>
              <a:buSzTx/>
              <a:tabLst/>
              <a:defRPr/>
            </a:pPr>
            <a:r>
              <a:rPr lang="de-DE" sz="2200" kern="0" dirty="0">
                <a:solidFill>
                  <a:srgbClr val="FF0000"/>
                </a:solidFill>
                <a:latin typeface="Trebuchet MS" pitchFamily="34" charset="0"/>
                <a:sym typeface="Wingdings" panose="05000000000000000000" pitchFamily="2" charset="2"/>
              </a:rPr>
              <a:t> Mia ist nicht meine Freundin! Wenn sie es wäre, müsste nach Freundin ein Komma kommen.</a:t>
            </a:r>
          </a:p>
        </p:txBody>
      </p:sp>
      <p:sp>
        <p:nvSpPr>
          <p:cNvPr id="13" name="Textfeld 12">
            <a:extLst>
              <a:ext uri="{FF2B5EF4-FFF2-40B4-BE49-F238E27FC236}">
                <a16:creationId xmlns:a16="http://schemas.microsoft.com/office/drawing/2014/main" id="{E4ACF1ED-4D5A-4413-839A-89BB4AF791DE}"/>
              </a:ext>
            </a:extLst>
          </p:cNvPr>
          <p:cNvSpPr txBox="1"/>
          <p:nvPr/>
        </p:nvSpPr>
        <p:spPr>
          <a:xfrm>
            <a:off x="4533684" y="3851844"/>
            <a:ext cx="5687938" cy="110799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solidFill>
                  <a:schemeClr val="tx2">
                    <a:lumMod val="60000"/>
                    <a:lumOff val="40000"/>
                  </a:schemeClr>
                </a:solidFill>
                <a:latin typeface="Trebuchet MS" pitchFamily="34" charset="0"/>
              </a:rPr>
              <a:t>Es handelt sich hier um eine Erläuterung, </a:t>
            </a:r>
          </a:p>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solidFill>
                  <a:schemeClr val="tx2">
                    <a:lumMod val="60000"/>
                    <a:lumOff val="40000"/>
                  </a:schemeClr>
                </a:solidFill>
                <a:latin typeface="Trebuchet MS" pitchFamily="34" charset="0"/>
              </a:rPr>
              <a:t>auch </a:t>
            </a:r>
            <a:r>
              <a:rPr lang="de-DE" sz="2200" kern="0" dirty="0">
                <a:solidFill>
                  <a:schemeClr val="tx2"/>
                </a:solidFill>
                <a:latin typeface="Trebuchet MS" pitchFamily="34" charset="0"/>
              </a:rPr>
              <a:t>Beisatz</a:t>
            </a:r>
            <a:r>
              <a:rPr lang="de-DE" sz="2200" kern="0" dirty="0">
                <a:solidFill>
                  <a:schemeClr val="tx2">
                    <a:lumMod val="60000"/>
                    <a:lumOff val="40000"/>
                  </a:schemeClr>
                </a:solidFill>
                <a:latin typeface="Trebuchet MS" pitchFamily="34" charset="0"/>
              </a:rPr>
              <a:t> genannt, die nachgestellt ist.</a:t>
            </a:r>
          </a:p>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solidFill>
                  <a:schemeClr val="tx2">
                    <a:lumMod val="60000"/>
                    <a:lumOff val="40000"/>
                  </a:schemeClr>
                </a:solidFill>
                <a:latin typeface="Trebuchet MS" pitchFamily="34" charset="0"/>
              </a:rPr>
              <a:t>Sie wird mit </a:t>
            </a:r>
            <a:r>
              <a:rPr lang="de-DE" sz="2200" b="1" kern="0" dirty="0">
                <a:solidFill>
                  <a:schemeClr val="tx2">
                    <a:lumMod val="60000"/>
                    <a:lumOff val="40000"/>
                  </a:schemeClr>
                </a:solidFill>
                <a:latin typeface="Trebuchet MS" pitchFamily="34" charset="0"/>
              </a:rPr>
              <a:t>Kommas </a:t>
            </a:r>
            <a:r>
              <a:rPr lang="de-DE" sz="2200" kern="0" dirty="0">
                <a:solidFill>
                  <a:schemeClr val="tx2">
                    <a:lumMod val="60000"/>
                    <a:lumOff val="40000"/>
                  </a:schemeClr>
                </a:solidFill>
                <a:latin typeface="Trebuchet MS" pitchFamily="34" charset="0"/>
              </a:rPr>
              <a:t>eingeschlossen.</a:t>
            </a:r>
            <a:endParaRPr kumimoji="0" lang="de-DE" sz="2200" u="none" strike="noStrike" kern="0" cap="none" spc="0" normalizeH="0" baseline="0" noProof="0" dirty="0">
              <a:ln>
                <a:noFill/>
              </a:ln>
              <a:effectLst/>
              <a:uLnTx/>
              <a:uFillTx/>
              <a:latin typeface="Trebuchet MS" pitchFamily="34" charset="0"/>
            </a:endParaRPr>
          </a:p>
        </p:txBody>
      </p:sp>
      <p:sp>
        <p:nvSpPr>
          <p:cNvPr id="14" name="Rechteck 13">
            <a:extLst>
              <a:ext uri="{FF2B5EF4-FFF2-40B4-BE49-F238E27FC236}">
                <a16:creationId xmlns:a16="http://schemas.microsoft.com/office/drawing/2014/main" id="{A3868561-1A67-469C-B378-FA7E1D3A9D55}"/>
              </a:ext>
            </a:extLst>
          </p:cNvPr>
          <p:cNvSpPr/>
          <p:nvPr/>
        </p:nvSpPr>
        <p:spPr>
          <a:xfrm>
            <a:off x="1763688" y="2615537"/>
            <a:ext cx="1563248" cy="430887"/>
          </a:xfrm>
          <a:prstGeom prst="rect">
            <a:avLst/>
          </a:prstGeom>
        </p:spPr>
        <p:txBody>
          <a:bodyPr wrap="none">
            <a:spAutoFit/>
          </a:bodyPr>
          <a:lstStyle/>
          <a:p>
            <a:r>
              <a:rPr lang="de-DE" sz="2200" kern="0">
                <a:latin typeface="Trebuchet MS" pitchFamily="34" charset="0"/>
              </a:rPr>
              <a:t>3 Personen</a:t>
            </a:r>
            <a:endParaRPr lang="de-DE" sz="2200"/>
          </a:p>
        </p:txBody>
      </p:sp>
      <p:sp>
        <p:nvSpPr>
          <p:cNvPr id="15" name="Rechteck 14">
            <a:extLst>
              <a:ext uri="{FF2B5EF4-FFF2-40B4-BE49-F238E27FC236}">
                <a16:creationId xmlns:a16="http://schemas.microsoft.com/office/drawing/2014/main" id="{A75C7E36-B46C-4419-901F-17CB40FB1850}"/>
              </a:ext>
            </a:extLst>
          </p:cNvPr>
          <p:cNvSpPr/>
          <p:nvPr/>
        </p:nvSpPr>
        <p:spPr>
          <a:xfrm>
            <a:off x="6211185" y="2584156"/>
            <a:ext cx="1563248" cy="430887"/>
          </a:xfrm>
          <a:prstGeom prst="rect">
            <a:avLst/>
          </a:prstGeom>
        </p:spPr>
        <p:txBody>
          <a:bodyPr wrap="none">
            <a:spAutoFit/>
          </a:bodyPr>
          <a:lstStyle/>
          <a:p>
            <a:r>
              <a:rPr lang="de-DE" sz="2200" kern="0" dirty="0">
                <a:latin typeface="Trebuchet MS" pitchFamily="34" charset="0"/>
              </a:rPr>
              <a:t>3 Personen</a:t>
            </a:r>
            <a:endParaRPr lang="de-DE" sz="2200" dirty="0"/>
          </a:p>
        </p:txBody>
      </p:sp>
      <p:sp>
        <p:nvSpPr>
          <p:cNvPr id="16" name="Textfeld 15">
            <a:extLst>
              <a:ext uri="{FF2B5EF4-FFF2-40B4-BE49-F238E27FC236}">
                <a16:creationId xmlns:a16="http://schemas.microsoft.com/office/drawing/2014/main" id="{FF3CC597-EEF1-4F22-8D1A-69AA4219449E}"/>
              </a:ext>
            </a:extLst>
          </p:cNvPr>
          <p:cNvSpPr txBox="1">
            <a:spLocks noChangeArrowheads="1"/>
          </p:cNvSpPr>
          <p:nvPr/>
        </p:nvSpPr>
        <p:spPr bwMode="auto">
          <a:xfrm>
            <a:off x="8390353" y="3356992"/>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18" name="Rechteck: abgerundete Ecken 17">
            <a:extLst>
              <a:ext uri="{FF2B5EF4-FFF2-40B4-BE49-F238E27FC236}">
                <a16:creationId xmlns:a16="http://schemas.microsoft.com/office/drawing/2014/main" id="{F2AD2323-265F-4586-B703-EBED4DFDD09F}"/>
              </a:ext>
            </a:extLst>
          </p:cNvPr>
          <p:cNvSpPr/>
          <p:nvPr/>
        </p:nvSpPr>
        <p:spPr>
          <a:xfrm>
            <a:off x="1765742" y="2660949"/>
            <a:ext cx="1561194" cy="354094"/>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200"/>
          </a:p>
        </p:txBody>
      </p:sp>
      <p:sp>
        <p:nvSpPr>
          <p:cNvPr id="19" name="Rechteck: abgerundete Ecken 18">
            <a:extLst>
              <a:ext uri="{FF2B5EF4-FFF2-40B4-BE49-F238E27FC236}">
                <a16:creationId xmlns:a16="http://schemas.microsoft.com/office/drawing/2014/main" id="{4F4DD09B-B365-4652-8352-A507FB868562}"/>
              </a:ext>
            </a:extLst>
          </p:cNvPr>
          <p:cNvSpPr/>
          <p:nvPr/>
        </p:nvSpPr>
        <p:spPr>
          <a:xfrm>
            <a:off x="4612898" y="2612024"/>
            <a:ext cx="1483102" cy="401487"/>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200"/>
          </a:p>
        </p:txBody>
      </p:sp>
      <p:sp>
        <p:nvSpPr>
          <p:cNvPr id="20" name="Textfeld 19">
            <a:extLst>
              <a:ext uri="{FF2B5EF4-FFF2-40B4-BE49-F238E27FC236}">
                <a16:creationId xmlns:a16="http://schemas.microsoft.com/office/drawing/2014/main" id="{0909C293-DD4F-4496-8ECA-660EE58170E9}"/>
              </a:ext>
            </a:extLst>
          </p:cNvPr>
          <p:cNvSpPr txBox="1">
            <a:spLocks noChangeArrowheads="1"/>
          </p:cNvSpPr>
          <p:nvPr/>
        </p:nvSpPr>
        <p:spPr bwMode="auto">
          <a:xfrm>
            <a:off x="3490718" y="4111148"/>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23" name="Textfeld 22">
            <a:extLst>
              <a:ext uri="{FF2B5EF4-FFF2-40B4-BE49-F238E27FC236}">
                <a16:creationId xmlns:a16="http://schemas.microsoft.com/office/drawing/2014/main" id="{C7BBE725-10A6-4E6C-A637-76BAD6380B12}"/>
              </a:ext>
            </a:extLst>
          </p:cNvPr>
          <p:cNvSpPr txBox="1"/>
          <p:nvPr/>
        </p:nvSpPr>
        <p:spPr>
          <a:xfrm>
            <a:off x="4524043" y="5007976"/>
            <a:ext cx="4920237"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200" kern="0" dirty="0">
                <a:solidFill>
                  <a:schemeClr val="tx2">
                    <a:lumMod val="60000"/>
                    <a:lumOff val="40000"/>
                  </a:schemeClr>
                </a:solidFill>
                <a:latin typeface="Trebuchet MS" pitchFamily="34" charset="0"/>
              </a:rPr>
              <a:t>Es wird       </a:t>
            </a:r>
            <a:r>
              <a:rPr lang="de-DE" sz="2200" b="1" kern="0" dirty="0">
                <a:solidFill>
                  <a:srgbClr val="FF0000"/>
                </a:solidFill>
                <a:latin typeface="Trebuchet MS" pitchFamily="34" charset="0"/>
              </a:rPr>
              <a:t>???</a:t>
            </a:r>
            <a:r>
              <a:rPr lang="de-DE" sz="2200" kern="0" dirty="0">
                <a:solidFill>
                  <a:schemeClr val="tx2">
                    <a:lumMod val="60000"/>
                    <a:lumOff val="40000"/>
                  </a:schemeClr>
                </a:solidFill>
                <a:latin typeface="Trebuchet MS" pitchFamily="34" charset="0"/>
              </a:rPr>
              <a:t>      , wer Mia ist.</a:t>
            </a:r>
            <a:endParaRPr kumimoji="0" lang="de-DE" sz="2200" u="none" strike="noStrike" kern="0" cap="none" spc="0" normalizeH="0" baseline="0" noProof="0" dirty="0">
              <a:ln>
                <a:noFill/>
              </a:ln>
              <a:effectLst/>
              <a:uLnTx/>
              <a:uFillTx/>
              <a:latin typeface="Trebuchet MS" pitchFamily="34" charset="0"/>
            </a:endParaRPr>
          </a:p>
        </p:txBody>
      </p:sp>
      <p:sp>
        <p:nvSpPr>
          <p:cNvPr id="24" name="Textfeld 23">
            <a:extLst>
              <a:ext uri="{FF2B5EF4-FFF2-40B4-BE49-F238E27FC236}">
                <a16:creationId xmlns:a16="http://schemas.microsoft.com/office/drawing/2014/main" id="{432FC2F9-D29F-42E8-B586-69917FA8C51A}"/>
              </a:ext>
            </a:extLst>
          </p:cNvPr>
          <p:cNvSpPr txBox="1">
            <a:spLocks noChangeArrowheads="1"/>
          </p:cNvSpPr>
          <p:nvPr/>
        </p:nvSpPr>
        <p:spPr bwMode="auto">
          <a:xfrm>
            <a:off x="10039718" y="5139560"/>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25" name="Textfeld 24">
            <a:extLst>
              <a:ext uri="{FF2B5EF4-FFF2-40B4-BE49-F238E27FC236}">
                <a16:creationId xmlns:a16="http://schemas.microsoft.com/office/drawing/2014/main" id="{6594C2DD-C87D-4468-904F-52ADE7DD48F4}"/>
              </a:ext>
            </a:extLst>
          </p:cNvPr>
          <p:cNvSpPr txBox="1"/>
          <p:nvPr/>
        </p:nvSpPr>
        <p:spPr>
          <a:xfrm>
            <a:off x="5791335" y="5011772"/>
            <a:ext cx="1112025" cy="430887"/>
          </a:xfrm>
          <a:prstGeom prst="rect">
            <a:avLst/>
          </a:prstGeom>
          <a:solidFill>
            <a:schemeClr val="bg1"/>
          </a:solidFill>
        </p:spPr>
        <p:txBody>
          <a:bodyPr wrap="square">
            <a:spAutoFit/>
          </a:bodyPr>
          <a:lstStyle/>
          <a:p>
            <a:r>
              <a:rPr kumimoji="0" lang="de-DE" sz="2200" b="1" i="0" u="none" strike="noStrike" kern="0" cap="none" spc="0" normalizeH="0" baseline="0" noProof="0" dirty="0">
                <a:ln>
                  <a:noFill/>
                </a:ln>
                <a:effectLst/>
                <a:uLnTx/>
                <a:uFillTx/>
                <a:latin typeface="Trebuchet MS" pitchFamily="34" charset="0"/>
                <a:ea typeface="+mn-ea"/>
                <a:cs typeface="Arial" charset="0"/>
              </a:rPr>
              <a:t>erklärt</a:t>
            </a:r>
            <a:endParaRPr lang="de-DE" b="1" dirty="0"/>
          </a:p>
        </p:txBody>
      </p:sp>
      <p:sp>
        <p:nvSpPr>
          <p:cNvPr id="29" name="Textfeld 28">
            <a:extLst>
              <a:ext uri="{FF2B5EF4-FFF2-40B4-BE49-F238E27FC236}">
                <a16:creationId xmlns:a16="http://schemas.microsoft.com/office/drawing/2014/main" id="{71BDEE96-48E8-4999-B12F-578415F76FDA}"/>
              </a:ext>
            </a:extLst>
          </p:cNvPr>
          <p:cNvSpPr txBox="1"/>
          <p:nvPr/>
        </p:nvSpPr>
        <p:spPr>
          <a:xfrm>
            <a:off x="4512011" y="5522508"/>
            <a:ext cx="7613805"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200" kern="0" spc="-100" dirty="0">
                <a:solidFill>
                  <a:schemeClr val="tx2">
                    <a:lumMod val="60000"/>
                    <a:lumOff val="40000"/>
                  </a:schemeClr>
                </a:solidFill>
                <a:latin typeface="Trebuchet MS" pitchFamily="34" charset="0"/>
              </a:rPr>
              <a:t>Du kannst dir hier die beiden Kommas wie Klammern vorstellen:</a:t>
            </a:r>
            <a:endParaRPr kumimoji="0" lang="de-DE" sz="2200" u="none" strike="noStrike" kern="0" cap="none" spc="-100" normalizeH="0" noProof="0" dirty="0">
              <a:ln>
                <a:noFill/>
              </a:ln>
              <a:effectLst/>
              <a:uLnTx/>
              <a:uFillTx/>
              <a:latin typeface="Trebuchet MS" pitchFamily="34" charset="0"/>
            </a:endParaRPr>
          </a:p>
        </p:txBody>
      </p:sp>
      <p:sp>
        <p:nvSpPr>
          <p:cNvPr id="31" name="Textfeld 30">
            <a:extLst>
              <a:ext uri="{FF2B5EF4-FFF2-40B4-BE49-F238E27FC236}">
                <a16:creationId xmlns:a16="http://schemas.microsoft.com/office/drawing/2014/main" id="{BD297CDB-E1C3-4A3A-8909-A11BE7B37203}"/>
              </a:ext>
            </a:extLst>
          </p:cNvPr>
          <p:cNvSpPr txBox="1"/>
          <p:nvPr/>
        </p:nvSpPr>
        <p:spPr>
          <a:xfrm>
            <a:off x="4512011" y="5959733"/>
            <a:ext cx="6360397" cy="430887"/>
          </a:xfrm>
          <a:prstGeom prst="rect">
            <a:avLst/>
          </a:prstGeom>
          <a:noFill/>
        </p:spPr>
        <p:txBody>
          <a:bodyPr wrap="square">
            <a:spAutoFit/>
          </a:bodyPr>
          <a:lstStyle/>
          <a:p>
            <a:r>
              <a:rPr kumimoji="0" lang="de-DE" sz="2200" i="0" u="none" strike="noStrike" kern="0" cap="none" spc="0" normalizeH="0" baseline="0" noProof="0" dirty="0">
                <a:ln>
                  <a:noFill/>
                </a:ln>
                <a:effectLst/>
                <a:uLnTx/>
                <a:uFillTx/>
                <a:latin typeface="Trebuchet MS" pitchFamily="34" charset="0"/>
              </a:rPr>
              <a:t>Mia (meine Freundin) und ich gehen ins Kino.</a:t>
            </a:r>
            <a:endParaRPr lang="de-DE" dirty="0"/>
          </a:p>
        </p:txBody>
      </p:sp>
      <p:sp>
        <p:nvSpPr>
          <p:cNvPr id="17" name="Textfeld 16">
            <a:extLst>
              <a:ext uri="{FF2B5EF4-FFF2-40B4-BE49-F238E27FC236}">
                <a16:creationId xmlns:a16="http://schemas.microsoft.com/office/drawing/2014/main" id="{B81F4381-301A-4F69-8B8B-E305FE251064}"/>
              </a:ext>
            </a:extLst>
          </p:cNvPr>
          <p:cNvSpPr txBox="1">
            <a:spLocks noChangeArrowheads="1"/>
          </p:cNvSpPr>
          <p:nvPr/>
        </p:nvSpPr>
        <p:spPr bwMode="auto">
          <a:xfrm>
            <a:off x="10039718" y="4623340"/>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Tree>
    <p:extLst>
      <p:ext uri="{BB962C8B-B14F-4D97-AF65-F5344CB8AC3E}">
        <p14:creationId xmlns:p14="http://schemas.microsoft.com/office/powerpoint/2010/main" val="40952144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7" restart="whenNotActive" fill="hold" evtFilter="cancelBubble" nodeType="interactiveSeq">
                <p:stCondLst>
                  <p:cond evt="onClick" delay="0">
                    <p:tgtEl>
                      <p:spTgt spid="14"/>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seq concurrent="1" nextAc="seek">
              <p:cTn id="16" restart="whenNotActive" fill="hold" evtFilter="cancelBubble" nodeType="interactiveSeq">
                <p:stCondLst>
                  <p:cond evt="onClick" delay="0">
                    <p:tgtEl>
                      <p:spTgt spid="8"/>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25" restart="whenNotActive" fill="hold" evtFilter="cancelBubble" nodeType="interactiveSeq">
                <p:stCondLst>
                  <p:cond evt="onClick" delay="0">
                    <p:tgtEl>
                      <p:spTgt spid="16"/>
                    </p:tgtEl>
                  </p:cond>
                </p:stCondLst>
                <p:endSync evt="end" delay="0">
                  <p:rtn val="all"/>
                </p:endSync>
                <p:childTnLst>
                  <p:par>
                    <p:cTn id="26" fill="hold">
                      <p:stCondLst>
                        <p:cond delay="0"/>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16"/>
                  </p:tgtEl>
                </p:cond>
              </p:nextCondLst>
            </p:seq>
            <p:seq concurrent="1" nextAc="seek">
              <p:cTn id="32" restart="whenNotActive" fill="hold" evtFilter="cancelBubble" nodeType="interactiveSeq">
                <p:stCondLst>
                  <p:cond evt="onClick" delay="0">
                    <p:tgtEl>
                      <p:spTgt spid="20"/>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41" restart="whenNotActive" fill="hold" evtFilter="cancelBubble" nodeType="interactiveSeq">
                <p:stCondLst>
                  <p:cond evt="onClick" delay="0">
                    <p:tgtEl>
                      <p:spTgt spid="23"/>
                    </p:tgtEl>
                  </p:cond>
                </p:stCondLst>
                <p:endSync evt="end" delay="0">
                  <p:rtn val="all"/>
                </p:endSync>
                <p:childTnLst>
                  <p:par>
                    <p:cTn id="42" fill="hold">
                      <p:stCondLst>
                        <p:cond delay="0"/>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5"/>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48" restart="whenNotActive" fill="hold" evtFilter="cancelBubble" nodeType="interactiveSeq">
                <p:stCondLst>
                  <p:cond evt="onClick" delay="0">
                    <p:tgtEl>
                      <p:spTgt spid="17"/>
                    </p:tgtEl>
                  </p:cond>
                </p:stCondLst>
                <p:endSync evt="end" delay="0">
                  <p:rtn val="all"/>
                </p:endSync>
                <p:childTnLst>
                  <p:par>
                    <p:cTn id="49" fill="hold">
                      <p:stCondLst>
                        <p:cond delay="0"/>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53" restart="whenNotActive" fill="hold" evtFilter="cancelBubble" nodeType="interactiveSeq">
                <p:stCondLst>
                  <p:cond evt="onClick" delay="0">
                    <p:tgtEl>
                      <p:spTgt spid="24"/>
                    </p:tgtEl>
                  </p:cond>
                </p:stCondLst>
                <p:endSync evt="end" delay="0">
                  <p:rtn val="all"/>
                </p:endSync>
                <p:childTnLst>
                  <p:par>
                    <p:cTn id="54" fill="hold">
                      <p:stCondLst>
                        <p:cond delay="0"/>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9"/>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childTnLst>
                                </p:cTn>
                              </p:par>
                            </p:childTnLst>
                          </p:cTn>
                        </p:par>
                      </p:childTnLst>
                    </p:cTn>
                  </p:par>
                </p:childTnLst>
              </p:cTn>
              <p:nextCondLst>
                <p:cond evt="onClick" delay="0">
                  <p:tgtEl>
                    <p:spTgt spid="24"/>
                  </p:tgtEl>
                </p:cond>
              </p:nextCondLst>
            </p:seq>
          </p:childTnLst>
        </p:cTn>
      </p:par>
    </p:tnLst>
    <p:bldLst>
      <p:bldP spid="6" grpId="0"/>
      <p:bldP spid="8" grpId="0"/>
      <p:bldP spid="9" grpId="0"/>
      <p:bldP spid="10" grpId="0"/>
      <p:bldP spid="11" grpId="0"/>
      <p:bldP spid="13" grpId="0"/>
      <p:bldP spid="15" grpId="0"/>
      <p:bldP spid="16" grpId="0" animBg="1"/>
      <p:bldP spid="18" grpId="0" animBg="1"/>
      <p:bldP spid="19" grpId="0" animBg="1"/>
      <p:bldP spid="20" grpId="0" animBg="1"/>
      <p:bldP spid="23" grpId="0"/>
      <p:bldP spid="24" grpId="0" animBg="1"/>
      <p:bldP spid="25" grpId="0" animBg="1"/>
      <p:bldP spid="29" grpId="0"/>
      <p:bldP spid="31"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E81A181E-8641-4E75-8F90-A45FA5F21798}"/>
              </a:ext>
            </a:extLst>
          </p:cNvPr>
          <p:cNvSpPr txBox="1">
            <a:spLocks noChangeArrowheads="1"/>
          </p:cNvSpPr>
          <p:nvPr/>
        </p:nvSpPr>
        <p:spPr bwMode="auto">
          <a:xfrm>
            <a:off x="140453" y="2647864"/>
            <a:ext cx="12051547" cy="3373424"/>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200000"/>
              </a:lnSpc>
              <a:spcBef>
                <a:spcPts val="0"/>
              </a:spcBef>
              <a:spcAft>
                <a:spcPts val="0"/>
              </a:spcAft>
              <a:buClrTx/>
              <a:buSzTx/>
              <a:buFontTx/>
              <a:buNone/>
              <a:tabLst/>
              <a:defRPr/>
            </a:pPr>
            <a:r>
              <a:rPr lang="de-DE" sz="2200" kern="0" spc="-100" dirty="0">
                <a:latin typeface="Trebuchet MS" pitchFamily="34" charset="0"/>
              </a:rPr>
              <a:t>Mein  Vater  ein  leidenschaftlicher  Radler  hat  zwei  Rennräder  ein  rotes  und  ein  blaues.  Morgen  also  am  Montag   will  er  eine  Tour  machen.  Am  frühen  Abend  lange  bevor  es  dunkel  wird  will  er  wieder  zu  Hause  sein.  Dann  machen  wir  gemeinsam  ein  Spiel  wahrscheinlich  Schach.  Am  Donnerstag  den 10.  dieses  Monats  nehme  ich  an  einem  Turnier  teil.  Bis  dahin  muss  ich  viel  trainieren  und  zwar  jeden  Tag.</a:t>
            </a:r>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03	Nachgestellte Erläuterung / Beisatz</a:t>
            </a:r>
            <a:endParaRPr kumimoji="0" lang="de-DE" altLang="de-DE" sz="18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B19F0FAD-6A9A-4BD4-9975-AAF0C8B6F4D3}"/>
              </a:ext>
            </a:extLst>
          </p:cNvPr>
          <p:cNvSpPr txBox="1"/>
          <p:nvPr/>
        </p:nvSpPr>
        <p:spPr>
          <a:xfrm>
            <a:off x="140454" y="1056376"/>
            <a:ext cx="11860202" cy="1692771"/>
          </a:xfrm>
          <a:prstGeom prst="rect">
            <a:avLst/>
          </a:prstGeom>
          <a:noFill/>
        </p:spPr>
        <p:txBody>
          <a:bodyPr wrap="square" rtlCol="0">
            <a:spAutoFit/>
          </a:bodyPr>
          <a:lstStyle/>
          <a:p>
            <a:pPr lvl="0" fontAlgn="auto">
              <a:spcBef>
                <a:spcPts val="0"/>
              </a:spcBef>
              <a:spcAft>
                <a:spcPts val="0"/>
              </a:spcAft>
              <a:defRPr/>
            </a:pPr>
            <a:r>
              <a:rPr lang="de-DE" sz="2200" b="1" kern="0" dirty="0">
                <a:latin typeface="Trebuchet MS" pitchFamily="34" charset="0"/>
              </a:rPr>
              <a:t>Nachgestellte Erklärungen, auch Beisatz genannt, werden in Kommas eingeschlossen!</a:t>
            </a:r>
          </a:p>
          <a:p>
            <a:pPr lvl="0" fontAlgn="auto">
              <a:spcBef>
                <a:spcPts val="0"/>
              </a:spcBef>
              <a:spcAft>
                <a:spcPts val="0"/>
              </a:spcAft>
              <a:defRPr/>
            </a:pPr>
            <a:endParaRPr lang="de-DE" sz="1400" b="1" kern="0" dirty="0">
              <a:latin typeface="Trebuchet MS" pitchFamily="34" charset="0"/>
            </a:endParaRPr>
          </a:p>
          <a:p>
            <a:pPr lvl="0" fontAlgn="auto">
              <a:spcBef>
                <a:spcPts val="0"/>
              </a:spcBef>
              <a:spcAft>
                <a:spcPts val="0"/>
              </a:spcAft>
              <a:defRPr/>
            </a:pPr>
            <a:r>
              <a:rPr lang="de-DE" sz="2200" kern="0" dirty="0">
                <a:solidFill>
                  <a:srgbClr val="FF0000"/>
                </a:solidFill>
                <a:latin typeface="Trebuchet MS" pitchFamily="34" charset="0"/>
              </a:rPr>
              <a:t>Setze im folgenden Text die Kommas ein </a:t>
            </a:r>
          </a:p>
          <a:p>
            <a:pPr lvl="0" fontAlgn="auto">
              <a:spcBef>
                <a:spcPts val="0"/>
              </a:spcBef>
              <a:spcAft>
                <a:spcPts val="0"/>
              </a:spcAft>
              <a:defRPr/>
            </a:pPr>
            <a:r>
              <a:rPr lang="de-DE" sz="2200" kern="0" dirty="0">
                <a:solidFill>
                  <a:srgbClr val="FF0000"/>
                </a:solidFill>
                <a:latin typeface="Trebuchet MS" pitchFamily="34" charset="0"/>
              </a:rPr>
              <a:t>und kreise die nachgestellte Erklärung ein. </a:t>
            </a:r>
          </a:p>
          <a:p>
            <a:pPr lvl="0" fontAlgn="auto">
              <a:spcBef>
                <a:spcPts val="0"/>
              </a:spcBef>
              <a:spcAft>
                <a:spcPts val="0"/>
              </a:spcAft>
              <a:defRPr/>
            </a:pPr>
            <a:r>
              <a:rPr lang="de-DE" sz="2200" kern="0" dirty="0">
                <a:solidFill>
                  <a:srgbClr val="FF0000"/>
                </a:solidFill>
                <a:latin typeface="Trebuchet MS" pitchFamily="34" charset="0"/>
              </a:rPr>
              <a:t>Es handelt sich um </a:t>
            </a:r>
            <a:r>
              <a:rPr lang="de-DE" sz="2200" i="1" kern="0" dirty="0">
                <a:solidFill>
                  <a:srgbClr val="FF0000"/>
                </a:solidFill>
                <a:latin typeface="Trebuchet MS" pitchFamily="34" charset="0"/>
              </a:rPr>
              <a:t>sieben</a:t>
            </a:r>
            <a:r>
              <a:rPr lang="de-DE" sz="2200" kern="0" dirty="0">
                <a:solidFill>
                  <a:srgbClr val="FF0000"/>
                </a:solidFill>
                <a:latin typeface="Trebuchet MS" pitchFamily="34" charset="0"/>
              </a:rPr>
              <a:t> nachgestellte Erklärungen.</a:t>
            </a:r>
          </a:p>
        </p:txBody>
      </p:sp>
      <p:sp>
        <p:nvSpPr>
          <p:cNvPr id="2" name="Rechteck 1">
            <a:extLst>
              <a:ext uri="{FF2B5EF4-FFF2-40B4-BE49-F238E27FC236}">
                <a16:creationId xmlns:a16="http://schemas.microsoft.com/office/drawing/2014/main" id="{0C022E9F-FDFD-628B-2725-FE1544C2817E}"/>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37416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E81A181E-8641-4E75-8F90-A45FA5F21798}"/>
              </a:ext>
            </a:extLst>
          </p:cNvPr>
          <p:cNvSpPr txBox="1">
            <a:spLocks noChangeArrowheads="1"/>
          </p:cNvSpPr>
          <p:nvPr/>
        </p:nvSpPr>
        <p:spPr bwMode="auto">
          <a:xfrm>
            <a:off x="140453" y="2951609"/>
            <a:ext cx="12051547" cy="3373424"/>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200000"/>
              </a:lnSpc>
              <a:spcBef>
                <a:spcPts val="0"/>
              </a:spcBef>
              <a:spcAft>
                <a:spcPts val="0"/>
              </a:spcAft>
              <a:buClrTx/>
              <a:buSzTx/>
              <a:buFontTx/>
              <a:buNone/>
              <a:tabLst/>
              <a:defRPr/>
            </a:pPr>
            <a:r>
              <a:rPr lang="de-DE" sz="2200" kern="0" spc="-100" dirty="0">
                <a:latin typeface="Trebuchet MS" pitchFamily="34" charset="0"/>
              </a:rPr>
              <a:t>Mein  Vater  ein  leidenschaftlicher  Radler  hat  zwei  Rennräder  ein  rotes  und  ein  blaues.  Morgen  also  am  Montag   will  er  eine  Tour  machen.  Am  frühen  Abend  lange  bevor  es  dunkel  wird  will  er  wieder  zu  Hause  sein.  Dann  machen  wir  gemeinsam  ein  Spiel  wahrscheinlich  Schach.  Am  Donnerstag  den 10.  dieses  Monats  nehme  ich  an  einem  Turnier  teil.  Bis  dahin  muss  ich  viel  trainieren  und  zwar  jeden  Tag.</a:t>
            </a:r>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latin typeface="Trebuchet MS" panose="020B0603020202020204" pitchFamily="34" charset="0"/>
                <a:ea typeface="+mj-ea"/>
                <a:cs typeface="+mj-cs"/>
              </a:rPr>
              <a:t>03	Nachgestellte Erläuterung / Beisatz</a:t>
            </a:r>
            <a:endParaRPr kumimoji="0" lang="de-DE" altLang="de-DE" sz="1800" i="0" u="none" strike="noStrike" kern="0" cap="none" spc="0" normalizeH="0" baseline="0" noProof="0" dirty="0">
              <a:ln>
                <a:noFill/>
              </a:ln>
              <a:effectLst/>
              <a:uLnTx/>
              <a:uFillTx/>
              <a:latin typeface="Trebuchet MS" pitchFamily="34" charset="0"/>
            </a:endParaRPr>
          </a:p>
        </p:txBody>
      </p:sp>
      <p:sp>
        <p:nvSpPr>
          <p:cNvPr id="4" name="Textfeld 3">
            <a:extLst>
              <a:ext uri="{FF2B5EF4-FFF2-40B4-BE49-F238E27FC236}">
                <a16:creationId xmlns:a16="http://schemas.microsoft.com/office/drawing/2014/main" id="{B19F0FAD-6A9A-4BD4-9975-AAF0C8B6F4D3}"/>
              </a:ext>
            </a:extLst>
          </p:cNvPr>
          <p:cNvSpPr txBox="1"/>
          <p:nvPr/>
        </p:nvSpPr>
        <p:spPr>
          <a:xfrm>
            <a:off x="140454" y="1939479"/>
            <a:ext cx="11860202" cy="769441"/>
          </a:xfrm>
          <a:prstGeom prst="rect">
            <a:avLst/>
          </a:prstGeom>
          <a:noFill/>
        </p:spPr>
        <p:txBody>
          <a:bodyPr wrap="square" rtlCol="0">
            <a:spAutoFit/>
          </a:bodyPr>
          <a:lstStyle/>
          <a:p>
            <a:pPr lvl="0" fontAlgn="auto">
              <a:spcBef>
                <a:spcPts val="0"/>
              </a:spcBef>
              <a:spcAft>
                <a:spcPts val="0"/>
              </a:spcAft>
              <a:defRPr/>
            </a:pPr>
            <a:r>
              <a:rPr lang="de-DE" sz="2200" kern="0" dirty="0">
                <a:latin typeface="Trebuchet MS" pitchFamily="34" charset="0"/>
              </a:rPr>
              <a:t>Setze im folgenden Text die Kommas ein. </a:t>
            </a:r>
            <a:r>
              <a:rPr lang="de-DE" sz="2200" kern="0" dirty="0">
                <a:solidFill>
                  <a:srgbClr val="FF0000"/>
                </a:solidFill>
                <a:latin typeface="Trebuchet MS" pitchFamily="34" charset="0"/>
              </a:rPr>
              <a:t>Klick in der richtigen Reihenfolge </a:t>
            </a:r>
          </a:p>
          <a:p>
            <a:pPr lvl="0" fontAlgn="auto">
              <a:spcBef>
                <a:spcPts val="0"/>
              </a:spcBef>
              <a:spcAft>
                <a:spcPts val="0"/>
              </a:spcAft>
              <a:defRPr/>
            </a:pPr>
            <a:r>
              <a:rPr lang="de-DE" sz="2200" kern="0" dirty="0">
                <a:solidFill>
                  <a:srgbClr val="FF0000"/>
                </a:solidFill>
                <a:latin typeface="Trebuchet MS" pitchFamily="34" charset="0"/>
              </a:rPr>
              <a:t>auf die entsprechenden Stellen! </a:t>
            </a:r>
            <a:r>
              <a:rPr lang="de-DE" sz="2200" kern="0" dirty="0">
                <a:latin typeface="Trebuchet MS" pitchFamily="34" charset="0"/>
              </a:rPr>
              <a:t>Es handelt sich um </a:t>
            </a:r>
            <a:r>
              <a:rPr lang="de-DE" sz="2200" i="1" kern="0" dirty="0">
                <a:latin typeface="Trebuchet MS" pitchFamily="34" charset="0"/>
              </a:rPr>
              <a:t>sieben</a:t>
            </a:r>
            <a:r>
              <a:rPr lang="de-DE" sz="2200" kern="0" dirty="0">
                <a:latin typeface="Trebuchet MS" pitchFamily="34" charset="0"/>
              </a:rPr>
              <a:t> nachgestellte Erklärungen.</a:t>
            </a:r>
          </a:p>
        </p:txBody>
      </p:sp>
      <p:sp>
        <p:nvSpPr>
          <p:cNvPr id="7" name="Rechteck 6">
            <a:extLst>
              <a:ext uri="{FF2B5EF4-FFF2-40B4-BE49-F238E27FC236}">
                <a16:creationId xmlns:a16="http://schemas.microsoft.com/office/drawing/2014/main" id="{A24C66CB-C701-49DA-9CCA-A2056801519C}"/>
              </a:ext>
            </a:extLst>
          </p:cNvPr>
          <p:cNvSpPr/>
          <p:nvPr/>
        </p:nvSpPr>
        <p:spPr>
          <a:xfrm>
            <a:off x="1419550" y="331078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8" name="Textfeld 7">
            <a:extLst>
              <a:ext uri="{FF2B5EF4-FFF2-40B4-BE49-F238E27FC236}">
                <a16:creationId xmlns:a16="http://schemas.microsoft.com/office/drawing/2014/main" id="{7110B1C4-3066-4110-93A5-FEA5D8E5B42A}"/>
              </a:ext>
            </a:extLst>
          </p:cNvPr>
          <p:cNvSpPr txBox="1"/>
          <p:nvPr/>
        </p:nvSpPr>
        <p:spPr>
          <a:xfrm>
            <a:off x="1388586" y="3243531"/>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9" name="Rechteck 8">
            <a:extLst>
              <a:ext uri="{FF2B5EF4-FFF2-40B4-BE49-F238E27FC236}">
                <a16:creationId xmlns:a16="http://schemas.microsoft.com/office/drawing/2014/main" id="{53D99C25-4FD6-4CDB-A4B4-8A6AA12C9195}"/>
              </a:ext>
            </a:extLst>
          </p:cNvPr>
          <p:cNvSpPr/>
          <p:nvPr/>
        </p:nvSpPr>
        <p:spPr>
          <a:xfrm>
            <a:off x="4961389" y="3241651"/>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0" name="Textfeld 9">
            <a:extLst>
              <a:ext uri="{FF2B5EF4-FFF2-40B4-BE49-F238E27FC236}">
                <a16:creationId xmlns:a16="http://schemas.microsoft.com/office/drawing/2014/main" id="{CF5775DB-EA08-4E0B-A2CD-6151D9CBD0B7}"/>
              </a:ext>
            </a:extLst>
          </p:cNvPr>
          <p:cNvSpPr txBox="1"/>
          <p:nvPr/>
        </p:nvSpPr>
        <p:spPr>
          <a:xfrm>
            <a:off x="4930425" y="3228988"/>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11" name="Rechteck: abgerundete Ecken 10">
            <a:extLst>
              <a:ext uri="{FF2B5EF4-FFF2-40B4-BE49-F238E27FC236}">
                <a16:creationId xmlns:a16="http://schemas.microsoft.com/office/drawing/2014/main" id="{0A778022-E92C-43B5-B903-3DBF6881F7B3}"/>
              </a:ext>
            </a:extLst>
          </p:cNvPr>
          <p:cNvSpPr/>
          <p:nvPr/>
        </p:nvSpPr>
        <p:spPr>
          <a:xfrm>
            <a:off x="7608168" y="2320277"/>
            <a:ext cx="3384376" cy="38864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abgerundete Ecken 11">
            <a:extLst>
              <a:ext uri="{FF2B5EF4-FFF2-40B4-BE49-F238E27FC236}">
                <a16:creationId xmlns:a16="http://schemas.microsoft.com/office/drawing/2014/main" id="{3628B4AA-E068-4534-ABFA-1CE08F0317BA}"/>
              </a:ext>
            </a:extLst>
          </p:cNvPr>
          <p:cNvSpPr/>
          <p:nvPr/>
        </p:nvSpPr>
        <p:spPr>
          <a:xfrm>
            <a:off x="1628732" y="3217733"/>
            <a:ext cx="3541839" cy="38864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1DD2FEC6-4E4C-45DA-B8FA-A22BD0FDDB42}"/>
              </a:ext>
            </a:extLst>
          </p:cNvPr>
          <p:cNvSpPr/>
          <p:nvPr/>
        </p:nvSpPr>
        <p:spPr>
          <a:xfrm>
            <a:off x="7441328" y="3309690"/>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4" name="Textfeld 13">
            <a:extLst>
              <a:ext uri="{FF2B5EF4-FFF2-40B4-BE49-F238E27FC236}">
                <a16:creationId xmlns:a16="http://schemas.microsoft.com/office/drawing/2014/main" id="{20CE24A4-3C9C-499C-B213-2680DD454B5B}"/>
              </a:ext>
            </a:extLst>
          </p:cNvPr>
          <p:cNvSpPr txBox="1"/>
          <p:nvPr/>
        </p:nvSpPr>
        <p:spPr>
          <a:xfrm>
            <a:off x="7410364" y="3242435"/>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15" name="Rechteck: abgerundete Ecken 14">
            <a:extLst>
              <a:ext uri="{FF2B5EF4-FFF2-40B4-BE49-F238E27FC236}">
                <a16:creationId xmlns:a16="http://schemas.microsoft.com/office/drawing/2014/main" id="{CEF55341-3850-4ECE-A6EF-348D602EC56E}"/>
              </a:ext>
            </a:extLst>
          </p:cNvPr>
          <p:cNvSpPr/>
          <p:nvPr/>
        </p:nvSpPr>
        <p:spPr>
          <a:xfrm>
            <a:off x="7606893" y="3211661"/>
            <a:ext cx="3196522" cy="38864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A09172C8-A5B9-4728-9E2C-047FB32CAC74}"/>
              </a:ext>
            </a:extLst>
          </p:cNvPr>
          <p:cNvSpPr/>
          <p:nvPr/>
        </p:nvSpPr>
        <p:spPr>
          <a:xfrm>
            <a:off x="11710175" y="3275721"/>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7" name="Textfeld 16">
            <a:extLst>
              <a:ext uri="{FF2B5EF4-FFF2-40B4-BE49-F238E27FC236}">
                <a16:creationId xmlns:a16="http://schemas.microsoft.com/office/drawing/2014/main" id="{BE987F8A-D8A2-4B66-89E5-B31766EE36E2}"/>
              </a:ext>
            </a:extLst>
          </p:cNvPr>
          <p:cNvSpPr txBox="1"/>
          <p:nvPr/>
        </p:nvSpPr>
        <p:spPr>
          <a:xfrm>
            <a:off x="11679211" y="3208466"/>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18" name="Rechteck 17">
            <a:extLst>
              <a:ext uri="{FF2B5EF4-FFF2-40B4-BE49-F238E27FC236}">
                <a16:creationId xmlns:a16="http://schemas.microsoft.com/office/drawing/2014/main" id="{73856A9A-ADF5-4A85-A854-9E9317678442}"/>
              </a:ext>
            </a:extLst>
          </p:cNvPr>
          <p:cNvSpPr/>
          <p:nvPr/>
        </p:nvSpPr>
        <p:spPr>
          <a:xfrm>
            <a:off x="2094516" y="3957203"/>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19" name="Textfeld 18">
            <a:extLst>
              <a:ext uri="{FF2B5EF4-FFF2-40B4-BE49-F238E27FC236}">
                <a16:creationId xmlns:a16="http://schemas.microsoft.com/office/drawing/2014/main" id="{12C84B47-E21A-4A10-9FA5-1BAD11395D24}"/>
              </a:ext>
            </a:extLst>
          </p:cNvPr>
          <p:cNvSpPr txBox="1"/>
          <p:nvPr/>
        </p:nvSpPr>
        <p:spPr>
          <a:xfrm>
            <a:off x="2063552" y="3889948"/>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20" name="Rechteck: abgerundete Ecken 19">
            <a:extLst>
              <a:ext uri="{FF2B5EF4-FFF2-40B4-BE49-F238E27FC236}">
                <a16:creationId xmlns:a16="http://schemas.microsoft.com/office/drawing/2014/main" id="{5A57A2E2-00AE-4B0F-A18B-ADAC954FCCFF}"/>
              </a:ext>
            </a:extLst>
          </p:cNvPr>
          <p:cNvSpPr/>
          <p:nvPr/>
        </p:nvSpPr>
        <p:spPr>
          <a:xfrm>
            <a:off x="152417" y="3862983"/>
            <a:ext cx="2151281" cy="38864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8FF7B3DC-F46A-4098-A1FB-7C8337E30C8F}"/>
              </a:ext>
            </a:extLst>
          </p:cNvPr>
          <p:cNvSpPr/>
          <p:nvPr/>
        </p:nvSpPr>
        <p:spPr>
          <a:xfrm>
            <a:off x="7771700" y="396993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22" name="Textfeld 21">
            <a:extLst>
              <a:ext uri="{FF2B5EF4-FFF2-40B4-BE49-F238E27FC236}">
                <a16:creationId xmlns:a16="http://schemas.microsoft.com/office/drawing/2014/main" id="{848EE491-A2AF-46F9-A1A6-675CAAAF9E7C}"/>
              </a:ext>
            </a:extLst>
          </p:cNvPr>
          <p:cNvSpPr txBox="1"/>
          <p:nvPr/>
        </p:nvSpPr>
        <p:spPr>
          <a:xfrm>
            <a:off x="7740736" y="3902681"/>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dirty="0">
                <a:solidFill>
                  <a:schemeClr val="tx2">
                    <a:lumMod val="60000"/>
                    <a:lumOff val="40000"/>
                  </a:schemeClr>
                </a:solidFill>
                <a:latin typeface="Trebuchet MS" pitchFamily="34" charset="0"/>
              </a:rPr>
              <a:t>,</a:t>
            </a:r>
            <a:endParaRPr kumimoji="0" lang="de-DE" sz="2000" b="1" u="none" strike="noStrike" kern="0" cap="none" spc="0" normalizeH="0" baseline="0" noProof="0" dirty="0">
              <a:ln>
                <a:noFill/>
              </a:ln>
              <a:solidFill>
                <a:srgbClr val="FF0000"/>
              </a:solidFill>
              <a:effectLst/>
              <a:uLnTx/>
              <a:uFillTx/>
              <a:latin typeface="Trebuchet MS" pitchFamily="34" charset="0"/>
            </a:endParaRPr>
          </a:p>
        </p:txBody>
      </p:sp>
      <p:sp>
        <p:nvSpPr>
          <p:cNvPr id="23" name="Rechteck 22">
            <a:extLst>
              <a:ext uri="{FF2B5EF4-FFF2-40B4-BE49-F238E27FC236}">
                <a16:creationId xmlns:a16="http://schemas.microsoft.com/office/drawing/2014/main" id="{8FD7F367-000F-4FCB-9732-38D017887D29}"/>
              </a:ext>
            </a:extLst>
          </p:cNvPr>
          <p:cNvSpPr/>
          <p:nvPr/>
        </p:nvSpPr>
        <p:spPr>
          <a:xfrm>
            <a:off x="11229652" y="3957203"/>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24" name="Textfeld 23">
            <a:extLst>
              <a:ext uri="{FF2B5EF4-FFF2-40B4-BE49-F238E27FC236}">
                <a16:creationId xmlns:a16="http://schemas.microsoft.com/office/drawing/2014/main" id="{95C3C044-6F57-4972-ADDC-E247669F9662}"/>
              </a:ext>
            </a:extLst>
          </p:cNvPr>
          <p:cNvSpPr txBox="1"/>
          <p:nvPr/>
        </p:nvSpPr>
        <p:spPr>
          <a:xfrm>
            <a:off x="11198688" y="3889948"/>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25" name="Rechteck: abgerundete Ecken 24">
            <a:extLst>
              <a:ext uri="{FF2B5EF4-FFF2-40B4-BE49-F238E27FC236}">
                <a16:creationId xmlns:a16="http://schemas.microsoft.com/office/drawing/2014/main" id="{6116E48C-0A5C-45C1-A187-6BF670F03758}"/>
              </a:ext>
            </a:extLst>
          </p:cNvPr>
          <p:cNvSpPr/>
          <p:nvPr/>
        </p:nvSpPr>
        <p:spPr>
          <a:xfrm>
            <a:off x="7896200" y="3891326"/>
            <a:ext cx="3542634" cy="38864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527277F-D39F-45F2-A437-33BB58828A32}"/>
              </a:ext>
            </a:extLst>
          </p:cNvPr>
          <p:cNvSpPr/>
          <p:nvPr/>
        </p:nvSpPr>
        <p:spPr>
          <a:xfrm>
            <a:off x="8111263" y="4607276"/>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30" name="Textfeld 29">
            <a:extLst>
              <a:ext uri="{FF2B5EF4-FFF2-40B4-BE49-F238E27FC236}">
                <a16:creationId xmlns:a16="http://schemas.microsoft.com/office/drawing/2014/main" id="{7857C259-12CE-44DF-AF77-BDA7FE74633A}"/>
              </a:ext>
            </a:extLst>
          </p:cNvPr>
          <p:cNvSpPr txBox="1"/>
          <p:nvPr/>
        </p:nvSpPr>
        <p:spPr>
          <a:xfrm>
            <a:off x="8080299" y="4540021"/>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31" name="Rechteck: abgerundete Ecken 30">
            <a:extLst>
              <a:ext uri="{FF2B5EF4-FFF2-40B4-BE49-F238E27FC236}">
                <a16:creationId xmlns:a16="http://schemas.microsoft.com/office/drawing/2014/main" id="{33C6DD7E-633F-483A-BA0B-CDA6C0765B77}"/>
              </a:ext>
            </a:extLst>
          </p:cNvPr>
          <p:cNvSpPr/>
          <p:nvPr/>
        </p:nvSpPr>
        <p:spPr>
          <a:xfrm>
            <a:off x="8269588" y="4545754"/>
            <a:ext cx="2750252" cy="38864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7FF3BE4-2B7E-4F1B-9FF5-724C7CD17D5C}"/>
              </a:ext>
            </a:extLst>
          </p:cNvPr>
          <p:cNvSpPr/>
          <p:nvPr/>
        </p:nvSpPr>
        <p:spPr>
          <a:xfrm>
            <a:off x="1436866" y="5270900"/>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33" name="Textfeld 32">
            <a:extLst>
              <a:ext uri="{FF2B5EF4-FFF2-40B4-BE49-F238E27FC236}">
                <a16:creationId xmlns:a16="http://schemas.microsoft.com/office/drawing/2014/main" id="{A1B09028-FD27-4B42-851F-4D69F48A1723}"/>
              </a:ext>
            </a:extLst>
          </p:cNvPr>
          <p:cNvSpPr txBox="1"/>
          <p:nvPr/>
        </p:nvSpPr>
        <p:spPr>
          <a:xfrm>
            <a:off x="1405902" y="5203645"/>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34" name="Rechteck 33">
            <a:extLst>
              <a:ext uri="{FF2B5EF4-FFF2-40B4-BE49-F238E27FC236}">
                <a16:creationId xmlns:a16="http://schemas.microsoft.com/office/drawing/2014/main" id="{707CA6D2-FBA5-4C7B-87B6-2AF57A2084F7}"/>
              </a:ext>
            </a:extLst>
          </p:cNvPr>
          <p:cNvSpPr/>
          <p:nvPr/>
        </p:nvSpPr>
        <p:spPr>
          <a:xfrm>
            <a:off x="4196396" y="5283050"/>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35" name="Textfeld 34">
            <a:extLst>
              <a:ext uri="{FF2B5EF4-FFF2-40B4-BE49-F238E27FC236}">
                <a16:creationId xmlns:a16="http://schemas.microsoft.com/office/drawing/2014/main" id="{38A04F0A-F9DA-4508-B571-0DECC1899003}"/>
              </a:ext>
            </a:extLst>
          </p:cNvPr>
          <p:cNvSpPr txBox="1"/>
          <p:nvPr/>
        </p:nvSpPr>
        <p:spPr>
          <a:xfrm>
            <a:off x="4165432" y="5215795"/>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36" name="Rechteck: abgerundete Ecken 35">
            <a:extLst>
              <a:ext uri="{FF2B5EF4-FFF2-40B4-BE49-F238E27FC236}">
                <a16:creationId xmlns:a16="http://schemas.microsoft.com/office/drawing/2014/main" id="{EE66A007-A38C-4D5B-B47E-EE2D66F44C91}"/>
              </a:ext>
            </a:extLst>
          </p:cNvPr>
          <p:cNvSpPr/>
          <p:nvPr/>
        </p:nvSpPr>
        <p:spPr>
          <a:xfrm>
            <a:off x="1617556" y="5189997"/>
            <a:ext cx="2750252" cy="38864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DCE83A9-2AF8-4F40-8DFB-EC8CB245EF16}"/>
              </a:ext>
            </a:extLst>
          </p:cNvPr>
          <p:cNvSpPr/>
          <p:nvPr/>
        </p:nvSpPr>
        <p:spPr>
          <a:xfrm>
            <a:off x="1275132" y="5952732"/>
            <a:ext cx="331128" cy="35865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a:solidFill>
                <a:prstClr val="white"/>
              </a:solidFill>
            </a:endParaRPr>
          </a:p>
        </p:txBody>
      </p:sp>
      <p:sp>
        <p:nvSpPr>
          <p:cNvPr id="38" name="Textfeld 37">
            <a:extLst>
              <a:ext uri="{FF2B5EF4-FFF2-40B4-BE49-F238E27FC236}">
                <a16:creationId xmlns:a16="http://schemas.microsoft.com/office/drawing/2014/main" id="{9956D9E9-0A5F-4199-ABC6-06880670A382}"/>
              </a:ext>
            </a:extLst>
          </p:cNvPr>
          <p:cNvSpPr txBox="1"/>
          <p:nvPr/>
        </p:nvSpPr>
        <p:spPr>
          <a:xfrm>
            <a:off x="1244168" y="5885477"/>
            <a:ext cx="2401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2000" b="1" kern="0" noProof="0">
                <a:solidFill>
                  <a:schemeClr val="tx2">
                    <a:lumMod val="60000"/>
                    <a:lumOff val="40000"/>
                  </a:schemeClr>
                </a:solidFill>
                <a:latin typeface="Trebuchet MS" pitchFamily="34" charset="0"/>
              </a:rPr>
              <a:t>,</a:t>
            </a:r>
            <a:endParaRPr kumimoji="0" lang="de-DE" sz="2000" b="1" u="none" strike="noStrike" kern="0" cap="none" spc="0" normalizeH="0" baseline="0" noProof="0">
              <a:ln>
                <a:noFill/>
              </a:ln>
              <a:solidFill>
                <a:srgbClr val="FF0000"/>
              </a:solidFill>
              <a:effectLst/>
              <a:uLnTx/>
              <a:uFillTx/>
              <a:latin typeface="Trebuchet MS" pitchFamily="34" charset="0"/>
            </a:endParaRPr>
          </a:p>
        </p:txBody>
      </p:sp>
      <p:sp>
        <p:nvSpPr>
          <p:cNvPr id="39" name="Rechteck: abgerundete Ecken 38">
            <a:extLst>
              <a:ext uri="{FF2B5EF4-FFF2-40B4-BE49-F238E27FC236}">
                <a16:creationId xmlns:a16="http://schemas.microsoft.com/office/drawing/2014/main" id="{486DD0D8-820F-4030-B9E5-5ED5FC60AC27}"/>
              </a:ext>
            </a:extLst>
          </p:cNvPr>
          <p:cNvSpPr/>
          <p:nvPr/>
        </p:nvSpPr>
        <p:spPr>
          <a:xfrm>
            <a:off x="1452050" y="5903768"/>
            <a:ext cx="2750252" cy="38864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A760340E-AA83-4547-A851-510264929276}"/>
              </a:ext>
            </a:extLst>
          </p:cNvPr>
          <p:cNvPicPr>
            <a:picLocks noChangeAspect="1"/>
          </p:cNvPicPr>
          <p:nvPr/>
        </p:nvPicPr>
        <p:blipFill>
          <a:blip r:embed="rId3"/>
          <a:stretch>
            <a:fillRect/>
          </a:stretch>
        </p:blipFill>
        <p:spPr>
          <a:xfrm>
            <a:off x="4389721" y="5794911"/>
            <a:ext cx="621846" cy="658425"/>
          </a:xfrm>
          <a:prstGeom prst="rect">
            <a:avLst/>
          </a:prstGeom>
        </p:spPr>
      </p:pic>
      <p:sp>
        <p:nvSpPr>
          <p:cNvPr id="6" name="Textfeld 5">
            <a:extLst>
              <a:ext uri="{FF2B5EF4-FFF2-40B4-BE49-F238E27FC236}">
                <a16:creationId xmlns:a16="http://schemas.microsoft.com/office/drawing/2014/main" id="{21317241-D118-1E0A-C80C-A0EF61B34A12}"/>
              </a:ext>
            </a:extLst>
          </p:cNvPr>
          <p:cNvSpPr txBox="1"/>
          <p:nvPr/>
        </p:nvSpPr>
        <p:spPr>
          <a:xfrm>
            <a:off x="153920" y="1052736"/>
            <a:ext cx="11525291" cy="430887"/>
          </a:xfrm>
          <a:prstGeom prst="rect">
            <a:avLst/>
          </a:prstGeom>
          <a:noFill/>
        </p:spPr>
        <p:txBody>
          <a:bodyPr wrap="square">
            <a:spAutoFit/>
          </a:bodyPr>
          <a:lstStyle/>
          <a:p>
            <a:pPr lvl="0" fontAlgn="auto">
              <a:spcBef>
                <a:spcPts val="0"/>
              </a:spcBef>
              <a:spcAft>
                <a:spcPts val="0"/>
              </a:spcAft>
              <a:defRPr/>
            </a:pPr>
            <a:r>
              <a:rPr lang="de-DE" sz="2200" b="1" kern="0" dirty="0">
                <a:latin typeface="Trebuchet MS" pitchFamily="34" charset="0"/>
              </a:rPr>
              <a:t>Nachgestellte Erklärungen, auch Beisatz genannt, werden in Kommas eingeschlossen!</a:t>
            </a:r>
          </a:p>
        </p:txBody>
      </p:sp>
      <p:sp>
        <p:nvSpPr>
          <p:cNvPr id="27" name="Textfeld 26">
            <a:extLst>
              <a:ext uri="{FF2B5EF4-FFF2-40B4-BE49-F238E27FC236}">
                <a16:creationId xmlns:a16="http://schemas.microsoft.com/office/drawing/2014/main" id="{84874F5F-9ED4-23DC-1117-B053D8A17941}"/>
              </a:ext>
            </a:extLst>
          </p:cNvPr>
          <p:cNvSpPr txBox="1">
            <a:spLocks noChangeArrowheads="1"/>
          </p:cNvSpPr>
          <p:nvPr/>
        </p:nvSpPr>
        <p:spPr bwMode="auto">
          <a:xfrm>
            <a:off x="11560780" y="1157677"/>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
        <p:nvSpPr>
          <p:cNvPr id="3" name="Pfeil: nach oben gekrümmt 2">
            <a:extLst>
              <a:ext uri="{FF2B5EF4-FFF2-40B4-BE49-F238E27FC236}">
                <a16:creationId xmlns:a16="http://schemas.microsoft.com/office/drawing/2014/main" id="{ED916ED2-0AEA-CA2D-82F1-9E80BCF170A9}"/>
              </a:ext>
            </a:extLst>
          </p:cNvPr>
          <p:cNvSpPr/>
          <p:nvPr/>
        </p:nvSpPr>
        <p:spPr>
          <a:xfrm>
            <a:off x="2639616" y="1424389"/>
            <a:ext cx="2330420" cy="30956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40" name="Textfeld 39">
            <a:extLst>
              <a:ext uri="{FF2B5EF4-FFF2-40B4-BE49-F238E27FC236}">
                <a16:creationId xmlns:a16="http://schemas.microsoft.com/office/drawing/2014/main" id="{A4DB2C08-07A4-666C-E2CE-DDA8301679FC}"/>
              </a:ext>
            </a:extLst>
          </p:cNvPr>
          <p:cNvSpPr txBox="1"/>
          <p:nvPr/>
        </p:nvSpPr>
        <p:spPr>
          <a:xfrm>
            <a:off x="4723771" y="1432060"/>
            <a:ext cx="2883121" cy="430887"/>
          </a:xfrm>
          <a:prstGeom prst="rect">
            <a:avLst/>
          </a:prstGeom>
          <a:noFill/>
        </p:spPr>
        <p:txBody>
          <a:bodyPr wrap="square">
            <a:spAutoFit/>
          </a:bodyPr>
          <a:lstStyle/>
          <a:p>
            <a:r>
              <a:rPr kumimoji="0" lang="de-DE" sz="2200" b="0" i="0" u="none" strike="noStrike" kern="0" cap="none" spc="0" normalizeH="0" baseline="0" noProof="0" dirty="0">
                <a:ln>
                  <a:noFill/>
                </a:ln>
                <a:solidFill>
                  <a:schemeClr val="accent1"/>
                </a:solidFill>
                <a:effectLst/>
                <a:uLnTx/>
                <a:uFillTx/>
                <a:latin typeface="Trebuchet MS" pitchFamily="34" charset="0"/>
                <a:ea typeface="+mn-ea"/>
                <a:cs typeface="Arial" charset="0"/>
              </a:rPr>
              <a:t>Das ist ein Beispiel!</a:t>
            </a:r>
            <a:endParaRPr lang="de-DE" dirty="0">
              <a:solidFill>
                <a:schemeClr val="accent1"/>
              </a:solidFill>
            </a:endParaRPr>
          </a:p>
        </p:txBody>
      </p:sp>
      <p:sp>
        <p:nvSpPr>
          <p:cNvPr id="41" name="Textfeld 40">
            <a:extLst>
              <a:ext uri="{FF2B5EF4-FFF2-40B4-BE49-F238E27FC236}">
                <a16:creationId xmlns:a16="http://schemas.microsoft.com/office/drawing/2014/main" id="{EE66083C-E460-7C22-9492-09F2DF07A14D}"/>
              </a:ext>
            </a:extLst>
          </p:cNvPr>
          <p:cNvSpPr txBox="1">
            <a:spLocks noChangeArrowheads="1"/>
          </p:cNvSpPr>
          <p:nvPr/>
        </p:nvSpPr>
        <p:spPr bwMode="auto">
          <a:xfrm>
            <a:off x="7530437" y="1527620"/>
            <a:ext cx="628698" cy="276999"/>
          </a:xfrm>
          <a:prstGeom prst="rect">
            <a:avLst/>
          </a:prstGeom>
          <a:solidFill>
            <a:srgbClr val="FF0000"/>
          </a:solidFill>
          <a:ln>
            <a:noFill/>
          </a:ln>
        </p:spPr>
        <p:txBody>
          <a:bodyPr wrap="none">
            <a:spAutoFit/>
          </a:bodyPr>
          <a:lstStyle>
            <a:defPPr>
              <a:defRPr lang="de-DE"/>
            </a:defPPr>
            <a:lvl1pPr marL="0" marR="0" lvl="0" indent="0" defTabSz="914400" eaLnBrk="0" fontAlgn="auto" latinLnBrk="0" hangingPunct="0">
              <a:lnSpc>
                <a:spcPct val="100000"/>
              </a:lnSpc>
              <a:spcBef>
                <a:spcPts val="600"/>
              </a:spcBef>
              <a:spcAft>
                <a:spcPts val="0"/>
              </a:spcAft>
              <a:buClrTx/>
              <a:buSzTx/>
              <a:buFontTx/>
              <a:buNone/>
              <a:tabLst/>
              <a:defRPr kumimoji="0" sz="1200" b="0" i="0" u="none" strike="noStrike" kern="0" cap="none" spc="0" normalizeH="0" baseline="0">
                <a:ln>
                  <a:noFill/>
                </a:ln>
                <a:solidFill>
                  <a:schemeClr val="bg1"/>
                </a:solidFill>
                <a:effectLst/>
                <a:uLnTx/>
                <a:uFillTx/>
                <a:latin typeface="Trebuchet MS" pitchFamily="34" charset="0"/>
              </a:defRPr>
            </a:lvl1pPr>
            <a:lvl2pPr marL="742950" indent="-285750" eaLnBrk="0" hangingPunct="0">
              <a:spcBef>
                <a:spcPct val="20000"/>
              </a:spcBef>
              <a:buFont typeface="Arial" charset="0"/>
              <a:buChar char="–"/>
              <a:defRPr sz="2800"/>
            </a:lvl2pPr>
            <a:lvl3pPr marL="1143000" indent="-228600" eaLnBrk="0" hangingPunct="0">
              <a:spcBef>
                <a:spcPct val="20000"/>
              </a:spcBef>
              <a:buFont typeface="Arial" charset="0"/>
              <a:buChar char="•"/>
              <a:defRPr sz="2400"/>
            </a:lvl3pPr>
            <a:lvl4pPr marL="1600200" indent="-228600" eaLnBrk="0" hangingPunct="0">
              <a:spcBef>
                <a:spcPct val="20000"/>
              </a:spcBef>
              <a:buFont typeface="Arial" charset="0"/>
              <a:buChar char="–"/>
              <a:defRPr sz="2000"/>
            </a:lvl4pPr>
            <a:lvl5pPr marL="2057400" indent="-228600" eaLnBrk="0" hangingPunct="0">
              <a:spcBef>
                <a:spcPct val="20000"/>
              </a:spcBef>
              <a:buFont typeface="Arial" charset="0"/>
              <a:buChar char="»"/>
              <a:defRPr sz="2000"/>
            </a:lvl5pPr>
            <a:lvl6pPr marL="2514600" indent="-228600" eaLnBrk="0" fontAlgn="base" hangingPunct="0">
              <a:spcBef>
                <a:spcPct val="20000"/>
              </a:spcBef>
              <a:spcAft>
                <a:spcPct val="0"/>
              </a:spcAft>
              <a:buFont typeface="Arial" charset="0"/>
              <a:buChar char="»"/>
              <a:defRPr sz="2000"/>
            </a:lvl6pPr>
            <a:lvl7pPr marL="2971800" indent="-228600" eaLnBrk="0" fontAlgn="base" hangingPunct="0">
              <a:spcBef>
                <a:spcPct val="20000"/>
              </a:spcBef>
              <a:spcAft>
                <a:spcPct val="0"/>
              </a:spcAft>
              <a:buFont typeface="Arial" charset="0"/>
              <a:buChar char="»"/>
              <a:defRPr sz="2000"/>
            </a:lvl7pPr>
            <a:lvl8pPr marL="3429000" indent="-228600" eaLnBrk="0" fontAlgn="base" hangingPunct="0">
              <a:spcBef>
                <a:spcPct val="20000"/>
              </a:spcBef>
              <a:spcAft>
                <a:spcPct val="0"/>
              </a:spcAft>
              <a:buFont typeface="Arial" charset="0"/>
              <a:buChar char="»"/>
              <a:defRPr sz="2000"/>
            </a:lvl8pPr>
            <a:lvl9pPr marL="3886200" indent="-228600" eaLnBrk="0" fontAlgn="base" hangingPunct="0">
              <a:spcBef>
                <a:spcPct val="20000"/>
              </a:spcBef>
              <a:spcAft>
                <a:spcPct val="0"/>
              </a:spcAft>
              <a:buFont typeface="Arial" charset="0"/>
              <a:buChar char="»"/>
              <a:defRPr sz="2000"/>
            </a:lvl9pPr>
          </a:lstStyle>
          <a:p>
            <a:r>
              <a:rPr lang="de-DE" altLang="de-DE" dirty="0"/>
              <a:t>weiter</a:t>
            </a:r>
          </a:p>
        </p:txBody>
      </p:sp>
    </p:spTree>
    <p:extLst>
      <p:ext uri="{BB962C8B-B14F-4D97-AF65-F5344CB8AC3E}">
        <p14:creationId xmlns:p14="http://schemas.microsoft.com/office/powerpoint/2010/main" val="35987799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4" restart="whenNotActive" fill="hold" evtFilter="cancelBubble" nodeType="interactiveSeq">
                <p:stCondLst>
                  <p:cond evt="onClick" delay="0">
                    <p:tgtEl>
                      <p:spTgt spid="9"/>
                    </p:tgtEl>
                  </p:cond>
                </p:stCondLst>
                <p:endSync evt="end" delay="0">
                  <p:rtn val="all"/>
                </p:endSync>
                <p:childTnLst>
                  <p:par>
                    <p:cTn id="15" fill="hold">
                      <p:stCondLst>
                        <p:cond delay="0"/>
                      </p:stCondLst>
                      <p:childTnLst>
                        <p:par>
                          <p:cTn id="16" fill="hold">
                            <p:stCondLst>
                              <p:cond delay="0"/>
                            </p:stCondLst>
                            <p:childTnLst>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23" restart="whenNotActive" fill="hold" evtFilter="cancelBubble" nodeType="interactiveSeq">
                <p:stCondLst>
                  <p:cond evt="onClick" delay="0">
                    <p:tgtEl>
                      <p:spTgt spid="13"/>
                    </p:tgtEl>
                  </p:cond>
                </p:stCondLst>
                <p:endSync evt="end" delay="0">
                  <p:rtn val="all"/>
                </p:endSync>
                <p:childTnLst>
                  <p:par>
                    <p:cTn id="24" fill="hold">
                      <p:stCondLst>
                        <p:cond delay="0"/>
                      </p:stCondLst>
                      <p:childTnLst>
                        <p:par>
                          <p:cTn id="25" fill="hold">
                            <p:stCondLst>
                              <p:cond delay="0"/>
                            </p:stCondLst>
                            <p:childTnLst>
                              <p:par>
                                <p:cTn id="26" presetID="1"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32" restart="whenNotActive" fill="hold" evtFilter="cancelBubble" nodeType="interactiveSeq">
                <p:stCondLst>
                  <p:cond evt="onClick" delay="0">
                    <p:tgtEl>
                      <p:spTgt spid="16"/>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16"/>
                  </p:tgtEl>
                </p:cond>
              </p:nextCondLst>
            </p:seq>
            <p:seq concurrent="1" nextAc="seek">
              <p:cTn id="39" restart="whenNotActive" fill="hold" evtFilter="cancelBubble" nodeType="interactiveSeq">
                <p:stCondLst>
                  <p:cond evt="onClick" delay="0">
                    <p:tgtEl>
                      <p:spTgt spid="18"/>
                    </p:tgtEl>
                  </p:cond>
                </p:stCondLst>
                <p:endSync evt="end" delay="0">
                  <p:rtn val="all"/>
                </p:endSync>
                <p:childTnLst>
                  <p:par>
                    <p:cTn id="40" fill="hold">
                      <p:stCondLst>
                        <p:cond delay="0"/>
                      </p:stCondLst>
                      <p:childTnLst>
                        <p:par>
                          <p:cTn id="41" fill="hold">
                            <p:stCondLst>
                              <p:cond delay="0"/>
                            </p:stCondLst>
                            <p:childTnLst>
                              <p:par>
                                <p:cTn id="42" presetID="1" presetClass="entr"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18"/>
                  </p:tgtEl>
                </p:cond>
              </p:nextCondLst>
            </p:seq>
            <p:seq concurrent="1" nextAc="seek">
              <p:cTn id="48" restart="whenNotActive" fill="hold" evtFilter="cancelBubble" nodeType="interactiveSeq">
                <p:stCondLst>
                  <p:cond evt="onClick" delay="0">
                    <p:tgtEl>
                      <p:spTgt spid="21"/>
                    </p:tgtEl>
                  </p:cond>
                </p:stCondLst>
                <p:endSync evt="end" delay="0">
                  <p:rtn val="all"/>
                </p:endSync>
                <p:childTnLst>
                  <p:par>
                    <p:cTn id="49" fill="hold">
                      <p:stCondLst>
                        <p:cond delay="0"/>
                      </p:stCondLst>
                      <p:childTnLst>
                        <p:par>
                          <p:cTn id="50" fill="hold">
                            <p:stCondLst>
                              <p:cond delay="0"/>
                            </p:stCondLst>
                            <p:childTnLst>
                              <p:par>
                                <p:cTn id="51" presetID="1"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55" restart="whenNotActive" fill="hold" evtFilter="cancelBubble" nodeType="interactiveSeq">
                <p:stCondLst>
                  <p:cond evt="onClick" delay="0">
                    <p:tgtEl>
                      <p:spTgt spid="23"/>
                    </p:tgtEl>
                  </p:cond>
                </p:stCondLst>
                <p:endSync evt="end" delay="0">
                  <p:rtn val="all"/>
                </p:endSync>
                <p:childTnLst>
                  <p:par>
                    <p:cTn id="56" fill="hold">
                      <p:stCondLst>
                        <p:cond delay="0"/>
                      </p:stCondLst>
                      <p:childTnLst>
                        <p:par>
                          <p:cTn id="57" fill="hold">
                            <p:stCondLst>
                              <p:cond delay="0"/>
                            </p:stCondLst>
                            <p:childTnLst>
                              <p:par>
                                <p:cTn id="58" presetID="1" presetClass="entr" presetSubtype="0"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64" restart="whenNotActive" fill="hold" evtFilter="cancelBubble" nodeType="interactiveSeq">
                <p:stCondLst>
                  <p:cond evt="onClick" delay="0">
                    <p:tgtEl>
                      <p:spTgt spid="29"/>
                    </p:tgtEl>
                  </p:cond>
                </p:stCondLst>
                <p:endSync evt="end" delay="0">
                  <p:rtn val="all"/>
                </p:endSync>
                <p:childTnLst>
                  <p:par>
                    <p:cTn id="65" fill="hold">
                      <p:stCondLst>
                        <p:cond delay="0"/>
                      </p:stCondLst>
                      <p:childTnLst>
                        <p:par>
                          <p:cTn id="66" fill="hold">
                            <p:stCondLst>
                              <p:cond delay="0"/>
                            </p:stCondLst>
                            <p:childTnLst>
                              <p:par>
                                <p:cTn id="67" presetID="1" presetClass="entr" presetSubtype="0" fill="hold" grpId="0" nodeType="with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1"/>
                                        </p:tgtEl>
                                        <p:attrNameLst>
                                          <p:attrName>style.visibility</p:attrName>
                                        </p:attrNameLst>
                                      </p:cBhvr>
                                      <p:to>
                                        <p:strVal val="visible"/>
                                      </p:to>
                                    </p:set>
                                  </p:childTnLst>
                                </p:cTn>
                              </p:par>
                            </p:childTnLst>
                          </p:cTn>
                        </p:par>
                      </p:childTnLst>
                    </p:cTn>
                  </p:par>
                </p:childTnLst>
              </p:cTn>
              <p:nextCondLst>
                <p:cond evt="onClick" delay="0">
                  <p:tgtEl>
                    <p:spTgt spid="29"/>
                  </p:tgtEl>
                </p:cond>
              </p:nextCondLst>
            </p:seq>
            <p:seq concurrent="1" nextAc="seek">
              <p:cTn id="73" restart="whenNotActive" fill="hold" evtFilter="cancelBubble" nodeType="interactiveSeq">
                <p:stCondLst>
                  <p:cond evt="onClick" delay="0">
                    <p:tgtEl>
                      <p:spTgt spid="32"/>
                    </p:tgtEl>
                  </p:cond>
                </p:stCondLst>
                <p:endSync evt="end" delay="0">
                  <p:rtn val="all"/>
                </p:endSync>
                <p:childTnLst>
                  <p:par>
                    <p:cTn id="74" fill="hold">
                      <p:stCondLst>
                        <p:cond delay="0"/>
                      </p:stCondLst>
                      <p:childTnLst>
                        <p:par>
                          <p:cTn id="75" fill="hold">
                            <p:stCondLst>
                              <p:cond delay="0"/>
                            </p:stCondLst>
                            <p:childTnLst>
                              <p:par>
                                <p:cTn id="76" presetID="1" presetClass="entr" presetSubtype="0"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34"/>
                                        </p:tgtEl>
                                        <p:attrNameLst>
                                          <p:attrName>style.visibility</p:attrName>
                                        </p:attrNameLst>
                                      </p:cBhvr>
                                      <p:to>
                                        <p:strVal val="visible"/>
                                      </p:to>
                                    </p:set>
                                  </p:childTnLst>
                                </p:cTn>
                              </p:par>
                            </p:childTnLst>
                          </p:cTn>
                        </p:par>
                      </p:childTnLst>
                    </p:cTn>
                  </p:par>
                </p:childTnLst>
              </p:cTn>
              <p:nextCondLst>
                <p:cond evt="onClick" delay="0">
                  <p:tgtEl>
                    <p:spTgt spid="32"/>
                  </p:tgtEl>
                </p:cond>
              </p:nextCondLst>
            </p:seq>
            <p:seq concurrent="1" nextAc="seek">
              <p:cTn id="80" restart="whenNotActive" fill="hold" evtFilter="cancelBubble" nodeType="interactiveSeq">
                <p:stCondLst>
                  <p:cond evt="onClick" delay="0">
                    <p:tgtEl>
                      <p:spTgt spid="34"/>
                    </p:tgtEl>
                  </p:cond>
                </p:stCondLst>
                <p:endSync evt="end" delay="0">
                  <p:rtn val="all"/>
                </p:endSync>
                <p:childTnLst>
                  <p:par>
                    <p:cTn id="81" fill="hold">
                      <p:stCondLst>
                        <p:cond delay="0"/>
                      </p:stCondLst>
                      <p:childTnLst>
                        <p:par>
                          <p:cTn id="82" fill="hold">
                            <p:stCondLst>
                              <p:cond delay="0"/>
                            </p:stCondLst>
                            <p:childTnLst>
                              <p:par>
                                <p:cTn id="83" presetID="1" presetClass="entr" presetSubtype="0" fill="hold" grpId="0" nodeType="withEffect">
                                  <p:stCondLst>
                                    <p:cond delay="0"/>
                                  </p:stCondLst>
                                  <p:childTnLst>
                                    <p:set>
                                      <p:cBhvr>
                                        <p:cTn id="84" dur="1" fill="hold">
                                          <p:stCondLst>
                                            <p:cond delay="0"/>
                                          </p:stCondLst>
                                        </p:cTn>
                                        <p:tgtEl>
                                          <p:spTgt spid="3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seq concurrent="1" nextAc="seek">
              <p:cTn id="89" restart="whenNotActive" fill="hold" evtFilter="cancelBubble" nodeType="interactiveSeq">
                <p:stCondLst>
                  <p:cond evt="onClick" delay="0">
                    <p:tgtEl>
                      <p:spTgt spid="37"/>
                    </p:tgtEl>
                  </p:cond>
                </p:stCondLst>
                <p:endSync evt="end" delay="0">
                  <p:rtn val="all"/>
                </p:endSync>
                <p:childTnLst>
                  <p:par>
                    <p:cTn id="90" fill="hold">
                      <p:stCondLst>
                        <p:cond delay="0"/>
                      </p:stCondLst>
                      <p:childTnLst>
                        <p:par>
                          <p:cTn id="91" fill="hold">
                            <p:stCondLst>
                              <p:cond delay="0"/>
                            </p:stCondLst>
                            <p:childTnLst>
                              <p:par>
                                <p:cTn id="92" presetID="1" presetClass="entr" presetSubtype="0" fill="hold" grpId="0" nodeType="withEffect">
                                  <p:stCondLst>
                                    <p:cond delay="0"/>
                                  </p:stCondLst>
                                  <p:childTnLst>
                                    <p:set>
                                      <p:cBhvr>
                                        <p:cTn id="93" dur="1" fill="hold">
                                          <p:stCondLst>
                                            <p:cond delay="0"/>
                                          </p:stCondLst>
                                        </p:cTn>
                                        <p:tgtEl>
                                          <p:spTgt spid="38"/>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39"/>
                                        </p:tgtEl>
                                        <p:attrNameLst>
                                          <p:attrName>style.visibility</p:attrName>
                                        </p:attrNameLst>
                                      </p:cBhvr>
                                      <p:to>
                                        <p:strVal val="visible"/>
                                      </p:to>
                                    </p:set>
                                  </p:childTnLst>
                                </p:cTn>
                              </p:par>
                              <p:par>
                                <p:cTn id="96" presetID="1" presetClass="entr" presetSubtype="0" fill="hold" nodeType="withEffect">
                                  <p:stCondLst>
                                    <p:cond delay="0"/>
                                  </p:stCondLst>
                                  <p:childTnLst>
                                    <p:set>
                                      <p:cBhvr>
                                        <p:cTn id="97"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37"/>
                  </p:tgtEl>
                </p:cond>
              </p:nextCondLst>
            </p:seq>
            <p:seq concurrent="1" nextAc="seek">
              <p:cTn id="98" restart="whenNotActive" fill="hold" evtFilter="cancelBubble" nodeType="interactiveSeq">
                <p:stCondLst>
                  <p:cond evt="onClick" delay="0">
                    <p:tgtEl>
                      <p:spTgt spid="27"/>
                    </p:tgtEl>
                  </p:cond>
                </p:stCondLst>
                <p:endSync evt="end" delay="0">
                  <p:rtn val="all"/>
                </p:endSync>
                <p:childTnLst>
                  <p:par>
                    <p:cTn id="99" fill="hold">
                      <p:stCondLst>
                        <p:cond delay="0"/>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4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1"/>
                                        </p:tgtEl>
                                        <p:attrNameLst>
                                          <p:attrName>style.visibility</p:attrName>
                                        </p:attrNameLst>
                                      </p:cBhvr>
                                      <p:to>
                                        <p:strVal val="visible"/>
                                      </p:to>
                                    </p:set>
                                  </p:childTnLst>
                                </p:cTn>
                              </p:par>
                            </p:childTnLst>
                          </p:cTn>
                        </p:par>
                      </p:childTnLst>
                    </p:cTn>
                  </p:par>
                </p:childTnLst>
              </p:cTn>
              <p:nextCondLst>
                <p:cond evt="onClick" delay="0">
                  <p:tgtEl>
                    <p:spTgt spid="27"/>
                  </p:tgtEl>
                </p:cond>
              </p:nextCondLst>
            </p:seq>
            <p:seq concurrent="1" nextAc="seek">
              <p:cTn id="107" restart="whenNotActive" fill="hold" evtFilter="cancelBubble" nodeType="interactiveSeq">
                <p:stCondLst>
                  <p:cond evt="onClick" delay="0">
                    <p:tgtEl>
                      <p:spTgt spid="41"/>
                    </p:tgtEl>
                  </p:cond>
                </p:stCondLst>
                <p:endSync evt="end" delay="0">
                  <p:rtn val="all"/>
                </p:endSync>
                <p:childTnLst>
                  <p:par>
                    <p:cTn id="108" fill="hold">
                      <p:stCondLst>
                        <p:cond delay="0"/>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4"/>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11"/>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41"/>
                  </p:tgtEl>
                </p:cond>
              </p:nextCondLst>
            </p:seq>
          </p:childTnLst>
        </p:cTn>
      </p:par>
    </p:tnLst>
    <p:bldLst>
      <p:bldP spid="5" grpId="0"/>
      <p:bldP spid="4" grpId="0"/>
      <p:bldP spid="8" grpId="0"/>
      <p:bldP spid="9" grpId="0" animBg="1"/>
      <p:bldP spid="10" grpId="0"/>
      <p:bldP spid="11" grpId="0" animBg="1"/>
      <p:bldP spid="12" grpId="0" animBg="1"/>
      <p:bldP spid="13" grpId="0" animBg="1"/>
      <p:bldP spid="14" grpId="0"/>
      <p:bldP spid="15" grpId="0" animBg="1"/>
      <p:bldP spid="16" grpId="0" animBg="1"/>
      <p:bldP spid="17" grpId="0"/>
      <p:bldP spid="18" grpId="0" animBg="1"/>
      <p:bldP spid="19" grpId="0"/>
      <p:bldP spid="20" grpId="0" animBg="1"/>
      <p:bldP spid="21" grpId="0" animBg="1"/>
      <p:bldP spid="22" grpId="0"/>
      <p:bldP spid="23" grpId="0" animBg="1"/>
      <p:bldP spid="24" grpId="0"/>
      <p:bldP spid="25" grpId="0" animBg="1"/>
      <p:bldP spid="29" grpId="0" animBg="1"/>
      <p:bldP spid="30" grpId="0"/>
      <p:bldP spid="31" grpId="0" animBg="1"/>
      <p:bldP spid="32" grpId="0" animBg="1"/>
      <p:bldP spid="33" grpId="0"/>
      <p:bldP spid="34" grpId="0" animBg="1"/>
      <p:bldP spid="35" grpId="0"/>
      <p:bldP spid="36" grpId="0" animBg="1"/>
      <p:bldP spid="37" grpId="0" animBg="1"/>
      <p:bldP spid="38" grpId="0"/>
      <p:bldP spid="39" grpId="0" animBg="1"/>
      <p:bldP spid="27" grpId="0" animBg="1"/>
      <p:bldP spid="3" grpId="0" animBg="1"/>
      <p:bldP spid="40" grpId="0"/>
      <p:bldP spid="4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feld 37">
            <a:extLst>
              <a:ext uri="{FF2B5EF4-FFF2-40B4-BE49-F238E27FC236}">
                <a16:creationId xmlns:a16="http://schemas.microsoft.com/office/drawing/2014/main" id="{6C849C72-A2D5-4357-A1DA-406215C7FE14}"/>
              </a:ext>
            </a:extLst>
          </p:cNvPr>
          <p:cNvSpPr txBox="1"/>
          <p:nvPr/>
        </p:nvSpPr>
        <p:spPr>
          <a:xfrm>
            <a:off x="140454" y="1515848"/>
            <a:ext cx="11500162" cy="14465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Es</a:t>
            </a:r>
            <a:r>
              <a:rPr kumimoji="0" lang="de-DE" sz="2200" b="0" i="0" u="none" strike="noStrike" kern="0" cap="none" spc="0" normalizeH="0" noProof="0" dirty="0">
                <a:ln>
                  <a:noFill/>
                </a:ln>
                <a:solidFill>
                  <a:prstClr val="black"/>
                </a:solidFill>
                <a:effectLst/>
                <a:uLnTx/>
                <a:uFillTx/>
                <a:latin typeface="Trebuchet MS" pitchFamily="34" charset="0"/>
                <a:ea typeface="+mn-ea"/>
                <a:cs typeface="Arial" charset="0"/>
              </a:rPr>
              <a:t> gibt eine Besonderheit:</a:t>
            </a:r>
            <a:endPar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Wenn die </a:t>
            </a:r>
            <a:r>
              <a:rPr kumimoji="0" lang="de-DE" sz="2200" b="0" i="0" u="none" strike="noStrike" kern="0" cap="none" spc="0" normalizeH="0" baseline="0" noProof="0" dirty="0">
                <a:ln>
                  <a:noFill/>
                </a:ln>
                <a:solidFill>
                  <a:srgbClr val="1F497D"/>
                </a:solidFill>
                <a:effectLst/>
                <a:uLnTx/>
                <a:uFillTx/>
                <a:latin typeface="Trebuchet MS" pitchFamily="34" charset="0"/>
                <a:ea typeface="+mn-ea"/>
                <a:cs typeface="Arial" charset="0"/>
              </a:rPr>
              <a:t>nähere Erläuterung </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mit einer Präposition (          </a:t>
            </a:r>
            <a:r>
              <a:rPr kumimoji="0" lang="de-DE" sz="2200" b="0" i="0" u="none" strike="noStrike" kern="0" cap="none" spc="0" normalizeH="0" baseline="0" noProof="0" dirty="0">
                <a:ln>
                  <a:noFill/>
                </a:ln>
                <a:solidFill>
                  <a:srgbClr val="FF0000"/>
                </a:solidFill>
                <a:effectLst/>
                <a:uLnTx/>
                <a:uFillTx/>
                <a:latin typeface="Trebuchet MS" pitchFamily="34" charset="0"/>
                <a:ea typeface="+mn-ea"/>
                <a:cs typeface="Arial" charset="0"/>
              </a:rPr>
              <a:t>????</a:t>
            </a: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          ) eingeleitet wird,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rPr>
              <a:t>dann braucht kein Komma gesetzt zu werden. </a:t>
            </a:r>
            <a:r>
              <a:rPr kumimoji="0" lang="de-DE" sz="2200" b="0" i="0" u="none" strike="noStrike" kern="0" cap="none" spc="0" normalizeH="0" baseline="0" noProof="0" dirty="0">
                <a:ln>
                  <a:noFill/>
                </a:ln>
                <a:solidFill>
                  <a:schemeClr val="bg1">
                    <a:lumMod val="65000"/>
                  </a:schemeClr>
                </a:solidFill>
                <a:effectLst/>
                <a:uLnTx/>
                <a:uFillTx/>
                <a:latin typeface="Trebuchet MS" pitchFamily="34" charset="0"/>
                <a:ea typeface="+mn-ea"/>
                <a:cs typeface="Arial" charset="0"/>
              </a:rPr>
              <a:t>Ein abschließendes</a:t>
            </a:r>
            <a:r>
              <a:rPr kumimoji="0" lang="de-DE" sz="2200" b="0" i="0" u="none" strike="noStrike" kern="0" cap="none" spc="0" normalizeH="0" noProof="0" dirty="0">
                <a:ln>
                  <a:noFill/>
                </a:ln>
                <a:solidFill>
                  <a:schemeClr val="bg1">
                    <a:lumMod val="65000"/>
                  </a:schemeClr>
                </a:solidFill>
                <a:effectLst/>
                <a:uLnTx/>
                <a:uFillTx/>
                <a:latin typeface="Trebuchet MS" pitchFamily="34" charset="0"/>
                <a:ea typeface="+mn-ea"/>
                <a:cs typeface="Arial" charset="0"/>
              </a:rPr>
              <a:t> Komma ist hilfreich, aber nicht zwingend.</a:t>
            </a:r>
            <a:endParaRPr kumimoji="0" lang="de-DE" sz="2200" b="0" i="0" u="none" strike="noStrike" kern="0" cap="none" spc="0" normalizeH="0" baseline="0" noProof="0" dirty="0">
              <a:ln>
                <a:noFill/>
              </a:ln>
              <a:solidFill>
                <a:prstClr val="black"/>
              </a:solidFill>
              <a:effectLst/>
              <a:uLnTx/>
              <a:uFillTx/>
              <a:latin typeface="Trebuchet MS" pitchFamily="34" charset="0"/>
              <a:ea typeface="+mn-ea"/>
              <a:cs typeface="Arial" charset="0"/>
            </a:endParaRPr>
          </a:p>
        </p:txBody>
      </p:sp>
      <p:sp>
        <p:nvSpPr>
          <p:cNvPr id="26" name="Textfeld 36">
            <a:extLst>
              <a:ext uri="{FF2B5EF4-FFF2-40B4-BE49-F238E27FC236}">
                <a16:creationId xmlns:a16="http://schemas.microsoft.com/office/drawing/2014/main" id="{8099377C-A990-46BC-9AA1-F6E4DB136045}"/>
              </a:ext>
            </a:extLst>
          </p:cNvPr>
          <p:cNvSpPr txBox="1">
            <a:spLocks noChangeArrowheads="1"/>
          </p:cNvSpPr>
          <p:nvPr/>
        </p:nvSpPr>
        <p:spPr bwMode="auto">
          <a:xfrm>
            <a:off x="260109" y="19275"/>
            <a:ext cx="11931891" cy="430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lang="de-DE" altLang="de-DE" sz="2200" b="1" dirty="0">
                <a:solidFill>
                  <a:schemeClr val="accent1"/>
                </a:solidFill>
                <a:latin typeface="Trebuchet MS" panose="020B0603020202020204" pitchFamily="34" charset="0"/>
                <a:ea typeface="+mj-ea"/>
                <a:cs typeface="+mj-cs"/>
              </a:rPr>
              <a:t>04	Datums- und Wohnungsangaben</a:t>
            </a:r>
            <a:endParaRPr kumimoji="0" lang="de-DE" altLang="de-DE" sz="1800" i="0" u="none" strike="noStrike" kern="0" cap="none" spc="0" normalizeH="0" baseline="0" noProof="0" dirty="0">
              <a:ln>
                <a:noFill/>
              </a:ln>
              <a:solidFill>
                <a:schemeClr val="accent1"/>
              </a:solidFill>
              <a:effectLst/>
              <a:uLnTx/>
              <a:uFillTx/>
              <a:latin typeface="Trebuchet MS" pitchFamily="34" charset="0"/>
            </a:endParaRPr>
          </a:p>
        </p:txBody>
      </p:sp>
      <p:sp>
        <p:nvSpPr>
          <p:cNvPr id="4" name="Textfeld 3">
            <a:extLst>
              <a:ext uri="{FF2B5EF4-FFF2-40B4-BE49-F238E27FC236}">
                <a16:creationId xmlns:a16="http://schemas.microsoft.com/office/drawing/2014/main" id="{43E80779-6183-45C1-B4B1-E91B057DD3A1}"/>
              </a:ext>
            </a:extLst>
          </p:cNvPr>
          <p:cNvSpPr txBox="1"/>
          <p:nvPr/>
        </p:nvSpPr>
        <p:spPr>
          <a:xfrm>
            <a:off x="140454" y="1056376"/>
            <a:ext cx="11290423" cy="430887"/>
          </a:xfrm>
          <a:prstGeom prst="rect">
            <a:avLst/>
          </a:prstGeom>
          <a:noFill/>
        </p:spPr>
        <p:txBody>
          <a:bodyPr wrap="square" rtlCol="0">
            <a:spAutoFit/>
          </a:bodyPr>
          <a:lstStyle/>
          <a:p>
            <a:pPr lvl="0" fontAlgn="auto">
              <a:spcBef>
                <a:spcPts val="0"/>
              </a:spcBef>
              <a:spcAft>
                <a:spcPts val="0"/>
              </a:spcAft>
              <a:defRPr/>
            </a:pPr>
            <a:r>
              <a:rPr lang="de-DE" sz="2200" kern="0" dirty="0">
                <a:latin typeface="Trebuchet MS" pitchFamily="34" charset="0"/>
              </a:rPr>
              <a:t>Zwischen </a:t>
            </a:r>
            <a:r>
              <a:rPr lang="de-DE" sz="2200" b="1" kern="0" dirty="0">
                <a:latin typeface="Trebuchet MS" pitchFamily="34" charset="0"/>
              </a:rPr>
              <a:t>mehrteiligen</a:t>
            </a:r>
            <a:r>
              <a:rPr lang="de-DE" sz="2200" kern="0" dirty="0">
                <a:latin typeface="Trebuchet MS" pitchFamily="34" charset="0"/>
              </a:rPr>
              <a:t> Datums-, Adress- und Zeitangaben setzt du ein Komma.</a:t>
            </a:r>
          </a:p>
        </p:txBody>
      </p:sp>
      <p:sp>
        <p:nvSpPr>
          <p:cNvPr id="5" name="Textfeld 4">
            <a:extLst>
              <a:ext uri="{FF2B5EF4-FFF2-40B4-BE49-F238E27FC236}">
                <a16:creationId xmlns:a16="http://schemas.microsoft.com/office/drawing/2014/main" id="{354622F0-4F91-4FCA-A1E6-0D7803F2DEE7}"/>
              </a:ext>
            </a:extLst>
          </p:cNvPr>
          <p:cNvSpPr txBox="1">
            <a:spLocks noChangeArrowheads="1"/>
          </p:cNvSpPr>
          <p:nvPr/>
        </p:nvSpPr>
        <p:spPr bwMode="auto">
          <a:xfrm>
            <a:off x="140454" y="3300271"/>
            <a:ext cx="10060002" cy="3077189"/>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Wir  treffen  uns  am  Sonntag  dem  1. Juni.</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Das  Treffen  findet  Samstag  den  31. Mai  um 14 Uhr  statt.</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Ich  wohne  in  Nürnberg  Sandstraße 12.  im  1. Stock.</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Der  Ball  findet  am  Dienstag  1. Mai  um  20 Uhr  in  der  Stadthalle  statt.</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Frau  Meier  aus  Fürth  Baustraße 2  hat  den  Preis  gewonnen.</a:t>
            </a:r>
          </a:p>
          <a:p>
            <a:pPr marL="0" marR="0" lvl="0" indent="0" defTabSz="914400" eaLnBrk="1" fontAlgn="auto" latinLnBrk="0" hangingPunct="1">
              <a:lnSpc>
                <a:spcPct val="150000"/>
              </a:lnSpc>
              <a:spcBef>
                <a:spcPts val="0"/>
              </a:spcBef>
              <a:spcAft>
                <a:spcPts val="0"/>
              </a:spcAft>
              <a:buClrTx/>
              <a:buSzTx/>
              <a:buFontTx/>
              <a:buNone/>
              <a:tabLst/>
              <a:defRPr/>
            </a:pPr>
            <a:r>
              <a:rPr lang="de-DE" sz="2200" kern="0" dirty="0">
                <a:latin typeface="Trebuchet MS" pitchFamily="34" charset="0"/>
              </a:rPr>
              <a:t>Frau  Meier  Fürth  ist  die  Gewinnerin.</a:t>
            </a:r>
          </a:p>
        </p:txBody>
      </p:sp>
      <p:sp>
        <p:nvSpPr>
          <p:cNvPr id="34" name="Textfeld 33">
            <a:extLst>
              <a:ext uri="{FF2B5EF4-FFF2-40B4-BE49-F238E27FC236}">
                <a16:creationId xmlns:a16="http://schemas.microsoft.com/office/drawing/2014/main" id="{270B8801-CFDD-448E-A99E-768717C3ED55}"/>
              </a:ext>
            </a:extLst>
          </p:cNvPr>
          <p:cNvSpPr txBox="1"/>
          <p:nvPr/>
        </p:nvSpPr>
        <p:spPr>
          <a:xfrm>
            <a:off x="6816080" y="1424303"/>
            <a:ext cx="2088232" cy="892552"/>
          </a:xfrm>
          <a:prstGeom prst="rect">
            <a:avLst/>
          </a:prstGeom>
          <a:solidFill>
            <a:schemeClr val="bg1"/>
          </a:solidFill>
        </p:spPr>
        <p:txBody>
          <a:bodyPr wrap="square">
            <a:spAutoFit/>
          </a:bodyPr>
          <a:lstStyle/>
          <a:p>
            <a:r>
              <a:rPr lang="de-DE" sz="2200" kern="0" dirty="0">
                <a:solidFill>
                  <a:schemeClr val="tx2"/>
                </a:solidFill>
                <a:latin typeface="Trebuchet MS" pitchFamily="34" charset="0"/>
              </a:rPr>
              <a:t>Beispiele:</a:t>
            </a:r>
          </a:p>
          <a:p>
            <a:endParaRPr lang="de-DE" sz="800" kern="0" dirty="0">
              <a:solidFill>
                <a:srgbClr val="FF0000"/>
              </a:solidFill>
              <a:latin typeface="Trebuchet MS" pitchFamily="34" charset="0"/>
            </a:endParaRPr>
          </a:p>
          <a:p>
            <a:r>
              <a:rPr lang="de-DE" sz="2200" kern="0" dirty="0">
                <a:solidFill>
                  <a:schemeClr val="tx2"/>
                </a:solidFill>
                <a:latin typeface="Trebuchet MS" pitchFamily="34" charset="0"/>
              </a:rPr>
              <a:t>_____________</a:t>
            </a:r>
            <a:endParaRPr lang="de-DE" sz="2200" dirty="0">
              <a:solidFill>
                <a:schemeClr val="tx2"/>
              </a:solidFill>
            </a:endParaRPr>
          </a:p>
        </p:txBody>
      </p:sp>
      <p:sp>
        <p:nvSpPr>
          <p:cNvPr id="35" name="Textfeld 34">
            <a:extLst>
              <a:ext uri="{FF2B5EF4-FFF2-40B4-BE49-F238E27FC236}">
                <a16:creationId xmlns:a16="http://schemas.microsoft.com/office/drawing/2014/main" id="{39C5FDB9-271E-4338-8377-1768D7CF98F7}"/>
              </a:ext>
            </a:extLst>
          </p:cNvPr>
          <p:cNvSpPr txBox="1"/>
          <p:nvPr/>
        </p:nvSpPr>
        <p:spPr>
          <a:xfrm>
            <a:off x="8127581" y="1410044"/>
            <a:ext cx="3336170" cy="430887"/>
          </a:xfrm>
          <a:prstGeom prst="rect">
            <a:avLst/>
          </a:prstGeom>
          <a:solidFill>
            <a:schemeClr val="bg1"/>
          </a:solidFill>
        </p:spPr>
        <p:txBody>
          <a:bodyPr wrap="square">
            <a:spAutoFit/>
          </a:bodyPr>
          <a:lstStyle/>
          <a:p>
            <a:r>
              <a:rPr lang="de-DE" sz="2200" kern="0" dirty="0">
                <a:latin typeface="Trebuchet MS" pitchFamily="34" charset="0"/>
              </a:rPr>
              <a:t>____________________</a:t>
            </a:r>
            <a:endParaRPr lang="de-DE" sz="2200" dirty="0"/>
          </a:p>
        </p:txBody>
      </p:sp>
      <p:sp>
        <p:nvSpPr>
          <p:cNvPr id="36" name="Textfeld 35">
            <a:extLst>
              <a:ext uri="{FF2B5EF4-FFF2-40B4-BE49-F238E27FC236}">
                <a16:creationId xmlns:a16="http://schemas.microsoft.com/office/drawing/2014/main" id="{83546E4F-4FC2-4955-B094-FDA8F671D6AE}"/>
              </a:ext>
            </a:extLst>
          </p:cNvPr>
          <p:cNvSpPr txBox="1"/>
          <p:nvPr/>
        </p:nvSpPr>
        <p:spPr>
          <a:xfrm>
            <a:off x="140454" y="2940024"/>
            <a:ext cx="9627954" cy="430887"/>
          </a:xfrm>
          <a:prstGeom prst="rect">
            <a:avLst/>
          </a:prstGeom>
          <a:noFill/>
        </p:spPr>
        <p:txBody>
          <a:bodyPr wrap="square">
            <a:spAutoFit/>
          </a:bodyPr>
          <a:lstStyle/>
          <a:p>
            <a:r>
              <a:rPr lang="de-DE" sz="2200" kern="0" dirty="0">
                <a:solidFill>
                  <a:srgbClr val="FF0000"/>
                </a:solidFill>
                <a:latin typeface="Trebuchet MS" pitchFamily="34" charset="0"/>
              </a:rPr>
              <a:t>Setz die notwendigen Kommas ein!</a:t>
            </a:r>
            <a:endParaRPr lang="de-DE" dirty="0"/>
          </a:p>
        </p:txBody>
      </p:sp>
      <p:sp>
        <p:nvSpPr>
          <p:cNvPr id="2" name="Rechteck 1">
            <a:extLst>
              <a:ext uri="{FF2B5EF4-FFF2-40B4-BE49-F238E27FC236}">
                <a16:creationId xmlns:a16="http://schemas.microsoft.com/office/drawing/2014/main" id="{5200AABE-556D-9828-BC02-4E7E7B486EB6}"/>
              </a:ext>
            </a:extLst>
          </p:cNvPr>
          <p:cNvSpPr/>
          <p:nvPr/>
        </p:nvSpPr>
        <p:spPr>
          <a:xfrm>
            <a:off x="8472264" y="6397105"/>
            <a:ext cx="3650704" cy="430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5925682"/>
      </p:ext>
    </p:extLst>
  </p:cSld>
  <p:clrMapOvr>
    <a:masterClrMapping/>
  </p:clrMapOvr>
</p:sld>
</file>

<file path=ppt/theme/theme1.xml><?xml version="1.0" encoding="utf-8"?>
<a:theme xmlns:a="http://schemas.openxmlformats.org/drawingml/2006/main" name="Z2 Lesekoch Master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Z2 Lesekoch Mastervorlage</Template>
  <TotalTime>0</TotalTime>
  <Words>5177</Words>
  <Application>Microsoft Office PowerPoint</Application>
  <PresentationFormat>Breitbild</PresentationFormat>
  <Paragraphs>1010</Paragraphs>
  <Slides>41</Slides>
  <Notes>33</Notes>
  <HiddenSlides>0</HiddenSlides>
  <MMClips>0</MMClips>
  <ScaleCrop>false</ScaleCrop>
  <HeadingPairs>
    <vt:vector size="6" baseType="variant">
      <vt:variant>
        <vt:lpstr>Verwendete Schriftarten</vt:lpstr>
      </vt:variant>
      <vt:variant>
        <vt:i4>4</vt:i4>
      </vt:variant>
      <vt:variant>
        <vt:lpstr>Design</vt:lpstr>
      </vt:variant>
      <vt:variant>
        <vt:i4>7</vt:i4>
      </vt:variant>
      <vt:variant>
        <vt:lpstr>Folientitel</vt:lpstr>
      </vt:variant>
      <vt:variant>
        <vt:i4>41</vt:i4>
      </vt:variant>
    </vt:vector>
  </HeadingPairs>
  <TitlesOfParts>
    <vt:vector size="52" baseType="lpstr">
      <vt:lpstr>Arial</vt:lpstr>
      <vt:lpstr>Calibri</vt:lpstr>
      <vt:lpstr>Trebuchet MS</vt:lpstr>
      <vt:lpstr>Wingdings</vt:lpstr>
      <vt:lpstr>Z2 Lesekoch Mastervorlage</vt:lpstr>
      <vt:lpstr>5_Benutzerdefiniertes Design</vt:lpstr>
      <vt:lpstr>4_Benutzerdefiniertes Design</vt:lpstr>
      <vt:lpstr>3_Benutzerdefiniertes Design</vt:lpstr>
      <vt:lpstr>2_Benutzerdefiniertes Design</vt:lpstr>
      <vt:lpstr>1_Benutzerdefiniertes Design</vt:lpstr>
      <vt:lpstr>Benutzerdefiniertes 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11 Komma bei Verben in Grundform mit zu </vt:lpstr>
      <vt:lpstr>11 Komma bei Verben in Grundform mit zu </vt:lpstr>
      <vt:lpstr>12 Kein Komma bei Verben in Grundform mit zu </vt:lpstr>
      <vt:lpstr>12 Kein Komma bei Verben in Grundform mit zu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Merke!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Rudolph</dc:creator>
  <cp:lastModifiedBy>Siegbert Rudolph</cp:lastModifiedBy>
  <cp:revision>2295</cp:revision>
  <cp:lastPrinted>2022-11-29T17:32:52Z</cp:lastPrinted>
  <dcterms:created xsi:type="dcterms:W3CDTF">2012-08-26T07:44:46Z</dcterms:created>
  <dcterms:modified xsi:type="dcterms:W3CDTF">2022-11-30T14:33:32Z</dcterms:modified>
</cp:coreProperties>
</file>