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4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20" r:id="rId2"/>
    <p:sldMasterId id="2147483708" r:id="rId3"/>
    <p:sldMasterId id="2147483696" r:id="rId4"/>
    <p:sldMasterId id="2147483684" r:id="rId5"/>
    <p:sldMasterId id="2147483672" r:id="rId6"/>
    <p:sldMasterId id="2147483660" r:id="rId7"/>
  </p:sldMasterIdLst>
  <p:notesMasterIdLst>
    <p:notesMasterId r:id="rId38"/>
  </p:notesMasterIdLst>
  <p:sldIdLst>
    <p:sldId id="444" r:id="rId8"/>
    <p:sldId id="703" r:id="rId9"/>
    <p:sldId id="688" r:id="rId10"/>
    <p:sldId id="690" r:id="rId11"/>
    <p:sldId id="691" r:id="rId12"/>
    <p:sldId id="692" r:id="rId13"/>
    <p:sldId id="693" r:id="rId14"/>
    <p:sldId id="694" r:id="rId15"/>
    <p:sldId id="695" r:id="rId16"/>
    <p:sldId id="696" r:id="rId17"/>
    <p:sldId id="689" r:id="rId18"/>
    <p:sldId id="698" r:id="rId19"/>
    <p:sldId id="699" r:id="rId20"/>
    <p:sldId id="700" r:id="rId21"/>
    <p:sldId id="701" r:id="rId22"/>
    <p:sldId id="704" r:id="rId23"/>
    <p:sldId id="706" r:id="rId24"/>
    <p:sldId id="705" r:id="rId25"/>
    <p:sldId id="709" r:id="rId26"/>
    <p:sldId id="708" r:id="rId27"/>
    <p:sldId id="707" r:id="rId28"/>
    <p:sldId id="710" r:id="rId29"/>
    <p:sldId id="712" r:id="rId30"/>
    <p:sldId id="711" r:id="rId31"/>
    <p:sldId id="715" r:id="rId32"/>
    <p:sldId id="716" r:id="rId33"/>
    <p:sldId id="717" r:id="rId34"/>
    <p:sldId id="636" r:id="rId35"/>
    <p:sldId id="718" r:id="rId36"/>
    <p:sldId id="714" r:id="rId37"/>
  </p:sldIdLst>
  <p:sldSz cx="12192000" cy="6858000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hael Sokaliwska" initials="MS" lastIdx="1" clrIdx="0"/>
  <p:cmAuthor id="2" name="Siegbert Rudolph" initials="SR" lastIdx="1" clrIdx="1">
    <p:extLst>
      <p:ext uri="{19B8F6BF-5375-455C-9EA6-DF929625EA0E}">
        <p15:presenceInfo xmlns:p15="http://schemas.microsoft.com/office/powerpoint/2012/main" userId="2af4d44886c067c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62F"/>
    <a:srgbClr val="FF4343"/>
    <a:srgbClr val="0070C0"/>
    <a:srgbClr val="F60000"/>
    <a:srgbClr val="98B5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441" autoAdjust="0"/>
    <p:restoredTop sz="94692" autoAdjust="0"/>
  </p:normalViewPr>
  <p:slideViewPr>
    <p:cSldViewPr>
      <p:cViewPr varScale="1">
        <p:scale>
          <a:sx n="74" d="100"/>
          <a:sy n="74" d="100"/>
        </p:scale>
        <p:origin x="78" y="4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108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slide" Target="slides/slide19.xml"/><Relationship Id="rId39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4.xml"/><Relationship Id="rId34" Type="http://schemas.openxmlformats.org/officeDocument/2006/relationships/slide" Target="slides/slide27.xml"/><Relationship Id="rId42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slide" Target="slides/slide18.xml"/><Relationship Id="rId33" Type="http://schemas.openxmlformats.org/officeDocument/2006/relationships/slide" Target="slides/slide26.xml"/><Relationship Id="rId38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29" Type="http://schemas.openxmlformats.org/officeDocument/2006/relationships/slide" Target="slides/slide22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24" Type="http://schemas.openxmlformats.org/officeDocument/2006/relationships/slide" Target="slides/slide17.xml"/><Relationship Id="rId32" Type="http://schemas.openxmlformats.org/officeDocument/2006/relationships/slide" Target="slides/slide25.xml"/><Relationship Id="rId37" Type="http://schemas.openxmlformats.org/officeDocument/2006/relationships/slide" Target="slides/slide30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8.xml"/><Relationship Id="rId23" Type="http://schemas.openxmlformats.org/officeDocument/2006/relationships/slide" Target="slides/slide16.xml"/><Relationship Id="rId28" Type="http://schemas.openxmlformats.org/officeDocument/2006/relationships/slide" Target="slides/slide21.xml"/><Relationship Id="rId36" Type="http://schemas.openxmlformats.org/officeDocument/2006/relationships/slide" Target="slides/slide29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31" Type="http://schemas.openxmlformats.org/officeDocument/2006/relationships/slide" Target="slides/slide24.xml"/><Relationship Id="rId44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slide" Target="slides/slide15.xml"/><Relationship Id="rId27" Type="http://schemas.openxmlformats.org/officeDocument/2006/relationships/slide" Target="slides/slide20.xml"/><Relationship Id="rId30" Type="http://schemas.openxmlformats.org/officeDocument/2006/relationships/slide" Target="slides/slide23.xml"/><Relationship Id="rId35" Type="http://schemas.openxmlformats.org/officeDocument/2006/relationships/slide" Target="slides/slide28.xml"/><Relationship Id="rId43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egbert Rudolph" userId="2af4d44886c067cc" providerId="LiveId" clId="{7B69EAB6-B1AB-4E74-A9F8-E9ACCB7D6051}"/>
    <pc:docChg chg="undo custSel addSld delSld modSld sldOrd">
      <pc:chgData name="Siegbert Rudolph" userId="2af4d44886c067cc" providerId="LiveId" clId="{7B69EAB6-B1AB-4E74-A9F8-E9ACCB7D6051}" dt="2023-04-16T20:36:42.771" v="9519" actId="20577"/>
      <pc:docMkLst>
        <pc:docMk/>
      </pc:docMkLst>
      <pc:sldChg chg="modSp mod">
        <pc:chgData name="Siegbert Rudolph" userId="2af4d44886c067cc" providerId="LiveId" clId="{7B69EAB6-B1AB-4E74-A9F8-E9ACCB7D6051}" dt="2023-04-16T20:36:42.771" v="9519" actId="20577"/>
        <pc:sldMkLst>
          <pc:docMk/>
          <pc:sldMk cId="0" sldId="444"/>
        </pc:sldMkLst>
        <pc:spChg chg="mod">
          <ac:chgData name="Siegbert Rudolph" userId="2af4d44886c067cc" providerId="LiveId" clId="{7B69EAB6-B1AB-4E74-A9F8-E9ACCB7D6051}" dt="2023-04-16T13:34:37.482" v="9442" actId="14100"/>
          <ac:spMkLst>
            <pc:docMk/>
            <pc:sldMk cId="0" sldId="444"/>
            <ac:spMk id="3" creationId="{BDE72F25-D8E1-34E7-2964-522CC7D85110}"/>
          </ac:spMkLst>
        </pc:spChg>
        <pc:spChg chg="mod">
          <ac:chgData name="Siegbert Rudolph" userId="2af4d44886c067cc" providerId="LiveId" clId="{7B69EAB6-B1AB-4E74-A9F8-E9ACCB7D6051}" dt="2023-04-16T20:36:42.771" v="9519" actId="20577"/>
          <ac:spMkLst>
            <pc:docMk/>
            <pc:sldMk cId="0" sldId="444"/>
            <ac:spMk id="9" creationId="{F69E5718-7AF0-4F0A-992C-D915FF9FB44D}"/>
          </ac:spMkLst>
        </pc:spChg>
      </pc:sldChg>
      <pc:sldChg chg="ord">
        <pc:chgData name="Siegbert Rudolph" userId="2af4d44886c067cc" providerId="LiveId" clId="{7B69EAB6-B1AB-4E74-A9F8-E9ACCB7D6051}" dt="2023-04-16T09:58:39.464" v="4042"/>
        <pc:sldMkLst>
          <pc:docMk/>
          <pc:sldMk cId="1373295691" sldId="636"/>
        </pc:sldMkLst>
      </pc:sldChg>
      <pc:sldChg chg="del modAnim">
        <pc:chgData name="Siegbert Rudolph" userId="2af4d44886c067cc" providerId="LiveId" clId="{7B69EAB6-B1AB-4E74-A9F8-E9ACCB7D6051}" dt="2023-04-16T08:19:50.225" v="6" actId="47"/>
        <pc:sldMkLst>
          <pc:docMk/>
          <pc:sldMk cId="1223701716" sldId="669"/>
        </pc:sldMkLst>
      </pc:sldChg>
      <pc:sldChg chg="del">
        <pc:chgData name="Siegbert Rudolph" userId="2af4d44886c067cc" providerId="LiveId" clId="{7B69EAB6-B1AB-4E74-A9F8-E9ACCB7D6051}" dt="2023-04-16T13:26:50.680" v="8953" actId="47"/>
        <pc:sldMkLst>
          <pc:docMk/>
          <pc:sldMk cId="2690729948" sldId="677"/>
        </pc:sldMkLst>
      </pc:sldChg>
      <pc:sldChg chg="addSp delSp modSp mod modAnim">
        <pc:chgData name="Siegbert Rudolph" userId="2af4d44886c067cc" providerId="LiveId" clId="{7B69EAB6-B1AB-4E74-A9F8-E9ACCB7D6051}" dt="2023-04-16T13:46:07.634" v="9461" actId="1038"/>
        <pc:sldMkLst>
          <pc:docMk/>
          <pc:sldMk cId="353130377" sldId="688"/>
        </pc:sldMkLst>
        <pc:spChg chg="del mod">
          <ac:chgData name="Siegbert Rudolph" userId="2af4d44886c067cc" providerId="LiveId" clId="{7B69EAB6-B1AB-4E74-A9F8-E9ACCB7D6051}" dt="2023-04-16T10:33:58.111" v="5804" actId="478"/>
          <ac:spMkLst>
            <pc:docMk/>
            <pc:sldMk cId="353130377" sldId="688"/>
            <ac:spMk id="3" creationId="{6E1D864A-A265-9777-194D-0AED5557C12F}"/>
          </ac:spMkLst>
        </pc:spChg>
        <pc:spChg chg="add mod">
          <ac:chgData name="Siegbert Rudolph" userId="2af4d44886c067cc" providerId="LiveId" clId="{7B69EAB6-B1AB-4E74-A9F8-E9ACCB7D6051}" dt="2023-04-16T11:46:12.724" v="6624" actId="20577"/>
          <ac:spMkLst>
            <pc:docMk/>
            <pc:sldMk cId="353130377" sldId="688"/>
            <ac:spMk id="4" creationId="{507B26D4-88E2-1887-715C-88F33312D4C1}"/>
          </ac:spMkLst>
        </pc:spChg>
        <pc:spChg chg="mod">
          <ac:chgData name="Siegbert Rudolph" userId="2af4d44886c067cc" providerId="LiveId" clId="{7B69EAB6-B1AB-4E74-A9F8-E9ACCB7D6051}" dt="2023-04-16T10:42:05.421" v="6146" actId="1038"/>
          <ac:spMkLst>
            <pc:docMk/>
            <pc:sldMk cId="353130377" sldId="688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41:59.319" v="6140" actId="1038"/>
          <ac:spMkLst>
            <pc:docMk/>
            <pc:sldMk cId="353130377" sldId="688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43:54.515" v="6193" actId="1038"/>
          <ac:spMkLst>
            <pc:docMk/>
            <pc:sldMk cId="353130377" sldId="688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1:48:55.254" v="6699" actId="1038"/>
          <ac:spMkLst>
            <pc:docMk/>
            <pc:sldMk cId="353130377" sldId="688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3:46:07.634" v="9461" actId="1038"/>
          <ac:spMkLst>
            <pc:docMk/>
            <pc:sldMk cId="353130377" sldId="688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08:23:12.137" v="215"/>
          <ac:spMkLst>
            <pc:docMk/>
            <pc:sldMk cId="353130377" sldId="688"/>
            <ac:spMk id="25" creationId="{A3B9B73F-A936-D35C-31AD-40AF84E9278E}"/>
          </ac:spMkLst>
        </pc:spChg>
      </pc:sldChg>
      <pc:sldChg chg="addSp delSp modSp mod modAnim">
        <pc:chgData name="Siegbert Rudolph" userId="2af4d44886c067cc" providerId="LiveId" clId="{7B69EAB6-B1AB-4E74-A9F8-E9ACCB7D6051}" dt="2023-04-16T11:53:56.638" v="6812" actId="1038"/>
        <pc:sldMkLst>
          <pc:docMk/>
          <pc:sldMk cId="63939670" sldId="689"/>
        </pc:sldMkLst>
        <pc:spChg chg="del mod">
          <ac:chgData name="Siegbert Rudolph" userId="2af4d44886c067cc" providerId="LiveId" clId="{7B69EAB6-B1AB-4E74-A9F8-E9ACCB7D6051}" dt="2023-04-16T10:35:12.260" v="5828" actId="478"/>
          <ac:spMkLst>
            <pc:docMk/>
            <pc:sldMk cId="63939670" sldId="689"/>
            <ac:spMk id="3" creationId="{920E427F-CE32-42EF-5039-321F9BB037A9}"/>
          </ac:spMkLst>
        </pc:spChg>
        <pc:spChg chg="add mod">
          <ac:chgData name="Siegbert Rudolph" userId="2af4d44886c067cc" providerId="LiveId" clId="{7B69EAB6-B1AB-4E74-A9F8-E9ACCB7D6051}" dt="2023-04-16T11:47:12.065" v="6648" actId="20577"/>
          <ac:spMkLst>
            <pc:docMk/>
            <pc:sldMk cId="63939670" sldId="689"/>
            <ac:spMk id="4" creationId="{CCB7925E-738C-1F2E-3500-A468D1FA8B7C}"/>
          </ac:spMkLst>
        </pc:spChg>
        <pc:spChg chg="mod">
          <ac:chgData name="Siegbert Rudolph" userId="2af4d44886c067cc" providerId="LiveId" clId="{7B69EAB6-B1AB-4E74-A9F8-E9ACCB7D6051}" dt="2023-04-16T11:53:56.638" v="6812" actId="1038"/>
          <ac:spMkLst>
            <pc:docMk/>
            <pc:sldMk cId="63939670" sldId="689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53:41.667" v="6801" actId="1038"/>
          <ac:spMkLst>
            <pc:docMk/>
            <pc:sldMk cId="63939670" sldId="689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53:27.161" v="6795" actId="1038"/>
          <ac:spMkLst>
            <pc:docMk/>
            <pc:sldMk cId="63939670" sldId="689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1:53:12.394" v="6790" actId="1038"/>
          <ac:spMkLst>
            <pc:docMk/>
            <pc:sldMk cId="63939670" sldId="689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8:23:57.813" v="223"/>
          <ac:spMkLst>
            <pc:docMk/>
            <pc:sldMk cId="63939670" sldId="689"/>
            <ac:spMk id="24" creationId="{699879DA-CC27-F674-3FBF-52FFE63F804E}"/>
          </ac:spMkLst>
        </pc:spChg>
      </pc:sldChg>
      <pc:sldChg chg="addSp delSp modSp mod">
        <pc:chgData name="Siegbert Rudolph" userId="2af4d44886c067cc" providerId="LiveId" clId="{7B69EAB6-B1AB-4E74-A9F8-E9ACCB7D6051}" dt="2023-04-16T11:49:07.496" v="6707" actId="1038"/>
        <pc:sldMkLst>
          <pc:docMk/>
          <pc:sldMk cId="3779182227" sldId="690"/>
        </pc:sldMkLst>
        <pc:spChg chg="del mod">
          <ac:chgData name="Siegbert Rudolph" userId="2af4d44886c067cc" providerId="LiveId" clId="{7B69EAB6-B1AB-4E74-A9F8-E9ACCB7D6051}" dt="2023-04-16T10:34:08.078" v="5807" actId="478"/>
          <ac:spMkLst>
            <pc:docMk/>
            <pc:sldMk cId="3779182227" sldId="690"/>
            <ac:spMk id="3" creationId="{9CF4F4C8-463D-016B-4506-DE0D2A3442EA}"/>
          </ac:spMkLst>
        </pc:spChg>
        <pc:spChg chg="add mod">
          <ac:chgData name="Siegbert Rudolph" userId="2af4d44886c067cc" providerId="LiveId" clId="{7B69EAB6-B1AB-4E74-A9F8-E9ACCB7D6051}" dt="2023-04-16T11:46:20.530" v="6627" actId="20577"/>
          <ac:spMkLst>
            <pc:docMk/>
            <pc:sldMk cId="3779182227" sldId="690"/>
            <ac:spMk id="4" creationId="{942A99A7-9C34-E919-2FCE-35499A49471A}"/>
          </ac:spMkLst>
        </pc:spChg>
        <pc:spChg chg="mod">
          <ac:chgData name="Siegbert Rudolph" userId="2af4d44886c067cc" providerId="LiveId" clId="{7B69EAB6-B1AB-4E74-A9F8-E9ACCB7D6051}" dt="2023-04-16T10:44:30.457" v="6194" actId="1076"/>
          <ac:spMkLst>
            <pc:docMk/>
            <pc:sldMk cId="3779182227" sldId="690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44:49.692" v="6215" actId="1035"/>
          <ac:spMkLst>
            <pc:docMk/>
            <pc:sldMk cId="3779182227" sldId="690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49:07.496" v="6707" actId="1038"/>
          <ac:spMkLst>
            <pc:docMk/>
            <pc:sldMk cId="3779182227" sldId="690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8:23:18.375" v="216"/>
          <ac:spMkLst>
            <pc:docMk/>
            <pc:sldMk cId="3779182227" sldId="690"/>
            <ac:spMk id="23" creationId="{67D3633F-9C8B-A4C8-E9E1-1AEEDA9D0D28}"/>
          </ac:spMkLst>
        </pc:spChg>
      </pc:sldChg>
      <pc:sldChg chg="addSp delSp modSp mod modAnim">
        <pc:chgData name="Siegbert Rudolph" userId="2af4d44886c067cc" providerId="LiveId" clId="{7B69EAB6-B1AB-4E74-A9F8-E9ACCB7D6051}" dt="2023-04-16T11:49:17.008" v="6714" actId="1038"/>
        <pc:sldMkLst>
          <pc:docMk/>
          <pc:sldMk cId="33260611" sldId="691"/>
        </pc:sldMkLst>
        <pc:spChg chg="del mod">
          <ac:chgData name="Siegbert Rudolph" userId="2af4d44886c067cc" providerId="LiveId" clId="{7B69EAB6-B1AB-4E74-A9F8-E9ACCB7D6051}" dt="2023-04-16T10:34:21.456" v="5810" actId="478"/>
          <ac:spMkLst>
            <pc:docMk/>
            <pc:sldMk cId="33260611" sldId="691"/>
            <ac:spMk id="3" creationId="{B6BFDB22-2CD0-33FF-787B-85BAC92A601F}"/>
          </ac:spMkLst>
        </pc:spChg>
        <pc:spChg chg="add mod">
          <ac:chgData name="Siegbert Rudolph" userId="2af4d44886c067cc" providerId="LiveId" clId="{7B69EAB6-B1AB-4E74-A9F8-E9ACCB7D6051}" dt="2023-04-16T11:46:28.130" v="6630" actId="20577"/>
          <ac:spMkLst>
            <pc:docMk/>
            <pc:sldMk cId="33260611" sldId="691"/>
            <ac:spMk id="4" creationId="{347751CA-1F2F-E264-4F74-7BB1802ED988}"/>
          </ac:spMkLst>
        </pc:spChg>
        <pc:spChg chg="mod">
          <ac:chgData name="Siegbert Rudolph" userId="2af4d44886c067cc" providerId="LiveId" clId="{7B69EAB6-B1AB-4E74-A9F8-E9ACCB7D6051}" dt="2023-04-16T10:45:42.718" v="6230" actId="1038"/>
          <ac:spMkLst>
            <pc:docMk/>
            <pc:sldMk cId="33260611" sldId="691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49:17.008" v="6714" actId="1038"/>
          <ac:spMkLst>
            <pc:docMk/>
            <pc:sldMk cId="33260611" sldId="691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8:23:23.598" v="217"/>
          <ac:spMkLst>
            <pc:docMk/>
            <pc:sldMk cId="33260611" sldId="691"/>
            <ac:spMk id="23" creationId="{2E85C24B-833B-D940-EB94-99D7EDAAD3F9}"/>
          </ac:spMkLst>
        </pc:spChg>
      </pc:sldChg>
      <pc:sldChg chg="addSp delSp modSp mod modAnim">
        <pc:chgData name="Siegbert Rudolph" userId="2af4d44886c067cc" providerId="LiveId" clId="{7B69EAB6-B1AB-4E74-A9F8-E9ACCB7D6051}" dt="2023-04-16T11:46:45.170" v="6633" actId="20577"/>
        <pc:sldMkLst>
          <pc:docMk/>
          <pc:sldMk cId="580103909" sldId="692"/>
        </pc:sldMkLst>
        <pc:spChg chg="del mod">
          <ac:chgData name="Siegbert Rudolph" userId="2af4d44886c067cc" providerId="LiveId" clId="{7B69EAB6-B1AB-4E74-A9F8-E9ACCB7D6051}" dt="2023-04-16T10:34:29.927" v="5813" actId="478"/>
          <ac:spMkLst>
            <pc:docMk/>
            <pc:sldMk cId="580103909" sldId="692"/>
            <ac:spMk id="3" creationId="{31F7382A-E163-2B57-2104-093BC851E314}"/>
          </ac:spMkLst>
        </pc:spChg>
        <pc:spChg chg="add mod">
          <ac:chgData name="Siegbert Rudolph" userId="2af4d44886c067cc" providerId="LiveId" clId="{7B69EAB6-B1AB-4E74-A9F8-E9ACCB7D6051}" dt="2023-04-16T11:46:45.170" v="6633" actId="20577"/>
          <ac:spMkLst>
            <pc:docMk/>
            <pc:sldMk cId="580103909" sldId="692"/>
            <ac:spMk id="4" creationId="{5EB498F6-CABD-414A-9633-54AC88320391}"/>
          </ac:spMkLst>
        </pc:spChg>
        <pc:spChg chg="mod">
          <ac:chgData name="Siegbert Rudolph" userId="2af4d44886c067cc" providerId="LiveId" clId="{7B69EAB6-B1AB-4E74-A9F8-E9ACCB7D6051}" dt="2023-04-16T10:46:34.982" v="6321" actId="1037"/>
          <ac:spMkLst>
            <pc:docMk/>
            <pc:sldMk cId="580103909" sldId="692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46:40.986" v="6341" actId="1038"/>
          <ac:spMkLst>
            <pc:docMk/>
            <pc:sldMk cId="580103909" sldId="692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46:58.490" v="6350" actId="1037"/>
          <ac:spMkLst>
            <pc:docMk/>
            <pc:sldMk cId="580103909" sldId="692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8:23:30.523" v="218"/>
          <ac:spMkLst>
            <pc:docMk/>
            <pc:sldMk cId="580103909" sldId="692"/>
            <ac:spMk id="22" creationId="{8F5F2894-1563-71D6-44F6-4960BFD68698}"/>
          </ac:spMkLst>
        </pc:spChg>
      </pc:sldChg>
      <pc:sldChg chg="addSp delSp modSp mod modAnim">
        <pc:chgData name="Siegbert Rudolph" userId="2af4d44886c067cc" providerId="LiveId" clId="{7B69EAB6-B1AB-4E74-A9F8-E9ACCB7D6051}" dt="2023-04-16T13:48:59.551" v="9487" actId="1037"/>
        <pc:sldMkLst>
          <pc:docMk/>
          <pc:sldMk cId="1723517149" sldId="693"/>
        </pc:sldMkLst>
        <pc:spChg chg="del mod">
          <ac:chgData name="Siegbert Rudolph" userId="2af4d44886c067cc" providerId="LiveId" clId="{7B69EAB6-B1AB-4E74-A9F8-E9ACCB7D6051}" dt="2023-04-16T10:34:37.120" v="5816" actId="478"/>
          <ac:spMkLst>
            <pc:docMk/>
            <pc:sldMk cId="1723517149" sldId="693"/>
            <ac:spMk id="3" creationId="{D3870893-3062-6A7D-1300-DF3FEB17E127}"/>
          </ac:spMkLst>
        </pc:spChg>
        <pc:spChg chg="add mod">
          <ac:chgData name="Siegbert Rudolph" userId="2af4d44886c067cc" providerId="LiveId" clId="{7B69EAB6-B1AB-4E74-A9F8-E9ACCB7D6051}" dt="2023-04-16T11:46:51.465" v="6636" actId="20577"/>
          <ac:spMkLst>
            <pc:docMk/>
            <pc:sldMk cId="1723517149" sldId="693"/>
            <ac:spMk id="4" creationId="{01DC3556-12E0-EE5C-4AF6-CEDDA45DE1BA}"/>
          </ac:spMkLst>
        </pc:spChg>
        <pc:spChg chg="mod">
          <ac:chgData name="Siegbert Rudolph" userId="2af4d44886c067cc" providerId="LiveId" clId="{7B69EAB6-B1AB-4E74-A9F8-E9ACCB7D6051}" dt="2023-04-16T10:47:32.034" v="6354" actId="1037"/>
          <ac:spMkLst>
            <pc:docMk/>
            <pc:sldMk cId="1723517149" sldId="693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49:35.228" v="6721" actId="1038"/>
          <ac:spMkLst>
            <pc:docMk/>
            <pc:sldMk cId="1723517149" sldId="693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49:35.228" v="6721" actId="1038"/>
          <ac:spMkLst>
            <pc:docMk/>
            <pc:sldMk cId="1723517149" sldId="693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48:59.551" v="9487" actId="1037"/>
          <ac:spMkLst>
            <pc:docMk/>
            <pc:sldMk cId="1723517149" sldId="693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8:23:35.155" v="219"/>
          <ac:spMkLst>
            <pc:docMk/>
            <pc:sldMk cId="1723517149" sldId="693"/>
            <ac:spMk id="23" creationId="{F91EEDED-5434-6981-4FDA-11784D52D27E}"/>
          </ac:spMkLst>
        </pc:spChg>
      </pc:sldChg>
      <pc:sldChg chg="addSp delSp modSp mod delAnim modAnim">
        <pc:chgData name="Siegbert Rudolph" userId="2af4d44886c067cc" providerId="LiveId" clId="{7B69EAB6-B1AB-4E74-A9F8-E9ACCB7D6051}" dt="2023-04-16T13:45:29.461" v="9456" actId="1038"/>
        <pc:sldMkLst>
          <pc:docMk/>
          <pc:sldMk cId="3407191172" sldId="694"/>
        </pc:sldMkLst>
        <pc:spChg chg="mod">
          <ac:chgData name="Siegbert Rudolph" userId="2af4d44886c067cc" providerId="LiveId" clId="{7B69EAB6-B1AB-4E74-A9F8-E9ACCB7D6051}" dt="2023-04-16T10:54:18.900" v="6574" actId="20577"/>
          <ac:spMkLst>
            <pc:docMk/>
            <pc:sldMk cId="3407191172" sldId="694"/>
            <ac:spMk id="2" creationId="{E0859D59-9EA5-8B32-2D21-0B7B7AA3AEA0}"/>
          </ac:spMkLst>
        </pc:spChg>
        <pc:spChg chg="del mod">
          <ac:chgData name="Siegbert Rudolph" userId="2af4d44886c067cc" providerId="LiveId" clId="{7B69EAB6-B1AB-4E74-A9F8-E9ACCB7D6051}" dt="2023-04-16T10:34:45.933" v="5819" actId="478"/>
          <ac:spMkLst>
            <pc:docMk/>
            <pc:sldMk cId="3407191172" sldId="694"/>
            <ac:spMk id="3" creationId="{223D8E10-5829-2BAD-CD31-33610129E5C4}"/>
          </ac:spMkLst>
        </pc:spChg>
        <pc:spChg chg="add del mod">
          <ac:chgData name="Siegbert Rudolph" userId="2af4d44886c067cc" providerId="LiveId" clId="{7B69EAB6-B1AB-4E74-A9F8-E9ACCB7D6051}" dt="2023-04-16T10:53:38.708" v="6563" actId="478"/>
          <ac:spMkLst>
            <pc:docMk/>
            <pc:sldMk cId="3407191172" sldId="694"/>
            <ac:spMk id="3" creationId="{FD3E447C-E15B-2011-5810-BAF418F87EBE}"/>
          </ac:spMkLst>
        </pc:spChg>
        <pc:spChg chg="add mod">
          <ac:chgData name="Siegbert Rudolph" userId="2af4d44886c067cc" providerId="LiveId" clId="{7B69EAB6-B1AB-4E74-A9F8-E9ACCB7D6051}" dt="2023-04-16T11:46:56.327" v="6639" actId="20577"/>
          <ac:spMkLst>
            <pc:docMk/>
            <pc:sldMk cId="3407191172" sldId="694"/>
            <ac:spMk id="4" creationId="{7DDFF1AB-B0F5-7D16-7A34-0D2474103284}"/>
          </ac:spMkLst>
        </pc:spChg>
        <pc:spChg chg="mod">
          <ac:chgData name="Siegbert Rudolph" userId="2af4d44886c067cc" providerId="LiveId" clId="{7B69EAB6-B1AB-4E74-A9F8-E9ACCB7D6051}" dt="2023-04-16T08:23:42.098" v="220"/>
          <ac:spMkLst>
            <pc:docMk/>
            <pc:sldMk cId="3407191172" sldId="694"/>
            <ac:spMk id="5" creationId="{54CA9D98-71FD-D59D-49F2-BB13D4245EF7}"/>
          </ac:spMkLst>
        </pc:spChg>
        <pc:spChg chg="add mod">
          <ac:chgData name="Siegbert Rudolph" userId="2af4d44886c067cc" providerId="LiveId" clId="{7B69EAB6-B1AB-4E74-A9F8-E9ACCB7D6051}" dt="2023-04-16T10:54:12.998" v="6573" actId="408"/>
          <ac:spMkLst>
            <pc:docMk/>
            <pc:sldMk cId="3407191172" sldId="694"/>
            <ac:spMk id="6" creationId="{129AD697-38D2-9A37-593A-2C25DB9387FD}"/>
          </ac:spMkLst>
        </pc:spChg>
        <pc:spChg chg="mod">
          <ac:chgData name="Siegbert Rudolph" userId="2af4d44886c067cc" providerId="LiveId" clId="{7B69EAB6-B1AB-4E74-A9F8-E9ACCB7D6051}" dt="2023-04-16T10:51:35.562" v="6467" actId="1038"/>
          <ac:spMkLst>
            <pc:docMk/>
            <pc:sldMk cId="3407191172" sldId="694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54:12.998" v="6573" actId="408"/>
          <ac:spMkLst>
            <pc:docMk/>
            <pc:sldMk cId="3407191172" sldId="694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0:51:56.426" v="6470" actId="1038"/>
          <ac:spMkLst>
            <pc:docMk/>
            <pc:sldMk cId="3407191172" sldId="694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54:12.998" v="6573" actId="408"/>
          <ac:spMkLst>
            <pc:docMk/>
            <pc:sldMk cId="3407191172" sldId="694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1:49:49.246" v="6729" actId="1038"/>
          <ac:spMkLst>
            <pc:docMk/>
            <pc:sldMk cId="3407191172" sldId="694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0:54:12.998" v="6573" actId="408"/>
          <ac:spMkLst>
            <pc:docMk/>
            <pc:sldMk cId="3407191172" sldId="694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3:45:19.820" v="9449" actId="1038"/>
          <ac:spMkLst>
            <pc:docMk/>
            <pc:sldMk cId="3407191172" sldId="694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3:45:29.461" v="9456" actId="1038"/>
          <ac:spMkLst>
            <pc:docMk/>
            <pc:sldMk cId="3407191172" sldId="694"/>
            <ac:spMk id="16" creationId="{B6215EDF-66E4-955B-7DBA-CC217475A088}"/>
          </ac:spMkLst>
        </pc:spChg>
        <pc:spChg chg="add mod">
          <ac:chgData name="Siegbert Rudolph" userId="2af4d44886c067cc" providerId="LiveId" clId="{7B69EAB6-B1AB-4E74-A9F8-E9ACCB7D6051}" dt="2023-04-16T10:53:46.277" v="6569" actId="1038"/>
          <ac:spMkLst>
            <pc:docMk/>
            <pc:sldMk cId="3407191172" sldId="694"/>
            <ac:spMk id="17" creationId="{921955C3-4F5C-477B-0127-34DA7ED27884}"/>
          </ac:spMkLst>
        </pc:spChg>
      </pc:sldChg>
      <pc:sldChg chg="addSp delSp modSp mod modAnim">
        <pc:chgData name="Siegbert Rudolph" userId="2af4d44886c067cc" providerId="LiveId" clId="{7B69EAB6-B1AB-4E74-A9F8-E9ACCB7D6051}" dt="2023-04-16T13:49:31.912" v="9494" actId="1038"/>
        <pc:sldMkLst>
          <pc:docMk/>
          <pc:sldMk cId="684467158" sldId="695"/>
        </pc:sldMkLst>
        <pc:spChg chg="mod">
          <ac:chgData name="Siegbert Rudolph" userId="2af4d44886c067cc" providerId="LiveId" clId="{7B69EAB6-B1AB-4E74-A9F8-E9ACCB7D6051}" dt="2023-04-16T10:54:48.946" v="6575" actId="20577"/>
          <ac:spMkLst>
            <pc:docMk/>
            <pc:sldMk cId="684467158" sldId="695"/>
            <ac:spMk id="2" creationId="{E0859D59-9EA5-8B32-2D21-0B7B7AA3AEA0}"/>
          </ac:spMkLst>
        </pc:spChg>
        <pc:spChg chg="del mod">
          <ac:chgData name="Siegbert Rudolph" userId="2af4d44886c067cc" providerId="LiveId" clId="{7B69EAB6-B1AB-4E74-A9F8-E9ACCB7D6051}" dt="2023-04-16T10:34:53.661" v="5822" actId="478"/>
          <ac:spMkLst>
            <pc:docMk/>
            <pc:sldMk cId="684467158" sldId="695"/>
            <ac:spMk id="3" creationId="{C07E3A2D-4E26-2F23-E167-01599A23D9C8}"/>
          </ac:spMkLst>
        </pc:spChg>
        <pc:spChg chg="add mod">
          <ac:chgData name="Siegbert Rudolph" userId="2af4d44886c067cc" providerId="LiveId" clId="{7B69EAB6-B1AB-4E74-A9F8-E9ACCB7D6051}" dt="2023-04-16T11:47:01.035" v="6642" actId="20577"/>
          <ac:spMkLst>
            <pc:docMk/>
            <pc:sldMk cId="684467158" sldId="695"/>
            <ac:spMk id="4" creationId="{A020C1CF-A29F-8479-D6AA-E43435FB56C3}"/>
          </ac:spMkLst>
        </pc:spChg>
        <pc:spChg chg="mod">
          <ac:chgData name="Siegbert Rudolph" userId="2af4d44886c067cc" providerId="LiveId" clId="{7B69EAB6-B1AB-4E74-A9F8-E9ACCB7D6051}" dt="2023-04-16T08:23:47.398" v="221"/>
          <ac:spMkLst>
            <pc:docMk/>
            <pc:sldMk cId="684467158" sldId="695"/>
            <ac:spMk id="5" creationId="{E3B3FD09-7EA2-E7AD-F1C3-00ADA8F87AC1}"/>
          </ac:spMkLst>
        </pc:spChg>
        <pc:spChg chg="mod">
          <ac:chgData name="Siegbert Rudolph" userId="2af4d44886c067cc" providerId="LiveId" clId="{7B69EAB6-B1AB-4E74-A9F8-E9ACCB7D6051}" dt="2023-04-16T10:55:18.882" v="6596" actId="1038"/>
          <ac:spMkLst>
            <pc:docMk/>
            <pc:sldMk cId="684467158" sldId="695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55:29.699" v="6603" actId="1038"/>
          <ac:spMkLst>
            <pc:docMk/>
            <pc:sldMk cId="684467158" sldId="695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55:36.950" v="6611" actId="1038"/>
          <ac:spMkLst>
            <pc:docMk/>
            <pc:sldMk cId="684467158" sldId="695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49:31.912" v="9494" actId="1038"/>
          <ac:spMkLst>
            <pc:docMk/>
            <pc:sldMk cId="684467158" sldId="695"/>
            <ac:spMk id="24" creationId="{9F143608-D3FF-C300-95EB-6B2446B9AAC1}"/>
          </ac:spMkLst>
        </pc:spChg>
      </pc:sldChg>
      <pc:sldChg chg="addSp delSp modSp mod modAnim">
        <pc:chgData name="Siegbert Rudolph" userId="2af4d44886c067cc" providerId="LiveId" clId="{7B69EAB6-B1AB-4E74-A9F8-E9ACCB7D6051}" dt="2023-04-16T11:51:55.503" v="6783" actId="1076"/>
        <pc:sldMkLst>
          <pc:docMk/>
          <pc:sldMk cId="199724397" sldId="696"/>
        </pc:sldMkLst>
        <pc:spChg chg="mod">
          <ac:chgData name="Siegbert Rudolph" userId="2af4d44886c067cc" providerId="LiveId" clId="{7B69EAB6-B1AB-4E74-A9F8-E9ACCB7D6051}" dt="2023-04-16T08:27:53.793" v="268" actId="20577"/>
          <ac:spMkLst>
            <pc:docMk/>
            <pc:sldMk cId="199724397" sldId="696"/>
            <ac:spMk id="2" creationId="{E0859D59-9EA5-8B32-2D21-0B7B7AA3AEA0}"/>
          </ac:spMkLst>
        </pc:spChg>
        <pc:spChg chg="del mod">
          <ac:chgData name="Siegbert Rudolph" userId="2af4d44886c067cc" providerId="LiveId" clId="{7B69EAB6-B1AB-4E74-A9F8-E9ACCB7D6051}" dt="2023-04-16T10:35:03.506" v="5825" actId="478"/>
          <ac:spMkLst>
            <pc:docMk/>
            <pc:sldMk cId="199724397" sldId="696"/>
            <ac:spMk id="3" creationId="{35AAC55F-BFB1-2B8C-C952-4D68EB8E0573}"/>
          </ac:spMkLst>
        </pc:spChg>
        <pc:spChg chg="mod">
          <ac:chgData name="Siegbert Rudolph" userId="2af4d44886c067cc" providerId="LiveId" clId="{7B69EAB6-B1AB-4E74-A9F8-E9ACCB7D6051}" dt="2023-04-16T11:51:25.224" v="6769" actId="1035"/>
          <ac:spMkLst>
            <pc:docMk/>
            <pc:sldMk cId="199724397" sldId="696"/>
            <ac:spMk id="6" creationId="{8431EC69-9854-E521-A7FA-4DBFA5134CA2}"/>
          </ac:spMkLst>
        </pc:spChg>
        <pc:spChg chg="mod">
          <ac:chgData name="Siegbert Rudolph" userId="2af4d44886c067cc" providerId="LiveId" clId="{7B69EAB6-B1AB-4E74-A9F8-E9ACCB7D6051}" dt="2023-04-16T11:50:29.545" v="6749" actId="1037"/>
          <ac:spMkLst>
            <pc:docMk/>
            <pc:sldMk cId="199724397" sldId="696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50:40.843" v="6750" actId="1076"/>
          <ac:spMkLst>
            <pc:docMk/>
            <pc:sldMk cId="199724397" sldId="696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51:55.503" v="6783" actId="1076"/>
          <ac:spMkLst>
            <pc:docMk/>
            <pc:sldMk cId="199724397" sldId="696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1:51:38.741" v="6782" actId="1038"/>
          <ac:spMkLst>
            <pc:docMk/>
            <pc:sldMk cId="199724397" sldId="696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1:50:57.149" v="6758" actId="1038"/>
          <ac:spMkLst>
            <pc:docMk/>
            <pc:sldMk cId="199724397" sldId="696"/>
            <ac:spMk id="15" creationId="{7D536772-FEEE-8002-641F-B7E630C4ED8B}"/>
          </ac:spMkLst>
        </pc:spChg>
        <pc:spChg chg="add mod">
          <ac:chgData name="Siegbert Rudolph" userId="2af4d44886c067cc" providerId="LiveId" clId="{7B69EAB6-B1AB-4E74-A9F8-E9ACCB7D6051}" dt="2023-04-16T11:47:06.955" v="6645" actId="20577"/>
          <ac:spMkLst>
            <pc:docMk/>
            <pc:sldMk cId="199724397" sldId="696"/>
            <ac:spMk id="16" creationId="{0A43B4AB-CCDD-382F-B1D3-C7253749FCBE}"/>
          </ac:spMkLst>
        </pc:spChg>
        <pc:spChg chg="mod">
          <ac:chgData name="Siegbert Rudolph" userId="2af4d44886c067cc" providerId="LiveId" clId="{7B69EAB6-B1AB-4E74-A9F8-E9ACCB7D6051}" dt="2023-04-16T08:23:52.196" v="222"/>
          <ac:spMkLst>
            <pc:docMk/>
            <pc:sldMk cId="199724397" sldId="696"/>
            <ac:spMk id="22" creationId="{4DDA1D75-2D01-1FE9-94B6-377E84719E69}"/>
          </ac:spMkLst>
        </pc:spChg>
        <pc:spChg chg="mod">
          <ac:chgData name="Siegbert Rudolph" userId="2af4d44886c067cc" providerId="LiveId" clId="{7B69EAB6-B1AB-4E74-A9F8-E9ACCB7D6051}" dt="2023-04-16T11:51:10.265" v="6759" actId="1076"/>
          <ac:spMkLst>
            <pc:docMk/>
            <pc:sldMk cId="199724397" sldId="696"/>
            <ac:spMk id="25" creationId="{C999D964-9AB9-88C8-E4D9-5620162FA07E}"/>
          </ac:spMkLst>
        </pc:spChg>
      </pc:sldChg>
      <pc:sldChg chg="modSp del mod ord modAnim">
        <pc:chgData name="Siegbert Rudolph" userId="2af4d44886c067cc" providerId="LiveId" clId="{7B69EAB6-B1AB-4E74-A9F8-E9ACCB7D6051}" dt="2023-04-16T09:23:46.453" v="1363" actId="47"/>
        <pc:sldMkLst>
          <pc:docMk/>
          <pc:sldMk cId="1162246454" sldId="697"/>
        </pc:sldMkLst>
        <pc:spChg chg="mod">
          <ac:chgData name="Siegbert Rudolph" userId="2af4d44886c067cc" providerId="LiveId" clId="{7B69EAB6-B1AB-4E74-A9F8-E9ACCB7D6051}" dt="2023-04-16T09:13:03.510" v="578" actId="1037"/>
          <ac:spMkLst>
            <pc:docMk/>
            <pc:sldMk cId="1162246454" sldId="697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09:16:20.418" v="824" actId="20577"/>
          <ac:spMkLst>
            <pc:docMk/>
            <pc:sldMk cId="1162246454" sldId="697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09:20:08.512" v="986" actId="20577"/>
          <ac:spMkLst>
            <pc:docMk/>
            <pc:sldMk cId="1162246454" sldId="697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09:20:19.952" v="1035" actId="1038"/>
          <ac:spMkLst>
            <pc:docMk/>
            <pc:sldMk cId="1162246454" sldId="697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09:20:41.333" v="1107" actId="1037"/>
          <ac:spMkLst>
            <pc:docMk/>
            <pc:sldMk cId="1162246454" sldId="697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09:20:53.175" v="1115" actId="1038"/>
          <ac:spMkLst>
            <pc:docMk/>
            <pc:sldMk cId="1162246454" sldId="697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9:21:22.316" v="1190" actId="1037"/>
          <ac:spMkLst>
            <pc:docMk/>
            <pc:sldMk cId="1162246454" sldId="697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09:21:12.470" v="1130" actId="1038"/>
          <ac:spMkLst>
            <pc:docMk/>
            <pc:sldMk cId="1162246454" sldId="697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9:21:53.190" v="1245" actId="1037"/>
          <ac:spMkLst>
            <pc:docMk/>
            <pc:sldMk cId="1162246454" sldId="697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09:21:44.366" v="1194" actId="14100"/>
          <ac:spMkLst>
            <pc:docMk/>
            <pc:sldMk cId="1162246454" sldId="697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9:22:30.823" v="1317" actId="1037"/>
          <ac:spMkLst>
            <pc:docMk/>
            <pc:sldMk cId="1162246454" sldId="697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09:22:15.252" v="1267" actId="14100"/>
          <ac:spMkLst>
            <pc:docMk/>
            <pc:sldMk cId="1162246454" sldId="697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09:23:09.429" v="1351" actId="1037"/>
          <ac:spMkLst>
            <pc:docMk/>
            <pc:sldMk cId="1162246454" sldId="697"/>
            <ac:spMk id="17" creationId="{762FF266-186F-4D32-08E4-40C87D7283F8}"/>
          </ac:spMkLst>
        </pc:spChg>
        <pc:spChg chg="mod">
          <ac:chgData name="Siegbert Rudolph" userId="2af4d44886c067cc" providerId="LiveId" clId="{7B69EAB6-B1AB-4E74-A9F8-E9ACCB7D6051}" dt="2023-04-16T09:22:58.012" v="1321" actId="1037"/>
          <ac:spMkLst>
            <pc:docMk/>
            <pc:sldMk cId="1162246454" sldId="697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09:23:31.437" v="1362" actId="20577"/>
          <ac:spMkLst>
            <pc:docMk/>
            <pc:sldMk cId="1162246454" sldId="697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09:23:24.744" v="1356" actId="14100"/>
          <ac:spMkLst>
            <pc:docMk/>
            <pc:sldMk cId="1162246454" sldId="697"/>
            <ac:spMk id="20" creationId="{172D8026-F1B5-72B0-B568-72907F8E6239}"/>
          </ac:spMkLst>
        </pc:spChg>
        <pc:spChg chg="mod">
          <ac:chgData name="Siegbert Rudolph" userId="2af4d44886c067cc" providerId="LiveId" clId="{7B69EAB6-B1AB-4E74-A9F8-E9ACCB7D6051}" dt="2023-04-16T09:12:57.286" v="568" actId="20577"/>
          <ac:spMkLst>
            <pc:docMk/>
            <pc:sldMk cId="1162246454" sldId="697"/>
            <ac:spMk id="21" creationId="{FDD72C7B-1750-9551-E344-EDF7508059CD}"/>
          </ac:spMkLst>
        </pc:spChg>
      </pc:sldChg>
      <pc:sldChg chg="addSp delSp modSp mod modAnim">
        <pc:chgData name="Siegbert Rudolph" userId="2af4d44886c067cc" providerId="LiveId" clId="{7B69EAB6-B1AB-4E74-A9F8-E9ACCB7D6051}" dt="2023-04-16T11:55:33.605" v="6833" actId="1038"/>
        <pc:sldMkLst>
          <pc:docMk/>
          <pc:sldMk cId="1142105427" sldId="698"/>
        </pc:sldMkLst>
        <pc:spChg chg="add mod">
          <ac:chgData name="Siegbert Rudolph" userId="2af4d44886c067cc" providerId="LiveId" clId="{7B69EAB6-B1AB-4E74-A9F8-E9ACCB7D6051}" dt="2023-04-16T11:47:16.534" v="6651" actId="20577"/>
          <ac:spMkLst>
            <pc:docMk/>
            <pc:sldMk cId="1142105427" sldId="698"/>
            <ac:spMk id="3" creationId="{80A96876-4B3D-1F84-D4F9-CCBA142B3795}"/>
          </ac:spMkLst>
        </pc:spChg>
        <pc:spChg chg="del mod">
          <ac:chgData name="Siegbert Rudolph" userId="2af4d44886c067cc" providerId="LiveId" clId="{7B69EAB6-B1AB-4E74-A9F8-E9ACCB7D6051}" dt="2023-04-16T10:35:19.710" v="5831" actId="478"/>
          <ac:spMkLst>
            <pc:docMk/>
            <pc:sldMk cId="1142105427" sldId="698"/>
            <ac:spMk id="4" creationId="{0E64B95C-ED0D-76BD-84BF-604709642EC4}"/>
          </ac:spMkLst>
        </pc:spChg>
        <pc:spChg chg="mod">
          <ac:chgData name="Siegbert Rudolph" userId="2af4d44886c067cc" providerId="LiveId" clId="{7B69EAB6-B1AB-4E74-A9F8-E9ACCB7D6051}" dt="2023-04-16T11:55:33.605" v="6833" actId="1038"/>
          <ac:spMkLst>
            <pc:docMk/>
            <pc:sldMk cId="1142105427" sldId="698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55:20.809" v="6827" actId="1038"/>
          <ac:spMkLst>
            <pc:docMk/>
            <pc:sldMk cId="1142105427" sldId="698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55:04.199" v="6820" actId="1038"/>
          <ac:spMkLst>
            <pc:docMk/>
            <pc:sldMk cId="1142105427" sldId="698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1:54:42.392" v="6813" actId="1076"/>
          <ac:spMkLst>
            <pc:docMk/>
            <pc:sldMk cId="1142105427" sldId="698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8:24:03.407" v="224"/>
          <ac:spMkLst>
            <pc:docMk/>
            <pc:sldMk cId="1142105427" sldId="698"/>
            <ac:spMk id="24" creationId="{699879DA-CC27-F674-3FBF-52FFE63F804E}"/>
          </ac:spMkLst>
        </pc:spChg>
      </pc:sldChg>
      <pc:sldChg chg="addSp delSp modSp mod delAnim modAnim">
        <pc:chgData name="Siegbert Rudolph" userId="2af4d44886c067cc" providerId="LiveId" clId="{7B69EAB6-B1AB-4E74-A9F8-E9ACCB7D6051}" dt="2023-04-16T12:08:01.242" v="6969" actId="1038"/>
        <pc:sldMkLst>
          <pc:docMk/>
          <pc:sldMk cId="2882943995" sldId="699"/>
        </pc:sldMkLst>
        <pc:spChg chg="mod">
          <ac:chgData name="Siegbert Rudolph" userId="2af4d44886c067cc" providerId="LiveId" clId="{7B69EAB6-B1AB-4E74-A9F8-E9ACCB7D6051}" dt="2023-04-16T11:56:26.637" v="6870" actId="1038"/>
          <ac:spMkLst>
            <pc:docMk/>
            <pc:sldMk cId="2882943995" sldId="699"/>
            <ac:spMk id="2" creationId="{D3B26BFD-7FE0-193A-1F37-16D3B7566DB4}"/>
          </ac:spMkLst>
        </pc:spChg>
        <pc:spChg chg="add del mod">
          <ac:chgData name="Siegbert Rudolph" userId="2af4d44886c067cc" providerId="LiveId" clId="{7B69EAB6-B1AB-4E74-A9F8-E9ACCB7D6051}" dt="2023-04-16T12:01:05.432" v="6878" actId="478"/>
          <ac:spMkLst>
            <pc:docMk/>
            <pc:sldMk cId="2882943995" sldId="699"/>
            <ac:spMk id="4" creationId="{5B493952-7F57-8C10-747C-7F79955D593C}"/>
          </ac:spMkLst>
        </pc:spChg>
        <pc:spChg chg="del mod">
          <ac:chgData name="Siegbert Rudolph" userId="2af4d44886c067cc" providerId="LiveId" clId="{7B69EAB6-B1AB-4E74-A9F8-E9ACCB7D6051}" dt="2023-04-16T10:35:30.936" v="5834" actId="478"/>
          <ac:spMkLst>
            <pc:docMk/>
            <pc:sldMk cId="2882943995" sldId="699"/>
            <ac:spMk id="4" creationId="{9821882D-0FA5-1F92-EC2B-3AD5893D94CE}"/>
          </ac:spMkLst>
        </pc:spChg>
        <pc:spChg chg="mod">
          <ac:chgData name="Siegbert Rudolph" userId="2af4d44886c067cc" providerId="LiveId" clId="{7B69EAB6-B1AB-4E74-A9F8-E9ACCB7D6051}" dt="2023-04-16T12:06:39.377" v="6959" actId="1035"/>
          <ac:spMkLst>
            <pc:docMk/>
            <pc:sldMk cId="2882943995" sldId="699"/>
            <ac:spMk id="5" creationId="{D27D8893-2FC2-D415-2990-D5B2F7442DF7}"/>
          </ac:spMkLst>
        </pc:spChg>
        <pc:spChg chg="add mod">
          <ac:chgData name="Siegbert Rudolph" userId="2af4d44886c067cc" providerId="LiveId" clId="{7B69EAB6-B1AB-4E74-A9F8-E9ACCB7D6051}" dt="2023-04-16T12:04:40.620" v="6936" actId="1035"/>
          <ac:spMkLst>
            <pc:docMk/>
            <pc:sldMk cId="2882943995" sldId="699"/>
            <ac:spMk id="6" creationId="{6D854468-DF77-41F4-2AED-139296E8253F}"/>
          </ac:spMkLst>
        </pc:spChg>
        <pc:spChg chg="mod">
          <ac:chgData name="Siegbert Rudolph" userId="2af4d44886c067cc" providerId="LiveId" clId="{7B69EAB6-B1AB-4E74-A9F8-E9ACCB7D6051}" dt="2023-04-16T12:03:45.236" v="6918" actId="1036"/>
          <ac:spMkLst>
            <pc:docMk/>
            <pc:sldMk cId="2882943995" sldId="699"/>
            <ac:spMk id="8" creationId="{968EA8B8-AF44-26B9-A48D-1A6F10C40879}"/>
          </ac:spMkLst>
        </pc:spChg>
        <pc:spChg chg="add mod">
          <ac:chgData name="Siegbert Rudolph" userId="2af4d44886c067cc" providerId="LiveId" clId="{7B69EAB6-B1AB-4E74-A9F8-E9ACCB7D6051}" dt="2023-04-16T12:01:29.428" v="6889" actId="1038"/>
          <ac:spMkLst>
            <pc:docMk/>
            <pc:sldMk cId="2882943995" sldId="699"/>
            <ac:spMk id="10" creationId="{6E58EA14-004E-26E7-2F0D-283F113084EF}"/>
          </ac:spMkLst>
        </pc:spChg>
        <pc:spChg chg="del mod">
          <ac:chgData name="Siegbert Rudolph" userId="2af4d44886c067cc" providerId="LiveId" clId="{7B69EAB6-B1AB-4E74-A9F8-E9ACCB7D6051}" dt="2023-04-16T08:29:13.901" v="281" actId="478"/>
          <ac:spMkLst>
            <pc:docMk/>
            <pc:sldMk cId="2882943995" sldId="699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2:04:03.372" v="6927" actId="1037"/>
          <ac:spMkLst>
            <pc:docMk/>
            <pc:sldMk cId="2882943995" sldId="699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2:07:55.073" v="6967" actId="14100"/>
          <ac:spMkLst>
            <pc:docMk/>
            <pc:sldMk cId="2882943995" sldId="699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2:08:01.242" v="6969" actId="1038"/>
          <ac:spMkLst>
            <pc:docMk/>
            <pc:sldMk cId="2882943995" sldId="699"/>
            <ac:spMk id="18" creationId="{C5AF51F2-318D-7FAA-D4D2-E0DBDEE1C0E9}"/>
          </ac:spMkLst>
        </pc:spChg>
        <pc:spChg chg="del mod">
          <ac:chgData name="Siegbert Rudolph" userId="2af4d44886c067cc" providerId="LiveId" clId="{7B69EAB6-B1AB-4E74-A9F8-E9ACCB7D6051}" dt="2023-04-16T11:56:22.666" v="6845" actId="478"/>
          <ac:spMkLst>
            <pc:docMk/>
            <pc:sldMk cId="2882943995" sldId="699"/>
            <ac:spMk id="21" creationId="{FDD72C7B-1750-9551-E344-EDF7508059CD}"/>
          </ac:spMkLst>
        </pc:spChg>
        <pc:spChg chg="mod">
          <ac:chgData name="Siegbert Rudolph" userId="2af4d44886c067cc" providerId="LiveId" clId="{7B69EAB6-B1AB-4E74-A9F8-E9ACCB7D6051}" dt="2023-04-16T08:25:00.622" v="230" actId="20577"/>
          <ac:spMkLst>
            <pc:docMk/>
            <pc:sldMk cId="2882943995" sldId="699"/>
            <ac:spMk id="24" creationId="{699879DA-CC27-F674-3FBF-52FFE63F804E}"/>
          </ac:spMkLst>
        </pc:spChg>
      </pc:sldChg>
      <pc:sldChg chg="addSp delSp modSp mod modAnim">
        <pc:chgData name="Siegbert Rudolph" userId="2af4d44886c067cc" providerId="LiveId" clId="{7B69EAB6-B1AB-4E74-A9F8-E9ACCB7D6051}" dt="2023-04-16T12:11:39.683" v="7175" actId="1038"/>
        <pc:sldMkLst>
          <pc:docMk/>
          <pc:sldMk cId="421511902" sldId="700"/>
        </pc:sldMkLst>
        <pc:spChg chg="add mod">
          <ac:chgData name="Siegbert Rudolph" userId="2af4d44886c067cc" providerId="LiveId" clId="{7B69EAB6-B1AB-4E74-A9F8-E9ACCB7D6051}" dt="2023-04-16T11:47:26.395" v="6657" actId="20577"/>
          <ac:spMkLst>
            <pc:docMk/>
            <pc:sldMk cId="421511902" sldId="700"/>
            <ac:spMk id="3" creationId="{D55ADB03-08B8-449B-8F64-697334592325}"/>
          </ac:spMkLst>
        </pc:spChg>
        <pc:spChg chg="del mod">
          <ac:chgData name="Siegbert Rudolph" userId="2af4d44886c067cc" providerId="LiveId" clId="{7B69EAB6-B1AB-4E74-A9F8-E9ACCB7D6051}" dt="2023-04-16T10:35:40.230" v="5837" actId="478"/>
          <ac:spMkLst>
            <pc:docMk/>
            <pc:sldMk cId="421511902" sldId="700"/>
            <ac:spMk id="4" creationId="{98056FAD-EDCC-A10E-1A48-911CF211FEF0}"/>
          </ac:spMkLst>
        </pc:spChg>
        <pc:spChg chg="mod">
          <ac:chgData name="Siegbert Rudolph" userId="2af4d44886c067cc" providerId="LiveId" clId="{7B69EAB6-B1AB-4E74-A9F8-E9ACCB7D6051}" dt="2023-04-16T12:11:39.683" v="7175" actId="1038"/>
          <ac:spMkLst>
            <pc:docMk/>
            <pc:sldMk cId="421511902" sldId="700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2:11:29.861" v="7139" actId="14100"/>
          <ac:spMkLst>
            <pc:docMk/>
            <pc:sldMk cId="421511902" sldId="700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2:10:27.580" v="7086" actId="1037"/>
          <ac:spMkLst>
            <pc:docMk/>
            <pc:sldMk cId="421511902" sldId="700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2:10:13.055" v="7053" actId="1038"/>
          <ac:spMkLst>
            <pc:docMk/>
            <pc:sldMk cId="421511902" sldId="700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2:09:58.789" v="7028" actId="1076"/>
          <ac:spMkLst>
            <pc:docMk/>
            <pc:sldMk cId="421511902" sldId="700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2:09:49.187" v="7027" actId="1038"/>
          <ac:spMkLst>
            <pc:docMk/>
            <pc:sldMk cId="421511902" sldId="700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08:24:21.779" v="226"/>
          <ac:spMkLst>
            <pc:docMk/>
            <pc:sldMk cId="421511902" sldId="700"/>
            <ac:spMk id="24" creationId="{699879DA-CC27-F674-3FBF-52FFE63F804E}"/>
          </ac:spMkLst>
        </pc:spChg>
        <pc:picChg chg="add del">
          <ac:chgData name="Siegbert Rudolph" userId="2af4d44886c067cc" providerId="LiveId" clId="{7B69EAB6-B1AB-4E74-A9F8-E9ACCB7D6051}" dt="2023-04-16T10:35:45.167" v="5839" actId="478"/>
          <ac:picMkLst>
            <pc:docMk/>
            <pc:sldMk cId="421511902" sldId="700"/>
            <ac:picMk id="2" creationId="{2FF53295-CB21-8D10-26A4-69E5F656230A}"/>
          </ac:picMkLst>
        </pc:picChg>
      </pc:sldChg>
      <pc:sldChg chg="addSp delSp modSp mod modAnim">
        <pc:chgData name="Siegbert Rudolph" userId="2af4d44886c067cc" providerId="LiveId" clId="{7B69EAB6-B1AB-4E74-A9F8-E9ACCB7D6051}" dt="2023-04-16T12:16:41.085" v="7543" actId="1037"/>
        <pc:sldMkLst>
          <pc:docMk/>
          <pc:sldMk cId="1242001832" sldId="701"/>
        </pc:sldMkLst>
        <pc:spChg chg="del mod">
          <ac:chgData name="Siegbert Rudolph" userId="2af4d44886c067cc" providerId="LiveId" clId="{7B69EAB6-B1AB-4E74-A9F8-E9ACCB7D6051}" dt="2023-04-16T10:35:53.167" v="5842" actId="478"/>
          <ac:spMkLst>
            <pc:docMk/>
            <pc:sldMk cId="1242001832" sldId="701"/>
            <ac:spMk id="4" creationId="{CDA1CB11-5EF9-21EC-E44D-62816AD8E92B}"/>
          </ac:spMkLst>
        </pc:spChg>
        <pc:spChg chg="mod">
          <ac:chgData name="Siegbert Rudolph" userId="2af4d44886c067cc" providerId="LiveId" clId="{7B69EAB6-B1AB-4E74-A9F8-E9ACCB7D6051}" dt="2023-04-16T12:14:06.041" v="7240" actId="1038"/>
          <ac:spMkLst>
            <pc:docMk/>
            <pc:sldMk cId="1242001832" sldId="701"/>
            <ac:spMk id="5" creationId="{FBB74119-85CC-AF9C-E080-4D30EBAA31BA}"/>
          </ac:spMkLst>
        </pc:spChg>
        <pc:spChg chg="mod">
          <ac:chgData name="Siegbert Rudolph" userId="2af4d44886c067cc" providerId="LiveId" clId="{7B69EAB6-B1AB-4E74-A9F8-E9ACCB7D6051}" dt="2023-04-16T12:16:41.085" v="7543" actId="1037"/>
          <ac:spMkLst>
            <pc:docMk/>
            <pc:sldMk cId="1242001832" sldId="701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2:16:12.890" v="7486" actId="1038"/>
          <ac:spMkLst>
            <pc:docMk/>
            <pc:sldMk cId="1242001832" sldId="701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2:15:45.603" v="7412" actId="1036"/>
          <ac:spMkLst>
            <pc:docMk/>
            <pc:sldMk cId="1242001832" sldId="701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2:15:17.112" v="7332" actId="1037"/>
          <ac:spMkLst>
            <pc:docMk/>
            <pc:sldMk cId="1242001832" sldId="701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2:15:00.589" v="7330" actId="1036"/>
          <ac:spMkLst>
            <pc:docMk/>
            <pc:sldMk cId="1242001832" sldId="701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2:14:38.040" v="7276" actId="1037"/>
          <ac:spMkLst>
            <pc:docMk/>
            <pc:sldMk cId="1242001832" sldId="701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2:14:23.004" v="7257" actId="1037"/>
          <ac:spMkLst>
            <pc:docMk/>
            <pc:sldMk cId="1242001832" sldId="701"/>
            <ac:spMk id="20" creationId="{172D8026-F1B5-72B0-B568-72907F8E6239}"/>
          </ac:spMkLst>
        </pc:spChg>
        <pc:spChg chg="add mod">
          <ac:chgData name="Siegbert Rudolph" userId="2af4d44886c067cc" providerId="LiveId" clId="{7B69EAB6-B1AB-4E74-A9F8-E9ACCB7D6051}" dt="2023-04-16T11:47:32.435" v="6660" actId="20577"/>
          <ac:spMkLst>
            <pc:docMk/>
            <pc:sldMk cId="1242001832" sldId="701"/>
            <ac:spMk id="21" creationId="{A6939326-F482-04D2-9131-0EBE8651E25E}"/>
          </ac:spMkLst>
        </pc:spChg>
        <pc:spChg chg="mod">
          <ac:chgData name="Siegbert Rudolph" userId="2af4d44886c067cc" providerId="LiveId" clId="{7B69EAB6-B1AB-4E74-A9F8-E9ACCB7D6051}" dt="2023-04-16T12:13:42.744" v="7216" actId="1038"/>
          <ac:spMkLst>
            <pc:docMk/>
            <pc:sldMk cId="1242001832" sldId="701"/>
            <ac:spMk id="22" creationId="{733A6E62-B253-79EE-2CFE-A55F5CC44E89}"/>
          </ac:spMkLst>
        </pc:spChg>
        <pc:spChg chg="mod">
          <ac:chgData name="Siegbert Rudolph" userId="2af4d44886c067cc" providerId="LiveId" clId="{7B69EAB6-B1AB-4E74-A9F8-E9ACCB7D6051}" dt="2023-04-16T08:24:28.967" v="227"/>
          <ac:spMkLst>
            <pc:docMk/>
            <pc:sldMk cId="1242001832" sldId="701"/>
            <ac:spMk id="24" creationId="{699879DA-CC27-F674-3FBF-52FFE63F804E}"/>
          </ac:spMkLst>
        </pc:spChg>
      </pc:sldChg>
      <pc:sldChg chg="addSp delSp modSp del mod modAnim">
        <pc:chgData name="Siegbert Rudolph" userId="2af4d44886c067cc" providerId="LiveId" clId="{7B69EAB6-B1AB-4E74-A9F8-E9ACCB7D6051}" dt="2023-04-16T11:59:52.039" v="6875" actId="47"/>
        <pc:sldMkLst>
          <pc:docMk/>
          <pc:sldMk cId="513822873" sldId="702"/>
        </pc:sldMkLst>
        <pc:spChg chg="add mod">
          <ac:chgData name="Siegbert Rudolph" userId="2af4d44886c067cc" providerId="LiveId" clId="{7B69EAB6-B1AB-4E74-A9F8-E9ACCB7D6051}" dt="2023-04-16T11:48:19.311" v="6684" actId="20577"/>
          <ac:spMkLst>
            <pc:docMk/>
            <pc:sldMk cId="513822873" sldId="702"/>
            <ac:spMk id="3" creationId="{B0E8A71E-B64B-6507-2081-6B297D7DE6CE}"/>
          </ac:spMkLst>
        </pc:spChg>
        <pc:spChg chg="del mod">
          <ac:chgData name="Siegbert Rudolph" userId="2af4d44886c067cc" providerId="LiveId" clId="{7B69EAB6-B1AB-4E74-A9F8-E9ACCB7D6051}" dt="2023-04-16T10:33:14.455" v="5795" actId="478"/>
          <ac:spMkLst>
            <pc:docMk/>
            <pc:sldMk cId="513822873" sldId="702"/>
            <ac:spMk id="4" creationId="{F2C6140F-8F0A-FE7A-42E2-FA099ED587BA}"/>
          </ac:spMkLst>
        </pc:spChg>
        <pc:spChg chg="del">
          <ac:chgData name="Siegbert Rudolph" userId="2af4d44886c067cc" providerId="LiveId" clId="{7B69EAB6-B1AB-4E74-A9F8-E9ACCB7D6051}" dt="2023-04-16T09:42:48.779" v="2798" actId="478"/>
          <ac:spMkLst>
            <pc:docMk/>
            <pc:sldMk cId="513822873" sldId="702"/>
            <ac:spMk id="21" creationId="{FDD72C7B-1750-9551-E344-EDF7508059CD}"/>
          </ac:spMkLst>
        </pc:spChg>
      </pc:sldChg>
      <pc:sldChg chg="addSp delSp modSp add mod modAnim">
        <pc:chgData name="Siegbert Rudolph" userId="2af4d44886c067cc" providerId="LiveId" clId="{7B69EAB6-B1AB-4E74-A9F8-E9ACCB7D6051}" dt="2023-04-16T13:47:56.716" v="9477" actId="1038"/>
        <pc:sldMkLst>
          <pc:docMk/>
          <pc:sldMk cId="3840687694" sldId="703"/>
        </pc:sldMkLst>
        <pc:spChg chg="del mod">
          <ac:chgData name="Siegbert Rudolph" userId="2af4d44886c067cc" providerId="LiveId" clId="{7B69EAB6-B1AB-4E74-A9F8-E9ACCB7D6051}" dt="2023-04-16T10:33:35.465" v="5798" actId="478"/>
          <ac:spMkLst>
            <pc:docMk/>
            <pc:sldMk cId="3840687694" sldId="703"/>
            <ac:spMk id="2" creationId="{845AF0DC-D3D0-0121-B625-6CD8E18579B8}"/>
          </ac:spMkLst>
        </pc:spChg>
        <pc:spChg chg="mod">
          <ac:chgData name="Siegbert Rudolph" userId="2af4d44886c067cc" providerId="LiveId" clId="{7B69EAB6-B1AB-4E74-A9F8-E9ACCB7D6051}" dt="2023-04-16T10:37:44.882" v="5898" actId="1037"/>
          <ac:spMkLst>
            <pc:docMk/>
            <pc:sldMk cId="3840687694" sldId="703"/>
            <ac:spMk id="4" creationId="{8D052A86-685E-4BB3-3ABB-AFFD2EEB86D5}"/>
          </ac:spMkLst>
        </pc:spChg>
        <pc:spChg chg="del">
          <ac:chgData name="Siegbert Rudolph" userId="2af4d44886c067cc" providerId="LiveId" clId="{7B69EAB6-B1AB-4E74-A9F8-E9ACCB7D6051}" dt="2023-04-16T10:37:38.947" v="5872" actId="478"/>
          <ac:spMkLst>
            <pc:docMk/>
            <pc:sldMk cId="3840687694" sldId="703"/>
            <ac:spMk id="5" creationId="{F7A1EE16-AF54-4940-C6AE-E2E48F7423D1}"/>
          </ac:spMkLst>
        </pc:spChg>
        <pc:spChg chg="mod">
          <ac:chgData name="Siegbert Rudolph" userId="2af4d44886c067cc" providerId="LiveId" clId="{7B69EAB6-B1AB-4E74-A9F8-E9ACCB7D6051}" dt="2023-04-16T10:40:18.064" v="6055" actId="1038"/>
          <ac:spMkLst>
            <pc:docMk/>
            <pc:sldMk cId="3840687694" sldId="703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1:48:42.487" v="6691" actId="1038"/>
          <ac:spMkLst>
            <pc:docMk/>
            <pc:sldMk cId="3840687694" sldId="703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1:48:42.487" v="6691" actId="1038"/>
          <ac:spMkLst>
            <pc:docMk/>
            <pc:sldMk cId="3840687694" sldId="703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47:56.716" v="9477" actId="1038"/>
          <ac:spMkLst>
            <pc:docMk/>
            <pc:sldMk cId="3840687694" sldId="703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3:47:48.092" v="9471" actId="1038"/>
          <ac:spMkLst>
            <pc:docMk/>
            <pc:sldMk cId="3840687694" sldId="703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3:47:38.376" v="9465" actId="1037"/>
          <ac:spMkLst>
            <pc:docMk/>
            <pc:sldMk cId="3840687694" sldId="703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0:40:25.930" v="6123" actId="1037"/>
          <ac:spMkLst>
            <pc:docMk/>
            <pc:sldMk cId="3840687694" sldId="703"/>
            <ac:spMk id="19" creationId="{9E2016C2-76E7-2D83-6B5D-6E2449D515AD}"/>
          </ac:spMkLst>
        </pc:spChg>
        <pc:spChg chg="mod">
          <ac:chgData name="Siegbert Rudolph" userId="2af4d44886c067cc" providerId="LiveId" clId="{7B69EAB6-B1AB-4E74-A9F8-E9ACCB7D6051}" dt="2023-04-16T10:39:13.758" v="5968" actId="1076"/>
          <ac:spMkLst>
            <pc:docMk/>
            <pc:sldMk cId="3840687694" sldId="703"/>
            <ac:spMk id="20" creationId="{53628719-B965-D0AE-C62A-247244CE58AF}"/>
          </ac:spMkLst>
        </pc:spChg>
        <pc:spChg chg="add mod">
          <ac:chgData name="Siegbert Rudolph" userId="2af4d44886c067cc" providerId="LiveId" clId="{7B69EAB6-B1AB-4E74-A9F8-E9ACCB7D6051}" dt="2023-04-16T11:45:56.741" v="6621" actId="20577"/>
          <ac:spMkLst>
            <pc:docMk/>
            <pc:sldMk cId="3840687694" sldId="703"/>
            <ac:spMk id="21" creationId="{5BDA10DD-DE86-67E8-1FD4-79067A71C801}"/>
          </ac:spMkLst>
        </pc:spChg>
        <pc:spChg chg="mod">
          <ac:chgData name="Siegbert Rudolph" userId="2af4d44886c067cc" providerId="LiveId" clId="{7B69EAB6-B1AB-4E74-A9F8-E9ACCB7D6051}" dt="2023-04-16T08:22:53.530" v="213" actId="20577"/>
          <ac:spMkLst>
            <pc:docMk/>
            <pc:sldMk cId="3840687694" sldId="703"/>
            <ac:spMk id="22" creationId="{8B604F7E-BC64-D2B8-FFE3-20862E4ACBB1}"/>
          </ac:spMkLst>
        </pc:spChg>
      </pc:sldChg>
      <pc:sldChg chg="addSp delSp modSp add mod ord delAnim modAnim">
        <pc:chgData name="Siegbert Rudolph" userId="2af4d44886c067cc" providerId="LiveId" clId="{7B69EAB6-B1AB-4E74-A9F8-E9ACCB7D6051}" dt="2023-04-16T12:23:36.774" v="7582"/>
        <pc:sldMkLst>
          <pc:docMk/>
          <pc:sldMk cId="141567925" sldId="704"/>
        </pc:sldMkLst>
        <pc:spChg chg="mod">
          <ac:chgData name="Siegbert Rudolph" userId="2af4d44886c067cc" providerId="LiveId" clId="{7B69EAB6-B1AB-4E74-A9F8-E9ACCB7D6051}" dt="2023-04-16T09:27:40.374" v="1773" actId="20577"/>
          <ac:spMkLst>
            <pc:docMk/>
            <pc:sldMk cId="141567925" sldId="704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1:47:38.489" v="6663" actId="20577"/>
          <ac:spMkLst>
            <pc:docMk/>
            <pc:sldMk cId="141567925" sldId="704"/>
            <ac:spMk id="3" creationId="{49F158C7-E019-B5DC-1D03-401DBFFF3923}"/>
          </ac:spMkLst>
        </pc:spChg>
        <pc:spChg chg="del mod">
          <ac:chgData name="Siegbert Rudolph" userId="2af4d44886c067cc" providerId="LiveId" clId="{7B69EAB6-B1AB-4E74-A9F8-E9ACCB7D6051}" dt="2023-04-16T10:36:02.563" v="5845" actId="478"/>
          <ac:spMkLst>
            <pc:docMk/>
            <pc:sldMk cId="141567925" sldId="704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09:24:24.398" v="1379" actId="20577"/>
          <ac:spMkLst>
            <pc:docMk/>
            <pc:sldMk cId="141567925" sldId="704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20:30.776" v="7571" actId="1038"/>
          <ac:spMkLst>
            <pc:docMk/>
            <pc:sldMk cId="141567925" sldId="704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09:27:32.870" v="1769" actId="408"/>
          <ac:spMkLst>
            <pc:docMk/>
            <pc:sldMk cId="141567925" sldId="704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23:03.462" v="7581" actId="1038"/>
          <ac:spMkLst>
            <pc:docMk/>
            <pc:sldMk cId="141567925" sldId="704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9:27:32.870" v="1769" actId="408"/>
          <ac:spMkLst>
            <pc:docMk/>
            <pc:sldMk cId="141567925" sldId="704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19:43.519" v="7563" actId="1036"/>
          <ac:spMkLst>
            <pc:docMk/>
            <pc:sldMk cId="141567925" sldId="704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9:27:32.870" v="1769" actId="408"/>
          <ac:spMkLst>
            <pc:docMk/>
            <pc:sldMk cId="141567925" sldId="704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19:27.793" v="7558" actId="1037"/>
          <ac:spMkLst>
            <pc:docMk/>
            <pc:sldMk cId="141567925" sldId="704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9:27:32.870" v="1769" actId="408"/>
          <ac:spMkLst>
            <pc:docMk/>
            <pc:sldMk cId="141567925" sldId="704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2:19:07.890" v="7553" actId="1038"/>
          <ac:spMkLst>
            <pc:docMk/>
            <pc:sldMk cId="141567925" sldId="704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09:27:24.958" v="1768" actId="1038"/>
          <ac:spMkLst>
            <pc:docMk/>
            <pc:sldMk cId="141567925" sldId="704"/>
            <ac:spMk id="17" creationId="{762FF266-186F-4D32-08E4-40C87D7283F8}"/>
          </ac:spMkLst>
        </pc:spChg>
        <pc:spChg chg="mod">
          <ac:chgData name="Siegbert Rudolph" userId="2af4d44886c067cc" providerId="LiveId" clId="{7B69EAB6-B1AB-4E74-A9F8-E9ACCB7D6051}" dt="2023-04-16T12:18:48.841" v="7547" actId="1036"/>
          <ac:spMkLst>
            <pc:docMk/>
            <pc:sldMk cId="141567925" sldId="704"/>
            <ac:spMk id="18" creationId="{C5AF51F2-318D-7FAA-D4D2-E0DBDEE1C0E9}"/>
          </ac:spMkLst>
        </pc:spChg>
        <pc:spChg chg="del">
          <ac:chgData name="Siegbert Rudolph" userId="2af4d44886c067cc" providerId="LiveId" clId="{7B69EAB6-B1AB-4E74-A9F8-E9ACCB7D6051}" dt="2023-04-16T09:27:20.680" v="1755" actId="478"/>
          <ac:spMkLst>
            <pc:docMk/>
            <pc:sldMk cId="141567925" sldId="704"/>
            <ac:spMk id="19" creationId="{98498A07-DD63-FD41-5257-B50EDB985589}"/>
          </ac:spMkLst>
        </pc:spChg>
        <pc:spChg chg="del">
          <ac:chgData name="Siegbert Rudolph" userId="2af4d44886c067cc" providerId="LiveId" clId="{7B69EAB6-B1AB-4E74-A9F8-E9ACCB7D6051}" dt="2023-04-16T09:24:01.535" v="1367" actId="478"/>
          <ac:spMkLst>
            <pc:docMk/>
            <pc:sldMk cId="141567925" sldId="704"/>
            <ac:spMk id="21" creationId="{FDD72C7B-1750-9551-E344-EDF7508059CD}"/>
          </ac:spMkLst>
        </pc:spChg>
        <pc:spChg chg="mod">
          <ac:chgData name="Siegbert Rudolph" userId="2af4d44886c067cc" providerId="LiveId" clId="{7B69EAB6-B1AB-4E74-A9F8-E9ACCB7D6051}" dt="2023-04-16T10:18:55.535" v="5154"/>
          <ac:spMkLst>
            <pc:docMk/>
            <pc:sldMk cId="141567925" sldId="704"/>
            <ac:spMk id="24" creationId="{699879DA-CC27-F674-3FBF-52FFE63F804E}"/>
          </ac:spMkLst>
        </pc:spChg>
      </pc:sldChg>
      <pc:sldChg chg="modSp add del mod">
        <pc:chgData name="Siegbert Rudolph" userId="2af4d44886c067cc" providerId="LiveId" clId="{7B69EAB6-B1AB-4E74-A9F8-E9ACCB7D6051}" dt="2023-04-16T08:26:03.115" v="243" actId="47"/>
        <pc:sldMkLst>
          <pc:docMk/>
          <pc:sldMk cId="411585904" sldId="704"/>
        </pc:sldMkLst>
        <pc:spChg chg="mod">
          <ac:chgData name="Siegbert Rudolph" userId="2af4d44886c067cc" providerId="LiveId" clId="{7B69EAB6-B1AB-4E74-A9F8-E9ACCB7D6051}" dt="2023-04-16T08:23:06.725" v="214"/>
          <ac:spMkLst>
            <pc:docMk/>
            <pc:sldMk cId="411585904" sldId="704"/>
            <ac:spMk id="22" creationId="{8B604F7E-BC64-D2B8-FFE3-20862E4ACBB1}"/>
          </ac:spMkLst>
        </pc:spChg>
      </pc:sldChg>
      <pc:sldChg chg="addSp delSp modSp add mod ord delAnim modAnim">
        <pc:chgData name="Siegbert Rudolph" userId="2af4d44886c067cc" providerId="LiveId" clId="{7B69EAB6-B1AB-4E74-A9F8-E9ACCB7D6051}" dt="2023-04-16T12:30:17.119" v="7724" actId="1038"/>
        <pc:sldMkLst>
          <pc:docMk/>
          <pc:sldMk cId="508832908" sldId="705"/>
        </pc:sldMkLst>
        <pc:spChg chg="mod">
          <ac:chgData name="Siegbert Rudolph" userId="2af4d44886c067cc" providerId="LiveId" clId="{7B69EAB6-B1AB-4E74-A9F8-E9ACCB7D6051}" dt="2023-04-16T12:28:04.900" v="7646" actId="1038"/>
          <ac:spMkLst>
            <pc:docMk/>
            <pc:sldMk cId="508832908" sldId="705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2:29:22.066" v="7656" actId="1037"/>
          <ac:spMkLst>
            <pc:docMk/>
            <pc:sldMk cId="508832908" sldId="705"/>
            <ac:spMk id="3" creationId="{E03A45CA-5558-58AE-81B5-E77F809D73CB}"/>
          </ac:spMkLst>
        </pc:spChg>
        <pc:spChg chg="del mod">
          <ac:chgData name="Siegbert Rudolph" userId="2af4d44886c067cc" providerId="LiveId" clId="{7B69EAB6-B1AB-4E74-A9F8-E9ACCB7D6051}" dt="2023-04-16T10:36:20.207" v="5851" actId="478"/>
          <ac:spMkLst>
            <pc:docMk/>
            <pc:sldMk cId="508832908" sldId="705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09:35:14.892" v="2411" actId="20577"/>
          <ac:spMkLst>
            <pc:docMk/>
            <pc:sldMk cId="508832908" sldId="705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29:01.338" v="7652" actId="1037"/>
          <ac:spMkLst>
            <pc:docMk/>
            <pc:sldMk cId="508832908" sldId="705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09:38:07.041" v="2726" actId="408"/>
          <ac:spMkLst>
            <pc:docMk/>
            <pc:sldMk cId="508832908" sldId="705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29:28.732" v="7664" actId="1036"/>
          <ac:spMkLst>
            <pc:docMk/>
            <pc:sldMk cId="508832908" sldId="705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9:38:07.041" v="2726" actId="408"/>
          <ac:spMkLst>
            <pc:docMk/>
            <pc:sldMk cId="508832908" sldId="705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29:42.355" v="7667" actId="1038"/>
          <ac:spMkLst>
            <pc:docMk/>
            <pc:sldMk cId="508832908" sldId="705"/>
            <ac:spMk id="12" creationId="{FEA5B0C8-2EC5-0AAD-9BB1-1DEAA66DA3FE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3" creationId="{A0758C57-AB08-4B9E-6CB5-437D5C8651D2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4" creationId="{3E401861-7073-6003-F857-7D31F0F40173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5" creationId="{0B2BBEB3-0F88-5D14-5939-2F4496207307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09:37:53.142" v="2718" actId="478"/>
          <ac:spMkLst>
            <pc:docMk/>
            <pc:sldMk cId="508832908" sldId="705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09:37:58.567" v="2725" actId="20577"/>
          <ac:spMkLst>
            <pc:docMk/>
            <pc:sldMk cId="508832908" sldId="705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2:30:17.119" v="7724" actId="1038"/>
          <ac:spMkLst>
            <pc:docMk/>
            <pc:sldMk cId="508832908" sldId="705"/>
            <ac:spMk id="20" creationId="{172D8026-F1B5-72B0-B568-72907F8E6239}"/>
          </ac:spMkLst>
        </pc:spChg>
        <pc:spChg chg="del">
          <ac:chgData name="Siegbert Rudolph" userId="2af4d44886c067cc" providerId="LiveId" clId="{7B69EAB6-B1AB-4E74-A9F8-E9ACCB7D6051}" dt="2023-04-16T09:34:30.322" v="2395" actId="478"/>
          <ac:spMkLst>
            <pc:docMk/>
            <pc:sldMk cId="508832908" sldId="705"/>
            <ac:spMk id="21" creationId="{FDD72C7B-1750-9551-E344-EDF7508059CD}"/>
          </ac:spMkLst>
        </pc:spChg>
        <pc:spChg chg="mod">
          <ac:chgData name="Siegbert Rudolph" userId="2af4d44886c067cc" providerId="LiveId" clId="{7B69EAB6-B1AB-4E74-A9F8-E9ACCB7D6051}" dt="2023-04-16T10:19:06.271" v="5156"/>
          <ac:spMkLst>
            <pc:docMk/>
            <pc:sldMk cId="508832908" sldId="705"/>
            <ac:spMk id="24" creationId="{699879DA-CC27-F674-3FBF-52FFE63F804E}"/>
          </ac:spMkLst>
        </pc:spChg>
      </pc:sldChg>
      <pc:sldChg chg="addSp delSp modSp add mod delAnim modAnim">
        <pc:chgData name="Siegbert Rudolph" userId="2af4d44886c067cc" providerId="LiveId" clId="{7B69EAB6-B1AB-4E74-A9F8-E9ACCB7D6051}" dt="2023-04-16T12:27:05.965" v="7633" actId="1038"/>
        <pc:sldMkLst>
          <pc:docMk/>
          <pc:sldMk cId="3352594300" sldId="706"/>
        </pc:sldMkLst>
        <pc:spChg chg="mod">
          <ac:chgData name="Siegbert Rudolph" userId="2af4d44886c067cc" providerId="LiveId" clId="{7B69EAB6-B1AB-4E74-A9F8-E9ACCB7D6051}" dt="2023-04-16T09:31:09.529" v="2377" actId="20577"/>
          <ac:spMkLst>
            <pc:docMk/>
            <pc:sldMk cId="3352594300" sldId="706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1:47:42.626" v="6666" actId="20577"/>
          <ac:spMkLst>
            <pc:docMk/>
            <pc:sldMk cId="3352594300" sldId="706"/>
            <ac:spMk id="3" creationId="{A59DBADB-71D3-7443-1BCC-0D5980AA795C}"/>
          </ac:spMkLst>
        </pc:spChg>
        <pc:spChg chg="del">
          <ac:chgData name="Siegbert Rudolph" userId="2af4d44886c067cc" providerId="LiveId" clId="{7B69EAB6-B1AB-4E74-A9F8-E9ACCB7D6051}" dt="2023-04-16T10:36:11.447" v="5848" actId="478"/>
          <ac:spMkLst>
            <pc:docMk/>
            <pc:sldMk cId="3352594300" sldId="706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09:28:08.182" v="1779" actId="20577"/>
          <ac:spMkLst>
            <pc:docMk/>
            <pc:sldMk cId="3352594300" sldId="706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25:48.686" v="7586" actId="1076"/>
          <ac:spMkLst>
            <pc:docMk/>
            <pc:sldMk cId="3352594300" sldId="706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09:31:03.394" v="2373" actId="408"/>
          <ac:spMkLst>
            <pc:docMk/>
            <pc:sldMk cId="3352594300" sldId="706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26:11.445" v="7591" actId="1035"/>
          <ac:spMkLst>
            <pc:docMk/>
            <pc:sldMk cId="3352594300" sldId="706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9:31:03.394" v="2373" actId="408"/>
          <ac:spMkLst>
            <pc:docMk/>
            <pc:sldMk cId="3352594300" sldId="706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26:26.370" v="7599" actId="1037"/>
          <ac:spMkLst>
            <pc:docMk/>
            <pc:sldMk cId="3352594300" sldId="706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9:31:03.394" v="2373" actId="408"/>
          <ac:spMkLst>
            <pc:docMk/>
            <pc:sldMk cId="3352594300" sldId="706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26:48.870" v="7630" actId="1035"/>
          <ac:spMkLst>
            <pc:docMk/>
            <pc:sldMk cId="3352594300" sldId="706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9:30:56.659" v="2372" actId="1038"/>
          <ac:spMkLst>
            <pc:docMk/>
            <pc:sldMk cId="3352594300" sldId="706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2:27:05.965" v="7633" actId="1038"/>
          <ac:spMkLst>
            <pc:docMk/>
            <pc:sldMk cId="3352594300" sldId="706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09:30:52.468" v="2338" actId="478"/>
          <ac:spMkLst>
            <pc:docMk/>
            <pc:sldMk cId="3352594300" sldId="706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09:30:52.468" v="2338" actId="478"/>
          <ac:spMkLst>
            <pc:docMk/>
            <pc:sldMk cId="3352594300" sldId="706"/>
            <ac:spMk id="18" creationId="{C5AF51F2-318D-7FAA-D4D2-E0DBDEE1C0E9}"/>
          </ac:spMkLst>
        </pc:spChg>
        <pc:spChg chg="del">
          <ac:chgData name="Siegbert Rudolph" userId="2af4d44886c067cc" providerId="LiveId" clId="{7B69EAB6-B1AB-4E74-A9F8-E9ACCB7D6051}" dt="2023-04-16T09:30:52.468" v="2338" actId="478"/>
          <ac:spMkLst>
            <pc:docMk/>
            <pc:sldMk cId="3352594300" sldId="706"/>
            <ac:spMk id="19" creationId="{98498A07-DD63-FD41-5257-B50EDB985589}"/>
          </ac:spMkLst>
        </pc:spChg>
        <pc:spChg chg="del">
          <ac:chgData name="Siegbert Rudolph" userId="2af4d44886c067cc" providerId="LiveId" clId="{7B69EAB6-B1AB-4E74-A9F8-E9ACCB7D6051}" dt="2023-04-16T09:30:52.468" v="2338" actId="478"/>
          <ac:spMkLst>
            <pc:docMk/>
            <pc:sldMk cId="3352594300" sldId="706"/>
            <ac:spMk id="20" creationId="{172D8026-F1B5-72B0-B568-72907F8E6239}"/>
          </ac:spMkLst>
        </pc:spChg>
        <pc:spChg chg="mod">
          <ac:chgData name="Siegbert Rudolph" userId="2af4d44886c067cc" providerId="LiveId" clId="{7B69EAB6-B1AB-4E74-A9F8-E9ACCB7D6051}" dt="2023-04-16T10:19:00.988" v="5155"/>
          <ac:spMkLst>
            <pc:docMk/>
            <pc:sldMk cId="3352594300" sldId="706"/>
            <ac:spMk id="24" creationId="{699879DA-CC27-F674-3FBF-52FFE63F804E}"/>
          </ac:spMkLst>
        </pc:spChg>
      </pc:sldChg>
      <pc:sldChg chg="delSp modSp add mod ord delAnim modAnim">
        <pc:chgData name="Siegbert Rudolph" userId="2af4d44886c067cc" providerId="LiveId" clId="{7B69EAB6-B1AB-4E74-A9F8-E9ACCB7D6051}" dt="2023-04-16T12:41:57.232" v="7990" actId="1037"/>
        <pc:sldMkLst>
          <pc:docMk/>
          <pc:sldMk cId="2888399550" sldId="707"/>
        </pc:sldMkLst>
        <pc:spChg chg="mod">
          <ac:chgData name="Siegbert Rudolph" userId="2af4d44886c067cc" providerId="LiveId" clId="{7B69EAB6-B1AB-4E74-A9F8-E9ACCB7D6051}" dt="2023-04-16T10:31:55.874" v="5783" actId="1038"/>
          <ac:spMkLst>
            <pc:docMk/>
            <pc:sldMk cId="2888399550" sldId="707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1:48:05.247" v="6678" actId="20577"/>
          <ac:spMkLst>
            <pc:docMk/>
            <pc:sldMk cId="2888399550" sldId="707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10:19:53.058" v="5164" actId="1035"/>
          <ac:spMkLst>
            <pc:docMk/>
            <pc:sldMk cId="2888399550" sldId="707"/>
            <ac:spMk id="7" creationId="{400A0493-5301-5556-5AD4-21B35DD53EA1}"/>
          </ac:spMkLst>
        </pc:spChg>
        <pc:spChg chg="mod ord">
          <ac:chgData name="Siegbert Rudolph" userId="2af4d44886c067cc" providerId="LiveId" clId="{7B69EAB6-B1AB-4E74-A9F8-E9ACCB7D6051}" dt="2023-04-16T12:41:20.841" v="7968" actId="1036"/>
          <ac:spMkLst>
            <pc:docMk/>
            <pc:sldMk cId="2888399550" sldId="707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19:53.058" v="5164" actId="1035"/>
          <ac:spMkLst>
            <pc:docMk/>
            <pc:sldMk cId="2888399550" sldId="707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41:32.746" v="7976" actId="1036"/>
          <ac:spMkLst>
            <pc:docMk/>
            <pc:sldMk cId="2888399550" sldId="707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19:53.058" v="5164" actId="1035"/>
          <ac:spMkLst>
            <pc:docMk/>
            <pc:sldMk cId="2888399550" sldId="707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41:45.664" v="7982" actId="1035"/>
          <ac:spMkLst>
            <pc:docMk/>
            <pc:sldMk cId="2888399550" sldId="707"/>
            <ac:spMk id="12" creationId="{FEA5B0C8-2EC5-0AAD-9BB1-1DEAA66DA3FE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3" creationId="{A0758C57-AB08-4B9E-6CB5-437D5C8651D2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4" creationId="{3E401861-7073-6003-F857-7D31F0F40173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5" creationId="{0B2BBEB3-0F88-5D14-5939-2F4496207307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09:45:45.305" v="3003" actId="478"/>
          <ac:spMkLst>
            <pc:docMk/>
            <pc:sldMk cId="2888399550" sldId="707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0:19:53.058" v="5164" actId="1035"/>
          <ac:spMkLst>
            <pc:docMk/>
            <pc:sldMk cId="2888399550" sldId="707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2:41:57.232" v="7990" actId="1037"/>
          <ac:spMkLst>
            <pc:docMk/>
            <pc:sldMk cId="2888399550" sldId="707"/>
            <ac:spMk id="20" creationId="{172D8026-F1B5-72B0-B568-72907F8E6239}"/>
          </ac:spMkLst>
        </pc:spChg>
        <pc:spChg chg="del">
          <ac:chgData name="Siegbert Rudolph" userId="2af4d44886c067cc" providerId="LiveId" clId="{7B69EAB6-B1AB-4E74-A9F8-E9ACCB7D6051}" dt="2023-04-16T09:43:24.524" v="2800" actId="478"/>
          <ac:spMkLst>
            <pc:docMk/>
            <pc:sldMk cId="2888399550" sldId="707"/>
            <ac:spMk id="21" creationId="{FDD72C7B-1750-9551-E344-EDF7508059CD}"/>
          </ac:spMkLst>
        </pc:spChg>
        <pc:spChg chg="mod">
          <ac:chgData name="Siegbert Rudolph" userId="2af4d44886c067cc" providerId="LiveId" clId="{7B69EAB6-B1AB-4E74-A9F8-E9ACCB7D6051}" dt="2023-04-16T10:19:17.319" v="5158"/>
          <ac:spMkLst>
            <pc:docMk/>
            <pc:sldMk cId="2888399550" sldId="707"/>
            <ac:spMk id="24" creationId="{699879DA-CC27-F674-3FBF-52FFE63F804E}"/>
          </ac:spMkLst>
        </pc:spChg>
      </pc:sldChg>
      <pc:sldChg chg="addSp delSp modSp add mod ord modAnim">
        <pc:chgData name="Siegbert Rudolph" userId="2af4d44886c067cc" providerId="LiveId" clId="{7B69EAB6-B1AB-4E74-A9F8-E9ACCB7D6051}" dt="2023-04-16T12:40:18.914" v="7965" actId="1037"/>
        <pc:sldMkLst>
          <pc:docMk/>
          <pc:sldMk cId="1818523145" sldId="708"/>
        </pc:sldMkLst>
        <pc:spChg chg="mod">
          <ac:chgData name="Siegbert Rudolph" userId="2af4d44886c067cc" providerId="LiveId" clId="{7B69EAB6-B1AB-4E74-A9F8-E9ACCB7D6051}" dt="2023-04-16T09:57:22.850" v="3938" actId="6549"/>
          <ac:spMkLst>
            <pc:docMk/>
            <pc:sldMk cId="1818523145" sldId="708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1:47:59.088" v="6675" actId="20577"/>
          <ac:spMkLst>
            <pc:docMk/>
            <pc:sldMk cId="1818523145" sldId="708"/>
            <ac:spMk id="3" creationId="{3DFA4DA8-F31D-64D8-8D7E-6195CEA40DFF}"/>
          </ac:spMkLst>
        </pc:spChg>
        <pc:spChg chg="add del mod">
          <ac:chgData name="Siegbert Rudolph" userId="2af4d44886c067cc" providerId="LiveId" clId="{7B69EAB6-B1AB-4E74-A9F8-E9ACCB7D6051}" dt="2023-04-16T10:36:41.058" v="5857" actId="478"/>
          <ac:spMkLst>
            <pc:docMk/>
            <pc:sldMk cId="1818523145" sldId="708"/>
            <ac:spMk id="4" creationId="{F2C6140F-8F0A-FE7A-42E2-FA099ED587BA}"/>
          </ac:spMkLst>
        </pc:spChg>
        <pc:spChg chg="mod">
          <ac:chgData name="Siegbert Rudolph" userId="2af4d44886c067cc" providerId="LiveId" clId="{7B69EAB6-B1AB-4E74-A9F8-E9ACCB7D6051}" dt="2023-04-16T09:48:57.238" v="3028" actId="20577"/>
          <ac:spMkLst>
            <pc:docMk/>
            <pc:sldMk cId="1818523145" sldId="708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38:10.166" v="7857" actId="1038"/>
          <ac:spMkLst>
            <pc:docMk/>
            <pc:sldMk cId="1818523145" sldId="708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09:52:47.487" v="3848" actId="408"/>
          <ac:spMkLst>
            <pc:docMk/>
            <pc:sldMk cId="1818523145" sldId="708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38:32.232" v="7863" actId="1036"/>
          <ac:spMkLst>
            <pc:docMk/>
            <pc:sldMk cId="1818523145" sldId="708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09:52:47.487" v="3848" actId="408"/>
          <ac:spMkLst>
            <pc:docMk/>
            <pc:sldMk cId="1818523145" sldId="708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38:48.408" v="7890" actId="1038"/>
          <ac:spMkLst>
            <pc:docMk/>
            <pc:sldMk cId="1818523145" sldId="708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09:52:47.487" v="3848" actId="408"/>
          <ac:spMkLst>
            <pc:docMk/>
            <pc:sldMk cId="1818523145" sldId="708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39:09.473" v="7945" actId="1038"/>
          <ac:spMkLst>
            <pc:docMk/>
            <pc:sldMk cId="1818523145" sldId="708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09:52:47.487" v="3848" actId="408"/>
          <ac:spMkLst>
            <pc:docMk/>
            <pc:sldMk cId="1818523145" sldId="708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2:39:37.194" v="7951" actId="1036"/>
          <ac:spMkLst>
            <pc:docMk/>
            <pc:sldMk cId="1818523145" sldId="708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09:53:04.421" v="3868" actId="404"/>
          <ac:spMkLst>
            <pc:docMk/>
            <pc:sldMk cId="1818523145" sldId="708"/>
            <ac:spMk id="17" creationId="{762FF266-186F-4D32-08E4-40C87D7283F8}"/>
          </ac:spMkLst>
        </pc:spChg>
        <pc:spChg chg="mod">
          <ac:chgData name="Siegbert Rudolph" userId="2af4d44886c067cc" providerId="LiveId" clId="{7B69EAB6-B1AB-4E74-A9F8-E9ACCB7D6051}" dt="2023-04-16T12:39:55.474" v="7955" actId="1038"/>
          <ac:spMkLst>
            <pc:docMk/>
            <pc:sldMk cId="1818523145" sldId="708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09:52:36.415" v="3847" actId="20577"/>
          <ac:spMkLst>
            <pc:docMk/>
            <pc:sldMk cId="1818523145" sldId="708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2:40:18.914" v="7965" actId="1037"/>
          <ac:spMkLst>
            <pc:docMk/>
            <pc:sldMk cId="1818523145" sldId="708"/>
            <ac:spMk id="20" creationId="{172D8026-F1B5-72B0-B568-72907F8E6239}"/>
          </ac:spMkLst>
        </pc:spChg>
        <pc:spChg chg="del">
          <ac:chgData name="Siegbert Rudolph" userId="2af4d44886c067cc" providerId="LiveId" clId="{7B69EAB6-B1AB-4E74-A9F8-E9ACCB7D6051}" dt="2023-04-16T09:42:46.246" v="2797" actId="478"/>
          <ac:spMkLst>
            <pc:docMk/>
            <pc:sldMk cId="1818523145" sldId="708"/>
            <ac:spMk id="21" creationId="{FDD72C7B-1750-9551-E344-EDF7508059CD}"/>
          </ac:spMkLst>
        </pc:spChg>
        <pc:spChg chg="mod">
          <ac:chgData name="Siegbert Rudolph" userId="2af4d44886c067cc" providerId="LiveId" clId="{7B69EAB6-B1AB-4E74-A9F8-E9ACCB7D6051}" dt="2023-04-16T10:19:22.949" v="5159"/>
          <ac:spMkLst>
            <pc:docMk/>
            <pc:sldMk cId="1818523145" sldId="708"/>
            <ac:spMk id="24" creationId="{699879DA-CC27-F674-3FBF-52FFE63F804E}"/>
          </ac:spMkLst>
        </pc:spChg>
      </pc:sldChg>
      <pc:sldChg chg="addSp delSp modSp add mod ord modAnim">
        <pc:chgData name="Siegbert Rudolph" userId="2af4d44886c067cc" providerId="LiveId" clId="{7B69EAB6-B1AB-4E74-A9F8-E9ACCB7D6051}" dt="2023-04-16T12:35:53.027" v="7830"/>
        <pc:sldMkLst>
          <pc:docMk/>
          <pc:sldMk cId="3474865880" sldId="709"/>
        </pc:sldMkLst>
        <pc:spChg chg="mod">
          <ac:chgData name="Siegbert Rudolph" userId="2af4d44886c067cc" providerId="LiveId" clId="{7B69EAB6-B1AB-4E74-A9F8-E9ACCB7D6051}" dt="2023-04-16T12:31:37.338" v="7778" actId="1038"/>
          <ac:spMkLst>
            <pc:docMk/>
            <pc:sldMk cId="3474865880" sldId="709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3" creationId="{6BFC5F45-556B-76BE-FEDD-B3CF574DD631}"/>
          </ac:spMkLst>
        </pc:spChg>
        <pc:spChg chg="del">
          <ac:chgData name="Siegbert Rudolph" userId="2af4d44886c067cc" providerId="LiveId" clId="{7B69EAB6-B1AB-4E74-A9F8-E9ACCB7D6051}" dt="2023-04-16T10:36:32.631" v="5854" actId="478"/>
          <ac:spMkLst>
            <pc:docMk/>
            <pc:sldMk cId="3474865880" sldId="709"/>
            <ac:spMk id="4" creationId="{F2C6140F-8F0A-FE7A-42E2-FA099ED587BA}"/>
          </ac:spMkLst>
        </pc:spChg>
        <pc:spChg chg="add mod">
          <ac:chgData name="Siegbert Rudolph" userId="2af4d44886c067cc" providerId="LiveId" clId="{7B69EAB6-B1AB-4E74-A9F8-E9ACCB7D6051}" dt="2023-04-16T12:33:04.916" v="7792" actId="1038"/>
          <ac:spMkLst>
            <pc:docMk/>
            <pc:sldMk cId="3474865880" sldId="709"/>
            <ac:spMk id="5" creationId="{DC6D3259-9298-7864-92C9-F176D6FC0B2B}"/>
          </ac:spMkLst>
        </pc:spChg>
        <pc:spChg chg="add 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6" creationId="{F393510F-C5BF-F3CA-AC69-F0B0EF5F3589}"/>
          </ac:spMkLst>
        </pc:spChg>
        <pc:spChg chg="mod">
          <ac:chgData name="Siegbert Rudolph" userId="2af4d44886c067cc" providerId="LiveId" clId="{7B69EAB6-B1AB-4E74-A9F8-E9ACCB7D6051}" dt="2023-04-16T10:17:12.219" v="5151" actId="554"/>
          <ac:spMkLst>
            <pc:docMk/>
            <pc:sldMk cId="3474865880" sldId="709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32:38.597" v="7786" actId="1038"/>
          <ac:spMkLst>
            <pc:docMk/>
            <pc:sldMk cId="3474865880" sldId="709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33:26.029" v="7800" actId="1036"/>
          <ac:spMkLst>
            <pc:docMk/>
            <pc:sldMk cId="3474865880" sldId="709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33:42.095" v="7805" actId="1036"/>
          <ac:spMkLst>
            <pc:docMk/>
            <pc:sldMk cId="3474865880" sldId="709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34:07.174" v="7813" actId="1038"/>
          <ac:spMkLst>
            <pc:docMk/>
            <pc:sldMk cId="3474865880" sldId="709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2:34:21.258" v="7818" actId="1037"/>
          <ac:spMkLst>
            <pc:docMk/>
            <pc:sldMk cId="3474865880" sldId="709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0:17:17.080" v="5152" actId="408"/>
          <ac:spMkLst>
            <pc:docMk/>
            <pc:sldMk cId="3474865880" sldId="709"/>
            <ac:spMk id="17" creationId="{762FF266-186F-4D32-08E4-40C87D7283F8}"/>
          </ac:spMkLst>
        </pc:spChg>
        <pc:spChg chg="mod">
          <ac:chgData name="Siegbert Rudolph" userId="2af4d44886c067cc" providerId="LiveId" clId="{7B69EAB6-B1AB-4E74-A9F8-E9ACCB7D6051}" dt="2023-04-16T12:34:48.382" v="7825" actId="1076"/>
          <ac:spMkLst>
            <pc:docMk/>
            <pc:sldMk cId="3474865880" sldId="709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0:17:12.219" v="5151" actId="554"/>
          <ac:spMkLst>
            <pc:docMk/>
            <pc:sldMk cId="3474865880" sldId="709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2:35:06.452" v="7826" actId="1076"/>
          <ac:spMkLst>
            <pc:docMk/>
            <pc:sldMk cId="3474865880" sldId="709"/>
            <ac:spMk id="20" creationId="{172D8026-F1B5-72B0-B568-72907F8E6239}"/>
          </ac:spMkLst>
        </pc:spChg>
        <pc:spChg chg="add mod">
          <ac:chgData name="Siegbert Rudolph" userId="2af4d44886c067cc" providerId="LiveId" clId="{7B69EAB6-B1AB-4E74-A9F8-E9ACCB7D6051}" dt="2023-04-16T12:34:37.602" v="7824" actId="1036"/>
          <ac:spMkLst>
            <pc:docMk/>
            <pc:sldMk cId="3474865880" sldId="709"/>
            <ac:spMk id="21" creationId="{C9A3C3A2-C58C-A817-2359-6C7CBD6913D2}"/>
          </ac:spMkLst>
        </pc:spChg>
        <pc:spChg chg="add mod">
          <ac:chgData name="Siegbert Rudolph" userId="2af4d44886c067cc" providerId="LiveId" clId="{7B69EAB6-B1AB-4E74-A9F8-E9ACCB7D6051}" dt="2023-04-16T11:47:53.541" v="6672" actId="20577"/>
          <ac:spMkLst>
            <pc:docMk/>
            <pc:sldMk cId="3474865880" sldId="709"/>
            <ac:spMk id="22" creationId="{63885AF0-114F-7459-AEE3-6BFF29241394}"/>
          </ac:spMkLst>
        </pc:spChg>
        <pc:spChg chg="mod">
          <ac:chgData name="Siegbert Rudolph" userId="2af4d44886c067cc" providerId="LiveId" clId="{7B69EAB6-B1AB-4E74-A9F8-E9ACCB7D6051}" dt="2023-04-16T10:19:11.405" v="5157"/>
          <ac:spMkLst>
            <pc:docMk/>
            <pc:sldMk cId="3474865880" sldId="709"/>
            <ac:spMk id="24" creationId="{699879DA-CC27-F674-3FBF-52FFE63F804E}"/>
          </ac:spMkLst>
        </pc:spChg>
      </pc:sldChg>
      <pc:sldChg chg="addSp delSp modSp add mod ord modAnim">
        <pc:chgData name="Siegbert Rudolph" userId="2af4d44886c067cc" providerId="LiveId" clId="{7B69EAB6-B1AB-4E74-A9F8-E9ACCB7D6051}" dt="2023-04-16T12:50:48.021" v="8241" actId="408"/>
        <pc:sldMkLst>
          <pc:docMk/>
          <pc:sldMk cId="1503389584" sldId="710"/>
        </pc:sldMkLst>
        <pc:spChg chg="mod">
          <ac:chgData name="Siegbert Rudolph" userId="2af4d44886c067cc" providerId="LiveId" clId="{7B69EAB6-B1AB-4E74-A9F8-E9ACCB7D6051}" dt="2023-04-16T12:46:18.290" v="8002" actId="20577"/>
          <ac:spMkLst>
            <pc:docMk/>
            <pc:sldMk cId="1503389584" sldId="710"/>
            <ac:spMk id="2" creationId="{D3B26BFD-7FE0-193A-1F37-16D3B7566DB4}"/>
          </ac:spMkLst>
        </pc:spChg>
        <pc:spChg chg="add mod">
          <ac:chgData name="Siegbert Rudolph" userId="2af4d44886c067cc" providerId="LiveId" clId="{7B69EAB6-B1AB-4E74-A9F8-E9ACCB7D6051}" dt="2023-04-16T11:48:13.313" v="6681" actId="20577"/>
          <ac:spMkLst>
            <pc:docMk/>
            <pc:sldMk cId="1503389584" sldId="710"/>
            <ac:spMk id="3" creationId="{DDE9DD1A-F88C-A151-6D5B-BC72148086D8}"/>
          </ac:spMkLst>
        </pc:spChg>
        <pc:spChg chg="add 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4" creationId="{5370F768-B20D-E805-16D1-99921A5CD934}"/>
          </ac:spMkLst>
        </pc:spChg>
        <pc:spChg chg="del">
          <ac:chgData name="Siegbert Rudolph" userId="2af4d44886c067cc" providerId="LiveId" clId="{7B69EAB6-B1AB-4E74-A9F8-E9ACCB7D6051}" dt="2023-04-16T10:33:01.870" v="5792" actId="478"/>
          <ac:spMkLst>
            <pc:docMk/>
            <pc:sldMk cId="1503389584" sldId="710"/>
            <ac:spMk id="4" creationId="{F2C6140F-8F0A-FE7A-42E2-FA099ED587BA}"/>
          </ac:spMkLst>
        </pc:spChg>
        <pc:spChg chg="add mod">
          <ac:chgData name="Siegbert Rudolph" userId="2af4d44886c067cc" providerId="LiveId" clId="{7B69EAB6-B1AB-4E74-A9F8-E9ACCB7D6051}" dt="2023-04-16T12:47:24.871" v="8018" actId="1076"/>
          <ac:spMkLst>
            <pc:docMk/>
            <pc:sldMk cId="1503389584" sldId="710"/>
            <ac:spMk id="5" creationId="{CF84B1A5-8157-CAAA-BA42-45FC12B2039D}"/>
          </ac:spMkLst>
        </pc:spChg>
        <pc:spChg chg="add 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6" creationId="{62301CC6-635D-102B-0466-FB74EFFC866E}"/>
          </ac:spMkLst>
        </pc:spChg>
        <pc:spChg chg="mod">
          <ac:chgData name="Siegbert Rudolph" userId="2af4d44886c067cc" providerId="LiveId" clId="{7B69EAB6-B1AB-4E74-A9F8-E9ACCB7D6051}" dt="2023-04-16T12:50:35.024" v="8234" actId="1037"/>
          <ac:spMkLst>
            <pc:docMk/>
            <pc:sldMk cId="1503389584" sldId="710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47:13.997" v="8012" actId="1036"/>
          <ac:spMkLst>
            <pc:docMk/>
            <pc:sldMk cId="1503389584" sldId="710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48:03.245" v="8044" actId="1035"/>
          <ac:spMkLst>
            <pc:docMk/>
            <pc:sldMk cId="1503389584" sldId="710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48:29.293" v="8094" actId="1037"/>
          <ac:spMkLst>
            <pc:docMk/>
            <pc:sldMk cId="1503389584" sldId="710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48:56.043" v="8159" actId="1076"/>
          <ac:spMkLst>
            <pc:docMk/>
            <pc:sldMk cId="1503389584" sldId="710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2:49:08.012" v="8162" actId="1038"/>
          <ac:spMkLst>
            <pc:docMk/>
            <pc:sldMk cId="1503389584" sldId="710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2:50:48.021" v="8241" actId="408"/>
          <ac:spMkLst>
            <pc:docMk/>
            <pc:sldMk cId="1503389584" sldId="710"/>
            <ac:spMk id="17" creationId="{762FF266-186F-4D32-08E4-40C87D7283F8}"/>
          </ac:spMkLst>
        </pc:spChg>
        <pc:spChg chg="mod">
          <ac:chgData name="Siegbert Rudolph" userId="2af4d44886c067cc" providerId="LiveId" clId="{7B69EAB6-B1AB-4E74-A9F8-E9ACCB7D6051}" dt="2023-04-16T12:49:28.876" v="8193" actId="1035"/>
          <ac:spMkLst>
            <pc:docMk/>
            <pc:sldMk cId="1503389584" sldId="710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2:50:39.792" v="8240" actId="1038"/>
          <ac:spMkLst>
            <pc:docMk/>
            <pc:sldMk cId="1503389584" sldId="710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2:50:00.307" v="8224" actId="1038"/>
          <ac:spMkLst>
            <pc:docMk/>
            <pc:sldMk cId="1503389584" sldId="710"/>
            <ac:spMk id="20" creationId="{172D8026-F1B5-72B0-B568-72907F8E6239}"/>
          </ac:spMkLst>
        </pc:spChg>
        <pc:spChg chg="add mod">
          <ac:chgData name="Siegbert Rudolph" userId="2af4d44886c067cc" providerId="LiveId" clId="{7B69EAB6-B1AB-4E74-A9F8-E9ACCB7D6051}" dt="2023-04-16T12:47:44.087" v="8030" actId="1035"/>
          <ac:spMkLst>
            <pc:docMk/>
            <pc:sldMk cId="1503389584" sldId="710"/>
            <ac:spMk id="21" creationId="{D0D9660A-AD9C-06FD-FDD4-AD7306E6709C}"/>
          </ac:spMkLst>
        </pc:spChg>
      </pc:sldChg>
      <pc:sldChg chg="addSp delSp modSp add mod ord delAnim modAnim">
        <pc:chgData name="Siegbert Rudolph" userId="2af4d44886c067cc" providerId="LiveId" clId="{7B69EAB6-B1AB-4E74-A9F8-E9ACCB7D6051}" dt="2023-04-16T13:12:25.575" v="8733" actId="20577"/>
        <pc:sldMkLst>
          <pc:docMk/>
          <pc:sldMk cId="3207205475" sldId="711"/>
        </pc:sldMkLst>
        <pc:spChg chg="mod">
          <ac:chgData name="Siegbert Rudolph" userId="2af4d44886c067cc" providerId="LiveId" clId="{7B69EAB6-B1AB-4E74-A9F8-E9ACCB7D6051}" dt="2023-04-16T13:12:25.575" v="8733" actId="20577"/>
          <ac:spMkLst>
            <pc:docMk/>
            <pc:sldMk cId="3207205475" sldId="711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3:05:13.353" v="8565" actId="20577"/>
          <ac:spMkLst>
            <pc:docMk/>
            <pc:sldMk cId="3207205475" sldId="711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3:05:26.917" v="8570" actId="14100"/>
          <ac:spMkLst>
            <pc:docMk/>
            <pc:sldMk cId="3207205475" sldId="711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3:07:46.113" v="8709" actId="408"/>
          <ac:spMkLst>
            <pc:docMk/>
            <pc:sldMk cId="3207205475" sldId="711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3:05:54.067" v="8579" actId="14100"/>
          <ac:spMkLst>
            <pc:docMk/>
            <pc:sldMk cId="3207205475" sldId="711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3:07:46.113" v="8709" actId="408"/>
          <ac:spMkLst>
            <pc:docMk/>
            <pc:sldMk cId="3207205475" sldId="711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3:06:09.404" v="8585" actId="14100"/>
          <ac:spMkLst>
            <pc:docMk/>
            <pc:sldMk cId="3207205475" sldId="711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07:46.113" v="8709" actId="408"/>
          <ac:spMkLst>
            <pc:docMk/>
            <pc:sldMk cId="3207205475" sldId="711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3:06:29.247" v="8634" actId="1076"/>
          <ac:spMkLst>
            <pc:docMk/>
            <pc:sldMk cId="3207205475" sldId="711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3:07:34.542" v="8708" actId="1038"/>
          <ac:spMkLst>
            <pc:docMk/>
            <pc:sldMk cId="3207205475" sldId="711"/>
            <ac:spMk id="15" creationId="{0B2BBEB3-0F88-5D14-5939-2F4496207307}"/>
          </ac:spMkLst>
        </pc:spChg>
        <pc:spChg chg="mod">
          <ac:chgData name="Siegbert Rudolph" userId="2af4d44886c067cc" providerId="LiveId" clId="{7B69EAB6-B1AB-4E74-A9F8-E9ACCB7D6051}" dt="2023-04-16T13:07:09.295" v="8667" actId="14100"/>
          <ac:spMkLst>
            <pc:docMk/>
            <pc:sldMk cId="3207205475" sldId="711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13:07:29.486" v="8683" actId="478"/>
          <ac:spMkLst>
            <pc:docMk/>
            <pc:sldMk cId="3207205475" sldId="711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13:07:29.486" v="8683" actId="478"/>
          <ac:spMkLst>
            <pc:docMk/>
            <pc:sldMk cId="3207205475" sldId="711"/>
            <ac:spMk id="18" creationId="{C5AF51F2-318D-7FAA-D4D2-E0DBDEE1C0E9}"/>
          </ac:spMkLst>
        </pc:spChg>
        <pc:spChg chg="del">
          <ac:chgData name="Siegbert Rudolph" userId="2af4d44886c067cc" providerId="LiveId" clId="{7B69EAB6-B1AB-4E74-A9F8-E9ACCB7D6051}" dt="2023-04-16T13:07:29.486" v="8683" actId="478"/>
          <ac:spMkLst>
            <pc:docMk/>
            <pc:sldMk cId="3207205475" sldId="711"/>
            <ac:spMk id="19" creationId="{98498A07-DD63-FD41-5257-B50EDB985589}"/>
          </ac:spMkLst>
        </pc:spChg>
        <pc:spChg chg="del">
          <ac:chgData name="Siegbert Rudolph" userId="2af4d44886c067cc" providerId="LiveId" clId="{7B69EAB6-B1AB-4E74-A9F8-E9ACCB7D6051}" dt="2023-04-16T13:07:29.486" v="8683" actId="478"/>
          <ac:spMkLst>
            <pc:docMk/>
            <pc:sldMk cId="3207205475" sldId="711"/>
            <ac:spMk id="20" creationId="{172D8026-F1B5-72B0-B568-72907F8E6239}"/>
          </ac:spMkLst>
        </pc:spChg>
        <pc:picChg chg="add mod">
          <ac:chgData name="Siegbert Rudolph" userId="2af4d44886c067cc" providerId="LiveId" clId="{7B69EAB6-B1AB-4E74-A9F8-E9ACCB7D6051}" dt="2023-04-16T13:07:49.997" v="8710" actId="1076"/>
          <ac:picMkLst>
            <pc:docMk/>
            <pc:sldMk cId="3207205475" sldId="711"/>
            <ac:picMk id="4" creationId="{99CA61D0-C761-15D8-8FB9-86E0395E230B}"/>
          </ac:picMkLst>
        </pc:picChg>
        <pc:picChg chg="add mod">
          <ac:chgData name="Siegbert Rudolph" userId="2af4d44886c067cc" providerId="LiveId" clId="{7B69EAB6-B1AB-4E74-A9F8-E9ACCB7D6051}" dt="2023-04-16T13:08:59.065" v="8720" actId="14100"/>
          <ac:picMkLst>
            <pc:docMk/>
            <pc:sldMk cId="3207205475" sldId="711"/>
            <ac:picMk id="5" creationId="{C06F0BAA-934E-90B0-A5E8-51D4E98BB69A}"/>
          </ac:picMkLst>
        </pc:picChg>
      </pc:sldChg>
      <pc:sldChg chg="delSp modSp add mod ord delAnim">
        <pc:chgData name="Siegbert Rudolph" userId="2af4d44886c067cc" providerId="LiveId" clId="{7B69EAB6-B1AB-4E74-A9F8-E9ACCB7D6051}" dt="2023-04-16T12:59:42.459" v="8547" actId="1038"/>
        <pc:sldMkLst>
          <pc:docMk/>
          <pc:sldMk cId="2843236217" sldId="712"/>
        </pc:sldMkLst>
        <pc:spChg chg="mod">
          <ac:chgData name="Siegbert Rudolph" userId="2af4d44886c067cc" providerId="LiveId" clId="{7B69EAB6-B1AB-4E74-A9F8-E9ACCB7D6051}" dt="2023-04-16T12:59:42.459" v="8547" actId="1038"/>
          <ac:spMkLst>
            <pc:docMk/>
            <pc:sldMk cId="2843236217" sldId="712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2:56:35.676" v="8268" actId="20577"/>
          <ac:spMkLst>
            <pc:docMk/>
            <pc:sldMk cId="2843236217" sldId="712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2:56:53.110" v="8328" actId="1038"/>
          <ac:spMkLst>
            <pc:docMk/>
            <pc:sldMk cId="2843236217" sldId="712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2:59:23.007" v="8531" actId="408"/>
          <ac:spMkLst>
            <pc:docMk/>
            <pc:sldMk cId="2843236217" sldId="712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2:57:20.094" v="8333" actId="14100"/>
          <ac:spMkLst>
            <pc:docMk/>
            <pc:sldMk cId="2843236217" sldId="712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2:59:23.007" v="8531" actId="408"/>
          <ac:spMkLst>
            <pc:docMk/>
            <pc:sldMk cId="2843236217" sldId="712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2:57:51.626" v="8398" actId="14100"/>
          <ac:spMkLst>
            <pc:docMk/>
            <pc:sldMk cId="2843236217" sldId="712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2:59:12.107" v="8529" actId="1038"/>
          <ac:spMkLst>
            <pc:docMk/>
            <pc:sldMk cId="2843236217" sldId="712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2:58:23.525" v="8457" actId="1035"/>
          <ac:spMkLst>
            <pc:docMk/>
            <pc:sldMk cId="2843236217" sldId="712"/>
            <ac:spMk id="14" creationId="{3E401861-7073-6003-F857-7D31F0F40173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15" creationId="{0B2BBEB3-0F88-5D14-5939-2F4496207307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18" creationId="{C5AF51F2-318D-7FAA-D4D2-E0DBDEE1C0E9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19" creationId="{98498A07-DD63-FD41-5257-B50EDB985589}"/>
          </ac:spMkLst>
        </pc:spChg>
        <pc:spChg chg="del">
          <ac:chgData name="Siegbert Rudolph" userId="2af4d44886c067cc" providerId="LiveId" clId="{7B69EAB6-B1AB-4E74-A9F8-E9ACCB7D6051}" dt="2023-04-16T12:59:06.824" v="8482" actId="478"/>
          <ac:spMkLst>
            <pc:docMk/>
            <pc:sldMk cId="2843236217" sldId="712"/>
            <ac:spMk id="20" creationId="{172D8026-F1B5-72B0-B568-72907F8E6239}"/>
          </ac:spMkLst>
        </pc:spChg>
      </pc:sldChg>
      <pc:sldChg chg="new del">
        <pc:chgData name="Siegbert Rudolph" userId="2af4d44886c067cc" providerId="LiveId" clId="{7B69EAB6-B1AB-4E74-A9F8-E9ACCB7D6051}" dt="2023-04-16T13:26:48.800" v="8952" actId="47"/>
        <pc:sldMkLst>
          <pc:docMk/>
          <pc:sldMk cId="3686799986" sldId="713"/>
        </pc:sldMkLst>
      </pc:sldChg>
      <pc:sldChg chg="modSp add mod">
        <pc:chgData name="Siegbert Rudolph" userId="2af4d44886c067cc" providerId="LiveId" clId="{7B69EAB6-B1AB-4E74-A9F8-E9ACCB7D6051}" dt="2023-04-16T13:27:27.369" v="8965" actId="1035"/>
        <pc:sldMkLst>
          <pc:docMk/>
          <pc:sldMk cId="2218319482" sldId="714"/>
        </pc:sldMkLst>
        <pc:spChg chg="mod">
          <ac:chgData name="Siegbert Rudolph" userId="2af4d44886c067cc" providerId="LiveId" clId="{7B69EAB6-B1AB-4E74-A9F8-E9ACCB7D6051}" dt="2023-04-16T13:27:22.030" v="8964" actId="1035"/>
          <ac:spMkLst>
            <pc:docMk/>
            <pc:sldMk cId="2218319482" sldId="714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14" creationId="{3E401861-7073-6003-F857-7D31F0F40173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16" creationId="{B6215EDF-66E4-955B-7DBA-CC217475A088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3:27:27.369" v="8965" actId="1035"/>
          <ac:spMkLst>
            <pc:docMk/>
            <pc:sldMk cId="2218319482" sldId="714"/>
            <ac:spMk id="20" creationId="{172D8026-F1B5-72B0-B568-72907F8E6239}"/>
          </ac:spMkLst>
        </pc:spChg>
      </pc:sldChg>
      <pc:sldChg chg="delSp modSp add mod ord delAnim">
        <pc:chgData name="Siegbert Rudolph" userId="2af4d44886c067cc" providerId="LiveId" clId="{7B69EAB6-B1AB-4E74-A9F8-E9ACCB7D6051}" dt="2023-04-16T13:19:12.863" v="8862" actId="1038"/>
        <pc:sldMkLst>
          <pc:docMk/>
          <pc:sldMk cId="2780109993" sldId="715"/>
        </pc:sldMkLst>
        <pc:spChg chg="mod">
          <ac:chgData name="Siegbert Rudolph" userId="2af4d44886c067cc" providerId="LiveId" clId="{7B69EAB6-B1AB-4E74-A9F8-E9ACCB7D6051}" dt="2023-04-16T13:19:12.863" v="8862" actId="1038"/>
          <ac:spMkLst>
            <pc:docMk/>
            <pc:sldMk cId="2780109993" sldId="715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3:12:48.091" v="8737" actId="20577"/>
          <ac:spMkLst>
            <pc:docMk/>
            <pc:sldMk cId="2780109993" sldId="715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3:13:02.187" v="8739" actId="14100"/>
          <ac:spMkLst>
            <pc:docMk/>
            <pc:sldMk cId="2780109993" sldId="715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3:14:49.164" v="8848" actId="408"/>
          <ac:spMkLst>
            <pc:docMk/>
            <pc:sldMk cId="2780109993" sldId="715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3:13:12.794" v="8744" actId="1038"/>
          <ac:spMkLst>
            <pc:docMk/>
            <pc:sldMk cId="2780109993" sldId="715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3:14:49.164" v="8848" actId="408"/>
          <ac:spMkLst>
            <pc:docMk/>
            <pc:sldMk cId="2780109993" sldId="715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3:14:00.136" v="8804" actId="14100"/>
          <ac:spMkLst>
            <pc:docMk/>
            <pc:sldMk cId="2780109993" sldId="715"/>
            <ac:spMk id="12" creationId="{FEA5B0C8-2EC5-0AAD-9BB1-1DEAA66DA3FE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3" creationId="{A0758C57-AB08-4B9E-6CB5-437D5C8651D2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4" creationId="{3E401861-7073-6003-F857-7D31F0F40173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5" creationId="{0B2BBEB3-0F88-5D14-5939-2F4496207307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13:14:38.482" v="8847" actId="478"/>
          <ac:spMkLst>
            <pc:docMk/>
            <pc:sldMk cId="2780109993" sldId="715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3:14:21.014" v="8840" actId="20577"/>
          <ac:spMkLst>
            <pc:docMk/>
            <pc:sldMk cId="2780109993" sldId="715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3:14:32.475" v="8846" actId="1036"/>
          <ac:spMkLst>
            <pc:docMk/>
            <pc:sldMk cId="2780109993" sldId="715"/>
            <ac:spMk id="20" creationId="{172D8026-F1B5-72B0-B568-72907F8E6239}"/>
          </ac:spMkLst>
        </pc:spChg>
      </pc:sldChg>
      <pc:sldChg chg="delSp modSp add mod ord delAnim">
        <pc:chgData name="Siegbert Rudolph" userId="2af4d44886c067cc" providerId="LiveId" clId="{7B69EAB6-B1AB-4E74-A9F8-E9ACCB7D6051}" dt="2023-04-16T13:26:25.961" v="8951" actId="1038"/>
        <pc:sldMkLst>
          <pc:docMk/>
          <pc:sldMk cId="3665591269" sldId="716"/>
        </pc:sldMkLst>
        <pc:spChg chg="mod">
          <ac:chgData name="Siegbert Rudolph" userId="2af4d44886c067cc" providerId="LiveId" clId="{7B69EAB6-B1AB-4E74-A9F8-E9ACCB7D6051}" dt="2023-04-16T13:26:25.961" v="8951" actId="1038"/>
          <ac:spMkLst>
            <pc:docMk/>
            <pc:sldMk cId="3665591269" sldId="716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3:24:41.823" v="8894" actId="1037"/>
          <ac:spMkLst>
            <pc:docMk/>
            <pc:sldMk cId="3665591269" sldId="716"/>
            <ac:spMk id="3" creationId="{DDE9DD1A-F88C-A151-6D5B-BC72148086D8}"/>
          </ac:spMkLst>
        </pc:spChg>
        <pc:spChg chg="mod">
          <ac:chgData name="Siegbert Rudolph" userId="2af4d44886c067cc" providerId="LiveId" clId="{7B69EAB6-B1AB-4E74-A9F8-E9ACCB7D6051}" dt="2023-04-16T13:24:13.867" v="8881" actId="20577"/>
          <ac:spMkLst>
            <pc:docMk/>
            <pc:sldMk cId="3665591269" sldId="716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3:24:24.058" v="8889" actId="1038"/>
          <ac:spMkLst>
            <pc:docMk/>
            <pc:sldMk cId="3665591269" sldId="716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3:25:05.014" v="8936" actId="1037"/>
          <ac:spMkLst>
            <pc:docMk/>
            <pc:sldMk cId="3665591269" sldId="716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3:24:55.116" v="8900" actId="14100"/>
          <ac:spMkLst>
            <pc:docMk/>
            <pc:sldMk cId="3665591269" sldId="716"/>
            <ac:spMk id="10" creationId="{7CAA9AA1-1396-560D-0CB7-630B9D26D87F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1" creationId="{3C9D6361-A91A-649D-1F01-7FB0B180FCDB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2" creationId="{FEA5B0C8-2EC5-0AAD-9BB1-1DEAA66DA3FE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3" creationId="{A0758C57-AB08-4B9E-6CB5-437D5C8651D2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4" creationId="{3E401861-7073-6003-F857-7D31F0F40173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5" creationId="{0B2BBEB3-0F88-5D14-5939-2F4496207307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6" creationId="{B6215EDF-66E4-955B-7DBA-CC217475A088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7" creationId="{762FF266-186F-4D32-08E4-40C87D7283F8}"/>
          </ac:spMkLst>
        </pc:spChg>
        <pc:spChg chg="del">
          <ac:chgData name="Siegbert Rudolph" userId="2af4d44886c067cc" providerId="LiveId" clId="{7B69EAB6-B1AB-4E74-A9F8-E9ACCB7D6051}" dt="2023-04-16T13:25:53.127" v="8945" actId="478"/>
          <ac:spMkLst>
            <pc:docMk/>
            <pc:sldMk cId="3665591269" sldId="716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3:25:20.679" v="8944" actId="20577"/>
          <ac:spMkLst>
            <pc:docMk/>
            <pc:sldMk cId="3665591269" sldId="716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3:25:16.321" v="8938" actId="14100"/>
          <ac:spMkLst>
            <pc:docMk/>
            <pc:sldMk cId="3665591269" sldId="716"/>
            <ac:spMk id="20" creationId="{172D8026-F1B5-72B0-B568-72907F8E6239}"/>
          </ac:spMkLst>
        </pc:spChg>
      </pc:sldChg>
      <pc:sldChg chg="delSp modSp add mod ord delAnim">
        <pc:chgData name="Siegbert Rudolph" userId="2af4d44886c067cc" providerId="LiveId" clId="{7B69EAB6-B1AB-4E74-A9F8-E9ACCB7D6051}" dt="2023-04-16T13:32:38.498" v="9301" actId="408"/>
        <pc:sldMkLst>
          <pc:docMk/>
          <pc:sldMk cId="2686892543" sldId="717"/>
        </pc:sldMkLst>
        <pc:spChg chg="mod">
          <ac:chgData name="Siegbert Rudolph" userId="2af4d44886c067cc" providerId="LiveId" clId="{7B69EAB6-B1AB-4E74-A9F8-E9ACCB7D6051}" dt="2023-04-16T13:30:18.174" v="9134" actId="1038"/>
          <ac:spMkLst>
            <pc:docMk/>
            <pc:sldMk cId="2686892543" sldId="717"/>
            <ac:spMk id="2" creationId="{D3B26BFD-7FE0-193A-1F37-16D3B7566DB4}"/>
          </ac:spMkLst>
        </pc:spChg>
        <pc:spChg chg="mod">
          <ac:chgData name="Siegbert Rudolph" userId="2af4d44886c067cc" providerId="LiveId" clId="{7B69EAB6-B1AB-4E74-A9F8-E9ACCB7D6051}" dt="2023-04-16T13:30:26.719" v="9138" actId="20577"/>
          <ac:spMkLst>
            <pc:docMk/>
            <pc:sldMk cId="2686892543" sldId="717"/>
            <ac:spMk id="7" creationId="{400A0493-5301-5556-5AD4-21B35DD53EA1}"/>
          </ac:spMkLst>
        </pc:spChg>
        <pc:spChg chg="mod">
          <ac:chgData name="Siegbert Rudolph" userId="2af4d44886c067cc" providerId="LiveId" clId="{7B69EAB6-B1AB-4E74-A9F8-E9ACCB7D6051}" dt="2023-04-16T13:30:45.887" v="9214" actId="14100"/>
          <ac:spMkLst>
            <pc:docMk/>
            <pc:sldMk cId="2686892543" sldId="717"/>
            <ac:spMk id="8" creationId="{968EA8B8-AF44-26B9-A48D-1A6F10C40879}"/>
          </ac:spMkLst>
        </pc:spChg>
        <pc:spChg chg="mod">
          <ac:chgData name="Siegbert Rudolph" userId="2af4d44886c067cc" providerId="LiveId" clId="{7B69EAB6-B1AB-4E74-A9F8-E9ACCB7D6051}" dt="2023-04-16T13:32:38.498" v="9301" actId="408"/>
          <ac:spMkLst>
            <pc:docMk/>
            <pc:sldMk cId="2686892543" sldId="717"/>
            <ac:spMk id="9" creationId="{CA57EE0F-1A34-CC3B-2898-457CF436E7C2}"/>
          </ac:spMkLst>
        </pc:spChg>
        <pc:spChg chg="mod">
          <ac:chgData name="Siegbert Rudolph" userId="2af4d44886c067cc" providerId="LiveId" clId="{7B69EAB6-B1AB-4E74-A9F8-E9ACCB7D6051}" dt="2023-04-16T13:31:07.584" v="9278" actId="14100"/>
          <ac:spMkLst>
            <pc:docMk/>
            <pc:sldMk cId="2686892543" sldId="717"/>
            <ac:spMk id="10" creationId="{7CAA9AA1-1396-560D-0CB7-630B9D26D87F}"/>
          </ac:spMkLst>
        </pc:spChg>
        <pc:spChg chg="mod">
          <ac:chgData name="Siegbert Rudolph" userId="2af4d44886c067cc" providerId="LiveId" clId="{7B69EAB6-B1AB-4E74-A9F8-E9ACCB7D6051}" dt="2023-04-16T13:32:38.498" v="9301" actId="408"/>
          <ac:spMkLst>
            <pc:docMk/>
            <pc:sldMk cId="2686892543" sldId="717"/>
            <ac:spMk id="11" creationId="{3C9D6361-A91A-649D-1F01-7FB0B180FCDB}"/>
          </ac:spMkLst>
        </pc:spChg>
        <pc:spChg chg="mod">
          <ac:chgData name="Siegbert Rudolph" userId="2af4d44886c067cc" providerId="LiveId" clId="{7B69EAB6-B1AB-4E74-A9F8-E9ACCB7D6051}" dt="2023-04-16T13:31:26.294" v="9282" actId="1035"/>
          <ac:spMkLst>
            <pc:docMk/>
            <pc:sldMk cId="2686892543" sldId="717"/>
            <ac:spMk id="12" creationId="{FEA5B0C8-2EC5-0AAD-9BB1-1DEAA66DA3FE}"/>
          </ac:spMkLst>
        </pc:spChg>
        <pc:spChg chg="mod">
          <ac:chgData name="Siegbert Rudolph" userId="2af4d44886c067cc" providerId="LiveId" clId="{7B69EAB6-B1AB-4E74-A9F8-E9ACCB7D6051}" dt="2023-04-16T13:32:38.498" v="9301" actId="408"/>
          <ac:spMkLst>
            <pc:docMk/>
            <pc:sldMk cId="2686892543" sldId="717"/>
            <ac:spMk id="13" creationId="{A0758C57-AB08-4B9E-6CB5-437D5C8651D2}"/>
          </ac:spMkLst>
        </pc:spChg>
        <pc:spChg chg="mod">
          <ac:chgData name="Siegbert Rudolph" userId="2af4d44886c067cc" providerId="LiveId" clId="{7B69EAB6-B1AB-4E74-A9F8-E9ACCB7D6051}" dt="2023-04-16T13:31:54.423" v="9289" actId="14100"/>
          <ac:spMkLst>
            <pc:docMk/>
            <pc:sldMk cId="2686892543" sldId="717"/>
            <ac:spMk id="14" creationId="{3E401861-7073-6003-F857-7D31F0F40173}"/>
          </ac:spMkLst>
        </pc:spChg>
        <pc:spChg chg="del mod">
          <ac:chgData name="Siegbert Rudolph" userId="2af4d44886c067cc" providerId="LiveId" clId="{7B69EAB6-B1AB-4E74-A9F8-E9ACCB7D6051}" dt="2023-04-16T13:32:30.251" v="9300" actId="478"/>
          <ac:spMkLst>
            <pc:docMk/>
            <pc:sldMk cId="2686892543" sldId="717"/>
            <ac:spMk id="15" creationId="{0B2BBEB3-0F88-5D14-5939-2F4496207307}"/>
          </ac:spMkLst>
        </pc:spChg>
        <pc:spChg chg="del mod">
          <ac:chgData name="Siegbert Rudolph" userId="2af4d44886c067cc" providerId="LiveId" clId="{7B69EAB6-B1AB-4E74-A9F8-E9ACCB7D6051}" dt="2023-04-16T13:32:30.251" v="9300" actId="478"/>
          <ac:spMkLst>
            <pc:docMk/>
            <pc:sldMk cId="2686892543" sldId="717"/>
            <ac:spMk id="16" creationId="{B6215EDF-66E4-955B-7DBA-CC217475A088}"/>
          </ac:spMkLst>
        </pc:spChg>
        <pc:spChg chg="del mod">
          <ac:chgData name="Siegbert Rudolph" userId="2af4d44886c067cc" providerId="LiveId" clId="{7B69EAB6-B1AB-4E74-A9F8-E9ACCB7D6051}" dt="2023-04-16T13:32:30.251" v="9300" actId="478"/>
          <ac:spMkLst>
            <pc:docMk/>
            <pc:sldMk cId="2686892543" sldId="717"/>
            <ac:spMk id="17" creationId="{762FF266-186F-4D32-08E4-40C87D7283F8}"/>
          </ac:spMkLst>
        </pc:spChg>
        <pc:spChg chg="del mod">
          <ac:chgData name="Siegbert Rudolph" userId="2af4d44886c067cc" providerId="LiveId" clId="{7B69EAB6-B1AB-4E74-A9F8-E9ACCB7D6051}" dt="2023-04-16T13:32:30.251" v="9300" actId="478"/>
          <ac:spMkLst>
            <pc:docMk/>
            <pc:sldMk cId="2686892543" sldId="717"/>
            <ac:spMk id="18" creationId="{C5AF51F2-318D-7FAA-D4D2-E0DBDEE1C0E9}"/>
          </ac:spMkLst>
        </pc:spChg>
        <pc:spChg chg="mod">
          <ac:chgData name="Siegbert Rudolph" userId="2af4d44886c067cc" providerId="LiveId" clId="{7B69EAB6-B1AB-4E74-A9F8-E9ACCB7D6051}" dt="2023-04-16T13:32:12.912" v="9296" actId="20577"/>
          <ac:spMkLst>
            <pc:docMk/>
            <pc:sldMk cId="2686892543" sldId="717"/>
            <ac:spMk id="19" creationId="{98498A07-DD63-FD41-5257-B50EDB985589}"/>
          </ac:spMkLst>
        </pc:spChg>
        <pc:spChg chg="mod">
          <ac:chgData name="Siegbert Rudolph" userId="2af4d44886c067cc" providerId="LiveId" clId="{7B69EAB6-B1AB-4E74-A9F8-E9ACCB7D6051}" dt="2023-04-16T13:32:22.297" v="9299" actId="1037"/>
          <ac:spMkLst>
            <pc:docMk/>
            <pc:sldMk cId="2686892543" sldId="717"/>
            <ac:spMk id="20" creationId="{172D8026-F1B5-72B0-B568-72907F8E6239}"/>
          </ac:spMkLst>
        </pc:spChg>
      </pc:sldChg>
      <pc:sldChg chg="add">
        <pc:chgData name="Siegbert Rudolph" userId="2af4d44886c067cc" providerId="LiveId" clId="{7B69EAB6-B1AB-4E74-A9F8-E9ACCB7D6051}" dt="2023-04-16T13:29:55.125" v="9117" actId="2890"/>
        <pc:sldMkLst>
          <pc:docMk/>
          <pc:sldMk cId="3516797743" sldId="718"/>
        </pc:sldMkLst>
      </pc:sldChg>
    </pc:docChg>
  </pc:docChgLst>
  <pc:docChgLst>
    <pc:chgData name="Siegbert Rudolph" userId="2af4d44886c067cc" providerId="LiveId" clId="{84C6A232-0846-4D67-ADE1-C4EB49761323}"/>
    <pc:docChg chg="custSel modSld">
      <pc:chgData name="Siegbert Rudolph" userId="2af4d44886c067cc" providerId="LiveId" clId="{84C6A232-0846-4D67-ADE1-C4EB49761323}" dt="2024-03-26T16:50:09.143" v="329" actId="1076"/>
      <pc:docMkLst>
        <pc:docMk/>
      </pc:docMkLst>
      <pc:sldChg chg="delSp modSp mod">
        <pc:chgData name="Siegbert Rudolph" userId="2af4d44886c067cc" providerId="LiveId" clId="{84C6A232-0846-4D67-ADE1-C4EB49761323}" dt="2024-03-26T16:50:09.002" v="155" actId="1076"/>
        <pc:sldMkLst>
          <pc:docMk/>
          <pc:sldMk cId="0" sldId="444"/>
        </pc:sldMkLst>
        <pc:spChg chg="del mod">
          <ac:chgData name="Siegbert Rudolph" userId="2af4d44886c067cc" providerId="LiveId" clId="{84C6A232-0846-4D67-ADE1-C4EB49761323}" dt="2024-03-26T16:50:09.002" v="150" actId="478"/>
          <ac:spMkLst>
            <pc:docMk/>
            <pc:sldMk cId="0" sldId="444"/>
            <ac:spMk id="4" creationId="{7F8C6EEC-4C29-995E-F81E-0AA0258ADE3C}"/>
          </ac:spMkLst>
        </pc:spChg>
        <pc:spChg chg="mod">
          <ac:chgData name="Siegbert Rudolph" userId="2af4d44886c067cc" providerId="LiveId" clId="{84C6A232-0846-4D67-ADE1-C4EB49761323}" dt="2024-03-26T16:50:09.002" v="155" actId="1076"/>
          <ac:spMkLst>
            <pc:docMk/>
            <pc:sldMk cId="0" sldId="444"/>
            <ac:spMk id="5" creationId="{84688B09-0629-0F22-7D28-8496853BF439}"/>
          </ac:spMkLst>
        </pc:spChg>
      </pc:sldChg>
      <pc:sldChg chg="delSp modSp mod">
        <pc:chgData name="Siegbert Rudolph" userId="2af4d44886c067cc" providerId="LiveId" clId="{84C6A232-0846-4D67-ADE1-C4EB49761323}" dt="2024-03-26T16:50:09.127" v="317" actId="1076"/>
        <pc:sldMkLst>
          <pc:docMk/>
          <pc:sldMk cId="1373295691" sldId="636"/>
        </pc:sldMkLst>
        <pc:spChg chg="del mod">
          <ac:chgData name="Siegbert Rudolph" userId="2af4d44886c067cc" providerId="LiveId" clId="{84C6A232-0846-4D67-ADE1-C4EB49761323}" dt="2024-03-26T16:50:09.127" v="312" actId="478"/>
          <ac:spMkLst>
            <pc:docMk/>
            <pc:sldMk cId="1373295691" sldId="636"/>
            <ac:spMk id="2" creationId="{92F24018-48C3-0C05-429A-BED579BD83CE}"/>
          </ac:spMkLst>
        </pc:spChg>
        <pc:spChg chg="mod">
          <ac:chgData name="Siegbert Rudolph" userId="2af4d44886c067cc" providerId="LiveId" clId="{84C6A232-0846-4D67-ADE1-C4EB49761323}" dt="2024-03-26T16:50:09.127" v="317" actId="1076"/>
          <ac:spMkLst>
            <pc:docMk/>
            <pc:sldMk cId="1373295691" sldId="636"/>
            <ac:spMk id="3" creationId="{B55C94AD-B93E-D1CF-B073-2B7E2C220712}"/>
          </ac:spMkLst>
        </pc:spChg>
      </pc:sldChg>
      <pc:sldChg chg="delSp modSp mod">
        <pc:chgData name="Siegbert Rudolph" userId="2af4d44886c067cc" providerId="LiveId" clId="{84C6A232-0846-4D67-ADE1-C4EB49761323}" dt="2024-03-26T16:50:09.018" v="167" actId="1076"/>
        <pc:sldMkLst>
          <pc:docMk/>
          <pc:sldMk cId="353130377" sldId="688"/>
        </pc:sldMkLst>
        <pc:spChg chg="del mod">
          <ac:chgData name="Siegbert Rudolph" userId="2af4d44886c067cc" providerId="LiveId" clId="{84C6A232-0846-4D67-ADE1-C4EB49761323}" dt="2024-03-26T16:50:09.002" v="162" actId="478"/>
          <ac:spMkLst>
            <pc:docMk/>
            <pc:sldMk cId="353130377" sldId="688"/>
            <ac:spMk id="6" creationId="{594FAB55-8BF4-702A-51B5-D8421ED3B8B8}"/>
          </ac:spMkLst>
        </pc:spChg>
        <pc:spChg chg="mod">
          <ac:chgData name="Siegbert Rudolph" userId="2af4d44886c067cc" providerId="LiveId" clId="{84C6A232-0846-4D67-ADE1-C4EB49761323}" dt="2024-03-26T16:50:09.018" v="167" actId="1076"/>
          <ac:spMkLst>
            <pc:docMk/>
            <pc:sldMk cId="353130377" sldId="688"/>
            <ac:spMk id="17" creationId="{BA739217-BF51-6E1D-1D0A-36C231531A55}"/>
          </ac:spMkLst>
        </pc:spChg>
      </pc:sldChg>
      <pc:sldChg chg="delSp modSp mod">
        <pc:chgData name="Siegbert Rudolph" userId="2af4d44886c067cc" providerId="LiveId" clId="{84C6A232-0846-4D67-ADE1-C4EB49761323}" dt="2024-03-26T16:50:09.049" v="215" actId="1076"/>
        <pc:sldMkLst>
          <pc:docMk/>
          <pc:sldMk cId="63939670" sldId="689"/>
        </pc:sldMkLst>
        <pc:spChg chg="del mod">
          <ac:chgData name="Siegbert Rudolph" userId="2af4d44886c067cc" providerId="LiveId" clId="{84C6A232-0846-4D67-ADE1-C4EB49761323}" dt="2024-03-26T16:50:09.033" v="210" actId="478"/>
          <ac:spMkLst>
            <pc:docMk/>
            <pc:sldMk cId="63939670" sldId="689"/>
            <ac:spMk id="16" creationId="{52BC542A-9CF5-8762-AF8D-F790A1D43C41}"/>
          </ac:spMkLst>
        </pc:spChg>
        <pc:spChg chg="mod">
          <ac:chgData name="Siegbert Rudolph" userId="2af4d44886c067cc" providerId="LiveId" clId="{84C6A232-0846-4D67-ADE1-C4EB49761323}" dt="2024-03-26T16:50:09.049" v="215" actId="1076"/>
          <ac:spMkLst>
            <pc:docMk/>
            <pc:sldMk cId="63939670" sldId="689"/>
            <ac:spMk id="17" creationId="{BCB71376-9450-A5CC-249B-325FAF1CE3FB}"/>
          </ac:spMkLst>
        </pc:spChg>
      </pc:sldChg>
      <pc:sldChg chg="delSp modSp mod">
        <pc:chgData name="Siegbert Rudolph" userId="2af4d44886c067cc" providerId="LiveId" clId="{84C6A232-0846-4D67-ADE1-C4EB49761323}" dt="2024-03-26T16:50:09.018" v="173" actId="1076"/>
        <pc:sldMkLst>
          <pc:docMk/>
          <pc:sldMk cId="3779182227" sldId="690"/>
        </pc:sldMkLst>
        <pc:spChg chg="del mod">
          <ac:chgData name="Siegbert Rudolph" userId="2af4d44886c067cc" providerId="LiveId" clId="{84C6A232-0846-4D67-ADE1-C4EB49761323}" dt="2024-03-26T16:50:09.018" v="168" actId="478"/>
          <ac:spMkLst>
            <pc:docMk/>
            <pc:sldMk cId="3779182227" sldId="690"/>
            <ac:spMk id="6" creationId="{FDA3A116-29A5-6E50-2FFD-5D3BDF19FC79}"/>
          </ac:spMkLst>
        </pc:spChg>
        <pc:spChg chg="mod">
          <ac:chgData name="Siegbert Rudolph" userId="2af4d44886c067cc" providerId="LiveId" clId="{84C6A232-0846-4D67-ADE1-C4EB49761323}" dt="2024-03-26T16:50:09.018" v="173" actId="1076"/>
          <ac:spMkLst>
            <pc:docMk/>
            <pc:sldMk cId="3779182227" sldId="690"/>
            <ac:spMk id="13" creationId="{FF39DC76-B4F1-8848-30D7-C0B3AC80BC61}"/>
          </ac:spMkLst>
        </pc:spChg>
      </pc:sldChg>
      <pc:sldChg chg="delSp modSp mod">
        <pc:chgData name="Siegbert Rudolph" userId="2af4d44886c067cc" providerId="LiveId" clId="{84C6A232-0846-4D67-ADE1-C4EB49761323}" dt="2024-03-26T16:50:09.018" v="179" actId="1076"/>
        <pc:sldMkLst>
          <pc:docMk/>
          <pc:sldMk cId="33260611" sldId="691"/>
        </pc:sldMkLst>
        <pc:spChg chg="del mod">
          <ac:chgData name="Siegbert Rudolph" userId="2af4d44886c067cc" providerId="LiveId" clId="{84C6A232-0846-4D67-ADE1-C4EB49761323}" dt="2024-03-26T16:50:09.018" v="174" actId="478"/>
          <ac:spMkLst>
            <pc:docMk/>
            <pc:sldMk cId="33260611" sldId="691"/>
            <ac:spMk id="6" creationId="{06AC403E-FC3A-582D-72D7-21AB006EFBDA}"/>
          </ac:spMkLst>
        </pc:spChg>
        <pc:spChg chg="mod">
          <ac:chgData name="Siegbert Rudolph" userId="2af4d44886c067cc" providerId="LiveId" clId="{84C6A232-0846-4D67-ADE1-C4EB49761323}" dt="2024-03-26T16:50:09.018" v="179" actId="1076"/>
          <ac:spMkLst>
            <pc:docMk/>
            <pc:sldMk cId="33260611" sldId="691"/>
            <ac:spMk id="11" creationId="{0235705B-5D70-8482-78B4-461BD7792581}"/>
          </ac:spMkLst>
        </pc:spChg>
      </pc:sldChg>
      <pc:sldChg chg="delSp modSp mod">
        <pc:chgData name="Siegbert Rudolph" userId="2af4d44886c067cc" providerId="LiveId" clId="{84C6A232-0846-4D67-ADE1-C4EB49761323}" dt="2024-03-26T16:50:09.018" v="185" actId="1076"/>
        <pc:sldMkLst>
          <pc:docMk/>
          <pc:sldMk cId="580103909" sldId="692"/>
        </pc:sldMkLst>
        <pc:spChg chg="del mod">
          <ac:chgData name="Siegbert Rudolph" userId="2af4d44886c067cc" providerId="LiveId" clId="{84C6A232-0846-4D67-ADE1-C4EB49761323}" dt="2024-03-26T16:50:09.018" v="180" actId="478"/>
          <ac:spMkLst>
            <pc:docMk/>
            <pc:sldMk cId="580103909" sldId="692"/>
            <ac:spMk id="6" creationId="{1E254DC5-A19C-046A-AD9A-9AE369F478D6}"/>
          </ac:spMkLst>
        </pc:spChg>
        <pc:spChg chg="mod">
          <ac:chgData name="Siegbert Rudolph" userId="2af4d44886c067cc" providerId="LiveId" clId="{84C6A232-0846-4D67-ADE1-C4EB49761323}" dt="2024-03-26T16:50:09.018" v="185" actId="1076"/>
          <ac:spMkLst>
            <pc:docMk/>
            <pc:sldMk cId="580103909" sldId="692"/>
            <ac:spMk id="13" creationId="{42DB47AF-4456-C2D6-4984-11D98D1C8E80}"/>
          </ac:spMkLst>
        </pc:spChg>
      </pc:sldChg>
      <pc:sldChg chg="delSp modSp mod">
        <pc:chgData name="Siegbert Rudolph" userId="2af4d44886c067cc" providerId="LiveId" clId="{84C6A232-0846-4D67-ADE1-C4EB49761323}" dt="2024-03-26T16:50:09.033" v="191" actId="1076"/>
        <pc:sldMkLst>
          <pc:docMk/>
          <pc:sldMk cId="1723517149" sldId="693"/>
        </pc:sldMkLst>
        <pc:spChg chg="del mod">
          <ac:chgData name="Siegbert Rudolph" userId="2af4d44886c067cc" providerId="LiveId" clId="{84C6A232-0846-4D67-ADE1-C4EB49761323}" dt="2024-03-26T16:50:09.018" v="186" actId="478"/>
          <ac:spMkLst>
            <pc:docMk/>
            <pc:sldMk cId="1723517149" sldId="693"/>
            <ac:spMk id="6" creationId="{0CBA4BC4-A3CB-5446-185A-7A38F71590B6}"/>
          </ac:spMkLst>
        </pc:spChg>
        <pc:spChg chg="mod">
          <ac:chgData name="Siegbert Rudolph" userId="2af4d44886c067cc" providerId="LiveId" clId="{84C6A232-0846-4D67-ADE1-C4EB49761323}" dt="2024-03-26T16:50:09.033" v="191" actId="1076"/>
          <ac:spMkLst>
            <pc:docMk/>
            <pc:sldMk cId="1723517149" sldId="693"/>
            <ac:spMk id="15" creationId="{9C0CDE17-E12E-21AD-E028-1823434599DF}"/>
          </ac:spMkLst>
        </pc:spChg>
      </pc:sldChg>
      <pc:sldChg chg="delSp modSp mod">
        <pc:chgData name="Siegbert Rudolph" userId="2af4d44886c067cc" providerId="LiveId" clId="{84C6A232-0846-4D67-ADE1-C4EB49761323}" dt="2024-03-26T16:50:09.033" v="197" actId="1076"/>
        <pc:sldMkLst>
          <pc:docMk/>
          <pc:sldMk cId="3407191172" sldId="694"/>
        </pc:sldMkLst>
        <pc:spChg chg="del mod">
          <ac:chgData name="Siegbert Rudolph" userId="2af4d44886c067cc" providerId="LiveId" clId="{84C6A232-0846-4D67-ADE1-C4EB49761323}" dt="2024-03-26T16:50:09.033" v="192" actId="478"/>
          <ac:spMkLst>
            <pc:docMk/>
            <pc:sldMk cId="3407191172" sldId="694"/>
            <ac:spMk id="19" creationId="{F9FF8E6C-6492-8F37-E3F5-DE5FB471343C}"/>
          </ac:spMkLst>
        </pc:spChg>
        <pc:spChg chg="mod">
          <ac:chgData name="Siegbert Rudolph" userId="2af4d44886c067cc" providerId="LiveId" clId="{84C6A232-0846-4D67-ADE1-C4EB49761323}" dt="2024-03-26T16:50:09.033" v="197" actId="1076"/>
          <ac:spMkLst>
            <pc:docMk/>
            <pc:sldMk cId="3407191172" sldId="694"/>
            <ac:spMk id="20" creationId="{CB093FB4-AC10-B3A0-7716-78DE97C9631C}"/>
          </ac:spMkLst>
        </pc:spChg>
      </pc:sldChg>
      <pc:sldChg chg="delSp modSp mod">
        <pc:chgData name="Siegbert Rudolph" userId="2af4d44886c067cc" providerId="LiveId" clId="{84C6A232-0846-4D67-ADE1-C4EB49761323}" dt="2024-03-26T16:50:09.033" v="203" actId="1076"/>
        <pc:sldMkLst>
          <pc:docMk/>
          <pc:sldMk cId="684467158" sldId="695"/>
        </pc:sldMkLst>
        <pc:spChg chg="del mod">
          <ac:chgData name="Siegbert Rudolph" userId="2af4d44886c067cc" providerId="LiveId" clId="{84C6A232-0846-4D67-ADE1-C4EB49761323}" dt="2024-03-26T16:50:09.033" v="198" actId="478"/>
          <ac:spMkLst>
            <pc:docMk/>
            <pc:sldMk cId="684467158" sldId="695"/>
            <ac:spMk id="13" creationId="{F8C7ED0D-32BB-47B9-4AF2-0D81EF48901E}"/>
          </ac:spMkLst>
        </pc:spChg>
        <pc:spChg chg="mod">
          <ac:chgData name="Siegbert Rudolph" userId="2af4d44886c067cc" providerId="LiveId" clId="{84C6A232-0846-4D67-ADE1-C4EB49761323}" dt="2024-03-26T16:50:09.033" v="203" actId="1076"/>
          <ac:spMkLst>
            <pc:docMk/>
            <pc:sldMk cId="684467158" sldId="695"/>
            <ac:spMk id="14" creationId="{F3FA7C83-F6EF-42AD-B779-38566A1B4629}"/>
          </ac:spMkLst>
        </pc:spChg>
      </pc:sldChg>
      <pc:sldChg chg="delSp modSp mod">
        <pc:chgData name="Siegbert Rudolph" userId="2af4d44886c067cc" providerId="LiveId" clId="{84C6A232-0846-4D67-ADE1-C4EB49761323}" dt="2024-03-26T16:50:09.033" v="209" actId="1076"/>
        <pc:sldMkLst>
          <pc:docMk/>
          <pc:sldMk cId="199724397" sldId="696"/>
        </pc:sldMkLst>
        <pc:spChg chg="del mod">
          <ac:chgData name="Siegbert Rudolph" userId="2af4d44886c067cc" providerId="LiveId" clId="{84C6A232-0846-4D67-ADE1-C4EB49761323}" dt="2024-03-26T16:50:09.033" v="204" actId="478"/>
          <ac:spMkLst>
            <pc:docMk/>
            <pc:sldMk cId="199724397" sldId="696"/>
            <ac:spMk id="18" creationId="{9BE9EE48-32D3-BB12-8A2F-5280F5E2E5D6}"/>
          </ac:spMkLst>
        </pc:spChg>
        <pc:spChg chg="mod">
          <ac:chgData name="Siegbert Rudolph" userId="2af4d44886c067cc" providerId="LiveId" clId="{84C6A232-0846-4D67-ADE1-C4EB49761323}" dt="2024-03-26T16:50:09.033" v="209" actId="1076"/>
          <ac:spMkLst>
            <pc:docMk/>
            <pc:sldMk cId="199724397" sldId="696"/>
            <ac:spMk id="19" creationId="{4C8C4F22-8853-D004-A341-D3B78C2FE314}"/>
          </ac:spMkLst>
        </pc:spChg>
      </pc:sldChg>
      <pc:sldChg chg="delSp modSp mod">
        <pc:chgData name="Siegbert Rudolph" userId="2af4d44886c067cc" providerId="LiveId" clId="{84C6A232-0846-4D67-ADE1-C4EB49761323}" dt="2024-03-26T16:50:09.049" v="221" actId="1076"/>
        <pc:sldMkLst>
          <pc:docMk/>
          <pc:sldMk cId="1142105427" sldId="698"/>
        </pc:sldMkLst>
        <pc:spChg chg="del mod">
          <ac:chgData name="Siegbert Rudolph" userId="2af4d44886c067cc" providerId="LiveId" clId="{84C6A232-0846-4D67-ADE1-C4EB49761323}" dt="2024-03-26T16:50:09.049" v="216" actId="478"/>
          <ac:spMkLst>
            <pc:docMk/>
            <pc:sldMk cId="1142105427" sldId="698"/>
            <ac:spMk id="6" creationId="{BC9AA62C-DCE8-F938-148E-C14ECE6C6CD6}"/>
          </ac:spMkLst>
        </pc:spChg>
        <pc:spChg chg="mod">
          <ac:chgData name="Siegbert Rudolph" userId="2af4d44886c067cc" providerId="LiveId" clId="{84C6A232-0846-4D67-ADE1-C4EB49761323}" dt="2024-03-26T16:50:09.049" v="221" actId="1076"/>
          <ac:spMkLst>
            <pc:docMk/>
            <pc:sldMk cId="1142105427" sldId="698"/>
            <ac:spMk id="15" creationId="{23AFF9DC-5E5F-9500-9CC5-A36E9B3E5D07}"/>
          </ac:spMkLst>
        </pc:spChg>
      </pc:sldChg>
      <pc:sldChg chg="delSp modSp mod">
        <pc:chgData name="Siegbert Rudolph" userId="2af4d44886c067cc" providerId="LiveId" clId="{84C6A232-0846-4D67-ADE1-C4EB49761323}" dt="2024-03-26T16:50:09.049" v="227" actId="1076"/>
        <pc:sldMkLst>
          <pc:docMk/>
          <pc:sldMk cId="2882943995" sldId="699"/>
        </pc:sldMkLst>
        <pc:spChg chg="del mod">
          <ac:chgData name="Siegbert Rudolph" userId="2af4d44886c067cc" providerId="LiveId" clId="{84C6A232-0846-4D67-ADE1-C4EB49761323}" dt="2024-03-26T16:50:09.049" v="222" actId="478"/>
          <ac:spMkLst>
            <pc:docMk/>
            <pc:sldMk cId="2882943995" sldId="699"/>
            <ac:spMk id="16" creationId="{34077EBD-D281-BF62-788B-01314F3A3B39}"/>
          </ac:spMkLst>
        </pc:spChg>
        <pc:spChg chg="mod">
          <ac:chgData name="Siegbert Rudolph" userId="2af4d44886c067cc" providerId="LiveId" clId="{84C6A232-0846-4D67-ADE1-C4EB49761323}" dt="2024-03-26T16:50:09.049" v="227" actId="1076"/>
          <ac:spMkLst>
            <pc:docMk/>
            <pc:sldMk cId="2882943995" sldId="699"/>
            <ac:spMk id="19" creationId="{47CFEC4B-DFC2-DF68-77E2-2639F1D013F1}"/>
          </ac:spMkLst>
        </pc:spChg>
      </pc:sldChg>
      <pc:sldChg chg="delSp modSp mod">
        <pc:chgData name="Siegbert Rudolph" userId="2af4d44886c067cc" providerId="LiveId" clId="{84C6A232-0846-4D67-ADE1-C4EB49761323}" dt="2024-03-26T16:50:09.065" v="233" actId="1076"/>
        <pc:sldMkLst>
          <pc:docMk/>
          <pc:sldMk cId="421511902" sldId="700"/>
        </pc:sldMkLst>
        <pc:spChg chg="del mod">
          <ac:chgData name="Siegbert Rudolph" userId="2af4d44886c067cc" providerId="LiveId" clId="{84C6A232-0846-4D67-ADE1-C4EB49761323}" dt="2024-03-26T16:50:09.049" v="228" actId="478"/>
          <ac:spMkLst>
            <pc:docMk/>
            <pc:sldMk cId="421511902" sldId="700"/>
            <ac:spMk id="5" creationId="{5C4F1E8B-671A-1C06-2D2A-A9FF11D37C68}"/>
          </ac:spMkLst>
        </pc:spChg>
        <pc:spChg chg="mod">
          <ac:chgData name="Siegbert Rudolph" userId="2af4d44886c067cc" providerId="LiveId" clId="{84C6A232-0846-4D67-ADE1-C4EB49761323}" dt="2024-03-26T16:50:09.065" v="233" actId="1076"/>
          <ac:spMkLst>
            <pc:docMk/>
            <pc:sldMk cId="421511902" sldId="700"/>
            <ac:spMk id="6" creationId="{9D88F6CE-7C4F-B3CD-2199-1168FAF3BD3D}"/>
          </ac:spMkLst>
        </pc:spChg>
      </pc:sldChg>
      <pc:sldChg chg="delSp modSp mod">
        <pc:chgData name="Siegbert Rudolph" userId="2af4d44886c067cc" providerId="LiveId" clId="{84C6A232-0846-4D67-ADE1-C4EB49761323}" dt="2024-03-26T16:50:09.065" v="239" actId="1076"/>
        <pc:sldMkLst>
          <pc:docMk/>
          <pc:sldMk cId="1242001832" sldId="701"/>
        </pc:sldMkLst>
        <pc:spChg chg="del mod">
          <ac:chgData name="Siegbert Rudolph" userId="2af4d44886c067cc" providerId="LiveId" clId="{84C6A232-0846-4D67-ADE1-C4EB49761323}" dt="2024-03-26T16:50:09.065" v="234" actId="478"/>
          <ac:spMkLst>
            <pc:docMk/>
            <pc:sldMk cId="1242001832" sldId="701"/>
            <ac:spMk id="25" creationId="{5396AF68-26E9-5F3F-5930-10C80286C679}"/>
          </ac:spMkLst>
        </pc:spChg>
        <pc:spChg chg="mod">
          <ac:chgData name="Siegbert Rudolph" userId="2af4d44886c067cc" providerId="LiveId" clId="{84C6A232-0846-4D67-ADE1-C4EB49761323}" dt="2024-03-26T16:50:09.065" v="239" actId="1076"/>
          <ac:spMkLst>
            <pc:docMk/>
            <pc:sldMk cId="1242001832" sldId="701"/>
            <ac:spMk id="26" creationId="{84379C94-215C-A8A0-A7C3-FC462EFA1306}"/>
          </ac:spMkLst>
        </pc:spChg>
      </pc:sldChg>
      <pc:sldChg chg="delSp modSp mod">
        <pc:chgData name="Siegbert Rudolph" userId="2af4d44886c067cc" providerId="LiveId" clId="{84C6A232-0846-4D67-ADE1-C4EB49761323}" dt="2024-03-26T16:50:09.002" v="161" actId="1076"/>
        <pc:sldMkLst>
          <pc:docMk/>
          <pc:sldMk cId="3840687694" sldId="703"/>
        </pc:sldMkLst>
        <pc:spChg chg="del mod">
          <ac:chgData name="Siegbert Rudolph" userId="2af4d44886c067cc" providerId="LiveId" clId="{84C6A232-0846-4D67-ADE1-C4EB49761323}" dt="2024-03-26T16:50:09.002" v="156" actId="478"/>
          <ac:spMkLst>
            <pc:docMk/>
            <pc:sldMk cId="3840687694" sldId="703"/>
            <ac:spMk id="23" creationId="{0089DE9B-8E78-0969-1798-E1BD61390C6D}"/>
          </ac:spMkLst>
        </pc:spChg>
        <pc:spChg chg="mod">
          <ac:chgData name="Siegbert Rudolph" userId="2af4d44886c067cc" providerId="LiveId" clId="{84C6A232-0846-4D67-ADE1-C4EB49761323}" dt="2024-03-26T16:50:09.002" v="161" actId="1076"/>
          <ac:spMkLst>
            <pc:docMk/>
            <pc:sldMk cId="3840687694" sldId="703"/>
            <ac:spMk id="24" creationId="{5EE5A9D3-D3A2-F750-0745-22CA8E2AE98B}"/>
          </ac:spMkLst>
        </pc:spChg>
      </pc:sldChg>
      <pc:sldChg chg="delSp modSp mod">
        <pc:chgData name="Siegbert Rudolph" userId="2af4d44886c067cc" providerId="LiveId" clId="{84C6A232-0846-4D67-ADE1-C4EB49761323}" dt="2024-03-26T16:50:09.065" v="245" actId="1076"/>
        <pc:sldMkLst>
          <pc:docMk/>
          <pc:sldMk cId="141567925" sldId="704"/>
        </pc:sldMkLst>
        <pc:spChg chg="del mod">
          <ac:chgData name="Siegbert Rudolph" userId="2af4d44886c067cc" providerId="LiveId" clId="{84C6A232-0846-4D67-ADE1-C4EB49761323}" dt="2024-03-26T16:50:09.065" v="240" actId="478"/>
          <ac:spMkLst>
            <pc:docMk/>
            <pc:sldMk cId="141567925" sldId="704"/>
            <ac:spMk id="6" creationId="{89810DA3-EC8B-9EF6-9BF7-6269E2D2097F}"/>
          </ac:spMkLst>
        </pc:spChg>
        <pc:spChg chg="mod">
          <ac:chgData name="Siegbert Rudolph" userId="2af4d44886c067cc" providerId="LiveId" clId="{84C6A232-0846-4D67-ADE1-C4EB49761323}" dt="2024-03-26T16:50:09.065" v="245" actId="1076"/>
          <ac:spMkLst>
            <pc:docMk/>
            <pc:sldMk cId="141567925" sldId="704"/>
            <ac:spMk id="19" creationId="{90C06F6A-A123-A493-0807-F6AD786728D2}"/>
          </ac:spMkLst>
        </pc:spChg>
      </pc:sldChg>
      <pc:sldChg chg="delSp modSp mod">
        <pc:chgData name="Siegbert Rudolph" userId="2af4d44886c067cc" providerId="LiveId" clId="{84C6A232-0846-4D67-ADE1-C4EB49761323}" dt="2024-03-26T16:50:09.080" v="257" actId="1076"/>
        <pc:sldMkLst>
          <pc:docMk/>
          <pc:sldMk cId="508832908" sldId="705"/>
        </pc:sldMkLst>
        <pc:spChg chg="del mod">
          <ac:chgData name="Siegbert Rudolph" userId="2af4d44886c067cc" providerId="LiveId" clId="{84C6A232-0846-4D67-ADE1-C4EB49761323}" dt="2024-03-26T16:50:09.065" v="252" actId="478"/>
          <ac:spMkLst>
            <pc:docMk/>
            <pc:sldMk cId="508832908" sldId="705"/>
            <ac:spMk id="6" creationId="{EE234064-3FF1-3F08-8D7C-172153BDDEFB}"/>
          </ac:spMkLst>
        </pc:spChg>
        <pc:spChg chg="mod">
          <ac:chgData name="Siegbert Rudolph" userId="2af4d44886c067cc" providerId="LiveId" clId="{84C6A232-0846-4D67-ADE1-C4EB49761323}" dt="2024-03-26T16:50:09.080" v="257" actId="1076"/>
          <ac:spMkLst>
            <pc:docMk/>
            <pc:sldMk cId="508832908" sldId="705"/>
            <ac:spMk id="13" creationId="{E1DAA256-6C26-3B8D-E6E0-46C9D66D5B63}"/>
          </ac:spMkLst>
        </pc:spChg>
      </pc:sldChg>
      <pc:sldChg chg="delSp modSp mod">
        <pc:chgData name="Siegbert Rudolph" userId="2af4d44886c067cc" providerId="LiveId" clId="{84C6A232-0846-4D67-ADE1-C4EB49761323}" dt="2024-03-26T16:50:09.065" v="251" actId="1076"/>
        <pc:sldMkLst>
          <pc:docMk/>
          <pc:sldMk cId="3352594300" sldId="706"/>
        </pc:sldMkLst>
        <pc:spChg chg="del mod">
          <ac:chgData name="Siegbert Rudolph" userId="2af4d44886c067cc" providerId="LiveId" clId="{84C6A232-0846-4D67-ADE1-C4EB49761323}" dt="2024-03-26T16:50:09.065" v="246" actId="478"/>
          <ac:spMkLst>
            <pc:docMk/>
            <pc:sldMk cId="3352594300" sldId="706"/>
            <ac:spMk id="6" creationId="{2AAB6315-8A81-C58B-8154-2BD6A052DE71}"/>
          </ac:spMkLst>
        </pc:spChg>
        <pc:spChg chg="mod">
          <ac:chgData name="Siegbert Rudolph" userId="2af4d44886c067cc" providerId="LiveId" clId="{84C6A232-0846-4D67-ADE1-C4EB49761323}" dt="2024-03-26T16:50:09.065" v="251" actId="1076"/>
          <ac:spMkLst>
            <pc:docMk/>
            <pc:sldMk cId="3352594300" sldId="706"/>
            <ac:spMk id="17" creationId="{2ACAD128-347D-892D-DDF2-DCFBB5702EC4}"/>
          </ac:spMkLst>
        </pc:spChg>
      </pc:sldChg>
      <pc:sldChg chg="delSp modSp mod">
        <pc:chgData name="Siegbert Rudolph" userId="2af4d44886c067cc" providerId="LiveId" clId="{84C6A232-0846-4D67-ADE1-C4EB49761323}" dt="2024-03-26T16:50:09.096" v="275" actId="1076"/>
        <pc:sldMkLst>
          <pc:docMk/>
          <pc:sldMk cId="2888399550" sldId="707"/>
        </pc:sldMkLst>
        <pc:spChg chg="del mod">
          <ac:chgData name="Siegbert Rudolph" userId="2af4d44886c067cc" providerId="LiveId" clId="{84C6A232-0846-4D67-ADE1-C4EB49761323}" dt="2024-03-26T16:50:09.080" v="270" actId="478"/>
          <ac:spMkLst>
            <pc:docMk/>
            <pc:sldMk cId="2888399550" sldId="707"/>
            <ac:spMk id="6" creationId="{616522A2-1286-5BB2-0485-38890D0D9D4F}"/>
          </ac:spMkLst>
        </pc:spChg>
        <pc:spChg chg="mod">
          <ac:chgData name="Siegbert Rudolph" userId="2af4d44886c067cc" providerId="LiveId" clId="{84C6A232-0846-4D67-ADE1-C4EB49761323}" dt="2024-03-26T16:50:09.096" v="275" actId="1076"/>
          <ac:spMkLst>
            <pc:docMk/>
            <pc:sldMk cId="2888399550" sldId="707"/>
            <ac:spMk id="13" creationId="{35686FAA-BBFA-DD81-E2EE-08352BA01747}"/>
          </ac:spMkLst>
        </pc:spChg>
      </pc:sldChg>
      <pc:sldChg chg="delSp modSp mod">
        <pc:chgData name="Siegbert Rudolph" userId="2af4d44886c067cc" providerId="LiveId" clId="{84C6A232-0846-4D67-ADE1-C4EB49761323}" dt="2024-03-26T16:50:09.080" v="269" actId="1076"/>
        <pc:sldMkLst>
          <pc:docMk/>
          <pc:sldMk cId="1818523145" sldId="708"/>
        </pc:sldMkLst>
        <pc:spChg chg="del mod">
          <ac:chgData name="Siegbert Rudolph" userId="2af4d44886c067cc" providerId="LiveId" clId="{84C6A232-0846-4D67-ADE1-C4EB49761323}" dt="2024-03-26T16:50:09.080" v="264" actId="478"/>
          <ac:spMkLst>
            <pc:docMk/>
            <pc:sldMk cId="1818523145" sldId="708"/>
            <ac:spMk id="6" creationId="{686CF92F-4172-19DC-2EAF-5DAB3F31122A}"/>
          </ac:spMkLst>
        </pc:spChg>
        <pc:spChg chg="mod">
          <ac:chgData name="Siegbert Rudolph" userId="2af4d44886c067cc" providerId="LiveId" clId="{84C6A232-0846-4D67-ADE1-C4EB49761323}" dt="2024-03-26T16:50:09.080" v="269" actId="1076"/>
          <ac:spMkLst>
            <pc:docMk/>
            <pc:sldMk cId="1818523145" sldId="708"/>
            <ac:spMk id="21" creationId="{FE4044A5-3073-0F2D-6520-EF6E587CDBFF}"/>
          </ac:spMkLst>
        </pc:spChg>
      </pc:sldChg>
      <pc:sldChg chg="delSp modSp mod">
        <pc:chgData name="Siegbert Rudolph" userId="2af4d44886c067cc" providerId="LiveId" clId="{84C6A232-0846-4D67-ADE1-C4EB49761323}" dt="2024-03-26T16:50:09.080" v="263" actId="1076"/>
        <pc:sldMkLst>
          <pc:docMk/>
          <pc:sldMk cId="3474865880" sldId="709"/>
        </pc:sldMkLst>
        <pc:spChg chg="del mod">
          <ac:chgData name="Siegbert Rudolph" userId="2af4d44886c067cc" providerId="LiveId" clId="{84C6A232-0846-4D67-ADE1-C4EB49761323}" dt="2024-03-26T16:50:09.080" v="258" actId="478"/>
          <ac:spMkLst>
            <pc:docMk/>
            <pc:sldMk cId="3474865880" sldId="709"/>
            <ac:spMk id="25" creationId="{6BF06071-93CD-3C57-E632-69747D6EB064}"/>
          </ac:spMkLst>
        </pc:spChg>
        <pc:spChg chg="mod">
          <ac:chgData name="Siegbert Rudolph" userId="2af4d44886c067cc" providerId="LiveId" clId="{84C6A232-0846-4D67-ADE1-C4EB49761323}" dt="2024-03-26T16:50:09.080" v="263" actId="1076"/>
          <ac:spMkLst>
            <pc:docMk/>
            <pc:sldMk cId="3474865880" sldId="709"/>
            <ac:spMk id="26" creationId="{8399BE07-6873-FAF4-DF86-22392B24689A}"/>
          </ac:spMkLst>
        </pc:spChg>
      </pc:sldChg>
      <pc:sldChg chg="delSp modSp mod">
        <pc:chgData name="Siegbert Rudolph" userId="2af4d44886c067cc" providerId="LiveId" clId="{84C6A232-0846-4D67-ADE1-C4EB49761323}" dt="2024-03-26T16:50:09.096" v="281" actId="1076"/>
        <pc:sldMkLst>
          <pc:docMk/>
          <pc:sldMk cId="1503389584" sldId="710"/>
        </pc:sldMkLst>
        <pc:spChg chg="del mod">
          <ac:chgData name="Siegbert Rudolph" userId="2af4d44886c067cc" providerId="LiveId" clId="{84C6A232-0846-4D67-ADE1-C4EB49761323}" dt="2024-03-26T16:50:09.096" v="276" actId="478"/>
          <ac:spMkLst>
            <pc:docMk/>
            <pc:sldMk cId="1503389584" sldId="710"/>
            <ac:spMk id="25" creationId="{C885D905-B643-0D1C-35E5-1817FCDFDD86}"/>
          </ac:spMkLst>
        </pc:spChg>
        <pc:spChg chg="mod">
          <ac:chgData name="Siegbert Rudolph" userId="2af4d44886c067cc" providerId="LiveId" clId="{84C6A232-0846-4D67-ADE1-C4EB49761323}" dt="2024-03-26T16:50:09.096" v="281" actId="1076"/>
          <ac:spMkLst>
            <pc:docMk/>
            <pc:sldMk cId="1503389584" sldId="710"/>
            <ac:spMk id="26" creationId="{A5B316F0-B433-A367-3BED-7E408BD1D0B0}"/>
          </ac:spMkLst>
        </pc:spChg>
      </pc:sldChg>
      <pc:sldChg chg="delSp modSp mod">
        <pc:chgData name="Siegbert Rudolph" userId="2af4d44886c067cc" providerId="LiveId" clId="{84C6A232-0846-4D67-ADE1-C4EB49761323}" dt="2024-03-26T16:50:09.112" v="293" actId="1076"/>
        <pc:sldMkLst>
          <pc:docMk/>
          <pc:sldMk cId="3207205475" sldId="711"/>
        </pc:sldMkLst>
        <pc:spChg chg="del mod">
          <ac:chgData name="Siegbert Rudolph" userId="2af4d44886c067cc" providerId="LiveId" clId="{84C6A232-0846-4D67-ADE1-C4EB49761323}" dt="2024-03-26T16:50:09.096" v="288" actId="478"/>
          <ac:spMkLst>
            <pc:docMk/>
            <pc:sldMk cId="3207205475" sldId="711"/>
            <ac:spMk id="18" creationId="{0A25E2EC-1582-45D0-BE6A-91E4EFC14055}"/>
          </ac:spMkLst>
        </pc:spChg>
        <pc:spChg chg="mod">
          <ac:chgData name="Siegbert Rudolph" userId="2af4d44886c067cc" providerId="LiveId" clId="{84C6A232-0846-4D67-ADE1-C4EB49761323}" dt="2024-03-26T16:50:09.112" v="293" actId="1076"/>
          <ac:spMkLst>
            <pc:docMk/>
            <pc:sldMk cId="3207205475" sldId="711"/>
            <ac:spMk id="19" creationId="{1203EB72-4C1C-0A72-1421-E2D46156296A}"/>
          </ac:spMkLst>
        </pc:spChg>
      </pc:sldChg>
      <pc:sldChg chg="delSp modSp mod">
        <pc:chgData name="Siegbert Rudolph" userId="2af4d44886c067cc" providerId="LiveId" clId="{84C6A232-0846-4D67-ADE1-C4EB49761323}" dt="2024-03-26T16:50:09.096" v="287" actId="1076"/>
        <pc:sldMkLst>
          <pc:docMk/>
          <pc:sldMk cId="2843236217" sldId="712"/>
        </pc:sldMkLst>
        <pc:spChg chg="del mod">
          <ac:chgData name="Siegbert Rudolph" userId="2af4d44886c067cc" providerId="LiveId" clId="{84C6A232-0846-4D67-ADE1-C4EB49761323}" dt="2024-03-26T16:50:09.096" v="282" actId="478"/>
          <ac:spMkLst>
            <pc:docMk/>
            <pc:sldMk cId="2843236217" sldId="712"/>
            <ac:spMk id="6" creationId="{2CE3042E-AC6B-8457-7727-E151426AD95B}"/>
          </ac:spMkLst>
        </pc:spChg>
        <pc:spChg chg="mod">
          <ac:chgData name="Siegbert Rudolph" userId="2af4d44886c067cc" providerId="LiveId" clId="{84C6A232-0846-4D67-ADE1-C4EB49761323}" dt="2024-03-26T16:50:09.096" v="287" actId="1076"/>
          <ac:spMkLst>
            <pc:docMk/>
            <pc:sldMk cId="2843236217" sldId="712"/>
            <ac:spMk id="15" creationId="{F0ECFB61-924C-B72A-36F3-177FF6275171}"/>
          </ac:spMkLst>
        </pc:spChg>
      </pc:sldChg>
      <pc:sldChg chg="delSp modSp mod">
        <pc:chgData name="Siegbert Rudolph" userId="2af4d44886c067cc" providerId="LiveId" clId="{84C6A232-0846-4D67-ADE1-C4EB49761323}" dt="2024-03-26T16:50:09.143" v="329" actId="1076"/>
        <pc:sldMkLst>
          <pc:docMk/>
          <pc:sldMk cId="2218319482" sldId="714"/>
        </pc:sldMkLst>
        <pc:spChg chg="del mod">
          <ac:chgData name="Siegbert Rudolph" userId="2af4d44886c067cc" providerId="LiveId" clId="{84C6A232-0846-4D67-ADE1-C4EB49761323}" dt="2024-03-26T16:50:09.143" v="324" actId="478"/>
          <ac:spMkLst>
            <pc:docMk/>
            <pc:sldMk cId="2218319482" sldId="714"/>
            <ac:spMk id="4" creationId="{82CDCADF-5AB6-DB8F-9A74-5BB7504AC9E1}"/>
          </ac:spMkLst>
        </pc:spChg>
        <pc:spChg chg="mod">
          <ac:chgData name="Siegbert Rudolph" userId="2af4d44886c067cc" providerId="LiveId" clId="{84C6A232-0846-4D67-ADE1-C4EB49761323}" dt="2024-03-26T16:50:09.143" v="329" actId="1076"/>
          <ac:spMkLst>
            <pc:docMk/>
            <pc:sldMk cId="2218319482" sldId="714"/>
            <ac:spMk id="5" creationId="{7645EB22-AB56-31F5-EA84-AB1347A48FB2}"/>
          </ac:spMkLst>
        </pc:spChg>
      </pc:sldChg>
      <pc:sldChg chg="delSp modSp mod">
        <pc:chgData name="Siegbert Rudolph" userId="2af4d44886c067cc" providerId="LiveId" clId="{84C6A232-0846-4D67-ADE1-C4EB49761323}" dt="2024-03-26T16:50:09.112" v="299" actId="1076"/>
        <pc:sldMkLst>
          <pc:docMk/>
          <pc:sldMk cId="2780109993" sldId="715"/>
        </pc:sldMkLst>
        <pc:spChg chg="del mod">
          <ac:chgData name="Siegbert Rudolph" userId="2af4d44886c067cc" providerId="LiveId" clId="{84C6A232-0846-4D67-ADE1-C4EB49761323}" dt="2024-03-26T16:50:09.112" v="294" actId="478"/>
          <ac:spMkLst>
            <pc:docMk/>
            <pc:sldMk cId="2780109993" sldId="715"/>
            <ac:spMk id="6" creationId="{7104AFB4-0BB4-7CA8-A8C4-620061CAD654}"/>
          </ac:spMkLst>
        </pc:spChg>
        <pc:spChg chg="mod">
          <ac:chgData name="Siegbert Rudolph" userId="2af4d44886c067cc" providerId="LiveId" clId="{84C6A232-0846-4D67-ADE1-C4EB49761323}" dt="2024-03-26T16:50:09.112" v="299" actId="1076"/>
          <ac:spMkLst>
            <pc:docMk/>
            <pc:sldMk cId="2780109993" sldId="715"/>
            <ac:spMk id="13" creationId="{D321C173-D330-B96B-1EB9-AFEBF7541578}"/>
          </ac:spMkLst>
        </pc:spChg>
      </pc:sldChg>
      <pc:sldChg chg="delSp modSp mod">
        <pc:chgData name="Siegbert Rudolph" userId="2af4d44886c067cc" providerId="LiveId" clId="{84C6A232-0846-4D67-ADE1-C4EB49761323}" dt="2024-03-26T16:50:09.112" v="305" actId="1076"/>
        <pc:sldMkLst>
          <pc:docMk/>
          <pc:sldMk cId="3665591269" sldId="716"/>
        </pc:sldMkLst>
        <pc:spChg chg="del mod">
          <ac:chgData name="Siegbert Rudolph" userId="2af4d44886c067cc" providerId="LiveId" clId="{84C6A232-0846-4D67-ADE1-C4EB49761323}" dt="2024-03-26T16:50:09.112" v="300" actId="478"/>
          <ac:spMkLst>
            <pc:docMk/>
            <pc:sldMk cId="3665591269" sldId="716"/>
            <ac:spMk id="4" creationId="{A469BE1D-CE79-5C5E-A89B-5FB951A42CAD}"/>
          </ac:spMkLst>
        </pc:spChg>
        <pc:spChg chg="mod">
          <ac:chgData name="Siegbert Rudolph" userId="2af4d44886c067cc" providerId="LiveId" clId="{84C6A232-0846-4D67-ADE1-C4EB49761323}" dt="2024-03-26T16:50:09.112" v="305" actId="1076"/>
          <ac:spMkLst>
            <pc:docMk/>
            <pc:sldMk cId="3665591269" sldId="716"/>
            <ac:spMk id="5" creationId="{7FD9DD76-592B-2CBC-6CE1-C510D51E448E}"/>
          </ac:spMkLst>
        </pc:spChg>
      </pc:sldChg>
      <pc:sldChg chg="delSp modSp mod">
        <pc:chgData name="Siegbert Rudolph" userId="2af4d44886c067cc" providerId="LiveId" clId="{84C6A232-0846-4D67-ADE1-C4EB49761323}" dt="2024-03-26T16:50:09.127" v="311" actId="1076"/>
        <pc:sldMkLst>
          <pc:docMk/>
          <pc:sldMk cId="2686892543" sldId="717"/>
        </pc:sldMkLst>
        <pc:spChg chg="del mod">
          <ac:chgData name="Siegbert Rudolph" userId="2af4d44886c067cc" providerId="LiveId" clId="{84C6A232-0846-4D67-ADE1-C4EB49761323}" dt="2024-03-26T16:50:09.112" v="306" actId="478"/>
          <ac:spMkLst>
            <pc:docMk/>
            <pc:sldMk cId="2686892543" sldId="717"/>
            <ac:spMk id="6" creationId="{A926A1C3-0C9A-46DC-0923-863408A92755}"/>
          </ac:spMkLst>
        </pc:spChg>
        <pc:spChg chg="mod">
          <ac:chgData name="Siegbert Rudolph" userId="2af4d44886c067cc" providerId="LiveId" clId="{84C6A232-0846-4D67-ADE1-C4EB49761323}" dt="2024-03-26T16:50:09.127" v="311" actId="1076"/>
          <ac:spMkLst>
            <pc:docMk/>
            <pc:sldMk cId="2686892543" sldId="717"/>
            <ac:spMk id="15" creationId="{3E51262E-73A9-F73C-3192-BD58103EA309}"/>
          </ac:spMkLst>
        </pc:spChg>
      </pc:sldChg>
      <pc:sldChg chg="delSp modSp mod">
        <pc:chgData name="Siegbert Rudolph" userId="2af4d44886c067cc" providerId="LiveId" clId="{84C6A232-0846-4D67-ADE1-C4EB49761323}" dt="2024-03-26T16:50:09.127" v="323" actId="1076"/>
        <pc:sldMkLst>
          <pc:docMk/>
          <pc:sldMk cId="3516797743" sldId="718"/>
        </pc:sldMkLst>
        <pc:spChg chg="del mod">
          <ac:chgData name="Siegbert Rudolph" userId="2af4d44886c067cc" providerId="LiveId" clId="{84C6A232-0846-4D67-ADE1-C4EB49761323}" dt="2024-03-26T16:50:09.127" v="318" actId="478"/>
          <ac:spMkLst>
            <pc:docMk/>
            <pc:sldMk cId="3516797743" sldId="718"/>
            <ac:spMk id="4" creationId="{53EE8B28-86A8-17C5-4A1C-E376D1C9A764}"/>
          </ac:spMkLst>
        </pc:spChg>
        <pc:spChg chg="mod">
          <ac:chgData name="Siegbert Rudolph" userId="2af4d44886c067cc" providerId="LiveId" clId="{84C6A232-0846-4D67-ADE1-C4EB49761323}" dt="2024-03-26T16:50:09.127" v="323" actId="1076"/>
          <ac:spMkLst>
            <pc:docMk/>
            <pc:sldMk cId="3516797743" sldId="718"/>
            <ac:spMk id="5" creationId="{71F13D88-4973-73D6-9628-667B7DB20F4F}"/>
          </ac:spMkLst>
        </pc:spChg>
      </pc:sldChg>
    </pc:docChg>
  </pc:docChgLst>
  <pc:docChgLst>
    <pc:chgData name="Siegbert Rudolph" userId="2af4d44886c067cc" providerId="LiveId" clId="{3B592045-C9CD-4AD8-AE06-39BE9DFBC49D}"/>
    <pc:docChg chg="undo custSel addSld delSld modSld sldOrd">
      <pc:chgData name="Siegbert Rudolph" userId="2af4d44886c067cc" providerId="LiveId" clId="{3B592045-C9CD-4AD8-AE06-39BE9DFBC49D}" dt="2023-03-11T12:45:22.649" v="9234"/>
      <pc:docMkLst>
        <pc:docMk/>
      </pc:docMkLst>
      <pc:sldChg chg="addSp delSp modSp mod">
        <pc:chgData name="Siegbert Rudolph" userId="2af4d44886c067cc" providerId="LiveId" clId="{3B592045-C9CD-4AD8-AE06-39BE9DFBC49D}" dt="2023-03-06T14:58:18.128" v="3826" actId="6549"/>
        <pc:sldMkLst>
          <pc:docMk/>
          <pc:sldMk cId="0" sldId="444"/>
        </pc:sldMkLst>
        <pc:spChg chg="mod">
          <ac:chgData name="Siegbert Rudolph" userId="2af4d44886c067cc" providerId="LiveId" clId="{3B592045-C9CD-4AD8-AE06-39BE9DFBC49D}" dt="2023-03-06T12:49:23.421" v="19" actId="20577"/>
          <ac:spMkLst>
            <pc:docMk/>
            <pc:sldMk cId="0" sldId="444"/>
            <ac:spMk id="2" creationId="{0F24340D-DF09-4204-BA92-0D6ACF337D26}"/>
          </ac:spMkLst>
        </pc:spChg>
        <pc:spChg chg="add mod">
          <ac:chgData name="Siegbert Rudolph" userId="2af4d44886c067cc" providerId="LiveId" clId="{3B592045-C9CD-4AD8-AE06-39BE9DFBC49D}" dt="2023-03-06T14:58:18.128" v="3826" actId="6549"/>
          <ac:spMkLst>
            <pc:docMk/>
            <pc:sldMk cId="0" sldId="444"/>
            <ac:spMk id="3" creationId="{BDE72F25-D8E1-34E7-2964-522CC7D85110}"/>
          </ac:spMkLst>
        </pc:spChg>
        <pc:spChg chg="mod">
          <ac:chgData name="Siegbert Rudolph" userId="2af4d44886c067cc" providerId="LiveId" clId="{3B592045-C9CD-4AD8-AE06-39BE9DFBC49D}" dt="2023-03-06T12:49:38.080" v="54" actId="20577"/>
          <ac:spMkLst>
            <pc:docMk/>
            <pc:sldMk cId="0" sldId="444"/>
            <ac:spMk id="9" creationId="{F69E5718-7AF0-4F0A-992C-D915FF9FB44D}"/>
          </ac:spMkLst>
        </pc:spChg>
        <pc:spChg chg="del mod">
          <ac:chgData name="Siegbert Rudolph" userId="2af4d44886c067cc" providerId="LiveId" clId="{3B592045-C9CD-4AD8-AE06-39BE9DFBC49D}" dt="2023-03-06T12:49:44.220" v="56" actId="478"/>
          <ac:spMkLst>
            <pc:docMk/>
            <pc:sldMk cId="0" sldId="444"/>
            <ac:spMk id="11" creationId="{2FB71BCF-8984-449F-90AB-F2E4690C7548}"/>
          </ac:spMkLst>
        </pc:spChg>
      </pc:sldChg>
      <pc:sldChg chg="del">
        <pc:chgData name="Siegbert Rudolph" userId="2af4d44886c067cc" providerId="LiveId" clId="{3B592045-C9CD-4AD8-AE06-39BE9DFBC49D}" dt="2023-03-06T13:06:50.598" v="297" actId="47"/>
        <pc:sldMkLst>
          <pc:docMk/>
          <pc:sldMk cId="243051450" sldId="637"/>
        </pc:sldMkLst>
      </pc:sldChg>
      <pc:sldChg chg="del">
        <pc:chgData name="Siegbert Rudolph" userId="2af4d44886c067cc" providerId="LiveId" clId="{3B592045-C9CD-4AD8-AE06-39BE9DFBC49D}" dt="2023-03-06T13:21:09.002" v="991" actId="47"/>
        <pc:sldMkLst>
          <pc:docMk/>
          <pc:sldMk cId="493769529" sldId="638"/>
        </pc:sldMkLst>
      </pc:sldChg>
      <pc:sldChg chg="del">
        <pc:chgData name="Siegbert Rudolph" userId="2af4d44886c067cc" providerId="LiveId" clId="{3B592045-C9CD-4AD8-AE06-39BE9DFBC49D}" dt="2023-03-06T13:22:24.698" v="993" actId="47"/>
        <pc:sldMkLst>
          <pc:docMk/>
          <pc:sldMk cId="1024103591" sldId="640"/>
        </pc:sldMkLst>
      </pc:sldChg>
      <pc:sldChg chg="del">
        <pc:chgData name="Siegbert Rudolph" userId="2af4d44886c067cc" providerId="LiveId" clId="{3B592045-C9CD-4AD8-AE06-39BE9DFBC49D}" dt="2023-03-06T13:22:22.331" v="992" actId="47"/>
        <pc:sldMkLst>
          <pc:docMk/>
          <pc:sldMk cId="3355224404" sldId="641"/>
        </pc:sldMkLst>
      </pc:sldChg>
      <pc:sldChg chg="del">
        <pc:chgData name="Siegbert Rudolph" userId="2af4d44886c067cc" providerId="LiveId" clId="{3B592045-C9CD-4AD8-AE06-39BE9DFBC49D}" dt="2023-03-06T13:22:31.898" v="998" actId="47"/>
        <pc:sldMkLst>
          <pc:docMk/>
          <pc:sldMk cId="2172554986" sldId="653"/>
        </pc:sldMkLst>
      </pc:sldChg>
      <pc:sldChg chg="del">
        <pc:chgData name="Siegbert Rudolph" userId="2af4d44886c067cc" providerId="LiveId" clId="{3B592045-C9CD-4AD8-AE06-39BE9DFBC49D}" dt="2023-03-06T13:22:36.258" v="1000" actId="47"/>
        <pc:sldMkLst>
          <pc:docMk/>
          <pc:sldMk cId="306624718" sldId="665"/>
        </pc:sldMkLst>
      </pc:sldChg>
      <pc:sldChg chg="addSp delSp modSp mod modTransition delAnim modAnim">
        <pc:chgData name="Siegbert Rudolph" userId="2af4d44886c067cc" providerId="LiveId" clId="{3B592045-C9CD-4AD8-AE06-39BE9DFBC49D}" dt="2023-03-11T09:56:45.308" v="7981"/>
        <pc:sldMkLst>
          <pc:docMk/>
          <pc:sldMk cId="1223701716" sldId="669"/>
        </pc:sldMkLst>
        <pc:spChg chg="add mod">
          <ac:chgData name="Siegbert Rudolph" userId="2af4d44886c067cc" providerId="LiveId" clId="{3B592045-C9CD-4AD8-AE06-39BE9DFBC49D}" dt="2023-03-06T17:07:35.046" v="6452" actId="167"/>
          <ac:spMkLst>
            <pc:docMk/>
            <pc:sldMk cId="1223701716" sldId="669"/>
            <ac:spMk id="2" creationId="{845AF0DC-D3D0-0121-B625-6CD8E18579B8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3" creationId="{11C95FB9-A780-0A2A-A7B9-D0F6E1A3755B}"/>
          </ac:spMkLst>
        </pc:spChg>
        <pc:spChg chg="del mod">
          <ac:chgData name="Siegbert Rudolph" userId="2af4d44886c067cc" providerId="LiveId" clId="{3B592045-C9CD-4AD8-AE06-39BE9DFBC49D}" dt="2023-03-06T14:36:48.069" v="3373" actId="478"/>
          <ac:spMkLst>
            <pc:docMk/>
            <pc:sldMk cId="1223701716" sldId="669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11T09:53:02.407" v="7947" actId="20577"/>
          <ac:spMkLst>
            <pc:docMk/>
            <pc:sldMk cId="1223701716" sldId="669"/>
            <ac:spMk id="4" creationId="{8D052A86-685E-4BB3-3ABB-AFFD2EEB86D5}"/>
          </ac:spMkLst>
        </pc:spChg>
        <pc:spChg chg="add mod">
          <ac:chgData name="Siegbert Rudolph" userId="2af4d44886c067cc" providerId="LiveId" clId="{3B592045-C9CD-4AD8-AE06-39BE9DFBC49D}" dt="2023-03-11T09:51:14.113" v="7919" actId="20577"/>
          <ac:spMkLst>
            <pc:docMk/>
            <pc:sldMk cId="1223701716" sldId="669"/>
            <ac:spMk id="5" creationId="{F7A1EE16-AF54-4940-C6AE-E2E48F7423D1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6" creationId="{51BCFD12-9299-A0B5-2F0A-638A1EEEEC15}"/>
          </ac:spMkLst>
        </pc:spChg>
        <pc:spChg chg="add del mod">
          <ac:chgData name="Siegbert Rudolph" userId="2af4d44886c067cc" providerId="LiveId" clId="{3B592045-C9CD-4AD8-AE06-39BE9DFBC49D}" dt="2023-03-06T13:44:29.095" v="1781" actId="478"/>
          <ac:spMkLst>
            <pc:docMk/>
            <pc:sldMk cId="1223701716" sldId="669"/>
            <ac:spMk id="6" creationId="{5CEE9B6D-2AB3-EDA8-3325-C2F779431653}"/>
          </ac:spMkLst>
        </pc:spChg>
        <pc:spChg chg="add mod">
          <ac:chgData name="Siegbert Rudolph" userId="2af4d44886c067cc" providerId="LiveId" clId="{3B592045-C9CD-4AD8-AE06-39BE9DFBC49D}" dt="2023-03-11T09:53:14.121" v="7952" actId="1037"/>
          <ac:spMkLst>
            <pc:docMk/>
            <pc:sldMk cId="1223701716" sldId="669"/>
            <ac:spMk id="7" creationId="{400A0493-5301-5556-5AD4-21B35DD53EA1}"/>
          </ac:spMkLst>
        </pc:spChg>
        <pc:spChg chg="add mod">
          <ac:chgData name="Siegbert Rudolph" userId="2af4d44886c067cc" providerId="LiveId" clId="{3B592045-C9CD-4AD8-AE06-39BE9DFBC49D}" dt="2023-03-06T17:07:49.325" v="6457" actId="1037"/>
          <ac:spMkLst>
            <pc:docMk/>
            <pc:sldMk cId="1223701716" sldId="669"/>
            <ac:spMk id="8" creationId="{968EA8B8-AF44-26B9-A48D-1A6F10C40879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9" creationId="{CA57EE0F-1A34-CC3B-2898-457CF436E7C2}"/>
          </ac:spMkLst>
        </pc:spChg>
        <pc:spChg chg="add mod">
          <ac:chgData name="Siegbert Rudolph" userId="2af4d44886c067cc" providerId="LiveId" clId="{3B592045-C9CD-4AD8-AE06-39BE9DFBC49D}" dt="2023-03-06T14:55:32.819" v="3645" actId="1038"/>
          <ac:spMkLst>
            <pc:docMk/>
            <pc:sldMk cId="1223701716" sldId="669"/>
            <ac:spMk id="10" creationId="{7CAA9AA1-1396-560D-0CB7-630B9D26D87F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11" creationId="{3C9D6361-A91A-649D-1F01-7FB0B180FCDB}"/>
          </ac:spMkLst>
        </pc:spChg>
        <pc:spChg chg="add mod">
          <ac:chgData name="Siegbert Rudolph" userId="2af4d44886c067cc" providerId="LiveId" clId="{3B592045-C9CD-4AD8-AE06-39BE9DFBC49D}" dt="2023-03-06T14:55:32.819" v="3645" actId="1038"/>
          <ac:spMkLst>
            <pc:docMk/>
            <pc:sldMk cId="1223701716" sldId="669"/>
            <ac:spMk id="12" creationId="{FEA5B0C8-2EC5-0AAD-9BB1-1DEAA66DA3FE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13" creationId="{A0758C57-AB08-4B9E-6CB5-437D5C8651D2}"/>
          </ac:spMkLst>
        </pc:spChg>
        <pc:spChg chg="add mod">
          <ac:chgData name="Siegbert Rudolph" userId="2af4d44886c067cc" providerId="LiveId" clId="{3B592045-C9CD-4AD8-AE06-39BE9DFBC49D}" dt="2023-03-06T17:08:08.313" v="6464" actId="1037"/>
          <ac:spMkLst>
            <pc:docMk/>
            <pc:sldMk cId="1223701716" sldId="669"/>
            <ac:spMk id="14" creationId="{3E401861-7073-6003-F857-7D31F0F40173}"/>
          </ac:spMkLst>
        </pc:spChg>
        <pc:spChg chg="add mod">
          <ac:chgData name="Siegbert Rudolph" userId="2af4d44886c067cc" providerId="LiveId" clId="{3B592045-C9CD-4AD8-AE06-39BE9DFBC49D}" dt="2023-03-11T09:53:25.298" v="7957" actId="408"/>
          <ac:spMkLst>
            <pc:docMk/>
            <pc:sldMk cId="1223701716" sldId="669"/>
            <ac:spMk id="15" creationId="{0B2BBEB3-0F88-5D14-5939-2F4496207307}"/>
          </ac:spMkLst>
        </pc:spChg>
        <pc:spChg chg="add mod">
          <ac:chgData name="Siegbert Rudolph" userId="2af4d44886c067cc" providerId="LiveId" clId="{3B592045-C9CD-4AD8-AE06-39BE9DFBC49D}" dt="2023-03-06T17:08:08.313" v="6464" actId="1037"/>
          <ac:spMkLst>
            <pc:docMk/>
            <pc:sldMk cId="1223701716" sldId="669"/>
            <ac:spMk id="16" creationId="{B6215EDF-66E4-955B-7DBA-CC217475A088}"/>
          </ac:spMkLst>
        </pc:spChg>
        <pc:spChg chg="add mod">
          <ac:chgData name="Siegbert Rudolph" userId="2af4d44886c067cc" providerId="LiveId" clId="{3B592045-C9CD-4AD8-AE06-39BE9DFBC49D}" dt="2023-03-11T09:53:16.765" v="7956" actId="1038"/>
          <ac:spMkLst>
            <pc:docMk/>
            <pc:sldMk cId="1223701716" sldId="669"/>
            <ac:spMk id="17" creationId="{762FF266-186F-4D32-08E4-40C87D7283F8}"/>
          </ac:spMkLst>
        </pc:spChg>
        <pc:spChg chg="add mod">
          <ac:chgData name="Siegbert Rudolph" userId="2af4d44886c067cc" providerId="LiveId" clId="{3B592045-C9CD-4AD8-AE06-39BE9DFBC49D}" dt="2023-03-06T17:08:17.931" v="6479" actId="1038"/>
          <ac:spMkLst>
            <pc:docMk/>
            <pc:sldMk cId="1223701716" sldId="669"/>
            <ac:spMk id="18" creationId="{C5AF51F2-318D-7FAA-D4D2-E0DBDEE1C0E9}"/>
          </ac:spMkLst>
        </pc:spChg>
        <pc:spChg chg="add del mod">
          <ac:chgData name="Siegbert Rudolph" userId="2af4d44886c067cc" providerId="LiveId" clId="{3B592045-C9CD-4AD8-AE06-39BE9DFBC49D}" dt="2023-03-06T13:19:43.911" v="965" actId="478"/>
          <ac:spMkLst>
            <pc:docMk/>
            <pc:sldMk cId="1223701716" sldId="669"/>
            <ac:spMk id="19" creationId="{98498A07-DD63-FD41-5257-B50EDB985589}"/>
          </ac:spMkLst>
        </pc:spChg>
        <pc:spChg chg="add mod">
          <ac:chgData name="Siegbert Rudolph" userId="2af4d44886c067cc" providerId="LiveId" clId="{3B592045-C9CD-4AD8-AE06-39BE9DFBC49D}" dt="2023-03-11T09:55:01.818" v="7968" actId="14100"/>
          <ac:spMkLst>
            <pc:docMk/>
            <pc:sldMk cId="1223701716" sldId="669"/>
            <ac:spMk id="19" creationId="{9E2016C2-76E7-2D83-6B5D-6E2449D515AD}"/>
          </ac:spMkLst>
        </pc:spChg>
        <pc:spChg chg="add del mod">
          <ac:chgData name="Siegbert Rudolph" userId="2af4d44886c067cc" providerId="LiveId" clId="{3B592045-C9CD-4AD8-AE06-39BE9DFBC49D}" dt="2023-03-06T13:19:43.911" v="965" actId="478"/>
          <ac:spMkLst>
            <pc:docMk/>
            <pc:sldMk cId="1223701716" sldId="669"/>
            <ac:spMk id="20" creationId="{172D8026-F1B5-72B0-B568-72907F8E6239}"/>
          </ac:spMkLst>
        </pc:spChg>
        <pc:spChg chg="add mod">
          <ac:chgData name="Siegbert Rudolph" userId="2af4d44886c067cc" providerId="LiveId" clId="{3B592045-C9CD-4AD8-AE06-39BE9DFBC49D}" dt="2023-03-11T09:55:57.472" v="7978" actId="1036"/>
          <ac:spMkLst>
            <pc:docMk/>
            <pc:sldMk cId="1223701716" sldId="669"/>
            <ac:spMk id="20" creationId="{53628719-B965-D0AE-C62A-247244CE58AF}"/>
          </ac:spMkLst>
        </pc:spChg>
        <pc:spChg chg="add del mod">
          <ac:chgData name="Siegbert Rudolph" userId="2af4d44886c067cc" providerId="LiveId" clId="{3B592045-C9CD-4AD8-AE06-39BE9DFBC49D}" dt="2023-03-06T17:07:28.896" v="6450" actId="478"/>
          <ac:spMkLst>
            <pc:docMk/>
            <pc:sldMk cId="1223701716" sldId="669"/>
            <ac:spMk id="21" creationId="{D15035E3-7918-58F5-A1FE-007A35A07BA4}"/>
          </ac:spMkLst>
        </pc:spChg>
        <pc:spChg chg="add mod">
          <ac:chgData name="Siegbert Rudolph" userId="2af4d44886c067cc" providerId="LiveId" clId="{3B592045-C9CD-4AD8-AE06-39BE9DFBC49D}" dt="2023-03-06T16:11:07.399" v="4459" actId="1036"/>
          <ac:spMkLst>
            <pc:docMk/>
            <pc:sldMk cId="1223701716" sldId="669"/>
            <ac:spMk id="22" creationId="{8B604F7E-BC64-D2B8-FFE3-20862E4ACBB1}"/>
          </ac:spMkLst>
        </pc:spChg>
      </pc:sldChg>
      <pc:sldChg chg="ord">
        <pc:chgData name="Siegbert Rudolph" userId="2af4d44886c067cc" providerId="LiveId" clId="{3B592045-C9CD-4AD8-AE06-39BE9DFBC49D}" dt="2023-03-06T13:22:52.558" v="1004"/>
        <pc:sldMkLst>
          <pc:docMk/>
          <pc:sldMk cId="2690729948" sldId="677"/>
        </pc:sldMkLst>
      </pc:sldChg>
      <pc:sldChg chg="del">
        <pc:chgData name="Siegbert Rudolph" userId="2af4d44886c067cc" providerId="LiveId" clId="{3B592045-C9CD-4AD8-AE06-39BE9DFBC49D}" dt="2023-03-06T13:22:37.365" v="1001" actId="47"/>
        <pc:sldMkLst>
          <pc:docMk/>
          <pc:sldMk cId="277657865" sldId="678"/>
        </pc:sldMkLst>
      </pc:sldChg>
      <pc:sldChg chg="del">
        <pc:chgData name="Siegbert Rudolph" userId="2af4d44886c067cc" providerId="LiveId" clId="{3B592045-C9CD-4AD8-AE06-39BE9DFBC49D}" dt="2023-03-06T13:22:25.720" v="994" actId="47"/>
        <pc:sldMkLst>
          <pc:docMk/>
          <pc:sldMk cId="4025555444" sldId="680"/>
        </pc:sldMkLst>
      </pc:sldChg>
      <pc:sldChg chg="del">
        <pc:chgData name="Siegbert Rudolph" userId="2af4d44886c067cc" providerId="LiveId" clId="{3B592045-C9CD-4AD8-AE06-39BE9DFBC49D}" dt="2023-03-06T13:22:27.110" v="995" actId="47"/>
        <pc:sldMkLst>
          <pc:docMk/>
          <pc:sldMk cId="3811035557" sldId="681"/>
        </pc:sldMkLst>
      </pc:sldChg>
      <pc:sldChg chg="del">
        <pc:chgData name="Siegbert Rudolph" userId="2af4d44886c067cc" providerId="LiveId" clId="{3B592045-C9CD-4AD8-AE06-39BE9DFBC49D}" dt="2023-03-06T13:06:51.433" v="298" actId="47"/>
        <pc:sldMkLst>
          <pc:docMk/>
          <pc:sldMk cId="2642001332" sldId="682"/>
        </pc:sldMkLst>
      </pc:sldChg>
      <pc:sldChg chg="del">
        <pc:chgData name="Siegbert Rudolph" userId="2af4d44886c067cc" providerId="LiveId" clId="{3B592045-C9CD-4AD8-AE06-39BE9DFBC49D}" dt="2023-03-06T13:22:30.703" v="997" actId="47"/>
        <pc:sldMkLst>
          <pc:docMk/>
          <pc:sldMk cId="2402524356" sldId="683"/>
        </pc:sldMkLst>
      </pc:sldChg>
      <pc:sldChg chg="del">
        <pc:chgData name="Siegbert Rudolph" userId="2af4d44886c067cc" providerId="LiveId" clId="{3B592045-C9CD-4AD8-AE06-39BE9DFBC49D}" dt="2023-03-06T13:22:28" v="996" actId="47"/>
        <pc:sldMkLst>
          <pc:docMk/>
          <pc:sldMk cId="2834895219" sldId="685"/>
        </pc:sldMkLst>
      </pc:sldChg>
      <pc:sldChg chg="del">
        <pc:chgData name="Siegbert Rudolph" userId="2af4d44886c067cc" providerId="LiveId" clId="{3B592045-C9CD-4AD8-AE06-39BE9DFBC49D}" dt="2023-03-06T13:22:35.152" v="999" actId="47"/>
        <pc:sldMkLst>
          <pc:docMk/>
          <pc:sldMk cId="4173792511" sldId="687"/>
        </pc:sldMkLst>
      </pc:sldChg>
      <pc:sldChg chg="addSp delSp modSp add mod modTransition delAnim modAnim">
        <pc:chgData name="Siegbert Rudolph" userId="2af4d44886c067cc" providerId="LiveId" clId="{3B592045-C9CD-4AD8-AE06-39BE9DFBC49D}" dt="2023-03-06T17:09:37.721" v="6504" actId="1038"/>
        <pc:sldMkLst>
          <pc:docMk/>
          <pc:sldMk cId="353130377" sldId="688"/>
        </pc:sldMkLst>
        <pc:spChg chg="add mod">
          <ac:chgData name="Siegbert Rudolph" userId="2af4d44886c067cc" providerId="LiveId" clId="{3B592045-C9CD-4AD8-AE06-39BE9DFBC49D}" dt="2023-03-06T13:41:52.698" v="1762" actId="20577"/>
          <ac:spMkLst>
            <pc:docMk/>
            <pc:sldMk cId="353130377" sldId="688"/>
            <ac:spMk id="2" creationId="{E0859D59-9EA5-8B32-2D21-0B7B7AA3AEA0}"/>
          </ac:spMkLst>
        </pc:spChg>
        <pc:spChg chg="del mod">
          <ac:chgData name="Siegbert Rudolph" userId="2af4d44886c067cc" providerId="LiveId" clId="{3B592045-C9CD-4AD8-AE06-39BE9DFBC49D}" dt="2023-03-06T14:36:53.388" v="3375" actId="478"/>
          <ac:spMkLst>
            <pc:docMk/>
            <pc:sldMk cId="353130377" sldId="688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09:08.625" v="6488" actId="167"/>
          <ac:spMkLst>
            <pc:docMk/>
            <pc:sldMk cId="353130377" sldId="688"/>
            <ac:spMk id="3" creationId="{6E1D864A-A265-9777-194D-0AED5557C12F}"/>
          </ac:spMkLst>
        </pc:spChg>
        <pc:spChg chg="del">
          <ac:chgData name="Siegbert Rudolph" userId="2af4d44886c067cc" providerId="LiveId" clId="{3B592045-C9CD-4AD8-AE06-39BE9DFBC49D}" dt="2023-03-06T13:17:26.892" v="751" actId="478"/>
          <ac:spMkLst>
            <pc:docMk/>
            <pc:sldMk cId="353130377" sldId="688"/>
            <ac:spMk id="4" creationId="{8D052A86-685E-4BB3-3ABB-AFFD2EEB86D5}"/>
          </ac:spMkLst>
        </pc:spChg>
        <pc:spChg chg="del">
          <ac:chgData name="Siegbert Rudolph" userId="2af4d44886c067cc" providerId="LiveId" clId="{3B592045-C9CD-4AD8-AE06-39BE9DFBC49D}" dt="2023-03-06T13:17:26.892" v="751" actId="478"/>
          <ac:spMkLst>
            <pc:docMk/>
            <pc:sldMk cId="353130377" sldId="688"/>
            <ac:spMk id="5" creationId="{F7A1EE16-AF54-4940-C6AE-E2E48F7423D1}"/>
          </ac:spMkLst>
        </pc:spChg>
        <pc:spChg chg="del">
          <ac:chgData name="Siegbert Rudolph" userId="2af4d44886c067cc" providerId="LiveId" clId="{3B592045-C9CD-4AD8-AE06-39BE9DFBC49D}" dt="2023-03-06T13:44:59.583" v="1791" actId="478"/>
          <ac:spMkLst>
            <pc:docMk/>
            <pc:sldMk cId="353130377" sldId="688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25:25.363" v="1051" actId="20577"/>
          <ac:spMkLst>
            <pc:docMk/>
            <pc:sldMk cId="353130377" sldId="688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7:09:15.791" v="6494" actId="1037"/>
          <ac:spMkLst>
            <pc:docMk/>
            <pc:sldMk cId="353130377" sldId="688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28:24.492" v="1383" actId="408"/>
          <ac:spMkLst>
            <pc:docMk/>
            <pc:sldMk cId="353130377" sldId="688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09:15.791" v="6494" actId="1037"/>
          <ac:spMkLst>
            <pc:docMk/>
            <pc:sldMk cId="353130377" sldId="688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28:24.492" v="1383" actId="408"/>
          <ac:spMkLst>
            <pc:docMk/>
            <pc:sldMk cId="353130377" sldId="688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6:26:44.881" v="4809" actId="1038"/>
          <ac:spMkLst>
            <pc:docMk/>
            <pc:sldMk cId="353130377" sldId="688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3:28:24.492" v="1383" actId="408"/>
          <ac:spMkLst>
            <pc:docMk/>
            <pc:sldMk cId="353130377" sldId="688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09:30.967" v="6496" actId="1037"/>
          <ac:spMkLst>
            <pc:docMk/>
            <pc:sldMk cId="353130377" sldId="688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06T13:28:16.815" v="1382" actId="1038"/>
          <ac:spMkLst>
            <pc:docMk/>
            <pc:sldMk cId="353130377" sldId="688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06T17:09:37.721" v="6504" actId="1038"/>
          <ac:spMkLst>
            <pc:docMk/>
            <pc:sldMk cId="353130377" sldId="688"/>
            <ac:spMk id="16" creationId="{B6215EDF-66E4-955B-7DBA-CC217475A088}"/>
          </ac:spMkLst>
        </pc:spChg>
        <pc:spChg chg="del">
          <ac:chgData name="Siegbert Rudolph" userId="2af4d44886c067cc" providerId="LiveId" clId="{3B592045-C9CD-4AD8-AE06-39BE9DFBC49D}" dt="2023-03-06T13:28:11.388" v="1353" actId="478"/>
          <ac:spMkLst>
            <pc:docMk/>
            <pc:sldMk cId="353130377" sldId="688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3:28:11.388" v="1353" actId="478"/>
          <ac:spMkLst>
            <pc:docMk/>
            <pc:sldMk cId="353130377" sldId="688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3:28:11.388" v="1353" actId="478"/>
          <ac:spMkLst>
            <pc:docMk/>
            <pc:sldMk cId="353130377" sldId="688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3:28:11.388" v="1353" actId="478"/>
          <ac:spMkLst>
            <pc:docMk/>
            <pc:sldMk cId="353130377" sldId="688"/>
            <ac:spMk id="20" creationId="{172D8026-F1B5-72B0-B568-72907F8E6239}"/>
          </ac:spMkLst>
        </pc:spChg>
        <pc:spChg chg="add del mod">
          <ac:chgData name="Siegbert Rudolph" userId="2af4d44886c067cc" providerId="LiveId" clId="{3B592045-C9CD-4AD8-AE06-39BE9DFBC49D}" dt="2023-03-06T13:23:58.912" v="1020" actId="478"/>
          <ac:spMkLst>
            <pc:docMk/>
            <pc:sldMk cId="353130377" sldId="688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4:59:50.908" v="3830" actId="478"/>
          <ac:spMkLst>
            <pc:docMk/>
            <pc:sldMk cId="353130377" sldId="688"/>
            <ac:spMk id="22" creationId="{68C108C4-F113-17D5-7013-254F1703F60D}"/>
          </ac:spMkLst>
        </pc:spChg>
        <pc:spChg chg="add del mod">
          <ac:chgData name="Siegbert Rudolph" userId="2af4d44886c067cc" providerId="LiveId" clId="{3B592045-C9CD-4AD8-AE06-39BE9DFBC49D}" dt="2023-03-06T16:11:17.409" v="4460" actId="478"/>
          <ac:spMkLst>
            <pc:docMk/>
            <pc:sldMk cId="353130377" sldId="688"/>
            <ac:spMk id="23" creationId="{0F0BD29C-7B0F-763A-0899-7D8E6BFEB01F}"/>
          </ac:spMkLst>
        </pc:spChg>
        <pc:spChg chg="add del mod">
          <ac:chgData name="Siegbert Rudolph" userId="2af4d44886c067cc" providerId="LiveId" clId="{3B592045-C9CD-4AD8-AE06-39BE9DFBC49D}" dt="2023-03-06T16:25:12.982" v="4780" actId="478"/>
          <ac:spMkLst>
            <pc:docMk/>
            <pc:sldMk cId="353130377" sldId="688"/>
            <ac:spMk id="24" creationId="{D102BFD9-2AB1-C487-CDB9-D25F997E094F}"/>
          </ac:spMkLst>
        </pc:spChg>
        <pc:spChg chg="add mod">
          <ac:chgData name="Siegbert Rudolph" userId="2af4d44886c067cc" providerId="LiveId" clId="{3B592045-C9CD-4AD8-AE06-39BE9DFBC49D}" dt="2023-03-06T16:11:19.344" v="4461"/>
          <ac:spMkLst>
            <pc:docMk/>
            <pc:sldMk cId="353130377" sldId="688"/>
            <ac:spMk id="25" creationId="{A3B9B73F-A936-D35C-31AD-40AF84E9278E}"/>
          </ac:spMkLst>
        </pc:spChg>
        <pc:spChg chg="add del mod">
          <ac:chgData name="Siegbert Rudolph" userId="2af4d44886c067cc" providerId="LiveId" clId="{3B592045-C9CD-4AD8-AE06-39BE9DFBC49D}" dt="2023-03-06T17:09:02.089" v="6486" actId="478"/>
          <ac:spMkLst>
            <pc:docMk/>
            <pc:sldMk cId="353130377" sldId="688"/>
            <ac:spMk id="26" creationId="{45FDD714-AB5B-69A2-7CDD-A8052D59E3C8}"/>
          </ac:spMkLst>
        </pc:spChg>
      </pc:sldChg>
      <pc:sldChg chg="modSp add del mod modAnim">
        <pc:chgData name="Siegbert Rudolph" userId="2af4d44886c067cc" providerId="LiveId" clId="{3B592045-C9CD-4AD8-AE06-39BE9DFBC49D}" dt="2023-03-06T13:15:24.662" v="693" actId="47"/>
        <pc:sldMkLst>
          <pc:docMk/>
          <pc:sldMk cId="1626498911" sldId="688"/>
        </pc:sldMkLst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6" creationId="{B6215EDF-66E4-955B-7DBA-CC217475A088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7" creationId="{762FF266-186F-4D32-08E4-40C87D7283F8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8" creationId="{C5AF51F2-318D-7FAA-D4D2-E0DBDEE1C0E9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19" creationId="{98498A07-DD63-FD41-5257-B50EDB985589}"/>
          </ac:spMkLst>
        </pc:spChg>
        <pc:spChg chg="mod">
          <ac:chgData name="Siegbert Rudolph" userId="2af4d44886c067cc" providerId="LiveId" clId="{3B592045-C9CD-4AD8-AE06-39BE9DFBC49D}" dt="2023-03-06T13:13:14.564" v="573" actId="1038"/>
          <ac:spMkLst>
            <pc:docMk/>
            <pc:sldMk cId="1626498911" sldId="688"/>
            <ac:spMk id="20" creationId="{172D8026-F1B5-72B0-B568-72907F8E6239}"/>
          </ac:spMkLst>
        </pc:spChg>
      </pc:sldChg>
      <pc:sldChg chg="addSp delSp modSp add del mod">
        <pc:chgData name="Siegbert Rudolph" userId="2af4d44886c067cc" providerId="LiveId" clId="{3B592045-C9CD-4AD8-AE06-39BE9DFBC49D}" dt="2023-03-06T13:09:22.085" v="411" actId="47"/>
        <pc:sldMkLst>
          <pc:docMk/>
          <pc:sldMk cId="2024577696" sldId="688"/>
        </pc:sldMkLst>
        <pc:spChg chg="add mod">
          <ac:chgData name="Siegbert Rudolph" userId="2af4d44886c067cc" providerId="LiveId" clId="{3B592045-C9CD-4AD8-AE06-39BE9DFBC49D}" dt="2023-03-06T13:08:30.121" v="395"/>
          <ac:spMkLst>
            <pc:docMk/>
            <pc:sldMk cId="2024577696" sldId="688"/>
            <ac:spMk id="2" creationId="{744F9933-9B9D-AA91-AE4C-92B66CD8819F}"/>
          </ac:spMkLst>
        </pc:spChg>
        <pc:spChg chg="del">
          <ac:chgData name="Siegbert Rudolph" userId="2af4d44886c067cc" providerId="LiveId" clId="{3B592045-C9CD-4AD8-AE06-39BE9DFBC49D}" dt="2023-03-06T13:08:28.753" v="394" actId="478"/>
          <ac:spMkLst>
            <pc:docMk/>
            <pc:sldMk cId="2024577696" sldId="688"/>
            <ac:spMk id="3" creationId="{20891446-10D7-4549-8F40-14BC296CD323}"/>
          </ac:spMkLst>
        </pc:spChg>
      </pc:sldChg>
      <pc:sldChg chg="add del">
        <pc:chgData name="Siegbert Rudolph" userId="2af4d44886c067cc" providerId="LiveId" clId="{3B592045-C9CD-4AD8-AE06-39BE9DFBC49D}" dt="2023-03-06T13:06:39.967" v="293" actId="47"/>
        <pc:sldMkLst>
          <pc:docMk/>
          <pc:sldMk cId="3995774629" sldId="688"/>
        </pc:sldMkLst>
      </pc:sldChg>
      <pc:sldChg chg="addSp delSp modSp add mod ord modTransition delAnim modAnim">
        <pc:chgData name="Siegbert Rudolph" userId="2af4d44886c067cc" providerId="LiveId" clId="{3B592045-C9CD-4AD8-AE06-39BE9DFBC49D}" dt="2023-03-06T17:49:05.712" v="7044" actId="20577"/>
        <pc:sldMkLst>
          <pc:docMk/>
          <pc:sldMk cId="63939670" sldId="689"/>
        </pc:sldMkLst>
        <pc:spChg chg="add mod">
          <ac:chgData name="Siegbert Rudolph" userId="2af4d44886c067cc" providerId="LiveId" clId="{3B592045-C9CD-4AD8-AE06-39BE9DFBC49D}" dt="2023-03-06T17:49:05.712" v="7044" actId="20577"/>
          <ac:spMkLst>
            <pc:docMk/>
            <pc:sldMk cId="63939670" sldId="689"/>
            <ac:spMk id="2" creationId="{D3B26BFD-7FE0-193A-1F37-16D3B7566DB4}"/>
          </ac:spMkLst>
        </pc:spChg>
        <pc:spChg chg="del">
          <ac:chgData name="Siegbert Rudolph" userId="2af4d44886c067cc" providerId="LiveId" clId="{3B592045-C9CD-4AD8-AE06-39BE9DFBC49D}" dt="2023-03-06T14:36:39.529" v="3371" actId="478"/>
          <ac:spMkLst>
            <pc:docMk/>
            <pc:sldMk cId="63939670" sldId="689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05:30.057" v="6434" actId="20577"/>
          <ac:spMkLst>
            <pc:docMk/>
            <pc:sldMk cId="63939670" sldId="689"/>
            <ac:spMk id="3" creationId="{920E427F-CE32-42EF-5039-321F9BB037A9}"/>
          </ac:spMkLst>
        </pc:spChg>
        <pc:spChg chg="del">
          <ac:chgData name="Siegbert Rudolph" userId="2af4d44886c067cc" providerId="LiveId" clId="{3B592045-C9CD-4AD8-AE06-39BE9DFBC49D}" dt="2023-03-06T13:17:32.105" v="753" actId="478"/>
          <ac:spMkLst>
            <pc:docMk/>
            <pc:sldMk cId="63939670" sldId="689"/>
            <ac:spMk id="4" creationId="{8D052A86-685E-4BB3-3ABB-AFFD2EEB86D5}"/>
          </ac:spMkLst>
        </pc:spChg>
        <pc:spChg chg="del">
          <ac:chgData name="Siegbert Rudolph" userId="2af4d44886c067cc" providerId="LiveId" clId="{3B592045-C9CD-4AD8-AE06-39BE9DFBC49D}" dt="2023-03-06T13:17:32.105" v="753" actId="478"/>
          <ac:spMkLst>
            <pc:docMk/>
            <pc:sldMk cId="63939670" sldId="689"/>
            <ac:spMk id="5" creationId="{F7A1EE16-AF54-4940-C6AE-E2E48F7423D1}"/>
          </ac:spMkLst>
        </pc:spChg>
        <pc:spChg chg="del">
          <ac:chgData name="Siegbert Rudolph" userId="2af4d44886c067cc" providerId="LiveId" clId="{3B592045-C9CD-4AD8-AE06-39BE9DFBC49D}" dt="2023-03-06T13:47:10.596" v="1825" actId="478"/>
          <ac:spMkLst>
            <pc:docMk/>
            <pc:sldMk cId="63939670" sldId="689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7:45:56.901" v="6764" actId="20577"/>
          <ac:spMkLst>
            <pc:docMk/>
            <pc:sldMk cId="63939670" sldId="689"/>
            <ac:spMk id="7" creationId="{400A0493-5301-5556-5AD4-21B35DD53EA1}"/>
          </ac:spMkLst>
        </pc:spChg>
        <pc:spChg chg="mod ord">
          <ac:chgData name="Siegbert Rudolph" userId="2af4d44886c067cc" providerId="LiveId" clId="{3B592045-C9CD-4AD8-AE06-39BE9DFBC49D}" dt="2023-03-06T17:45:52.504" v="6760" actId="1035"/>
          <ac:spMkLst>
            <pc:docMk/>
            <pc:sldMk cId="63939670" sldId="689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7:48:56.160" v="7039" actId="408"/>
          <ac:spMkLst>
            <pc:docMk/>
            <pc:sldMk cId="63939670" sldId="689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46:32.861" v="6799" actId="1038"/>
          <ac:spMkLst>
            <pc:docMk/>
            <pc:sldMk cId="63939670" sldId="689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7:48:56.160" v="7039" actId="408"/>
          <ac:spMkLst>
            <pc:docMk/>
            <pc:sldMk cId="63939670" sldId="689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7:47:42.382" v="6925" actId="14100"/>
          <ac:spMkLst>
            <pc:docMk/>
            <pc:sldMk cId="63939670" sldId="689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7:48:49.817" v="7038" actId="1038"/>
          <ac:spMkLst>
            <pc:docMk/>
            <pc:sldMk cId="63939670" sldId="689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48:18.348" v="6980" actId="14100"/>
          <ac:spMkLst>
            <pc:docMk/>
            <pc:sldMk cId="63939670" sldId="689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15" creationId="{0B2BBEB3-0F88-5D14-5939-2F4496207307}"/>
          </ac:spMkLst>
        </pc:spChg>
        <pc:spChg chg="del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7:48:45.059" v="7001" actId="478"/>
          <ac:spMkLst>
            <pc:docMk/>
            <pc:sldMk cId="63939670" sldId="689"/>
            <ac:spMk id="20" creationId="{172D8026-F1B5-72B0-B568-72907F8E6239}"/>
          </ac:spMkLst>
        </pc:spChg>
        <pc:spChg chg="add del mod">
          <ac:chgData name="Siegbert Rudolph" userId="2af4d44886c067cc" providerId="LiveId" clId="{3B592045-C9CD-4AD8-AE06-39BE9DFBC49D}" dt="2023-03-06T17:45:18.973" v="6673" actId="478"/>
          <ac:spMkLst>
            <pc:docMk/>
            <pc:sldMk cId="63939670" sldId="689"/>
            <ac:spMk id="21" creationId="{FDD72C7B-1750-9551-E344-EDF7508059CD}"/>
          </ac:spMkLst>
        </pc:spChg>
        <pc:spChg chg="add del mod">
          <ac:chgData name="Siegbert Rudolph" userId="2af4d44886c067cc" providerId="LiveId" clId="{3B592045-C9CD-4AD8-AE06-39BE9DFBC49D}" dt="2023-03-06T17:03:07.624" v="6418" actId="478"/>
          <ac:spMkLst>
            <pc:docMk/>
            <pc:sldMk cId="63939670" sldId="689"/>
            <ac:spMk id="22" creationId="{79AF190F-0182-8EC7-79E8-0BB13475B639}"/>
          </ac:spMkLst>
        </pc:spChg>
        <pc:spChg chg="add del mod">
          <ac:chgData name="Siegbert Rudolph" userId="2af4d44886c067cc" providerId="LiveId" clId="{3B592045-C9CD-4AD8-AE06-39BE9DFBC49D}" dt="2023-03-06T16:12:03.016" v="4476" actId="478"/>
          <ac:spMkLst>
            <pc:docMk/>
            <pc:sldMk cId="63939670" sldId="689"/>
            <ac:spMk id="23" creationId="{2F84E830-DFC7-EE8B-1B95-C3B19A6FAFD7}"/>
          </ac:spMkLst>
        </pc:spChg>
        <pc:spChg chg="add mod">
          <ac:chgData name="Siegbert Rudolph" userId="2af4d44886c067cc" providerId="LiveId" clId="{3B592045-C9CD-4AD8-AE06-39BE9DFBC49D}" dt="2023-03-06T16:12:04.974" v="4477"/>
          <ac:spMkLst>
            <pc:docMk/>
            <pc:sldMk cId="63939670" sldId="689"/>
            <ac:spMk id="24" creationId="{699879DA-CC27-F674-3FBF-52FFE63F804E}"/>
          </ac:spMkLst>
        </pc:spChg>
      </pc:sldChg>
      <pc:sldChg chg="add del">
        <pc:chgData name="Siegbert Rudolph" userId="2af4d44886c067cc" providerId="LiveId" clId="{3B592045-C9CD-4AD8-AE06-39BE9DFBC49D}" dt="2023-03-06T13:06:41.414" v="294" actId="47"/>
        <pc:sldMkLst>
          <pc:docMk/>
          <pc:sldMk cId="666437446" sldId="689"/>
        </pc:sldMkLst>
      </pc:sldChg>
      <pc:sldChg chg="modSp add del mod modAnim">
        <pc:chgData name="Siegbert Rudolph" userId="2af4d44886c067cc" providerId="LiveId" clId="{3B592045-C9CD-4AD8-AE06-39BE9DFBC49D}" dt="2023-03-06T13:15:25.712" v="694" actId="47"/>
        <pc:sldMkLst>
          <pc:docMk/>
          <pc:sldMk cId="1593738091" sldId="689"/>
        </pc:sldMkLst>
        <pc:spChg chg="mod">
          <ac:chgData name="Siegbert Rudolph" userId="2af4d44886c067cc" providerId="LiveId" clId="{3B592045-C9CD-4AD8-AE06-39BE9DFBC49D}" dt="2023-03-06T13:13:28.686" v="580" actId="1037"/>
          <ac:spMkLst>
            <pc:docMk/>
            <pc:sldMk cId="1593738091" sldId="689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13:34.706" v="592" actId="1037"/>
          <ac:spMkLst>
            <pc:docMk/>
            <pc:sldMk cId="1593738091" sldId="689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3:13:34.706" v="592" actId="1037"/>
          <ac:spMkLst>
            <pc:docMk/>
            <pc:sldMk cId="1593738091" sldId="689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6" creationId="{B6215EDF-66E4-955B-7DBA-CC217475A088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7" creationId="{762FF266-186F-4D32-08E4-40C87D7283F8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8" creationId="{C5AF51F2-318D-7FAA-D4D2-E0DBDEE1C0E9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19" creationId="{98498A07-DD63-FD41-5257-B50EDB985589}"/>
          </ac:spMkLst>
        </pc:spChg>
        <pc:spChg chg="mod">
          <ac:chgData name="Siegbert Rudolph" userId="2af4d44886c067cc" providerId="LiveId" clId="{3B592045-C9CD-4AD8-AE06-39BE9DFBC49D}" dt="2023-03-06T13:11:54.494" v="507" actId="1038"/>
          <ac:spMkLst>
            <pc:docMk/>
            <pc:sldMk cId="1593738091" sldId="689"/>
            <ac:spMk id="20" creationId="{172D8026-F1B5-72B0-B568-72907F8E6239}"/>
          </ac:spMkLst>
        </pc:spChg>
      </pc:sldChg>
      <pc:sldChg chg="addSp delSp modSp add del mod">
        <pc:chgData name="Siegbert Rudolph" userId="2af4d44886c067cc" providerId="LiveId" clId="{3B592045-C9CD-4AD8-AE06-39BE9DFBC49D}" dt="2023-03-06T13:09:23.460" v="412" actId="47"/>
        <pc:sldMkLst>
          <pc:docMk/>
          <pc:sldMk cId="4026002723" sldId="689"/>
        </pc:sldMkLst>
        <pc:spChg chg="add mod">
          <ac:chgData name="Siegbert Rudolph" userId="2af4d44886c067cc" providerId="LiveId" clId="{3B592045-C9CD-4AD8-AE06-39BE9DFBC49D}" dt="2023-03-06T13:08:34.258" v="397"/>
          <ac:spMkLst>
            <pc:docMk/>
            <pc:sldMk cId="4026002723" sldId="689"/>
            <ac:spMk id="2" creationId="{90046C13-40FE-C9F8-E1AD-8FFF3CC0876F}"/>
          </ac:spMkLst>
        </pc:spChg>
        <pc:spChg chg="del">
          <ac:chgData name="Siegbert Rudolph" userId="2af4d44886c067cc" providerId="LiveId" clId="{3B592045-C9CD-4AD8-AE06-39BE9DFBC49D}" dt="2023-03-06T13:08:32.893" v="396" actId="478"/>
          <ac:spMkLst>
            <pc:docMk/>
            <pc:sldMk cId="4026002723" sldId="689"/>
            <ac:spMk id="3" creationId="{20891446-10D7-4549-8F40-14BC296CD323}"/>
          </ac:spMkLst>
        </pc:spChg>
      </pc:sldChg>
      <pc:sldChg chg="addSp delSp modSp add mod delAnim">
        <pc:chgData name="Siegbert Rudolph" userId="2af4d44886c067cc" providerId="LiveId" clId="{3B592045-C9CD-4AD8-AE06-39BE9DFBC49D}" dt="2023-03-06T17:09:57.233" v="6514" actId="1037"/>
        <pc:sldMkLst>
          <pc:docMk/>
          <pc:sldMk cId="3779182227" sldId="690"/>
        </pc:sldMkLst>
        <pc:spChg chg="mod">
          <ac:chgData name="Siegbert Rudolph" userId="2af4d44886c067cc" providerId="LiveId" clId="{3B592045-C9CD-4AD8-AE06-39BE9DFBC49D}" dt="2023-03-06T13:42:04.329" v="1772" actId="1037"/>
          <ac:spMkLst>
            <pc:docMk/>
            <pc:sldMk cId="3779182227" sldId="690"/>
            <ac:spMk id="2" creationId="{E0859D59-9EA5-8B32-2D21-0B7B7AA3AEA0}"/>
          </ac:spMkLst>
        </pc:spChg>
        <pc:spChg chg="del">
          <ac:chgData name="Siegbert Rudolph" userId="2af4d44886c067cc" providerId="LiveId" clId="{3B592045-C9CD-4AD8-AE06-39BE9DFBC49D}" dt="2023-03-06T14:36:58.641" v="3377" actId="478"/>
          <ac:spMkLst>
            <pc:docMk/>
            <pc:sldMk cId="3779182227" sldId="690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09:48.876" v="6507" actId="167"/>
          <ac:spMkLst>
            <pc:docMk/>
            <pc:sldMk cId="3779182227" sldId="690"/>
            <ac:spMk id="3" creationId="{9CF4F4C8-463D-016B-4506-DE0D2A3442EA}"/>
          </ac:spMkLst>
        </pc:spChg>
        <pc:spChg chg="add del mod">
          <ac:chgData name="Siegbert Rudolph" userId="2af4d44886c067cc" providerId="LiveId" clId="{3B592045-C9CD-4AD8-AE06-39BE9DFBC49D}" dt="2023-03-06T15:01:12.704" v="3985" actId="478"/>
          <ac:spMkLst>
            <pc:docMk/>
            <pc:sldMk cId="3779182227" sldId="690"/>
            <ac:spMk id="4" creationId="{96FD0B53-34C5-41E6-B908-317B1A0A1967}"/>
          </ac:spMkLst>
        </pc:spChg>
        <pc:spChg chg="add del mod">
          <ac:chgData name="Siegbert Rudolph" userId="2af4d44886c067cc" providerId="LiveId" clId="{3B592045-C9CD-4AD8-AE06-39BE9DFBC49D}" dt="2023-03-06T16:11:23.177" v="4462" actId="478"/>
          <ac:spMkLst>
            <pc:docMk/>
            <pc:sldMk cId="3779182227" sldId="690"/>
            <ac:spMk id="5" creationId="{D3F0BA5D-4CC0-6683-27E6-3A2C0497394B}"/>
          </ac:spMkLst>
        </pc:spChg>
        <pc:spChg chg="del">
          <ac:chgData name="Siegbert Rudolph" userId="2af4d44886c067cc" providerId="LiveId" clId="{3B592045-C9CD-4AD8-AE06-39BE9DFBC49D}" dt="2023-03-06T13:45:24.288" v="1800" actId="478"/>
          <ac:spMkLst>
            <pc:docMk/>
            <pc:sldMk cId="3779182227" sldId="690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36:27.997" v="1429" actId="20577"/>
          <ac:spMkLst>
            <pc:docMk/>
            <pc:sldMk cId="3779182227" sldId="690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7:09:57.233" v="6514" actId="1037"/>
          <ac:spMkLst>
            <pc:docMk/>
            <pc:sldMk cId="3779182227" sldId="690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37:33.807" v="1573" actId="408"/>
          <ac:spMkLst>
            <pc:docMk/>
            <pc:sldMk cId="3779182227" sldId="690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6:27:41.161" v="4828" actId="1038"/>
          <ac:spMkLst>
            <pc:docMk/>
            <pc:sldMk cId="3779182227" sldId="690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37:25.093" v="1572" actId="1038"/>
          <ac:spMkLst>
            <pc:docMk/>
            <pc:sldMk cId="3779182227" sldId="690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6:27:47.328" v="4834" actId="1037"/>
          <ac:spMkLst>
            <pc:docMk/>
            <pc:sldMk cId="3779182227" sldId="690"/>
            <ac:spMk id="12" creationId="{FEA5B0C8-2EC5-0AAD-9BB1-1DEAA66DA3FE}"/>
          </ac:spMkLst>
        </pc:spChg>
        <pc:spChg chg="del mod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3" creationId="{A0758C57-AB08-4B9E-6CB5-437D5C8651D2}"/>
          </ac:spMkLst>
        </pc:spChg>
        <pc:spChg chg="del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5" creationId="{0B2BBEB3-0F88-5D14-5939-2F4496207307}"/>
          </ac:spMkLst>
        </pc:spChg>
        <pc:spChg chg="del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3:37:20.020" v="1518" actId="478"/>
          <ac:spMkLst>
            <pc:docMk/>
            <pc:sldMk cId="3779182227" sldId="690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3:36:13.627" v="1407" actId="478"/>
          <ac:spMkLst>
            <pc:docMk/>
            <pc:sldMk cId="3779182227" sldId="690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6:27:09.937" v="4814" actId="478"/>
          <ac:spMkLst>
            <pc:docMk/>
            <pc:sldMk cId="3779182227" sldId="690"/>
            <ac:spMk id="22" creationId="{416C9A88-D594-3338-CE36-56D55D4217B9}"/>
          </ac:spMkLst>
        </pc:spChg>
        <pc:spChg chg="add mod">
          <ac:chgData name="Siegbert Rudolph" userId="2af4d44886c067cc" providerId="LiveId" clId="{3B592045-C9CD-4AD8-AE06-39BE9DFBC49D}" dt="2023-03-06T16:11:24.952" v="4463"/>
          <ac:spMkLst>
            <pc:docMk/>
            <pc:sldMk cId="3779182227" sldId="690"/>
            <ac:spMk id="23" creationId="{67D3633F-9C8B-A4C8-E9E1-1AEEDA9D0D28}"/>
          </ac:spMkLst>
        </pc:spChg>
        <pc:spChg chg="add del mod">
          <ac:chgData name="Siegbert Rudolph" userId="2af4d44886c067cc" providerId="LiveId" clId="{3B592045-C9CD-4AD8-AE06-39BE9DFBC49D}" dt="2023-03-06T17:09:43.250" v="6505" actId="478"/>
          <ac:spMkLst>
            <pc:docMk/>
            <pc:sldMk cId="3779182227" sldId="690"/>
            <ac:spMk id="24" creationId="{88D3103E-A4F5-2662-7723-42A1D751E16D}"/>
          </ac:spMkLst>
        </pc:spChg>
      </pc:sldChg>
      <pc:sldChg chg="addSp delSp modSp add mod ord delAnim modAnim">
        <pc:chgData name="Siegbert Rudolph" userId="2af4d44886c067cc" providerId="LiveId" clId="{3B592045-C9CD-4AD8-AE06-39BE9DFBC49D}" dt="2023-03-06T17:10:25.091" v="6518" actId="167"/>
        <pc:sldMkLst>
          <pc:docMk/>
          <pc:sldMk cId="33260611" sldId="691"/>
        </pc:sldMkLst>
        <pc:spChg chg="mod">
          <ac:chgData name="Siegbert Rudolph" userId="2af4d44886c067cc" providerId="LiveId" clId="{3B592045-C9CD-4AD8-AE06-39BE9DFBC49D}" dt="2023-03-06T13:41:23.716" v="1739" actId="20577"/>
          <ac:spMkLst>
            <pc:docMk/>
            <pc:sldMk cId="33260611" sldId="691"/>
            <ac:spMk id="2" creationId="{E0859D59-9EA5-8B32-2D21-0B7B7AA3AEA0}"/>
          </ac:spMkLst>
        </pc:spChg>
        <pc:spChg chg="del">
          <ac:chgData name="Siegbert Rudolph" userId="2af4d44886c067cc" providerId="LiveId" clId="{3B592045-C9CD-4AD8-AE06-39BE9DFBC49D}" dt="2023-03-06T14:37:03.199" v="3379" actId="478"/>
          <ac:spMkLst>
            <pc:docMk/>
            <pc:sldMk cId="33260611" sldId="691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0:25.091" v="6518" actId="167"/>
          <ac:spMkLst>
            <pc:docMk/>
            <pc:sldMk cId="33260611" sldId="691"/>
            <ac:spMk id="3" creationId="{B6BFDB22-2CD0-33FF-787B-85BAC92A601F}"/>
          </ac:spMkLst>
        </pc:spChg>
        <pc:spChg chg="add del mod">
          <ac:chgData name="Siegbert Rudolph" userId="2af4d44886c067cc" providerId="LiveId" clId="{3B592045-C9CD-4AD8-AE06-39BE9DFBC49D}" dt="2023-03-06T15:03:20.381" v="4160" actId="478"/>
          <ac:spMkLst>
            <pc:docMk/>
            <pc:sldMk cId="33260611" sldId="691"/>
            <ac:spMk id="4" creationId="{69401065-5510-82BE-3260-C950B99F6E9F}"/>
          </ac:spMkLst>
        </pc:spChg>
        <pc:spChg chg="add del mod">
          <ac:chgData name="Siegbert Rudolph" userId="2af4d44886c067cc" providerId="LiveId" clId="{3B592045-C9CD-4AD8-AE06-39BE9DFBC49D}" dt="2023-03-06T16:11:28.601" v="4464" actId="478"/>
          <ac:spMkLst>
            <pc:docMk/>
            <pc:sldMk cId="33260611" sldId="691"/>
            <ac:spMk id="5" creationId="{BE895C3D-12F5-F6C6-E90E-5DA0D2A67F9E}"/>
          </ac:spMkLst>
        </pc:spChg>
        <pc:spChg chg="del">
          <ac:chgData name="Siegbert Rudolph" userId="2af4d44886c067cc" providerId="LiveId" clId="{3B592045-C9CD-4AD8-AE06-39BE9DFBC49D}" dt="2023-03-06T13:45:41.900" v="1807" actId="478"/>
          <ac:spMkLst>
            <pc:docMk/>
            <pc:sldMk cId="33260611" sldId="691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40:47.409" v="1735" actId="1038"/>
          <ac:spMkLst>
            <pc:docMk/>
            <pc:sldMk cId="33260611" sldId="691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6:28:10.235" v="4844" actId="1038"/>
          <ac:spMkLst>
            <pc:docMk/>
            <pc:sldMk cId="33260611" sldId="691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40:37.613" v="1696" actId="20577"/>
          <ac:spMkLst>
            <pc:docMk/>
            <pc:sldMk cId="33260611" sldId="691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6:28:15.788" v="4846" actId="1037"/>
          <ac:spMkLst>
            <pc:docMk/>
            <pc:sldMk cId="33260611" sldId="691"/>
            <ac:spMk id="10" creationId="{7CAA9AA1-1396-560D-0CB7-630B9D26D87F}"/>
          </ac:spMkLst>
        </pc:spChg>
        <pc:spChg chg="del mod">
          <ac:chgData name="Siegbert Rudolph" userId="2af4d44886c067cc" providerId="LiveId" clId="{3B592045-C9CD-4AD8-AE06-39BE9DFBC49D}" dt="2023-03-06T13:40:41.198" v="1697" actId="478"/>
          <ac:spMkLst>
            <pc:docMk/>
            <pc:sldMk cId="33260611" sldId="691"/>
            <ac:spMk id="11" creationId="{3C9D6361-A91A-649D-1F01-7FB0B180FCDB}"/>
          </ac:spMkLst>
        </pc:spChg>
        <pc:spChg chg="del mod">
          <ac:chgData name="Siegbert Rudolph" userId="2af4d44886c067cc" providerId="LiveId" clId="{3B592045-C9CD-4AD8-AE06-39BE9DFBC49D}" dt="2023-03-06T13:46:05.021" v="1815" actId="478"/>
          <ac:spMkLst>
            <pc:docMk/>
            <pc:sldMk cId="33260611" sldId="691"/>
            <ac:spMk id="12" creationId="{FEA5B0C8-2EC5-0AAD-9BB1-1DEAA66DA3FE}"/>
          </ac:spMkLst>
        </pc:spChg>
        <pc:spChg chg="del mod">
          <ac:chgData name="Siegbert Rudolph" userId="2af4d44886c067cc" providerId="LiveId" clId="{3B592045-C9CD-4AD8-AE06-39BE9DFBC49D}" dt="2023-03-06T13:40:41.198" v="1697" actId="478"/>
          <ac:spMkLst>
            <pc:docMk/>
            <pc:sldMk cId="33260611" sldId="691"/>
            <ac:spMk id="13" creationId="{A0758C57-AB08-4B9E-6CB5-437D5C8651D2}"/>
          </ac:spMkLst>
        </pc:spChg>
        <pc:spChg chg="del mod">
          <ac:chgData name="Siegbert Rudolph" userId="2af4d44886c067cc" providerId="LiveId" clId="{3B592045-C9CD-4AD8-AE06-39BE9DFBC49D}" dt="2023-03-06T13:46:05.021" v="1815" actId="478"/>
          <ac:spMkLst>
            <pc:docMk/>
            <pc:sldMk cId="33260611" sldId="691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3:40:41.198" v="1697" actId="478"/>
          <ac:spMkLst>
            <pc:docMk/>
            <pc:sldMk cId="33260611" sldId="691"/>
            <ac:spMk id="15" creationId="{0B2BBEB3-0F88-5D14-5939-2F4496207307}"/>
          </ac:spMkLst>
        </pc:spChg>
        <pc:spChg chg="del mod">
          <ac:chgData name="Siegbert Rudolph" userId="2af4d44886c067cc" providerId="LiveId" clId="{3B592045-C9CD-4AD8-AE06-39BE9DFBC49D}" dt="2023-03-06T13:46:05.021" v="1815" actId="478"/>
          <ac:spMkLst>
            <pc:docMk/>
            <pc:sldMk cId="33260611" sldId="691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3:40:41.198" v="1697" actId="478"/>
          <ac:spMkLst>
            <pc:docMk/>
            <pc:sldMk cId="33260611" sldId="691"/>
            <ac:spMk id="17" creationId="{762FF266-186F-4D32-08E4-40C87D7283F8}"/>
          </ac:spMkLst>
        </pc:spChg>
        <pc:spChg chg="del mod">
          <ac:chgData name="Siegbert Rudolph" userId="2af4d44886c067cc" providerId="LiveId" clId="{3B592045-C9CD-4AD8-AE06-39BE9DFBC49D}" dt="2023-03-06T13:46:05.021" v="1815" actId="478"/>
          <ac:spMkLst>
            <pc:docMk/>
            <pc:sldMk cId="33260611" sldId="691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3:40:41.198" v="1697" actId="478"/>
          <ac:spMkLst>
            <pc:docMk/>
            <pc:sldMk cId="33260611" sldId="691"/>
            <ac:spMk id="19" creationId="{98498A07-DD63-FD41-5257-B50EDB985589}"/>
          </ac:spMkLst>
        </pc:spChg>
        <pc:spChg chg="del mod">
          <ac:chgData name="Siegbert Rudolph" userId="2af4d44886c067cc" providerId="LiveId" clId="{3B592045-C9CD-4AD8-AE06-39BE9DFBC49D}" dt="2023-03-06T13:46:05.021" v="1815" actId="478"/>
          <ac:spMkLst>
            <pc:docMk/>
            <pc:sldMk cId="33260611" sldId="691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3:38:53.416" v="1595" actId="478"/>
          <ac:spMkLst>
            <pc:docMk/>
            <pc:sldMk cId="33260611" sldId="691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6:27:58.611" v="4836" actId="478"/>
          <ac:spMkLst>
            <pc:docMk/>
            <pc:sldMk cId="33260611" sldId="691"/>
            <ac:spMk id="22" creationId="{9CFF647B-4E8A-6BB6-376E-A60C1BB962D1}"/>
          </ac:spMkLst>
        </pc:spChg>
        <pc:spChg chg="add mod">
          <ac:chgData name="Siegbert Rudolph" userId="2af4d44886c067cc" providerId="LiveId" clId="{3B592045-C9CD-4AD8-AE06-39BE9DFBC49D}" dt="2023-03-06T16:11:31.034" v="4465"/>
          <ac:spMkLst>
            <pc:docMk/>
            <pc:sldMk cId="33260611" sldId="691"/>
            <ac:spMk id="23" creationId="{2E85C24B-833B-D940-EB94-99D7EDAAD3F9}"/>
          </ac:spMkLst>
        </pc:spChg>
        <pc:spChg chg="add del mod">
          <ac:chgData name="Siegbert Rudolph" userId="2af4d44886c067cc" providerId="LiveId" clId="{3B592045-C9CD-4AD8-AE06-39BE9DFBC49D}" dt="2023-03-06T17:10:09.034" v="6515" actId="478"/>
          <ac:spMkLst>
            <pc:docMk/>
            <pc:sldMk cId="33260611" sldId="691"/>
            <ac:spMk id="24" creationId="{BDC8C800-B8C6-6705-9F4E-3244CF41B268}"/>
          </ac:spMkLst>
        </pc:spChg>
      </pc:sldChg>
      <pc:sldChg chg="addSp delSp modSp add mod delAnim modAnim">
        <pc:chgData name="Siegbert Rudolph" userId="2af4d44886c067cc" providerId="LiveId" clId="{3B592045-C9CD-4AD8-AE06-39BE9DFBC49D}" dt="2023-03-06T17:11:05.536" v="6539" actId="1038"/>
        <pc:sldMkLst>
          <pc:docMk/>
          <pc:sldMk cId="580103909" sldId="692"/>
        </pc:sldMkLst>
        <pc:spChg chg="mod">
          <ac:chgData name="Siegbert Rudolph" userId="2af4d44886c067cc" providerId="LiveId" clId="{3B592045-C9CD-4AD8-AE06-39BE9DFBC49D}" dt="2023-03-06T14:01:24.854" v="2285" actId="20577"/>
          <ac:spMkLst>
            <pc:docMk/>
            <pc:sldMk cId="580103909" sldId="692"/>
            <ac:spMk id="2" creationId="{E0859D59-9EA5-8B32-2D21-0B7B7AA3AEA0}"/>
          </ac:spMkLst>
        </pc:spChg>
        <pc:spChg chg="del">
          <ac:chgData name="Siegbert Rudolph" userId="2af4d44886c067cc" providerId="LiveId" clId="{3B592045-C9CD-4AD8-AE06-39BE9DFBC49D}" dt="2023-03-06T14:37:07.927" v="3381" actId="478"/>
          <ac:spMkLst>
            <pc:docMk/>
            <pc:sldMk cId="580103909" sldId="692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0:42.652" v="6521" actId="167"/>
          <ac:spMkLst>
            <pc:docMk/>
            <pc:sldMk cId="580103909" sldId="692"/>
            <ac:spMk id="3" creationId="{31F7382A-E163-2B57-2104-093BC851E314}"/>
          </ac:spMkLst>
        </pc:spChg>
        <pc:spChg chg="add del mod">
          <ac:chgData name="Siegbert Rudolph" userId="2af4d44886c067cc" providerId="LiveId" clId="{3B592045-C9CD-4AD8-AE06-39BE9DFBC49D}" dt="2023-03-06T16:11:34.366" v="4466" actId="478"/>
          <ac:spMkLst>
            <pc:docMk/>
            <pc:sldMk cId="580103909" sldId="692"/>
            <ac:spMk id="4" creationId="{591B7CF1-B86F-254E-13A7-FFB084EA9FAC}"/>
          </ac:spMkLst>
        </pc:spChg>
        <pc:spChg chg="add del mod">
          <ac:chgData name="Siegbert Rudolph" userId="2af4d44886c067cc" providerId="LiveId" clId="{3B592045-C9CD-4AD8-AE06-39BE9DFBC49D}" dt="2023-03-06T16:28:25.503" v="4848" actId="478"/>
          <ac:spMkLst>
            <pc:docMk/>
            <pc:sldMk cId="580103909" sldId="692"/>
            <ac:spMk id="5" creationId="{5799D467-E68B-75BE-1FA7-F3F9FC283A0F}"/>
          </ac:spMkLst>
        </pc:spChg>
        <pc:spChg chg="del mod">
          <ac:chgData name="Siegbert Rudolph" userId="2af4d44886c067cc" providerId="LiveId" clId="{3B592045-C9CD-4AD8-AE06-39BE9DFBC49D}" dt="2023-03-06T16:06:56.850" v="4239" actId="478"/>
          <ac:spMkLst>
            <pc:docMk/>
            <pc:sldMk cId="580103909" sldId="692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50:27.506" v="1954" actId="20577"/>
          <ac:spMkLst>
            <pc:docMk/>
            <pc:sldMk cId="580103909" sldId="692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7:10:52.380" v="6526" actId="1037"/>
          <ac:spMkLst>
            <pc:docMk/>
            <pc:sldMk cId="580103909" sldId="692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50:41.591" v="1974" actId="20577"/>
          <ac:spMkLst>
            <pc:docMk/>
            <pc:sldMk cId="580103909" sldId="692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10:58.796" v="6533" actId="1038"/>
          <ac:spMkLst>
            <pc:docMk/>
            <pc:sldMk cId="580103909" sldId="692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50:54.772" v="2045" actId="20577"/>
          <ac:spMkLst>
            <pc:docMk/>
            <pc:sldMk cId="580103909" sldId="692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7:11:05.536" v="6539" actId="1038"/>
          <ac:spMkLst>
            <pc:docMk/>
            <pc:sldMk cId="580103909" sldId="692"/>
            <ac:spMk id="12" creationId="{FEA5B0C8-2EC5-0AAD-9BB1-1DEAA66DA3FE}"/>
          </ac:spMkLst>
        </pc:spChg>
        <pc:spChg chg="del mod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3" creationId="{A0758C57-AB08-4B9E-6CB5-437D5C8651D2}"/>
          </ac:spMkLst>
        </pc:spChg>
        <pc:spChg chg="del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5" creationId="{0B2BBEB3-0F88-5D14-5939-2F4496207307}"/>
          </ac:spMkLst>
        </pc:spChg>
        <pc:spChg chg="del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3:49:29.775" v="1925" actId="478"/>
          <ac:spMkLst>
            <pc:docMk/>
            <pc:sldMk cId="580103909" sldId="692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3:47:39.123" v="1828" actId="478"/>
          <ac:spMkLst>
            <pc:docMk/>
            <pc:sldMk cId="580103909" sldId="692"/>
            <ac:spMk id="21" creationId="{9D0266A3-1AC8-871C-CFF5-D2D5938A303A}"/>
          </ac:spMkLst>
        </pc:spChg>
        <pc:spChg chg="add mod">
          <ac:chgData name="Siegbert Rudolph" userId="2af4d44886c067cc" providerId="LiveId" clId="{3B592045-C9CD-4AD8-AE06-39BE9DFBC49D}" dt="2023-03-06T16:11:35.796" v="4467"/>
          <ac:spMkLst>
            <pc:docMk/>
            <pc:sldMk cId="580103909" sldId="692"/>
            <ac:spMk id="22" creationId="{8F5F2894-1563-71D6-44F6-4960BFD68698}"/>
          </ac:spMkLst>
        </pc:spChg>
        <pc:spChg chg="add del mod">
          <ac:chgData name="Siegbert Rudolph" userId="2af4d44886c067cc" providerId="LiveId" clId="{3B592045-C9CD-4AD8-AE06-39BE9DFBC49D}" dt="2023-03-06T17:10:37.162" v="6519" actId="478"/>
          <ac:spMkLst>
            <pc:docMk/>
            <pc:sldMk cId="580103909" sldId="692"/>
            <ac:spMk id="23" creationId="{30897005-B072-FA90-9B14-AD5721EF41DB}"/>
          </ac:spMkLst>
        </pc:spChg>
      </pc:sldChg>
      <pc:sldChg chg="addSp delSp modSp add mod delAnim modAnim">
        <pc:chgData name="Siegbert Rudolph" userId="2af4d44886c067cc" providerId="LiveId" clId="{3B592045-C9CD-4AD8-AE06-39BE9DFBC49D}" dt="2023-03-06T17:11:38.154" v="6560" actId="1038"/>
        <pc:sldMkLst>
          <pc:docMk/>
          <pc:sldMk cId="1723517149" sldId="693"/>
        </pc:sldMkLst>
        <pc:spChg chg="mod">
          <ac:chgData name="Siegbert Rudolph" userId="2af4d44886c067cc" providerId="LiveId" clId="{3B592045-C9CD-4AD8-AE06-39BE9DFBC49D}" dt="2023-03-06T14:01:39.065" v="2289" actId="20577"/>
          <ac:spMkLst>
            <pc:docMk/>
            <pc:sldMk cId="1723517149" sldId="693"/>
            <ac:spMk id="2" creationId="{E0859D59-9EA5-8B32-2D21-0B7B7AA3AEA0}"/>
          </ac:spMkLst>
        </pc:spChg>
        <pc:spChg chg="del">
          <ac:chgData name="Siegbert Rudolph" userId="2af4d44886c067cc" providerId="LiveId" clId="{3B592045-C9CD-4AD8-AE06-39BE9DFBC49D}" dt="2023-03-06T14:37:13.361" v="3383" actId="478"/>
          <ac:spMkLst>
            <pc:docMk/>
            <pc:sldMk cId="1723517149" sldId="693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1:15.566" v="6542" actId="167"/>
          <ac:spMkLst>
            <pc:docMk/>
            <pc:sldMk cId="1723517149" sldId="693"/>
            <ac:spMk id="3" creationId="{D3870893-3062-6A7D-1300-DF3FEB17E127}"/>
          </ac:spMkLst>
        </pc:spChg>
        <pc:spChg chg="add del mod">
          <ac:chgData name="Siegbert Rudolph" userId="2af4d44886c067cc" providerId="LiveId" clId="{3B592045-C9CD-4AD8-AE06-39BE9DFBC49D}" dt="2023-03-06T16:07:58.883" v="4301" actId="478"/>
          <ac:spMkLst>
            <pc:docMk/>
            <pc:sldMk cId="1723517149" sldId="693"/>
            <ac:spMk id="4" creationId="{46CBB091-957F-E7FD-5C49-7797F8593483}"/>
          </ac:spMkLst>
        </pc:spChg>
        <pc:spChg chg="add del mod">
          <ac:chgData name="Siegbert Rudolph" userId="2af4d44886c067cc" providerId="LiveId" clId="{3B592045-C9CD-4AD8-AE06-39BE9DFBC49D}" dt="2023-03-06T16:11:39.440" v="4468" actId="478"/>
          <ac:spMkLst>
            <pc:docMk/>
            <pc:sldMk cId="1723517149" sldId="693"/>
            <ac:spMk id="5" creationId="{806E4C2F-C6BD-0FC5-00EA-9B111EB744B2}"/>
          </ac:spMkLst>
        </pc:spChg>
        <pc:spChg chg="del">
          <ac:chgData name="Siegbert Rudolph" userId="2af4d44886c067cc" providerId="LiveId" clId="{3B592045-C9CD-4AD8-AE06-39BE9DFBC49D}" dt="2023-03-06T13:46:34.635" v="1816" actId="478"/>
          <ac:spMkLst>
            <pc:docMk/>
            <pc:sldMk cId="1723517149" sldId="693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3:53:34.677" v="2075" actId="20577"/>
          <ac:spMkLst>
            <pc:docMk/>
            <pc:sldMk cId="1723517149" sldId="693"/>
            <ac:spMk id="7" creationId="{400A0493-5301-5556-5AD4-21B35DD53EA1}"/>
          </ac:spMkLst>
        </pc:spChg>
        <pc:spChg chg="mod ord">
          <ac:chgData name="Siegbert Rudolph" userId="2af4d44886c067cc" providerId="LiveId" clId="{3B592045-C9CD-4AD8-AE06-39BE9DFBC49D}" dt="2023-03-06T17:11:23.406" v="6549" actId="1037"/>
          <ac:spMkLst>
            <pc:docMk/>
            <pc:sldMk cId="1723517149" sldId="693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3:54:48.852" v="2264" actId="408"/>
          <ac:spMkLst>
            <pc:docMk/>
            <pc:sldMk cId="1723517149" sldId="693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6:29:43.103" v="4870" actId="1037"/>
          <ac:spMkLst>
            <pc:docMk/>
            <pc:sldMk cId="1723517149" sldId="693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3:54:48.852" v="2264" actId="408"/>
          <ac:spMkLst>
            <pc:docMk/>
            <pc:sldMk cId="1723517149" sldId="693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6:29:43.103" v="4870" actId="1037"/>
          <ac:spMkLst>
            <pc:docMk/>
            <pc:sldMk cId="1723517149" sldId="693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3:54:37.422" v="2262" actId="1038"/>
          <ac:spMkLst>
            <pc:docMk/>
            <pc:sldMk cId="1723517149" sldId="693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11:38.154" v="6560" actId="1038"/>
          <ac:spMkLst>
            <pc:docMk/>
            <pc:sldMk cId="1723517149" sldId="693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15" creationId="{0B2BBEB3-0F88-5D14-5939-2F4496207307}"/>
          </ac:spMkLst>
        </pc:spChg>
        <pc:spChg chg="del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3:54:33.312" v="2239" actId="478"/>
          <ac:spMkLst>
            <pc:docMk/>
            <pc:sldMk cId="1723517149" sldId="693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3:53:17.479" v="2054" actId="478"/>
          <ac:spMkLst>
            <pc:docMk/>
            <pc:sldMk cId="1723517149" sldId="693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6:29:08.849" v="4858" actId="478"/>
          <ac:spMkLst>
            <pc:docMk/>
            <pc:sldMk cId="1723517149" sldId="693"/>
            <ac:spMk id="22" creationId="{FBCD70C2-CAD5-0376-F3EA-AAEACFBACA4B}"/>
          </ac:spMkLst>
        </pc:spChg>
        <pc:spChg chg="add mod">
          <ac:chgData name="Siegbert Rudolph" userId="2af4d44886c067cc" providerId="LiveId" clId="{3B592045-C9CD-4AD8-AE06-39BE9DFBC49D}" dt="2023-03-06T16:11:40.887" v="4469"/>
          <ac:spMkLst>
            <pc:docMk/>
            <pc:sldMk cId="1723517149" sldId="693"/>
            <ac:spMk id="23" creationId="{F91EEDED-5434-6981-4FDA-11784D52D27E}"/>
          </ac:spMkLst>
        </pc:spChg>
        <pc:spChg chg="add del mod">
          <ac:chgData name="Siegbert Rudolph" userId="2af4d44886c067cc" providerId="LiveId" clId="{3B592045-C9CD-4AD8-AE06-39BE9DFBC49D}" dt="2023-03-06T17:11:10.674" v="6540" actId="478"/>
          <ac:spMkLst>
            <pc:docMk/>
            <pc:sldMk cId="1723517149" sldId="693"/>
            <ac:spMk id="24" creationId="{AB94F57B-B8F4-5F16-0740-A2F504D291BA}"/>
          </ac:spMkLst>
        </pc:spChg>
      </pc:sldChg>
      <pc:sldChg chg="addSp delSp modSp add mod delAnim modAnim">
        <pc:chgData name="Siegbert Rudolph" userId="2af4d44886c067cc" providerId="LiveId" clId="{3B592045-C9CD-4AD8-AE06-39BE9DFBC49D}" dt="2023-03-06T17:12:24.561" v="6593" actId="1038"/>
        <pc:sldMkLst>
          <pc:docMk/>
          <pc:sldMk cId="3407191172" sldId="694"/>
        </pc:sldMkLst>
        <pc:spChg chg="mod">
          <ac:chgData name="Siegbert Rudolph" userId="2af4d44886c067cc" providerId="LiveId" clId="{3B592045-C9CD-4AD8-AE06-39BE9DFBC49D}" dt="2023-03-06T14:04:42.720" v="2551" actId="20577"/>
          <ac:spMkLst>
            <pc:docMk/>
            <pc:sldMk cId="3407191172" sldId="694"/>
            <ac:spMk id="2" creationId="{E0859D59-9EA5-8B32-2D21-0B7B7AA3AEA0}"/>
          </ac:spMkLst>
        </pc:spChg>
        <pc:spChg chg="del mod">
          <ac:chgData name="Siegbert Rudolph" userId="2af4d44886c067cc" providerId="LiveId" clId="{3B592045-C9CD-4AD8-AE06-39BE9DFBC49D}" dt="2023-03-06T16:11:44.846" v="4470" actId="478"/>
          <ac:spMkLst>
            <pc:docMk/>
            <pc:sldMk cId="3407191172" sldId="694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1:49.619" v="6563" actId="167"/>
          <ac:spMkLst>
            <pc:docMk/>
            <pc:sldMk cId="3407191172" sldId="694"/>
            <ac:spMk id="3" creationId="{223D8E10-5829-2BAD-CD31-33610129E5C4}"/>
          </ac:spMkLst>
        </pc:spChg>
        <pc:spChg chg="add del mod">
          <ac:chgData name="Siegbert Rudolph" userId="2af4d44886c067cc" providerId="LiveId" clId="{3B592045-C9CD-4AD8-AE06-39BE9DFBC49D}" dt="2023-03-06T16:19:43.194" v="4512" actId="478"/>
          <ac:spMkLst>
            <pc:docMk/>
            <pc:sldMk cId="3407191172" sldId="694"/>
            <ac:spMk id="4" creationId="{1525B311-1DAF-4B1F-1E59-166CF7F87C10}"/>
          </ac:spMkLst>
        </pc:spChg>
        <pc:spChg chg="add mod">
          <ac:chgData name="Siegbert Rudolph" userId="2af4d44886c067cc" providerId="LiveId" clId="{3B592045-C9CD-4AD8-AE06-39BE9DFBC49D}" dt="2023-03-06T16:11:46.778" v="4471"/>
          <ac:spMkLst>
            <pc:docMk/>
            <pc:sldMk cId="3407191172" sldId="694"/>
            <ac:spMk id="5" creationId="{54CA9D98-71FD-D59D-49F2-BB13D4245EF7}"/>
          </ac:spMkLst>
        </pc:spChg>
        <pc:spChg chg="del">
          <ac:chgData name="Siegbert Rudolph" userId="2af4d44886c067cc" providerId="LiveId" clId="{3B592045-C9CD-4AD8-AE06-39BE9DFBC49D}" dt="2023-03-06T13:46:47.289" v="1819" actId="478"/>
          <ac:spMkLst>
            <pc:docMk/>
            <pc:sldMk cId="3407191172" sldId="694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4:02:01.771" v="2310" actId="20577"/>
          <ac:spMkLst>
            <pc:docMk/>
            <pc:sldMk cId="3407191172" sldId="694"/>
            <ac:spMk id="7" creationId="{400A0493-5301-5556-5AD4-21B35DD53EA1}"/>
          </ac:spMkLst>
        </pc:spChg>
        <pc:spChg chg="mod ord">
          <ac:chgData name="Siegbert Rudolph" userId="2af4d44886c067cc" providerId="LiveId" clId="{3B592045-C9CD-4AD8-AE06-39BE9DFBC49D}" dt="2023-03-06T17:11:56.747" v="6570" actId="1037"/>
          <ac:spMkLst>
            <pc:docMk/>
            <pc:sldMk cId="3407191172" sldId="694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4:04:37.778" v="2547" actId="408"/>
          <ac:spMkLst>
            <pc:docMk/>
            <pc:sldMk cId="3407191172" sldId="694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12:04.207" v="6575" actId="1038"/>
          <ac:spMkLst>
            <pc:docMk/>
            <pc:sldMk cId="3407191172" sldId="694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4:04:37.778" v="2547" actId="408"/>
          <ac:spMkLst>
            <pc:docMk/>
            <pc:sldMk cId="3407191172" sldId="694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6:46:01.361" v="5727" actId="1036"/>
          <ac:spMkLst>
            <pc:docMk/>
            <pc:sldMk cId="3407191172" sldId="694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4:04:37.778" v="2547" actId="408"/>
          <ac:spMkLst>
            <pc:docMk/>
            <pc:sldMk cId="3407191172" sldId="694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12:17.868" v="6586" actId="1038"/>
          <ac:spMkLst>
            <pc:docMk/>
            <pc:sldMk cId="3407191172" sldId="694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06T14:04:18.987" v="2545" actId="20577"/>
          <ac:spMkLst>
            <pc:docMk/>
            <pc:sldMk cId="3407191172" sldId="694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06T17:12:24.561" v="6593" actId="1038"/>
          <ac:spMkLst>
            <pc:docMk/>
            <pc:sldMk cId="3407191172" sldId="694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4:04:29.408" v="2546" actId="478"/>
          <ac:spMkLst>
            <pc:docMk/>
            <pc:sldMk cId="3407191172" sldId="694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4:04:29.408" v="2546" actId="478"/>
          <ac:spMkLst>
            <pc:docMk/>
            <pc:sldMk cId="3407191172" sldId="694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4:04:29.408" v="2546" actId="478"/>
          <ac:spMkLst>
            <pc:docMk/>
            <pc:sldMk cId="3407191172" sldId="694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4:04:29.408" v="2546" actId="478"/>
          <ac:spMkLst>
            <pc:docMk/>
            <pc:sldMk cId="3407191172" sldId="694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4:00:50.645" v="2269" actId="478"/>
          <ac:spMkLst>
            <pc:docMk/>
            <pc:sldMk cId="3407191172" sldId="694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6:45:23.416" v="5692" actId="478"/>
          <ac:spMkLst>
            <pc:docMk/>
            <pc:sldMk cId="3407191172" sldId="694"/>
            <ac:spMk id="22" creationId="{E390C8EC-CBE2-DD6A-ECF0-5DC53912AD55}"/>
          </ac:spMkLst>
        </pc:spChg>
        <pc:spChg chg="add del mod">
          <ac:chgData name="Siegbert Rudolph" userId="2af4d44886c067cc" providerId="LiveId" clId="{3B592045-C9CD-4AD8-AE06-39BE9DFBC49D}" dt="2023-03-06T17:11:42.886" v="6561" actId="478"/>
          <ac:spMkLst>
            <pc:docMk/>
            <pc:sldMk cId="3407191172" sldId="694"/>
            <ac:spMk id="23" creationId="{3FF47DBC-CEDB-759E-C550-52E9A2361323}"/>
          </ac:spMkLst>
        </pc:spChg>
      </pc:sldChg>
      <pc:sldChg chg="addSp delSp modSp add mod delAnim modAnim">
        <pc:chgData name="Siegbert Rudolph" userId="2af4d44886c067cc" providerId="LiveId" clId="{3B592045-C9CD-4AD8-AE06-39BE9DFBC49D}" dt="2023-03-06T17:13:44.276" v="6639" actId="1038"/>
        <pc:sldMkLst>
          <pc:docMk/>
          <pc:sldMk cId="684467158" sldId="695"/>
        </pc:sldMkLst>
        <pc:spChg chg="mod">
          <ac:chgData name="Siegbert Rudolph" userId="2af4d44886c067cc" providerId="LiveId" clId="{3B592045-C9CD-4AD8-AE06-39BE9DFBC49D}" dt="2023-03-06T14:24:01.218" v="2855" actId="20577"/>
          <ac:spMkLst>
            <pc:docMk/>
            <pc:sldMk cId="684467158" sldId="695"/>
            <ac:spMk id="2" creationId="{E0859D59-9EA5-8B32-2D21-0B7B7AA3AEA0}"/>
          </ac:spMkLst>
        </pc:spChg>
        <pc:spChg chg="del">
          <ac:chgData name="Siegbert Rudolph" userId="2af4d44886c067cc" providerId="LiveId" clId="{3B592045-C9CD-4AD8-AE06-39BE9DFBC49D}" dt="2023-03-06T16:11:51.051" v="4472" actId="478"/>
          <ac:spMkLst>
            <pc:docMk/>
            <pc:sldMk cId="684467158" sldId="695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2:37.990" v="6596" actId="167"/>
          <ac:spMkLst>
            <pc:docMk/>
            <pc:sldMk cId="684467158" sldId="695"/>
            <ac:spMk id="3" creationId="{C07E3A2D-4E26-2F23-E167-01599A23D9C8}"/>
          </ac:spMkLst>
        </pc:spChg>
        <pc:spChg chg="add del mod">
          <ac:chgData name="Siegbert Rudolph" userId="2af4d44886c067cc" providerId="LiveId" clId="{3B592045-C9CD-4AD8-AE06-39BE9DFBC49D}" dt="2023-03-06T16:35:26.687" v="4993" actId="478"/>
          <ac:spMkLst>
            <pc:docMk/>
            <pc:sldMk cId="684467158" sldId="695"/>
            <ac:spMk id="4" creationId="{C14A136F-A511-D3C8-0C7B-AE20551FC791}"/>
          </ac:spMkLst>
        </pc:spChg>
        <pc:spChg chg="add mod">
          <ac:chgData name="Siegbert Rudolph" userId="2af4d44886c067cc" providerId="LiveId" clId="{3B592045-C9CD-4AD8-AE06-39BE9DFBC49D}" dt="2023-03-06T16:11:52.293" v="4473"/>
          <ac:spMkLst>
            <pc:docMk/>
            <pc:sldMk cId="684467158" sldId="695"/>
            <ac:spMk id="5" creationId="{E3B3FD09-7EA2-E7AD-F1C3-00ADA8F87AC1}"/>
          </ac:spMkLst>
        </pc:spChg>
        <pc:spChg chg="del">
          <ac:chgData name="Siegbert Rudolph" userId="2af4d44886c067cc" providerId="LiveId" clId="{3B592045-C9CD-4AD8-AE06-39BE9DFBC49D}" dt="2023-03-06T13:46:57.642" v="1822" actId="478"/>
          <ac:spMkLst>
            <pc:docMk/>
            <pc:sldMk cId="684467158" sldId="695"/>
            <ac:spMk id="6" creationId="{5CEE9B6D-2AB3-EDA8-3325-C2F779431653}"/>
          </ac:spMkLst>
        </pc:spChg>
        <pc:spChg chg="mod">
          <ac:chgData name="Siegbert Rudolph" userId="2af4d44886c067cc" providerId="LiveId" clId="{3B592045-C9CD-4AD8-AE06-39BE9DFBC49D}" dt="2023-03-06T16:49:05.662" v="6015" actId="554"/>
          <ac:spMkLst>
            <pc:docMk/>
            <pc:sldMk cId="684467158" sldId="695"/>
            <ac:spMk id="7" creationId="{400A0493-5301-5556-5AD4-21B35DD53EA1}"/>
          </ac:spMkLst>
        </pc:spChg>
        <pc:spChg chg="mod ord">
          <ac:chgData name="Siegbert Rudolph" userId="2af4d44886c067cc" providerId="LiveId" clId="{3B592045-C9CD-4AD8-AE06-39BE9DFBC49D}" dt="2023-03-06T17:13:05.522" v="6613" actId="1037"/>
          <ac:spMkLst>
            <pc:docMk/>
            <pc:sldMk cId="684467158" sldId="695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6:49:05.662" v="6015" actId="554"/>
          <ac:spMkLst>
            <pc:docMk/>
            <pc:sldMk cId="684467158" sldId="695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13:25.210" v="6621" actId="1038"/>
          <ac:spMkLst>
            <pc:docMk/>
            <pc:sldMk cId="684467158" sldId="695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6:49:05.662" v="6015" actId="554"/>
          <ac:spMkLst>
            <pc:docMk/>
            <pc:sldMk cId="684467158" sldId="695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7:13:35.454" v="6630" actId="1038"/>
          <ac:spMkLst>
            <pc:docMk/>
            <pc:sldMk cId="684467158" sldId="695"/>
            <ac:spMk id="12" creationId="{FEA5B0C8-2EC5-0AAD-9BB1-1DEAA66DA3FE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3" creationId="{A0758C57-AB08-4B9E-6CB5-437D5C8651D2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5" creationId="{0B2BBEB3-0F88-5D14-5939-2F4496207307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6" creationId="{B6215EDF-66E4-955B-7DBA-CC217475A088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7" creationId="{762FF266-186F-4D32-08E4-40C87D7283F8}"/>
          </ac:spMkLst>
        </pc:spChg>
        <pc:spChg chg="del mod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4:10:12.828" v="2710" actId="478"/>
          <ac:spMkLst>
            <pc:docMk/>
            <pc:sldMk cId="684467158" sldId="695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4:08:57.608" v="2560" actId="478"/>
          <ac:spMkLst>
            <pc:docMk/>
            <pc:sldMk cId="684467158" sldId="695"/>
            <ac:spMk id="21" creationId="{9D0266A3-1AC8-871C-CFF5-D2D5938A303A}"/>
          </ac:spMkLst>
        </pc:spChg>
        <pc:spChg chg="add del mod">
          <ac:chgData name="Siegbert Rudolph" userId="2af4d44886c067cc" providerId="LiveId" clId="{3B592045-C9CD-4AD8-AE06-39BE9DFBC49D}" dt="2023-03-06T17:12:29.652" v="6594" actId="478"/>
          <ac:spMkLst>
            <pc:docMk/>
            <pc:sldMk cId="684467158" sldId="695"/>
            <ac:spMk id="22" creationId="{32585905-221C-1DE0-24E2-615D1F7B050B}"/>
          </ac:spMkLst>
        </pc:spChg>
        <pc:spChg chg="add mod">
          <ac:chgData name="Siegbert Rudolph" userId="2af4d44886c067cc" providerId="LiveId" clId="{3B592045-C9CD-4AD8-AE06-39BE9DFBC49D}" dt="2023-03-06T16:49:05.662" v="6015" actId="554"/>
          <ac:spMkLst>
            <pc:docMk/>
            <pc:sldMk cId="684467158" sldId="695"/>
            <ac:spMk id="23" creationId="{5A7FBE83-4083-A5F9-33A9-9D10ECE882E8}"/>
          </ac:spMkLst>
        </pc:spChg>
        <pc:spChg chg="add mod">
          <ac:chgData name="Siegbert Rudolph" userId="2af4d44886c067cc" providerId="LiveId" clId="{3B592045-C9CD-4AD8-AE06-39BE9DFBC49D}" dt="2023-03-06T17:13:44.276" v="6639" actId="1038"/>
          <ac:spMkLst>
            <pc:docMk/>
            <pc:sldMk cId="684467158" sldId="695"/>
            <ac:spMk id="24" creationId="{9F143608-D3FF-C300-95EB-6B2446B9AAC1}"/>
          </ac:spMkLst>
        </pc:spChg>
      </pc:sldChg>
      <pc:sldChg chg="addSp delSp modSp add mod delAnim modAnim">
        <pc:chgData name="Siegbert Rudolph" userId="2af4d44886c067cc" providerId="LiveId" clId="{3B592045-C9CD-4AD8-AE06-39BE9DFBC49D}" dt="2023-03-11T10:06:03.473" v="8069"/>
        <pc:sldMkLst>
          <pc:docMk/>
          <pc:sldMk cId="199724397" sldId="696"/>
        </pc:sldMkLst>
        <pc:spChg chg="mod">
          <ac:chgData name="Siegbert Rudolph" userId="2af4d44886c067cc" providerId="LiveId" clId="{3B592045-C9CD-4AD8-AE06-39BE9DFBC49D}" dt="2023-03-06T16:54:10.014" v="6309" actId="20577"/>
          <ac:spMkLst>
            <pc:docMk/>
            <pc:sldMk cId="199724397" sldId="696"/>
            <ac:spMk id="2" creationId="{E0859D59-9EA5-8B32-2D21-0B7B7AA3AEA0}"/>
          </ac:spMkLst>
        </pc:spChg>
        <pc:spChg chg="del mod">
          <ac:chgData name="Siegbert Rudolph" userId="2af4d44886c067cc" providerId="LiveId" clId="{3B592045-C9CD-4AD8-AE06-39BE9DFBC49D}" dt="2023-03-06T16:11:56.267" v="4474" actId="478"/>
          <ac:spMkLst>
            <pc:docMk/>
            <pc:sldMk cId="199724397" sldId="696"/>
            <ac:spMk id="3" creationId="{20891446-10D7-4549-8F40-14BC296CD323}"/>
          </ac:spMkLst>
        </pc:spChg>
        <pc:spChg chg="add mod">
          <ac:chgData name="Siegbert Rudolph" userId="2af4d44886c067cc" providerId="LiveId" clId="{3B592045-C9CD-4AD8-AE06-39BE9DFBC49D}" dt="2023-03-06T17:14:18.943" v="6642" actId="167"/>
          <ac:spMkLst>
            <pc:docMk/>
            <pc:sldMk cId="199724397" sldId="696"/>
            <ac:spMk id="3" creationId="{35AAC55F-BFB1-2B8C-C952-4D68EB8E0573}"/>
          </ac:spMkLst>
        </pc:spChg>
        <pc:spChg chg="add mod">
          <ac:chgData name="Siegbert Rudolph" userId="2af4d44886c067cc" providerId="LiveId" clId="{3B592045-C9CD-4AD8-AE06-39BE9DFBC49D}" dt="2023-03-11T10:04:55.483" v="8063" actId="1037"/>
          <ac:spMkLst>
            <pc:docMk/>
            <pc:sldMk cId="199724397" sldId="696"/>
            <ac:spMk id="4" creationId="{2C6604BB-1B08-4FA2-B652-42C25E4014DE}"/>
          </ac:spMkLst>
        </pc:spChg>
        <pc:spChg chg="del mod">
          <ac:chgData name="Siegbert Rudolph" userId="2af4d44886c067cc" providerId="LiveId" clId="{3B592045-C9CD-4AD8-AE06-39BE9DFBC49D}" dt="2023-03-06T16:36:42.886" v="5194" actId="478"/>
          <ac:spMkLst>
            <pc:docMk/>
            <pc:sldMk cId="199724397" sldId="696"/>
            <ac:spMk id="4" creationId="{C14A136F-A511-D3C8-0C7B-AE20551FC791}"/>
          </ac:spMkLst>
        </pc:spChg>
        <pc:spChg chg="add mod">
          <ac:chgData name="Siegbert Rudolph" userId="2af4d44886c067cc" providerId="LiveId" clId="{3B592045-C9CD-4AD8-AE06-39BE9DFBC49D}" dt="2023-03-11T10:05:02.240" v="8064" actId="408"/>
          <ac:spMkLst>
            <pc:docMk/>
            <pc:sldMk cId="199724397" sldId="696"/>
            <ac:spMk id="5" creationId="{7FD692F7-74E9-152D-2D57-DABFB826B545}"/>
          </ac:spMkLst>
        </pc:spChg>
        <pc:spChg chg="add mod">
          <ac:chgData name="Siegbert Rudolph" userId="2af4d44886c067cc" providerId="LiveId" clId="{3B592045-C9CD-4AD8-AE06-39BE9DFBC49D}" dt="2023-03-06T17:14:46.601" v="6660" actId="1038"/>
          <ac:spMkLst>
            <pc:docMk/>
            <pc:sldMk cId="199724397" sldId="696"/>
            <ac:spMk id="6" creationId="{8431EC69-9854-E521-A7FA-4DBFA5134CA2}"/>
          </ac:spMkLst>
        </pc:spChg>
        <pc:spChg chg="mod">
          <ac:chgData name="Siegbert Rudolph" userId="2af4d44886c067cc" providerId="LiveId" clId="{3B592045-C9CD-4AD8-AE06-39BE9DFBC49D}" dt="2023-03-11T10:04:45.398" v="8059" actId="554"/>
          <ac:spMkLst>
            <pc:docMk/>
            <pc:sldMk cId="199724397" sldId="696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6:40:34.667" v="5477" actId="1035"/>
          <ac:spMkLst>
            <pc:docMk/>
            <pc:sldMk cId="199724397" sldId="696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11T10:05:02.240" v="8064" actId="408"/>
          <ac:spMkLst>
            <pc:docMk/>
            <pc:sldMk cId="199724397" sldId="696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6:51:20.097" v="6128" actId="1036"/>
          <ac:spMkLst>
            <pc:docMk/>
            <pc:sldMk cId="199724397" sldId="696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11T10:05:02.240" v="8064" actId="408"/>
          <ac:spMkLst>
            <pc:docMk/>
            <pc:sldMk cId="199724397" sldId="696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6:51:51.431" v="6153" actId="1038"/>
          <ac:spMkLst>
            <pc:docMk/>
            <pc:sldMk cId="199724397" sldId="696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11T10:05:02.240" v="8064" actId="408"/>
          <ac:spMkLst>
            <pc:docMk/>
            <pc:sldMk cId="199724397" sldId="696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14:39.165" v="6649" actId="1038"/>
          <ac:spMkLst>
            <pc:docMk/>
            <pc:sldMk cId="199724397" sldId="696"/>
            <ac:spMk id="14" creationId="{3E401861-7073-6003-F857-7D31F0F40173}"/>
          </ac:spMkLst>
        </pc:spChg>
        <pc:spChg chg="del">
          <ac:chgData name="Siegbert Rudolph" userId="2af4d44886c067cc" providerId="LiveId" clId="{3B592045-C9CD-4AD8-AE06-39BE9DFBC49D}" dt="2023-03-06T14:30:31.609" v="3227" actId="478"/>
          <ac:spMkLst>
            <pc:docMk/>
            <pc:sldMk cId="199724397" sldId="696"/>
            <ac:spMk id="15" creationId="{0B2BBEB3-0F88-5D14-5939-2F4496207307}"/>
          </ac:spMkLst>
        </pc:spChg>
        <pc:spChg chg="add mod">
          <ac:chgData name="Siegbert Rudolph" userId="2af4d44886c067cc" providerId="LiveId" clId="{3B592045-C9CD-4AD8-AE06-39BE9DFBC49D}" dt="2023-03-11T10:05:26.138" v="8067" actId="14100"/>
          <ac:spMkLst>
            <pc:docMk/>
            <pc:sldMk cId="199724397" sldId="696"/>
            <ac:spMk id="15" creationId="{7D536772-FEEE-8002-641F-B7E630C4ED8B}"/>
          </ac:spMkLst>
        </pc:spChg>
        <pc:spChg chg="del">
          <ac:chgData name="Siegbert Rudolph" userId="2af4d44886c067cc" providerId="LiveId" clId="{3B592045-C9CD-4AD8-AE06-39BE9DFBC49D}" dt="2023-03-06T14:30:31.609" v="3227" actId="478"/>
          <ac:spMkLst>
            <pc:docMk/>
            <pc:sldMk cId="199724397" sldId="696"/>
            <ac:spMk id="16" creationId="{B6215EDF-66E4-955B-7DBA-CC217475A088}"/>
          </ac:spMkLst>
        </pc:spChg>
        <pc:spChg chg="del">
          <ac:chgData name="Siegbert Rudolph" userId="2af4d44886c067cc" providerId="LiveId" clId="{3B592045-C9CD-4AD8-AE06-39BE9DFBC49D}" dt="2023-03-06T14:30:25.970" v="3226" actId="478"/>
          <ac:spMkLst>
            <pc:docMk/>
            <pc:sldMk cId="199724397" sldId="696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4:30:25.970" v="3226" actId="478"/>
          <ac:spMkLst>
            <pc:docMk/>
            <pc:sldMk cId="199724397" sldId="696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4:30:25.970" v="3226" actId="478"/>
          <ac:spMkLst>
            <pc:docMk/>
            <pc:sldMk cId="199724397" sldId="696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4:30:25.970" v="3226" actId="478"/>
          <ac:spMkLst>
            <pc:docMk/>
            <pc:sldMk cId="199724397" sldId="696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4:28:11.220" v="2924" actId="478"/>
          <ac:spMkLst>
            <pc:docMk/>
            <pc:sldMk cId="199724397" sldId="696"/>
            <ac:spMk id="21" creationId="{9D0266A3-1AC8-871C-CFF5-D2D5938A303A}"/>
          </ac:spMkLst>
        </pc:spChg>
        <pc:spChg chg="add mod">
          <ac:chgData name="Siegbert Rudolph" userId="2af4d44886c067cc" providerId="LiveId" clId="{3B592045-C9CD-4AD8-AE06-39BE9DFBC49D}" dt="2023-03-06T16:11:57.902" v="4475"/>
          <ac:spMkLst>
            <pc:docMk/>
            <pc:sldMk cId="199724397" sldId="696"/>
            <ac:spMk id="22" creationId="{4DDA1D75-2D01-1FE9-94B6-377E84719E69}"/>
          </ac:spMkLst>
        </pc:spChg>
        <pc:spChg chg="add del mod">
          <ac:chgData name="Siegbert Rudolph" userId="2af4d44886c067cc" providerId="LiveId" clId="{3B592045-C9CD-4AD8-AE06-39BE9DFBC49D}" dt="2023-03-06T17:14:13.179" v="6640" actId="478"/>
          <ac:spMkLst>
            <pc:docMk/>
            <pc:sldMk cId="199724397" sldId="696"/>
            <ac:spMk id="23" creationId="{8332270D-EDDC-20EA-0978-8D1DEADCA07C}"/>
          </ac:spMkLst>
        </pc:spChg>
        <pc:spChg chg="add mod">
          <ac:chgData name="Siegbert Rudolph" userId="2af4d44886c067cc" providerId="LiveId" clId="{3B592045-C9CD-4AD8-AE06-39BE9DFBC49D}" dt="2023-03-11T10:05:02.240" v="8064" actId="408"/>
          <ac:spMkLst>
            <pc:docMk/>
            <pc:sldMk cId="199724397" sldId="696"/>
            <ac:spMk id="24" creationId="{3D89A555-0063-2309-5682-D54BCE869A19}"/>
          </ac:spMkLst>
        </pc:spChg>
        <pc:spChg chg="add mod">
          <ac:chgData name="Siegbert Rudolph" userId="2af4d44886c067cc" providerId="LiveId" clId="{3B592045-C9CD-4AD8-AE06-39BE9DFBC49D}" dt="2023-03-11T10:04:11.627" v="8055" actId="14100"/>
          <ac:spMkLst>
            <pc:docMk/>
            <pc:sldMk cId="199724397" sldId="696"/>
            <ac:spMk id="25" creationId="{C999D964-9AB9-88C8-E4D9-5620162FA07E}"/>
          </ac:spMkLst>
        </pc:spChg>
      </pc:sldChg>
      <pc:sldChg chg="addSp delSp modSp add ord">
        <pc:chgData name="Siegbert Rudolph" userId="2af4d44886c067cc" providerId="LiveId" clId="{3B592045-C9CD-4AD8-AE06-39BE9DFBC49D}" dt="2023-03-11T12:45:22.649" v="9234"/>
        <pc:sldMkLst>
          <pc:docMk/>
          <pc:sldMk cId="1162246454" sldId="697"/>
        </pc:sldMkLst>
        <pc:spChg chg="del">
          <ac:chgData name="Siegbert Rudolph" userId="2af4d44886c067cc" providerId="LiveId" clId="{3B592045-C9CD-4AD8-AE06-39BE9DFBC49D}" dt="2023-03-06T17:07:13.347" v="6447" actId="478"/>
          <ac:spMkLst>
            <pc:docMk/>
            <pc:sldMk cId="1162246454" sldId="697"/>
            <ac:spMk id="3" creationId="{920E427F-CE32-42EF-5039-321F9BB037A9}"/>
          </ac:spMkLst>
        </pc:spChg>
        <pc:spChg chg="add mod">
          <ac:chgData name="Siegbert Rudolph" userId="2af4d44886c067cc" providerId="LiveId" clId="{3B592045-C9CD-4AD8-AE06-39BE9DFBC49D}" dt="2023-03-06T17:07:18.123" v="6449" actId="167"/>
          <ac:spMkLst>
            <pc:docMk/>
            <pc:sldMk cId="1162246454" sldId="697"/>
            <ac:spMk id="4" creationId="{F2C6140F-8F0A-FE7A-42E2-FA099ED587BA}"/>
          </ac:spMkLst>
        </pc:spChg>
      </pc:sldChg>
      <pc:sldChg chg="add del">
        <pc:chgData name="Siegbert Rudolph" userId="2af4d44886c067cc" providerId="LiveId" clId="{3B592045-C9CD-4AD8-AE06-39BE9DFBC49D}" dt="2023-03-06T14:59:41.602" v="3829" actId="47"/>
        <pc:sldMkLst>
          <pc:docMk/>
          <pc:sldMk cId="2161821522" sldId="697"/>
        </pc:sldMkLst>
      </pc:sldChg>
      <pc:sldChg chg="addSp delSp modSp add mod delAnim">
        <pc:chgData name="Siegbert Rudolph" userId="2af4d44886c067cc" providerId="LiveId" clId="{3B592045-C9CD-4AD8-AE06-39BE9DFBC49D}" dt="2023-03-11T10:09:16.973" v="8073" actId="20577"/>
        <pc:sldMkLst>
          <pc:docMk/>
          <pc:sldMk cId="1142105427" sldId="698"/>
        </pc:sldMkLst>
        <pc:spChg chg="mod">
          <ac:chgData name="Siegbert Rudolph" userId="2af4d44886c067cc" providerId="LiveId" clId="{3B592045-C9CD-4AD8-AE06-39BE9DFBC49D}" dt="2023-03-11T10:09:16.973" v="8073" actId="20577"/>
          <ac:spMkLst>
            <pc:docMk/>
            <pc:sldMk cId="1142105427" sldId="698"/>
            <ac:spMk id="2" creationId="{D3B26BFD-7FE0-193A-1F37-16D3B7566DB4}"/>
          </ac:spMkLst>
        </pc:spChg>
        <pc:spChg chg="del">
          <ac:chgData name="Siegbert Rudolph" userId="2af4d44886c067cc" providerId="LiveId" clId="{3B592045-C9CD-4AD8-AE06-39BE9DFBC49D}" dt="2023-03-06T17:06:41.229" v="6435" actId="478"/>
          <ac:spMkLst>
            <pc:docMk/>
            <pc:sldMk cId="1142105427" sldId="698"/>
            <ac:spMk id="3" creationId="{920E427F-CE32-42EF-5039-321F9BB037A9}"/>
          </ac:spMkLst>
        </pc:spChg>
        <pc:spChg chg="add mod">
          <ac:chgData name="Siegbert Rudolph" userId="2af4d44886c067cc" providerId="LiveId" clId="{3B592045-C9CD-4AD8-AE06-39BE9DFBC49D}" dt="2023-03-06T17:06:46.410" v="6437" actId="167"/>
          <ac:spMkLst>
            <pc:docMk/>
            <pc:sldMk cId="1142105427" sldId="698"/>
            <ac:spMk id="4" creationId="{0E64B95C-ED0D-76BD-84BF-604709642EC4}"/>
          </ac:spMkLst>
        </pc:spChg>
        <pc:spChg chg="mod">
          <ac:chgData name="Siegbert Rudolph" userId="2af4d44886c067cc" providerId="LiveId" clId="{3B592045-C9CD-4AD8-AE06-39BE9DFBC49D}" dt="2023-03-06T17:53:05.134" v="7059" actId="20577"/>
          <ac:spMkLst>
            <pc:docMk/>
            <pc:sldMk cId="1142105427" sldId="698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6T17:53:21.982" v="7166" actId="14100"/>
          <ac:spMkLst>
            <pc:docMk/>
            <pc:sldMk cId="1142105427" sldId="698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06T17:55:58.391" v="7404" actId="408"/>
          <ac:spMkLst>
            <pc:docMk/>
            <pc:sldMk cId="1142105427" sldId="698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06T17:54:07.355" v="7169" actId="14100"/>
          <ac:spMkLst>
            <pc:docMk/>
            <pc:sldMk cId="1142105427" sldId="698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06T17:55:58.391" v="7404" actId="408"/>
          <ac:spMkLst>
            <pc:docMk/>
            <pc:sldMk cId="1142105427" sldId="698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6T17:54:35.440" v="7246" actId="14100"/>
          <ac:spMkLst>
            <pc:docMk/>
            <pc:sldMk cId="1142105427" sldId="698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06T17:55:39.315" v="7402" actId="1038"/>
          <ac:spMkLst>
            <pc:docMk/>
            <pc:sldMk cId="1142105427" sldId="698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6T17:55:04.224" v="7316" actId="1038"/>
          <ac:spMkLst>
            <pc:docMk/>
            <pc:sldMk cId="1142105427" sldId="698"/>
            <ac:spMk id="14" creationId="{3E401861-7073-6003-F857-7D31F0F40173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15" creationId="{0B2BBEB3-0F88-5D14-5939-2F4496207307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16" creationId="{B6215EDF-66E4-955B-7DBA-CC217475A088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17" creationId="{762FF266-186F-4D32-08E4-40C87D7283F8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06T17:55:34.717" v="7348" actId="478"/>
          <ac:spMkLst>
            <pc:docMk/>
            <pc:sldMk cId="1142105427" sldId="698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06T17:52:45.079" v="7049" actId="478"/>
          <ac:spMkLst>
            <pc:docMk/>
            <pc:sldMk cId="1142105427" sldId="698"/>
            <ac:spMk id="21" creationId="{FDD72C7B-1750-9551-E344-EDF7508059CD}"/>
          </ac:spMkLst>
        </pc:spChg>
      </pc:sldChg>
      <pc:sldChg chg="addSp delSp modSp add mod addAnim delAnim modAnim">
        <pc:chgData name="Siegbert Rudolph" userId="2af4d44886c067cc" providerId="LiveId" clId="{3B592045-C9CD-4AD8-AE06-39BE9DFBC49D}" dt="2023-03-11T10:15:42.259" v="8244" actId="478"/>
        <pc:sldMkLst>
          <pc:docMk/>
          <pc:sldMk cId="2882943995" sldId="699"/>
        </pc:sldMkLst>
        <pc:spChg chg="mod">
          <ac:chgData name="Siegbert Rudolph" userId="2af4d44886c067cc" providerId="LiveId" clId="{3B592045-C9CD-4AD8-AE06-39BE9DFBC49D}" dt="2023-03-07T21:23:45.093" v="7493" actId="404"/>
          <ac:spMkLst>
            <pc:docMk/>
            <pc:sldMk cId="2882943995" sldId="699"/>
            <ac:spMk id="2" creationId="{D3B26BFD-7FE0-193A-1F37-16D3B7566DB4}"/>
          </ac:spMkLst>
        </pc:spChg>
        <pc:spChg chg="add mod">
          <ac:chgData name="Siegbert Rudolph" userId="2af4d44886c067cc" providerId="LiveId" clId="{3B592045-C9CD-4AD8-AE06-39BE9DFBC49D}" dt="2023-03-07T21:33:48.561" v="7916" actId="554"/>
          <ac:spMkLst>
            <pc:docMk/>
            <pc:sldMk cId="2882943995" sldId="699"/>
            <ac:spMk id="3" creationId="{043DC02B-CC21-3E60-8A86-A5BBD50AD1CA}"/>
          </ac:spMkLst>
        </pc:spChg>
        <pc:spChg chg="del">
          <ac:chgData name="Siegbert Rudolph" userId="2af4d44886c067cc" providerId="LiveId" clId="{3B592045-C9CD-4AD8-AE06-39BE9DFBC49D}" dt="2023-03-06T17:06:49.458" v="6438" actId="478"/>
          <ac:spMkLst>
            <pc:docMk/>
            <pc:sldMk cId="2882943995" sldId="699"/>
            <ac:spMk id="3" creationId="{920E427F-CE32-42EF-5039-321F9BB037A9}"/>
          </ac:spMkLst>
        </pc:spChg>
        <pc:spChg chg="add mod">
          <ac:chgData name="Siegbert Rudolph" userId="2af4d44886c067cc" providerId="LiveId" clId="{3B592045-C9CD-4AD8-AE06-39BE9DFBC49D}" dt="2023-03-07T10:09:43.869" v="7424" actId="20577"/>
          <ac:spMkLst>
            <pc:docMk/>
            <pc:sldMk cId="2882943995" sldId="699"/>
            <ac:spMk id="4" creationId="{9821882D-0FA5-1F92-EC2B-3AD5893D94CE}"/>
          </ac:spMkLst>
        </pc:spChg>
        <pc:spChg chg="add mod">
          <ac:chgData name="Siegbert Rudolph" userId="2af4d44886c067cc" providerId="LiveId" clId="{3B592045-C9CD-4AD8-AE06-39BE9DFBC49D}" dt="2023-03-07T21:33:31.221" v="7909" actId="1038"/>
          <ac:spMkLst>
            <pc:docMk/>
            <pc:sldMk cId="2882943995" sldId="699"/>
            <ac:spMk id="5" creationId="{D27D8893-2FC2-D415-2990-D5B2F7442DF7}"/>
          </ac:spMkLst>
        </pc:spChg>
        <pc:spChg chg="mod">
          <ac:chgData name="Siegbert Rudolph" userId="2af4d44886c067cc" providerId="LiveId" clId="{3B592045-C9CD-4AD8-AE06-39BE9DFBC49D}" dt="2023-03-07T21:33:48.561" v="7916" actId="554"/>
          <ac:spMkLst>
            <pc:docMk/>
            <pc:sldMk cId="2882943995" sldId="699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07T21:30:21.227" v="7767" actId="1038"/>
          <ac:spMkLst>
            <pc:docMk/>
            <pc:sldMk cId="2882943995" sldId="699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11T10:13:59.946" v="8224" actId="408"/>
          <ac:spMkLst>
            <pc:docMk/>
            <pc:sldMk cId="2882943995" sldId="699"/>
            <ac:spMk id="9" creationId="{CA57EE0F-1A34-CC3B-2898-457CF436E7C2}"/>
          </ac:spMkLst>
        </pc:spChg>
        <pc:spChg chg="mod ord">
          <ac:chgData name="Siegbert Rudolph" userId="2af4d44886c067cc" providerId="LiveId" clId="{3B592045-C9CD-4AD8-AE06-39BE9DFBC49D}" dt="2023-03-07T21:31:00.957" v="7773" actId="1037"/>
          <ac:spMkLst>
            <pc:docMk/>
            <pc:sldMk cId="2882943995" sldId="699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11T10:13:59.946" v="8224" actId="408"/>
          <ac:spMkLst>
            <pc:docMk/>
            <pc:sldMk cId="2882943995" sldId="699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07T21:26:38.740" v="7611" actId="1037"/>
          <ac:spMkLst>
            <pc:docMk/>
            <pc:sldMk cId="2882943995" sldId="699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11T10:13:59.946" v="8224" actId="408"/>
          <ac:spMkLst>
            <pc:docMk/>
            <pc:sldMk cId="2882943995" sldId="699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07T21:27:27.789" v="7635" actId="1036"/>
          <ac:spMkLst>
            <pc:docMk/>
            <pc:sldMk cId="2882943995" sldId="699"/>
            <ac:spMk id="14" creationId="{3E401861-7073-6003-F857-7D31F0F40173}"/>
          </ac:spMkLst>
        </pc:spChg>
        <pc:spChg chg="del mod">
          <ac:chgData name="Siegbert Rudolph" userId="2af4d44886c067cc" providerId="LiveId" clId="{3B592045-C9CD-4AD8-AE06-39BE9DFBC49D}" dt="2023-03-11T10:13:38.156" v="8221" actId="478"/>
          <ac:spMkLst>
            <pc:docMk/>
            <pc:sldMk cId="2882943995" sldId="699"/>
            <ac:spMk id="15" creationId="{0B2BBEB3-0F88-5D14-5939-2F4496207307}"/>
          </ac:spMkLst>
        </pc:spChg>
        <pc:spChg chg="del mod ord">
          <ac:chgData name="Siegbert Rudolph" userId="2af4d44886c067cc" providerId="LiveId" clId="{3B592045-C9CD-4AD8-AE06-39BE9DFBC49D}" dt="2023-03-11T10:15:42.259" v="8244" actId="478"/>
          <ac:spMkLst>
            <pc:docMk/>
            <pc:sldMk cId="2882943995" sldId="699"/>
            <ac:spMk id="16" creationId="{B6215EDF-66E4-955B-7DBA-CC217475A088}"/>
          </ac:spMkLst>
        </pc:spChg>
        <pc:spChg chg="add del mod">
          <ac:chgData name="Siegbert Rudolph" userId="2af4d44886c067cc" providerId="LiveId" clId="{3B592045-C9CD-4AD8-AE06-39BE9DFBC49D}" dt="2023-03-11T10:13:59.946" v="8224" actId="408"/>
          <ac:spMkLst>
            <pc:docMk/>
            <pc:sldMk cId="2882943995" sldId="699"/>
            <ac:spMk id="17" creationId="{762FF266-186F-4D32-08E4-40C87D7283F8}"/>
          </ac:spMkLst>
        </pc:spChg>
        <pc:spChg chg="mod">
          <ac:chgData name="Siegbert Rudolph" userId="2af4d44886c067cc" providerId="LiveId" clId="{3B592045-C9CD-4AD8-AE06-39BE9DFBC49D}" dt="2023-03-07T21:32:54.175" v="7858" actId="1038"/>
          <ac:spMkLst>
            <pc:docMk/>
            <pc:sldMk cId="2882943995" sldId="699"/>
            <ac:spMk id="18" creationId="{C5AF51F2-318D-7FAA-D4D2-E0DBDEE1C0E9}"/>
          </ac:spMkLst>
        </pc:spChg>
        <pc:spChg chg="add del">
          <ac:chgData name="Siegbert Rudolph" userId="2af4d44886c067cc" providerId="LiveId" clId="{3B592045-C9CD-4AD8-AE06-39BE9DFBC49D}" dt="2023-03-07T21:28:44.960" v="7756" actId="478"/>
          <ac:spMkLst>
            <pc:docMk/>
            <pc:sldMk cId="2882943995" sldId="699"/>
            <ac:spMk id="19" creationId="{98498A07-DD63-FD41-5257-B50EDB985589}"/>
          </ac:spMkLst>
        </pc:spChg>
        <pc:spChg chg="add del">
          <ac:chgData name="Siegbert Rudolph" userId="2af4d44886c067cc" providerId="LiveId" clId="{3B592045-C9CD-4AD8-AE06-39BE9DFBC49D}" dt="2023-03-07T21:28:44.960" v="7756" actId="478"/>
          <ac:spMkLst>
            <pc:docMk/>
            <pc:sldMk cId="2882943995" sldId="699"/>
            <ac:spMk id="20" creationId="{172D8026-F1B5-72B0-B568-72907F8E6239}"/>
          </ac:spMkLst>
        </pc:spChg>
        <pc:spChg chg="mod">
          <ac:chgData name="Siegbert Rudolph" userId="2af4d44886c067cc" providerId="LiveId" clId="{3B592045-C9CD-4AD8-AE06-39BE9DFBC49D}" dt="2023-03-11T10:14:13.481" v="8225" actId="20577"/>
          <ac:spMkLst>
            <pc:docMk/>
            <pc:sldMk cId="2882943995" sldId="699"/>
            <ac:spMk id="21" creationId="{FDD72C7B-1750-9551-E344-EDF7508059CD}"/>
          </ac:spMkLst>
        </pc:spChg>
        <pc:spChg chg="mod">
          <ac:chgData name="Siegbert Rudolph" userId="2af4d44886c067cc" providerId="LiveId" clId="{3B592045-C9CD-4AD8-AE06-39BE9DFBC49D}" dt="2023-03-11T10:13:22.564" v="8220" actId="404"/>
          <ac:spMkLst>
            <pc:docMk/>
            <pc:sldMk cId="2882943995" sldId="699"/>
            <ac:spMk id="24" creationId="{699879DA-CC27-F674-3FBF-52FFE63F804E}"/>
          </ac:spMkLst>
        </pc:spChg>
      </pc:sldChg>
      <pc:sldChg chg="addSp delSp modSp add mod delAnim">
        <pc:chgData name="Siegbert Rudolph" userId="2af4d44886c067cc" providerId="LiveId" clId="{3B592045-C9CD-4AD8-AE06-39BE9DFBC49D}" dt="2023-03-11T11:14:21.078" v="8685" actId="408"/>
        <pc:sldMkLst>
          <pc:docMk/>
          <pc:sldMk cId="421511902" sldId="700"/>
        </pc:sldMkLst>
        <pc:spChg chg="del">
          <ac:chgData name="Siegbert Rudolph" userId="2af4d44886c067cc" providerId="LiveId" clId="{3B592045-C9CD-4AD8-AE06-39BE9DFBC49D}" dt="2023-03-11T10:43:06.961" v="8245" actId="478"/>
          <ac:spMkLst>
            <pc:docMk/>
            <pc:sldMk cId="421511902" sldId="700"/>
            <ac:spMk id="2" creationId="{D3B26BFD-7FE0-193A-1F37-16D3B7566DB4}"/>
          </ac:spMkLst>
        </pc:spChg>
        <pc:spChg chg="del">
          <ac:chgData name="Siegbert Rudolph" userId="2af4d44886c067cc" providerId="LiveId" clId="{3B592045-C9CD-4AD8-AE06-39BE9DFBC49D}" dt="2023-03-06T17:06:57.214" v="6441" actId="478"/>
          <ac:spMkLst>
            <pc:docMk/>
            <pc:sldMk cId="421511902" sldId="700"/>
            <ac:spMk id="3" creationId="{920E427F-CE32-42EF-5039-321F9BB037A9}"/>
          </ac:spMkLst>
        </pc:spChg>
        <pc:spChg chg="add mod">
          <ac:chgData name="Siegbert Rudolph" userId="2af4d44886c067cc" providerId="LiveId" clId="{3B592045-C9CD-4AD8-AE06-39BE9DFBC49D}" dt="2023-03-06T17:07:02.856" v="6443" actId="167"/>
          <ac:spMkLst>
            <pc:docMk/>
            <pc:sldMk cId="421511902" sldId="700"/>
            <ac:spMk id="4" creationId="{98056FAD-EDCC-A10E-1A48-911CF211FEF0}"/>
          </ac:spMkLst>
        </pc:spChg>
        <pc:spChg chg="mod">
          <ac:chgData name="Siegbert Rudolph" userId="2af4d44886c067cc" providerId="LiveId" clId="{3B592045-C9CD-4AD8-AE06-39BE9DFBC49D}" dt="2023-03-11T10:46:07.422" v="8341" actId="20577"/>
          <ac:spMkLst>
            <pc:docMk/>
            <pc:sldMk cId="421511902" sldId="700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11T10:46:02.053" v="8335" actId="14100"/>
          <ac:spMkLst>
            <pc:docMk/>
            <pc:sldMk cId="421511902" sldId="700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11T11:14:21.078" v="8685" actId="408"/>
          <ac:spMkLst>
            <pc:docMk/>
            <pc:sldMk cId="421511902" sldId="700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11T10:46:39.554" v="8404" actId="1037"/>
          <ac:spMkLst>
            <pc:docMk/>
            <pc:sldMk cId="421511902" sldId="700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11T11:14:21.078" v="8685" actId="408"/>
          <ac:spMkLst>
            <pc:docMk/>
            <pc:sldMk cId="421511902" sldId="700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11T10:47:23.841" v="8487" actId="1038"/>
          <ac:spMkLst>
            <pc:docMk/>
            <pc:sldMk cId="421511902" sldId="700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11T11:14:21.078" v="8685" actId="408"/>
          <ac:spMkLst>
            <pc:docMk/>
            <pc:sldMk cId="421511902" sldId="700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11T11:10:47.659" v="8554" actId="1037"/>
          <ac:spMkLst>
            <pc:docMk/>
            <pc:sldMk cId="421511902" sldId="700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11T11:14:21.078" v="8685" actId="408"/>
          <ac:spMkLst>
            <pc:docMk/>
            <pc:sldMk cId="421511902" sldId="700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11T11:11:57.354" v="8603" actId="14100"/>
          <ac:spMkLst>
            <pc:docMk/>
            <pc:sldMk cId="421511902" sldId="700"/>
            <ac:spMk id="16" creationId="{B6215EDF-66E4-955B-7DBA-CC217475A088}"/>
          </ac:spMkLst>
        </pc:spChg>
        <pc:spChg chg="mod">
          <ac:chgData name="Siegbert Rudolph" userId="2af4d44886c067cc" providerId="LiveId" clId="{3B592045-C9CD-4AD8-AE06-39BE9DFBC49D}" dt="2023-03-11T11:14:11.135" v="8684" actId="1038"/>
          <ac:spMkLst>
            <pc:docMk/>
            <pc:sldMk cId="421511902" sldId="700"/>
            <ac:spMk id="17" creationId="{762FF266-186F-4D32-08E4-40C87D7283F8}"/>
          </ac:spMkLst>
        </pc:spChg>
        <pc:spChg chg="mod">
          <ac:chgData name="Siegbert Rudolph" userId="2af4d44886c067cc" providerId="LiveId" clId="{3B592045-C9CD-4AD8-AE06-39BE9DFBC49D}" dt="2023-03-11T11:12:26.426" v="8651" actId="1035"/>
          <ac:spMkLst>
            <pc:docMk/>
            <pc:sldMk cId="421511902" sldId="700"/>
            <ac:spMk id="18" creationId="{C5AF51F2-318D-7FAA-D4D2-E0DBDEE1C0E9}"/>
          </ac:spMkLst>
        </pc:spChg>
        <pc:spChg chg="del">
          <ac:chgData name="Siegbert Rudolph" userId="2af4d44886c067cc" providerId="LiveId" clId="{3B592045-C9CD-4AD8-AE06-39BE9DFBC49D}" dt="2023-03-11T11:14:06.352" v="8669" actId="478"/>
          <ac:spMkLst>
            <pc:docMk/>
            <pc:sldMk cId="421511902" sldId="700"/>
            <ac:spMk id="19" creationId="{98498A07-DD63-FD41-5257-B50EDB985589}"/>
          </ac:spMkLst>
        </pc:spChg>
        <pc:spChg chg="del">
          <ac:chgData name="Siegbert Rudolph" userId="2af4d44886c067cc" providerId="LiveId" clId="{3B592045-C9CD-4AD8-AE06-39BE9DFBC49D}" dt="2023-03-11T11:14:06.352" v="8669" actId="478"/>
          <ac:spMkLst>
            <pc:docMk/>
            <pc:sldMk cId="421511902" sldId="700"/>
            <ac:spMk id="20" creationId="{172D8026-F1B5-72B0-B568-72907F8E6239}"/>
          </ac:spMkLst>
        </pc:spChg>
        <pc:spChg chg="mod">
          <ac:chgData name="Siegbert Rudolph" userId="2af4d44886c067cc" providerId="LiveId" clId="{3B592045-C9CD-4AD8-AE06-39BE9DFBC49D}" dt="2023-03-11T10:45:31.311" v="8271" actId="20577"/>
          <ac:spMkLst>
            <pc:docMk/>
            <pc:sldMk cId="421511902" sldId="700"/>
            <ac:spMk id="21" creationId="{FDD72C7B-1750-9551-E344-EDF7508059CD}"/>
          </ac:spMkLst>
        </pc:spChg>
      </pc:sldChg>
      <pc:sldChg chg="addSp delSp modSp add mod modAnim">
        <pc:chgData name="Siegbert Rudolph" userId="2af4d44886c067cc" providerId="LiveId" clId="{3B592045-C9CD-4AD8-AE06-39BE9DFBC49D}" dt="2023-03-11T11:27:24.500" v="9229" actId="408"/>
        <pc:sldMkLst>
          <pc:docMk/>
          <pc:sldMk cId="1242001832" sldId="701"/>
        </pc:sldMkLst>
        <pc:spChg chg="mod">
          <ac:chgData name="Siegbert Rudolph" userId="2af4d44886c067cc" providerId="LiveId" clId="{3B592045-C9CD-4AD8-AE06-39BE9DFBC49D}" dt="2023-03-11T11:23:15.644" v="9189" actId="20577"/>
          <ac:spMkLst>
            <pc:docMk/>
            <pc:sldMk cId="1242001832" sldId="701"/>
            <ac:spMk id="2" creationId="{D3B26BFD-7FE0-193A-1F37-16D3B7566DB4}"/>
          </ac:spMkLst>
        </pc:spChg>
        <pc:spChg chg="del">
          <ac:chgData name="Siegbert Rudolph" userId="2af4d44886c067cc" providerId="LiveId" clId="{3B592045-C9CD-4AD8-AE06-39BE9DFBC49D}" dt="2023-03-06T17:07:05.259" v="6444" actId="478"/>
          <ac:spMkLst>
            <pc:docMk/>
            <pc:sldMk cId="1242001832" sldId="701"/>
            <ac:spMk id="3" creationId="{920E427F-CE32-42EF-5039-321F9BB037A9}"/>
          </ac:spMkLst>
        </pc:spChg>
        <pc:spChg chg="add 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3" creationId="{DC2F0FB4-204E-644D-4120-CF7FD5D75785}"/>
          </ac:spMkLst>
        </pc:spChg>
        <pc:spChg chg="add mod">
          <ac:chgData name="Siegbert Rudolph" userId="2af4d44886c067cc" providerId="LiveId" clId="{3B592045-C9CD-4AD8-AE06-39BE9DFBC49D}" dt="2023-03-06T17:07:10.002" v="6446" actId="167"/>
          <ac:spMkLst>
            <pc:docMk/>
            <pc:sldMk cId="1242001832" sldId="701"/>
            <ac:spMk id="4" creationId="{CDA1CB11-5EF9-21EC-E44D-62816AD8E92B}"/>
          </ac:spMkLst>
        </pc:spChg>
        <pc:spChg chg="add mod">
          <ac:chgData name="Siegbert Rudolph" userId="2af4d44886c067cc" providerId="LiveId" clId="{3B592045-C9CD-4AD8-AE06-39BE9DFBC49D}" dt="2023-03-11T11:20:46.927" v="9152" actId="14100"/>
          <ac:spMkLst>
            <pc:docMk/>
            <pc:sldMk cId="1242001832" sldId="701"/>
            <ac:spMk id="5" creationId="{FBB74119-85CC-AF9C-E080-4D30EBAA31BA}"/>
          </ac:spMkLst>
        </pc:spChg>
        <pc:spChg chg="add mod">
          <ac:chgData name="Siegbert Rudolph" userId="2af4d44886c067cc" providerId="LiveId" clId="{3B592045-C9CD-4AD8-AE06-39BE9DFBC49D}" dt="2023-03-11T11:27:13.245" v="9228" actId="255"/>
          <ac:spMkLst>
            <pc:docMk/>
            <pc:sldMk cId="1242001832" sldId="701"/>
            <ac:spMk id="6" creationId="{90A949C8-8D5E-2A0E-8371-0ECBC50CED8A}"/>
          </ac:spMkLst>
        </pc:spChg>
        <pc:spChg chg="mod">
          <ac:chgData name="Siegbert Rudolph" userId="2af4d44886c067cc" providerId="LiveId" clId="{3B592045-C9CD-4AD8-AE06-39BE9DFBC49D}" dt="2023-03-11T11:26:45.453" v="9226" actId="255"/>
          <ac:spMkLst>
            <pc:docMk/>
            <pc:sldMk cId="1242001832" sldId="701"/>
            <ac:spMk id="7" creationId="{400A0493-5301-5556-5AD4-21B35DD53EA1}"/>
          </ac:spMkLst>
        </pc:spChg>
        <pc:spChg chg="mod">
          <ac:chgData name="Siegbert Rudolph" userId="2af4d44886c067cc" providerId="LiveId" clId="{3B592045-C9CD-4AD8-AE06-39BE9DFBC49D}" dt="2023-03-11T11:16:35.310" v="8743" actId="1038"/>
          <ac:spMkLst>
            <pc:docMk/>
            <pc:sldMk cId="1242001832" sldId="701"/>
            <ac:spMk id="8" creationId="{968EA8B8-AF44-26B9-A48D-1A6F10C40879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9" creationId="{CA57EE0F-1A34-CC3B-2898-457CF436E7C2}"/>
          </ac:spMkLst>
        </pc:spChg>
        <pc:spChg chg="mod">
          <ac:chgData name="Siegbert Rudolph" userId="2af4d44886c067cc" providerId="LiveId" clId="{3B592045-C9CD-4AD8-AE06-39BE9DFBC49D}" dt="2023-03-11T11:16:58.930" v="8783" actId="14100"/>
          <ac:spMkLst>
            <pc:docMk/>
            <pc:sldMk cId="1242001832" sldId="701"/>
            <ac:spMk id="10" creationId="{7CAA9AA1-1396-560D-0CB7-630B9D26D87F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11" creationId="{3C9D6361-A91A-649D-1F01-7FB0B180FCDB}"/>
          </ac:spMkLst>
        </pc:spChg>
        <pc:spChg chg="mod">
          <ac:chgData name="Siegbert Rudolph" userId="2af4d44886c067cc" providerId="LiveId" clId="{3B592045-C9CD-4AD8-AE06-39BE9DFBC49D}" dt="2023-03-11T11:17:26.603" v="8895" actId="1037"/>
          <ac:spMkLst>
            <pc:docMk/>
            <pc:sldMk cId="1242001832" sldId="701"/>
            <ac:spMk id="12" creationId="{FEA5B0C8-2EC5-0AAD-9BB1-1DEAA66DA3FE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13" creationId="{A0758C57-AB08-4B9E-6CB5-437D5C8651D2}"/>
          </ac:spMkLst>
        </pc:spChg>
        <pc:spChg chg="mod">
          <ac:chgData name="Siegbert Rudolph" userId="2af4d44886c067cc" providerId="LiveId" clId="{3B592045-C9CD-4AD8-AE06-39BE9DFBC49D}" dt="2023-03-11T11:18:00.178" v="8958" actId="14100"/>
          <ac:spMkLst>
            <pc:docMk/>
            <pc:sldMk cId="1242001832" sldId="701"/>
            <ac:spMk id="14" creationId="{3E401861-7073-6003-F857-7D31F0F40173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15" creationId="{0B2BBEB3-0F88-5D14-5939-2F4496207307}"/>
          </ac:spMkLst>
        </pc:spChg>
        <pc:spChg chg="mod">
          <ac:chgData name="Siegbert Rudolph" userId="2af4d44886c067cc" providerId="LiveId" clId="{3B592045-C9CD-4AD8-AE06-39BE9DFBC49D}" dt="2023-03-11T11:18:24.647" v="9009" actId="1076"/>
          <ac:spMkLst>
            <pc:docMk/>
            <pc:sldMk cId="1242001832" sldId="701"/>
            <ac:spMk id="16" creationId="{B6215EDF-66E4-955B-7DBA-CC217475A088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17" creationId="{762FF266-186F-4D32-08E4-40C87D7283F8}"/>
          </ac:spMkLst>
        </pc:spChg>
        <pc:spChg chg="mod">
          <ac:chgData name="Siegbert Rudolph" userId="2af4d44886c067cc" providerId="LiveId" clId="{3B592045-C9CD-4AD8-AE06-39BE9DFBC49D}" dt="2023-03-11T11:19:04.341" v="9062" actId="1038"/>
          <ac:spMkLst>
            <pc:docMk/>
            <pc:sldMk cId="1242001832" sldId="701"/>
            <ac:spMk id="18" creationId="{C5AF51F2-318D-7FAA-D4D2-E0DBDEE1C0E9}"/>
          </ac:spMkLst>
        </pc:spChg>
        <pc:spChg chg="mod">
          <ac:chgData name="Siegbert Rudolph" userId="2af4d44886c067cc" providerId="LiveId" clId="{3B592045-C9CD-4AD8-AE06-39BE9DFBC49D}" dt="2023-03-11T11:27:24.500" v="9229" actId="408"/>
          <ac:spMkLst>
            <pc:docMk/>
            <pc:sldMk cId="1242001832" sldId="701"/>
            <ac:spMk id="19" creationId="{98498A07-DD63-FD41-5257-B50EDB985589}"/>
          </ac:spMkLst>
        </pc:spChg>
        <pc:spChg chg="mod">
          <ac:chgData name="Siegbert Rudolph" userId="2af4d44886c067cc" providerId="LiveId" clId="{3B592045-C9CD-4AD8-AE06-39BE9DFBC49D}" dt="2023-03-11T11:20:07.905" v="9119" actId="14100"/>
          <ac:spMkLst>
            <pc:docMk/>
            <pc:sldMk cId="1242001832" sldId="701"/>
            <ac:spMk id="20" creationId="{172D8026-F1B5-72B0-B568-72907F8E6239}"/>
          </ac:spMkLst>
        </pc:spChg>
        <pc:spChg chg="del">
          <ac:chgData name="Siegbert Rudolph" userId="2af4d44886c067cc" providerId="LiveId" clId="{3B592045-C9CD-4AD8-AE06-39BE9DFBC49D}" dt="2023-03-11T11:14:39.240" v="8691" actId="478"/>
          <ac:spMkLst>
            <pc:docMk/>
            <pc:sldMk cId="1242001832" sldId="701"/>
            <ac:spMk id="21" creationId="{FDD72C7B-1750-9551-E344-EDF7508059CD}"/>
          </ac:spMkLst>
        </pc:spChg>
        <pc:spChg chg="add mod">
          <ac:chgData name="Siegbert Rudolph" userId="2af4d44886c067cc" providerId="LiveId" clId="{3B592045-C9CD-4AD8-AE06-39BE9DFBC49D}" dt="2023-03-11T11:21:27.506" v="9173" actId="1035"/>
          <ac:spMkLst>
            <pc:docMk/>
            <pc:sldMk cId="1242001832" sldId="701"/>
            <ac:spMk id="22" creationId="{733A6E62-B253-79EE-2CFE-A55F5CC44E89}"/>
          </ac:spMkLst>
        </pc:spChg>
      </pc:sldChg>
      <pc:sldChg chg="add">
        <pc:chgData name="Siegbert Rudolph" userId="2af4d44886c067cc" providerId="LiveId" clId="{3B592045-C9CD-4AD8-AE06-39BE9DFBC49D}" dt="2023-03-11T12:42:16.173" v="9230" actId="2890"/>
        <pc:sldMkLst>
          <pc:docMk/>
          <pc:sldMk cId="513822873" sldId="702"/>
        </pc:sldMkLst>
      </pc:sldChg>
    </pc:docChg>
  </pc:docChgLst>
  <pc:docChgLst>
    <pc:chgData name="Siegbert Rudolph" userId="2af4d44886c067cc" providerId="LiveId" clId="{989DF8C9-5FE3-4C99-81D9-586CB576673A}"/>
    <pc:docChg chg="undo custSel modSld">
      <pc:chgData name="Siegbert Rudolph" userId="2af4d44886c067cc" providerId="LiveId" clId="{989DF8C9-5FE3-4C99-81D9-586CB576673A}" dt="2023-05-22T08:15:18.637" v="176" actId="1038"/>
      <pc:docMkLst>
        <pc:docMk/>
      </pc:docMkLst>
      <pc:sldChg chg="addSp modSp mod modAnim">
        <pc:chgData name="Siegbert Rudolph" userId="2af4d44886c067cc" providerId="LiveId" clId="{989DF8C9-5FE3-4C99-81D9-586CB576673A}" dt="2023-05-22T07:54:14.730" v="5" actId="166"/>
        <pc:sldMkLst>
          <pc:docMk/>
          <pc:sldMk cId="353130377" sldId="688"/>
        </pc:sldMkLst>
        <pc:spChg chg="add mod">
          <ac:chgData name="Siegbert Rudolph" userId="2af4d44886c067cc" providerId="LiveId" clId="{989DF8C9-5FE3-4C99-81D9-586CB576673A}" dt="2023-05-22T07:53:58.848" v="3"/>
          <ac:spMkLst>
            <pc:docMk/>
            <pc:sldMk cId="353130377" sldId="688"/>
            <ac:spMk id="3" creationId="{D99CE31A-380D-60B3-B53B-A69D2E73AC9F}"/>
          </ac:spMkLst>
        </pc:spChg>
        <pc:spChg chg="add mod">
          <ac:chgData name="Siegbert Rudolph" userId="2af4d44886c067cc" providerId="LiveId" clId="{989DF8C9-5FE3-4C99-81D9-586CB576673A}" dt="2023-05-22T07:53:58.848" v="3"/>
          <ac:spMkLst>
            <pc:docMk/>
            <pc:sldMk cId="353130377" sldId="688"/>
            <ac:spMk id="5" creationId="{0CA77EB8-4113-EF9F-E50B-14644AA240FA}"/>
          </ac:spMkLst>
        </pc:spChg>
        <pc:spChg chg="ord">
          <ac:chgData name="Siegbert Rudolph" userId="2af4d44886c067cc" providerId="LiveId" clId="{989DF8C9-5FE3-4C99-81D9-586CB576673A}" dt="2023-05-22T07:54:14.730" v="5" actId="166"/>
          <ac:spMkLst>
            <pc:docMk/>
            <pc:sldMk cId="353130377" sldId="688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4:14.730" v="5" actId="166"/>
          <ac:spMkLst>
            <pc:docMk/>
            <pc:sldMk cId="353130377" sldId="688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4:07.496" v="4" actId="166"/>
          <ac:spMkLst>
            <pc:docMk/>
            <pc:sldMk cId="353130377" sldId="688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4:07.496" v="4" actId="166"/>
          <ac:spMkLst>
            <pc:docMk/>
            <pc:sldMk cId="353130377" sldId="688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4:14.730" v="5" actId="166"/>
          <ac:spMkLst>
            <pc:docMk/>
            <pc:sldMk cId="353130377" sldId="688"/>
            <ac:spMk id="16" creationId="{B6215EDF-66E4-955B-7DBA-CC217475A088}"/>
          </ac:spMkLst>
        </pc:spChg>
      </pc:sldChg>
      <pc:sldChg chg="addSp modSp mod modAnim">
        <pc:chgData name="Siegbert Rudolph" userId="2af4d44886c067cc" providerId="LiveId" clId="{989DF8C9-5FE3-4C99-81D9-586CB576673A}" dt="2023-05-22T08:14:09.740" v="169" actId="20577"/>
        <pc:sldMkLst>
          <pc:docMk/>
          <pc:sldMk cId="63939670" sldId="689"/>
        </pc:sldMkLst>
        <pc:spChg chg="mod">
          <ac:chgData name="Siegbert Rudolph" userId="2af4d44886c067cc" providerId="LiveId" clId="{989DF8C9-5FE3-4C99-81D9-586CB576673A}" dt="2023-05-22T08:14:09.740" v="169" actId="20577"/>
          <ac:spMkLst>
            <pc:docMk/>
            <pc:sldMk cId="63939670" sldId="689"/>
            <ac:spMk id="2" creationId="{D3B26BFD-7FE0-193A-1F37-16D3B7566DB4}"/>
          </ac:spMkLst>
        </pc:spChg>
        <pc:spChg chg="add mod">
          <ac:chgData name="Siegbert Rudolph" userId="2af4d44886c067cc" providerId="LiveId" clId="{989DF8C9-5FE3-4C99-81D9-586CB576673A}" dt="2023-05-22T07:56:38.691" v="24"/>
          <ac:spMkLst>
            <pc:docMk/>
            <pc:sldMk cId="63939670" sldId="689"/>
            <ac:spMk id="3" creationId="{8CDBF228-0882-60D6-6A1A-7C2B80CCC20D}"/>
          </ac:spMkLst>
        </pc:spChg>
        <pc:spChg chg="mod">
          <ac:chgData name="Siegbert Rudolph" userId="2af4d44886c067cc" providerId="LiveId" clId="{989DF8C9-5FE3-4C99-81D9-586CB576673A}" dt="2023-05-22T08:12:10.094" v="105" actId="20577"/>
          <ac:spMkLst>
            <pc:docMk/>
            <pc:sldMk cId="63939670" sldId="689"/>
            <ac:spMk id="4" creationId="{CCB7925E-738C-1F2E-3500-A468D1FA8B7C}"/>
          </ac:spMkLst>
        </pc:spChg>
        <pc:spChg chg="add mod">
          <ac:chgData name="Siegbert Rudolph" userId="2af4d44886c067cc" providerId="LiveId" clId="{989DF8C9-5FE3-4C99-81D9-586CB576673A}" dt="2023-05-22T08:12:05.148" v="104" actId="1076"/>
          <ac:spMkLst>
            <pc:docMk/>
            <pc:sldMk cId="63939670" sldId="689"/>
            <ac:spMk id="5" creationId="{4EF843EF-1F6D-1EF9-C4E0-A788DE3CEDE1}"/>
          </ac:spMkLst>
        </pc:spChg>
        <pc:spChg chg="add mod">
          <ac:chgData name="Siegbert Rudolph" userId="2af4d44886c067cc" providerId="LiveId" clId="{989DF8C9-5FE3-4C99-81D9-586CB576673A}" dt="2023-05-22T08:12:37.219" v="113" actId="14100"/>
          <ac:spMkLst>
            <pc:docMk/>
            <pc:sldMk cId="63939670" sldId="689"/>
            <ac:spMk id="6" creationId="{A822128E-3659-7293-C836-56FD3F656FF1}"/>
          </ac:spMkLst>
        </pc:spChg>
        <pc:spChg chg="mod">
          <ac:chgData name="Siegbert Rudolph" userId="2af4d44886c067cc" providerId="LiveId" clId="{989DF8C9-5FE3-4C99-81D9-586CB576673A}" dt="2023-05-22T08:13:56.460" v="168" actId="408"/>
          <ac:spMkLst>
            <pc:docMk/>
            <pc:sldMk cId="63939670" sldId="689"/>
            <ac:spMk id="7" creationId="{400A0493-5301-5556-5AD4-21B35DD53EA1}"/>
          </ac:spMkLst>
        </pc:spChg>
        <pc:spChg chg="ord">
          <ac:chgData name="Siegbert Rudolph" userId="2af4d44886c067cc" providerId="LiveId" clId="{989DF8C9-5FE3-4C99-81D9-586CB576673A}" dt="2023-05-22T07:56:55.067" v="26" actId="166"/>
          <ac:spMkLst>
            <pc:docMk/>
            <pc:sldMk cId="63939670" sldId="689"/>
            <ac:spMk id="8" creationId="{968EA8B8-AF44-26B9-A48D-1A6F10C40879}"/>
          </ac:spMkLst>
        </pc:spChg>
        <pc:spChg chg="mod">
          <ac:chgData name="Siegbert Rudolph" userId="2af4d44886c067cc" providerId="LiveId" clId="{989DF8C9-5FE3-4C99-81D9-586CB576673A}" dt="2023-05-22T08:13:56.460" v="168" actId="408"/>
          <ac:spMkLst>
            <pc:docMk/>
            <pc:sldMk cId="63939670" sldId="689"/>
            <ac:spMk id="9" creationId="{CA57EE0F-1A34-CC3B-2898-457CF436E7C2}"/>
          </ac:spMkLst>
        </pc:spChg>
        <pc:spChg chg="ord">
          <ac:chgData name="Siegbert Rudolph" userId="2af4d44886c067cc" providerId="LiveId" clId="{989DF8C9-5FE3-4C99-81D9-586CB576673A}" dt="2023-05-22T07:56:47.196" v="25" actId="166"/>
          <ac:spMkLst>
            <pc:docMk/>
            <pc:sldMk cId="63939670" sldId="689"/>
            <ac:spMk id="10" creationId="{7CAA9AA1-1396-560D-0CB7-630B9D26D87F}"/>
          </ac:spMkLst>
        </pc:spChg>
        <pc:spChg chg="mod">
          <ac:chgData name="Siegbert Rudolph" userId="2af4d44886c067cc" providerId="LiveId" clId="{989DF8C9-5FE3-4C99-81D9-586CB576673A}" dt="2023-05-22T08:13:56.460" v="168" actId="408"/>
          <ac:spMkLst>
            <pc:docMk/>
            <pc:sldMk cId="63939670" sldId="689"/>
            <ac:spMk id="11" creationId="{3C9D6361-A91A-649D-1F01-7FB0B180FCDB}"/>
          </ac:spMkLst>
        </pc:spChg>
        <pc:spChg chg="ord">
          <ac:chgData name="Siegbert Rudolph" userId="2af4d44886c067cc" providerId="LiveId" clId="{989DF8C9-5FE3-4C99-81D9-586CB576673A}" dt="2023-05-22T07:56:47.196" v="25" actId="166"/>
          <ac:spMkLst>
            <pc:docMk/>
            <pc:sldMk cId="63939670" sldId="689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6:47.196" v="25" actId="166"/>
          <ac:spMkLst>
            <pc:docMk/>
            <pc:sldMk cId="63939670" sldId="689"/>
            <ac:spMk id="14" creationId="{3E401861-7073-6003-F857-7D31F0F40173}"/>
          </ac:spMkLst>
        </pc:spChg>
        <pc:spChg chg="add mod">
          <ac:chgData name="Siegbert Rudolph" userId="2af4d44886c067cc" providerId="LiveId" clId="{989DF8C9-5FE3-4C99-81D9-586CB576673A}" dt="2023-05-22T08:13:40.931" v="167" actId="1037"/>
          <ac:spMkLst>
            <pc:docMk/>
            <pc:sldMk cId="63939670" sldId="689"/>
            <ac:spMk id="15" creationId="{EAFDA1E4-F14D-AE8A-47D6-B884FC860C83}"/>
          </ac:spMkLst>
        </pc:spChg>
      </pc:sldChg>
      <pc:sldChg chg="addSp modSp mod modAnim">
        <pc:chgData name="Siegbert Rudolph" userId="2af4d44886c067cc" providerId="LiveId" clId="{989DF8C9-5FE3-4C99-81D9-586CB576673A}" dt="2023-05-22T07:54:28.561" v="7" actId="166"/>
        <pc:sldMkLst>
          <pc:docMk/>
          <pc:sldMk cId="3779182227" sldId="690"/>
        </pc:sldMkLst>
        <pc:spChg chg="add mod">
          <ac:chgData name="Siegbert Rudolph" userId="2af4d44886c067cc" providerId="LiveId" clId="{989DF8C9-5FE3-4C99-81D9-586CB576673A}" dt="2023-05-22T07:54:18.499" v="6"/>
          <ac:spMkLst>
            <pc:docMk/>
            <pc:sldMk cId="3779182227" sldId="690"/>
            <ac:spMk id="3" creationId="{37D9DD1B-A675-C57F-9D4B-3F77AAA430DB}"/>
          </ac:spMkLst>
        </pc:spChg>
        <pc:spChg chg="add mod">
          <ac:chgData name="Siegbert Rudolph" userId="2af4d44886c067cc" providerId="LiveId" clId="{989DF8C9-5FE3-4C99-81D9-586CB576673A}" dt="2023-05-22T07:54:18.499" v="6"/>
          <ac:spMkLst>
            <pc:docMk/>
            <pc:sldMk cId="3779182227" sldId="690"/>
            <ac:spMk id="5" creationId="{7CB14970-F279-E3D2-EF5A-051279C0F6AC}"/>
          </ac:spMkLst>
        </pc:spChg>
        <pc:spChg chg="ord">
          <ac:chgData name="Siegbert Rudolph" userId="2af4d44886c067cc" providerId="LiveId" clId="{989DF8C9-5FE3-4C99-81D9-586CB576673A}" dt="2023-05-22T07:54:28.561" v="7" actId="166"/>
          <ac:spMkLst>
            <pc:docMk/>
            <pc:sldMk cId="3779182227" sldId="690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4:28.561" v="7" actId="166"/>
          <ac:spMkLst>
            <pc:docMk/>
            <pc:sldMk cId="3779182227" sldId="690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4:28.561" v="7" actId="166"/>
          <ac:spMkLst>
            <pc:docMk/>
            <pc:sldMk cId="3779182227" sldId="690"/>
            <ac:spMk id="12" creationId="{FEA5B0C8-2EC5-0AAD-9BB1-1DEAA66DA3FE}"/>
          </ac:spMkLst>
        </pc:spChg>
      </pc:sldChg>
      <pc:sldChg chg="addSp modSp mod modAnim">
        <pc:chgData name="Siegbert Rudolph" userId="2af4d44886c067cc" providerId="LiveId" clId="{989DF8C9-5FE3-4C99-81D9-586CB576673A}" dt="2023-05-22T07:54:43.588" v="9" actId="166"/>
        <pc:sldMkLst>
          <pc:docMk/>
          <pc:sldMk cId="33260611" sldId="691"/>
        </pc:sldMkLst>
        <pc:spChg chg="add mod">
          <ac:chgData name="Siegbert Rudolph" userId="2af4d44886c067cc" providerId="LiveId" clId="{989DF8C9-5FE3-4C99-81D9-586CB576673A}" dt="2023-05-22T07:54:32.331" v="8"/>
          <ac:spMkLst>
            <pc:docMk/>
            <pc:sldMk cId="33260611" sldId="691"/>
            <ac:spMk id="3" creationId="{047FC35A-DD1C-789C-FC36-974476949CE7}"/>
          </ac:spMkLst>
        </pc:spChg>
        <pc:spChg chg="add mod">
          <ac:chgData name="Siegbert Rudolph" userId="2af4d44886c067cc" providerId="LiveId" clId="{989DF8C9-5FE3-4C99-81D9-586CB576673A}" dt="2023-05-22T07:54:32.331" v="8"/>
          <ac:spMkLst>
            <pc:docMk/>
            <pc:sldMk cId="33260611" sldId="691"/>
            <ac:spMk id="5" creationId="{6AF3461F-6F3D-C2F6-A4D8-077EC868E969}"/>
          </ac:spMkLst>
        </pc:spChg>
        <pc:spChg chg="ord">
          <ac:chgData name="Siegbert Rudolph" userId="2af4d44886c067cc" providerId="LiveId" clId="{989DF8C9-5FE3-4C99-81D9-586CB576673A}" dt="2023-05-22T07:54:43.588" v="9" actId="166"/>
          <ac:spMkLst>
            <pc:docMk/>
            <pc:sldMk cId="33260611" sldId="691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4:43.588" v="9" actId="166"/>
          <ac:spMkLst>
            <pc:docMk/>
            <pc:sldMk cId="33260611" sldId="691"/>
            <ac:spMk id="10" creationId="{7CAA9AA1-1396-560D-0CB7-630B9D26D87F}"/>
          </ac:spMkLst>
        </pc:spChg>
      </pc:sldChg>
      <pc:sldChg chg="addSp modSp mod modAnim">
        <pc:chgData name="Siegbert Rudolph" userId="2af4d44886c067cc" providerId="LiveId" clId="{989DF8C9-5FE3-4C99-81D9-586CB576673A}" dt="2023-05-22T07:55:06.114" v="11" actId="166"/>
        <pc:sldMkLst>
          <pc:docMk/>
          <pc:sldMk cId="580103909" sldId="692"/>
        </pc:sldMkLst>
        <pc:spChg chg="add mod">
          <ac:chgData name="Siegbert Rudolph" userId="2af4d44886c067cc" providerId="LiveId" clId="{989DF8C9-5FE3-4C99-81D9-586CB576673A}" dt="2023-05-22T07:54:47.280" v="10"/>
          <ac:spMkLst>
            <pc:docMk/>
            <pc:sldMk cId="580103909" sldId="692"/>
            <ac:spMk id="3" creationId="{C4BDEC2F-BA62-CB7E-83E8-5D0DBFF327C2}"/>
          </ac:spMkLst>
        </pc:spChg>
        <pc:spChg chg="add mod">
          <ac:chgData name="Siegbert Rudolph" userId="2af4d44886c067cc" providerId="LiveId" clId="{989DF8C9-5FE3-4C99-81D9-586CB576673A}" dt="2023-05-22T07:54:47.280" v="10"/>
          <ac:spMkLst>
            <pc:docMk/>
            <pc:sldMk cId="580103909" sldId="692"/>
            <ac:spMk id="5" creationId="{3C051899-BA2E-23A5-51A5-BD4BB2463AD5}"/>
          </ac:spMkLst>
        </pc:spChg>
        <pc:spChg chg="ord">
          <ac:chgData name="Siegbert Rudolph" userId="2af4d44886c067cc" providerId="LiveId" clId="{989DF8C9-5FE3-4C99-81D9-586CB576673A}" dt="2023-05-22T07:55:06.114" v="11" actId="166"/>
          <ac:spMkLst>
            <pc:docMk/>
            <pc:sldMk cId="580103909" sldId="692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5:06.114" v="11" actId="166"/>
          <ac:spMkLst>
            <pc:docMk/>
            <pc:sldMk cId="580103909" sldId="692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5:06.114" v="11" actId="166"/>
          <ac:spMkLst>
            <pc:docMk/>
            <pc:sldMk cId="580103909" sldId="692"/>
            <ac:spMk id="12" creationId="{FEA5B0C8-2EC5-0AAD-9BB1-1DEAA66DA3FE}"/>
          </ac:spMkLst>
        </pc:spChg>
      </pc:sldChg>
      <pc:sldChg chg="addSp modSp mod modAnim">
        <pc:chgData name="Siegbert Rudolph" userId="2af4d44886c067cc" providerId="LiveId" clId="{989DF8C9-5FE3-4C99-81D9-586CB576673A}" dt="2023-05-22T07:55:19.497" v="13" actId="166"/>
        <pc:sldMkLst>
          <pc:docMk/>
          <pc:sldMk cId="1723517149" sldId="693"/>
        </pc:sldMkLst>
        <pc:spChg chg="add mod">
          <ac:chgData name="Siegbert Rudolph" userId="2af4d44886c067cc" providerId="LiveId" clId="{989DF8C9-5FE3-4C99-81D9-586CB576673A}" dt="2023-05-22T07:55:10.419" v="12"/>
          <ac:spMkLst>
            <pc:docMk/>
            <pc:sldMk cId="1723517149" sldId="693"/>
            <ac:spMk id="3" creationId="{9DE753EC-D065-986A-897B-190069C94D8D}"/>
          </ac:spMkLst>
        </pc:spChg>
        <pc:spChg chg="add mod">
          <ac:chgData name="Siegbert Rudolph" userId="2af4d44886c067cc" providerId="LiveId" clId="{989DF8C9-5FE3-4C99-81D9-586CB576673A}" dt="2023-05-22T07:55:10.419" v="12"/>
          <ac:spMkLst>
            <pc:docMk/>
            <pc:sldMk cId="1723517149" sldId="693"/>
            <ac:spMk id="5" creationId="{38D524C3-F4AE-C5F4-47EE-5755CCE3F888}"/>
          </ac:spMkLst>
        </pc:spChg>
        <pc:spChg chg="ord">
          <ac:chgData name="Siegbert Rudolph" userId="2af4d44886c067cc" providerId="LiveId" clId="{989DF8C9-5FE3-4C99-81D9-586CB576673A}" dt="2023-05-22T07:55:19.497" v="13" actId="166"/>
          <ac:spMkLst>
            <pc:docMk/>
            <pc:sldMk cId="1723517149" sldId="693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5:19.497" v="13" actId="166"/>
          <ac:spMkLst>
            <pc:docMk/>
            <pc:sldMk cId="1723517149" sldId="693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5:19.497" v="13" actId="166"/>
          <ac:spMkLst>
            <pc:docMk/>
            <pc:sldMk cId="1723517149" sldId="693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5:19.497" v="13" actId="166"/>
          <ac:spMkLst>
            <pc:docMk/>
            <pc:sldMk cId="1723517149" sldId="693"/>
            <ac:spMk id="14" creationId="{3E401861-7073-6003-F857-7D31F0F40173}"/>
          </ac:spMkLst>
        </pc:spChg>
      </pc:sldChg>
      <pc:sldChg chg="addSp modSp mod modAnim">
        <pc:chgData name="Siegbert Rudolph" userId="2af4d44886c067cc" providerId="LiveId" clId="{989DF8C9-5FE3-4C99-81D9-586CB576673A}" dt="2023-05-22T07:55:51.163" v="17" actId="166"/>
        <pc:sldMkLst>
          <pc:docMk/>
          <pc:sldMk cId="3407191172" sldId="694"/>
        </pc:sldMkLst>
        <pc:spChg chg="add mod">
          <ac:chgData name="Siegbert Rudolph" userId="2af4d44886c067cc" providerId="LiveId" clId="{989DF8C9-5FE3-4C99-81D9-586CB576673A}" dt="2023-05-22T07:55:26.602" v="14"/>
          <ac:spMkLst>
            <pc:docMk/>
            <pc:sldMk cId="3407191172" sldId="694"/>
            <ac:spMk id="3" creationId="{A0F89FE5-F18C-BB94-5A8E-5DD7DEA2FE90}"/>
          </ac:spMkLst>
        </pc:spChg>
        <pc:spChg chg="ord">
          <ac:chgData name="Siegbert Rudolph" userId="2af4d44886c067cc" providerId="LiveId" clId="{989DF8C9-5FE3-4C99-81D9-586CB576673A}" dt="2023-05-22T07:55:40.490" v="15" actId="166"/>
          <ac:spMkLst>
            <pc:docMk/>
            <pc:sldMk cId="3407191172" sldId="694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5:40.490" v="15" actId="166"/>
          <ac:spMkLst>
            <pc:docMk/>
            <pc:sldMk cId="3407191172" sldId="694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5:51.163" v="17" actId="166"/>
          <ac:spMkLst>
            <pc:docMk/>
            <pc:sldMk cId="3407191172" sldId="694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5:40.490" v="15" actId="166"/>
          <ac:spMkLst>
            <pc:docMk/>
            <pc:sldMk cId="3407191172" sldId="694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5:51.163" v="17" actId="166"/>
          <ac:spMkLst>
            <pc:docMk/>
            <pc:sldMk cId="3407191172" sldId="694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5:51.163" v="17" actId="166"/>
          <ac:spMkLst>
            <pc:docMk/>
            <pc:sldMk cId="3407191172" sldId="694"/>
            <ac:spMk id="17" creationId="{921955C3-4F5C-477B-0127-34DA7ED27884}"/>
          </ac:spMkLst>
        </pc:spChg>
        <pc:spChg chg="add mod">
          <ac:chgData name="Siegbert Rudolph" userId="2af4d44886c067cc" providerId="LiveId" clId="{989DF8C9-5FE3-4C99-81D9-586CB576673A}" dt="2023-05-22T07:55:26.602" v="14"/>
          <ac:spMkLst>
            <pc:docMk/>
            <pc:sldMk cId="3407191172" sldId="694"/>
            <ac:spMk id="18" creationId="{B2814EBC-9537-1190-2C5D-9DC5991339D1}"/>
          </ac:spMkLst>
        </pc:spChg>
      </pc:sldChg>
      <pc:sldChg chg="addSp modSp mod modAnim">
        <pc:chgData name="Siegbert Rudolph" userId="2af4d44886c067cc" providerId="LiveId" clId="{989DF8C9-5FE3-4C99-81D9-586CB576673A}" dt="2023-05-22T07:56:13.290" v="20" actId="166"/>
        <pc:sldMkLst>
          <pc:docMk/>
          <pc:sldMk cId="684467158" sldId="695"/>
        </pc:sldMkLst>
        <pc:spChg chg="add mod">
          <ac:chgData name="Siegbert Rudolph" userId="2af4d44886c067cc" providerId="LiveId" clId="{989DF8C9-5FE3-4C99-81D9-586CB576673A}" dt="2023-05-22T07:55:54.595" v="18"/>
          <ac:spMkLst>
            <pc:docMk/>
            <pc:sldMk cId="684467158" sldId="695"/>
            <ac:spMk id="3" creationId="{D97D0378-9886-514C-346F-C31B2CB60EDF}"/>
          </ac:spMkLst>
        </pc:spChg>
        <pc:spChg chg="add mod">
          <ac:chgData name="Siegbert Rudolph" userId="2af4d44886c067cc" providerId="LiveId" clId="{989DF8C9-5FE3-4C99-81D9-586CB576673A}" dt="2023-05-22T07:55:54.595" v="18"/>
          <ac:spMkLst>
            <pc:docMk/>
            <pc:sldMk cId="684467158" sldId="695"/>
            <ac:spMk id="6" creationId="{B2788B98-B6F6-2A1D-E1C2-3DCED828ED6E}"/>
          </ac:spMkLst>
        </pc:spChg>
        <pc:spChg chg="ord">
          <ac:chgData name="Siegbert Rudolph" userId="2af4d44886c067cc" providerId="LiveId" clId="{989DF8C9-5FE3-4C99-81D9-586CB576673A}" dt="2023-05-22T07:56:06.309" v="19" actId="166"/>
          <ac:spMkLst>
            <pc:docMk/>
            <pc:sldMk cId="684467158" sldId="695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6:06.309" v="19" actId="166"/>
          <ac:spMkLst>
            <pc:docMk/>
            <pc:sldMk cId="684467158" sldId="695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6:06.309" v="19" actId="166"/>
          <ac:spMkLst>
            <pc:docMk/>
            <pc:sldMk cId="684467158" sldId="695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6:13.290" v="20" actId="166"/>
          <ac:spMkLst>
            <pc:docMk/>
            <pc:sldMk cId="684467158" sldId="695"/>
            <ac:spMk id="24" creationId="{9F143608-D3FF-C300-95EB-6B2446B9AAC1}"/>
          </ac:spMkLst>
        </pc:spChg>
      </pc:sldChg>
      <pc:sldChg chg="addSp modSp mod modAnim">
        <pc:chgData name="Siegbert Rudolph" userId="2af4d44886c067cc" providerId="LiveId" clId="{989DF8C9-5FE3-4C99-81D9-586CB576673A}" dt="2023-05-22T07:56:32.619" v="23" actId="166"/>
        <pc:sldMkLst>
          <pc:docMk/>
          <pc:sldMk cId="199724397" sldId="696"/>
        </pc:sldMkLst>
        <pc:spChg chg="add mod">
          <ac:chgData name="Siegbert Rudolph" userId="2af4d44886c067cc" providerId="LiveId" clId="{989DF8C9-5FE3-4C99-81D9-586CB576673A}" dt="2023-05-22T07:56:16.788" v="21"/>
          <ac:spMkLst>
            <pc:docMk/>
            <pc:sldMk cId="199724397" sldId="696"/>
            <ac:spMk id="3" creationId="{53561C3F-B287-8B29-F355-9CEA25F38600}"/>
          </ac:spMkLst>
        </pc:spChg>
        <pc:spChg chg="ord">
          <ac:chgData name="Siegbert Rudolph" userId="2af4d44886c067cc" providerId="LiveId" clId="{989DF8C9-5FE3-4C99-81D9-586CB576673A}" dt="2023-05-22T07:56:25.142" v="22" actId="166"/>
          <ac:spMkLst>
            <pc:docMk/>
            <pc:sldMk cId="199724397" sldId="696"/>
            <ac:spMk id="6" creationId="{8431EC69-9854-E521-A7FA-4DBFA5134CA2}"/>
          </ac:spMkLst>
        </pc:spChg>
        <pc:spChg chg="ord">
          <ac:chgData name="Siegbert Rudolph" userId="2af4d44886c067cc" providerId="LiveId" clId="{989DF8C9-5FE3-4C99-81D9-586CB576673A}" dt="2023-05-22T07:56:25.142" v="22" actId="166"/>
          <ac:spMkLst>
            <pc:docMk/>
            <pc:sldMk cId="199724397" sldId="696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6:25.142" v="22" actId="166"/>
          <ac:spMkLst>
            <pc:docMk/>
            <pc:sldMk cId="199724397" sldId="696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6:32.619" v="23" actId="166"/>
          <ac:spMkLst>
            <pc:docMk/>
            <pc:sldMk cId="199724397" sldId="696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6:25.142" v="22" actId="166"/>
          <ac:spMkLst>
            <pc:docMk/>
            <pc:sldMk cId="199724397" sldId="696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6:32.619" v="23" actId="166"/>
          <ac:spMkLst>
            <pc:docMk/>
            <pc:sldMk cId="199724397" sldId="696"/>
            <ac:spMk id="15" creationId="{7D536772-FEEE-8002-641F-B7E630C4ED8B}"/>
          </ac:spMkLst>
        </pc:spChg>
        <pc:spChg chg="add mod">
          <ac:chgData name="Siegbert Rudolph" userId="2af4d44886c067cc" providerId="LiveId" clId="{989DF8C9-5FE3-4C99-81D9-586CB576673A}" dt="2023-05-22T07:56:16.788" v="21"/>
          <ac:spMkLst>
            <pc:docMk/>
            <pc:sldMk cId="199724397" sldId="696"/>
            <ac:spMk id="17" creationId="{A1236D3B-983B-8FDB-D1F5-56D873592A35}"/>
          </ac:spMkLst>
        </pc:spChg>
        <pc:spChg chg="ord">
          <ac:chgData name="Siegbert Rudolph" userId="2af4d44886c067cc" providerId="LiveId" clId="{989DF8C9-5FE3-4C99-81D9-586CB576673A}" dt="2023-05-22T07:56:32.619" v="23" actId="166"/>
          <ac:spMkLst>
            <pc:docMk/>
            <pc:sldMk cId="199724397" sldId="696"/>
            <ac:spMk id="25" creationId="{C999D964-9AB9-88C8-E4D9-5620162FA07E}"/>
          </ac:spMkLst>
        </pc:spChg>
      </pc:sldChg>
      <pc:sldChg chg="addSp modSp mod modAnim">
        <pc:chgData name="Siegbert Rudolph" userId="2af4d44886c067cc" providerId="LiveId" clId="{989DF8C9-5FE3-4C99-81D9-586CB576673A}" dt="2023-05-22T07:57:14.292" v="29" actId="166"/>
        <pc:sldMkLst>
          <pc:docMk/>
          <pc:sldMk cId="1142105427" sldId="698"/>
        </pc:sldMkLst>
        <pc:spChg chg="add mod">
          <ac:chgData name="Siegbert Rudolph" userId="2af4d44886c067cc" providerId="LiveId" clId="{989DF8C9-5FE3-4C99-81D9-586CB576673A}" dt="2023-05-22T07:57:00.386" v="27"/>
          <ac:spMkLst>
            <pc:docMk/>
            <pc:sldMk cId="1142105427" sldId="698"/>
            <ac:spMk id="4" creationId="{194A0274-596E-9B49-BE45-136EDBB8BBF6}"/>
          </ac:spMkLst>
        </pc:spChg>
        <pc:spChg chg="add mod">
          <ac:chgData name="Siegbert Rudolph" userId="2af4d44886c067cc" providerId="LiveId" clId="{989DF8C9-5FE3-4C99-81D9-586CB576673A}" dt="2023-05-22T07:57:00.386" v="27"/>
          <ac:spMkLst>
            <pc:docMk/>
            <pc:sldMk cId="1142105427" sldId="698"/>
            <ac:spMk id="5" creationId="{3D7D320F-832C-4AA4-F42C-DE3B23E0EDF1}"/>
          </ac:spMkLst>
        </pc:spChg>
        <pc:spChg chg="ord">
          <ac:chgData name="Siegbert Rudolph" userId="2af4d44886c067cc" providerId="LiveId" clId="{989DF8C9-5FE3-4C99-81D9-586CB576673A}" dt="2023-05-22T07:57:08.481" v="28" actId="166"/>
          <ac:spMkLst>
            <pc:docMk/>
            <pc:sldMk cId="1142105427" sldId="698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7:08.481" v="28" actId="166"/>
          <ac:spMkLst>
            <pc:docMk/>
            <pc:sldMk cId="1142105427" sldId="698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7:14.292" v="29" actId="166"/>
          <ac:spMkLst>
            <pc:docMk/>
            <pc:sldMk cId="1142105427" sldId="698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7:08.481" v="28" actId="166"/>
          <ac:spMkLst>
            <pc:docMk/>
            <pc:sldMk cId="1142105427" sldId="698"/>
            <ac:spMk id="14" creationId="{3E401861-7073-6003-F857-7D31F0F40173}"/>
          </ac:spMkLst>
        </pc:spChg>
      </pc:sldChg>
      <pc:sldChg chg="addSp modSp mod modAnim">
        <pc:chgData name="Siegbert Rudolph" userId="2af4d44886c067cc" providerId="LiveId" clId="{989DF8C9-5FE3-4C99-81D9-586CB576673A}" dt="2023-05-22T07:57:32.162" v="32" actId="166"/>
        <pc:sldMkLst>
          <pc:docMk/>
          <pc:sldMk cId="2882943995" sldId="699"/>
        </pc:sldMkLst>
        <pc:spChg chg="add mod">
          <ac:chgData name="Siegbert Rudolph" userId="2af4d44886c067cc" providerId="LiveId" clId="{989DF8C9-5FE3-4C99-81D9-586CB576673A}" dt="2023-05-22T07:57:18.215" v="30"/>
          <ac:spMkLst>
            <pc:docMk/>
            <pc:sldMk cId="2882943995" sldId="699"/>
            <ac:spMk id="4" creationId="{21945132-6B90-579F-893A-E28E1B8A48EF}"/>
          </ac:spMkLst>
        </pc:spChg>
        <pc:spChg chg="ord">
          <ac:chgData name="Siegbert Rudolph" userId="2af4d44886c067cc" providerId="LiveId" clId="{989DF8C9-5FE3-4C99-81D9-586CB576673A}" dt="2023-05-22T07:57:25.227" v="31" actId="166"/>
          <ac:spMkLst>
            <pc:docMk/>
            <pc:sldMk cId="2882943995" sldId="699"/>
            <ac:spMk id="5" creationId="{D27D8893-2FC2-D415-2990-D5B2F7442DF7}"/>
          </ac:spMkLst>
        </pc:spChg>
        <pc:spChg chg="ord">
          <ac:chgData name="Siegbert Rudolph" userId="2af4d44886c067cc" providerId="LiveId" clId="{989DF8C9-5FE3-4C99-81D9-586CB576673A}" dt="2023-05-22T07:57:32.162" v="32" actId="166"/>
          <ac:spMkLst>
            <pc:docMk/>
            <pc:sldMk cId="2882943995" sldId="699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7:32.162" v="32" actId="166"/>
          <ac:spMkLst>
            <pc:docMk/>
            <pc:sldMk cId="2882943995" sldId="699"/>
            <ac:spMk id="10" creationId="{6E58EA14-004E-26E7-2F0D-283F113084EF}"/>
          </ac:spMkLst>
        </pc:spChg>
        <pc:spChg chg="ord">
          <ac:chgData name="Siegbert Rudolph" userId="2af4d44886c067cc" providerId="LiveId" clId="{989DF8C9-5FE3-4C99-81D9-586CB576673A}" dt="2023-05-22T07:57:25.227" v="31" actId="166"/>
          <ac:spMkLst>
            <pc:docMk/>
            <pc:sldMk cId="2882943995" sldId="699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7:32.162" v="32" actId="166"/>
          <ac:spMkLst>
            <pc:docMk/>
            <pc:sldMk cId="2882943995" sldId="699"/>
            <ac:spMk id="14" creationId="{3E401861-7073-6003-F857-7D31F0F40173}"/>
          </ac:spMkLst>
        </pc:spChg>
        <pc:spChg chg="add mod">
          <ac:chgData name="Siegbert Rudolph" userId="2af4d44886c067cc" providerId="LiveId" clId="{989DF8C9-5FE3-4C99-81D9-586CB576673A}" dt="2023-05-22T07:57:18.215" v="30"/>
          <ac:spMkLst>
            <pc:docMk/>
            <pc:sldMk cId="2882943995" sldId="699"/>
            <ac:spMk id="15" creationId="{C92680C1-F607-272C-FDF4-08BA0B079754}"/>
          </ac:spMkLst>
        </pc:spChg>
        <pc:spChg chg="ord">
          <ac:chgData name="Siegbert Rudolph" userId="2af4d44886c067cc" providerId="LiveId" clId="{989DF8C9-5FE3-4C99-81D9-586CB576673A}" dt="2023-05-22T07:57:25.227" v="31" actId="166"/>
          <ac:spMkLst>
            <pc:docMk/>
            <pc:sldMk cId="2882943995" sldId="699"/>
            <ac:spMk id="18" creationId="{C5AF51F2-318D-7FAA-D4D2-E0DBDEE1C0E9}"/>
          </ac:spMkLst>
        </pc:spChg>
      </pc:sldChg>
      <pc:sldChg chg="addSp modSp mod modAnim">
        <pc:chgData name="Siegbert Rudolph" userId="2af4d44886c067cc" providerId="LiveId" clId="{989DF8C9-5FE3-4C99-81D9-586CB576673A}" dt="2023-05-22T08:15:18.637" v="176" actId="1038"/>
        <pc:sldMkLst>
          <pc:docMk/>
          <pc:sldMk cId="421511902" sldId="700"/>
        </pc:sldMkLst>
        <pc:spChg chg="add mod">
          <ac:chgData name="Siegbert Rudolph" userId="2af4d44886c067cc" providerId="LiveId" clId="{989DF8C9-5FE3-4C99-81D9-586CB576673A}" dt="2023-05-22T07:57:36.507" v="33"/>
          <ac:spMkLst>
            <pc:docMk/>
            <pc:sldMk cId="421511902" sldId="700"/>
            <ac:spMk id="2" creationId="{E43AF054-8C48-8917-9F80-4FAD2913A0B8}"/>
          </ac:spMkLst>
        </pc:spChg>
        <pc:spChg chg="add mod">
          <ac:chgData name="Siegbert Rudolph" userId="2af4d44886c067cc" providerId="LiveId" clId="{989DF8C9-5FE3-4C99-81D9-586CB576673A}" dt="2023-05-22T07:57:36.507" v="33"/>
          <ac:spMkLst>
            <pc:docMk/>
            <pc:sldMk cId="421511902" sldId="700"/>
            <ac:spMk id="4" creationId="{A41D683D-3012-2951-854F-AEA6E4FD8D00}"/>
          </ac:spMkLst>
        </pc:spChg>
        <pc:spChg chg="ord">
          <ac:chgData name="Siegbert Rudolph" userId="2af4d44886c067cc" providerId="LiveId" clId="{989DF8C9-5FE3-4C99-81D9-586CB576673A}" dt="2023-05-22T07:57:51.575" v="35" actId="166"/>
          <ac:spMkLst>
            <pc:docMk/>
            <pc:sldMk cId="421511902" sldId="700"/>
            <ac:spMk id="8" creationId="{968EA8B8-AF44-26B9-A48D-1A6F10C40879}"/>
          </ac:spMkLst>
        </pc:spChg>
        <pc:spChg chg="mod">
          <ac:chgData name="Siegbert Rudolph" userId="2af4d44886c067cc" providerId="LiveId" clId="{989DF8C9-5FE3-4C99-81D9-586CB576673A}" dt="2023-05-22T08:15:18.637" v="176" actId="1038"/>
          <ac:spMkLst>
            <pc:docMk/>
            <pc:sldMk cId="421511902" sldId="700"/>
            <ac:spMk id="9" creationId="{CA57EE0F-1A34-CC3B-2898-457CF436E7C2}"/>
          </ac:spMkLst>
        </pc:spChg>
        <pc:spChg chg="ord">
          <ac:chgData name="Siegbert Rudolph" userId="2af4d44886c067cc" providerId="LiveId" clId="{989DF8C9-5FE3-4C99-81D9-586CB576673A}" dt="2023-05-22T07:57:45.404" v="34" actId="166"/>
          <ac:spMkLst>
            <pc:docMk/>
            <pc:sldMk cId="421511902" sldId="700"/>
            <ac:spMk id="10" creationId="{7CAA9AA1-1396-560D-0CB7-630B9D26D87F}"/>
          </ac:spMkLst>
        </pc:spChg>
        <pc:spChg chg="mod">
          <ac:chgData name="Siegbert Rudolph" userId="2af4d44886c067cc" providerId="LiveId" clId="{989DF8C9-5FE3-4C99-81D9-586CB576673A}" dt="2023-05-22T08:15:18.637" v="176" actId="1038"/>
          <ac:spMkLst>
            <pc:docMk/>
            <pc:sldMk cId="421511902" sldId="700"/>
            <ac:spMk id="11" creationId="{3C9D6361-A91A-649D-1F01-7FB0B180FCDB}"/>
          </ac:spMkLst>
        </pc:spChg>
        <pc:spChg chg="ord">
          <ac:chgData name="Siegbert Rudolph" userId="2af4d44886c067cc" providerId="LiveId" clId="{989DF8C9-5FE3-4C99-81D9-586CB576673A}" dt="2023-05-22T07:57:45.404" v="34" actId="166"/>
          <ac:spMkLst>
            <pc:docMk/>
            <pc:sldMk cId="421511902" sldId="700"/>
            <ac:spMk id="12" creationId="{FEA5B0C8-2EC5-0AAD-9BB1-1DEAA66DA3FE}"/>
          </ac:spMkLst>
        </pc:spChg>
        <pc:spChg chg="mod">
          <ac:chgData name="Siegbert Rudolph" userId="2af4d44886c067cc" providerId="LiveId" clId="{989DF8C9-5FE3-4C99-81D9-586CB576673A}" dt="2023-05-22T08:15:18.637" v="176" actId="1038"/>
          <ac:spMkLst>
            <pc:docMk/>
            <pc:sldMk cId="421511902" sldId="700"/>
            <ac:spMk id="13" creationId="{A0758C57-AB08-4B9E-6CB5-437D5C8651D2}"/>
          </ac:spMkLst>
        </pc:spChg>
        <pc:spChg chg="ord">
          <ac:chgData name="Siegbert Rudolph" userId="2af4d44886c067cc" providerId="LiveId" clId="{989DF8C9-5FE3-4C99-81D9-586CB576673A}" dt="2023-05-22T07:57:45.404" v="34" actId="166"/>
          <ac:spMkLst>
            <pc:docMk/>
            <pc:sldMk cId="421511902" sldId="700"/>
            <ac:spMk id="14" creationId="{3E401861-7073-6003-F857-7D31F0F40173}"/>
          </ac:spMkLst>
        </pc:spChg>
        <pc:spChg chg="mod">
          <ac:chgData name="Siegbert Rudolph" userId="2af4d44886c067cc" providerId="LiveId" clId="{989DF8C9-5FE3-4C99-81D9-586CB576673A}" dt="2023-05-22T08:15:18.637" v="176" actId="1038"/>
          <ac:spMkLst>
            <pc:docMk/>
            <pc:sldMk cId="421511902" sldId="700"/>
            <ac:spMk id="15" creationId="{0B2BBEB3-0F88-5D14-5939-2F4496207307}"/>
          </ac:spMkLst>
        </pc:spChg>
        <pc:spChg chg="ord">
          <ac:chgData name="Siegbert Rudolph" userId="2af4d44886c067cc" providerId="LiveId" clId="{989DF8C9-5FE3-4C99-81D9-586CB576673A}" dt="2023-05-22T07:57:45.404" v="34" actId="166"/>
          <ac:spMkLst>
            <pc:docMk/>
            <pc:sldMk cId="421511902" sldId="700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7:51.575" v="35" actId="166"/>
          <ac:spMkLst>
            <pc:docMk/>
            <pc:sldMk cId="421511902" sldId="700"/>
            <ac:spMk id="18" creationId="{C5AF51F2-318D-7FAA-D4D2-E0DBDEE1C0E9}"/>
          </ac:spMkLst>
        </pc:spChg>
      </pc:sldChg>
      <pc:sldChg chg="addSp modSp mod modAnim">
        <pc:chgData name="Siegbert Rudolph" userId="2af4d44886c067cc" providerId="LiveId" clId="{989DF8C9-5FE3-4C99-81D9-586CB576673A}" dt="2023-05-22T07:58:11.607" v="38" actId="166"/>
        <pc:sldMkLst>
          <pc:docMk/>
          <pc:sldMk cId="1242001832" sldId="701"/>
        </pc:sldMkLst>
        <pc:spChg chg="add mod">
          <ac:chgData name="Siegbert Rudolph" userId="2af4d44886c067cc" providerId="LiveId" clId="{989DF8C9-5FE3-4C99-81D9-586CB576673A}" dt="2023-05-22T07:57:55.956" v="36"/>
          <ac:spMkLst>
            <pc:docMk/>
            <pc:sldMk cId="1242001832" sldId="701"/>
            <ac:spMk id="4" creationId="{543C9BB2-76B7-6285-CA7C-D09B772E037C}"/>
          </ac:spMkLst>
        </pc:spChg>
        <pc:spChg chg="ord">
          <ac:chgData name="Siegbert Rudolph" userId="2af4d44886c067cc" providerId="LiveId" clId="{989DF8C9-5FE3-4C99-81D9-586CB576673A}" dt="2023-05-22T07:58:11.607" v="38" actId="166"/>
          <ac:spMkLst>
            <pc:docMk/>
            <pc:sldMk cId="1242001832" sldId="701"/>
            <ac:spMk id="5" creationId="{FBB74119-85CC-AF9C-E080-4D30EBAA31BA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8:11.607" v="38" actId="166"/>
          <ac:spMkLst>
            <pc:docMk/>
            <pc:sldMk cId="1242001832" sldId="701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8:11.607" v="38" actId="166"/>
          <ac:spMkLst>
            <pc:docMk/>
            <pc:sldMk cId="1242001832" sldId="701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20" creationId="{172D8026-F1B5-72B0-B568-72907F8E6239}"/>
          </ac:spMkLst>
        </pc:spChg>
        <pc:spChg chg="ord">
          <ac:chgData name="Siegbert Rudolph" userId="2af4d44886c067cc" providerId="LiveId" clId="{989DF8C9-5FE3-4C99-81D9-586CB576673A}" dt="2023-05-22T07:58:04.591" v="37" actId="166"/>
          <ac:spMkLst>
            <pc:docMk/>
            <pc:sldMk cId="1242001832" sldId="701"/>
            <ac:spMk id="22" creationId="{733A6E62-B253-79EE-2CFE-A55F5CC44E89}"/>
          </ac:spMkLst>
        </pc:spChg>
        <pc:spChg chg="add mod">
          <ac:chgData name="Siegbert Rudolph" userId="2af4d44886c067cc" providerId="LiveId" clId="{989DF8C9-5FE3-4C99-81D9-586CB576673A}" dt="2023-05-22T07:57:55.956" v="36"/>
          <ac:spMkLst>
            <pc:docMk/>
            <pc:sldMk cId="1242001832" sldId="701"/>
            <ac:spMk id="23" creationId="{0DC83DD9-BD55-2A39-7428-D80698CB9C07}"/>
          </ac:spMkLst>
        </pc:spChg>
      </pc:sldChg>
      <pc:sldChg chg="addSp modSp mod modAnim">
        <pc:chgData name="Siegbert Rudolph" userId="2af4d44886c067cc" providerId="LiveId" clId="{989DF8C9-5FE3-4C99-81D9-586CB576673A}" dt="2023-05-22T07:53:37.212" v="2" actId="166"/>
        <pc:sldMkLst>
          <pc:docMk/>
          <pc:sldMk cId="3840687694" sldId="703"/>
        </pc:sldMkLst>
        <pc:spChg chg="add mod">
          <ac:chgData name="Siegbert Rudolph" userId="2af4d44886c067cc" providerId="LiveId" clId="{989DF8C9-5FE3-4C99-81D9-586CB576673A}" dt="2023-05-22T07:53:07.835" v="0"/>
          <ac:spMkLst>
            <pc:docMk/>
            <pc:sldMk cId="3840687694" sldId="703"/>
            <ac:spMk id="2" creationId="{90CD4A3B-3E37-C091-1EA8-5A53DA12CCCE}"/>
          </ac:spMkLst>
        </pc:spChg>
        <pc:spChg chg="add mod">
          <ac:chgData name="Siegbert Rudolph" userId="2af4d44886c067cc" providerId="LiveId" clId="{989DF8C9-5FE3-4C99-81D9-586CB576673A}" dt="2023-05-22T07:53:07.835" v="0"/>
          <ac:spMkLst>
            <pc:docMk/>
            <pc:sldMk cId="3840687694" sldId="703"/>
            <ac:spMk id="5" creationId="{C5DD3850-36EA-31E0-A3FB-B713DC46CB11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3:37.212" v="2" actId="166"/>
          <ac:spMkLst>
            <pc:docMk/>
            <pc:sldMk cId="3840687694" sldId="703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19" creationId="{9E2016C2-76E7-2D83-6B5D-6E2449D515AD}"/>
          </ac:spMkLst>
        </pc:spChg>
        <pc:spChg chg="ord">
          <ac:chgData name="Siegbert Rudolph" userId="2af4d44886c067cc" providerId="LiveId" clId="{989DF8C9-5FE3-4C99-81D9-586CB576673A}" dt="2023-05-22T07:53:29.099" v="1" actId="166"/>
          <ac:spMkLst>
            <pc:docMk/>
            <pc:sldMk cId="3840687694" sldId="703"/>
            <ac:spMk id="20" creationId="{53628719-B965-D0AE-C62A-247244CE58AF}"/>
          </ac:spMkLst>
        </pc:spChg>
      </pc:sldChg>
      <pc:sldChg chg="addSp modSp mod modAnim">
        <pc:chgData name="Siegbert Rudolph" userId="2af4d44886c067cc" providerId="LiveId" clId="{989DF8C9-5FE3-4C99-81D9-586CB576673A}" dt="2023-05-22T07:58:31.870" v="41" actId="166"/>
        <pc:sldMkLst>
          <pc:docMk/>
          <pc:sldMk cId="141567925" sldId="704"/>
        </pc:sldMkLst>
        <pc:spChg chg="add mod">
          <ac:chgData name="Siegbert Rudolph" userId="2af4d44886c067cc" providerId="LiveId" clId="{989DF8C9-5FE3-4C99-81D9-586CB576673A}" dt="2023-05-22T07:58:17.924" v="39"/>
          <ac:spMkLst>
            <pc:docMk/>
            <pc:sldMk cId="141567925" sldId="704"/>
            <ac:spMk id="4" creationId="{C692C8B7-CFCB-A435-7D33-B303B0FBD616}"/>
          </ac:spMkLst>
        </pc:spChg>
        <pc:spChg chg="add mod">
          <ac:chgData name="Siegbert Rudolph" userId="2af4d44886c067cc" providerId="LiveId" clId="{989DF8C9-5FE3-4C99-81D9-586CB576673A}" dt="2023-05-22T07:58:17.924" v="39"/>
          <ac:spMkLst>
            <pc:docMk/>
            <pc:sldMk cId="141567925" sldId="704"/>
            <ac:spMk id="5" creationId="{CD5747C0-403A-15F6-12CC-10A464424691}"/>
          </ac:spMkLst>
        </pc:spChg>
        <pc:spChg chg="ord">
          <ac:chgData name="Siegbert Rudolph" userId="2af4d44886c067cc" providerId="LiveId" clId="{989DF8C9-5FE3-4C99-81D9-586CB576673A}" dt="2023-05-22T07:58:26.207" v="40" actId="166"/>
          <ac:spMkLst>
            <pc:docMk/>
            <pc:sldMk cId="141567925" sldId="704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8:31.870" v="41" actId="166"/>
          <ac:spMkLst>
            <pc:docMk/>
            <pc:sldMk cId="141567925" sldId="704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8:31.870" v="41" actId="166"/>
          <ac:spMkLst>
            <pc:docMk/>
            <pc:sldMk cId="141567925" sldId="704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8:26.207" v="40" actId="166"/>
          <ac:spMkLst>
            <pc:docMk/>
            <pc:sldMk cId="141567925" sldId="704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8:26.207" v="40" actId="166"/>
          <ac:spMkLst>
            <pc:docMk/>
            <pc:sldMk cId="141567925" sldId="704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8:31.870" v="41" actId="166"/>
          <ac:spMkLst>
            <pc:docMk/>
            <pc:sldMk cId="141567925" sldId="704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7:58:31.870" v="41" actId="166"/>
          <ac:spMkLst>
            <pc:docMk/>
            <pc:sldMk cId="141567925" sldId="704"/>
            <ac:spMk id="20" creationId="{172D8026-F1B5-72B0-B568-72907F8E6239}"/>
          </ac:spMkLst>
        </pc:spChg>
      </pc:sldChg>
      <pc:sldChg chg="addSp modSp mod modAnim">
        <pc:chgData name="Siegbert Rudolph" userId="2af4d44886c067cc" providerId="LiveId" clId="{989DF8C9-5FE3-4C99-81D9-586CB576673A}" dt="2023-05-22T07:59:09.487" v="47" actId="166"/>
        <pc:sldMkLst>
          <pc:docMk/>
          <pc:sldMk cId="508832908" sldId="705"/>
        </pc:sldMkLst>
        <pc:spChg chg="add mod">
          <ac:chgData name="Siegbert Rudolph" userId="2af4d44886c067cc" providerId="LiveId" clId="{989DF8C9-5FE3-4C99-81D9-586CB576673A}" dt="2023-05-22T07:58:53.928" v="45"/>
          <ac:spMkLst>
            <pc:docMk/>
            <pc:sldMk cId="508832908" sldId="705"/>
            <ac:spMk id="4" creationId="{2B8EF0BD-36E5-A662-2454-1845E4BFC41A}"/>
          </ac:spMkLst>
        </pc:spChg>
        <pc:spChg chg="add mod">
          <ac:chgData name="Siegbert Rudolph" userId="2af4d44886c067cc" providerId="LiveId" clId="{989DF8C9-5FE3-4C99-81D9-586CB576673A}" dt="2023-05-22T07:58:53.928" v="45"/>
          <ac:spMkLst>
            <pc:docMk/>
            <pc:sldMk cId="508832908" sldId="705"/>
            <ac:spMk id="5" creationId="{BD3D42E4-FA9D-7265-0087-ED013DA554A3}"/>
          </ac:spMkLst>
        </pc:spChg>
        <pc:spChg chg="ord">
          <ac:chgData name="Siegbert Rudolph" userId="2af4d44886c067cc" providerId="LiveId" clId="{989DF8C9-5FE3-4C99-81D9-586CB576673A}" dt="2023-05-22T07:59:01.898" v="46" actId="166"/>
          <ac:spMkLst>
            <pc:docMk/>
            <pc:sldMk cId="508832908" sldId="705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9:09.487" v="47" actId="166"/>
          <ac:spMkLst>
            <pc:docMk/>
            <pc:sldMk cId="508832908" sldId="705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9:09.487" v="47" actId="166"/>
          <ac:spMkLst>
            <pc:docMk/>
            <pc:sldMk cId="508832908" sldId="705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9:01.898" v="46" actId="166"/>
          <ac:spMkLst>
            <pc:docMk/>
            <pc:sldMk cId="508832908" sldId="705"/>
            <ac:spMk id="20" creationId="{172D8026-F1B5-72B0-B568-72907F8E6239}"/>
          </ac:spMkLst>
        </pc:spChg>
      </pc:sldChg>
      <pc:sldChg chg="addSp modSp mod modAnim">
        <pc:chgData name="Siegbert Rudolph" userId="2af4d44886c067cc" providerId="LiveId" clId="{989DF8C9-5FE3-4C99-81D9-586CB576673A}" dt="2023-05-22T07:58:49.775" v="44" actId="166"/>
        <pc:sldMkLst>
          <pc:docMk/>
          <pc:sldMk cId="3352594300" sldId="706"/>
        </pc:sldMkLst>
        <pc:spChg chg="add mod">
          <ac:chgData name="Siegbert Rudolph" userId="2af4d44886c067cc" providerId="LiveId" clId="{989DF8C9-5FE3-4C99-81D9-586CB576673A}" dt="2023-05-22T07:58:34.931" v="42"/>
          <ac:spMkLst>
            <pc:docMk/>
            <pc:sldMk cId="3352594300" sldId="706"/>
            <ac:spMk id="4" creationId="{643B0934-80A2-817D-3F05-F6ACBDDFC8E7}"/>
          </ac:spMkLst>
        </pc:spChg>
        <pc:spChg chg="add mod">
          <ac:chgData name="Siegbert Rudolph" userId="2af4d44886c067cc" providerId="LiveId" clId="{989DF8C9-5FE3-4C99-81D9-586CB576673A}" dt="2023-05-22T07:58:34.931" v="42"/>
          <ac:spMkLst>
            <pc:docMk/>
            <pc:sldMk cId="3352594300" sldId="706"/>
            <ac:spMk id="5" creationId="{7FBEEAF9-F734-9F03-E9F8-CA92B334CA7F}"/>
          </ac:spMkLst>
        </pc:spChg>
        <pc:spChg chg="ord">
          <ac:chgData name="Siegbert Rudolph" userId="2af4d44886c067cc" providerId="LiveId" clId="{989DF8C9-5FE3-4C99-81D9-586CB576673A}" dt="2023-05-22T07:58:42.354" v="43" actId="166"/>
          <ac:spMkLst>
            <pc:docMk/>
            <pc:sldMk cId="3352594300" sldId="706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8:42.354" v="43" actId="166"/>
          <ac:spMkLst>
            <pc:docMk/>
            <pc:sldMk cId="3352594300" sldId="706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8:42.354" v="43" actId="166"/>
          <ac:spMkLst>
            <pc:docMk/>
            <pc:sldMk cId="3352594300" sldId="706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8:42.354" v="43" actId="166"/>
          <ac:spMkLst>
            <pc:docMk/>
            <pc:sldMk cId="3352594300" sldId="706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8:49.775" v="44" actId="166"/>
          <ac:spMkLst>
            <pc:docMk/>
            <pc:sldMk cId="3352594300" sldId="706"/>
            <ac:spMk id="16" creationId="{B6215EDF-66E4-955B-7DBA-CC217475A088}"/>
          </ac:spMkLst>
        </pc:spChg>
      </pc:sldChg>
      <pc:sldChg chg="addSp modSp mod modAnim">
        <pc:chgData name="Siegbert Rudolph" userId="2af4d44886c067cc" providerId="LiveId" clId="{989DF8C9-5FE3-4C99-81D9-586CB576673A}" dt="2023-05-22T08:00:06.878" v="55" actId="166"/>
        <pc:sldMkLst>
          <pc:docMk/>
          <pc:sldMk cId="2888399550" sldId="707"/>
        </pc:sldMkLst>
        <pc:spChg chg="add mod">
          <ac:chgData name="Siegbert Rudolph" userId="2af4d44886c067cc" providerId="LiveId" clId="{989DF8C9-5FE3-4C99-81D9-586CB576673A}" dt="2023-05-22T07:59:58.415" v="54"/>
          <ac:spMkLst>
            <pc:docMk/>
            <pc:sldMk cId="2888399550" sldId="707"/>
            <ac:spMk id="3" creationId="{E2486136-1949-D1AB-1B0A-9CCED434D0CE}"/>
          </ac:spMkLst>
        </pc:spChg>
        <pc:spChg chg="add mod">
          <ac:chgData name="Siegbert Rudolph" userId="2af4d44886c067cc" providerId="LiveId" clId="{989DF8C9-5FE3-4C99-81D9-586CB576673A}" dt="2023-05-22T07:59:58.415" v="54"/>
          <ac:spMkLst>
            <pc:docMk/>
            <pc:sldMk cId="2888399550" sldId="707"/>
            <ac:spMk id="5" creationId="{65089503-3E48-11D0-4BD9-CD087ACB0926}"/>
          </ac:spMkLst>
        </pc:spChg>
        <pc:spChg chg="ord">
          <ac:chgData name="Siegbert Rudolph" userId="2af4d44886c067cc" providerId="LiveId" clId="{989DF8C9-5FE3-4C99-81D9-586CB576673A}" dt="2023-05-22T08:00:06.878" v="55" actId="166"/>
          <ac:spMkLst>
            <pc:docMk/>
            <pc:sldMk cId="2888399550" sldId="707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0:06.878" v="55" actId="166"/>
          <ac:spMkLst>
            <pc:docMk/>
            <pc:sldMk cId="2888399550" sldId="707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0:06.878" v="55" actId="166"/>
          <ac:spMkLst>
            <pc:docMk/>
            <pc:sldMk cId="2888399550" sldId="707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0:06.878" v="55" actId="166"/>
          <ac:spMkLst>
            <pc:docMk/>
            <pc:sldMk cId="2888399550" sldId="707"/>
            <ac:spMk id="20" creationId="{172D8026-F1B5-72B0-B568-72907F8E6239}"/>
          </ac:spMkLst>
        </pc:spChg>
      </pc:sldChg>
      <pc:sldChg chg="addSp modSp mod modAnim">
        <pc:chgData name="Siegbert Rudolph" userId="2af4d44886c067cc" providerId="LiveId" clId="{989DF8C9-5FE3-4C99-81D9-586CB576673A}" dt="2023-05-22T07:59:53.062" v="53" actId="166"/>
        <pc:sldMkLst>
          <pc:docMk/>
          <pc:sldMk cId="1818523145" sldId="708"/>
        </pc:sldMkLst>
        <pc:spChg chg="add mod">
          <ac:chgData name="Siegbert Rudolph" userId="2af4d44886c067cc" providerId="LiveId" clId="{989DF8C9-5FE3-4C99-81D9-586CB576673A}" dt="2023-05-22T07:59:34.273" v="51"/>
          <ac:spMkLst>
            <pc:docMk/>
            <pc:sldMk cId="1818523145" sldId="708"/>
            <ac:spMk id="4" creationId="{A0EB44EC-EF47-E9D5-C05F-D19D05478A2A}"/>
          </ac:spMkLst>
        </pc:spChg>
        <pc:spChg chg="add mod">
          <ac:chgData name="Siegbert Rudolph" userId="2af4d44886c067cc" providerId="LiveId" clId="{989DF8C9-5FE3-4C99-81D9-586CB576673A}" dt="2023-05-22T07:59:34.273" v="51"/>
          <ac:spMkLst>
            <pc:docMk/>
            <pc:sldMk cId="1818523145" sldId="708"/>
            <ac:spMk id="5" creationId="{0195D325-6934-BCEC-8CBA-7F5837A2AE53}"/>
          </ac:spMkLst>
        </pc:spChg>
        <pc:spChg chg="ord">
          <ac:chgData name="Siegbert Rudolph" userId="2af4d44886c067cc" providerId="LiveId" clId="{989DF8C9-5FE3-4C99-81D9-586CB576673A}" dt="2023-05-22T07:59:41.246" v="52" actId="166"/>
          <ac:spMkLst>
            <pc:docMk/>
            <pc:sldMk cId="1818523145" sldId="708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9:41.246" v="52" actId="166"/>
          <ac:spMkLst>
            <pc:docMk/>
            <pc:sldMk cId="1818523145" sldId="708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9:53.062" v="53" actId="166"/>
          <ac:spMkLst>
            <pc:docMk/>
            <pc:sldMk cId="1818523145" sldId="708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9:41.246" v="52" actId="166"/>
          <ac:spMkLst>
            <pc:docMk/>
            <pc:sldMk cId="1818523145" sldId="708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9:41.246" v="52" actId="166"/>
          <ac:spMkLst>
            <pc:docMk/>
            <pc:sldMk cId="1818523145" sldId="708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9:53.062" v="53" actId="166"/>
          <ac:spMkLst>
            <pc:docMk/>
            <pc:sldMk cId="1818523145" sldId="708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7:59:53.062" v="53" actId="166"/>
          <ac:spMkLst>
            <pc:docMk/>
            <pc:sldMk cId="1818523145" sldId="708"/>
            <ac:spMk id="20" creationId="{172D8026-F1B5-72B0-B568-72907F8E6239}"/>
          </ac:spMkLst>
        </pc:spChg>
      </pc:sldChg>
      <pc:sldChg chg="addSp modSp mod modAnim">
        <pc:chgData name="Siegbert Rudolph" userId="2af4d44886c067cc" providerId="LiveId" clId="{989DF8C9-5FE3-4C99-81D9-586CB576673A}" dt="2023-05-22T07:59:29.811" v="50" actId="166"/>
        <pc:sldMkLst>
          <pc:docMk/>
          <pc:sldMk cId="3474865880" sldId="709"/>
        </pc:sldMkLst>
        <pc:spChg chg="add mod">
          <ac:chgData name="Siegbert Rudolph" userId="2af4d44886c067cc" providerId="LiveId" clId="{989DF8C9-5FE3-4C99-81D9-586CB576673A}" dt="2023-05-22T07:59:13.946" v="48"/>
          <ac:spMkLst>
            <pc:docMk/>
            <pc:sldMk cId="3474865880" sldId="709"/>
            <ac:spMk id="4" creationId="{3D800642-F466-D48A-B8FD-DA6D3F3703E4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5" creationId="{DC6D3259-9298-7864-92C9-F176D6FC0B2B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7:59:29.811" v="50" actId="166"/>
          <ac:spMkLst>
            <pc:docMk/>
            <pc:sldMk cId="3474865880" sldId="709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20" creationId="{172D8026-F1B5-72B0-B568-72907F8E6239}"/>
          </ac:spMkLst>
        </pc:spChg>
        <pc:spChg chg="ord">
          <ac:chgData name="Siegbert Rudolph" userId="2af4d44886c067cc" providerId="LiveId" clId="{989DF8C9-5FE3-4C99-81D9-586CB576673A}" dt="2023-05-22T07:59:23.157" v="49" actId="166"/>
          <ac:spMkLst>
            <pc:docMk/>
            <pc:sldMk cId="3474865880" sldId="709"/>
            <ac:spMk id="21" creationId="{C9A3C3A2-C58C-A817-2359-6C7CBD6913D2}"/>
          </ac:spMkLst>
        </pc:spChg>
        <pc:spChg chg="add mod">
          <ac:chgData name="Siegbert Rudolph" userId="2af4d44886c067cc" providerId="LiveId" clId="{989DF8C9-5FE3-4C99-81D9-586CB576673A}" dt="2023-05-22T07:59:13.946" v="48"/>
          <ac:spMkLst>
            <pc:docMk/>
            <pc:sldMk cId="3474865880" sldId="709"/>
            <ac:spMk id="23" creationId="{2C8A28A9-FCC1-CFDF-AC19-4D988238AFF6}"/>
          </ac:spMkLst>
        </pc:spChg>
      </pc:sldChg>
      <pc:sldChg chg="addSp modSp mod modAnim">
        <pc:chgData name="Siegbert Rudolph" userId="2af4d44886c067cc" providerId="LiveId" clId="{989DF8C9-5FE3-4C99-81D9-586CB576673A}" dt="2023-05-22T08:04:29.393" v="85" actId="166"/>
        <pc:sldMkLst>
          <pc:docMk/>
          <pc:sldMk cId="1503389584" sldId="710"/>
        </pc:sldMkLst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5" creationId="{CF84B1A5-8157-CAAA-BA42-45FC12B2039D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4:29.393" v="85" actId="166"/>
          <ac:spMkLst>
            <pc:docMk/>
            <pc:sldMk cId="1503389584" sldId="710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16" creationId="{B6215EDF-66E4-955B-7DBA-CC217475A088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18" creationId="{C5AF51F2-318D-7FAA-D4D2-E0DBDEE1C0E9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20" creationId="{172D8026-F1B5-72B0-B568-72907F8E6239}"/>
          </ac:spMkLst>
        </pc:spChg>
        <pc:spChg chg="ord">
          <ac:chgData name="Siegbert Rudolph" userId="2af4d44886c067cc" providerId="LiveId" clId="{989DF8C9-5FE3-4C99-81D9-586CB576673A}" dt="2023-05-22T08:04:22.321" v="84" actId="166"/>
          <ac:spMkLst>
            <pc:docMk/>
            <pc:sldMk cId="1503389584" sldId="710"/>
            <ac:spMk id="21" creationId="{D0D9660A-AD9C-06FD-FDD4-AD7306E6709C}"/>
          </ac:spMkLst>
        </pc:spChg>
        <pc:spChg chg="add mod">
          <ac:chgData name="Siegbert Rudolph" userId="2af4d44886c067cc" providerId="LiveId" clId="{989DF8C9-5FE3-4C99-81D9-586CB576673A}" dt="2023-05-22T08:04:12.380" v="83"/>
          <ac:spMkLst>
            <pc:docMk/>
            <pc:sldMk cId="1503389584" sldId="710"/>
            <ac:spMk id="22" creationId="{89765F36-36E7-CB5F-5352-BE9A6B109A1D}"/>
          </ac:spMkLst>
        </pc:spChg>
        <pc:spChg chg="add mod">
          <ac:chgData name="Siegbert Rudolph" userId="2af4d44886c067cc" providerId="LiveId" clId="{989DF8C9-5FE3-4C99-81D9-586CB576673A}" dt="2023-05-22T08:04:12.380" v="83"/>
          <ac:spMkLst>
            <pc:docMk/>
            <pc:sldMk cId="1503389584" sldId="710"/>
            <ac:spMk id="23" creationId="{27A3E4CA-AAEF-749B-FAF8-E5F6A5C8FB62}"/>
          </ac:spMkLst>
        </pc:spChg>
      </pc:sldChg>
      <pc:sldChg chg="addSp modSp mod modAnim">
        <pc:chgData name="Siegbert Rudolph" userId="2af4d44886c067cc" providerId="LiveId" clId="{989DF8C9-5FE3-4C99-81D9-586CB576673A}" dt="2023-05-22T08:05:18.601" v="91" actId="166"/>
        <pc:sldMkLst>
          <pc:docMk/>
          <pc:sldMk cId="3207205475" sldId="711"/>
        </pc:sldMkLst>
        <pc:spChg chg="add mod">
          <ac:chgData name="Siegbert Rudolph" userId="2af4d44886c067cc" providerId="LiveId" clId="{989DF8C9-5FE3-4C99-81D9-586CB576673A}" dt="2023-05-22T08:04:55.993" v="89"/>
          <ac:spMkLst>
            <pc:docMk/>
            <pc:sldMk cId="3207205475" sldId="711"/>
            <ac:spMk id="6" creationId="{3D90515A-77C2-4BDE-C6B7-C9B81E91F470}"/>
          </ac:spMkLst>
        </pc:spChg>
        <pc:spChg chg="ord">
          <ac:chgData name="Siegbert Rudolph" userId="2af4d44886c067cc" providerId="LiveId" clId="{989DF8C9-5FE3-4C99-81D9-586CB576673A}" dt="2023-05-22T08:05:05.145" v="90" actId="166"/>
          <ac:spMkLst>
            <pc:docMk/>
            <pc:sldMk cId="3207205475" sldId="711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5:05.145" v="90" actId="166"/>
          <ac:spMkLst>
            <pc:docMk/>
            <pc:sldMk cId="3207205475" sldId="711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5:05.145" v="90" actId="166"/>
          <ac:spMkLst>
            <pc:docMk/>
            <pc:sldMk cId="3207205475" sldId="711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5:18.601" v="91" actId="166"/>
          <ac:spMkLst>
            <pc:docMk/>
            <pc:sldMk cId="3207205475" sldId="711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8:05:18.601" v="91" actId="166"/>
          <ac:spMkLst>
            <pc:docMk/>
            <pc:sldMk cId="3207205475" sldId="711"/>
            <ac:spMk id="16" creationId="{B6215EDF-66E4-955B-7DBA-CC217475A088}"/>
          </ac:spMkLst>
        </pc:spChg>
        <pc:spChg chg="add mod">
          <ac:chgData name="Siegbert Rudolph" userId="2af4d44886c067cc" providerId="LiveId" clId="{989DF8C9-5FE3-4C99-81D9-586CB576673A}" dt="2023-05-22T08:04:55.993" v="89"/>
          <ac:spMkLst>
            <pc:docMk/>
            <pc:sldMk cId="3207205475" sldId="711"/>
            <ac:spMk id="17" creationId="{A31763B1-E78A-C3DD-0D2C-0592C7F6EE59}"/>
          </ac:spMkLst>
        </pc:spChg>
      </pc:sldChg>
      <pc:sldChg chg="addSp modSp mod modAnim">
        <pc:chgData name="Siegbert Rudolph" userId="2af4d44886c067cc" providerId="LiveId" clId="{989DF8C9-5FE3-4C99-81D9-586CB576673A}" dt="2023-05-22T08:04:51.564" v="88" actId="166"/>
        <pc:sldMkLst>
          <pc:docMk/>
          <pc:sldMk cId="2843236217" sldId="712"/>
        </pc:sldMkLst>
        <pc:spChg chg="add mod">
          <ac:chgData name="Siegbert Rudolph" userId="2af4d44886c067cc" providerId="LiveId" clId="{989DF8C9-5FE3-4C99-81D9-586CB576673A}" dt="2023-05-22T08:04:33.924" v="86"/>
          <ac:spMkLst>
            <pc:docMk/>
            <pc:sldMk cId="2843236217" sldId="712"/>
            <ac:spMk id="4" creationId="{2C387BE8-77F7-B73C-A16A-B7D1FC50D421}"/>
          </ac:spMkLst>
        </pc:spChg>
        <pc:spChg chg="add mod">
          <ac:chgData name="Siegbert Rudolph" userId="2af4d44886c067cc" providerId="LiveId" clId="{989DF8C9-5FE3-4C99-81D9-586CB576673A}" dt="2023-05-22T08:04:33.924" v="86"/>
          <ac:spMkLst>
            <pc:docMk/>
            <pc:sldMk cId="2843236217" sldId="712"/>
            <ac:spMk id="5" creationId="{5AE2A118-D6FD-4D49-0E1B-D9F6946D98BA}"/>
          </ac:spMkLst>
        </pc:spChg>
        <pc:spChg chg="ord">
          <ac:chgData name="Siegbert Rudolph" userId="2af4d44886c067cc" providerId="LiveId" clId="{989DF8C9-5FE3-4C99-81D9-586CB576673A}" dt="2023-05-22T08:04:43.128" v="87" actId="166"/>
          <ac:spMkLst>
            <pc:docMk/>
            <pc:sldMk cId="2843236217" sldId="712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4:43.128" v="87" actId="166"/>
          <ac:spMkLst>
            <pc:docMk/>
            <pc:sldMk cId="2843236217" sldId="712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4:43.128" v="87" actId="166"/>
          <ac:spMkLst>
            <pc:docMk/>
            <pc:sldMk cId="2843236217" sldId="712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4:51.564" v="88" actId="166"/>
          <ac:spMkLst>
            <pc:docMk/>
            <pc:sldMk cId="2843236217" sldId="712"/>
            <ac:spMk id="14" creationId="{3E401861-7073-6003-F857-7D31F0F40173}"/>
          </ac:spMkLst>
        </pc:spChg>
      </pc:sldChg>
      <pc:sldChg chg="addSp modSp mod modAnim">
        <pc:chgData name="Siegbert Rudolph" userId="2af4d44886c067cc" providerId="LiveId" clId="{989DF8C9-5FE3-4C99-81D9-586CB576673A}" dt="2023-05-22T08:05:36.414" v="94" actId="166"/>
        <pc:sldMkLst>
          <pc:docMk/>
          <pc:sldMk cId="2780109993" sldId="715"/>
        </pc:sldMkLst>
        <pc:spChg chg="add mod">
          <ac:chgData name="Siegbert Rudolph" userId="2af4d44886c067cc" providerId="LiveId" clId="{989DF8C9-5FE3-4C99-81D9-586CB576673A}" dt="2023-05-22T08:05:22.454" v="92"/>
          <ac:spMkLst>
            <pc:docMk/>
            <pc:sldMk cId="2780109993" sldId="715"/>
            <ac:spMk id="4" creationId="{3A2448D0-633B-F534-990C-3DE6431D8BE2}"/>
          </ac:spMkLst>
        </pc:spChg>
        <pc:spChg chg="add mod">
          <ac:chgData name="Siegbert Rudolph" userId="2af4d44886c067cc" providerId="LiveId" clId="{989DF8C9-5FE3-4C99-81D9-586CB576673A}" dt="2023-05-22T08:05:22.454" v="92"/>
          <ac:spMkLst>
            <pc:docMk/>
            <pc:sldMk cId="2780109993" sldId="715"/>
            <ac:spMk id="5" creationId="{BEB697DF-4236-1E23-1863-088D113D10AB}"/>
          </ac:spMkLst>
        </pc:spChg>
        <pc:spChg chg="ord">
          <ac:chgData name="Siegbert Rudolph" userId="2af4d44886c067cc" providerId="LiveId" clId="{989DF8C9-5FE3-4C99-81D9-586CB576673A}" dt="2023-05-22T08:05:29.583" v="93" actId="166"/>
          <ac:spMkLst>
            <pc:docMk/>
            <pc:sldMk cId="2780109993" sldId="715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5:29.583" v="93" actId="166"/>
          <ac:spMkLst>
            <pc:docMk/>
            <pc:sldMk cId="2780109993" sldId="715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5:36.414" v="94" actId="166"/>
          <ac:spMkLst>
            <pc:docMk/>
            <pc:sldMk cId="2780109993" sldId="715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5:36.414" v="94" actId="166"/>
          <ac:spMkLst>
            <pc:docMk/>
            <pc:sldMk cId="2780109993" sldId="715"/>
            <ac:spMk id="20" creationId="{172D8026-F1B5-72B0-B568-72907F8E6239}"/>
          </ac:spMkLst>
        </pc:spChg>
      </pc:sldChg>
      <pc:sldChg chg="addSp delSp modSp mod delAnim modAnim">
        <pc:chgData name="Siegbert Rudolph" userId="2af4d44886c067cc" providerId="LiveId" clId="{989DF8C9-5FE3-4C99-81D9-586CB576673A}" dt="2023-05-22T08:06:09.122" v="100" actId="166"/>
        <pc:sldMkLst>
          <pc:docMk/>
          <pc:sldMk cId="3665591269" sldId="716"/>
        </pc:sldMkLst>
        <pc:spChg chg="add del mod">
          <ac:chgData name="Siegbert Rudolph" userId="2af4d44886c067cc" providerId="LiveId" clId="{989DF8C9-5FE3-4C99-81D9-586CB576673A}" dt="2023-05-22T08:05:54.213" v="98" actId="478"/>
          <ac:spMkLst>
            <pc:docMk/>
            <pc:sldMk cId="3665591269" sldId="716"/>
            <ac:spMk id="4" creationId="{F39E4EE2-E64F-E560-446A-8FACCA24E04C}"/>
          </ac:spMkLst>
        </pc:spChg>
        <pc:spChg chg="add del mod">
          <ac:chgData name="Siegbert Rudolph" userId="2af4d44886c067cc" providerId="LiveId" clId="{989DF8C9-5FE3-4C99-81D9-586CB576673A}" dt="2023-05-22T08:05:48.986" v="97" actId="478"/>
          <ac:spMkLst>
            <pc:docMk/>
            <pc:sldMk cId="3665591269" sldId="716"/>
            <ac:spMk id="5" creationId="{8589A90E-9E5B-9F1D-090B-E281F9251195}"/>
          </ac:spMkLst>
        </pc:spChg>
        <pc:spChg chg="add del mod">
          <ac:chgData name="Siegbert Rudolph" userId="2af4d44886c067cc" providerId="LiveId" clId="{989DF8C9-5FE3-4C99-81D9-586CB576673A}" dt="2023-05-22T08:02:41.802" v="81"/>
          <ac:spMkLst>
            <pc:docMk/>
            <pc:sldMk cId="3665591269" sldId="716"/>
            <ac:spMk id="6" creationId="{981980B4-1252-E93D-C669-57021A1A909A}"/>
          </ac:spMkLst>
        </pc:spChg>
        <pc:spChg chg="ord">
          <ac:chgData name="Siegbert Rudolph" userId="2af4d44886c067cc" providerId="LiveId" clId="{989DF8C9-5FE3-4C99-81D9-586CB576673A}" dt="2023-05-22T08:06:09.122" v="100" actId="166"/>
          <ac:spMkLst>
            <pc:docMk/>
            <pc:sldMk cId="3665591269" sldId="716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6:09.122" v="100" actId="166"/>
          <ac:spMkLst>
            <pc:docMk/>
            <pc:sldMk cId="3665591269" sldId="716"/>
            <ac:spMk id="10" creationId="{7CAA9AA1-1396-560D-0CB7-630B9D26D87F}"/>
          </ac:spMkLst>
        </pc:spChg>
        <pc:spChg chg="add del mod">
          <ac:chgData name="Siegbert Rudolph" userId="2af4d44886c067cc" providerId="LiveId" clId="{989DF8C9-5FE3-4C99-81D9-586CB576673A}" dt="2023-05-22T08:02:41.802" v="81"/>
          <ac:spMkLst>
            <pc:docMk/>
            <pc:sldMk cId="3665591269" sldId="716"/>
            <ac:spMk id="11" creationId="{E3A34AB0-C5B5-2C93-4C82-834102F76A6F}"/>
          </ac:spMkLst>
        </pc:spChg>
        <pc:spChg chg="add del mod">
          <ac:chgData name="Siegbert Rudolph" userId="2af4d44886c067cc" providerId="LiveId" clId="{989DF8C9-5FE3-4C99-81D9-586CB576673A}" dt="2023-05-22T08:05:46.692" v="96" actId="478"/>
          <ac:spMkLst>
            <pc:docMk/>
            <pc:sldMk cId="3665591269" sldId="716"/>
            <ac:spMk id="12" creationId="{2AF5C863-DFAD-31FE-E98C-3A65B7BDCD75}"/>
          </ac:spMkLst>
        </pc:spChg>
        <pc:spChg chg="add del mod">
          <ac:chgData name="Siegbert Rudolph" userId="2af4d44886c067cc" providerId="LiveId" clId="{989DF8C9-5FE3-4C99-81D9-586CB576673A}" dt="2023-05-22T08:05:46.692" v="96" actId="478"/>
          <ac:spMkLst>
            <pc:docMk/>
            <pc:sldMk cId="3665591269" sldId="716"/>
            <ac:spMk id="13" creationId="{B1F2CBB0-09C2-288D-ACF9-12D405545AE8}"/>
          </ac:spMkLst>
        </pc:spChg>
        <pc:spChg chg="add mod">
          <ac:chgData name="Siegbert Rudolph" userId="2af4d44886c067cc" providerId="LiveId" clId="{989DF8C9-5FE3-4C99-81D9-586CB576673A}" dt="2023-05-22T08:05:56.746" v="99"/>
          <ac:spMkLst>
            <pc:docMk/>
            <pc:sldMk cId="3665591269" sldId="716"/>
            <ac:spMk id="14" creationId="{E47350AF-FDB4-ADA1-15A1-54B03B4D6CAB}"/>
          </ac:spMkLst>
        </pc:spChg>
        <pc:spChg chg="add mod">
          <ac:chgData name="Siegbert Rudolph" userId="2af4d44886c067cc" providerId="LiveId" clId="{989DF8C9-5FE3-4C99-81D9-586CB576673A}" dt="2023-05-22T08:05:56.746" v="99"/>
          <ac:spMkLst>
            <pc:docMk/>
            <pc:sldMk cId="3665591269" sldId="716"/>
            <ac:spMk id="15" creationId="{5610F843-B4CD-54E0-A891-3FDDB2CDCA91}"/>
          </ac:spMkLst>
        </pc:spChg>
        <pc:spChg chg="ord">
          <ac:chgData name="Siegbert Rudolph" userId="2af4d44886c067cc" providerId="LiveId" clId="{989DF8C9-5FE3-4C99-81D9-586CB576673A}" dt="2023-05-22T08:06:09.122" v="100" actId="166"/>
          <ac:spMkLst>
            <pc:docMk/>
            <pc:sldMk cId="3665591269" sldId="716"/>
            <ac:spMk id="20" creationId="{172D8026-F1B5-72B0-B568-72907F8E6239}"/>
          </ac:spMkLst>
        </pc:spChg>
      </pc:sldChg>
      <pc:sldChg chg="addSp modSp mod modAnim">
        <pc:chgData name="Siegbert Rudolph" userId="2af4d44886c067cc" providerId="LiveId" clId="{989DF8C9-5FE3-4C99-81D9-586CB576673A}" dt="2023-05-22T08:06:34.806" v="103" actId="166"/>
        <pc:sldMkLst>
          <pc:docMk/>
          <pc:sldMk cId="2686892543" sldId="717"/>
        </pc:sldMkLst>
        <pc:spChg chg="add mod">
          <ac:chgData name="Siegbert Rudolph" userId="2af4d44886c067cc" providerId="LiveId" clId="{989DF8C9-5FE3-4C99-81D9-586CB576673A}" dt="2023-05-22T08:06:17.023" v="101"/>
          <ac:spMkLst>
            <pc:docMk/>
            <pc:sldMk cId="2686892543" sldId="717"/>
            <ac:spMk id="4" creationId="{287E2F64-FFAA-C612-410D-2C87FAC03A33}"/>
          </ac:spMkLst>
        </pc:spChg>
        <pc:spChg chg="add mod">
          <ac:chgData name="Siegbert Rudolph" userId="2af4d44886c067cc" providerId="LiveId" clId="{989DF8C9-5FE3-4C99-81D9-586CB576673A}" dt="2023-05-22T08:06:17.023" v="101"/>
          <ac:spMkLst>
            <pc:docMk/>
            <pc:sldMk cId="2686892543" sldId="717"/>
            <ac:spMk id="5" creationId="{A9BBFE11-77DA-DA27-2EB5-1592FC12A883}"/>
          </ac:spMkLst>
        </pc:spChg>
        <pc:spChg chg="ord">
          <ac:chgData name="Siegbert Rudolph" userId="2af4d44886c067cc" providerId="LiveId" clId="{989DF8C9-5FE3-4C99-81D9-586CB576673A}" dt="2023-05-22T08:06:27.010" v="102" actId="166"/>
          <ac:spMkLst>
            <pc:docMk/>
            <pc:sldMk cId="2686892543" sldId="717"/>
            <ac:spMk id="8" creationId="{968EA8B8-AF44-26B9-A48D-1A6F10C40879}"/>
          </ac:spMkLst>
        </pc:spChg>
        <pc:spChg chg="ord">
          <ac:chgData name="Siegbert Rudolph" userId="2af4d44886c067cc" providerId="LiveId" clId="{989DF8C9-5FE3-4C99-81D9-586CB576673A}" dt="2023-05-22T08:06:27.010" v="102" actId="166"/>
          <ac:spMkLst>
            <pc:docMk/>
            <pc:sldMk cId="2686892543" sldId="717"/>
            <ac:spMk id="10" creationId="{7CAA9AA1-1396-560D-0CB7-630B9D26D87F}"/>
          </ac:spMkLst>
        </pc:spChg>
        <pc:spChg chg="ord">
          <ac:chgData name="Siegbert Rudolph" userId="2af4d44886c067cc" providerId="LiveId" clId="{989DF8C9-5FE3-4C99-81D9-586CB576673A}" dt="2023-05-22T08:06:27.010" v="102" actId="166"/>
          <ac:spMkLst>
            <pc:docMk/>
            <pc:sldMk cId="2686892543" sldId="717"/>
            <ac:spMk id="12" creationId="{FEA5B0C8-2EC5-0AAD-9BB1-1DEAA66DA3FE}"/>
          </ac:spMkLst>
        </pc:spChg>
        <pc:spChg chg="ord">
          <ac:chgData name="Siegbert Rudolph" userId="2af4d44886c067cc" providerId="LiveId" clId="{989DF8C9-5FE3-4C99-81D9-586CB576673A}" dt="2023-05-22T08:06:34.806" v="103" actId="166"/>
          <ac:spMkLst>
            <pc:docMk/>
            <pc:sldMk cId="2686892543" sldId="717"/>
            <ac:spMk id="14" creationId="{3E401861-7073-6003-F857-7D31F0F40173}"/>
          </ac:spMkLst>
        </pc:spChg>
        <pc:spChg chg="ord">
          <ac:chgData name="Siegbert Rudolph" userId="2af4d44886c067cc" providerId="LiveId" clId="{989DF8C9-5FE3-4C99-81D9-586CB576673A}" dt="2023-05-22T08:06:27.010" v="102" actId="166"/>
          <ac:spMkLst>
            <pc:docMk/>
            <pc:sldMk cId="2686892543" sldId="717"/>
            <ac:spMk id="20" creationId="{172D8026-F1B5-72B0-B568-72907F8E623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890388-E142-486A-9A35-B82F9143B759}" type="datetimeFigureOut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6125"/>
            <a:ext cx="6615112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0F261D31-D41E-4D5E-85A8-04A1FDF90B0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312394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42BF58FD-A277-49CE-9644-D0623EA38BF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394364" y="834527"/>
            <a:ext cx="8797636" cy="51823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latin typeface="Trebuchet MS" panose="020B0603020202020204" pitchFamily="34" charset="0"/>
              </a:defRPr>
            </a:lvl1pPr>
          </a:lstStyle>
          <a:p>
            <a:r>
              <a:rPr lang="de-DE" dirty="0" err="1"/>
              <a:t>aaa</a:t>
            </a:r>
            <a:endParaRPr lang="de-DE" dirty="0"/>
          </a:p>
        </p:txBody>
      </p:sp>
      <p:sp>
        <p:nvSpPr>
          <p:cNvPr id="8" name="Untertitel 2">
            <a:extLst>
              <a:ext uri="{FF2B5EF4-FFF2-40B4-BE49-F238E27FC236}">
                <a16:creationId xmlns:a16="http://schemas.microsoft.com/office/drawing/2014/main" id="{3F8B6FB5-3BF6-484E-AAA5-C5C1FF7AF1D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394364" y="1384568"/>
            <a:ext cx="8797636" cy="5182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800" b="1">
                <a:latin typeface="Trebuchet MS" panose="020B0603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aaa</a:t>
            </a:r>
            <a:endParaRPr lang="de-DE" dirty="0"/>
          </a:p>
        </p:txBody>
      </p:sp>
      <p:pic>
        <p:nvPicPr>
          <p:cNvPr id="9" name="shpLesekochValidCheck" descr="lesekoch_logo_mit_Hintergrund-1.jpg">
            <a:extLst>
              <a:ext uri="{FF2B5EF4-FFF2-40B4-BE49-F238E27FC236}">
                <a16:creationId xmlns:a16="http://schemas.microsoft.com/office/drawing/2014/main" id="{8C5946BD-336B-407C-AA18-9ADEA1C91A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109" y="139285"/>
            <a:ext cx="1017588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feld 4">
            <a:extLst>
              <a:ext uri="{FF2B5EF4-FFF2-40B4-BE49-F238E27FC236}">
                <a16:creationId xmlns:a16="http://schemas.microsoft.com/office/drawing/2014/main" id="{FF2E2F63-E9BC-4B78-A36D-3A32295EE3B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75839" y="834527"/>
            <a:ext cx="2523447" cy="2046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Übungsart: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Titel: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Textquelle:</a:t>
            </a:r>
          </a:p>
          <a:p>
            <a:pPr algn="r">
              <a:spcAft>
                <a:spcPts val="600"/>
              </a:spcAft>
            </a:pPr>
            <a:r>
              <a:rPr lang="de-DE" sz="2800" b="1" dirty="0">
                <a:solidFill>
                  <a:prstClr val="black"/>
                </a:solidFill>
                <a:latin typeface="Trebuchet MS" pitchFamily="34" charset="0"/>
              </a:rPr>
              <a:t>Leseübungen: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B395AB5-04F3-47AA-A447-FB431B499A72}"/>
              </a:ext>
            </a:extLst>
          </p:cNvPr>
          <p:cNvSpPr/>
          <p:nvPr userDrawn="1"/>
        </p:nvSpPr>
        <p:spPr>
          <a:xfrm>
            <a:off x="3394364" y="4953127"/>
            <a:ext cx="378955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Bedienung: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Makros freischalten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Präsentationsmodus starten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Mit einem Klick geht es weiter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Beenden: </a:t>
            </a:r>
            <a:r>
              <a:rPr kumimoji="0" lang="de-DE" sz="1800" b="0" i="0" u="none" strike="noStrike" kern="0" cap="none" spc="0" normalizeH="0" baseline="0" noProof="0" dirty="0" err="1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Escape</a:t>
            </a:r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-Taste drücken</a:t>
            </a:r>
          </a:p>
        </p:txBody>
      </p:sp>
      <p:sp>
        <p:nvSpPr>
          <p:cNvPr id="12" name="Rechteck 11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C54CC55C-834A-4640-900E-FFADA277061C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7847BEE-06B1-42EE-9A66-DFFAA9478763}"/>
              </a:ext>
            </a:extLst>
          </p:cNvPr>
          <p:cNvSpPr txBox="1">
            <a:spLocks/>
          </p:cNvSpPr>
          <p:nvPr userDrawn="1"/>
        </p:nvSpPr>
        <p:spPr>
          <a:xfrm>
            <a:off x="3394364" y="1871677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/>
              <a:t>Siegbert Rudolph</a:t>
            </a:r>
          </a:p>
        </p:txBody>
      </p:sp>
      <p:sp>
        <p:nvSpPr>
          <p:cNvPr id="14" name="Untertitel 2">
            <a:extLst>
              <a:ext uri="{FF2B5EF4-FFF2-40B4-BE49-F238E27FC236}">
                <a16:creationId xmlns:a16="http://schemas.microsoft.com/office/drawing/2014/main" id="{F86E910D-8A66-4634-8E99-06C1371A71DD}"/>
              </a:ext>
            </a:extLst>
          </p:cNvPr>
          <p:cNvSpPr txBox="1">
            <a:spLocks/>
          </p:cNvSpPr>
          <p:nvPr userDrawn="1"/>
        </p:nvSpPr>
        <p:spPr>
          <a:xfrm>
            <a:off x="3394364" y="2421718"/>
            <a:ext cx="8797636" cy="5182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>
                <a:latin typeface="Trebuchet MS" panose="020B0603020202020204" pitchFamily="34" charset="0"/>
              </a:rPr>
              <a:t>Siegbert Rudolph</a:t>
            </a:r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89A57D90-1AEE-4C85-904D-33C91FBD0E8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582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B1CA1-9E51-480A-A07A-0E7D8584C89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8A62-6F58-4796-844A-1DE78E7B08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7892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E5D90-020C-4691-B4AA-2B2F98DF81A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58E6B-F8B9-4C44-9A54-2ABEFBCAF65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4721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AB3F1-6151-49F2-930C-B8E038924B4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ADD19-B194-4F04-82D6-0605551CC2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2470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E42D4-3034-4FE5-80B3-5473AF5D48F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31098-89E9-4B77-B0EA-A04DD1C1697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769795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5C7B1-5D8D-4B98-90C5-090B1BB35B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E98A2F-A915-47DD-935F-2D0977E4813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4181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3C879-DCE9-4DA1-888C-FED4E28B739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4498E-F697-46D5-A634-5D669FDFCB9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7161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D9BF0-2A07-4E25-BC99-9A6D1FEBCA4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29461-5362-4DE6-86B4-14C181C0718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365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CE0F1-DA2B-4525-BBBF-E45DB459B25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45B7A-6455-4EA0-BFE3-AB17A7D6363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86742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DDC7D-8035-48FE-ACC9-596FE5DDFB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0C238-4593-438D-A7A1-949D7A05CA3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35229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220DE-EED3-44F7-B1BF-2301256A44C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F9593-0ADA-4B15-B31C-4160C9F679B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4274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>
            <a:extLst>
              <a:ext uri="{FF2B5EF4-FFF2-40B4-BE49-F238E27FC236}">
                <a16:creationId xmlns:a16="http://schemas.microsoft.com/office/drawing/2014/main" id="{A2C0F574-B905-4917-B9E9-2241E24B67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aaa</a:t>
            </a:r>
            <a:br>
              <a:rPr lang="de-DE" dirty="0"/>
            </a:br>
            <a:r>
              <a:rPr lang="de-DE" dirty="0" err="1"/>
              <a:t>bbb</a:t>
            </a:r>
            <a:endParaRPr lang="de-DE" dirty="0"/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91056877-43A1-41DC-8ADE-A8A2FE0CD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  <a:prstGeom prst="rect">
            <a:avLst/>
          </a:prstGeom>
        </p:spPr>
        <p:txBody>
          <a:bodyPr/>
          <a:lstStyle>
            <a:lvl1pPr algn="r">
              <a:defRPr>
                <a:latin typeface="Trebuchet MS" panose="020B0603020202020204" pitchFamily="34" charset="0"/>
              </a:defRPr>
            </a:lvl1pPr>
          </a:lstStyle>
          <a:p>
            <a:fld id="{C9CD412D-C60F-4771-A1CB-FFD7B5773953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51E32DFC-7741-47FB-A0F2-89ED6A43B5F3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AF2356A9-2F9A-4C87-9663-DCCDE279252E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Vorherige  Seite</a:t>
            </a:r>
          </a:p>
        </p:txBody>
      </p:sp>
      <p:sp>
        <p:nvSpPr>
          <p:cNvPr id="11" name="Rechteck 10">
            <a:hlinkClick r:id="" action="ppaction://hlinkshowjump?jump=nextslide"/>
            <a:extLst>
              <a:ext uri="{FF2B5EF4-FFF2-40B4-BE49-F238E27FC236}">
                <a16:creationId xmlns:a16="http://schemas.microsoft.com/office/drawing/2014/main" id="{E11E66F3-E321-441D-AA1A-592D8D578A3E}"/>
              </a:ext>
            </a:extLst>
          </p:cNvPr>
          <p:cNvSpPr/>
          <p:nvPr userDrawn="1"/>
        </p:nvSpPr>
        <p:spPr>
          <a:xfrm>
            <a:off x="10332688" y="6450013"/>
            <a:ext cx="1512888" cy="287337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 dirty="0"/>
              <a:t>Nächste  Seite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BFEE64A4-5636-44BD-A158-E20B6ACBA0E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  <p:sp>
        <p:nvSpPr>
          <p:cNvPr id="13" name="Textfeld 7">
            <a:extLst>
              <a:ext uri="{FF2B5EF4-FFF2-40B4-BE49-F238E27FC236}">
                <a16:creationId xmlns:a16="http://schemas.microsoft.com/office/drawing/2014/main" id="{7163376D-EC0D-4315-A2F0-425215FE837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632504" y="540802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</p:spTree>
    <p:extLst>
      <p:ext uri="{BB962C8B-B14F-4D97-AF65-F5344CB8AC3E}">
        <p14:creationId xmlns:p14="http://schemas.microsoft.com/office/powerpoint/2010/main" val="4063893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1BFA1-5F37-478E-B8F9-1A44198778E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A5CC5-8774-4A5A-8686-958EA7333D0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8577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0B614-8E5C-4F77-BC15-F48B870A82C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3A889-7975-4D34-A6C1-BDF28DA09C94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23250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322E4-1D8B-4885-8EAA-2E1E9D7D833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C710F-E9F2-4BA2-9316-CC915B1162E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84086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00FDC2-F274-4CF1-B0C5-84AFE602835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48505-4B2D-4178-B894-17A1B3FA0E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653711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75C483-569A-477A-8E1C-E0BF9864C6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A441C-38D3-448A-8CF9-AC5A0796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8912850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6DCF26-836A-4976-A17C-EEE5B272D7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781BA-EC12-459D-B450-9A9237DFC3A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7386467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1553F8-7055-45F5-B276-B318B72EE1D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BBCE3-A541-428A-BE62-B9EB655C70F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40399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B60B53-AD61-40DB-92B9-80997BD69F3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6890-D58D-4D77-ABDC-0CAF59B575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299827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A4BB6-0A96-4679-87E7-7A40DB62994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5191B-E4FE-48D8-A236-4DCEFAD19D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5877068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C1E920-9389-4CD6-9DC6-6666ACEA92F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208FD-A59C-44B2-B893-4D8B97E1B4A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3342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7435C59-9215-41C0-A27C-6CFB826CB3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85057" y="4869160"/>
            <a:ext cx="10515600" cy="133826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4400" b="1">
                <a:solidFill>
                  <a:schemeClr val="accent1"/>
                </a:solidFill>
                <a:latin typeface="Trebuchet MS" panose="020B0603020202020204" pitchFamily="34" charset="0"/>
              </a:defRPr>
            </a:lvl1pPr>
          </a:lstStyle>
          <a:p>
            <a:br>
              <a:rPr lang="de-DE" dirty="0"/>
            </a:br>
            <a:br>
              <a:rPr lang="de-DE" dirty="0"/>
            </a:br>
            <a:r>
              <a:rPr lang="de-DE" dirty="0"/>
              <a:t>Hurra, wieder ein Stück weiter!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8989F0D0-5950-47AD-888D-84400EEE5C2A}"/>
              </a:ext>
            </a:extLst>
          </p:cNvPr>
          <p:cNvCxnSpPr>
            <a:cxnSpLocks/>
          </p:cNvCxnSpPr>
          <p:nvPr userDrawn="1"/>
        </p:nvCxnSpPr>
        <p:spPr>
          <a:xfrm>
            <a:off x="260109" y="1023730"/>
            <a:ext cx="113405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feld 36">
            <a:extLst>
              <a:ext uri="{FF2B5EF4-FFF2-40B4-BE49-F238E27FC236}">
                <a16:creationId xmlns:a16="http://schemas.microsoft.com/office/drawing/2014/main" id="{7D7F5985-9CA6-44A4-9657-1C248A88F51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79512" y="116632"/>
            <a:ext cx="9054923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Üben verbessert die Fertigkeit.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prstClr val="black"/>
                </a:solidFill>
                <a:latin typeface="Trebuchet MS" pitchFamily="34" charset="0"/>
              </a:rPr>
              <a:t>Wer viel übt, der wird gescheit!</a:t>
            </a:r>
            <a:endParaRPr lang="de-DE" altLang="de-DE" sz="2000" dirty="0">
              <a:solidFill>
                <a:srgbClr val="FF0000"/>
              </a:solidFill>
              <a:latin typeface="Trebuchet MS" pitchFamily="34" charset="0"/>
            </a:endParaRPr>
          </a:p>
        </p:txBody>
      </p:sp>
      <p:pic>
        <p:nvPicPr>
          <p:cNvPr id="10" name="Grafik 9" descr="Smiley böse.png">
            <a:extLst>
              <a:ext uri="{FF2B5EF4-FFF2-40B4-BE49-F238E27FC236}">
                <a16:creationId xmlns:a16="http://schemas.microsoft.com/office/drawing/2014/main" id="{66ADAD09-392E-4A74-A85E-D530CA2684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527" y="2022475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Smiley gut.png">
            <a:extLst>
              <a:ext uri="{FF2B5EF4-FFF2-40B4-BE49-F238E27FC236}">
                <a16:creationId xmlns:a16="http://schemas.microsoft.com/office/drawing/2014/main" id="{0B3BE68C-BED1-42C7-B52A-DF831DFD7B7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6177" y="1916113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hteck 12">
            <a:hlinkClick r:id="" action="ppaction://hlinkshowjump?jump=previousslide"/>
            <a:extLst>
              <a:ext uri="{FF2B5EF4-FFF2-40B4-BE49-F238E27FC236}">
                <a16:creationId xmlns:a16="http://schemas.microsoft.com/office/drawing/2014/main" id="{7703BC49-34F6-4EA9-AC31-3A29353BE18C}"/>
              </a:ext>
            </a:extLst>
          </p:cNvPr>
          <p:cNvSpPr/>
          <p:nvPr userDrawn="1"/>
        </p:nvSpPr>
        <p:spPr>
          <a:xfrm>
            <a:off x="8700738" y="6453188"/>
            <a:ext cx="1512888" cy="288925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de-DE" sz="1400"/>
              <a:t>Vorherige  Seite</a:t>
            </a:r>
            <a:endParaRPr lang="de-DE" sz="1400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7F2B07AC-27E2-4A7E-B277-D2B9BA37B60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49086" y="6365190"/>
            <a:ext cx="2847079" cy="53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497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7D9D2-6CD1-45D4-998A-24C649EAF81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11508-8875-4999-BD75-C138390666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46068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56178-5F9F-44AC-9413-92404CA4E58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C2EB19-B0AF-44E6-8560-17516E5578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82586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4A675-217C-4492-B706-92ACA8BABB4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61B64-5F88-4809-87E9-D4072AB6197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617454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6E744-B780-442C-9424-DA4D4ED607F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407E-DD7A-4A98-82F9-251228E315E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5440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106CD-E8F1-4701-9FB9-341D8845F3C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A0FCC-4E16-4041-9471-E3D3105CC00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93402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9E16B-293E-43BA-8D08-693653BE69B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946EB-9C3F-429B-AA59-2305650827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1999064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170EB-6975-44CA-A302-7C3AD0D4A98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89A403-2D7F-4220-B450-8DB2F388C67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0514210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96E15F-20E6-4F16-B3C7-B774968DBB0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8291-B488-42AB-BCDB-A3C5B209229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97538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FFA3A-8CC1-4463-85A4-B033C391805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87EAA-F6A1-494E-B8A9-0B934452375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306906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C376-5B09-4C09-B192-165559B6D8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1BCFC2-1E78-41F3-9E46-FAD61E693D0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7816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94806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34A23-ED6F-4DB9-A18B-0D059A488D3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4BEF6-E827-4C63-85BF-5326D25BFFA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949159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AC109-B690-4A42-AA67-B777BF266CF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F3C3-452A-455B-A8E8-BDFE55150C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6554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8EBF0A-E659-4940-A848-7E9FB3A0B28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D38EA-60FD-41C7-A7D4-2A87AE83BD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0695309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3897B7-3410-4068-804D-4923B18B8C0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D5311-C5FD-462B-AC2B-E56E6162C35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253539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6E97E-8A43-42C0-BEEE-83F0D3C90964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218D8D-85D7-41BD-97BB-77CFC06793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458137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58B45-6C50-4722-BA48-156C26E02D3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63C1E-5E4D-44D1-9DA1-3991D98C8C4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53166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43AC28-D511-4804-BDE7-071A20CC873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3342-E34D-4A61-8702-1173E89F798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306672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EA19B-56DD-4323-A74C-F5039E58DE4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90D9D-EAAD-4C08-895F-F7B506DAF90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671757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0D9F3-6DB6-40D7-BFA7-7B3867C7B61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516FB-C372-498B-8199-665BEE245E2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363583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5507C-13E3-485D-AE0A-344B7A2998E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38FA5-6918-4088-9CDF-164FCDABC19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75308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C5636-D9E0-4DF9-8A98-DF40A3C32D4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C9702-96DA-4123-80B2-C175AA516EF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2207502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C62057-A3B4-438C-9459-24769B7EEDC2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8B720-27BA-4555-829F-02A03FF9A9E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65094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C3D2D-EDDD-4E89-8169-F591664DF67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5DA7E-DF07-498D-8238-20027BAED43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9721966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07D9A-3A92-4219-AD30-815279F1076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37D1C-76BF-4E86-AB49-C1AC7431582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2492243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5BBD7-7F6C-4384-A7CD-1BDCF8DC051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CFD601-93BB-468E-8314-FDBEE656D86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1000248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89E1-DFE8-4310-AE92-20AEEBC1B4F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9643-44C3-467C-8E77-9EF1F996412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1932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8CE02-24D5-481E-9EBB-2A29BA0E97A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DBF26-7EF5-458A-8536-B007702566F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592932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42CEE-4D0F-4646-A100-CE86DF41C1A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7B02C-E4E8-4C67-9DF2-07D89F147DE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170054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A95A5-19E5-4312-B003-EC46CC806B7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50E79-CA75-405C-A677-DBB2F58C842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4132131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5262C-6149-4623-9522-7E932FCBD093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8F2B0-6039-4534-BCE4-954A2F5E42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153155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0B9FD3-5C9B-4F79-A472-C313218FD22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0D10E-A5F0-4173-8445-D6E1ABEFDE1D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23685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B13B5-4488-4200-BEF0-56A85EA0F7E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FE7D4-B6AF-41CE-B9E1-933E34E9BBA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8885323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0B86D-3D81-4ADE-AA8A-834AFBCCE6D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DF69F-863D-49B0-A143-F4B7FA61F39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34341946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0C07-1F04-4B67-928E-7D713A595525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85986-35F2-46CF-9599-CAF50CE527A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090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5A9FBE-D85A-4880-ACFC-F51F670A4D69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8B4F40-B29A-4947-9B4A-3A4681D19627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9521532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CB07F-C3B9-4404-9085-FE38671D1E9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D97327-9B86-481D-A896-F82E9FAFA67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8124377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ED0616-1371-40D0-BF0A-AE2F0478261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0E14A-91A1-4A68-A7E0-2CCD002D82C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6320026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D5060-09BB-40A9-8382-AEF4131E2F1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83B5-C6F3-4B7A-B3A1-BF2BB2589D3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9049307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13DEA-4188-4B3F-AE6B-B78254CBDBE0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093C7-C21B-460F-8B21-7A57A62EB26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5142259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FB8A8-EE9B-4381-AB83-A7D603A03E26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1833E-FE1F-4DC9-BB2C-0EE5F874A9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1391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9BA04-F045-46B9-87AE-7F1D0084EAAA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DBE42F-8A13-4D68-BBB1-5D2DC06043B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3843458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19581-0461-4ED7-AA79-C069BE59B5F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C3561-2FCF-44D9-8DBA-951082F8D28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8324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02C3-5C02-47AE-993D-24947A06D9DC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2DBC1-B71A-43A0-9608-F477DE346DD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107126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D54146-41D1-4BAB-9BC4-7E9F833E943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ED25A-DD8A-4D41-BE4E-12C87D04FF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760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F9DB3-BE94-402B-B33B-6188C34B44F8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3067F0-5754-424E-9D98-80FF899FF552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36440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AD44A-B7AD-4328-B227-BFE2192A381B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2FEB4-7148-402D-A6E3-34AFF3F8374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9963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3" Type="http://schemas.openxmlformats.org/officeDocument/2006/relationships/slideLayout" Target="../slideLayouts/slideLayout62.xml"/><Relationship Id="rId7" Type="http://schemas.openxmlformats.org/officeDocument/2006/relationships/slideLayout" Target="../slideLayouts/slideLayout66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0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6535" r:id="rId1"/>
    <p:sldLayoutId id="2147486536" r:id="rId2"/>
    <p:sldLayoutId id="2147486545" r:id="rId3"/>
    <p:sldLayoutId id="2147486468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0FDFD83-B327-4CE9-967F-633DC993C34D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FB691F5-B9D6-4015-BA22-92EB8E0C83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69" r:id="rId1"/>
    <p:sldLayoutId id="2147486470" r:id="rId2"/>
    <p:sldLayoutId id="2147486471" r:id="rId3"/>
    <p:sldLayoutId id="2147486472" r:id="rId4"/>
    <p:sldLayoutId id="2147486473" r:id="rId5"/>
    <p:sldLayoutId id="2147486474" r:id="rId6"/>
    <p:sldLayoutId id="2147486475" r:id="rId7"/>
    <p:sldLayoutId id="2147486476" r:id="rId8"/>
    <p:sldLayoutId id="2147486477" r:id="rId9"/>
    <p:sldLayoutId id="2147486478" r:id="rId10"/>
    <p:sldLayoutId id="214748647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E4D25FE-6116-4786-BF95-9085D1D45A51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47A83ADA-95F7-4A56-9BBA-405099FD334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80" r:id="rId1"/>
    <p:sldLayoutId id="2147486481" r:id="rId2"/>
    <p:sldLayoutId id="2147486482" r:id="rId3"/>
    <p:sldLayoutId id="2147486483" r:id="rId4"/>
    <p:sldLayoutId id="2147486484" r:id="rId5"/>
    <p:sldLayoutId id="2147486485" r:id="rId6"/>
    <p:sldLayoutId id="2147486486" r:id="rId7"/>
    <p:sldLayoutId id="2147486487" r:id="rId8"/>
    <p:sldLayoutId id="2147486488" r:id="rId9"/>
    <p:sldLayoutId id="2147486489" r:id="rId10"/>
    <p:sldLayoutId id="214748649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5CE99BF-5649-4C31-9973-21C21CA27A4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2804F15B-0C8C-4A88-A00D-34B62FDBFF49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491" r:id="rId1"/>
    <p:sldLayoutId id="2147486492" r:id="rId2"/>
    <p:sldLayoutId id="2147486493" r:id="rId3"/>
    <p:sldLayoutId id="2147486494" r:id="rId4"/>
    <p:sldLayoutId id="2147486495" r:id="rId5"/>
    <p:sldLayoutId id="2147486496" r:id="rId6"/>
    <p:sldLayoutId id="2147486497" r:id="rId7"/>
    <p:sldLayoutId id="2147486498" r:id="rId8"/>
    <p:sldLayoutId id="2147486499" r:id="rId9"/>
    <p:sldLayoutId id="2147486500" r:id="rId10"/>
    <p:sldLayoutId id="214748650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512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B474A22-6DC3-4EFD-9028-97240753486F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E713E413-FD60-4C92-993A-223DA805B1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02" r:id="rId1"/>
    <p:sldLayoutId id="2147486503" r:id="rId2"/>
    <p:sldLayoutId id="2147486504" r:id="rId3"/>
    <p:sldLayoutId id="2147486505" r:id="rId4"/>
    <p:sldLayoutId id="2147486506" r:id="rId5"/>
    <p:sldLayoutId id="2147486507" r:id="rId6"/>
    <p:sldLayoutId id="2147486508" r:id="rId7"/>
    <p:sldLayoutId id="2147486509" r:id="rId8"/>
    <p:sldLayoutId id="2147486510" r:id="rId9"/>
    <p:sldLayoutId id="2147486511" r:id="rId10"/>
    <p:sldLayoutId id="2147486512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614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E5E5DA1-B5E4-436A-8E1E-B86D81DF06EE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EAC2A5C-309C-464E-A174-FF189516B5E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13" r:id="rId1"/>
    <p:sldLayoutId id="2147486514" r:id="rId2"/>
    <p:sldLayoutId id="2147486515" r:id="rId3"/>
    <p:sldLayoutId id="2147486516" r:id="rId4"/>
    <p:sldLayoutId id="2147486517" r:id="rId5"/>
    <p:sldLayoutId id="2147486518" r:id="rId6"/>
    <p:sldLayoutId id="2147486519" r:id="rId7"/>
    <p:sldLayoutId id="2147486520" r:id="rId8"/>
    <p:sldLayoutId id="2147486521" r:id="rId9"/>
    <p:sldLayoutId id="2147486522" r:id="rId10"/>
    <p:sldLayoutId id="21474865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6D2AAF1-9ADB-4B22-BDAE-F09D272D1F67}" type="datetime1">
              <a:rPr lang="de-DE"/>
              <a:pPr>
                <a:defRPr/>
              </a:pPr>
              <a:t>26.03.2024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5663F3A-39C7-4BCA-A7D8-5DAF0BC3491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524" r:id="rId1"/>
    <p:sldLayoutId id="2147486525" r:id="rId2"/>
    <p:sldLayoutId id="2147486526" r:id="rId3"/>
    <p:sldLayoutId id="2147486527" r:id="rId4"/>
    <p:sldLayoutId id="2147486528" r:id="rId5"/>
    <p:sldLayoutId id="2147486529" r:id="rId6"/>
    <p:sldLayoutId id="2147486530" r:id="rId7"/>
    <p:sldLayoutId id="2147486531" r:id="rId8"/>
    <p:sldLayoutId id="2147486532" r:id="rId9"/>
    <p:sldLayoutId id="2147486533" r:id="rId10"/>
    <p:sldLayoutId id="214748653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Textfeld 5"/>
          <p:cNvSpPr txBox="1">
            <a:spLocks noChangeArrowheads="1"/>
          </p:cNvSpPr>
          <p:nvPr/>
        </p:nvSpPr>
        <p:spPr bwMode="auto">
          <a:xfrm>
            <a:off x="1784351" y="219076"/>
            <a:ext cx="1071563" cy="7080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Titel:</a:t>
            </a:r>
          </a:p>
          <a:p>
            <a:r>
              <a:rPr lang="de-DE" sz="2000" dirty="0">
                <a:solidFill>
                  <a:schemeClr val="bg1"/>
                </a:solidFill>
                <a:latin typeface="Trebuchet MS" pitchFamily="34" charset="0"/>
              </a:rPr>
              <a:t>Quelle:</a:t>
            </a:r>
          </a:p>
        </p:txBody>
      </p:sp>
      <p:sp>
        <p:nvSpPr>
          <p:cNvPr id="15" name="Foliennummernplatzhalter 27"/>
          <p:cNvSpPr>
            <a:spLocks noGrp="1"/>
          </p:cNvSpPr>
          <p:nvPr>
            <p:ph type="sldNum" sz="quarter" idx="4294967295"/>
          </p:nvPr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1</a:t>
            </a:fld>
            <a:endParaRPr lang="de-DE" dirty="0"/>
          </a:p>
        </p:txBody>
      </p:sp>
      <p:sp>
        <p:nvSpPr>
          <p:cNvPr id="8" name="shpLesekochValidCheck">
            <a:extLst>
              <a:ext uri="{FF2B5EF4-FFF2-40B4-BE49-F238E27FC236}">
                <a16:creationId xmlns:a16="http://schemas.microsoft.com/office/drawing/2014/main" id="{90329F59-6D9B-4B76-965D-88A3717BFC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8" y="573019"/>
            <a:ext cx="1460656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Bearbeitet  von:  </a:t>
            </a:r>
          </a:p>
          <a:p>
            <a:pPr>
              <a:defRPr/>
            </a:pPr>
            <a:r>
              <a:rPr lang="de-DE" sz="1200" b="1" dirty="0">
                <a:latin typeface="Trebuchet MS" pitchFamily="34" charset="0"/>
              </a:rPr>
              <a:t>Siegbert  Rudolph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F24340D-DF09-4204-BA92-0D6ACF337D26}"/>
              </a:ext>
            </a:extLst>
          </p:cNvPr>
          <p:cNvSpPr txBox="1"/>
          <p:nvPr/>
        </p:nvSpPr>
        <p:spPr>
          <a:xfrm>
            <a:off x="3415229" y="817548"/>
            <a:ext cx="25218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800" dirty="0">
                <a:latin typeface="Trebuchet MS" panose="020B0603020202020204" pitchFamily="34" charset="0"/>
              </a:rPr>
              <a:t>Sammelsurium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F69E5718-7AF0-4F0A-992C-D915FF9FB44D}"/>
              </a:ext>
            </a:extLst>
          </p:cNvPr>
          <p:cNvSpPr txBox="1"/>
          <p:nvPr/>
        </p:nvSpPr>
        <p:spPr>
          <a:xfrm>
            <a:off x="3415228" y="1210199"/>
            <a:ext cx="6526146" cy="113877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de-DE" sz="4000" b="1" dirty="0">
                <a:latin typeface="Trebuchet MS" panose="020B0603020202020204" pitchFamily="34" charset="0"/>
              </a:rPr>
              <a:t>Laute in </a:t>
            </a:r>
            <a:r>
              <a:rPr lang="de-DE" sz="4000" b="1">
                <a:latin typeface="Trebuchet MS" panose="020B0603020202020204" pitchFamily="34" charset="0"/>
              </a:rPr>
              <a:t>Lücken einsetzen</a:t>
            </a:r>
            <a:endParaRPr lang="de-DE" sz="4000" b="1" dirty="0">
              <a:latin typeface="Trebuchet MS" panose="020B0603020202020204" pitchFamily="34" charset="0"/>
            </a:endParaRPr>
          </a:p>
          <a:p>
            <a:endParaRPr lang="de-DE" sz="400" b="1" dirty="0">
              <a:latin typeface="Trebuchet MS" panose="020B0603020202020204" pitchFamily="34" charset="0"/>
            </a:endParaRPr>
          </a:p>
          <a:p>
            <a:r>
              <a:rPr lang="de-DE" sz="2400" dirty="0">
                <a:latin typeface="Trebuchet MS" panose="020B0603020202020204" pitchFamily="34" charset="0"/>
              </a:rPr>
              <a:t>Siegbert Rudolph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DE72F25-D8E1-34E7-2964-522CC7D85110}"/>
              </a:ext>
            </a:extLst>
          </p:cNvPr>
          <p:cNvSpPr txBox="1"/>
          <p:nvPr/>
        </p:nvSpPr>
        <p:spPr>
          <a:xfrm>
            <a:off x="3416851" y="3167390"/>
            <a:ext cx="77917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i="1" dirty="0">
                <a:latin typeface="Trebuchet MS" panose="020B0603020202020204" pitchFamily="34" charset="0"/>
              </a:rPr>
              <a:t>In der Übung geht es um Laute, nicht um Buchstaben!</a:t>
            </a:r>
          </a:p>
          <a:p>
            <a:r>
              <a:rPr lang="de-DE" sz="2000" i="1" dirty="0">
                <a:latin typeface="Trebuchet MS" panose="020B0603020202020204" pitchFamily="34" charset="0"/>
              </a:rPr>
              <a:t>Die Übung zeigt, dass in unserem ABC mehr steckt, als viele Schüler glauben.</a:t>
            </a:r>
          </a:p>
          <a:p>
            <a:r>
              <a:rPr lang="de-DE" sz="2000" i="1" dirty="0">
                <a:latin typeface="Trebuchet MS" panose="020B0603020202020204" pitchFamily="34" charset="0"/>
              </a:rPr>
              <a:t>Die Übung könnte auch als Rechtschreibübung ausgebaut werden.</a:t>
            </a:r>
          </a:p>
          <a:p>
            <a:r>
              <a:rPr lang="de-DE" sz="2000" i="1" dirty="0">
                <a:latin typeface="Trebuchet MS" panose="020B0603020202020204" pitchFamily="34" charset="0"/>
              </a:rPr>
              <a:t>Außerdem wird der Wortschatz trainiert.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84688B09-0629-0F22-7D28-8496853BF439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feld 15">
            <a:extLst>
              <a:ext uri="{FF2B5EF4-FFF2-40B4-BE49-F238E27FC236}">
                <a16:creationId xmlns:a16="http://schemas.microsoft.com/office/drawing/2014/main" id="{0A43B4AB-CCDD-382F-B1D3-C7253749FC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368" y="2564904"/>
            <a:ext cx="134203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Kacke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932" y="2564904"/>
            <a:ext cx="138371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Kanne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2174" y="2564904"/>
            <a:ext cx="13933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Kappe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0034" y="2564904"/>
            <a:ext cx="123944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Karre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21425" y="1484785"/>
            <a:ext cx="190789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Ka_e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(7)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D692F7-74E9-152D-2D57-DABFB826B5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4006" y="2564904"/>
            <a:ext cx="125547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Kasse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4DDA1D75-2D01-1FE9-94B6-377E84719E69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3D89A555-0063-2309-5682-D54BCE869A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4008" y="2564904"/>
            <a:ext cx="107593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Kate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C6604BB-1B08-4FA2-B652-42C25E4014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44472" y="2564904"/>
            <a:ext cx="12827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Katze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53561C3F-B287-8B29-F355-9CEA25F38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1236D3B-983B-8FDB-D1F5-56D873592A35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4559272" y="4648696"/>
            <a:ext cx="445643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3396124" y="5182925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479376" y="4639680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8431EC69-9854-E521-A7FA-4DBFA5134CA2}"/>
              </a:ext>
            </a:extLst>
          </p:cNvPr>
          <p:cNvSpPr/>
          <p:nvPr/>
        </p:nvSpPr>
        <p:spPr>
          <a:xfrm>
            <a:off x="4458736" y="5229200"/>
            <a:ext cx="534386" cy="43766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195147" y="4655407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C999D964-9AB9-88C8-E4D9-5620162FA07E}"/>
              </a:ext>
            </a:extLst>
          </p:cNvPr>
          <p:cNvSpPr/>
          <p:nvPr/>
        </p:nvSpPr>
        <p:spPr>
          <a:xfrm>
            <a:off x="9264352" y="5211318"/>
            <a:ext cx="216024" cy="521221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7D536772-FEEE-8002-641F-B7E630C4ED8B}"/>
              </a:ext>
            </a:extLst>
          </p:cNvPr>
          <p:cNvSpPr/>
          <p:nvPr/>
        </p:nvSpPr>
        <p:spPr>
          <a:xfrm>
            <a:off x="8546364" y="5733256"/>
            <a:ext cx="645980" cy="46951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C8C4F22-8853-D004-A341-D3B78C2FE314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10</a:t>
            </a:r>
          </a:p>
        </p:txBody>
      </p:sp>
    </p:spTree>
    <p:extLst>
      <p:ext uri="{BB962C8B-B14F-4D97-AF65-F5344CB8AC3E}">
        <p14:creationId xmlns:p14="http://schemas.microsoft.com/office/powerpoint/2010/main" val="199724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5" grpId="0" animBg="1"/>
      <p:bldP spid="24" grpId="0" animBg="1"/>
      <p:bldP spid="4" grpId="0" animBg="1"/>
      <p:bldP spid="3" grpId="0" animBg="1"/>
      <p:bldP spid="17" grpId="0" animBg="1"/>
      <p:bldP spid="10" grpId="0" animBg="1"/>
      <p:bldP spid="14" grpId="0" animBg="1"/>
      <p:bldP spid="8" grpId="0" animBg="1"/>
      <p:bldP spid="6" grpId="0" animBg="1"/>
      <p:bldP spid="12" grpId="0" animBg="1"/>
      <p:bldP spid="25" grpId="0" animBg="1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CCB7925E-738C-1F2E-3500-A468D1FA8B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7424" y="2564904"/>
            <a:ext cx="105028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Adel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09148" y="2564904"/>
            <a:ext cx="126509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Angel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5674" y="2564904"/>
            <a:ext cx="120738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Apfel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4490" y="2564904"/>
            <a:ext cx="115608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Assel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779" y="1484785"/>
            <a:ext cx="180850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A_el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(5)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8CDBF228-0882-60D6-6A1A-7C2B80CCC2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4EF843EF-1F6D-1EF9-C4E0-A788DE3CEDE1}"/>
              </a:ext>
            </a:extLst>
          </p:cNvPr>
          <p:cNvSpPr/>
          <p:nvPr/>
        </p:nvSpPr>
        <p:spPr>
          <a:xfrm>
            <a:off x="333738" y="4198540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5159896" y="4639680"/>
            <a:ext cx="576064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984379" y="5229200"/>
            <a:ext cx="4311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471817" y="5229200"/>
            <a:ext cx="400047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10849475" y="3508519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822128E-3659-7293-C836-56FD3F656FF1}"/>
              </a:ext>
            </a:extLst>
          </p:cNvPr>
          <p:cNvSpPr/>
          <p:nvPr/>
        </p:nvSpPr>
        <p:spPr>
          <a:xfrm>
            <a:off x="9768408" y="3559560"/>
            <a:ext cx="64807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AFDA1E4-F14D-AE8A-47D6-B884FC860C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376" y="2564903"/>
            <a:ext cx="143661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Achsel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CB71376-9450-A5CC-249B-325FAF1CE3FB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11</a:t>
            </a:r>
          </a:p>
        </p:txBody>
      </p:sp>
    </p:spTree>
    <p:extLst>
      <p:ext uri="{BB962C8B-B14F-4D97-AF65-F5344CB8AC3E}">
        <p14:creationId xmlns:p14="http://schemas.microsoft.com/office/powerpoint/2010/main" val="6393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3" grpId="0" animBg="1"/>
      <p:bldP spid="5" grpId="0" animBg="1"/>
      <p:bldP spid="10" grpId="0" animBg="1"/>
      <p:bldP spid="12" grpId="0" animBg="1"/>
      <p:bldP spid="14" grpId="0" animBg="1"/>
      <p:bldP spid="8" grpId="0" animBg="1"/>
      <p:bldP spid="6" grpId="0" animBg="1"/>
      <p:bldP spid="1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80A96876-4B3D-1F84-D4F9-CCBA142B37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12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21219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Reise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2731" y="2564904"/>
            <a:ext cx="133241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Reuse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3593" y="2564904"/>
            <a:ext cx="121219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Riese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4229" y="2564904"/>
            <a:ext cx="109036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Rose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2681" y="1484785"/>
            <a:ext cx="185659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R_se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194A0274-596E-9B49-BE45-136EDBB8BB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D7D320F-832C-4AA4-F42C-DE3B23E0EDF1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5302785" y="4149080"/>
            <a:ext cx="4593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6202803" y="465540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3443639" y="4083800"/>
            <a:ext cx="45930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9532628" y="4083800"/>
            <a:ext cx="360040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23AFF9DC-5E5F-9500-9CC5-A36E9B3E5D07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12</a:t>
            </a:r>
          </a:p>
        </p:txBody>
      </p:sp>
    </p:spTree>
    <p:extLst>
      <p:ext uri="{BB962C8B-B14F-4D97-AF65-F5344CB8AC3E}">
        <p14:creationId xmlns:p14="http://schemas.microsoft.com/office/powerpoint/2010/main" val="1142105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4" grpId="0" animBg="1"/>
      <p:bldP spid="5" grpId="0" animBg="1"/>
      <p:bldP spid="10" grpId="0" animBg="1"/>
      <p:bldP spid="14" grpId="0" animBg="1"/>
      <p:bldP spid="8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6D854468-DF77-41F4-2AED-139296E82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29000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13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49592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Kosten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5187" y="2564904"/>
            <a:ext cx="148790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kosten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90266" y="2564904"/>
            <a:ext cx="161294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mosten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0379" y="2564904"/>
            <a:ext cx="148790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Posten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5458" y="2564904"/>
            <a:ext cx="164500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Pfosten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1891" y="1484785"/>
            <a:ext cx="22701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_osten (6)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  <a:p>
            <a:endParaRPr lang="de-DE" sz="1200" dirty="0">
              <a:solidFill>
                <a:srgbClr val="FF0000"/>
              </a:solidFill>
              <a:latin typeface="Trebuchet MS" panose="020B0603020202020204" pitchFamily="34" charset="0"/>
            </a:endParaRPr>
          </a:p>
          <a:p>
            <a:r>
              <a:rPr lang="de-DE" sz="2400" dirty="0">
                <a:solidFill>
                  <a:schemeClr val="accent1"/>
                </a:solidFill>
                <a:latin typeface="Trebuchet MS" panose="020B0603020202020204" pitchFamily="34" charset="0"/>
              </a:rPr>
              <a:t>Keine neudeutschen Wörter!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43DC02B-CC21-3E60-8A86-A5BBD50AD1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7632" y="2564904"/>
            <a:ext cx="14093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rosten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1945132-6B90-579F-893A-E28E1B8A48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C92680C1-F607-272C-FDF4-08BA0B079754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2482537" y="4628417"/>
            <a:ext cx="432048" cy="499246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391326" y="5127663"/>
            <a:ext cx="448090" cy="5243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27D8893-2FC2-D415-2990-D5B2F7442DF7}"/>
              </a:ext>
            </a:extLst>
          </p:cNvPr>
          <p:cNvSpPr/>
          <p:nvPr/>
        </p:nvSpPr>
        <p:spPr>
          <a:xfrm>
            <a:off x="2983614" y="5203074"/>
            <a:ext cx="448090" cy="524330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10288506" y="4639680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11065499" y="406062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E58EA14-004E-26E7-2F0D-283F113084EF}"/>
              </a:ext>
            </a:extLst>
          </p:cNvPr>
          <p:cNvSpPr/>
          <p:nvPr/>
        </p:nvSpPr>
        <p:spPr>
          <a:xfrm>
            <a:off x="11503917" y="409982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47CFEC4B-DFC2-DF68-77E2-2639F1D013F1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13</a:t>
            </a:r>
          </a:p>
        </p:txBody>
      </p:sp>
    </p:spTree>
    <p:extLst>
      <p:ext uri="{BB962C8B-B14F-4D97-AF65-F5344CB8AC3E}">
        <p14:creationId xmlns:p14="http://schemas.microsoft.com/office/powerpoint/2010/main" val="2882943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7" grpId="0" animBg="1"/>
      <p:bldP spid="3" grpId="0" animBg="1"/>
      <p:bldP spid="4" grpId="0" animBg="1"/>
      <p:bldP spid="15" grpId="0" animBg="1"/>
      <p:bldP spid="12" grpId="0" animBg="1"/>
      <p:bldP spid="18" grpId="0" animBg="1"/>
      <p:bldP spid="5" grpId="0" animBg="1"/>
      <p:bldP spid="14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55ADB03-08B8-449B-8F64-6973345923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14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67706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wachen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8620" y="2564904"/>
            <a:ext cx="144142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9504" y="2564904"/>
            <a:ext cx="146867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wallen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7640" y="2564904"/>
            <a:ext cx="138852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waren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65626" y="2564904"/>
            <a:ext cx="18517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waschen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6880" y="2564904"/>
            <a:ext cx="139172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waten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DD72C7B-1750-9551-E344-EDF7508059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3832" y="1484784"/>
            <a:ext cx="22365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wa_en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(6)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43AF054-8C48-8917-9F80-4FAD2913A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41D683D-3012-2951-854F-AEA6E4FD8D00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7320136" y="4149080"/>
            <a:ext cx="28602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664323" y="463968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3085674" y="516986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5702087" y="5215744"/>
            <a:ext cx="69815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9265299" y="521574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9853479" y="3573016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D88F6CE-7C4F-B3CD-2199-1168FAF3BD3D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14</a:t>
            </a:r>
          </a:p>
        </p:txBody>
      </p:sp>
    </p:spTree>
    <p:extLst>
      <p:ext uri="{BB962C8B-B14F-4D97-AF65-F5344CB8AC3E}">
        <p14:creationId xmlns:p14="http://schemas.microsoft.com/office/powerpoint/2010/main" val="42151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2" grpId="0" animBg="1"/>
      <p:bldP spid="4" grpId="0" animBg="1"/>
      <p:bldP spid="10" grpId="0" animBg="1"/>
      <p:bldP spid="12" grpId="0" animBg="1"/>
      <p:bldP spid="14" grpId="0" animBg="1"/>
      <p:bldP spid="16" grpId="0" animBg="1"/>
      <p:bldP spid="18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A6939326-F482-04D2-9131-0EBE8651E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15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28" y="2564904"/>
            <a:ext cx="1364476" cy="5847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1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Waben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53117" y="2564904"/>
            <a:ext cx="1457450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Wachen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1880" y="2564904"/>
            <a:ext cx="1284326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Waden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7519" y="2564904"/>
            <a:ext cx="1342034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Waffen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866" y="2564904"/>
            <a:ext cx="1261884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Wagen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64063" y="2564904"/>
            <a:ext cx="1476686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Wannen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2062" y="2564904"/>
            <a:ext cx="1459054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Wangen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2604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Wa_en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(9)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C2F0FB4-204E-644D-4120-CF7FD5D757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82429" y="2564904"/>
            <a:ext cx="1486304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Wappen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90A949C8-8D5E-2A0E-8371-0ECBC50CED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0046" y="2564904"/>
            <a:ext cx="1218602" cy="55399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0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Waren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43C9BB2-76B7-6285-CA7C-D09B772E03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0DC83DD9-BD55-2A39-7428-D80698CB9C07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6456040" y="4078105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7321083" y="413562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4583832" y="4639680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5159896" y="4639680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524044" y="357301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733A6E62-B253-79EE-2CFE-A55F5CC44E89}"/>
              </a:ext>
            </a:extLst>
          </p:cNvPr>
          <p:cNvSpPr/>
          <p:nvPr/>
        </p:nvSpPr>
        <p:spPr>
          <a:xfrm>
            <a:off x="3072611" y="521574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0823349" y="352713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FBB74119-85CC-AF9C-E080-4D30EBAA31BA}"/>
              </a:ext>
            </a:extLst>
          </p:cNvPr>
          <p:cNvSpPr/>
          <p:nvPr/>
        </p:nvSpPr>
        <p:spPr>
          <a:xfrm>
            <a:off x="11208568" y="4639680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9866542" y="3501008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4379C94-215C-A8A0-A7C3-FC462EFA1306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15</a:t>
            </a:r>
          </a:p>
        </p:txBody>
      </p:sp>
    </p:spTree>
    <p:extLst>
      <p:ext uri="{BB962C8B-B14F-4D97-AF65-F5344CB8AC3E}">
        <p14:creationId xmlns:p14="http://schemas.microsoft.com/office/powerpoint/2010/main" val="124200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3" grpId="0" animBg="1"/>
      <p:bldP spid="6" grpId="0" animBg="1"/>
      <p:bldP spid="4" grpId="0" animBg="1"/>
      <p:bldP spid="23" grpId="0" animBg="1"/>
      <p:bldP spid="14" grpId="0" animBg="1"/>
      <p:bldP spid="16" grpId="0" animBg="1"/>
      <p:bldP spid="18" grpId="0" animBg="1"/>
      <p:bldP spid="20" grpId="0" animBg="1"/>
      <p:bldP spid="8" grpId="0" animBg="1"/>
      <p:bldP spid="22" grpId="0" animBg="1"/>
      <p:bldP spid="12" grpId="0" animBg="1"/>
      <p:bldP spid="5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49F158C7-E019-B5DC-1D03-401DBFFF3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16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39172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Raben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4990" y="2564904"/>
            <a:ext cx="160332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Rachen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9482" y="2564904"/>
            <a:ext cx="163538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Rappen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6034" y="2550875"/>
            <a:ext cx="132279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Rasen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0000" y="2564904"/>
            <a:ext cx="149752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Rassen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08692" y="2564904"/>
            <a:ext cx="148790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Ratten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16277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Ra_en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(6)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C692C8B7-CFCB-A435-7D33-B303B0FBD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D5747C0-403A-15F6-12CC-10A464424691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151784" y="522920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4512771" y="5229200"/>
            <a:ext cx="4311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513188" y="349724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136560" y="4666882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10969383" y="328498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9841363" y="3559560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9553331" y="5215744"/>
            <a:ext cx="4311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0C06F6A-A123-A493-0807-F6AD786728D2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16</a:t>
            </a:r>
          </a:p>
        </p:txBody>
      </p:sp>
    </p:spTree>
    <p:extLst>
      <p:ext uri="{BB962C8B-B14F-4D97-AF65-F5344CB8AC3E}">
        <p14:creationId xmlns:p14="http://schemas.microsoft.com/office/powerpoint/2010/main" val="141567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4" grpId="0" animBg="1"/>
      <p:bldP spid="5" grpId="0" animBg="1"/>
      <p:bldP spid="14" grpId="0" animBg="1"/>
      <p:bldP spid="16" grpId="0" animBg="1"/>
      <p:bldP spid="8" grpId="0" animBg="1"/>
      <p:bldP spid="12" grpId="0" animBg="1"/>
      <p:bldP spid="20" grpId="0" animBg="1"/>
      <p:bldP spid="10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A59DBADB-71D3-7443-1BCC-0D5980AA7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17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37249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raffen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5064" y="2564904"/>
            <a:ext cx="127791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03456" y="2564904"/>
            <a:ext cx="179889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rammen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2824" y="2564904"/>
            <a:ext cx="12330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rasen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36331" y="2564904"/>
            <a:ext cx="122822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0730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ra_en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(5)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643B0934-80A2-817D-3F05-F6ACBDDFC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FBEEAF9-F734-9F03-E9F8-CA92B334CA7F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7321083" y="407707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3003677" y="4627693"/>
            <a:ext cx="64712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151784" y="515719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6515261" y="408161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9265299" y="523995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2ACAD128-347D-892D-DDF2-DCFBB5702EC4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17</a:t>
            </a:r>
          </a:p>
        </p:txBody>
      </p:sp>
    </p:spTree>
    <p:extLst>
      <p:ext uri="{BB962C8B-B14F-4D97-AF65-F5344CB8AC3E}">
        <p14:creationId xmlns:p14="http://schemas.microsoft.com/office/powerpoint/2010/main" val="335259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4" grpId="0" animBg="1"/>
      <p:bldP spid="5" grpId="0" animBg="1"/>
      <p:bldP spid="10" grpId="0" animBg="1"/>
      <p:bldP spid="12" grpId="0" animBg="1"/>
      <p:bldP spid="14" grpId="0" animBg="1"/>
      <p:bldP spid="8" grpId="0" animBg="1"/>
      <p:bldP spid="1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E03A45CA-5558-58AE-81B5-E77F809D73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18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42058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fehlen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093" y="2564904"/>
            <a:ext cx="151676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hehlen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272" y="2564904"/>
            <a:ext cx="151676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Kehlen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44450" y="2564904"/>
            <a:ext cx="160813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stehlen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65028" y="1484785"/>
            <a:ext cx="22910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_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ehlen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</a:t>
            </a:r>
            <a:endParaRPr lang="de-DE" altLang="de-DE" sz="18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B8EF0BD-36E5-A662-2454-1845E4BFC4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D3D42E4-FA9D-7265-0087-ED013DA554A3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8107204" y="5215744"/>
            <a:ext cx="40424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6155892" y="409064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065499" y="409064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8665365" y="408066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E1DAA256-6C26-3B8D-E6E0-46C9D66D5B63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18</a:t>
            </a:r>
          </a:p>
        </p:txBody>
      </p:sp>
    </p:spTree>
    <p:extLst>
      <p:ext uri="{BB962C8B-B14F-4D97-AF65-F5344CB8AC3E}">
        <p14:creationId xmlns:p14="http://schemas.microsoft.com/office/powerpoint/2010/main" val="50883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9" grpId="0" animBg="1"/>
      <p:bldP spid="4" grpId="0" animBg="1"/>
      <p:bldP spid="5" grpId="0" animBg="1"/>
      <p:bldP spid="20" grpId="0" animBg="1"/>
      <p:bldP spid="8" grpId="0" animBg="1"/>
      <p:bldP spid="12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feld 21">
            <a:extLst>
              <a:ext uri="{FF2B5EF4-FFF2-40B4-BE49-F238E27FC236}">
                <a16:creationId xmlns:a16="http://schemas.microsoft.com/office/drawing/2014/main" id="{63885AF0-114F-7459-AEE3-6BFF292413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19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45313"/>
            <a:ext cx="91403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Beil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5908" y="2545313"/>
            <a:ext cx="95410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Heil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52316" y="2545313"/>
            <a:ext cx="91884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Keil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3458" y="2545313"/>
            <a:ext cx="106792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Pfeil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3680" y="2545313"/>
            <a:ext cx="87556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Seil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4056" y="2545313"/>
            <a:ext cx="92044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Teil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6799" y="2545313"/>
            <a:ext cx="99578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weil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8596" y="1484785"/>
            <a:ext cx="16674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_eil (9)</a:t>
            </a:r>
            <a:endParaRPr lang="de-DE" altLang="de-DE" sz="20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6BFC5F45-556B-76BE-FEDD-B3CF574DD6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8428" y="2545313"/>
            <a:ext cx="88517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geil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F393510F-C5BF-F3CA-AC69-F0B0EF5F3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61542" y="2545313"/>
            <a:ext cx="101021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steil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D800642-F466-D48A-B8FD-DA6D3F3703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C8A28A9-FCC1-CFDF-AC19-4D988238AFF6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8289059" y="407919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06421" y="5157192"/>
            <a:ext cx="505003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3884928" y="5143449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8929296" y="517025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6115078" y="5729278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144248" y="354988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DC6D3259-9298-7864-92C9-F176D6FC0B2B}"/>
              </a:ext>
            </a:extLst>
          </p:cNvPr>
          <p:cNvSpPr/>
          <p:nvPr/>
        </p:nvSpPr>
        <p:spPr>
          <a:xfrm>
            <a:off x="7333199" y="413562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C9A3C3A2-C58C-A817-2359-6C7CBD6913D2}"/>
              </a:ext>
            </a:extLst>
          </p:cNvPr>
          <p:cNvSpPr/>
          <p:nvPr/>
        </p:nvSpPr>
        <p:spPr>
          <a:xfrm>
            <a:off x="8158106" y="517025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067593" y="406378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8399BE07-6873-FAF4-DF86-22392B24689A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19</a:t>
            </a:r>
          </a:p>
        </p:txBody>
      </p:sp>
    </p:spTree>
    <p:extLst>
      <p:ext uri="{BB962C8B-B14F-4D97-AF65-F5344CB8AC3E}">
        <p14:creationId xmlns:p14="http://schemas.microsoft.com/office/powerpoint/2010/main" val="3474865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3" grpId="0" animBg="1"/>
      <p:bldP spid="6" grpId="0" animBg="1"/>
      <p:bldP spid="4" grpId="0" animBg="1"/>
      <p:bldP spid="23" grpId="0" animBg="1"/>
      <p:bldP spid="10" grpId="0" animBg="1"/>
      <p:bldP spid="14" grpId="0" animBg="1"/>
      <p:bldP spid="16" grpId="0" animBg="1"/>
      <p:bldP spid="18" grpId="0" animBg="1"/>
      <p:bldP spid="20" grpId="0" animBg="1"/>
      <p:bldP spid="8" grpId="0" animBg="1"/>
      <p:bldP spid="5" grpId="0" animBg="1"/>
      <p:bldP spid="2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feld 20">
            <a:extLst>
              <a:ext uri="{FF2B5EF4-FFF2-40B4-BE49-F238E27FC236}">
                <a16:creationId xmlns:a16="http://schemas.microsoft.com/office/drawing/2014/main" id="{5BDA10DD-DE86-67E8-1FD4-79067A71C8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8D052A86-685E-4BB3-3ABB-AFFD2EEB86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1484785"/>
            <a:ext cx="208743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A/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a_t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(8)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5360" y="2562433"/>
            <a:ext cx="85792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Abt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93786" y="2562433"/>
            <a:ext cx="70724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alt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0215" y="2562433"/>
            <a:ext cx="98456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Amt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03963" y="2562433"/>
            <a:ext cx="78098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Art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4130" y="2562433"/>
            <a:ext cx="78899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Ast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92313" y="2562433"/>
            <a:ext cx="83227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Axt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B604F7E-BC64-D2B8-FFE3-20862E4ACBB1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1C95FB9-A780-0A2A-A7B9-D0F6E1A37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2470" y="2562433"/>
            <a:ext cx="103906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acht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1BCFD12-9299-A0B5-2F0A-638A1EEEEC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0720" y="2562432"/>
            <a:ext cx="83388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Akt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0CD4A3B-3E37-C091-1EA8-5A53DA12C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5DD3850-36EA-31E0-A3FB-B713DC46CB11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537107" y="356172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2472439" y="4667907"/>
            <a:ext cx="3832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3072611" y="521574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4152731" y="521574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6816080" y="5791808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9E2016C2-76E7-2D83-6B5D-6E2449D515AD}"/>
              </a:ext>
            </a:extLst>
          </p:cNvPr>
          <p:cNvSpPr/>
          <p:nvPr/>
        </p:nvSpPr>
        <p:spPr>
          <a:xfrm>
            <a:off x="9879935" y="3607081"/>
            <a:ext cx="44195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53628719-B965-D0AE-C62A-247244CE58AF}"/>
              </a:ext>
            </a:extLst>
          </p:cNvPr>
          <p:cNvSpPr/>
          <p:nvPr/>
        </p:nvSpPr>
        <p:spPr>
          <a:xfrm>
            <a:off x="11424592" y="407914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1310708" y="463127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5EE5A9D3-D3A2-F750-0745-22CA8E2AE98B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</a:t>
            </a:r>
          </a:p>
        </p:txBody>
      </p:sp>
    </p:spTree>
    <p:extLst>
      <p:ext uri="{BB962C8B-B14F-4D97-AF65-F5344CB8AC3E}">
        <p14:creationId xmlns:p14="http://schemas.microsoft.com/office/powerpoint/2010/main" val="38406876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9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" fill="hold">
                      <p:stCondLst>
                        <p:cond delay="0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6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6" fill="hold">
                      <p:stCondLst>
                        <p:cond delay="0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3" grpId="0" animBg="1"/>
      <p:bldP spid="6" grpId="0" animBg="1"/>
      <p:bldP spid="2" grpId="0" animBg="1"/>
      <p:bldP spid="5" grpId="0" animBg="1"/>
      <p:bldP spid="8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10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3DFA4DA8-F31D-64D8-8D7E-6195CEA40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20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64179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Macken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4039" y="2564904"/>
            <a:ext cx="168347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Mannen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7662" y="2564904"/>
            <a:ext cx="169309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Mappen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0903" y="2564904"/>
            <a:ext cx="155523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Massen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6286" y="2564904"/>
            <a:ext cx="183575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Maschen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62194" y="2564904"/>
            <a:ext cx="1827744" cy="10310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Maßen</a:t>
            </a: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20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über alle Maßen</a:t>
            </a:r>
            <a:endParaRPr kumimoji="0" lang="de-DE" altLang="de-DE" sz="20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6968" y="2564904"/>
            <a:ext cx="154561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Matten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22048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Ma_en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(7)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0EB44EC-EF47-E9D5-C05F-D19D05478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195D325-6934-BCEC-8CBA-7F5837A2AE53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4629714" y="4640756"/>
            <a:ext cx="43632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511824" y="5215744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5767615" y="5192633"/>
            <a:ext cx="67536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547110" y="4639680"/>
            <a:ext cx="43632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181122" y="4639680"/>
            <a:ext cx="42667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8617227" y="512981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9658158" y="521613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FE4044A5-3073-0F2D-6520-EF6E587CDBFF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20</a:t>
            </a:r>
          </a:p>
        </p:txBody>
      </p:sp>
    </p:spTree>
    <p:extLst>
      <p:ext uri="{BB962C8B-B14F-4D97-AF65-F5344CB8AC3E}">
        <p14:creationId xmlns:p14="http://schemas.microsoft.com/office/powerpoint/2010/main" val="1818523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" fill="hold">
                      <p:stCondLst>
                        <p:cond delay="0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4" grpId="0" animBg="1"/>
      <p:bldP spid="5" grpId="0" animBg="1"/>
      <p:bldP spid="10" grpId="0" animBg="1"/>
      <p:bldP spid="14" grpId="0" animBg="1"/>
      <p:bldP spid="16" grpId="0" animBg="1"/>
      <p:bldP spid="8" grpId="0" animBg="1"/>
      <p:bldP spid="12" grpId="0" animBg="1"/>
      <p:bldP spid="18" grpId="0" animBg="1"/>
      <p:bldP spid="2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F2C6140F-8F0A-FE7A-42E2-FA099ED587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21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204863"/>
            <a:ext cx="163378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Wahlen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1020" y="2204863"/>
            <a:ext cx="158408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wählen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0253" y="2204863"/>
            <a:ext cx="147348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weilen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58878" y="2204863"/>
            <a:ext cx="159370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wühlen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3126" y="1124744"/>
            <a:ext cx="29049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W/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w_len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 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E2486136-1949-D1AB-1B0A-9CCED434D0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5089503-3E48-11D0-4BD9-CD087ACB0926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4929256" y="3519391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3469845" y="4109498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4223792" y="5719800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3719736" y="3559560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5686FAA-BBFA-DD81-E2EE-08352BA01747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21</a:t>
            </a:r>
          </a:p>
        </p:txBody>
      </p:sp>
    </p:spTree>
    <p:extLst>
      <p:ext uri="{BB962C8B-B14F-4D97-AF65-F5344CB8AC3E}">
        <p14:creationId xmlns:p14="http://schemas.microsoft.com/office/powerpoint/2010/main" val="2888399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9" grpId="0" animBg="1"/>
      <p:bldP spid="3" grpId="0" animBg="1"/>
      <p:bldP spid="5" grpId="0" animBg="1"/>
      <p:bldP spid="10" grpId="0" animBg="1"/>
      <p:bldP spid="12" grpId="0" animBg="1"/>
      <p:bldP spid="20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22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336" y="2564904"/>
            <a:ext cx="13933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Beben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61950" y="2564904"/>
            <a:ext cx="138371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heben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7757" y="2564904"/>
            <a:ext cx="136608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Leben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5932" y="2564904"/>
            <a:ext cx="126829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leben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76323" y="2564904"/>
            <a:ext cx="138371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neben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92130" y="2564904"/>
            <a:ext cx="140134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Reben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572" y="2564904"/>
            <a:ext cx="147508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weben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15956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_eben (9)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5370F768-B20D-E805-16D1-99921A5CD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761" y="2564904"/>
            <a:ext cx="138852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beben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2301CC6-635D-102B-0466-FB74EFFC8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5378" y="2564904"/>
            <a:ext cx="13644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geben</a:t>
            </a:r>
          </a:p>
        </p:txBody>
      </p:sp>
      <p:sp>
        <p:nvSpPr>
          <p:cNvPr id="22" name="Textfeld 21">
            <a:extLst>
              <a:ext uri="{FF2B5EF4-FFF2-40B4-BE49-F238E27FC236}">
                <a16:creationId xmlns:a16="http://schemas.microsoft.com/office/drawing/2014/main" id="{89765F36-36E7-CB5F-5352-BE9A6B109A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7A3E4CA-AAEF-749B-FAF8-E5F6A5C8FB62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039901" y="460315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1347906" y="465540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4224739" y="465313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2712359" y="522920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6076043" y="576607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181239" y="355956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F84B1A5-8157-CAAA-BA42-45FC12B2039D}"/>
              </a:ext>
            </a:extLst>
          </p:cNvPr>
          <p:cNvSpPr/>
          <p:nvPr/>
        </p:nvSpPr>
        <p:spPr>
          <a:xfrm>
            <a:off x="7481585" y="355956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D0D9660A-AD9C-06FD-FDD4-AD7306E6709C}"/>
              </a:ext>
            </a:extLst>
          </p:cNvPr>
          <p:cNvSpPr/>
          <p:nvPr/>
        </p:nvSpPr>
        <p:spPr>
          <a:xfrm>
            <a:off x="7338042" y="407707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8688288" y="407707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6" name="Textfeld 25">
            <a:extLst>
              <a:ext uri="{FF2B5EF4-FFF2-40B4-BE49-F238E27FC236}">
                <a16:creationId xmlns:a16="http://schemas.microsoft.com/office/drawing/2014/main" id="{A5B316F0-B433-A367-3BED-7E408BD1D0B0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22</a:t>
            </a:r>
          </a:p>
        </p:txBody>
      </p:sp>
    </p:spTree>
    <p:extLst>
      <p:ext uri="{BB962C8B-B14F-4D97-AF65-F5344CB8AC3E}">
        <p14:creationId xmlns:p14="http://schemas.microsoft.com/office/powerpoint/2010/main" val="1503389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73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4" fill="hold">
                      <p:stCondLst>
                        <p:cond delay="0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17" grpId="0" animBg="1"/>
      <p:bldP spid="19" grpId="0" animBg="1"/>
      <p:bldP spid="4" grpId="0" animBg="1"/>
      <p:bldP spid="6" grpId="0" animBg="1"/>
      <p:bldP spid="22" grpId="0" animBg="1"/>
      <p:bldP spid="23" grpId="0" animBg="1"/>
      <p:bldP spid="12" grpId="0" animBg="1"/>
      <p:bldP spid="14" grpId="0" animBg="1"/>
      <p:bldP spid="16" grpId="0" animBg="1"/>
      <p:bldP spid="18" grpId="0" animBg="1"/>
      <p:bldP spid="20" grpId="0" animBg="1"/>
      <p:bldP spid="8" grpId="0" animBg="1"/>
      <p:bldP spid="5" grpId="0" animBg="1"/>
      <p:bldP spid="21" grpId="0" animBg="1"/>
      <p:bldP spid="1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23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0887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Ähre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5857" y="2564904"/>
            <a:ext cx="106311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Ehre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73972" y="2564904"/>
            <a:ext cx="106792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eure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76897" y="2564904"/>
            <a:ext cx="94769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ihre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0778" y="1484785"/>
            <a:ext cx="157927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_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C387BE8-77F7-B73C-A16A-B7D1FC50D4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AE2A118-D6FD-4D49-0E1B-D9F6946D98BA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1776467" y="4077072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5195225" y="4077072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4322873" y="3546890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9979532" y="4077072"/>
            <a:ext cx="50310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F0ECFB61-924C-B72A-36F3-177FF6275171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23</a:t>
            </a:r>
          </a:p>
        </p:txBody>
      </p:sp>
    </p:spTree>
    <p:extLst>
      <p:ext uri="{BB962C8B-B14F-4D97-AF65-F5344CB8AC3E}">
        <p14:creationId xmlns:p14="http://schemas.microsoft.com/office/powerpoint/2010/main" val="284323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4" grpId="0" animBg="1"/>
      <p:bldP spid="5" grpId="0" animBg="1"/>
      <p:bldP spid="10" grpId="0" animBg="1"/>
      <p:bldP spid="12" grpId="0" animBg="1"/>
      <p:bldP spid="8" grpId="0" animBg="1"/>
      <p:bldP spid="1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24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12402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Maar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1297" y="2623362"/>
            <a:ext cx="114326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Meer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9736" y="2564904"/>
            <a:ext cx="119936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mehr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44280" y="2564904"/>
            <a:ext cx="84029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mir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9750" y="2564904"/>
            <a:ext cx="113685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Moor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2279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M/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m_r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(5)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9CA61D0-C761-15D8-8FB9-86E0395E230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400" y="1194612"/>
            <a:ext cx="1905000" cy="142875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06F0BAA-934E-90B0-A5E8-51D4E98BB6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3281" y="1220652"/>
            <a:ext cx="2143125" cy="1428750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3D90515A-77C2-4BDE-C6B7-C9B81E91F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A31763B1-E78A-C3DD-0D2C-0592C7F6EE59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1271464" y="4140015"/>
            <a:ext cx="4046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2423592" y="4077072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2495600" y="3559560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7824192" y="4655407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9222674" y="411166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1203EB72-4C1C-0A72-1421-E2D46156296A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24</a:t>
            </a:r>
          </a:p>
        </p:txBody>
      </p:sp>
    </p:spTree>
    <p:extLst>
      <p:ext uri="{BB962C8B-B14F-4D97-AF65-F5344CB8AC3E}">
        <p14:creationId xmlns:p14="http://schemas.microsoft.com/office/powerpoint/2010/main" val="320720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6" grpId="0" animBg="1"/>
      <p:bldP spid="17" grpId="0" animBg="1"/>
      <p:bldP spid="10" grpId="0" animBg="1"/>
      <p:bldP spid="12" grpId="0" animBg="1"/>
      <p:bldP spid="8" grpId="0" animBg="1"/>
      <p:bldP spid="16" grpId="0" animBg="1"/>
      <p:bldP spid="1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25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02143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Mais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66895" y="2564904"/>
            <a:ext cx="114165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Maus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01922" y="2564904"/>
            <a:ext cx="114486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Moos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40154" y="2564904"/>
            <a:ext cx="91243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Mus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9389" y="1484785"/>
            <a:ext cx="166263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M_s (4)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A2448D0-633B-F534-990C-3DE6431D8B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BEB697DF-4236-1E23-1863-088D113D10AB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6548702" y="3515241"/>
            <a:ext cx="518540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5482310" y="3515241"/>
            <a:ext cx="383659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10477956" y="517243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7825139" y="4655407"/>
            <a:ext cx="431101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321C173-D330-B96B-1EB9-AFEBF7541578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25</a:t>
            </a:r>
          </a:p>
        </p:txBody>
      </p:sp>
    </p:spTree>
    <p:extLst>
      <p:ext uri="{BB962C8B-B14F-4D97-AF65-F5344CB8AC3E}">
        <p14:creationId xmlns:p14="http://schemas.microsoft.com/office/powerpoint/2010/main" val="2780109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9" grpId="0" animBg="1"/>
      <p:bldP spid="4" grpId="0" animBg="1"/>
      <p:bldP spid="5" grpId="0" animBg="1"/>
      <p:bldP spid="10" grpId="0" animBg="1"/>
      <p:bldP spid="8" grpId="0" animBg="1"/>
      <p:bldP spid="20" grpId="0" animBg="1"/>
      <p:bldP spid="1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26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38852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waren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2564904"/>
            <a:ext cx="162736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wahren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15596" y="2564904"/>
            <a:ext cx="163698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wehren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6063" y="1484785"/>
            <a:ext cx="217399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w_ren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(3)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E47350AF-FDB4-ADA1-15A1-54B03B4D6C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610F843-B4CD-54E0-A891-3FDDB2CDCA91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3778681" y="3533827"/>
            <a:ext cx="373103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2423592" y="4077072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844241" y="350296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FD9DD76-592B-2CBC-6CE1-C510D51E448E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26</a:t>
            </a:r>
          </a:p>
        </p:txBody>
      </p:sp>
    </p:spTree>
    <p:extLst>
      <p:ext uri="{BB962C8B-B14F-4D97-AF65-F5344CB8AC3E}">
        <p14:creationId xmlns:p14="http://schemas.microsoft.com/office/powerpoint/2010/main" val="36655912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9" grpId="0" animBg="1"/>
      <p:bldP spid="14" grpId="0" animBg="1"/>
      <p:bldP spid="15" grpId="0" animBg="1"/>
      <p:bldP spid="10" grpId="0" animBg="1"/>
      <p:bldP spid="20" grpId="0" animBg="1"/>
      <p:bldP spid="8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27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9973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Laib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0503" y="2564904"/>
            <a:ext cx="111761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Laub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9137" y="2564904"/>
            <a:ext cx="100700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Leib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87164" y="2564904"/>
            <a:ext cx="9092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lieb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67405" y="2564904"/>
            <a:ext cx="88517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Lob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9141" y="1484785"/>
            <a:ext cx="201689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L/</a:t>
            </a: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l_b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(5)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287E2F64-FFAA-C612-410D-2C87FAC03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A9BBFE11-77DA-DA27-2EB5-1592FC12A883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6528995" y="3487552"/>
            <a:ext cx="496834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3503712" y="4077072"/>
            <a:ext cx="322073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6168008" y="467568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5475001" y="3487552"/>
            <a:ext cx="405860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9480376" y="4074844"/>
            <a:ext cx="359093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3E51262E-73A9-F73C-3192-BD58103EA309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27</a:t>
            </a:r>
          </a:p>
        </p:txBody>
      </p:sp>
    </p:spTree>
    <p:extLst>
      <p:ext uri="{BB962C8B-B14F-4D97-AF65-F5344CB8AC3E}">
        <p14:creationId xmlns:p14="http://schemas.microsoft.com/office/powerpoint/2010/main" val="2686892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9" grpId="0" animBg="1"/>
      <p:bldP spid="4" grpId="0" animBg="1"/>
      <p:bldP spid="5" grpId="0" animBg="1"/>
      <p:bldP spid="10" grpId="0" animBg="1"/>
      <p:bldP spid="12" grpId="0" animBg="1"/>
      <p:bldP spid="20" grpId="0" animBg="1"/>
      <p:bldP spid="8" grpId="0" animBg="1"/>
      <p:bldP spid="1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liennummernplatzhalter 27">
            <a:extLst>
              <a:ext uri="{FF2B5EF4-FFF2-40B4-BE49-F238E27FC236}">
                <a16:creationId xmlns:a16="http://schemas.microsoft.com/office/drawing/2014/main" id="{DCAE7397-DA21-4D9F-B154-BC75292A0EB6}"/>
              </a:ext>
            </a:extLst>
          </p:cNvPr>
          <p:cNvSpPr txBox="1">
            <a:spLocks/>
          </p:cNvSpPr>
          <p:nvPr/>
        </p:nvSpPr>
        <p:spPr>
          <a:xfrm>
            <a:off x="9840416" y="133351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charset="0"/>
              </a:defRPr>
            </a:lvl9pPr>
          </a:lstStyle>
          <a:p>
            <a:pPr algn="r">
              <a:defRPr/>
            </a:pPr>
            <a:fld id="{221578E3-F516-4360-8F12-4081310FC682}" type="slidenum">
              <a:rPr lang="de-DE" smtClean="0"/>
              <a:pPr algn="r">
                <a:defRPr/>
              </a:pPr>
              <a:t>28</a:t>
            </a:fld>
            <a:endParaRPr lang="de-DE" dirty="0"/>
          </a:p>
        </p:txBody>
      </p:sp>
      <p:sp>
        <p:nvSpPr>
          <p:cNvPr id="24" name="Titel 1">
            <a:extLst>
              <a:ext uri="{FF2B5EF4-FFF2-40B4-BE49-F238E27FC236}">
                <a16:creationId xmlns:a16="http://schemas.microsoft.com/office/drawing/2014/main" id="{9753A262-E233-496C-ACA6-3BEF653DF1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109" y="85228"/>
            <a:ext cx="10515600" cy="43431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de-DE" sz="2800" kern="1200" dirty="0">
                <a:solidFill>
                  <a:schemeClr val="tx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br>
              <a:rPr lang="de-DE" dirty="0"/>
            </a:br>
            <a:r>
              <a:rPr lang="de-DE" dirty="0"/>
              <a:t>Üben macht gescheit!</a:t>
            </a:r>
            <a:br>
              <a:rPr lang="de-DE" dirty="0"/>
            </a:br>
            <a:endParaRPr lang="de-DE" dirty="0"/>
          </a:p>
        </p:txBody>
      </p:sp>
      <p:pic>
        <p:nvPicPr>
          <p:cNvPr id="5" name="Grafik 4" descr="Smiley böse.png">
            <a:extLst>
              <a:ext uri="{FF2B5EF4-FFF2-40B4-BE49-F238E27FC236}">
                <a16:creationId xmlns:a16="http://schemas.microsoft.com/office/drawing/2014/main" id="{C3B74816-1DC8-4B66-8267-467236EA92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25" y="1819017"/>
            <a:ext cx="2825750" cy="188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Grafik 5" descr="Smiley gut.png">
            <a:extLst>
              <a:ext uri="{FF2B5EF4-FFF2-40B4-BE49-F238E27FC236}">
                <a16:creationId xmlns:a16="http://schemas.microsoft.com/office/drawing/2014/main" id="{2BCA1452-24A8-4E51-B238-5F310023824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775" y="1712655"/>
            <a:ext cx="2141538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E990CC6E-D00B-4C80-947B-0892B2C14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9411" y="3873242"/>
            <a:ext cx="74735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40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Hurra, wieder</a:t>
            </a:r>
            <a:r>
              <a:rPr kumimoji="0" lang="de-DE" altLang="de-DE" sz="4000" b="0" i="0" u="none" strike="noStrike" kern="1200" cap="none" spc="0" normalizeH="0" noProof="0" dirty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Trebuchet MS" pitchFamily="34" charset="0"/>
                <a:ea typeface="+mn-ea"/>
                <a:cs typeface="Arial" charset="0"/>
              </a:rPr>
              <a:t> ein Stück weiter!</a:t>
            </a:r>
            <a:endParaRPr kumimoji="0" lang="de-DE" altLang="de-DE" sz="40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Trebuchet MS" pitchFamily="34" charset="0"/>
              <a:ea typeface="+mn-ea"/>
              <a:cs typeface="Arial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B55C94AD-B93E-D1CF-B073-2B7E2C220712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28</a:t>
            </a:r>
          </a:p>
        </p:txBody>
      </p:sp>
    </p:spTree>
    <p:extLst>
      <p:ext uri="{BB962C8B-B14F-4D97-AF65-F5344CB8AC3E}">
        <p14:creationId xmlns:p14="http://schemas.microsoft.com/office/powerpoint/2010/main" val="1373295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spd="33333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spd="3333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29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41389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608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2612730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9289" y="2564904"/>
            <a:ext cx="3417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4727848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4032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6429154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0176" y="2564904"/>
            <a:ext cx="4042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7701252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08368" y="2564904"/>
            <a:ext cx="5549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9552384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4261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o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10969383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8819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A_t</a:t>
            </a:r>
            <a:endParaRPr lang="de-DE" altLang="de-DE" sz="36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568787" y="3143239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1F13D88-4973-73D6-9628-667B7DB20F4F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29</a:t>
            </a:r>
          </a:p>
        </p:txBody>
      </p:sp>
    </p:spTree>
    <p:extLst>
      <p:ext uri="{BB962C8B-B14F-4D97-AF65-F5344CB8AC3E}">
        <p14:creationId xmlns:p14="http://schemas.microsoft.com/office/powerpoint/2010/main" val="3516797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07B26D4-88E2-1887-715C-88F33312D4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48951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Kasten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03483" y="2564904"/>
            <a:ext cx="148951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Kästen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4872" y="2564904"/>
            <a:ext cx="137890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Kisten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95655" y="2564904"/>
            <a:ext cx="149592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Kosten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53456" y="2564904"/>
            <a:ext cx="149912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Küsten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562" y="1484785"/>
            <a:ext cx="228780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K_sten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(5)</a:t>
            </a:r>
          </a:p>
        </p:txBody>
      </p:sp>
      <p:sp>
        <p:nvSpPr>
          <p:cNvPr id="25" name="Rechteck 24">
            <a:extLst>
              <a:ext uri="{FF2B5EF4-FFF2-40B4-BE49-F238E27FC236}">
                <a16:creationId xmlns:a16="http://schemas.microsoft.com/office/drawing/2014/main" id="{A3B9B73F-A936-D35C-31AD-40AF84E9278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99CE31A-380D-60B3-B53B-A69D2E73AC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0CA77EB8-4113-EF9F-E50B-14644AA240FA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9211293" y="4116484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6168955" y="4652300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824800" y="3501008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1560443" y="3501008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3188828" y="575487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BA739217-BF51-6E1D-1D0A-36C231531A55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3</a:t>
            </a:r>
          </a:p>
        </p:txBody>
      </p:sp>
    </p:spTree>
    <p:extLst>
      <p:ext uri="{BB962C8B-B14F-4D97-AF65-F5344CB8AC3E}">
        <p14:creationId xmlns:p14="http://schemas.microsoft.com/office/powerpoint/2010/main" val="353130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>
                      <p:stCondLst>
                        <p:cond delay="0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3" grpId="0" animBg="1"/>
      <p:bldP spid="5" grpId="0" animBg="1"/>
      <p:bldP spid="12" grpId="0" animBg="1"/>
      <p:bldP spid="14" grpId="0" animBg="1"/>
      <p:bldP spid="8" grpId="0" animBg="1"/>
      <p:bldP spid="10" grpId="0" animBg="1"/>
      <p:bldP spid="16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feld 2">
            <a:extLst>
              <a:ext uri="{FF2B5EF4-FFF2-40B4-BE49-F238E27FC236}">
                <a16:creationId xmlns:a16="http://schemas.microsoft.com/office/drawing/2014/main" id="{DDE9DD1A-F88C-A151-6D5B-BC72148086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30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41389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a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379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d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7015501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8670" y="2564904"/>
            <a:ext cx="3417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7727229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4282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h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8429404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4589" y="2564904"/>
            <a:ext cx="40427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k</a:t>
            </a: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9415665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62FF266-186F-4D32-08E4-40C87D7283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51316" y="2564904"/>
            <a:ext cx="5549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m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C5AF51F2-318D-7FAA-D4D2-E0DBDEE1C0E9}"/>
              </a:ext>
            </a:extLst>
          </p:cNvPr>
          <p:cNvSpPr/>
          <p:nvPr/>
        </p:nvSpPr>
        <p:spPr>
          <a:xfrm>
            <a:off x="10123075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98498A07-DD63-FD41-5257-B50EDB985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24261" y="2564904"/>
            <a:ext cx="428323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o</a:t>
            </a:r>
          </a:p>
        </p:txBody>
      </p:sp>
      <p:sp>
        <p:nvSpPr>
          <p:cNvPr id="20" name="Rechteck 19">
            <a:extLst>
              <a:ext uri="{FF2B5EF4-FFF2-40B4-BE49-F238E27FC236}">
                <a16:creationId xmlns:a16="http://schemas.microsoft.com/office/drawing/2014/main" id="{172D8026-F1B5-72B0-B568-72907F8E6239}"/>
              </a:ext>
            </a:extLst>
          </p:cNvPr>
          <p:cNvSpPr/>
          <p:nvPr/>
        </p:nvSpPr>
        <p:spPr>
          <a:xfrm>
            <a:off x="10969383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D3B26BFD-7FE0-193A-1F37-16D3B7566D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7768" y="1484785"/>
            <a:ext cx="88197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A_t</a:t>
            </a:r>
            <a:endParaRPr lang="de-DE" altLang="de-DE" sz="36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623392" y="321297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699879DA-CC27-F674-3FBF-52FFE63F804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Setze in der richtigen Reihenfolge die passenden </a:t>
            </a:r>
            <a:r>
              <a:rPr lang="de-DE" sz="2400" b="1" dirty="0">
                <a:solidFill>
                  <a:srgbClr val="FF0000"/>
                </a:solidFill>
                <a:latin typeface="Trebuchet MS" panose="020B0603020202020204" pitchFamily="34" charset="0"/>
              </a:rPr>
              <a:t>Laute</a:t>
            </a:r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 ein! Klick auf die Buchstaben, die die richtige Schreibweise zeigen!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7645EB22-AB56-31F5-EA84-AB1347A48FB2}"/>
              </a:ext>
            </a:extLst>
          </p:cNvPr>
          <p:cNvSpPr txBox="1"/>
          <p:nvPr/>
        </p:nvSpPr>
        <p:spPr>
          <a:xfrm>
            <a:off x="190500" y="6724134"/>
            <a:ext cx="4102405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30</a:t>
            </a:r>
          </a:p>
        </p:txBody>
      </p:sp>
    </p:spTree>
    <p:extLst>
      <p:ext uri="{BB962C8B-B14F-4D97-AF65-F5344CB8AC3E}">
        <p14:creationId xmlns:p14="http://schemas.microsoft.com/office/powerpoint/2010/main" val="2218319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942A99A7-9C34-E919-2FCE-35499A4947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34203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Falter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7416" y="2564904"/>
            <a:ext cx="1231427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Filter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32130" y="2564904"/>
            <a:ext cx="134844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Folter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9816" y="1484785"/>
            <a:ext cx="214033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F_lter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(3)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67D3633F-9C8B-A4C8-E9E1-1AEEDA9D0D28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37D9DD1B-A675-C57F-9D4B-3F77AAA430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CB14970-F279-E3D2-EF5A-051279C0F6AC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856404" y="352181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9203194" y="410175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6168955" y="4632665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FF39DC76-B4F1-8848-30D7-C0B3AC80BC61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4</a:t>
            </a:r>
          </a:p>
        </p:txBody>
      </p:sp>
    </p:spTree>
    <p:extLst>
      <p:ext uri="{BB962C8B-B14F-4D97-AF65-F5344CB8AC3E}">
        <p14:creationId xmlns:p14="http://schemas.microsoft.com/office/powerpoint/2010/main" val="377918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3" grpId="0" animBg="1"/>
      <p:bldP spid="5" grpId="0" animBg="1"/>
      <p:bldP spid="8" grpId="0" animBg="1"/>
      <p:bldP spid="10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347751CA-1F2F-E264-4F74-7BB1802ED9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0321" y="2564904"/>
            <a:ext cx="104547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Rille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70379" y="2564904"/>
            <a:ext cx="116249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Rolle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1864" y="1484785"/>
            <a:ext cx="194155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R_lle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(2)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2E85C24B-833B-D940-EB94-99D7EDAAD3F9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047FC35A-DD1C-789C-FC36-974476949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AF3461F-6F3D-C2F6-A4D8-077EC868E969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9204580" y="407707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6168955" y="466653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0235705B-5D70-8482-78B4-461BD7792581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5</a:t>
            </a:r>
          </a:p>
        </p:txBody>
      </p:sp>
    </p:spTree>
    <p:extLst>
      <p:ext uri="{BB962C8B-B14F-4D97-AF65-F5344CB8AC3E}">
        <p14:creationId xmlns:p14="http://schemas.microsoft.com/office/powerpoint/2010/main" val="33260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>
                      <p:stCondLst>
                        <p:cond delay="0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3" grpId="0" animBg="1"/>
      <p:bldP spid="5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5EB498F6-CABD-414A-9633-54AC883203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2564904"/>
            <a:ext cx="130195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Nabel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102" y="2564904"/>
            <a:ext cx="130195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Nadel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68670" y="2564904"/>
            <a:ext cx="1277914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Nagel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73954" y="1484785"/>
            <a:ext cx="207300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Na_el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(3)</a:t>
            </a:r>
          </a:p>
        </p:txBody>
      </p:sp>
      <p:sp>
        <p:nvSpPr>
          <p:cNvPr id="22" name="Rechteck 21">
            <a:extLst>
              <a:ext uri="{FF2B5EF4-FFF2-40B4-BE49-F238E27FC236}">
                <a16:creationId xmlns:a16="http://schemas.microsoft.com/office/drawing/2014/main" id="{8F5F2894-1563-71D6-44F6-4960BFD68698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4BDEC2F-BA62-CB7E-83E8-5D0DBFF32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C051899-BA2E-23A5-51A5-BD4BB2463AD5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536160" y="3586472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10849475" y="357301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7381328" y="4092427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42DB47AF-4456-C2D6-4984-11D98D1C8E80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6</a:t>
            </a:r>
          </a:p>
        </p:txBody>
      </p:sp>
    </p:spTree>
    <p:extLst>
      <p:ext uri="{BB962C8B-B14F-4D97-AF65-F5344CB8AC3E}">
        <p14:creationId xmlns:p14="http://schemas.microsoft.com/office/powerpoint/2010/main" val="580103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3" grpId="0" animBg="1"/>
      <p:bldP spid="5" grpId="0" animBg="1"/>
      <p:bldP spid="8" grpId="0" animBg="1"/>
      <p:bldP spid="10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01DC3556-12E0-EE5C-4AF6-CEDDA45DE1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094" y="2564904"/>
            <a:ext cx="140294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rasten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1130" y="2564904"/>
            <a:ext cx="14093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rosten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578" y="2564904"/>
            <a:ext cx="14093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rösten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12026" y="2564904"/>
            <a:ext cx="141256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rüsten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1824" y="1484785"/>
            <a:ext cx="220124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r_sten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</a:t>
            </a:r>
          </a:p>
        </p:txBody>
      </p:sp>
      <p:sp>
        <p:nvSpPr>
          <p:cNvPr id="23" name="Rechteck 22">
            <a:extLst>
              <a:ext uri="{FF2B5EF4-FFF2-40B4-BE49-F238E27FC236}">
                <a16:creationId xmlns:a16="http://schemas.microsoft.com/office/drawing/2014/main" id="{F91EEDED-5434-6981-4FDA-11784D52D27E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9DE753EC-D065-986A-897B-190069C94D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38D524C3-F4AE-C5F4-47EE-5755CCE3F888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6146487" y="462769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8761243" y="462769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3215680" y="5754871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839416" y="357301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9C0CDE17-E12E-21AD-E028-1823434599DF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7</a:t>
            </a:r>
          </a:p>
        </p:txBody>
      </p:sp>
    </p:spTree>
    <p:extLst>
      <p:ext uri="{BB962C8B-B14F-4D97-AF65-F5344CB8AC3E}">
        <p14:creationId xmlns:p14="http://schemas.microsoft.com/office/powerpoint/2010/main" val="1723517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3" grpId="0" animBg="1"/>
      <p:bldP spid="5" grpId="0" animBg="1"/>
      <p:bldP spid="10" grpId="0" animBg="1"/>
      <p:bldP spid="12" grpId="0" animBg="1"/>
      <p:bldP spid="14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7DDFF1AB-B0F5-7D16-7A34-0D2474103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5884" y="2564904"/>
            <a:ext cx="115288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Rabe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34160" y="2564904"/>
            <a:ext cx="1128835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Rage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8455" y="2564904"/>
            <a:ext cx="139653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Rappe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A0758C57-AB08-4B9E-6CB5-437D5C86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0451" y="2564904"/>
            <a:ext cx="1258678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Rasse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0B2BBEB3-0F88-5D14-5939-2F44962073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94589" y="2564904"/>
            <a:ext cx="1249060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Ratte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34243" y="1484785"/>
            <a:ext cx="19111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Ra_e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(6)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4CA9D98-71FD-D59D-49F2-BB13D4245EF7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129AD697-38D2-9A37-593A-2C25DB938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44224" y="2577734"/>
            <a:ext cx="1364476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Rache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0F89FE5-F18C-BB94-5A8E-5DD7DEA2FE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B2814EBC-9537-1190-2C5D-9DC5991339D1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7321083" y="4137733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3E401861-7073-6003-F857-7D31F0F40173}"/>
              </a:ext>
            </a:extLst>
          </p:cNvPr>
          <p:cNvSpPr/>
          <p:nvPr/>
        </p:nvSpPr>
        <p:spPr>
          <a:xfrm>
            <a:off x="4511824" y="5215745"/>
            <a:ext cx="432048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7521544" y="3573016"/>
            <a:ext cx="287085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-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11137507" y="4653136"/>
            <a:ext cx="575117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6" name="Rechteck 15">
            <a:extLst>
              <a:ext uri="{FF2B5EF4-FFF2-40B4-BE49-F238E27FC236}">
                <a16:creationId xmlns:a16="http://schemas.microsoft.com/office/drawing/2014/main" id="{B6215EDF-66E4-955B-7DBA-CC217475A088}"/>
              </a:ext>
            </a:extLst>
          </p:cNvPr>
          <p:cNvSpPr/>
          <p:nvPr/>
        </p:nvSpPr>
        <p:spPr>
          <a:xfrm>
            <a:off x="9540801" y="5157192"/>
            <a:ext cx="515639" cy="50405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921955C3-4F5C-477B-0127-34DA7ED27884}"/>
              </a:ext>
            </a:extLst>
          </p:cNvPr>
          <p:cNvSpPr/>
          <p:nvPr/>
        </p:nvSpPr>
        <p:spPr>
          <a:xfrm>
            <a:off x="9840122" y="3501008"/>
            <a:ext cx="515639" cy="504055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B093FB4-AC10-B3A0-7716-78DE97C9631C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8</a:t>
            </a:r>
          </a:p>
        </p:txBody>
      </p:sp>
    </p:spTree>
    <p:extLst>
      <p:ext uri="{BB962C8B-B14F-4D97-AF65-F5344CB8AC3E}">
        <p14:creationId xmlns:p14="http://schemas.microsoft.com/office/powerpoint/2010/main" val="3407191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>
                      <p:stCondLst>
                        <p:cond delay="0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>
                      <p:stCondLst>
                        <p:cond delay="0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13" grpId="0" animBg="1"/>
      <p:bldP spid="15" grpId="0" animBg="1"/>
      <p:bldP spid="6" grpId="0" animBg="1"/>
      <p:bldP spid="3" grpId="0" animBg="1"/>
      <p:bldP spid="18" grpId="0" animBg="1"/>
      <p:bldP spid="10" grpId="0" animBg="1"/>
      <p:bldP spid="14" grpId="0" animBg="1"/>
      <p:bldP spid="8" grpId="0" animBg="1"/>
      <p:bldP spid="12" grpId="0" animBg="1"/>
      <p:bldP spid="16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A020C1CF-A29F-8479-D6AA-E43435FB56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0108" y="3446998"/>
            <a:ext cx="11671783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Aa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aa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Äh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äh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ai Au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au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B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bb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C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D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dd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E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Ei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eu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ff G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gg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I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ie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ih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J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j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K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ck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L l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ll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m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mm N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nn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ng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Oh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oo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Ö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öh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pp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pf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Qu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qu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R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rr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ss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sch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sp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St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st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ß T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tt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u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uh Ü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üh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V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v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W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w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X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x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Y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y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Z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z</a:t>
            </a:r>
            <a:r>
              <a:rPr lang="de-DE" altLang="de-DE" sz="3600" spc="-100" dirty="0">
                <a:solidFill>
                  <a:prstClr val="black"/>
                </a:solidFill>
                <a:latin typeface="Trebuchet MS" pitchFamily="34" charset="0"/>
              </a:rPr>
              <a:t> </a:t>
            </a:r>
            <a:r>
              <a:rPr lang="de-DE" altLang="de-DE" sz="3600" spc="-100" dirty="0" err="1">
                <a:solidFill>
                  <a:prstClr val="black"/>
                </a:solidFill>
                <a:latin typeface="Trebuchet MS" pitchFamily="34" charset="0"/>
              </a:rPr>
              <a:t>tz</a:t>
            </a:r>
            <a:endParaRPr lang="de-DE" altLang="de-DE" sz="3600" spc="-100" dirty="0">
              <a:solidFill>
                <a:prstClr val="black"/>
              </a:solidFill>
              <a:latin typeface="Trebuchet MS" pitchFamily="34" charset="0"/>
            </a:endParaRPr>
          </a:p>
        </p:txBody>
      </p:sp>
      <p:sp>
        <p:nvSpPr>
          <p:cNvPr id="109" name="Foliennummernplatzhalter 2">
            <a:extLst>
              <a:ext uri="{FF2B5EF4-FFF2-40B4-BE49-F238E27FC236}">
                <a16:creationId xmlns:a16="http://schemas.microsoft.com/office/drawing/2014/main" id="{8306ADD1-0915-40D5-858B-74B3B4763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188691" y="92733"/>
            <a:ext cx="2743200" cy="365125"/>
          </a:xfrm>
        </p:spPr>
        <p:txBody>
          <a:bodyPr/>
          <a:lstStyle/>
          <a:p>
            <a:fld id="{C9CD412D-C60F-4771-A1CB-FFD7B5773953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00A0493-5301-5556-5AD4-21B35DD53E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2007" y="2564904"/>
            <a:ext cx="11576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Rehe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CA57EE0F-1A34-CC3B-2898-457CF436E7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96568" y="2564904"/>
            <a:ext cx="1276311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3600" b="0" i="0" u="none" strike="noStrike" kern="0" cap="none" spc="-100" normalizeH="0" noProof="0" dirty="0">
                <a:ln>
                  <a:noFill/>
                </a:ln>
                <a:solidFill>
                  <a:srgbClr val="1F497D">
                    <a:lumMod val="60000"/>
                    <a:lumOff val="40000"/>
                  </a:srgbClr>
                </a:solidFill>
                <a:effectLst/>
                <a:uLnTx/>
                <a:uFillTx/>
                <a:latin typeface="Trebuchet MS" pitchFamily="34" charset="0"/>
              </a:rPr>
              <a:t>Reihe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C9D6361-A91A-649D-1F01-7FB0B180FC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9751" y="2564904"/>
            <a:ext cx="11576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Reue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E0859D59-9EA5-8B32-2D21-0B7B7AA3AE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5840" y="1484785"/>
            <a:ext cx="166904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3600" dirty="0" err="1">
                <a:solidFill>
                  <a:prstClr val="black"/>
                </a:solidFill>
                <a:latin typeface="Trebuchet MS" pitchFamily="34" charset="0"/>
              </a:rPr>
              <a:t>R_e</a:t>
            </a:r>
            <a:r>
              <a:rPr lang="de-DE" altLang="de-DE" sz="3600" dirty="0">
                <a:solidFill>
                  <a:prstClr val="black"/>
                </a:solidFill>
                <a:latin typeface="Trebuchet MS" pitchFamily="34" charset="0"/>
              </a:rPr>
              <a:t> (4)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E3B3FD09-7EA2-E7AD-F1C3-00ADA8F87AC1}"/>
              </a:ext>
            </a:extLst>
          </p:cNvPr>
          <p:cNvSpPr/>
          <p:nvPr/>
        </p:nvSpPr>
        <p:spPr>
          <a:xfrm>
            <a:off x="260108" y="94697"/>
            <a:ext cx="104444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Ergänze die Lücke! </a:t>
            </a:r>
          </a:p>
          <a:p>
            <a:r>
              <a:rPr lang="de-DE" sz="2400" dirty="0">
                <a:solidFill>
                  <a:srgbClr val="FF0000"/>
                </a:solidFill>
                <a:latin typeface="Trebuchet MS" panose="020B0603020202020204" pitchFamily="34" charset="0"/>
              </a:rPr>
              <a:t>Klick auf die möglichen Laute, die in die Lücke passen!</a:t>
            </a:r>
            <a:endParaRPr lang="de-DE" sz="2400" dirty="0">
              <a:latin typeface="Trebuchet MS" panose="020B0603020202020204" pitchFamily="34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A7FBE83-4083-A5F9-33A9-9D10ECE882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04312" y="2564904"/>
            <a:ext cx="1157689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altLang="de-DE" sz="3600" kern="0" spc="-100" dirty="0">
                <a:solidFill>
                  <a:srgbClr val="1F497D">
                    <a:lumMod val="60000"/>
                    <a:lumOff val="40000"/>
                  </a:srgbClr>
                </a:solidFill>
                <a:latin typeface="Trebuchet MS" pitchFamily="34" charset="0"/>
              </a:rPr>
              <a:t>Ruhe</a:t>
            </a:r>
            <a:endParaRPr kumimoji="0" lang="de-DE" altLang="de-DE" sz="3600" b="0" i="0" u="none" strike="noStrike" kern="0" cap="none" spc="-100" normalizeH="0" noProof="0" dirty="0">
              <a:ln>
                <a:noFill/>
              </a:ln>
              <a:solidFill>
                <a:srgbClr val="1F497D">
                  <a:lumMod val="60000"/>
                  <a:lumOff val="40000"/>
                </a:srgbClr>
              </a:solidFill>
              <a:effectLst/>
              <a:uLnTx/>
              <a:uFillTx/>
              <a:latin typeface="Trebuchet MS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D97D0378-9886-514C-346F-C31B2CB60E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9856" y="6474822"/>
            <a:ext cx="1008112" cy="33855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marR="0" lvl="0" indent="0" algn="r" defTabSz="914400" eaLnBrk="0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altLang="de-DE" sz="1600" b="0" i="0" u="none" strike="noStrike" kern="0" cap="none" spc="-10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rebuchet MS" pitchFamily="34" charset="0"/>
              </a:rPr>
              <a:t>Glück</a:t>
            </a: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B2788B98-B6F6-2A1D-E1C2-3DCED828ED6E}"/>
              </a:ext>
            </a:extLst>
          </p:cNvPr>
          <p:cNvSpPr/>
          <p:nvPr/>
        </p:nvSpPr>
        <p:spPr>
          <a:xfrm>
            <a:off x="407369" y="3356992"/>
            <a:ext cx="11524522" cy="295232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7CAA9AA1-1396-560D-0CB7-630B9D26D87F}"/>
              </a:ext>
            </a:extLst>
          </p:cNvPr>
          <p:cNvSpPr/>
          <p:nvPr/>
        </p:nvSpPr>
        <p:spPr>
          <a:xfrm>
            <a:off x="3959642" y="4081613"/>
            <a:ext cx="648072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FEA5B0C8-2EC5-0AAD-9BB1-1DEAA66DA3FE}"/>
              </a:ext>
            </a:extLst>
          </p:cNvPr>
          <p:cNvSpPr/>
          <p:nvPr/>
        </p:nvSpPr>
        <p:spPr>
          <a:xfrm>
            <a:off x="5247946" y="4057369"/>
            <a:ext cx="488014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968EA8B8-AF44-26B9-A48D-1A6F10C40879}"/>
              </a:ext>
            </a:extLst>
          </p:cNvPr>
          <p:cNvSpPr/>
          <p:nvPr/>
        </p:nvSpPr>
        <p:spPr>
          <a:xfrm>
            <a:off x="2404580" y="4081613"/>
            <a:ext cx="504056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9F143608-D3FF-C300-95EB-6B2446B9AAC1}"/>
              </a:ext>
            </a:extLst>
          </p:cNvPr>
          <p:cNvSpPr/>
          <p:nvPr/>
        </p:nvSpPr>
        <p:spPr>
          <a:xfrm>
            <a:off x="10864570" y="5157192"/>
            <a:ext cx="488014" cy="44550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6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F3FA7C83-F6EF-42AD-B779-38566A1B4629}"/>
              </a:ext>
            </a:extLst>
          </p:cNvPr>
          <p:cNvSpPr txBox="1"/>
          <p:nvPr/>
        </p:nvSpPr>
        <p:spPr>
          <a:xfrm>
            <a:off x="190500" y="6724134"/>
            <a:ext cx="4062331" cy="184666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r>
              <a:rPr lang="de-DE" sz="600">
                <a:latin typeface="Trebuchet MS" panose="020B0603020202020204" pitchFamily="34" charset="0"/>
              </a:rPr>
              <a:t>C:\Users\Master\OneDrive\01 Übungsdateien\Leseübungs-Sammelsurium\Laute in Lücken einsetzen.pptx - Seite 9</a:t>
            </a:r>
          </a:p>
        </p:txBody>
      </p:sp>
    </p:spTree>
    <p:extLst>
      <p:ext uri="{BB962C8B-B14F-4D97-AF65-F5344CB8AC3E}">
        <p14:creationId xmlns:p14="http://schemas.microsoft.com/office/powerpoint/2010/main" val="684467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  <p:bldP spid="23" grpId="0" animBg="1"/>
      <p:bldP spid="3" grpId="0" animBg="1"/>
      <p:bldP spid="6" grpId="0" animBg="1"/>
      <p:bldP spid="10" grpId="0" animBg="1"/>
      <p:bldP spid="12" grpId="0" animBg="1"/>
      <p:bldP spid="8" grpId="0" animBg="1"/>
      <p:bldP spid="24" grpId="0" animBg="1"/>
    </p:bldLst>
  </p:timing>
</p:sld>
</file>

<file path=ppt/theme/theme1.xml><?xml version="1.0" encoding="utf-8"?>
<a:theme xmlns:a="http://schemas.openxmlformats.org/drawingml/2006/main" name="Z2 Lesekoch Mastervorlage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Z2 Lesekoch Mastervorlage</Template>
  <TotalTime>0</TotalTime>
  <Words>4712</Words>
  <Application>Microsoft Office PowerPoint</Application>
  <PresentationFormat>Breitbild</PresentationFormat>
  <Paragraphs>387</Paragraphs>
  <Slides>30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7</vt:i4>
      </vt:variant>
      <vt:variant>
        <vt:lpstr>Folientitel</vt:lpstr>
      </vt:variant>
      <vt:variant>
        <vt:i4>30</vt:i4>
      </vt:variant>
    </vt:vector>
  </HeadingPairs>
  <TitlesOfParts>
    <vt:vector size="40" baseType="lpstr">
      <vt:lpstr>Arial</vt:lpstr>
      <vt:lpstr>Calibri</vt:lpstr>
      <vt:lpstr>Trebuchet MS</vt:lpstr>
      <vt:lpstr>Z2 Lesekoch Mastervorlage</vt:lpstr>
      <vt:lpstr>5_Benutzerdefiniertes Design</vt:lpstr>
      <vt:lpstr>4_Benutzerdefiniertes Design</vt:lpstr>
      <vt:lpstr>3_Benutzerdefiniertes Design</vt:lpstr>
      <vt:lpstr>2_Benutzerdefiniertes Design</vt:lpstr>
      <vt:lpstr>1_Benutzerdefiniertes Design</vt:lpstr>
      <vt:lpstr>Benutzerdefiniertes 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Üben macht gescheit! 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Rudolph</dc:creator>
  <cp:lastModifiedBy>Siegbert Rudolph</cp:lastModifiedBy>
  <cp:revision>1612</cp:revision>
  <dcterms:created xsi:type="dcterms:W3CDTF">2012-08-26T07:44:46Z</dcterms:created>
  <dcterms:modified xsi:type="dcterms:W3CDTF">2024-03-26T16:50:09Z</dcterms:modified>
</cp:coreProperties>
</file>