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58" r:id="rId5"/>
    <p:sldId id="259" r:id="rId6"/>
    <p:sldId id="260" r:id="rId7"/>
    <p:sldId id="261" r:id="rId8"/>
    <p:sldId id="262" r:id="rId9"/>
    <p:sldId id="263" r:id="rId10"/>
    <p:sldId id="271" r:id="rId11"/>
    <p:sldId id="280" r:id="rId12"/>
    <p:sldId id="282" r:id="rId13"/>
    <p:sldId id="281" r:id="rId14"/>
    <p:sldId id="278" r:id="rId15"/>
  </p:sldIdLst>
  <p:sldSz cx="12192000" cy="6858000"/>
  <p:notesSz cx="6797675" cy="99250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959" autoAdjust="0"/>
    <p:restoredTop sz="94660"/>
  </p:normalViewPr>
  <p:slideViewPr>
    <p:cSldViewPr snapToGrid="0">
      <p:cViewPr varScale="1">
        <p:scale>
          <a:sx n="72" d="100"/>
          <a:sy n="72" d="100"/>
        </p:scale>
        <p:origin x="72"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bert Rudolph" userId="2af4d44886c067cc" providerId="LiveId" clId="{B3A44C63-A505-4DE4-9C90-44C5BADA716B}"/>
    <pc:docChg chg="custSel modSld">
      <pc:chgData name="Siegbert Rudolph" userId="2af4d44886c067cc" providerId="LiveId" clId="{B3A44C63-A505-4DE4-9C90-44C5BADA716B}" dt="2024-03-26T15:48:15.071" v="317" actId="1076"/>
      <pc:docMkLst>
        <pc:docMk/>
      </pc:docMkLst>
      <pc:sldChg chg="delSp modSp mod">
        <pc:chgData name="Siegbert Rudolph" userId="2af4d44886c067cc" providerId="LiveId" clId="{B3A44C63-A505-4DE4-9C90-44C5BADA716B}" dt="2024-03-26T15:48:15.009" v="239" actId="1076"/>
        <pc:sldMkLst>
          <pc:docMk/>
          <pc:sldMk cId="3618871785" sldId="256"/>
        </pc:sldMkLst>
        <pc:spChg chg="mod">
          <ac:chgData name="Siegbert Rudolph" userId="2af4d44886c067cc" providerId="LiveId" clId="{B3A44C63-A505-4DE4-9C90-44C5BADA716B}" dt="2024-03-26T15:48:15.009" v="239" actId="1076"/>
          <ac:spMkLst>
            <pc:docMk/>
            <pc:sldMk cId="3618871785" sldId="256"/>
            <ac:spMk id="2" creationId="{1A850F5A-A7DD-D0AC-C588-7E687CD7D159}"/>
          </ac:spMkLst>
        </pc:spChg>
        <pc:spChg chg="del mod">
          <ac:chgData name="Siegbert Rudolph" userId="2af4d44886c067cc" providerId="LiveId" clId="{B3A44C63-A505-4DE4-9C90-44C5BADA716B}" dt="2023-08-18T13:42:49.204" v="156" actId="478"/>
          <ac:spMkLst>
            <pc:docMk/>
            <pc:sldMk cId="3618871785" sldId="256"/>
            <ac:spMk id="2" creationId="{2C1D1B4C-D443-E27C-674B-A8499B4E0E0D}"/>
          </ac:spMkLst>
        </pc:spChg>
        <pc:spChg chg="del">
          <ac:chgData name="Siegbert Rudolph" userId="2af4d44886c067cc" providerId="LiveId" clId="{B3A44C63-A505-4DE4-9C90-44C5BADA716B}" dt="2022-09-20T16:46:02.801" v="0" actId="478"/>
          <ac:spMkLst>
            <pc:docMk/>
            <pc:sldMk cId="3618871785" sldId="256"/>
            <ac:spMk id="2" creationId="{7AAE2E54-F82C-EB1D-4667-1415E302A372}"/>
          </ac:spMkLst>
        </pc:spChg>
        <pc:spChg chg="del mod">
          <ac:chgData name="Siegbert Rudolph" userId="2af4d44886c067cc" providerId="LiveId" clId="{B3A44C63-A505-4DE4-9C90-44C5BADA716B}" dt="2024-03-26T15:48:15.009" v="234" actId="478"/>
          <ac:spMkLst>
            <pc:docMk/>
            <pc:sldMk cId="3618871785" sldId="256"/>
            <ac:spMk id="3" creationId="{4B3F5A82-8F18-A8A6-1FB6-74484272BC55}"/>
          </ac:spMkLst>
        </pc:spChg>
        <pc:spChg chg="del mod">
          <ac:chgData name="Siegbert Rudolph" userId="2af4d44886c067cc" providerId="LiveId" clId="{B3A44C63-A505-4DE4-9C90-44C5BADA716B}" dt="2022-09-23T17:05:15.872" v="78" actId="478"/>
          <ac:spMkLst>
            <pc:docMk/>
            <pc:sldMk cId="3618871785" sldId="256"/>
            <ac:spMk id="3" creationId="{A7C3F33C-78F4-00C9-5167-CA133E4E9BEA}"/>
          </ac:spMkLst>
        </pc:spChg>
      </pc:sldChg>
      <pc:sldChg chg="delSp modSp mod">
        <pc:chgData name="Siegbert Rudolph" userId="2af4d44886c067cc" providerId="LiveId" clId="{B3A44C63-A505-4DE4-9C90-44C5BADA716B}" dt="2024-03-26T15:48:15.009" v="245" actId="1076"/>
        <pc:sldMkLst>
          <pc:docMk/>
          <pc:sldMk cId="3780582147" sldId="257"/>
        </pc:sldMkLst>
        <pc:spChg chg="del">
          <ac:chgData name="Siegbert Rudolph" userId="2af4d44886c067cc" providerId="LiveId" clId="{B3A44C63-A505-4DE4-9C90-44C5BADA716B}" dt="2022-09-20T16:46:02.817" v="6" actId="478"/>
          <ac:spMkLst>
            <pc:docMk/>
            <pc:sldMk cId="3780582147" sldId="257"/>
            <ac:spMk id="2" creationId="{8834CF44-F27E-A189-9616-33A55B4D0071}"/>
          </ac:spMkLst>
        </pc:spChg>
        <pc:spChg chg="mod">
          <ac:chgData name="Siegbert Rudolph" userId="2af4d44886c067cc" providerId="LiveId" clId="{B3A44C63-A505-4DE4-9C90-44C5BADA716B}" dt="2024-03-26T15:48:15.009" v="245" actId="1076"/>
          <ac:spMkLst>
            <pc:docMk/>
            <pc:sldMk cId="3780582147" sldId="257"/>
            <ac:spMk id="2" creationId="{DFB2DE03-0B00-CA8A-8EF1-E757D87D1542}"/>
          </ac:spMkLst>
        </pc:spChg>
        <pc:spChg chg="del mod">
          <ac:chgData name="Siegbert Rudolph" userId="2af4d44886c067cc" providerId="LiveId" clId="{B3A44C63-A505-4DE4-9C90-44C5BADA716B}" dt="2023-08-18T13:42:49.204" v="162" actId="478"/>
          <ac:spMkLst>
            <pc:docMk/>
            <pc:sldMk cId="3780582147" sldId="257"/>
            <ac:spMk id="2" creationId="{F07FED6A-19DE-6014-9041-163744FF2D6C}"/>
          </ac:spMkLst>
        </pc:spChg>
        <pc:spChg chg="del mod">
          <ac:chgData name="Siegbert Rudolph" userId="2af4d44886c067cc" providerId="LiveId" clId="{B3A44C63-A505-4DE4-9C90-44C5BADA716B}" dt="2024-03-26T15:48:15.009" v="240" actId="478"/>
          <ac:spMkLst>
            <pc:docMk/>
            <pc:sldMk cId="3780582147" sldId="257"/>
            <ac:spMk id="4" creationId="{0E04DDAC-F3C6-B035-8D75-ECBF0C7E34F8}"/>
          </ac:spMkLst>
        </pc:spChg>
        <pc:spChg chg="del mod">
          <ac:chgData name="Siegbert Rudolph" userId="2af4d44886c067cc" providerId="LiveId" clId="{B3A44C63-A505-4DE4-9C90-44C5BADA716B}" dt="2022-09-23T17:05:15.872" v="84" actId="478"/>
          <ac:spMkLst>
            <pc:docMk/>
            <pc:sldMk cId="3780582147" sldId="257"/>
            <ac:spMk id="4" creationId="{B6B64D78-AF06-1C7C-B163-D9895D91CEB8}"/>
          </ac:spMkLst>
        </pc:spChg>
      </pc:sldChg>
      <pc:sldChg chg="delSp modSp mod">
        <pc:chgData name="Siegbert Rudolph" userId="2af4d44886c067cc" providerId="LiveId" clId="{B3A44C63-A505-4DE4-9C90-44C5BADA716B}" dt="2024-03-26T15:48:15.024" v="257" actId="1076"/>
        <pc:sldMkLst>
          <pc:docMk/>
          <pc:sldMk cId="1227874254" sldId="258"/>
        </pc:sldMkLst>
        <pc:spChg chg="del mod">
          <ac:chgData name="Siegbert Rudolph" userId="2af4d44886c067cc" providerId="LiveId" clId="{B3A44C63-A505-4DE4-9C90-44C5BADA716B}" dt="2023-08-18T13:42:49.219" v="174" actId="478"/>
          <ac:spMkLst>
            <pc:docMk/>
            <pc:sldMk cId="1227874254" sldId="258"/>
            <ac:spMk id="2" creationId="{686F7551-1BA2-E4B7-45F6-2BB9E021D17F}"/>
          </ac:spMkLst>
        </pc:spChg>
        <pc:spChg chg="del">
          <ac:chgData name="Siegbert Rudolph" userId="2af4d44886c067cc" providerId="LiveId" clId="{B3A44C63-A505-4DE4-9C90-44C5BADA716B}" dt="2022-09-20T16:46:02.817" v="18" actId="478"/>
          <ac:spMkLst>
            <pc:docMk/>
            <pc:sldMk cId="1227874254" sldId="258"/>
            <ac:spMk id="2" creationId="{7599D304-CF7C-CCD6-C235-95FDE1E42A24}"/>
          </ac:spMkLst>
        </pc:spChg>
        <pc:spChg chg="mod">
          <ac:chgData name="Siegbert Rudolph" userId="2af4d44886c067cc" providerId="LiveId" clId="{B3A44C63-A505-4DE4-9C90-44C5BADA716B}" dt="2024-03-26T15:48:15.024" v="257" actId="1076"/>
          <ac:spMkLst>
            <pc:docMk/>
            <pc:sldMk cId="1227874254" sldId="258"/>
            <ac:spMk id="2" creationId="{AD488BDA-AD14-D56F-1F41-682A6C613B61}"/>
          </ac:spMkLst>
        </pc:spChg>
        <pc:spChg chg="del mod">
          <ac:chgData name="Siegbert Rudolph" userId="2af4d44886c067cc" providerId="LiveId" clId="{B3A44C63-A505-4DE4-9C90-44C5BADA716B}" dt="2022-09-23T17:05:15.888" v="96" actId="478"/>
          <ac:spMkLst>
            <pc:docMk/>
            <pc:sldMk cId="1227874254" sldId="258"/>
            <ac:spMk id="6" creationId="{44DF730E-ABA9-DC4F-DE62-ACDE739B6ADE}"/>
          </ac:spMkLst>
        </pc:spChg>
        <pc:spChg chg="del mod">
          <ac:chgData name="Siegbert Rudolph" userId="2af4d44886c067cc" providerId="LiveId" clId="{B3A44C63-A505-4DE4-9C90-44C5BADA716B}" dt="2024-03-26T15:48:15.024" v="252" actId="478"/>
          <ac:spMkLst>
            <pc:docMk/>
            <pc:sldMk cId="1227874254" sldId="258"/>
            <ac:spMk id="6" creationId="{77D7C57F-CF77-27E5-0F65-E18A0F8DF306}"/>
          </ac:spMkLst>
        </pc:spChg>
      </pc:sldChg>
      <pc:sldChg chg="delSp modSp mod">
        <pc:chgData name="Siegbert Rudolph" userId="2af4d44886c067cc" providerId="LiveId" clId="{B3A44C63-A505-4DE4-9C90-44C5BADA716B}" dt="2024-03-26T15:48:15.024" v="263" actId="1076"/>
        <pc:sldMkLst>
          <pc:docMk/>
          <pc:sldMk cId="3031884092" sldId="259"/>
        </pc:sldMkLst>
        <pc:spChg chg="del mod">
          <ac:chgData name="Siegbert Rudolph" userId="2af4d44886c067cc" providerId="LiveId" clId="{B3A44C63-A505-4DE4-9C90-44C5BADA716B}" dt="2023-08-18T13:42:49.219" v="180" actId="478"/>
          <ac:spMkLst>
            <pc:docMk/>
            <pc:sldMk cId="3031884092" sldId="259"/>
            <ac:spMk id="2" creationId="{4DCB4FAA-FA48-B6CC-F319-CD0F7AC46D1A}"/>
          </ac:spMkLst>
        </pc:spChg>
        <pc:spChg chg="del">
          <ac:chgData name="Siegbert Rudolph" userId="2af4d44886c067cc" providerId="LiveId" clId="{B3A44C63-A505-4DE4-9C90-44C5BADA716B}" dt="2022-09-20T16:46:02.832" v="24" actId="478"/>
          <ac:spMkLst>
            <pc:docMk/>
            <pc:sldMk cId="3031884092" sldId="259"/>
            <ac:spMk id="2" creationId="{5CA92760-B9B5-B433-E1B7-E4F15C193DE8}"/>
          </ac:spMkLst>
        </pc:spChg>
        <pc:spChg chg="mod">
          <ac:chgData name="Siegbert Rudolph" userId="2af4d44886c067cc" providerId="LiveId" clId="{B3A44C63-A505-4DE4-9C90-44C5BADA716B}" dt="2024-03-26T15:48:15.024" v="263" actId="1076"/>
          <ac:spMkLst>
            <pc:docMk/>
            <pc:sldMk cId="3031884092" sldId="259"/>
            <ac:spMk id="2" creationId="{C727777B-D80E-5789-F72E-C9E98A960457}"/>
          </ac:spMkLst>
        </pc:spChg>
        <pc:spChg chg="del mod">
          <ac:chgData name="Siegbert Rudolph" userId="2af4d44886c067cc" providerId="LiveId" clId="{B3A44C63-A505-4DE4-9C90-44C5BADA716B}" dt="2024-03-26T15:48:15.024" v="258" actId="478"/>
          <ac:spMkLst>
            <pc:docMk/>
            <pc:sldMk cId="3031884092" sldId="259"/>
            <ac:spMk id="6" creationId="{36D4FA33-5C76-5CD5-7BBB-66DB57870926}"/>
          </ac:spMkLst>
        </pc:spChg>
        <pc:spChg chg="del mod">
          <ac:chgData name="Siegbert Rudolph" userId="2af4d44886c067cc" providerId="LiveId" clId="{B3A44C63-A505-4DE4-9C90-44C5BADA716B}" dt="2022-09-23T17:05:15.888" v="102" actId="478"/>
          <ac:spMkLst>
            <pc:docMk/>
            <pc:sldMk cId="3031884092" sldId="259"/>
            <ac:spMk id="6" creationId="{8B42928F-4B6C-2F8C-3622-C6F6920E60DB}"/>
          </ac:spMkLst>
        </pc:spChg>
      </pc:sldChg>
      <pc:sldChg chg="delSp modSp mod">
        <pc:chgData name="Siegbert Rudolph" userId="2af4d44886c067cc" providerId="LiveId" clId="{B3A44C63-A505-4DE4-9C90-44C5BADA716B}" dt="2024-03-26T15:48:15.024" v="269" actId="1076"/>
        <pc:sldMkLst>
          <pc:docMk/>
          <pc:sldMk cId="139543063" sldId="260"/>
        </pc:sldMkLst>
        <pc:spChg chg="del">
          <ac:chgData name="Siegbert Rudolph" userId="2af4d44886c067cc" providerId="LiveId" clId="{B3A44C63-A505-4DE4-9C90-44C5BADA716B}" dt="2022-09-20T16:46:02.832" v="30" actId="478"/>
          <ac:spMkLst>
            <pc:docMk/>
            <pc:sldMk cId="139543063" sldId="260"/>
            <ac:spMk id="2" creationId="{0F87A8C7-81F8-13A5-EA92-4EE8BBA0B8B5}"/>
          </ac:spMkLst>
        </pc:spChg>
        <pc:spChg chg="del mod">
          <ac:chgData name="Siegbert Rudolph" userId="2af4d44886c067cc" providerId="LiveId" clId="{B3A44C63-A505-4DE4-9C90-44C5BADA716B}" dt="2023-08-18T13:42:49.219" v="186" actId="478"/>
          <ac:spMkLst>
            <pc:docMk/>
            <pc:sldMk cId="139543063" sldId="260"/>
            <ac:spMk id="2" creationId="{A57FD6D4-2DD1-3AB3-C4AA-1E33D3A9671A}"/>
          </ac:spMkLst>
        </pc:spChg>
        <pc:spChg chg="mod">
          <ac:chgData name="Siegbert Rudolph" userId="2af4d44886c067cc" providerId="LiveId" clId="{B3A44C63-A505-4DE4-9C90-44C5BADA716B}" dt="2024-03-26T15:48:15.024" v="269" actId="1076"/>
          <ac:spMkLst>
            <pc:docMk/>
            <pc:sldMk cId="139543063" sldId="260"/>
            <ac:spMk id="2" creationId="{A7B7B093-B9A5-04CE-E9E4-33FF9D1B1DF1}"/>
          </ac:spMkLst>
        </pc:spChg>
        <pc:spChg chg="del mod">
          <ac:chgData name="Siegbert Rudolph" userId="2af4d44886c067cc" providerId="LiveId" clId="{B3A44C63-A505-4DE4-9C90-44C5BADA716B}" dt="2024-03-26T15:48:15.024" v="264" actId="478"/>
          <ac:spMkLst>
            <pc:docMk/>
            <pc:sldMk cId="139543063" sldId="260"/>
            <ac:spMk id="6" creationId="{F2F349AC-A03C-DF20-CAF9-FBD751B3767E}"/>
          </ac:spMkLst>
        </pc:spChg>
        <pc:spChg chg="del mod">
          <ac:chgData name="Siegbert Rudolph" userId="2af4d44886c067cc" providerId="LiveId" clId="{B3A44C63-A505-4DE4-9C90-44C5BADA716B}" dt="2022-09-23T17:05:15.903" v="108" actId="478"/>
          <ac:spMkLst>
            <pc:docMk/>
            <pc:sldMk cId="139543063" sldId="260"/>
            <ac:spMk id="6" creationId="{F68B6920-390B-0E2A-C390-6B525AF814E5}"/>
          </ac:spMkLst>
        </pc:spChg>
      </pc:sldChg>
      <pc:sldChg chg="delSp modSp mod">
        <pc:chgData name="Siegbert Rudolph" userId="2af4d44886c067cc" providerId="LiveId" clId="{B3A44C63-A505-4DE4-9C90-44C5BADA716B}" dt="2024-03-26T15:48:15.040" v="275" actId="1076"/>
        <pc:sldMkLst>
          <pc:docMk/>
          <pc:sldMk cId="2824882883" sldId="261"/>
        </pc:sldMkLst>
        <pc:spChg chg="mod">
          <ac:chgData name="Siegbert Rudolph" userId="2af4d44886c067cc" providerId="LiveId" clId="{B3A44C63-A505-4DE4-9C90-44C5BADA716B}" dt="2024-03-26T15:48:15.040" v="275" actId="1076"/>
          <ac:spMkLst>
            <pc:docMk/>
            <pc:sldMk cId="2824882883" sldId="261"/>
            <ac:spMk id="2" creationId="{38681E34-D8F1-75E1-6C54-1D6AF6DDEDE5}"/>
          </ac:spMkLst>
        </pc:spChg>
        <pc:spChg chg="del mod">
          <ac:chgData name="Siegbert Rudolph" userId="2af4d44886c067cc" providerId="LiveId" clId="{B3A44C63-A505-4DE4-9C90-44C5BADA716B}" dt="2023-08-18T13:42:49.235" v="192" actId="478"/>
          <ac:spMkLst>
            <pc:docMk/>
            <pc:sldMk cId="2824882883" sldId="261"/>
            <ac:spMk id="2" creationId="{3F1022C7-A362-23ED-F011-6FD41428BD27}"/>
          </ac:spMkLst>
        </pc:spChg>
        <pc:spChg chg="del">
          <ac:chgData name="Siegbert Rudolph" userId="2af4d44886c067cc" providerId="LiveId" clId="{B3A44C63-A505-4DE4-9C90-44C5BADA716B}" dt="2022-09-20T16:46:02.832" v="36" actId="478"/>
          <ac:spMkLst>
            <pc:docMk/>
            <pc:sldMk cId="2824882883" sldId="261"/>
            <ac:spMk id="2" creationId="{9B2BB95B-10B1-0A79-1D3A-E0AEBCCE15EC}"/>
          </ac:spMkLst>
        </pc:spChg>
        <pc:spChg chg="del mod">
          <ac:chgData name="Siegbert Rudolph" userId="2af4d44886c067cc" providerId="LiveId" clId="{B3A44C63-A505-4DE4-9C90-44C5BADA716B}" dt="2024-03-26T15:48:15.024" v="270" actId="478"/>
          <ac:spMkLst>
            <pc:docMk/>
            <pc:sldMk cId="2824882883" sldId="261"/>
            <ac:spMk id="6" creationId="{3C9639C9-0DE4-241D-A07B-171B0996BFC8}"/>
          </ac:spMkLst>
        </pc:spChg>
        <pc:spChg chg="del mod">
          <ac:chgData name="Siegbert Rudolph" userId="2af4d44886c067cc" providerId="LiveId" clId="{B3A44C63-A505-4DE4-9C90-44C5BADA716B}" dt="2022-09-23T17:05:15.903" v="114" actId="478"/>
          <ac:spMkLst>
            <pc:docMk/>
            <pc:sldMk cId="2824882883" sldId="261"/>
            <ac:spMk id="6" creationId="{BA21ECB0-9328-A7A8-AB8C-AF2EE2B0EF97}"/>
          </ac:spMkLst>
        </pc:spChg>
      </pc:sldChg>
      <pc:sldChg chg="delSp modSp mod">
        <pc:chgData name="Siegbert Rudolph" userId="2af4d44886c067cc" providerId="LiveId" clId="{B3A44C63-A505-4DE4-9C90-44C5BADA716B}" dt="2024-03-26T15:48:15.040" v="281" actId="1076"/>
        <pc:sldMkLst>
          <pc:docMk/>
          <pc:sldMk cId="1107965687" sldId="262"/>
        </pc:sldMkLst>
        <pc:spChg chg="mod">
          <ac:chgData name="Siegbert Rudolph" userId="2af4d44886c067cc" providerId="LiveId" clId="{B3A44C63-A505-4DE4-9C90-44C5BADA716B}" dt="2024-03-26T15:48:15.040" v="281" actId="1076"/>
          <ac:spMkLst>
            <pc:docMk/>
            <pc:sldMk cId="1107965687" sldId="262"/>
            <ac:spMk id="2" creationId="{0FC73E06-278D-922C-2CB3-BE1B7C5DCC08}"/>
          </ac:spMkLst>
        </pc:spChg>
        <pc:spChg chg="del">
          <ac:chgData name="Siegbert Rudolph" userId="2af4d44886c067cc" providerId="LiveId" clId="{B3A44C63-A505-4DE4-9C90-44C5BADA716B}" dt="2022-09-20T16:46:02.848" v="42" actId="478"/>
          <ac:spMkLst>
            <pc:docMk/>
            <pc:sldMk cId="1107965687" sldId="262"/>
            <ac:spMk id="2" creationId="{1704C22D-9FF4-82FA-7182-032364ED10EB}"/>
          </ac:spMkLst>
        </pc:spChg>
        <pc:spChg chg="del mod">
          <ac:chgData name="Siegbert Rudolph" userId="2af4d44886c067cc" providerId="LiveId" clId="{B3A44C63-A505-4DE4-9C90-44C5BADA716B}" dt="2023-08-18T13:42:49.235" v="198" actId="478"/>
          <ac:spMkLst>
            <pc:docMk/>
            <pc:sldMk cId="1107965687" sldId="262"/>
            <ac:spMk id="2" creationId="{C672BB01-FCE6-E6B4-67F3-52020211B836}"/>
          </ac:spMkLst>
        </pc:spChg>
        <pc:spChg chg="del mod">
          <ac:chgData name="Siegbert Rudolph" userId="2af4d44886c067cc" providerId="LiveId" clId="{B3A44C63-A505-4DE4-9C90-44C5BADA716B}" dt="2024-03-26T15:48:15.040" v="276" actId="478"/>
          <ac:spMkLst>
            <pc:docMk/>
            <pc:sldMk cId="1107965687" sldId="262"/>
            <ac:spMk id="6" creationId="{02FBD56A-7543-F801-28E7-B016AA2962DC}"/>
          </ac:spMkLst>
        </pc:spChg>
        <pc:spChg chg="del mod">
          <ac:chgData name="Siegbert Rudolph" userId="2af4d44886c067cc" providerId="LiveId" clId="{B3A44C63-A505-4DE4-9C90-44C5BADA716B}" dt="2022-09-23T17:05:15.903" v="120" actId="478"/>
          <ac:spMkLst>
            <pc:docMk/>
            <pc:sldMk cId="1107965687" sldId="262"/>
            <ac:spMk id="6" creationId="{A820F820-7BEB-A3BC-109E-7C0E84D3C312}"/>
          </ac:spMkLst>
        </pc:spChg>
      </pc:sldChg>
      <pc:sldChg chg="delSp modSp mod">
        <pc:chgData name="Siegbert Rudolph" userId="2af4d44886c067cc" providerId="LiveId" clId="{B3A44C63-A505-4DE4-9C90-44C5BADA716B}" dt="2024-03-26T15:48:15.040" v="287" actId="1076"/>
        <pc:sldMkLst>
          <pc:docMk/>
          <pc:sldMk cId="395339205" sldId="263"/>
        </pc:sldMkLst>
        <pc:spChg chg="del">
          <ac:chgData name="Siegbert Rudolph" userId="2af4d44886c067cc" providerId="LiveId" clId="{B3A44C63-A505-4DE4-9C90-44C5BADA716B}" dt="2022-09-20T16:46:02.848" v="48" actId="478"/>
          <ac:spMkLst>
            <pc:docMk/>
            <pc:sldMk cId="395339205" sldId="263"/>
            <ac:spMk id="2" creationId="{3FE5672C-527A-0169-2DD9-1A29C743AB4B}"/>
          </ac:spMkLst>
        </pc:spChg>
        <pc:spChg chg="del mod">
          <ac:chgData name="Siegbert Rudolph" userId="2af4d44886c067cc" providerId="LiveId" clId="{B3A44C63-A505-4DE4-9C90-44C5BADA716B}" dt="2023-08-18T13:42:49.235" v="204" actId="478"/>
          <ac:spMkLst>
            <pc:docMk/>
            <pc:sldMk cId="395339205" sldId="263"/>
            <ac:spMk id="2" creationId="{4A294985-6729-CAE3-BEDE-5B3150DAE615}"/>
          </ac:spMkLst>
        </pc:spChg>
        <pc:spChg chg="mod">
          <ac:chgData name="Siegbert Rudolph" userId="2af4d44886c067cc" providerId="LiveId" clId="{B3A44C63-A505-4DE4-9C90-44C5BADA716B}" dt="2024-03-26T15:48:15.040" v="287" actId="1076"/>
          <ac:spMkLst>
            <pc:docMk/>
            <pc:sldMk cId="395339205" sldId="263"/>
            <ac:spMk id="2" creationId="{5F444BB7-A185-8515-C971-B0963645F091}"/>
          </ac:spMkLst>
        </pc:spChg>
        <pc:spChg chg="del mod">
          <ac:chgData name="Siegbert Rudolph" userId="2af4d44886c067cc" providerId="LiveId" clId="{B3A44C63-A505-4DE4-9C90-44C5BADA716B}" dt="2022-09-23T17:05:15.919" v="126" actId="478"/>
          <ac:spMkLst>
            <pc:docMk/>
            <pc:sldMk cId="395339205" sldId="263"/>
            <ac:spMk id="6" creationId="{15D109F8-CEFD-F569-550F-A094E060BF3F}"/>
          </ac:spMkLst>
        </pc:spChg>
        <pc:spChg chg="del mod">
          <ac:chgData name="Siegbert Rudolph" userId="2af4d44886c067cc" providerId="LiveId" clId="{B3A44C63-A505-4DE4-9C90-44C5BADA716B}" dt="2024-03-26T15:48:15.040" v="282" actId="478"/>
          <ac:spMkLst>
            <pc:docMk/>
            <pc:sldMk cId="395339205" sldId="263"/>
            <ac:spMk id="6" creationId="{EF2AB1D9-66E8-34BB-287C-781CBAE64087}"/>
          </ac:spMkLst>
        </pc:spChg>
      </pc:sldChg>
      <pc:sldChg chg="delSp modSp mod">
        <pc:chgData name="Siegbert Rudolph" userId="2af4d44886c067cc" providerId="LiveId" clId="{B3A44C63-A505-4DE4-9C90-44C5BADA716B}" dt="2024-03-26T15:48:15.040" v="293" actId="1076"/>
        <pc:sldMkLst>
          <pc:docMk/>
          <pc:sldMk cId="659560085" sldId="271"/>
        </pc:sldMkLst>
        <pc:spChg chg="del mod">
          <ac:chgData name="Siegbert Rudolph" userId="2af4d44886c067cc" providerId="LiveId" clId="{B3A44C63-A505-4DE4-9C90-44C5BADA716B}" dt="2023-08-18T13:42:49.235" v="210" actId="478"/>
          <ac:spMkLst>
            <pc:docMk/>
            <pc:sldMk cId="659560085" sldId="271"/>
            <ac:spMk id="12" creationId="{AEF5D7CF-3913-F7B4-BA03-FE5904AA1B3C}"/>
          </ac:spMkLst>
        </pc:spChg>
        <pc:spChg chg="del">
          <ac:chgData name="Siegbert Rudolph" userId="2af4d44886c067cc" providerId="LiveId" clId="{B3A44C63-A505-4DE4-9C90-44C5BADA716B}" dt="2022-09-20T16:46:02.848" v="54" actId="478"/>
          <ac:spMkLst>
            <pc:docMk/>
            <pc:sldMk cId="659560085" sldId="271"/>
            <ac:spMk id="12" creationId="{B34DBD78-6176-99B8-8EA1-C553E1F4F414}"/>
          </ac:spMkLst>
        </pc:spChg>
        <pc:spChg chg="mod">
          <ac:chgData name="Siegbert Rudolph" userId="2af4d44886c067cc" providerId="LiveId" clId="{B3A44C63-A505-4DE4-9C90-44C5BADA716B}" dt="2024-03-26T15:48:15.040" v="293" actId="1076"/>
          <ac:spMkLst>
            <pc:docMk/>
            <pc:sldMk cId="659560085" sldId="271"/>
            <ac:spMk id="12" creationId="{E0BCDBE8-5FE7-5290-6204-6E7BEC86C897}"/>
          </ac:spMkLst>
        </pc:spChg>
        <pc:spChg chg="del mod">
          <ac:chgData name="Siegbert Rudolph" userId="2af4d44886c067cc" providerId="LiveId" clId="{B3A44C63-A505-4DE4-9C90-44C5BADA716B}" dt="2022-09-23T17:05:15.919" v="132" actId="478"/>
          <ac:spMkLst>
            <pc:docMk/>
            <pc:sldMk cId="659560085" sldId="271"/>
            <ac:spMk id="13" creationId="{530677E9-B4CE-CD3C-CA53-A46B111E5D89}"/>
          </ac:spMkLst>
        </pc:spChg>
        <pc:spChg chg="del mod">
          <ac:chgData name="Siegbert Rudolph" userId="2af4d44886c067cc" providerId="LiveId" clId="{B3A44C63-A505-4DE4-9C90-44C5BADA716B}" dt="2024-03-26T15:48:15.040" v="288" actId="478"/>
          <ac:spMkLst>
            <pc:docMk/>
            <pc:sldMk cId="659560085" sldId="271"/>
            <ac:spMk id="13" creationId="{5B571D57-87CC-7EFA-BD07-A71F5508F239}"/>
          </ac:spMkLst>
        </pc:spChg>
      </pc:sldChg>
      <pc:sldChg chg="delSp modSp mod">
        <pc:chgData name="Siegbert Rudolph" userId="2af4d44886c067cc" providerId="LiveId" clId="{B3A44C63-A505-4DE4-9C90-44C5BADA716B}" dt="2024-03-26T15:48:15.071" v="317" actId="1076"/>
        <pc:sldMkLst>
          <pc:docMk/>
          <pc:sldMk cId="714248443" sldId="278"/>
        </pc:sldMkLst>
        <pc:spChg chg="mod">
          <ac:chgData name="Siegbert Rudolph" userId="2af4d44886c067cc" providerId="LiveId" clId="{B3A44C63-A505-4DE4-9C90-44C5BADA716B}" dt="2024-03-26T15:48:15.071" v="317" actId="1076"/>
          <ac:spMkLst>
            <pc:docMk/>
            <pc:sldMk cId="714248443" sldId="278"/>
            <ac:spMk id="3" creationId="{19EBEDB3-76DC-4701-217E-2585E257CF5A}"/>
          </ac:spMkLst>
        </pc:spChg>
        <pc:spChg chg="del">
          <ac:chgData name="Siegbert Rudolph" userId="2af4d44886c067cc" providerId="LiveId" clId="{B3A44C63-A505-4DE4-9C90-44C5BADA716B}" dt="2022-09-20T16:46:02.864" v="72" actId="478"/>
          <ac:spMkLst>
            <pc:docMk/>
            <pc:sldMk cId="714248443" sldId="278"/>
            <ac:spMk id="3" creationId="{47EFB6CF-24CD-4712-E553-C78290649102}"/>
          </ac:spMkLst>
        </pc:spChg>
        <pc:spChg chg="del mod">
          <ac:chgData name="Siegbert Rudolph" userId="2af4d44886c067cc" providerId="LiveId" clId="{B3A44C63-A505-4DE4-9C90-44C5BADA716B}" dt="2023-08-18T13:42:49.250" v="228" actId="478"/>
          <ac:spMkLst>
            <pc:docMk/>
            <pc:sldMk cId="714248443" sldId="278"/>
            <ac:spMk id="3" creationId="{FB28690A-4882-3ED5-9EE4-D897256ED974}"/>
          </ac:spMkLst>
        </pc:spChg>
        <pc:spChg chg="del mod">
          <ac:chgData name="Siegbert Rudolph" userId="2af4d44886c067cc" providerId="LiveId" clId="{B3A44C63-A505-4DE4-9C90-44C5BADA716B}" dt="2022-09-23T17:05:15.934" v="150" actId="478"/>
          <ac:spMkLst>
            <pc:docMk/>
            <pc:sldMk cId="714248443" sldId="278"/>
            <ac:spMk id="5" creationId="{366B4F90-F985-F6A6-A962-CE00F3099013}"/>
          </ac:spMkLst>
        </pc:spChg>
        <pc:spChg chg="del mod">
          <ac:chgData name="Siegbert Rudolph" userId="2af4d44886c067cc" providerId="LiveId" clId="{B3A44C63-A505-4DE4-9C90-44C5BADA716B}" dt="2024-03-26T15:48:15.055" v="312" actId="478"/>
          <ac:spMkLst>
            <pc:docMk/>
            <pc:sldMk cId="714248443" sldId="278"/>
            <ac:spMk id="5" creationId="{7D2B2731-6D8D-676B-E7C2-A2F13A6A461C}"/>
          </ac:spMkLst>
        </pc:spChg>
      </pc:sldChg>
      <pc:sldChg chg="delSp modSp mod">
        <pc:chgData name="Siegbert Rudolph" userId="2af4d44886c067cc" providerId="LiveId" clId="{B3A44C63-A505-4DE4-9C90-44C5BADA716B}" dt="2024-03-26T15:48:15.024" v="251" actId="1076"/>
        <pc:sldMkLst>
          <pc:docMk/>
          <pc:sldMk cId="2319746012" sldId="279"/>
        </pc:sldMkLst>
        <pc:spChg chg="mod">
          <ac:chgData name="Siegbert Rudolph" userId="2af4d44886c067cc" providerId="LiveId" clId="{B3A44C63-A505-4DE4-9C90-44C5BADA716B}" dt="2024-03-26T15:48:15.024" v="251" actId="1076"/>
          <ac:spMkLst>
            <pc:docMk/>
            <pc:sldMk cId="2319746012" sldId="279"/>
            <ac:spMk id="2" creationId="{609ACB32-50E9-28BB-F0E7-242C61300D09}"/>
          </ac:spMkLst>
        </pc:spChg>
        <pc:spChg chg="del mod">
          <ac:chgData name="Siegbert Rudolph" userId="2af4d44886c067cc" providerId="LiveId" clId="{B3A44C63-A505-4DE4-9C90-44C5BADA716B}" dt="2023-08-18T13:42:49.219" v="168" actId="478"/>
          <ac:spMkLst>
            <pc:docMk/>
            <pc:sldMk cId="2319746012" sldId="279"/>
            <ac:spMk id="2" creationId="{7AEE9A0C-432C-27CE-469F-458AAE6855F7}"/>
          </ac:spMkLst>
        </pc:spChg>
        <pc:spChg chg="del">
          <ac:chgData name="Siegbert Rudolph" userId="2af4d44886c067cc" providerId="LiveId" clId="{B3A44C63-A505-4DE4-9C90-44C5BADA716B}" dt="2022-09-20T16:46:02.817" v="12" actId="478"/>
          <ac:spMkLst>
            <pc:docMk/>
            <pc:sldMk cId="2319746012" sldId="279"/>
            <ac:spMk id="2" creationId="{FFEB2B4C-7592-C880-54B3-CF4C915E3F38}"/>
          </ac:spMkLst>
        </pc:spChg>
        <pc:spChg chg="del mod">
          <ac:chgData name="Siegbert Rudolph" userId="2af4d44886c067cc" providerId="LiveId" clId="{B3A44C63-A505-4DE4-9C90-44C5BADA716B}" dt="2022-09-23T17:05:15.888" v="90" actId="478"/>
          <ac:spMkLst>
            <pc:docMk/>
            <pc:sldMk cId="2319746012" sldId="279"/>
            <ac:spMk id="4" creationId="{4708CD4F-9F61-B8A9-A7F9-FD178C9C62F3}"/>
          </ac:spMkLst>
        </pc:spChg>
        <pc:spChg chg="del mod">
          <ac:chgData name="Siegbert Rudolph" userId="2af4d44886c067cc" providerId="LiveId" clId="{B3A44C63-A505-4DE4-9C90-44C5BADA716B}" dt="2024-03-26T15:48:15.009" v="246" actId="478"/>
          <ac:spMkLst>
            <pc:docMk/>
            <pc:sldMk cId="2319746012" sldId="279"/>
            <ac:spMk id="4" creationId="{FBBF7C2D-68A5-1669-6C46-C0075CFDD5E8}"/>
          </ac:spMkLst>
        </pc:spChg>
      </pc:sldChg>
      <pc:sldChg chg="delSp modSp mod">
        <pc:chgData name="Siegbert Rudolph" userId="2af4d44886c067cc" providerId="LiveId" clId="{B3A44C63-A505-4DE4-9C90-44C5BADA716B}" dt="2024-03-26T15:48:15.055" v="299" actId="1076"/>
        <pc:sldMkLst>
          <pc:docMk/>
          <pc:sldMk cId="1097606354" sldId="280"/>
        </pc:sldMkLst>
        <pc:spChg chg="del">
          <ac:chgData name="Siegbert Rudolph" userId="2af4d44886c067cc" providerId="LiveId" clId="{B3A44C63-A505-4DE4-9C90-44C5BADA716B}" dt="2022-09-20T16:46:02.848" v="60" actId="478"/>
          <ac:spMkLst>
            <pc:docMk/>
            <pc:sldMk cId="1097606354" sldId="280"/>
            <ac:spMk id="2" creationId="{29C74BD2-7C5A-7FA7-4A6E-A34D57493F5A}"/>
          </ac:spMkLst>
        </pc:spChg>
        <pc:spChg chg="del mod">
          <ac:chgData name="Siegbert Rudolph" userId="2af4d44886c067cc" providerId="LiveId" clId="{B3A44C63-A505-4DE4-9C90-44C5BADA716B}" dt="2023-08-18T13:42:49.250" v="216" actId="478"/>
          <ac:spMkLst>
            <pc:docMk/>
            <pc:sldMk cId="1097606354" sldId="280"/>
            <ac:spMk id="2" creationId="{5A0CFE57-1E98-7F94-0D9C-0F4CA51B9129}"/>
          </ac:spMkLst>
        </pc:spChg>
        <pc:spChg chg="mod">
          <ac:chgData name="Siegbert Rudolph" userId="2af4d44886c067cc" providerId="LiveId" clId="{B3A44C63-A505-4DE4-9C90-44C5BADA716B}" dt="2024-03-26T15:48:15.055" v="299" actId="1076"/>
          <ac:spMkLst>
            <pc:docMk/>
            <pc:sldMk cId="1097606354" sldId="280"/>
            <ac:spMk id="2" creationId="{B917ABA9-2E2C-BCC3-CCF7-CE838A7AAA74}"/>
          </ac:spMkLst>
        </pc:spChg>
        <pc:spChg chg="del mod">
          <ac:chgData name="Siegbert Rudolph" userId="2af4d44886c067cc" providerId="LiveId" clId="{B3A44C63-A505-4DE4-9C90-44C5BADA716B}" dt="2022-09-23T17:05:15.919" v="138" actId="478"/>
          <ac:spMkLst>
            <pc:docMk/>
            <pc:sldMk cId="1097606354" sldId="280"/>
            <ac:spMk id="4" creationId="{28BD7E62-4007-3FC0-729C-4B5040C5E80F}"/>
          </ac:spMkLst>
        </pc:spChg>
        <pc:spChg chg="del mod">
          <ac:chgData name="Siegbert Rudolph" userId="2af4d44886c067cc" providerId="LiveId" clId="{B3A44C63-A505-4DE4-9C90-44C5BADA716B}" dt="2024-03-26T15:48:15.040" v="294" actId="478"/>
          <ac:spMkLst>
            <pc:docMk/>
            <pc:sldMk cId="1097606354" sldId="280"/>
            <ac:spMk id="4" creationId="{48D74E8C-5BFF-05F9-BE20-D01F38406967}"/>
          </ac:spMkLst>
        </pc:spChg>
      </pc:sldChg>
      <pc:sldChg chg="delSp modSp mod">
        <pc:chgData name="Siegbert Rudolph" userId="2af4d44886c067cc" providerId="LiveId" clId="{B3A44C63-A505-4DE4-9C90-44C5BADA716B}" dt="2024-03-26T15:48:15.055" v="311" actId="1076"/>
        <pc:sldMkLst>
          <pc:docMk/>
          <pc:sldMk cId="2648612431" sldId="281"/>
        </pc:sldMkLst>
        <pc:spChg chg="mod">
          <ac:chgData name="Siegbert Rudolph" userId="2af4d44886c067cc" providerId="LiveId" clId="{B3A44C63-A505-4DE4-9C90-44C5BADA716B}" dt="2024-03-26T15:48:15.055" v="311" actId="1076"/>
          <ac:spMkLst>
            <pc:docMk/>
            <pc:sldMk cId="2648612431" sldId="281"/>
            <ac:spMk id="2" creationId="{0E344AF0-C25A-ABBC-7683-CF8451B2C4BA}"/>
          </ac:spMkLst>
        </pc:spChg>
        <pc:spChg chg="del">
          <ac:chgData name="Siegbert Rudolph" userId="2af4d44886c067cc" providerId="LiveId" clId="{B3A44C63-A505-4DE4-9C90-44C5BADA716B}" dt="2022-09-20T16:46:02.864" v="66" actId="478"/>
          <ac:spMkLst>
            <pc:docMk/>
            <pc:sldMk cId="2648612431" sldId="281"/>
            <ac:spMk id="2" creationId="{10D8D324-7E7F-40FE-3E51-E091AECF2EC2}"/>
          </ac:spMkLst>
        </pc:spChg>
        <pc:spChg chg="del mod">
          <ac:chgData name="Siegbert Rudolph" userId="2af4d44886c067cc" providerId="LiveId" clId="{B3A44C63-A505-4DE4-9C90-44C5BADA716B}" dt="2023-08-18T13:42:49.250" v="222" actId="478"/>
          <ac:spMkLst>
            <pc:docMk/>
            <pc:sldMk cId="2648612431" sldId="281"/>
            <ac:spMk id="2" creationId="{9E77A182-AD77-F262-1E72-BF33ADF06962}"/>
          </ac:spMkLst>
        </pc:spChg>
        <pc:spChg chg="del mod">
          <ac:chgData name="Siegbert Rudolph" userId="2af4d44886c067cc" providerId="LiveId" clId="{B3A44C63-A505-4DE4-9C90-44C5BADA716B}" dt="2024-03-26T15:48:15.055" v="306" actId="478"/>
          <ac:spMkLst>
            <pc:docMk/>
            <pc:sldMk cId="2648612431" sldId="281"/>
            <ac:spMk id="4" creationId="{83342CD0-360C-E177-E613-C93C425CCD2A}"/>
          </ac:spMkLst>
        </pc:spChg>
        <pc:spChg chg="del mod">
          <ac:chgData name="Siegbert Rudolph" userId="2af4d44886c067cc" providerId="LiveId" clId="{B3A44C63-A505-4DE4-9C90-44C5BADA716B}" dt="2022-09-23T17:05:15.919" v="144" actId="478"/>
          <ac:spMkLst>
            <pc:docMk/>
            <pc:sldMk cId="2648612431" sldId="281"/>
            <ac:spMk id="4" creationId="{B8C9668A-BB68-CFF6-0F5E-7942E6259752}"/>
          </ac:spMkLst>
        </pc:spChg>
      </pc:sldChg>
      <pc:sldChg chg="delSp modSp mod">
        <pc:chgData name="Siegbert Rudolph" userId="2af4d44886c067cc" providerId="LiveId" clId="{B3A44C63-A505-4DE4-9C90-44C5BADA716B}" dt="2024-03-26T15:48:15.055" v="305" actId="1076"/>
        <pc:sldMkLst>
          <pc:docMk/>
          <pc:sldMk cId="2266861353" sldId="282"/>
        </pc:sldMkLst>
        <pc:spChg chg="mod">
          <ac:chgData name="Siegbert Rudolph" userId="2af4d44886c067cc" providerId="LiveId" clId="{B3A44C63-A505-4DE4-9C90-44C5BADA716B}" dt="2024-03-26T15:48:15.055" v="305" actId="1076"/>
          <ac:spMkLst>
            <pc:docMk/>
            <pc:sldMk cId="2266861353" sldId="282"/>
            <ac:spMk id="12" creationId="{68DA12FA-C345-6AA6-785A-4C618B1AC3A6}"/>
          </ac:spMkLst>
        </pc:spChg>
        <pc:spChg chg="del">
          <ac:chgData name="Siegbert Rudolph" userId="2af4d44886c067cc" providerId="LiveId" clId="{B3A44C63-A505-4DE4-9C90-44C5BADA716B}" dt="2024-03-26T15:48:15.055" v="300" actId="478"/>
          <ac:spMkLst>
            <pc:docMk/>
            <pc:sldMk cId="2266861353" sldId="282"/>
            <ac:spMk id="13" creationId="{5B571D57-87CC-7EFA-BD07-A71F5508F239}"/>
          </ac:spMkLst>
        </pc:spChg>
      </pc:sldChg>
    </pc:docChg>
  </pc:docChgLst>
  <pc:docChgLst>
    <pc:chgData name="Siegbert" userId="2af4d44886c067cc" providerId="LiveId" clId="{03972696-2E51-4688-BA4B-553B6C81F42C}"/>
    <pc:docChg chg="custSel modSld">
      <pc:chgData name="Siegbert" userId="2af4d44886c067cc" providerId="LiveId" clId="{03972696-2E51-4688-BA4B-553B6C81F42C}" dt="2023-07-26T08:07:47.728" v="213" actId="478"/>
      <pc:docMkLst>
        <pc:docMk/>
      </pc:docMkLst>
      <pc:sldChg chg="modSp mod">
        <pc:chgData name="Siegbert" userId="2af4d44886c067cc" providerId="LiveId" clId="{03972696-2E51-4688-BA4B-553B6C81F42C}" dt="2023-07-20T13:57:29.163" v="72" actId="6549"/>
        <pc:sldMkLst>
          <pc:docMk/>
          <pc:sldMk cId="3780582147" sldId="257"/>
        </pc:sldMkLst>
        <pc:spChg chg="mod">
          <ac:chgData name="Siegbert" userId="2af4d44886c067cc" providerId="LiveId" clId="{03972696-2E51-4688-BA4B-553B6C81F42C}" dt="2023-07-20T13:57:29.163" v="72" actId="6549"/>
          <ac:spMkLst>
            <pc:docMk/>
            <pc:sldMk cId="3780582147" sldId="257"/>
            <ac:spMk id="3" creationId="{8F8CF82F-AEA5-4BDB-A58E-73AA56BFF8A1}"/>
          </ac:spMkLst>
        </pc:spChg>
        <pc:spChg chg="mod">
          <ac:chgData name="Siegbert" userId="2af4d44886c067cc" providerId="LiveId" clId="{03972696-2E51-4688-BA4B-553B6C81F42C}" dt="2023-07-20T13:56:48.013" v="56" actId="20577"/>
          <ac:spMkLst>
            <pc:docMk/>
            <pc:sldMk cId="3780582147" sldId="257"/>
            <ac:spMk id="9" creationId="{9C3AC6F1-1D0E-4751-B95F-AD7735AAD502}"/>
          </ac:spMkLst>
        </pc:spChg>
      </pc:sldChg>
      <pc:sldChg chg="modSp mod">
        <pc:chgData name="Siegbert" userId="2af4d44886c067cc" providerId="LiveId" clId="{03972696-2E51-4688-BA4B-553B6C81F42C}" dt="2023-07-19T13:37:27.549" v="22" actId="20577"/>
        <pc:sldMkLst>
          <pc:docMk/>
          <pc:sldMk cId="1227874254" sldId="258"/>
        </pc:sldMkLst>
        <pc:spChg chg="mod">
          <ac:chgData name="Siegbert" userId="2af4d44886c067cc" providerId="LiveId" clId="{03972696-2E51-4688-BA4B-553B6C81F42C}" dt="2023-07-19T13:37:27.549" v="22" actId="20577"/>
          <ac:spMkLst>
            <pc:docMk/>
            <pc:sldMk cId="1227874254" sldId="258"/>
            <ac:spMk id="3" creationId="{8F8CF82F-AEA5-4BDB-A58E-73AA56BFF8A1}"/>
          </ac:spMkLst>
        </pc:spChg>
      </pc:sldChg>
      <pc:sldChg chg="modSp mod">
        <pc:chgData name="Siegbert" userId="2af4d44886c067cc" providerId="LiveId" clId="{03972696-2E51-4688-BA4B-553B6C81F42C}" dt="2023-07-20T13:57:53.245" v="104" actId="6549"/>
        <pc:sldMkLst>
          <pc:docMk/>
          <pc:sldMk cId="3031884092" sldId="259"/>
        </pc:sldMkLst>
        <pc:spChg chg="mod">
          <ac:chgData name="Siegbert" userId="2af4d44886c067cc" providerId="LiveId" clId="{03972696-2E51-4688-BA4B-553B6C81F42C}" dt="2023-07-20T13:57:53.245" v="104" actId="6549"/>
          <ac:spMkLst>
            <pc:docMk/>
            <pc:sldMk cId="3031884092" sldId="259"/>
            <ac:spMk id="3" creationId="{8F8CF82F-AEA5-4BDB-A58E-73AA56BFF8A1}"/>
          </ac:spMkLst>
        </pc:spChg>
      </pc:sldChg>
      <pc:sldChg chg="modSp mod">
        <pc:chgData name="Siegbert" userId="2af4d44886c067cc" providerId="LiveId" clId="{03972696-2E51-4688-BA4B-553B6C81F42C}" dt="2023-07-19T13:38:09.870" v="29" actId="20577"/>
        <pc:sldMkLst>
          <pc:docMk/>
          <pc:sldMk cId="139543063" sldId="260"/>
        </pc:sldMkLst>
        <pc:spChg chg="mod">
          <ac:chgData name="Siegbert" userId="2af4d44886c067cc" providerId="LiveId" clId="{03972696-2E51-4688-BA4B-553B6C81F42C}" dt="2023-07-19T13:38:09.870" v="29" actId="20577"/>
          <ac:spMkLst>
            <pc:docMk/>
            <pc:sldMk cId="139543063" sldId="260"/>
            <ac:spMk id="3" creationId="{8F8CF82F-AEA5-4BDB-A58E-73AA56BFF8A1}"/>
          </ac:spMkLst>
        </pc:spChg>
      </pc:sldChg>
      <pc:sldChg chg="modSp mod">
        <pc:chgData name="Siegbert" userId="2af4d44886c067cc" providerId="LiveId" clId="{03972696-2E51-4688-BA4B-553B6C81F42C}" dt="2023-07-19T13:38:36.008" v="36" actId="20577"/>
        <pc:sldMkLst>
          <pc:docMk/>
          <pc:sldMk cId="2824882883" sldId="261"/>
        </pc:sldMkLst>
        <pc:spChg chg="mod">
          <ac:chgData name="Siegbert" userId="2af4d44886c067cc" providerId="LiveId" clId="{03972696-2E51-4688-BA4B-553B6C81F42C}" dt="2023-07-19T13:38:36.008" v="36" actId="20577"/>
          <ac:spMkLst>
            <pc:docMk/>
            <pc:sldMk cId="2824882883" sldId="261"/>
            <ac:spMk id="3" creationId="{8F8CF82F-AEA5-4BDB-A58E-73AA56BFF8A1}"/>
          </ac:spMkLst>
        </pc:spChg>
      </pc:sldChg>
      <pc:sldChg chg="modSp mod">
        <pc:chgData name="Siegbert" userId="2af4d44886c067cc" providerId="LiveId" clId="{03972696-2E51-4688-BA4B-553B6C81F42C}" dt="2023-07-19T13:39:25.185" v="47" actId="20577"/>
        <pc:sldMkLst>
          <pc:docMk/>
          <pc:sldMk cId="1107965687" sldId="262"/>
        </pc:sldMkLst>
        <pc:spChg chg="mod">
          <ac:chgData name="Siegbert" userId="2af4d44886c067cc" providerId="LiveId" clId="{03972696-2E51-4688-BA4B-553B6C81F42C}" dt="2023-07-19T13:39:25.185" v="47" actId="20577"/>
          <ac:spMkLst>
            <pc:docMk/>
            <pc:sldMk cId="1107965687" sldId="262"/>
            <ac:spMk id="3" creationId="{8F8CF82F-AEA5-4BDB-A58E-73AA56BFF8A1}"/>
          </ac:spMkLst>
        </pc:spChg>
      </pc:sldChg>
      <pc:sldChg chg="modSp mod">
        <pc:chgData name="Siegbert" userId="2af4d44886c067cc" providerId="LiveId" clId="{03972696-2E51-4688-BA4B-553B6C81F42C}" dt="2023-07-20T13:59:15.034" v="183" actId="20577"/>
        <pc:sldMkLst>
          <pc:docMk/>
          <pc:sldMk cId="395339205" sldId="263"/>
        </pc:sldMkLst>
        <pc:spChg chg="mod">
          <ac:chgData name="Siegbert" userId="2af4d44886c067cc" providerId="LiveId" clId="{03972696-2E51-4688-BA4B-553B6C81F42C}" dt="2023-07-20T13:59:15.034" v="183" actId="20577"/>
          <ac:spMkLst>
            <pc:docMk/>
            <pc:sldMk cId="395339205" sldId="263"/>
            <ac:spMk id="3" creationId="{8F8CF82F-AEA5-4BDB-A58E-73AA56BFF8A1}"/>
          </ac:spMkLst>
        </pc:spChg>
      </pc:sldChg>
      <pc:sldChg chg="modSp">
        <pc:chgData name="Siegbert" userId="2af4d44886c067cc" providerId="LiveId" clId="{03972696-2E51-4688-BA4B-553B6C81F42C}" dt="2023-07-20T15:02:34.353" v="210" actId="6549"/>
        <pc:sldMkLst>
          <pc:docMk/>
          <pc:sldMk cId="659560085" sldId="271"/>
        </pc:sldMkLst>
        <pc:spChg chg="mod">
          <ac:chgData name="Siegbert" userId="2af4d44886c067cc" providerId="LiveId" clId="{03972696-2E51-4688-BA4B-553B6C81F42C}" dt="2023-07-20T15:02:34.353" v="210" actId="6549"/>
          <ac:spMkLst>
            <pc:docMk/>
            <pc:sldMk cId="659560085" sldId="271"/>
            <ac:spMk id="7" creationId="{76711AAD-7F35-4FFD-966A-DB83DAFE8CDE}"/>
          </ac:spMkLst>
        </pc:spChg>
        <pc:spChg chg="mod">
          <ac:chgData name="Siegbert" userId="2af4d44886c067cc" providerId="LiveId" clId="{03972696-2E51-4688-BA4B-553B6C81F42C}" dt="2023-07-20T13:58:06.828" v="120" actId="6549"/>
          <ac:spMkLst>
            <pc:docMk/>
            <pc:sldMk cId="659560085" sldId="271"/>
            <ac:spMk id="38" creationId="{E993694E-3E8F-4B15-B22E-6E00A17EA060}"/>
          </ac:spMkLst>
        </pc:spChg>
      </pc:sldChg>
      <pc:sldChg chg="modSp mod">
        <pc:chgData name="Siegbert" userId="2af4d44886c067cc" providerId="LiveId" clId="{03972696-2E51-4688-BA4B-553B6C81F42C}" dt="2023-07-20T14:25:45.993" v="193" actId="114"/>
        <pc:sldMkLst>
          <pc:docMk/>
          <pc:sldMk cId="2319746012" sldId="279"/>
        </pc:sldMkLst>
        <pc:spChg chg="mod">
          <ac:chgData name="Siegbert" userId="2af4d44886c067cc" providerId="LiveId" clId="{03972696-2E51-4688-BA4B-553B6C81F42C}" dt="2023-07-20T14:25:45.993" v="193" actId="114"/>
          <ac:spMkLst>
            <pc:docMk/>
            <pc:sldMk cId="2319746012" sldId="279"/>
            <ac:spMk id="3" creationId="{8F8CF82F-AEA5-4BDB-A58E-73AA56BFF8A1}"/>
          </ac:spMkLst>
        </pc:spChg>
      </pc:sldChg>
      <pc:sldChg chg="delSp modSp mod">
        <pc:chgData name="Siegbert" userId="2af4d44886c067cc" providerId="LiveId" clId="{03972696-2E51-4688-BA4B-553B6C81F42C}" dt="2023-07-26T08:07:44.111" v="212" actId="478"/>
        <pc:sldMkLst>
          <pc:docMk/>
          <pc:sldMk cId="1097606354" sldId="280"/>
        </pc:sldMkLst>
        <pc:spChg chg="mod">
          <ac:chgData name="Siegbert" userId="2af4d44886c067cc" providerId="LiveId" clId="{03972696-2E51-4688-BA4B-553B6C81F42C}" dt="2023-07-20T13:58:24.166" v="129" actId="6549"/>
          <ac:spMkLst>
            <pc:docMk/>
            <pc:sldMk cId="1097606354" sldId="280"/>
            <ac:spMk id="3" creationId="{8F8CF82F-AEA5-4BDB-A58E-73AA56BFF8A1}"/>
          </ac:spMkLst>
        </pc:spChg>
        <pc:spChg chg="mod">
          <ac:chgData name="Siegbert" userId="2af4d44886c067cc" providerId="LiveId" clId="{03972696-2E51-4688-BA4B-553B6C81F42C}" dt="2023-07-20T13:58:34.438" v="145" actId="6549"/>
          <ac:spMkLst>
            <pc:docMk/>
            <pc:sldMk cId="1097606354" sldId="280"/>
            <ac:spMk id="9" creationId="{9C3AC6F1-1D0E-4751-B95F-AD7735AAD502}"/>
          </ac:spMkLst>
        </pc:spChg>
        <pc:spChg chg="del mod">
          <ac:chgData name="Siegbert" userId="2af4d44886c067cc" providerId="LiveId" clId="{03972696-2E51-4688-BA4B-553B6C81F42C}" dt="2023-07-26T08:07:44.111" v="212" actId="478"/>
          <ac:spMkLst>
            <pc:docMk/>
            <pc:sldMk cId="1097606354" sldId="280"/>
            <ac:spMk id="15" creationId="{5B11698D-4546-454D-BBB9-00FC12958F9D}"/>
          </ac:spMkLst>
        </pc:spChg>
      </pc:sldChg>
      <pc:sldChg chg="delSp modSp mod">
        <pc:chgData name="Siegbert" userId="2af4d44886c067cc" providerId="LiveId" clId="{03972696-2E51-4688-BA4B-553B6C81F42C}" dt="2023-07-26T08:07:47.728" v="213" actId="478"/>
        <pc:sldMkLst>
          <pc:docMk/>
          <pc:sldMk cId="2648612431" sldId="281"/>
        </pc:sldMkLst>
        <pc:spChg chg="mod">
          <ac:chgData name="Siegbert" userId="2af4d44886c067cc" providerId="LiveId" clId="{03972696-2E51-4688-BA4B-553B6C81F42C}" dt="2023-07-20T13:58:44.622" v="161" actId="6549"/>
          <ac:spMkLst>
            <pc:docMk/>
            <pc:sldMk cId="2648612431" sldId="281"/>
            <ac:spMk id="3" creationId="{8F8CF82F-AEA5-4BDB-A58E-73AA56BFF8A1}"/>
          </ac:spMkLst>
        </pc:spChg>
        <pc:spChg chg="mod">
          <ac:chgData name="Siegbert" userId="2af4d44886c067cc" providerId="LiveId" clId="{03972696-2E51-4688-BA4B-553B6C81F42C}" dt="2023-07-20T13:58:52.613" v="177" actId="6549"/>
          <ac:spMkLst>
            <pc:docMk/>
            <pc:sldMk cId="2648612431" sldId="281"/>
            <ac:spMk id="9" creationId="{9C3AC6F1-1D0E-4751-B95F-AD7735AAD502}"/>
          </ac:spMkLst>
        </pc:spChg>
        <pc:spChg chg="del">
          <ac:chgData name="Siegbert" userId="2af4d44886c067cc" providerId="LiveId" clId="{03972696-2E51-4688-BA4B-553B6C81F42C}" dt="2023-07-26T08:07:47.728" v="213" actId="478"/>
          <ac:spMkLst>
            <pc:docMk/>
            <pc:sldMk cId="2648612431" sldId="281"/>
            <ac:spMk id="15" creationId="{5B11698D-4546-454D-BBB9-00FC12958F9D}"/>
          </ac:spMkLst>
        </pc:spChg>
      </pc:sldChg>
    </pc:docChg>
  </pc:docChgLst>
  <pc:docChgLst>
    <pc:chgData name="Siegbert Rudolph" userId="2af4d44886c067cc" providerId="LiveId" clId="{17569F88-8762-45CB-B7EA-25F3FC49C126}"/>
    <pc:docChg chg="addSld modSld">
      <pc:chgData name="Siegbert Rudolph" userId="2af4d44886c067cc" providerId="LiveId" clId="{17569F88-8762-45CB-B7EA-25F3FC49C126}" dt="2023-09-27T07:38:40.572" v="0"/>
      <pc:docMkLst>
        <pc:docMk/>
      </pc:docMkLst>
      <pc:sldChg chg="add">
        <pc:chgData name="Siegbert Rudolph" userId="2af4d44886c067cc" providerId="LiveId" clId="{17569F88-8762-45CB-B7EA-25F3FC49C126}" dt="2023-09-27T07:38:40.572" v="0"/>
        <pc:sldMkLst>
          <pc:docMk/>
          <pc:sldMk cId="2266861353" sldId="282"/>
        </pc:sldMkLst>
      </pc:sldChg>
    </pc:docChg>
  </pc:docChgLst>
  <pc:docChgLst>
    <pc:chgData name="Siegbert Rudolph" userId="2af4d44886c067cc" providerId="LiveId" clId="{EF8AF096-E929-4DA3-821D-C424D62DA15F}"/>
    <pc:docChg chg="custSel modSld">
      <pc:chgData name="Siegbert Rudolph" userId="2af4d44886c067cc" providerId="LiveId" clId="{EF8AF096-E929-4DA3-821D-C424D62DA15F}" dt="2022-07-08T16:23:49.710" v="64" actId="1076"/>
      <pc:docMkLst>
        <pc:docMk/>
      </pc:docMkLst>
      <pc:sldChg chg="modSp mod">
        <pc:chgData name="Siegbert Rudolph" userId="2af4d44886c067cc" providerId="LiveId" clId="{EF8AF096-E929-4DA3-821D-C424D62DA15F}" dt="2022-07-08T16:23:49.663" v="4" actId="1076"/>
        <pc:sldMkLst>
          <pc:docMk/>
          <pc:sldMk cId="3618871785" sldId="256"/>
        </pc:sldMkLst>
        <pc:spChg chg="mod">
          <ac:chgData name="Siegbert Rudolph" userId="2af4d44886c067cc" providerId="LiveId" clId="{EF8AF096-E929-4DA3-821D-C424D62DA15F}" dt="2022-07-08T16:23:49.663" v="4" actId="1076"/>
          <ac:spMkLst>
            <pc:docMk/>
            <pc:sldMk cId="3618871785" sldId="256"/>
            <ac:spMk id="2" creationId="{7AAE2E54-F82C-EB1D-4667-1415E302A372}"/>
          </ac:spMkLst>
        </pc:spChg>
      </pc:sldChg>
      <pc:sldChg chg="modSp mod">
        <pc:chgData name="Siegbert Rudolph" userId="2af4d44886c067cc" providerId="LiveId" clId="{EF8AF096-E929-4DA3-821D-C424D62DA15F}" dt="2022-07-08T16:23:49.663" v="9" actId="1076"/>
        <pc:sldMkLst>
          <pc:docMk/>
          <pc:sldMk cId="3780582147" sldId="257"/>
        </pc:sldMkLst>
        <pc:spChg chg="mod">
          <ac:chgData name="Siegbert Rudolph" userId="2af4d44886c067cc" providerId="LiveId" clId="{EF8AF096-E929-4DA3-821D-C424D62DA15F}" dt="2022-07-08T16:23:49.663" v="9" actId="1076"/>
          <ac:spMkLst>
            <pc:docMk/>
            <pc:sldMk cId="3780582147" sldId="257"/>
            <ac:spMk id="2" creationId="{8834CF44-F27E-A189-9616-33A55B4D0071}"/>
          </ac:spMkLst>
        </pc:spChg>
      </pc:sldChg>
      <pc:sldChg chg="modSp mod">
        <pc:chgData name="Siegbert Rudolph" userId="2af4d44886c067cc" providerId="LiveId" clId="{EF8AF096-E929-4DA3-821D-C424D62DA15F}" dt="2022-07-08T16:23:49.678" v="19" actId="1076"/>
        <pc:sldMkLst>
          <pc:docMk/>
          <pc:sldMk cId="1227874254" sldId="258"/>
        </pc:sldMkLst>
        <pc:spChg chg="mod">
          <ac:chgData name="Siegbert Rudolph" userId="2af4d44886c067cc" providerId="LiveId" clId="{EF8AF096-E929-4DA3-821D-C424D62DA15F}" dt="2022-07-08T16:23:49.678" v="19" actId="1076"/>
          <ac:spMkLst>
            <pc:docMk/>
            <pc:sldMk cId="1227874254" sldId="258"/>
            <ac:spMk id="2" creationId="{7599D304-CF7C-CCD6-C235-95FDE1E42A24}"/>
          </ac:spMkLst>
        </pc:spChg>
      </pc:sldChg>
      <pc:sldChg chg="modSp mod">
        <pc:chgData name="Siegbert Rudolph" userId="2af4d44886c067cc" providerId="LiveId" clId="{EF8AF096-E929-4DA3-821D-C424D62DA15F}" dt="2022-07-08T16:23:49.678" v="24" actId="1076"/>
        <pc:sldMkLst>
          <pc:docMk/>
          <pc:sldMk cId="3031884092" sldId="259"/>
        </pc:sldMkLst>
        <pc:spChg chg="mod">
          <ac:chgData name="Siegbert Rudolph" userId="2af4d44886c067cc" providerId="LiveId" clId="{EF8AF096-E929-4DA3-821D-C424D62DA15F}" dt="2022-07-08T16:23:49.678" v="24" actId="1076"/>
          <ac:spMkLst>
            <pc:docMk/>
            <pc:sldMk cId="3031884092" sldId="259"/>
            <ac:spMk id="2" creationId="{5CA92760-B9B5-B433-E1B7-E4F15C193DE8}"/>
          </ac:spMkLst>
        </pc:spChg>
      </pc:sldChg>
      <pc:sldChg chg="modSp mod">
        <pc:chgData name="Siegbert Rudolph" userId="2af4d44886c067cc" providerId="LiveId" clId="{EF8AF096-E929-4DA3-821D-C424D62DA15F}" dt="2022-07-08T16:23:49.678" v="29" actId="1076"/>
        <pc:sldMkLst>
          <pc:docMk/>
          <pc:sldMk cId="139543063" sldId="260"/>
        </pc:sldMkLst>
        <pc:spChg chg="mod">
          <ac:chgData name="Siegbert Rudolph" userId="2af4d44886c067cc" providerId="LiveId" clId="{EF8AF096-E929-4DA3-821D-C424D62DA15F}" dt="2022-07-08T16:23:49.678" v="29" actId="1076"/>
          <ac:spMkLst>
            <pc:docMk/>
            <pc:sldMk cId="139543063" sldId="260"/>
            <ac:spMk id="2" creationId="{0F87A8C7-81F8-13A5-EA92-4EE8BBA0B8B5}"/>
          </ac:spMkLst>
        </pc:spChg>
      </pc:sldChg>
      <pc:sldChg chg="modSp mod">
        <pc:chgData name="Siegbert Rudolph" userId="2af4d44886c067cc" providerId="LiveId" clId="{EF8AF096-E929-4DA3-821D-C424D62DA15F}" dt="2022-07-08T16:23:49.678" v="34" actId="1076"/>
        <pc:sldMkLst>
          <pc:docMk/>
          <pc:sldMk cId="2824882883" sldId="261"/>
        </pc:sldMkLst>
        <pc:spChg chg="mod">
          <ac:chgData name="Siegbert Rudolph" userId="2af4d44886c067cc" providerId="LiveId" clId="{EF8AF096-E929-4DA3-821D-C424D62DA15F}" dt="2022-07-08T16:23:49.678" v="34" actId="1076"/>
          <ac:spMkLst>
            <pc:docMk/>
            <pc:sldMk cId="2824882883" sldId="261"/>
            <ac:spMk id="2" creationId="{9B2BB95B-10B1-0A79-1D3A-E0AEBCCE15EC}"/>
          </ac:spMkLst>
        </pc:spChg>
      </pc:sldChg>
      <pc:sldChg chg="modSp mod">
        <pc:chgData name="Siegbert Rudolph" userId="2af4d44886c067cc" providerId="LiveId" clId="{EF8AF096-E929-4DA3-821D-C424D62DA15F}" dt="2022-07-08T16:23:49.694" v="39" actId="1076"/>
        <pc:sldMkLst>
          <pc:docMk/>
          <pc:sldMk cId="1107965687" sldId="262"/>
        </pc:sldMkLst>
        <pc:spChg chg="mod">
          <ac:chgData name="Siegbert Rudolph" userId="2af4d44886c067cc" providerId="LiveId" clId="{EF8AF096-E929-4DA3-821D-C424D62DA15F}" dt="2022-07-08T16:23:49.694" v="39" actId="1076"/>
          <ac:spMkLst>
            <pc:docMk/>
            <pc:sldMk cId="1107965687" sldId="262"/>
            <ac:spMk id="2" creationId="{1704C22D-9FF4-82FA-7182-032364ED10EB}"/>
          </ac:spMkLst>
        </pc:spChg>
      </pc:sldChg>
      <pc:sldChg chg="modSp mod">
        <pc:chgData name="Siegbert Rudolph" userId="2af4d44886c067cc" providerId="LiveId" clId="{EF8AF096-E929-4DA3-821D-C424D62DA15F}" dt="2022-07-08T16:23:49.694" v="44" actId="1076"/>
        <pc:sldMkLst>
          <pc:docMk/>
          <pc:sldMk cId="395339205" sldId="263"/>
        </pc:sldMkLst>
        <pc:spChg chg="mod">
          <ac:chgData name="Siegbert Rudolph" userId="2af4d44886c067cc" providerId="LiveId" clId="{EF8AF096-E929-4DA3-821D-C424D62DA15F}" dt="2022-07-08T16:23:49.694" v="44" actId="1076"/>
          <ac:spMkLst>
            <pc:docMk/>
            <pc:sldMk cId="395339205" sldId="263"/>
            <ac:spMk id="2" creationId="{3FE5672C-527A-0169-2DD9-1A29C743AB4B}"/>
          </ac:spMkLst>
        </pc:spChg>
      </pc:sldChg>
      <pc:sldChg chg="modSp mod">
        <pc:chgData name="Siegbert Rudolph" userId="2af4d44886c067cc" providerId="LiveId" clId="{EF8AF096-E929-4DA3-821D-C424D62DA15F}" dt="2022-07-08T16:23:49.694" v="49" actId="1076"/>
        <pc:sldMkLst>
          <pc:docMk/>
          <pc:sldMk cId="659560085" sldId="271"/>
        </pc:sldMkLst>
        <pc:spChg chg="mod">
          <ac:chgData name="Siegbert Rudolph" userId="2af4d44886c067cc" providerId="LiveId" clId="{EF8AF096-E929-4DA3-821D-C424D62DA15F}" dt="2022-07-08T16:23:49.694" v="49" actId="1076"/>
          <ac:spMkLst>
            <pc:docMk/>
            <pc:sldMk cId="659560085" sldId="271"/>
            <ac:spMk id="12" creationId="{B34DBD78-6176-99B8-8EA1-C553E1F4F414}"/>
          </ac:spMkLst>
        </pc:spChg>
      </pc:sldChg>
      <pc:sldChg chg="modSp mod">
        <pc:chgData name="Siegbert Rudolph" userId="2af4d44886c067cc" providerId="LiveId" clId="{EF8AF096-E929-4DA3-821D-C424D62DA15F}" dt="2022-07-08T16:23:49.710" v="64" actId="1076"/>
        <pc:sldMkLst>
          <pc:docMk/>
          <pc:sldMk cId="714248443" sldId="278"/>
        </pc:sldMkLst>
        <pc:spChg chg="mod">
          <ac:chgData name="Siegbert Rudolph" userId="2af4d44886c067cc" providerId="LiveId" clId="{EF8AF096-E929-4DA3-821D-C424D62DA15F}" dt="2022-07-08T16:23:49.710" v="64" actId="1076"/>
          <ac:spMkLst>
            <pc:docMk/>
            <pc:sldMk cId="714248443" sldId="278"/>
            <ac:spMk id="3" creationId="{47EFB6CF-24CD-4712-E553-C78290649102}"/>
          </ac:spMkLst>
        </pc:spChg>
      </pc:sldChg>
      <pc:sldChg chg="modSp mod">
        <pc:chgData name="Siegbert Rudolph" userId="2af4d44886c067cc" providerId="LiveId" clId="{EF8AF096-E929-4DA3-821D-C424D62DA15F}" dt="2022-07-08T16:23:49.678" v="14" actId="1076"/>
        <pc:sldMkLst>
          <pc:docMk/>
          <pc:sldMk cId="2319746012" sldId="279"/>
        </pc:sldMkLst>
        <pc:spChg chg="mod">
          <ac:chgData name="Siegbert Rudolph" userId="2af4d44886c067cc" providerId="LiveId" clId="{EF8AF096-E929-4DA3-821D-C424D62DA15F}" dt="2022-07-08T16:23:49.678" v="14" actId="1076"/>
          <ac:spMkLst>
            <pc:docMk/>
            <pc:sldMk cId="2319746012" sldId="279"/>
            <ac:spMk id="2" creationId="{FFEB2B4C-7592-C880-54B3-CF4C915E3F38}"/>
          </ac:spMkLst>
        </pc:spChg>
      </pc:sldChg>
      <pc:sldChg chg="modSp mod">
        <pc:chgData name="Siegbert Rudolph" userId="2af4d44886c067cc" providerId="LiveId" clId="{EF8AF096-E929-4DA3-821D-C424D62DA15F}" dt="2022-07-08T16:23:49.694" v="54" actId="1076"/>
        <pc:sldMkLst>
          <pc:docMk/>
          <pc:sldMk cId="1097606354" sldId="280"/>
        </pc:sldMkLst>
        <pc:spChg chg="mod">
          <ac:chgData name="Siegbert Rudolph" userId="2af4d44886c067cc" providerId="LiveId" clId="{EF8AF096-E929-4DA3-821D-C424D62DA15F}" dt="2022-07-08T16:23:49.694" v="54" actId="1076"/>
          <ac:spMkLst>
            <pc:docMk/>
            <pc:sldMk cId="1097606354" sldId="280"/>
            <ac:spMk id="2" creationId="{29C74BD2-7C5A-7FA7-4A6E-A34D57493F5A}"/>
          </ac:spMkLst>
        </pc:spChg>
      </pc:sldChg>
      <pc:sldChg chg="modSp mod">
        <pc:chgData name="Siegbert Rudolph" userId="2af4d44886c067cc" providerId="LiveId" clId="{EF8AF096-E929-4DA3-821D-C424D62DA15F}" dt="2022-07-08T16:23:49.694" v="59" actId="1076"/>
        <pc:sldMkLst>
          <pc:docMk/>
          <pc:sldMk cId="2648612431" sldId="281"/>
        </pc:sldMkLst>
        <pc:spChg chg="mod">
          <ac:chgData name="Siegbert Rudolph" userId="2af4d44886c067cc" providerId="LiveId" clId="{EF8AF096-E929-4DA3-821D-C424D62DA15F}" dt="2022-07-08T16:23:49.694" v="59" actId="1076"/>
          <ac:spMkLst>
            <pc:docMk/>
            <pc:sldMk cId="2648612431" sldId="281"/>
            <ac:spMk id="2" creationId="{10D8D324-7E7F-40FE-3E51-E091AECF2EC2}"/>
          </ac:spMkLst>
        </pc:spChg>
      </pc:sldChg>
    </pc:docChg>
  </pc:docChgLst>
  <pc:docChgLst>
    <pc:chgData name="Siegbert Rudolph" userId="2af4d44886c067cc" providerId="LiveId" clId="{F399D254-BC29-4D7A-B9F0-728B21E9FC66}"/>
    <pc:docChg chg="undo custSel addSld delSld modSld">
      <pc:chgData name="Siegbert Rudolph" userId="2af4d44886c067cc" providerId="LiveId" clId="{F399D254-BC29-4D7A-B9F0-728B21E9FC66}" dt="2022-03-15T14:44:42.711" v="3873" actId="20577"/>
      <pc:docMkLst>
        <pc:docMk/>
      </pc:docMkLst>
      <pc:sldChg chg="modSp mod">
        <pc:chgData name="Siegbert Rudolph" userId="2af4d44886c067cc" providerId="LiveId" clId="{F399D254-BC29-4D7A-B9F0-728B21E9FC66}" dt="2022-03-13T13:15:28.397" v="3584" actId="20577"/>
        <pc:sldMkLst>
          <pc:docMk/>
          <pc:sldMk cId="3618871785" sldId="256"/>
        </pc:sldMkLst>
        <pc:spChg chg="mod">
          <ac:chgData name="Siegbert Rudolph" userId="2af4d44886c067cc" providerId="LiveId" clId="{F399D254-BC29-4D7A-B9F0-728B21E9FC66}" dt="2022-03-13T13:15:28.397" v="3584" actId="20577"/>
          <ac:spMkLst>
            <pc:docMk/>
            <pc:sldMk cId="3618871785" sldId="256"/>
            <ac:spMk id="5" creationId="{5CE8B1CE-982A-4626-A9C9-C34DA2752350}"/>
          </ac:spMkLst>
        </pc:spChg>
      </pc:sldChg>
      <pc:sldChg chg="addSp delSp modSp mod">
        <pc:chgData name="Siegbert Rudolph" userId="2af4d44886c067cc" providerId="LiveId" clId="{F399D254-BC29-4D7A-B9F0-728B21E9FC66}" dt="2022-03-15T10:50:46.907" v="3623" actId="313"/>
        <pc:sldMkLst>
          <pc:docMk/>
          <pc:sldMk cId="3780582147" sldId="257"/>
        </pc:sldMkLst>
        <pc:spChg chg="mod">
          <ac:chgData name="Siegbert Rudolph" userId="2af4d44886c067cc" providerId="LiveId" clId="{F399D254-BC29-4D7A-B9F0-728B21E9FC66}" dt="2022-03-12T07:06:41.141" v="2001" actId="1038"/>
          <ac:spMkLst>
            <pc:docMk/>
            <pc:sldMk cId="3780582147" sldId="257"/>
            <ac:spMk id="3" creationId="{8F8CF82F-AEA5-4BDB-A58E-73AA56BFF8A1}"/>
          </ac:spMkLst>
        </pc:spChg>
        <pc:spChg chg="add del mod">
          <ac:chgData name="Siegbert Rudolph" userId="2af4d44886c067cc" providerId="LiveId" clId="{F399D254-BC29-4D7A-B9F0-728B21E9FC66}" dt="2022-03-11T16:40:54.046" v="3" actId="478"/>
          <ac:spMkLst>
            <pc:docMk/>
            <pc:sldMk cId="3780582147" sldId="257"/>
            <ac:spMk id="5" creationId="{5C400AFF-ED63-47C7-99DC-C9A5A6890212}"/>
          </ac:spMkLst>
        </pc:spChg>
        <pc:spChg chg="add mod">
          <ac:chgData name="Siegbert Rudolph" userId="2af4d44886c067cc" providerId="LiveId" clId="{F399D254-BC29-4D7A-B9F0-728B21E9FC66}" dt="2022-03-15T10:50:46.907" v="3623" actId="313"/>
          <ac:spMkLst>
            <pc:docMk/>
            <pc:sldMk cId="3780582147" sldId="257"/>
            <ac:spMk id="6" creationId="{3BCB75A3-B19A-4CD9-85B5-C1705142D504}"/>
          </ac:spMkLst>
        </pc:spChg>
        <pc:spChg chg="add mod">
          <ac:chgData name="Siegbert Rudolph" userId="2af4d44886c067cc" providerId="LiveId" clId="{F399D254-BC29-4D7A-B9F0-728B21E9FC66}" dt="2022-03-12T07:08:26.024" v="2049" actId="20577"/>
          <ac:spMkLst>
            <pc:docMk/>
            <pc:sldMk cId="3780582147" sldId="257"/>
            <ac:spMk id="7" creationId="{F7F417CB-178F-49E5-831D-C67769212F5C}"/>
          </ac:spMkLst>
        </pc:spChg>
        <pc:spChg chg="add mod">
          <ac:chgData name="Siegbert Rudolph" userId="2af4d44886c067cc" providerId="LiveId" clId="{F399D254-BC29-4D7A-B9F0-728B21E9FC66}" dt="2022-03-11T16:43:53.180" v="72" actId="1035"/>
          <ac:spMkLst>
            <pc:docMk/>
            <pc:sldMk cId="3780582147" sldId="257"/>
            <ac:spMk id="8" creationId="{A9C27718-19A4-4DAD-A0C8-99C2B6C6D73D}"/>
          </ac:spMkLst>
        </pc:spChg>
        <pc:spChg chg="add mod">
          <ac:chgData name="Siegbert Rudolph" userId="2af4d44886c067cc" providerId="LiveId" clId="{F399D254-BC29-4D7A-B9F0-728B21E9FC66}" dt="2022-03-12T07:06:41.141" v="2001" actId="1038"/>
          <ac:spMkLst>
            <pc:docMk/>
            <pc:sldMk cId="3780582147" sldId="257"/>
            <ac:spMk id="9" creationId="{9C3AC6F1-1D0E-4751-B95F-AD7735AAD502}"/>
          </ac:spMkLst>
        </pc:spChg>
        <pc:spChg chg="add del mod">
          <ac:chgData name="Siegbert Rudolph" userId="2af4d44886c067cc" providerId="LiveId" clId="{F399D254-BC29-4D7A-B9F0-728B21E9FC66}" dt="2022-03-12T07:01:13.117" v="1923" actId="478"/>
          <ac:spMkLst>
            <pc:docMk/>
            <pc:sldMk cId="3780582147" sldId="257"/>
            <ac:spMk id="10" creationId="{69BF0893-6691-4118-B386-DBFCC61D5BFB}"/>
          </ac:spMkLst>
        </pc:spChg>
        <pc:spChg chg="add mod">
          <ac:chgData name="Siegbert Rudolph" userId="2af4d44886c067cc" providerId="LiveId" clId="{F399D254-BC29-4D7A-B9F0-728B21E9FC66}" dt="2022-03-12T07:06:41.141" v="2001" actId="1038"/>
          <ac:spMkLst>
            <pc:docMk/>
            <pc:sldMk cId="3780582147" sldId="257"/>
            <ac:spMk id="11" creationId="{786104C2-C22A-4EAB-90BC-84A35808606B}"/>
          </ac:spMkLst>
        </pc:spChg>
        <pc:spChg chg="add mod">
          <ac:chgData name="Siegbert Rudolph" userId="2af4d44886c067cc" providerId="LiveId" clId="{F399D254-BC29-4D7A-B9F0-728B21E9FC66}" dt="2022-03-12T07:07:20.236" v="2013" actId="1036"/>
          <ac:spMkLst>
            <pc:docMk/>
            <pc:sldMk cId="3780582147" sldId="257"/>
            <ac:spMk id="12" creationId="{7F681B08-4788-4805-8009-42897A3C419E}"/>
          </ac:spMkLst>
        </pc:spChg>
        <pc:spChg chg="add mod">
          <ac:chgData name="Siegbert Rudolph" userId="2af4d44886c067cc" providerId="LiveId" clId="{F399D254-BC29-4D7A-B9F0-728B21E9FC66}" dt="2022-03-12T08:18:17.116" v="3436" actId="20577"/>
          <ac:spMkLst>
            <pc:docMk/>
            <pc:sldMk cId="3780582147" sldId="257"/>
            <ac:spMk id="13" creationId="{BB3CA8E3-2170-4C21-B15C-A0D2C11C59A1}"/>
          </ac:spMkLst>
        </pc:spChg>
        <pc:spChg chg="add mod">
          <ac:chgData name="Siegbert Rudolph" userId="2af4d44886c067cc" providerId="LiveId" clId="{F399D254-BC29-4D7A-B9F0-728B21E9FC66}" dt="2022-03-12T07:07:28.850" v="2033" actId="1035"/>
          <ac:spMkLst>
            <pc:docMk/>
            <pc:sldMk cId="3780582147" sldId="257"/>
            <ac:spMk id="14" creationId="{3D24FF97-5125-43AF-9C21-968805C2AF6B}"/>
          </ac:spMkLst>
        </pc:spChg>
        <pc:spChg chg="add del mod">
          <ac:chgData name="Siegbert Rudolph" userId="2af4d44886c067cc" providerId="LiveId" clId="{F399D254-BC29-4D7A-B9F0-728B21E9FC66}" dt="2022-03-12T07:01:32.026" v="1932" actId="478"/>
          <ac:spMkLst>
            <pc:docMk/>
            <pc:sldMk cId="3780582147" sldId="257"/>
            <ac:spMk id="15" creationId="{8630071C-F25A-41E5-B7FF-DBBAA2E21904}"/>
          </ac:spMkLst>
        </pc:spChg>
        <pc:spChg chg="add mod">
          <ac:chgData name="Siegbert Rudolph" userId="2af4d44886c067cc" providerId="LiveId" clId="{F399D254-BC29-4D7A-B9F0-728B21E9FC66}" dt="2022-03-12T07:07:14.969" v="2003" actId="948"/>
          <ac:spMkLst>
            <pc:docMk/>
            <pc:sldMk cId="3780582147" sldId="257"/>
            <ac:spMk id="16" creationId="{259B87EE-30A1-4783-922B-2494484987AE}"/>
          </ac:spMkLst>
        </pc:spChg>
      </pc:sldChg>
      <pc:sldChg chg="addSp modSp mod">
        <pc:chgData name="Siegbert Rudolph" userId="2af4d44886c067cc" providerId="LiveId" clId="{F399D254-BC29-4D7A-B9F0-728B21E9FC66}" dt="2022-03-15T10:52:05.086" v="3681" actId="1038"/>
        <pc:sldMkLst>
          <pc:docMk/>
          <pc:sldMk cId="1227874254" sldId="258"/>
        </pc:sldMkLst>
        <pc:spChg chg="mod">
          <ac:chgData name="Siegbert Rudolph" userId="2af4d44886c067cc" providerId="LiveId" clId="{F399D254-BC29-4D7A-B9F0-728B21E9FC66}" dt="2022-03-15T10:52:05.086" v="3681" actId="1038"/>
          <ac:spMkLst>
            <pc:docMk/>
            <pc:sldMk cId="1227874254" sldId="258"/>
            <ac:spMk id="3" creationId="{8F8CF82F-AEA5-4BDB-A58E-73AA56BFF8A1}"/>
          </ac:spMkLst>
        </pc:spChg>
        <pc:spChg chg="add mod">
          <ac:chgData name="Siegbert Rudolph" userId="2af4d44886c067cc" providerId="LiveId" clId="{F399D254-BC29-4D7A-B9F0-728B21E9FC66}" dt="2022-03-11T16:44:04.915" v="73"/>
          <ac:spMkLst>
            <pc:docMk/>
            <pc:sldMk cId="1227874254" sldId="258"/>
            <ac:spMk id="4" creationId="{C31A5908-7051-494C-9E88-6C1B47A46B67}"/>
          </ac:spMkLst>
        </pc:spChg>
        <pc:spChg chg="add mod">
          <ac:chgData name="Siegbert Rudolph" userId="2af4d44886c067cc" providerId="LiveId" clId="{F399D254-BC29-4D7A-B9F0-728B21E9FC66}" dt="2022-03-12T10:26:01.522" v="3491" actId="20577"/>
          <ac:spMkLst>
            <pc:docMk/>
            <pc:sldMk cId="1227874254" sldId="258"/>
            <ac:spMk id="5" creationId="{3FBCDD46-616F-4E36-B163-FBFBD293195C}"/>
          </ac:spMkLst>
        </pc:spChg>
      </pc:sldChg>
      <pc:sldChg chg="addSp modSp mod">
        <pc:chgData name="Siegbert Rudolph" userId="2af4d44886c067cc" providerId="LiveId" clId="{F399D254-BC29-4D7A-B9F0-728B21E9FC66}" dt="2022-03-15T10:49:24.652" v="3604" actId="207"/>
        <pc:sldMkLst>
          <pc:docMk/>
          <pc:sldMk cId="3031884092" sldId="259"/>
        </pc:sldMkLst>
        <pc:spChg chg="mod">
          <ac:chgData name="Siegbert Rudolph" userId="2af4d44886c067cc" providerId="LiveId" clId="{F399D254-BC29-4D7A-B9F0-728B21E9FC66}" dt="2022-03-15T10:49:24.652" v="3604" actId="207"/>
          <ac:spMkLst>
            <pc:docMk/>
            <pc:sldMk cId="3031884092" sldId="259"/>
            <ac:spMk id="3" creationId="{8F8CF82F-AEA5-4BDB-A58E-73AA56BFF8A1}"/>
          </ac:spMkLst>
        </pc:spChg>
        <pc:spChg chg="add mod">
          <ac:chgData name="Siegbert Rudolph" userId="2af4d44886c067cc" providerId="LiveId" clId="{F399D254-BC29-4D7A-B9F0-728B21E9FC66}" dt="2022-03-11T16:44:09.332" v="74"/>
          <ac:spMkLst>
            <pc:docMk/>
            <pc:sldMk cId="3031884092" sldId="259"/>
            <ac:spMk id="4" creationId="{64FDCDC4-8D77-447C-8200-B12874B15038}"/>
          </ac:spMkLst>
        </pc:spChg>
        <pc:spChg chg="add mod">
          <ac:chgData name="Siegbert Rudolph" userId="2af4d44886c067cc" providerId="LiveId" clId="{F399D254-BC29-4D7A-B9F0-728B21E9FC66}" dt="2022-03-12T10:26:07.569" v="3497" actId="20577"/>
          <ac:spMkLst>
            <pc:docMk/>
            <pc:sldMk cId="3031884092" sldId="259"/>
            <ac:spMk id="5" creationId="{5F10A1A3-D683-404E-9CD9-B7695A3B9EDE}"/>
          </ac:spMkLst>
        </pc:spChg>
      </pc:sldChg>
      <pc:sldChg chg="addSp modSp mod">
        <pc:chgData name="Siegbert Rudolph" userId="2af4d44886c067cc" providerId="LiveId" clId="{F399D254-BC29-4D7A-B9F0-728B21E9FC66}" dt="2022-03-15T10:52:12.459" v="3723" actId="1038"/>
        <pc:sldMkLst>
          <pc:docMk/>
          <pc:sldMk cId="139543063" sldId="260"/>
        </pc:sldMkLst>
        <pc:spChg chg="mod">
          <ac:chgData name="Siegbert Rudolph" userId="2af4d44886c067cc" providerId="LiveId" clId="{F399D254-BC29-4D7A-B9F0-728B21E9FC66}" dt="2022-03-15T10:52:12.459" v="3723" actId="1038"/>
          <ac:spMkLst>
            <pc:docMk/>
            <pc:sldMk cId="139543063" sldId="260"/>
            <ac:spMk id="3" creationId="{8F8CF82F-AEA5-4BDB-A58E-73AA56BFF8A1}"/>
          </ac:spMkLst>
        </pc:spChg>
        <pc:spChg chg="add mod">
          <ac:chgData name="Siegbert Rudolph" userId="2af4d44886c067cc" providerId="LiveId" clId="{F399D254-BC29-4D7A-B9F0-728B21E9FC66}" dt="2022-03-11T16:44:12.819" v="75"/>
          <ac:spMkLst>
            <pc:docMk/>
            <pc:sldMk cId="139543063" sldId="260"/>
            <ac:spMk id="4" creationId="{F5720932-694C-412E-8D17-2347868BA8D1}"/>
          </ac:spMkLst>
        </pc:spChg>
        <pc:spChg chg="add mod">
          <ac:chgData name="Siegbert Rudolph" userId="2af4d44886c067cc" providerId="LiveId" clId="{F399D254-BC29-4D7A-B9F0-728B21E9FC66}" dt="2022-03-12T10:26:13.637" v="3503" actId="20577"/>
          <ac:spMkLst>
            <pc:docMk/>
            <pc:sldMk cId="139543063" sldId="260"/>
            <ac:spMk id="5" creationId="{43A2D4B1-00CA-4432-A021-73E30BECC975}"/>
          </ac:spMkLst>
        </pc:spChg>
      </pc:sldChg>
      <pc:sldChg chg="addSp modSp mod">
        <pc:chgData name="Siegbert Rudolph" userId="2af4d44886c067cc" providerId="LiveId" clId="{F399D254-BC29-4D7A-B9F0-728B21E9FC66}" dt="2022-03-15T10:49:38.978" v="3606" actId="207"/>
        <pc:sldMkLst>
          <pc:docMk/>
          <pc:sldMk cId="2824882883" sldId="261"/>
        </pc:sldMkLst>
        <pc:spChg chg="mod">
          <ac:chgData name="Siegbert Rudolph" userId="2af4d44886c067cc" providerId="LiveId" clId="{F399D254-BC29-4D7A-B9F0-728B21E9FC66}" dt="2022-03-15T10:49:38.978" v="3606" actId="207"/>
          <ac:spMkLst>
            <pc:docMk/>
            <pc:sldMk cId="2824882883" sldId="261"/>
            <ac:spMk id="3" creationId="{8F8CF82F-AEA5-4BDB-A58E-73AA56BFF8A1}"/>
          </ac:spMkLst>
        </pc:spChg>
        <pc:spChg chg="add mod">
          <ac:chgData name="Siegbert Rudolph" userId="2af4d44886c067cc" providerId="LiveId" clId="{F399D254-BC29-4D7A-B9F0-728B21E9FC66}" dt="2022-03-11T16:44:16.860" v="76"/>
          <ac:spMkLst>
            <pc:docMk/>
            <pc:sldMk cId="2824882883" sldId="261"/>
            <ac:spMk id="4" creationId="{7E5DAD06-E89C-4FE0-8875-65FA45DDBFC9}"/>
          </ac:spMkLst>
        </pc:spChg>
        <pc:spChg chg="add mod">
          <ac:chgData name="Siegbert Rudolph" userId="2af4d44886c067cc" providerId="LiveId" clId="{F399D254-BC29-4D7A-B9F0-728B21E9FC66}" dt="2022-03-12T10:26:19.494" v="3509" actId="20577"/>
          <ac:spMkLst>
            <pc:docMk/>
            <pc:sldMk cId="2824882883" sldId="261"/>
            <ac:spMk id="5" creationId="{8A1F4AB9-3C26-4704-B83C-DF05325D198D}"/>
          </ac:spMkLst>
        </pc:spChg>
      </pc:sldChg>
      <pc:sldChg chg="addSp modSp mod">
        <pc:chgData name="Siegbert Rudolph" userId="2af4d44886c067cc" providerId="LiveId" clId="{F399D254-BC29-4D7A-B9F0-728B21E9FC66}" dt="2022-03-15T10:52:19.911" v="3765" actId="1038"/>
        <pc:sldMkLst>
          <pc:docMk/>
          <pc:sldMk cId="1107965687" sldId="262"/>
        </pc:sldMkLst>
        <pc:spChg chg="mod">
          <ac:chgData name="Siegbert Rudolph" userId="2af4d44886c067cc" providerId="LiveId" clId="{F399D254-BC29-4D7A-B9F0-728B21E9FC66}" dt="2022-03-15T10:52:19.911" v="3765" actId="1038"/>
          <ac:spMkLst>
            <pc:docMk/>
            <pc:sldMk cId="1107965687" sldId="262"/>
            <ac:spMk id="3" creationId="{8F8CF82F-AEA5-4BDB-A58E-73AA56BFF8A1}"/>
          </ac:spMkLst>
        </pc:spChg>
        <pc:spChg chg="add mod">
          <ac:chgData name="Siegbert Rudolph" userId="2af4d44886c067cc" providerId="LiveId" clId="{F399D254-BC29-4D7A-B9F0-728B21E9FC66}" dt="2022-03-11T16:44:20.728" v="77"/>
          <ac:spMkLst>
            <pc:docMk/>
            <pc:sldMk cId="1107965687" sldId="262"/>
            <ac:spMk id="4" creationId="{46E9F23D-C4CE-46AC-971E-458C999E2F2B}"/>
          </ac:spMkLst>
        </pc:spChg>
        <pc:spChg chg="add mod">
          <ac:chgData name="Siegbert Rudolph" userId="2af4d44886c067cc" providerId="LiveId" clId="{F399D254-BC29-4D7A-B9F0-728B21E9FC66}" dt="2022-03-12T10:26:27.439" v="3515" actId="20577"/>
          <ac:spMkLst>
            <pc:docMk/>
            <pc:sldMk cId="1107965687" sldId="262"/>
            <ac:spMk id="5" creationId="{BAC17E68-39C9-4366-B74C-79FCE526284C}"/>
          </ac:spMkLst>
        </pc:spChg>
      </pc:sldChg>
      <pc:sldChg chg="addSp delSp modSp mod">
        <pc:chgData name="Siegbert Rudolph" userId="2af4d44886c067cc" providerId="LiveId" clId="{F399D254-BC29-4D7A-B9F0-728B21E9FC66}" dt="2022-03-15T10:50:09.255" v="3619" actId="478"/>
        <pc:sldMkLst>
          <pc:docMk/>
          <pc:sldMk cId="395339205" sldId="263"/>
        </pc:sldMkLst>
        <pc:spChg chg="mod">
          <ac:chgData name="Siegbert Rudolph" userId="2af4d44886c067cc" providerId="LiveId" clId="{F399D254-BC29-4D7A-B9F0-728B21E9FC66}" dt="2022-03-15T10:50:06.427" v="3618" actId="114"/>
          <ac:spMkLst>
            <pc:docMk/>
            <pc:sldMk cId="395339205" sldId="263"/>
            <ac:spMk id="3" creationId="{8F8CF82F-AEA5-4BDB-A58E-73AA56BFF8A1}"/>
          </ac:spMkLst>
        </pc:spChg>
        <pc:spChg chg="add mod">
          <ac:chgData name="Siegbert Rudolph" userId="2af4d44886c067cc" providerId="LiveId" clId="{F399D254-BC29-4D7A-B9F0-728B21E9FC66}" dt="2022-03-11T16:44:24.394" v="78"/>
          <ac:spMkLst>
            <pc:docMk/>
            <pc:sldMk cId="395339205" sldId="263"/>
            <ac:spMk id="4" creationId="{51CB6819-9E14-40F5-8D42-A8ED34153F2D}"/>
          </ac:spMkLst>
        </pc:spChg>
        <pc:spChg chg="add mod">
          <ac:chgData name="Siegbert Rudolph" userId="2af4d44886c067cc" providerId="LiveId" clId="{F399D254-BC29-4D7A-B9F0-728B21E9FC66}" dt="2022-03-12T10:26:34.192" v="3521" actId="20577"/>
          <ac:spMkLst>
            <pc:docMk/>
            <pc:sldMk cId="395339205" sldId="263"/>
            <ac:spMk id="5" creationId="{48D5C3DD-4E5A-4B07-9385-0E918F87D660}"/>
          </ac:spMkLst>
        </pc:spChg>
        <pc:spChg chg="add del mod">
          <ac:chgData name="Siegbert Rudolph" userId="2af4d44886c067cc" providerId="LiveId" clId="{F399D254-BC29-4D7A-B9F0-728B21E9FC66}" dt="2022-03-15T10:50:09.255" v="3619" actId="478"/>
          <ac:spMkLst>
            <pc:docMk/>
            <pc:sldMk cId="395339205" sldId="263"/>
            <ac:spMk id="6" creationId="{08B777F9-D79A-495B-BB89-FDC3AC280D4C}"/>
          </ac:spMkLst>
        </pc:spChg>
      </pc:sldChg>
      <pc:sldChg chg="addSp modSp add del">
        <pc:chgData name="Siegbert Rudolph" userId="2af4d44886c067cc" providerId="LiveId" clId="{F399D254-BC29-4D7A-B9F0-728B21E9FC66}" dt="2022-03-11T16:46:45.153" v="96" actId="47"/>
        <pc:sldMkLst>
          <pc:docMk/>
          <pc:sldMk cId="4026463061" sldId="264"/>
        </pc:sldMkLst>
        <pc:spChg chg="add mod">
          <ac:chgData name="Siegbert Rudolph" userId="2af4d44886c067cc" providerId="LiveId" clId="{F399D254-BC29-4D7A-B9F0-728B21E9FC66}" dt="2022-03-11T16:44:37.324" v="80"/>
          <ac:spMkLst>
            <pc:docMk/>
            <pc:sldMk cId="4026463061" sldId="264"/>
            <ac:spMk id="4" creationId="{08576306-63A3-4819-B945-EC7A123FAE49}"/>
          </ac:spMkLst>
        </pc:spChg>
      </pc:sldChg>
      <pc:sldChg chg="addSp modSp add del">
        <pc:chgData name="Siegbert Rudolph" userId="2af4d44886c067cc" providerId="LiveId" clId="{F399D254-BC29-4D7A-B9F0-728B21E9FC66}" dt="2022-03-11T16:46:45.482" v="97" actId="47"/>
        <pc:sldMkLst>
          <pc:docMk/>
          <pc:sldMk cId="3610406075" sldId="265"/>
        </pc:sldMkLst>
        <pc:spChg chg="add mod">
          <ac:chgData name="Siegbert Rudolph" userId="2af4d44886c067cc" providerId="LiveId" clId="{F399D254-BC29-4D7A-B9F0-728B21E9FC66}" dt="2022-03-11T16:44:41.349" v="81"/>
          <ac:spMkLst>
            <pc:docMk/>
            <pc:sldMk cId="3610406075" sldId="265"/>
            <ac:spMk id="4" creationId="{9A45D454-B145-4A2A-A50F-3CD22FF8403F}"/>
          </ac:spMkLst>
        </pc:spChg>
      </pc:sldChg>
      <pc:sldChg chg="addSp modSp add del">
        <pc:chgData name="Siegbert Rudolph" userId="2af4d44886c067cc" providerId="LiveId" clId="{F399D254-BC29-4D7A-B9F0-728B21E9FC66}" dt="2022-03-11T16:46:45.827" v="98" actId="47"/>
        <pc:sldMkLst>
          <pc:docMk/>
          <pc:sldMk cId="1088922400" sldId="266"/>
        </pc:sldMkLst>
        <pc:spChg chg="add mod">
          <ac:chgData name="Siegbert Rudolph" userId="2af4d44886c067cc" providerId="LiveId" clId="{F399D254-BC29-4D7A-B9F0-728B21E9FC66}" dt="2022-03-11T16:44:44.722" v="82"/>
          <ac:spMkLst>
            <pc:docMk/>
            <pc:sldMk cId="1088922400" sldId="266"/>
            <ac:spMk id="4" creationId="{80C44956-8CBD-4FDD-A742-77F34F87B880}"/>
          </ac:spMkLst>
        </pc:spChg>
      </pc:sldChg>
      <pc:sldChg chg="addSp modSp add del">
        <pc:chgData name="Siegbert Rudolph" userId="2af4d44886c067cc" providerId="LiveId" clId="{F399D254-BC29-4D7A-B9F0-728B21E9FC66}" dt="2022-03-11T16:46:46.146" v="99" actId="47"/>
        <pc:sldMkLst>
          <pc:docMk/>
          <pc:sldMk cId="2815343581" sldId="267"/>
        </pc:sldMkLst>
        <pc:spChg chg="add mod">
          <ac:chgData name="Siegbert Rudolph" userId="2af4d44886c067cc" providerId="LiveId" clId="{F399D254-BC29-4D7A-B9F0-728B21E9FC66}" dt="2022-03-11T16:44:48.689" v="83"/>
          <ac:spMkLst>
            <pc:docMk/>
            <pc:sldMk cId="2815343581" sldId="267"/>
            <ac:spMk id="4" creationId="{AF3546C7-7F92-4FD7-9504-E5A934ACE85C}"/>
          </ac:spMkLst>
        </pc:spChg>
      </pc:sldChg>
      <pc:sldChg chg="addSp modSp add del">
        <pc:chgData name="Siegbert Rudolph" userId="2af4d44886c067cc" providerId="LiveId" clId="{F399D254-BC29-4D7A-B9F0-728B21E9FC66}" dt="2022-03-11T16:46:46.484" v="100" actId="47"/>
        <pc:sldMkLst>
          <pc:docMk/>
          <pc:sldMk cId="1243780384" sldId="268"/>
        </pc:sldMkLst>
        <pc:spChg chg="add mod">
          <ac:chgData name="Siegbert Rudolph" userId="2af4d44886c067cc" providerId="LiveId" clId="{F399D254-BC29-4D7A-B9F0-728B21E9FC66}" dt="2022-03-11T16:44:53.688" v="84"/>
          <ac:spMkLst>
            <pc:docMk/>
            <pc:sldMk cId="1243780384" sldId="268"/>
            <ac:spMk id="4" creationId="{7C4D1C95-B469-4A2E-A02D-77DC0FE453AA}"/>
          </ac:spMkLst>
        </pc:spChg>
      </pc:sldChg>
      <pc:sldChg chg="addSp delSp modSp add del mod">
        <pc:chgData name="Siegbert Rudolph" userId="2af4d44886c067cc" providerId="LiveId" clId="{F399D254-BC29-4D7A-B9F0-728B21E9FC66}" dt="2022-03-11T16:46:47.166" v="101" actId="47"/>
        <pc:sldMkLst>
          <pc:docMk/>
          <pc:sldMk cId="1361852084" sldId="269"/>
        </pc:sldMkLst>
        <pc:spChg chg="add mod">
          <ac:chgData name="Siegbert Rudolph" userId="2af4d44886c067cc" providerId="LiveId" clId="{F399D254-BC29-4D7A-B9F0-728B21E9FC66}" dt="2022-03-11T16:44:57.898" v="85"/>
          <ac:spMkLst>
            <pc:docMk/>
            <pc:sldMk cId="1361852084" sldId="269"/>
            <ac:spMk id="4" creationId="{2F51B087-680A-4B93-A9E5-683F2FB4BBC3}"/>
          </ac:spMkLst>
        </pc:spChg>
        <pc:spChg chg="add del mod">
          <ac:chgData name="Siegbert Rudolph" userId="2af4d44886c067cc" providerId="LiveId" clId="{F399D254-BC29-4D7A-B9F0-728B21E9FC66}" dt="2022-03-11T16:45:06.786" v="87" actId="478"/>
          <ac:spMkLst>
            <pc:docMk/>
            <pc:sldMk cId="1361852084" sldId="269"/>
            <ac:spMk id="5" creationId="{958718CE-DD0E-45DC-A28E-E997E26C3613}"/>
          </ac:spMkLst>
        </pc:spChg>
      </pc:sldChg>
      <pc:sldChg chg="addSp modSp add del">
        <pc:chgData name="Siegbert Rudolph" userId="2af4d44886c067cc" providerId="LiveId" clId="{F399D254-BC29-4D7A-B9F0-728B21E9FC66}" dt="2022-03-11T16:46:47.590" v="102" actId="47"/>
        <pc:sldMkLst>
          <pc:docMk/>
          <pc:sldMk cId="3024661381" sldId="270"/>
        </pc:sldMkLst>
        <pc:spChg chg="add mod">
          <ac:chgData name="Siegbert Rudolph" userId="2af4d44886c067cc" providerId="LiveId" clId="{F399D254-BC29-4D7A-B9F0-728B21E9FC66}" dt="2022-03-11T16:45:14.061" v="88"/>
          <ac:spMkLst>
            <pc:docMk/>
            <pc:sldMk cId="3024661381" sldId="270"/>
            <ac:spMk id="4" creationId="{0094EFB8-AF51-4765-84CB-1B47B5A8F09B}"/>
          </ac:spMkLst>
        </pc:spChg>
      </pc:sldChg>
      <pc:sldChg chg="addSp delSp modSp new mod modTransition delAnim modAnim">
        <pc:chgData name="Siegbert Rudolph" userId="2af4d44886c067cc" providerId="LiveId" clId="{F399D254-BC29-4D7A-B9F0-728B21E9FC66}" dt="2022-03-12T10:28:02.885" v="3529" actId="113"/>
        <pc:sldMkLst>
          <pc:docMk/>
          <pc:sldMk cId="659560085" sldId="271"/>
        </pc:sldMkLst>
        <pc:spChg chg="add mod">
          <ac:chgData name="Siegbert Rudolph" userId="2af4d44886c067cc" providerId="LiveId" clId="{F399D254-BC29-4D7A-B9F0-728B21E9FC66}" dt="2022-03-11T16:44:33.565" v="79"/>
          <ac:spMkLst>
            <pc:docMk/>
            <pc:sldMk cId="659560085" sldId="271"/>
            <ac:spMk id="2" creationId="{0EAA3925-4197-459D-B12D-7E0D4ED905A5}"/>
          </ac:spMkLst>
        </pc:spChg>
        <pc:spChg chg="add mod">
          <ac:chgData name="Siegbert Rudolph" userId="2af4d44886c067cc" providerId="LiveId" clId="{F399D254-BC29-4D7A-B9F0-728B21E9FC66}" dt="2022-03-12T07:33:35.158" v="2426" actId="6549"/>
          <ac:spMkLst>
            <pc:docMk/>
            <pc:sldMk cId="659560085" sldId="271"/>
            <ac:spMk id="3" creationId="{766C7572-1EB6-408C-B314-9819F798E005}"/>
          </ac:spMkLst>
        </pc:spChg>
        <pc:spChg chg="add mod">
          <ac:chgData name="Siegbert Rudolph" userId="2af4d44886c067cc" providerId="LiveId" clId="{F399D254-BC29-4D7A-B9F0-728B21E9FC66}" dt="2022-03-12T07:31:03.709" v="2304" actId="1037"/>
          <ac:spMkLst>
            <pc:docMk/>
            <pc:sldMk cId="659560085" sldId="271"/>
            <ac:spMk id="4" creationId="{F7A35F64-EDDA-4928-83FB-3042F2D8A10C}"/>
          </ac:spMkLst>
        </pc:spChg>
        <pc:spChg chg="add mod">
          <ac:chgData name="Siegbert Rudolph" userId="2af4d44886c067cc" providerId="LiveId" clId="{F399D254-BC29-4D7A-B9F0-728B21E9FC66}" dt="2022-03-12T07:31:03.709" v="2304" actId="1037"/>
          <ac:spMkLst>
            <pc:docMk/>
            <pc:sldMk cId="659560085" sldId="271"/>
            <ac:spMk id="5" creationId="{E5ECF3CA-4F37-41AB-ACDD-1115909BABA7}"/>
          </ac:spMkLst>
        </pc:spChg>
        <pc:spChg chg="add mod">
          <ac:chgData name="Siegbert Rudolph" userId="2af4d44886c067cc" providerId="LiveId" clId="{F399D254-BC29-4D7A-B9F0-728B21E9FC66}" dt="2022-03-12T07:31:03.709" v="2304" actId="1037"/>
          <ac:spMkLst>
            <pc:docMk/>
            <pc:sldMk cId="659560085" sldId="271"/>
            <ac:spMk id="6" creationId="{003B8CC4-1B20-4F28-8C97-282BF8D90182}"/>
          </ac:spMkLst>
        </pc:spChg>
        <pc:spChg chg="add mod">
          <ac:chgData name="Siegbert Rudolph" userId="2af4d44886c067cc" providerId="LiveId" clId="{F399D254-BC29-4D7A-B9F0-728B21E9FC66}" dt="2022-03-12T07:31:03.709" v="2304" actId="1037"/>
          <ac:spMkLst>
            <pc:docMk/>
            <pc:sldMk cId="659560085" sldId="271"/>
            <ac:spMk id="7" creationId="{76711AAD-7F35-4FFD-966A-DB83DAFE8CDE}"/>
          </ac:spMkLst>
        </pc:spChg>
        <pc:spChg chg="add mod">
          <ac:chgData name="Siegbert Rudolph" userId="2af4d44886c067cc" providerId="LiveId" clId="{F399D254-BC29-4D7A-B9F0-728B21E9FC66}" dt="2022-03-12T07:31:03.709" v="2304" actId="1037"/>
          <ac:spMkLst>
            <pc:docMk/>
            <pc:sldMk cId="659560085" sldId="271"/>
            <ac:spMk id="8" creationId="{06DE9095-D40A-4DD5-81E0-ACE41EF81BC0}"/>
          </ac:spMkLst>
        </pc:spChg>
        <pc:spChg chg="add mod">
          <ac:chgData name="Siegbert Rudolph" userId="2af4d44886c067cc" providerId="LiveId" clId="{F399D254-BC29-4D7A-B9F0-728B21E9FC66}" dt="2022-03-12T07:31:03.709" v="2304" actId="1037"/>
          <ac:spMkLst>
            <pc:docMk/>
            <pc:sldMk cId="659560085" sldId="271"/>
            <ac:spMk id="9" creationId="{C34E5E21-0AF6-4C77-A0BE-E8EA8A376692}"/>
          </ac:spMkLst>
        </pc:spChg>
        <pc:spChg chg="add mod">
          <ac:chgData name="Siegbert Rudolph" userId="2af4d44886c067cc" providerId="LiveId" clId="{F399D254-BC29-4D7A-B9F0-728B21E9FC66}" dt="2022-03-12T07:31:03.709" v="2304" actId="1037"/>
          <ac:spMkLst>
            <pc:docMk/>
            <pc:sldMk cId="659560085" sldId="271"/>
            <ac:spMk id="10" creationId="{5D80AB82-E29F-4F77-A5F5-3326DABC0F84}"/>
          </ac:spMkLst>
        </pc:spChg>
        <pc:spChg chg="add mod">
          <ac:chgData name="Siegbert Rudolph" userId="2af4d44886c067cc" providerId="LiveId" clId="{F399D254-BC29-4D7A-B9F0-728B21E9FC66}" dt="2022-03-12T07:31:03.709" v="2304" actId="1037"/>
          <ac:spMkLst>
            <pc:docMk/>
            <pc:sldMk cId="659560085" sldId="271"/>
            <ac:spMk id="11" creationId="{1CCDE2C2-99CA-433A-969E-9FD2FE373AA2}"/>
          </ac:spMkLst>
        </pc:spChg>
        <pc:spChg chg="add del mod">
          <ac:chgData name="Siegbert Rudolph" userId="2af4d44886c067cc" providerId="LiveId" clId="{F399D254-BC29-4D7A-B9F0-728B21E9FC66}" dt="2022-03-12T07:30:42.378" v="2283" actId="478"/>
          <ac:spMkLst>
            <pc:docMk/>
            <pc:sldMk cId="659560085" sldId="271"/>
            <ac:spMk id="12" creationId="{5314F05A-42F5-46C4-BF9E-9CFBF8C7C902}"/>
          </ac:spMkLst>
        </pc:spChg>
        <pc:spChg chg="add del mod">
          <ac:chgData name="Siegbert Rudolph" userId="2af4d44886c067cc" providerId="LiveId" clId="{F399D254-BC29-4D7A-B9F0-728B21E9FC66}" dt="2022-03-12T07:30:42.378" v="2283" actId="478"/>
          <ac:spMkLst>
            <pc:docMk/>
            <pc:sldMk cId="659560085" sldId="271"/>
            <ac:spMk id="13" creationId="{AA7A3414-1A14-4F9D-A941-CA38B32CFE0A}"/>
          </ac:spMkLst>
        </pc:spChg>
        <pc:spChg chg="add del mod">
          <ac:chgData name="Siegbert Rudolph" userId="2af4d44886c067cc" providerId="LiveId" clId="{F399D254-BC29-4D7A-B9F0-728B21E9FC66}" dt="2022-03-12T07:30:42.378" v="2283" actId="478"/>
          <ac:spMkLst>
            <pc:docMk/>
            <pc:sldMk cId="659560085" sldId="271"/>
            <ac:spMk id="14" creationId="{D8A19C72-1DDA-4C18-83E0-0604EB687986}"/>
          </ac:spMkLst>
        </pc:spChg>
        <pc:spChg chg="add del mod">
          <ac:chgData name="Siegbert Rudolph" userId="2af4d44886c067cc" providerId="LiveId" clId="{F399D254-BC29-4D7A-B9F0-728B21E9FC66}" dt="2022-03-12T07:30:42.378" v="2283" actId="478"/>
          <ac:spMkLst>
            <pc:docMk/>
            <pc:sldMk cId="659560085" sldId="271"/>
            <ac:spMk id="15" creationId="{3F009E52-975B-480E-BAF7-26C83E8E1270}"/>
          </ac:spMkLst>
        </pc:spChg>
        <pc:spChg chg="add del mod">
          <ac:chgData name="Siegbert Rudolph" userId="2af4d44886c067cc" providerId="LiveId" clId="{F399D254-BC29-4D7A-B9F0-728B21E9FC66}" dt="2022-03-12T07:30:42.378" v="2283" actId="478"/>
          <ac:spMkLst>
            <pc:docMk/>
            <pc:sldMk cId="659560085" sldId="271"/>
            <ac:spMk id="16" creationId="{A022958A-2A14-4E87-8ECF-92BA943B3542}"/>
          </ac:spMkLst>
        </pc:spChg>
        <pc:spChg chg="add del mod">
          <ac:chgData name="Siegbert Rudolph" userId="2af4d44886c067cc" providerId="LiveId" clId="{F399D254-BC29-4D7A-B9F0-728B21E9FC66}" dt="2022-03-12T07:30:42.378" v="2283" actId="478"/>
          <ac:spMkLst>
            <pc:docMk/>
            <pc:sldMk cId="659560085" sldId="271"/>
            <ac:spMk id="17" creationId="{34B192B5-A917-4E54-A82F-B05C8BFF62EC}"/>
          </ac:spMkLst>
        </pc:spChg>
        <pc:spChg chg="add del mod">
          <ac:chgData name="Siegbert Rudolph" userId="2af4d44886c067cc" providerId="LiveId" clId="{F399D254-BC29-4D7A-B9F0-728B21E9FC66}" dt="2022-03-12T07:30:42.378" v="2283" actId="478"/>
          <ac:spMkLst>
            <pc:docMk/>
            <pc:sldMk cId="659560085" sldId="271"/>
            <ac:spMk id="18" creationId="{3C53EB31-22D9-40BD-A342-8789A86A2BB2}"/>
          </ac:spMkLst>
        </pc:spChg>
        <pc:spChg chg="add del mod">
          <ac:chgData name="Siegbert Rudolph" userId="2af4d44886c067cc" providerId="LiveId" clId="{F399D254-BC29-4D7A-B9F0-728B21E9FC66}" dt="2022-03-12T07:30:42.378" v="2283" actId="478"/>
          <ac:spMkLst>
            <pc:docMk/>
            <pc:sldMk cId="659560085" sldId="271"/>
            <ac:spMk id="19" creationId="{E7B87FE4-BECC-42AB-A6E8-C504DD14CDA0}"/>
          </ac:spMkLst>
        </pc:spChg>
        <pc:spChg chg="add del mod">
          <ac:chgData name="Siegbert Rudolph" userId="2af4d44886c067cc" providerId="LiveId" clId="{F399D254-BC29-4D7A-B9F0-728B21E9FC66}" dt="2022-03-11T17:16:37.456" v="1238" actId="478"/>
          <ac:spMkLst>
            <pc:docMk/>
            <pc:sldMk cId="659560085" sldId="271"/>
            <ac:spMk id="20" creationId="{A7B69E21-3D87-4ECD-A0B0-D2B82B5A2163}"/>
          </ac:spMkLst>
        </pc:spChg>
        <pc:spChg chg="add del mod">
          <ac:chgData name="Siegbert Rudolph" userId="2af4d44886c067cc" providerId="LiveId" clId="{F399D254-BC29-4D7A-B9F0-728B21E9FC66}" dt="2022-03-11T17:16:44.888" v="1245" actId="478"/>
          <ac:spMkLst>
            <pc:docMk/>
            <pc:sldMk cId="659560085" sldId="271"/>
            <ac:spMk id="21" creationId="{5FA80168-D9CE-4D3F-B0EF-3A2639D632A5}"/>
          </ac:spMkLst>
        </pc:spChg>
        <pc:spChg chg="add del mod">
          <ac:chgData name="Siegbert Rudolph" userId="2af4d44886c067cc" providerId="LiveId" clId="{F399D254-BC29-4D7A-B9F0-728B21E9FC66}" dt="2022-03-11T17:16:44.167" v="1244" actId="478"/>
          <ac:spMkLst>
            <pc:docMk/>
            <pc:sldMk cId="659560085" sldId="271"/>
            <ac:spMk id="22" creationId="{3D19790C-078E-4D67-B33F-11134FB42C60}"/>
          </ac:spMkLst>
        </pc:spChg>
        <pc:spChg chg="add del mod">
          <ac:chgData name="Siegbert Rudolph" userId="2af4d44886c067cc" providerId="LiveId" clId="{F399D254-BC29-4D7A-B9F0-728B21E9FC66}" dt="2022-03-11T17:16:43.076" v="1243" actId="478"/>
          <ac:spMkLst>
            <pc:docMk/>
            <pc:sldMk cId="659560085" sldId="271"/>
            <ac:spMk id="23" creationId="{A8BCF064-BD34-4E33-BA56-45F5FB219568}"/>
          </ac:spMkLst>
        </pc:spChg>
        <pc:spChg chg="add del mod">
          <ac:chgData name="Siegbert Rudolph" userId="2af4d44886c067cc" providerId="LiveId" clId="{F399D254-BC29-4D7A-B9F0-728B21E9FC66}" dt="2022-03-11T17:16:42.072" v="1242" actId="478"/>
          <ac:spMkLst>
            <pc:docMk/>
            <pc:sldMk cId="659560085" sldId="271"/>
            <ac:spMk id="24" creationId="{F264ADB3-9F17-4BF9-8173-AD4C31DD2632}"/>
          </ac:spMkLst>
        </pc:spChg>
        <pc:spChg chg="add del mod">
          <ac:chgData name="Siegbert Rudolph" userId="2af4d44886c067cc" providerId="LiveId" clId="{F399D254-BC29-4D7A-B9F0-728B21E9FC66}" dt="2022-03-11T17:16:41.040" v="1241" actId="478"/>
          <ac:spMkLst>
            <pc:docMk/>
            <pc:sldMk cId="659560085" sldId="271"/>
            <ac:spMk id="25" creationId="{261A92CB-B820-46D2-8990-9DF0E45DE93F}"/>
          </ac:spMkLst>
        </pc:spChg>
        <pc:spChg chg="add del mod">
          <ac:chgData name="Siegbert Rudolph" userId="2af4d44886c067cc" providerId="LiveId" clId="{F399D254-BC29-4D7A-B9F0-728B21E9FC66}" dt="2022-03-11T17:16:40.046" v="1240" actId="478"/>
          <ac:spMkLst>
            <pc:docMk/>
            <pc:sldMk cId="659560085" sldId="271"/>
            <ac:spMk id="26" creationId="{0FF44063-5E28-46F2-BA17-1218C505938F}"/>
          </ac:spMkLst>
        </pc:spChg>
        <pc:spChg chg="add del mod">
          <ac:chgData name="Siegbert Rudolph" userId="2af4d44886c067cc" providerId="LiveId" clId="{F399D254-BC29-4D7A-B9F0-728B21E9FC66}" dt="2022-03-11T17:16:38.726" v="1239" actId="478"/>
          <ac:spMkLst>
            <pc:docMk/>
            <pc:sldMk cId="659560085" sldId="271"/>
            <ac:spMk id="27" creationId="{F1D1A9C8-EA85-4439-A9B5-0C18C4A2E10C}"/>
          </ac:spMkLst>
        </pc:spChg>
        <pc:spChg chg="add del mod">
          <ac:chgData name="Siegbert Rudolph" userId="2af4d44886c067cc" providerId="LiveId" clId="{F399D254-BC29-4D7A-B9F0-728B21E9FC66}" dt="2022-03-11T17:15:58.704" v="1206" actId="478"/>
          <ac:spMkLst>
            <pc:docMk/>
            <pc:sldMk cId="659560085" sldId="271"/>
            <ac:spMk id="28" creationId="{D23DDB69-6946-4C68-9324-2E4B7F6946CF}"/>
          </ac:spMkLst>
        </pc:spChg>
        <pc:spChg chg="add del mod">
          <ac:chgData name="Siegbert Rudolph" userId="2af4d44886c067cc" providerId="LiveId" clId="{F399D254-BC29-4D7A-B9F0-728B21E9FC66}" dt="2022-03-11T17:15:58.704" v="1206" actId="478"/>
          <ac:spMkLst>
            <pc:docMk/>
            <pc:sldMk cId="659560085" sldId="271"/>
            <ac:spMk id="29" creationId="{BEF2EDD9-9B1F-4C6A-9B35-C5819EEBB6A5}"/>
          </ac:spMkLst>
        </pc:spChg>
        <pc:spChg chg="add mod">
          <ac:chgData name="Siegbert Rudolph" userId="2af4d44886c067cc" providerId="LiveId" clId="{F399D254-BC29-4D7A-B9F0-728B21E9FC66}" dt="2022-03-12T10:27:19.545" v="3527" actId="552"/>
          <ac:spMkLst>
            <pc:docMk/>
            <pc:sldMk cId="659560085" sldId="271"/>
            <ac:spMk id="30" creationId="{778AD2E4-9AAC-42A7-B63E-E6FE5BF9A6B6}"/>
          </ac:spMkLst>
        </pc:spChg>
        <pc:spChg chg="add del mod">
          <ac:chgData name="Siegbert Rudolph" userId="2af4d44886c067cc" providerId="LiveId" clId="{F399D254-BC29-4D7A-B9F0-728B21E9FC66}" dt="2022-03-11T17:21:45.757" v="1524" actId="478"/>
          <ac:spMkLst>
            <pc:docMk/>
            <pc:sldMk cId="659560085" sldId="271"/>
            <ac:spMk id="31" creationId="{EDBF6B15-AF51-4554-AC9F-159C8A2CA08A}"/>
          </ac:spMkLst>
        </pc:spChg>
        <pc:spChg chg="add mod">
          <ac:chgData name="Siegbert Rudolph" userId="2af4d44886c067cc" providerId="LiveId" clId="{F399D254-BC29-4D7A-B9F0-728B21E9FC66}" dt="2022-03-12T10:27:19.545" v="3527" actId="552"/>
          <ac:spMkLst>
            <pc:docMk/>
            <pc:sldMk cId="659560085" sldId="271"/>
            <ac:spMk id="32" creationId="{CECB070D-0149-431C-B38F-8EBE9CCA1CEF}"/>
          </ac:spMkLst>
        </pc:spChg>
        <pc:spChg chg="add mod">
          <ac:chgData name="Siegbert Rudolph" userId="2af4d44886c067cc" providerId="LiveId" clId="{F399D254-BC29-4D7A-B9F0-728B21E9FC66}" dt="2022-03-12T10:27:19.545" v="3527" actId="552"/>
          <ac:spMkLst>
            <pc:docMk/>
            <pc:sldMk cId="659560085" sldId="271"/>
            <ac:spMk id="33" creationId="{544E9509-BC55-435E-97C6-680871BE39B7}"/>
          </ac:spMkLst>
        </pc:spChg>
        <pc:spChg chg="add mod">
          <ac:chgData name="Siegbert Rudolph" userId="2af4d44886c067cc" providerId="LiveId" clId="{F399D254-BC29-4D7A-B9F0-728B21E9FC66}" dt="2022-03-12T10:27:19.545" v="3527" actId="552"/>
          <ac:spMkLst>
            <pc:docMk/>
            <pc:sldMk cId="659560085" sldId="271"/>
            <ac:spMk id="34" creationId="{A9D03A38-6D95-4CA4-A123-FA4EDAF10CB2}"/>
          </ac:spMkLst>
        </pc:spChg>
        <pc:spChg chg="add mod">
          <ac:chgData name="Siegbert Rudolph" userId="2af4d44886c067cc" providerId="LiveId" clId="{F399D254-BC29-4D7A-B9F0-728B21E9FC66}" dt="2022-03-12T10:27:19.545" v="3527" actId="552"/>
          <ac:spMkLst>
            <pc:docMk/>
            <pc:sldMk cId="659560085" sldId="271"/>
            <ac:spMk id="35" creationId="{EF1CD571-20D8-4604-BAC4-5113D95F8DF5}"/>
          </ac:spMkLst>
        </pc:spChg>
        <pc:spChg chg="add mod">
          <ac:chgData name="Siegbert Rudolph" userId="2af4d44886c067cc" providerId="LiveId" clId="{F399D254-BC29-4D7A-B9F0-728B21E9FC66}" dt="2022-03-12T10:27:19.545" v="3527" actId="552"/>
          <ac:spMkLst>
            <pc:docMk/>
            <pc:sldMk cId="659560085" sldId="271"/>
            <ac:spMk id="36" creationId="{3DAEDAE0-D107-411F-A7B4-4446DD532170}"/>
          </ac:spMkLst>
        </pc:spChg>
        <pc:spChg chg="add mod">
          <ac:chgData name="Siegbert Rudolph" userId="2af4d44886c067cc" providerId="LiveId" clId="{F399D254-BC29-4D7A-B9F0-728B21E9FC66}" dt="2022-03-12T10:27:19.545" v="3527" actId="552"/>
          <ac:spMkLst>
            <pc:docMk/>
            <pc:sldMk cId="659560085" sldId="271"/>
            <ac:spMk id="37" creationId="{B3596BFF-1B6E-4A85-B012-7153D27206A5}"/>
          </ac:spMkLst>
        </pc:spChg>
        <pc:spChg chg="add mod">
          <ac:chgData name="Siegbert Rudolph" userId="2af4d44886c067cc" providerId="LiveId" clId="{F399D254-BC29-4D7A-B9F0-728B21E9FC66}" dt="2022-03-12T10:27:54.767" v="3528" actId="207"/>
          <ac:spMkLst>
            <pc:docMk/>
            <pc:sldMk cId="659560085" sldId="271"/>
            <ac:spMk id="38" creationId="{E993694E-3E8F-4B15-B22E-6E00A17EA060}"/>
          </ac:spMkLst>
        </pc:spChg>
        <pc:spChg chg="add mod">
          <ac:chgData name="Siegbert Rudolph" userId="2af4d44886c067cc" providerId="LiveId" clId="{F399D254-BC29-4D7A-B9F0-728B21E9FC66}" dt="2022-03-12T10:27:54.767" v="3528" actId="207"/>
          <ac:spMkLst>
            <pc:docMk/>
            <pc:sldMk cId="659560085" sldId="271"/>
            <ac:spMk id="39" creationId="{90484C67-280A-46B1-84C3-30BF0E2D56D0}"/>
          </ac:spMkLst>
        </pc:spChg>
        <pc:spChg chg="add mod">
          <ac:chgData name="Siegbert Rudolph" userId="2af4d44886c067cc" providerId="LiveId" clId="{F399D254-BC29-4D7A-B9F0-728B21E9FC66}" dt="2022-03-12T10:27:54.767" v="3528" actId="207"/>
          <ac:spMkLst>
            <pc:docMk/>
            <pc:sldMk cId="659560085" sldId="271"/>
            <ac:spMk id="40" creationId="{065A23DF-757D-49EB-9C0A-A18362C0B905}"/>
          </ac:spMkLst>
        </pc:spChg>
        <pc:spChg chg="add mod">
          <ac:chgData name="Siegbert Rudolph" userId="2af4d44886c067cc" providerId="LiveId" clId="{F399D254-BC29-4D7A-B9F0-728B21E9FC66}" dt="2022-03-12T10:27:54.767" v="3528" actId="207"/>
          <ac:spMkLst>
            <pc:docMk/>
            <pc:sldMk cId="659560085" sldId="271"/>
            <ac:spMk id="41" creationId="{F4B05EA7-21AC-4830-B396-BD79AC8FD361}"/>
          </ac:spMkLst>
        </pc:spChg>
        <pc:spChg chg="add mod">
          <ac:chgData name="Siegbert Rudolph" userId="2af4d44886c067cc" providerId="LiveId" clId="{F399D254-BC29-4D7A-B9F0-728B21E9FC66}" dt="2022-03-12T10:27:54.767" v="3528" actId="207"/>
          <ac:spMkLst>
            <pc:docMk/>
            <pc:sldMk cId="659560085" sldId="271"/>
            <ac:spMk id="42" creationId="{0D3719D8-AFF6-48CA-AFC6-19819161543E}"/>
          </ac:spMkLst>
        </pc:spChg>
        <pc:spChg chg="add mod">
          <ac:chgData name="Siegbert Rudolph" userId="2af4d44886c067cc" providerId="LiveId" clId="{F399D254-BC29-4D7A-B9F0-728B21E9FC66}" dt="2022-03-12T10:27:54.767" v="3528" actId="207"/>
          <ac:spMkLst>
            <pc:docMk/>
            <pc:sldMk cId="659560085" sldId="271"/>
            <ac:spMk id="43" creationId="{2ECDA5BC-4235-4D69-8A60-EE24286F659F}"/>
          </ac:spMkLst>
        </pc:spChg>
        <pc:spChg chg="add mod">
          <ac:chgData name="Siegbert Rudolph" userId="2af4d44886c067cc" providerId="LiveId" clId="{F399D254-BC29-4D7A-B9F0-728B21E9FC66}" dt="2022-03-12T10:28:02.885" v="3529" actId="113"/>
          <ac:spMkLst>
            <pc:docMk/>
            <pc:sldMk cId="659560085" sldId="271"/>
            <ac:spMk id="44" creationId="{F2AD8C75-A303-4C24-93AF-A311ED79680B}"/>
          </ac:spMkLst>
        </pc:spChg>
        <pc:graphicFrameChg chg="add del modGraphic">
          <ac:chgData name="Siegbert Rudolph" userId="2af4d44886c067cc" providerId="LiveId" clId="{F399D254-BC29-4D7A-B9F0-728B21E9FC66}" dt="2022-03-12T07:14:36.028" v="2224" actId="478"/>
          <ac:graphicFrameMkLst>
            <pc:docMk/>
            <pc:sldMk cId="659560085" sldId="271"/>
            <ac:graphicFrameMk id="21" creationId="{60FB655E-2BFF-456D-BE46-6447DDF7FE16}"/>
          </ac:graphicFrameMkLst>
        </pc:graphicFrameChg>
      </pc:sldChg>
      <pc:sldChg chg="modSp del mod">
        <pc:chgData name="Siegbert Rudolph" userId="2af4d44886c067cc" providerId="LiveId" clId="{F399D254-BC29-4D7A-B9F0-728B21E9FC66}" dt="2022-03-12T07:51:20.513" v="2676" actId="47"/>
        <pc:sldMkLst>
          <pc:docMk/>
          <pc:sldMk cId="335777791" sldId="272"/>
        </pc:sldMkLst>
        <pc:spChg chg="mod">
          <ac:chgData name="Siegbert Rudolph" userId="2af4d44886c067cc" providerId="LiveId" clId="{F399D254-BC29-4D7A-B9F0-728B21E9FC66}" dt="2022-03-11T16:51:16.279" v="133" actId="207"/>
          <ac:spMkLst>
            <pc:docMk/>
            <pc:sldMk cId="335777791" sldId="272"/>
            <ac:spMk id="7" creationId="{F7F417CB-178F-49E5-831D-C67769212F5C}"/>
          </ac:spMkLst>
        </pc:spChg>
      </pc:sldChg>
      <pc:sldChg chg="modSp del mod">
        <pc:chgData name="Siegbert Rudolph" userId="2af4d44886c067cc" providerId="LiveId" clId="{F399D254-BC29-4D7A-B9F0-728B21E9FC66}" dt="2022-03-12T07:51:21.075" v="2677" actId="47"/>
        <pc:sldMkLst>
          <pc:docMk/>
          <pc:sldMk cId="1213218960" sldId="273"/>
        </pc:sldMkLst>
        <pc:spChg chg="mod">
          <ac:chgData name="Siegbert Rudolph" userId="2af4d44886c067cc" providerId="LiveId" clId="{F399D254-BC29-4D7A-B9F0-728B21E9FC66}" dt="2022-03-11T16:52:49.725" v="171" actId="207"/>
          <ac:spMkLst>
            <pc:docMk/>
            <pc:sldMk cId="1213218960" sldId="273"/>
            <ac:spMk id="5" creationId="{3FBCDD46-616F-4E36-B163-FBFBD293195C}"/>
          </ac:spMkLst>
        </pc:spChg>
      </pc:sldChg>
      <pc:sldChg chg="modSp del mod">
        <pc:chgData name="Siegbert Rudolph" userId="2af4d44886c067cc" providerId="LiveId" clId="{F399D254-BC29-4D7A-B9F0-728B21E9FC66}" dt="2022-03-12T07:51:21.707" v="2678" actId="47"/>
        <pc:sldMkLst>
          <pc:docMk/>
          <pc:sldMk cId="871596473" sldId="274"/>
        </pc:sldMkLst>
        <pc:spChg chg="mod">
          <ac:chgData name="Siegbert Rudolph" userId="2af4d44886c067cc" providerId="LiveId" clId="{F399D254-BC29-4D7A-B9F0-728B21E9FC66}" dt="2022-03-11T16:53:30.809" v="206" actId="20577"/>
          <ac:spMkLst>
            <pc:docMk/>
            <pc:sldMk cId="871596473" sldId="274"/>
            <ac:spMk id="5" creationId="{5F10A1A3-D683-404E-9CD9-B7695A3B9EDE}"/>
          </ac:spMkLst>
        </pc:spChg>
      </pc:sldChg>
      <pc:sldChg chg="modSp del mod">
        <pc:chgData name="Siegbert Rudolph" userId="2af4d44886c067cc" providerId="LiveId" clId="{F399D254-BC29-4D7A-B9F0-728B21E9FC66}" dt="2022-03-12T07:51:22.300" v="2679" actId="47"/>
        <pc:sldMkLst>
          <pc:docMk/>
          <pc:sldMk cId="1666522988" sldId="275"/>
        </pc:sldMkLst>
        <pc:spChg chg="mod">
          <ac:chgData name="Siegbert Rudolph" userId="2af4d44886c067cc" providerId="LiveId" clId="{F399D254-BC29-4D7A-B9F0-728B21E9FC66}" dt="2022-03-11T16:54:02.235" v="241" actId="207"/>
          <ac:spMkLst>
            <pc:docMk/>
            <pc:sldMk cId="1666522988" sldId="275"/>
            <ac:spMk id="5" creationId="{43A2D4B1-00CA-4432-A021-73E30BECC975}"/>
          </ac:spMkLst>
        </pc:spChg>
      </pc:sldChg>
      <pc:sldChg chg="modSp del mod">
        <pc:chgData name="Siegbert Rudolph" userId="2af4d44886c067cc" providerId="LiveId" clId="{F399D254-BC29-4D7A-B9F0-728B21E9FC66}" dt="2022-03-12T07:51:22.894" v="2680" actId="47"/>
        <pc:sldMkLst>
          <pc:docMk/>
          <pc:sldMk cId="1639337048" sldId="276"/>
        </pc:sldMkLst>
        <pc:spChg chg="mod">
          <ac:chgData name="Siegbert Rudolph" userId="2af4d44886c067cc" providerId="LiveId" clId="{F399D254-BC29-4D7A-B9F0-728B21E9FC66}" dt="2022-03-11T16:54:35.511" v="282" actId="207"/>
          <ac:spMkLst>
            <pc:docMk/>
            <pc:sldMk cId="1639337048" sldId="276"/>
            <ac:spMk id="5" creationId="{8A1F4AB9-3C26-4704-B83C-DF05325D198D}"/>
          </ac:spMkLst>
        </pc:spChg>
      </pc:sldChg>
      <pc:sldChg chg="modSp del mod">
        <pc:chgData name="Siegbert Rudolph" userId="2af4d44886c067cc" providerId="LiveId" clId="{F399D254-BC29-4D7A-B9F0-728B21E9FC66}" dt="2022-03-12T07:51:23.473" v="2681" actId="47"/>
        <pc:sldMkLst>
          <pc:docMk/>
          <pc:sldMk cId="1538928115" sldId="277"/>
        </pc:sldMkLst>
        <pc:spChg chg="mod">
          <ac:chgData name="Siegbert Rudolph" userId="2af4d44886c067cc" providerId="LiveId" clId="{F399D254-BC29-4D7A-B9F0-728B21E9FC66}" dt="2022-03-11T16:55:02.645" v="317" actId="207"/>
          <ac:spMkLst>
            <pc:docMk/>
            <pc:sldMk cId="1538928115" sldId="277"/>
            <ac:spMk id="5" creationId="{BAC17E68-39C9-4366-B74C-79FCE526284C}"/>
          </ac:spMkLst>
        </pc:spChg>
      </pc:sldChg>
      <pc:sldChg chg="addSp delSp modSp add del mod modAnim">
        <pc:chgData name="Siegbert Rudolph" userId="2af4d44886c067cc" providerId="LiveId" clId="{F399D254-BC29-4D7A-B9F0-728B21E9FC66}" dt="2022-03-12T07:53:36.359" v="2774" actId="207"/>
        <pc:sldMkLst>
          <pc:docMk/>
          <pc:sldMk cId="714248443" sldId="278"/>
        </pc:sldMkLst>
        <pc:spChg chg="add mod ord">
          <ac:chgData name="Siegbert Rudolph" userId="2af4d44886c067cc" providerId="LiveId" clId="{F399D254-BC29-4D7A-B9F0-728B21E9FC66}" dt="2022-03-12T07:53:36.359" v="2774" actId="207"/>
          <ac:spMkLst>
            <pc:docMk/>
            <pc:sldMk cId="714248443" sldId="278"/>
            <ac:spMk id="2" creationId="{CF3C8DA1-461D-4655-A2DB-FB88F98751DA}"/>
          </ac:spMkLst>
        </pc:spChg>
        <pc:spChg chg="del">
          <ac:chgData name="Siegbert Rudolph" userId="2af4d44886c067cc" providerId="LiveId" clId="{F399D254-BC29-4D7A-B9F0-728B21E9FC66}" dt="2022-03-12T07:51:35.693" v="2684" actId="478"/>
          <ac:spMkLst>
            <pc:docMk/>
            <pc:sldMk cId="714248443" sldId="278"/>
            <ac:spMk id="3" creationId="{8F8CF82F-AEA5-4BDB-A58E-73AA56BFF8A1}"/>
          </ac:spMkLst>
        </pc:spChg>
        <pc:spChg chg="del mod">
          <ac:chgData name="Siegbert Rudolph" userId="2af4d44886c067cc" providerId="LiveId" clId="{F399D254-BC29-4D7A-B9F0-728B21E9FC66}" dt="2022-03-12T07:51:35.693" v="2684" actId="478"/>
          <ac:spMkLst>
            <pc:docMk/>
            <pc:sldMk cId="714248443" sldId="278"/>
            <ac:spMk id="5" creationId="{48D5C3DD-4E5A-4B07-9385-0E918F87D660}"/>
          </ac:spMkLst>
        </pc:spChg>
        <pc:spChg chg="add mod">
          <ac:chgData name="Siegbert Rudolph" userId="2af4d44886c067cc" providerId="LiveId" clId="{F399D254-BC29-4D7A-B9F0-728B21E9FC66}" dt="2022-03-12T07:52:56.008" v="2767" actId="207"/>
          <ac:spMkLst>
            <pc:docMk/>
            <pc:sldMk cId="714248443" sldId="278"/>
            <ac:spMk id="8" creationId="{932C25F6-590D-4EBB-B652-48245F1A0CD6}"/>
          </ac:spMkLst>
        </pc:spChg>
        <pc:spChg chg="add mod">
          <ac:chgData name="Siegbert Rudolph" userId="2af4d44886c067cc" providerId="LiveId" clId="{F399D254-BC29-4D7A-B9F0-728B21E9FC66}" dt="2022-03-12T07:52:50.927" v="2766" actId="20577"/>
          <ac:spMkLst>
            <pc:docMk/>
            <pc:sldMk cId="714248443" sldId="278"/>
            <ac:spMk id="9" creationId="{62CA6A84-5695-4AD5-8601-7C00ABE69C0B}"/>
          </ac:spMkLst>
        </pc:spChg>
        <pc:picChg chg="add mod">
          <ac:chgData name="Siegbert Rudolph" userId="2af4d44886c067cc" providerId="LiveId" clId="{F399D254-BC29-4D7A-B9F0-728B21E9FC66}" dt="2022-03-12T07:52:14.204" v="2731" actId="1037"/>
          <ac:picMkLst>
            <pc:docMk/>
            <pc:sldMk cId="714248443" sldId="278"/>
            <ac:picMk id="6" creationId="{9EAB454F-CD14-426E-8E2B-48EF88DDD9BF}"/>
          </ac:picMkLst>
        </pc:picChg>
        <pc:picChg chg="add mod">
          <ac:chgData name="Siegbert Rudolph" userId="2af4d44886c067cc" providerId="LiveId" clId="{F399D254-BC29-4D7A-B9F0-728B21E9FC66}" dt="2022-03-12T07:52:14.204" v="2731" actId="1037"/>
          <ac:picMkLst>
            <pc:docMk/>
            <pc:sldMk cId="714248443" sldId="278"/>
            <ac:picMk id="7" creationId="{C002B808-AFB2-4102-92C5-06E815B87D8A}"/>
          </ac:picMkLst>
        </pc:picChg>
      </pc:sldChg>
      <pc:sldChg chg="delSp modSp add mod">
        <pc:chgData name="Siegbert Rudolph" userId="2af4d44886c067cc" providerId="LiveId" clId="{F399D254-BC29-4D7A-B9F0-728B21E9FC66}" dt="2022-03-15T10:51:53.352" v="3631" actId="14100"/>
        <pc:sldMkLst>
          <pc:docMk/>
          <pc:sldMk cId="2319746012" sldId="279"/>
        </pc:sldMkLst>
        <pc:spChg chg="mod">
          <ac:chgData name="Siegbert Rudolph" userId="2af4d44886c067cc" providerId="LiveId" clId="{F399D254-BC29-4D7A-B9F0-728B21E9FC66}" dt="2022-03-15T10:51:53.352" v="3631" actId="14100"/>
          <ac:spMkLst>
            <pc:docMk/>
            <pc:sldMk cId="2319746012" sldId="279"/>
            <ac:spMk id="3" creationId="{8F8CF82F-AEA5-4BDB-A58E-73AA56BFF8A1}"/>
          </ac:spMkLst>
        </pc:spChg>
        <pc:spChg chg="mod">
          <ac:chgData name="Siegbert Rudolph" userId="2af4d44886c067cc" providerId="LiveId" clId="{F399D254-BC29-4D7A-B9F0-728B21E9FC66}" dt="2022-03-12T10:25:54.466" v="3485" actId="20577"/>
          <ac:spMkLst>
            <pc:docMk/>
            <pc:sldMk cId="2319746012" sldId="279"/>
            <ac:spMk id="7" creationId="{F7F417CB-178F-49E5-831D-C67769212F5C}"/>
          </ac:spMkLst>
        </pc:spChg>
        <pc:spChg chg="del">
          <ac:chgData name="Siegbert Rudolph" userId="2af4d44886c067cc" providerId="LiveId" clId="{F399D254-BC29-4D7A-B9F0-728B21E9FC66}" dt="2022-03-15T10:48:58.345" v="3599" actId="478"/>
          <ac:spMkLst>
            <pc:docMk/>
            <pc:sldMk cId="2319746012" sldId="279"/>
            <ac:spMk id="10" creationId="{69BF0893-6691-4118-B386-DBFCC61D5BFB}"/>
          </ac:spMkLst>
        </pc:spChg>
      </pc:sldChg>
      <pc:sldChg chg="addSp delSp modSp mod">
        <pc:chgData name="Siegbert Rudolph" userId="2af4d44886c067cc" providerId="LiveId" clId="{F399D254-BC29-4D7A-B9F0-728B21E9FC66}" dt="2022-03-15T14:44:27.323" v="3815" actId="20577"/>
        <pc:sldMkLst>
          <pc:docMk/>
          <pc:sldMk cId="1097606354" sldId="280"/>
        </pc:sldMkLst>
        <pc:spChg chg="mod">
          <ac:chgData name="Siegbert Rudolph" userId="2af4d44886c067cc" providerId="LiveId" clId="{F399D254-BC29-4D7A-B9F0-728B21E9FC66}" dt="2022-03-13T13:29:29.614" v="3587" actId="20577"/>
          <ac:spMkLst>
            <pc:docMk/>
            <pc:sldMk cId="1097606354" sldId="280"/>
            <ac:spMk id="3" creationId="{8F8CF82F-AEA5-4BDB-A58E-73AA56BFF8A1}"/>
          </ac:spMkLst>
        </pc:spChg>
        <pc:spChg chg="mod">
          <ac:chgData name="Siegbert Rudolph" userId="2af4d44886c067cc" providerId="LiveId" clId="{F399D254-BC29-4D7A-B9F0-728B21E9FC66}" dt="2022-03-12T07:43:51.620" v="2575" actId="20577"/>
          <ac:spMkLst>
            <pc:docMk/>
            <pc:sldMk cId="1097606354" sldId="280"/>
            <ac:spMk id="6" creationId="{3BCB75A3-B19A-4CD9-85B5-C1705142D504}"/>
          </ac:spMkLst>
        </pc:spChg>
        <pc:spChg chg="mod">
          <ac:chgData name="Siegbert Rudolph" userId="2af4d44886c067cc" providerId="LiveId" clId="{F399D254-BC29-4D7A-B9F0-728B21E9FC66}" dt="2022-03-13T12:52:41.213" v="3549" actId="207"/>
          <ac:spMkLst>
            <pc:docMk/>
            <pc:sldMk cId="1097606354" sldId="280"/>
            <ac:spMk id="7" creationId="{F7F417CB-178F-49E5-831D-C67769212F5C}"/>
          </ac:spMkLst>
        </pc:spChg>
        <pc:spChg chg="mod">
          <ac:chgData name="Siegbert Rudolph" userId="2af4d44886c067cc" providerId="LiveId" clId="{F399D254-BC29-4D7A-B9F0-728B21E9FC66}" dt="2022-03-12T07:44:03.221" v="2579" actId="20577"/>
          <ac:spMkLst>
            <pc:docMk/>
            <pc:sldMk cId="1097606354" sldId="280"/>
            <ac:spMk id="9" creationId="{9C3AC6F1-1D0E-4751-B95F-AD7735AAD502}"/>
          </ac:spMkLst>
        </pc:spChg>
        <pc:spChg chg="mod">
          <ac:chgData name="Siegbert Rudolph" userId="2af4d44886c067cc" providerId="LiveId" clId="{F399D254-BC29-4D7A-B9F0-728B21E9FC66}" dt="2022-03-12T07:36:17.301" v="2427" actId="255"/>
          <ac:spMkLst>
            <pc:docMk/>
            <pc:sldMk cId="1097606354" sldId="280"/>
            <ac:spMk id="11" creationId="{786104C2-C22A-4EAB-90BC-84A35808606B}"/>
          </ac:spMkLst>
        </pc:spChg>
        <pc:spChg chg="mod">
          <ac:chgData name="Siegbert Rudolph" userId="2af4d44886c067cc" providerId="LiveId" clId="{F399D254-BC29-4D7A-B9F0-728B21E9FC66}" dt="2022-03-12T07:45:10.395" v="2617" actId="20577"/>
          <ac:spMkLst>
            <pc:docMk/>
            <pc:sldMk cId="1097606354" sldId="280"/>
            <ac:spMk id="12" creationId="{7F681B08-4788-4805-8009-42897A3C419E}"/>
          </ac:spMkLst>
        </pc:spChg>
        <pc:spChg chg="mod">
          <ac:chgData name="Siegbert Rudolph" userId="2af4d44886c067cc" providerId="LiveId" clId="{F399D254-BC29-4D7A-B9F0-728B21E9FC66}" dt="2022-03-12T08:17:28.094" v="3425" actId="20577"/>
          <ac:spMkLst>
            <pc:docMk/>
            <pc:sldMk cId="1097606354" sldId="280"/>
            <ac:spMk id="13" creationId="{BB3CA8E3-2170-4C21-B15C-A0D2C11C59A1}"/>
          </ac:spMkLst>
        </pc:spChg>
        <pc:spChg chg="mod">
          <ac:chgData name="Siegbert Rudolph" userId="2af4d44886c067cc" providerId="LiveId" clId="{F399D254-BC29-4D7A-B9F0-728B21E9FC66}" dt="2022-03-12T08:17:32.126" v="3426" actId="20577"/>
          <ac:spMkLst>
            <pc:docMk/>
            <pc:sldMk cId="1097606354" sldId="280"/>
            <ac:spMk id="14" creationId="{3D24FF97-5125-43AF-9C21-968805C2AF6B}"/>
          </ac:spMkLst>
        </pc:spChg>
        <pc:spChg chg="add mod">
          <ac:chgData name="Siegbert Rudolph" userId="2af4d44886c067cc" providerId="LiveId" clId="{F399D254-BC29-4D7A-B9F0-728B21E9FC66}" dt="2022-03-15T14:44:27.323" v="3815" actId="20577"/>
          <ac:spMkLst>
            <pc:docMk/>
            <pc:sldMk cId="1097606354" sldId="280"/>
            <ac:spMk id="15" creationId="{5B11698D-4546-454D-BBB9-00FC12958F9D}"/>
          </ac:spMkLst>
        </pc:spChg>
        <pc:spChg chg="mod">
          <ac:chgData name="Siegbert Rudolph" userId="2af4d44886c067cc" providerId="LiveId" clId="{F399D254-BC29-4D7A-B9F0-728B21E9FC66}" dt="2022-03-12T07:44:26.799" v="2598" actId="20577"/>
          <ac:spMkLst>
            <pc:docMk/>
            <pc:sldMk cId="1097606354" sldId="280"/>
            <ac:spMk id="16" creationId="{259B87EE-30A1-4783-922B-2494484987AE}"/>
          </ac:spMkLst>
        </pc:spChg>
        <pc:spChg chg="add del">
          <ac:chgData name="Siegbert Rudolph" userId="2af4d44886c067cc" providerId="LiveId" clId="{F399D254-BC29-4D7A-B9F0-728B21E9FC66}" dt="2022-03-13T12:52:34.699" v="3548" actId="478"/>
          <ac:spMkLst>
            <pc:docMk/>
            <pc:sldMk cId="1097606354" sldId="280"/>
            <ac:spMk id="17" creationId="{AB801169-EB27-4935-8DFE-79B5C7FE8D66}"/>
          </ac:spMkLst>
        </pc:spChg>
      </pc:sldChg>
      <pc:sldChg chg="modSp add mod">
        <pc:chgData name="Siegbert Rudolph" userId="2af4d44886c067cc" providerId="LiveId" clId="{F399D254-BC29-4D7A-B9F0-728B21E9FC66}" dt="2022-03-15T14:44:42.711" v="3873" actId="20577"/>
        <pc:sldMkLst>
          <pc:docMk/>
          <pc:sldMk cId="2648612431" sldId="281"/>
        </pc:sldMkLst>
        <pc:spChg chg="mod">
          <ac:chgData name="Siegbert Rudolph" userId="2af4d44886c067cc" providerId="LiveId" clId="{F399D254-BC29-4D7A-B9F0-728B21E9FC66}" dt="2022-03-13T13:29:42.925" v="3590" actId="20577"/>
          <ac:spMkLst>
            <pc:docMk/>
            <pc:sldMk cId="2648612431" sldId="281"/>
            <ac:spMk id="3" creationId="{8F8CF82F-AEA5-4BDB-A58E-73AA56BFF8A1}"/>
          </ac:spMkLst>
        </pc:spChg>
        <pc:spChg chg="mod">
          <ac:chgData name="Siegbert Rudolph" userId="2af4d44886c067cc" providerId="LiveId" clId="{F399D254-BC29-4D7A-B9F0-728B21E9FC66}" dt="2022-03-13T12:53:12.411" v="3557" actId="14100"/>
          <ac:spMkLst>
            <pc:docMk/>
            <pc:sldMk cId="2648612431" sldId="281"/>
            <ac:spMk id="7" creationId="{F7F417CB-178F-49E5-831D-C67769212F5C}"/>
          </ac:spMkLst>
        </pc:spChg>
        <pc:spChg chg="mod">
          <ac:chgData name="Siegbert Rudolph" userId="2af4d44886c067cc" providerId="LiveId" clId="{F399D254-BC29-4D7A-B9F0-728B21E9FC66}" dt="2022-03-15T14:44:42.711" v="3873" actId="20577"/>
          <ac:spMkLst>
            <pc:docMk/>
            <pc:sldMk cId="2648612431" sldId="281"/>
            <ac:spMk id="15" creationId="{5B11698D-4546-454D-BBB9-00FC12958F9D}"/>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extfeld 4">
            <a:extLst>
              <a:ext uri="{FF2B5EF4-FFF2-40B4-BE49-F238E27FC236}">
                <a16:creationId xmlns:a16="http://schemas.microsoft.com/office/drawing/2014/main" id="{275185AC-3124-43E1-B8E7-0A526CD239C4}"/>
              </a:ext>
            </a:extLst>
          </p:cNvPr>
          <p:cNvSpPr txBox="1">
            <a:spLocks noChangeArrowheads="1"/>
          </p:cNvSpPr>
          <p:nvPr userDrawn="1"/>
        </p:nvSpPr>
        <p:spPr bwMode="auto">
          <a:xfrm>
            <a:off x="352149" y="1844675"/>
            <a:ext cx="2082621" cy="1692771"/>
          </a:xfrm>
          <a:prstGeom prst="rect">
            <a:avLst/>
          </a:prstGeom>
          <a:noFill/>
          <a:ln w="9525">
            <a:noFill/>
            <a:miter lim="800000"/>
            <a:headEnd/>
            <a:tailEnd/>
          </a:ln>
        </p:spPr>
        <p:txBody>
          <a:bodyPr wrap="none">
            <a:spAutoFit/>
          </a:bodyPr>
          <a:lstStyle/>
          <a:p>
            <a:pPr algn="r" fontAlgn="base">
              <a:spcBef>
                <a:spcPct val="0"/>
              </a:spcBef>
              <a:spcAft>
                <a:spcPct val="0"/>
              </a:spcAft>
            </a:pPr>
            <a:r>
              <a:rPr lang="de-DE" sz="2400" b="0" dirty="0">
                <a:solidFill>
                  <a:prstClr val="black"/>
                </a:solidFill>
                <a:latin typeface="Trebuchet MS" pitchFamily="34" charset="0"/>
                <a:cs typeface="Arial" charset="0"/>
              </a:rPr>
              <a:t>Übungsart:</a:t>
            </a:r>
          </a:p>
          <a:p>
            <a:pPr algn="r" fontAlgn="base">
              <a:spcBef>
                <a:spcPct val="0"/>
              </a:spcBef>
              <a:spcAft>
                <a:spcPct val="0"/>
              </a:spcAft>
            </a:pPr>
            <a:r>
              <a:rPr lang="de-DE" sz="3200" b="0" dirty="0">
                <a:solidFill>
                  <a:prstClr val="black"/>
                </a:solidFill>
                <a:latin typeface="Trebuchet MS" pitchFamily="34" charset="0"/>
                <a:cs typeface="Arial" charset="0"/>
              </a:rPr>
              <a:t>Titel:</a:t>
            </a:r>
          </a:p>
          <a:p>
            <a:pPr algn="r" fontAlgn="base">
              <a:spcBef>
                <a:spcPct val="0"/>
              </a:spcBef>
              <a:spcAft>
                <a:spcPct val="0"/>
              </a:spcAft>
            </a:pPr>
            <a:r>
              <a:rPr lang="de-DE" sz="2400" b="0" dirty="0">
                <a:solidFill>
                  <a:prstClr val="black"/>
                </a:solidFill>
                <a:latin typeface="Trebuchet MS" pitchFamily="34" charset="0"/>
                <a:cs typeface="Arial" charset="0"/>
              </a:rPr>
              <a:t>Textquelle:</a:t>
            </a:r>
          </a:p>
          <a:p>
            <a:pPr algn="r" fontAlgn="base">
              <a:spcBef>
                <a:spcPct val="0"/>
              </a:spcBef>
              <a:spcAft>
                <a:spcPct val="0"/>
              </a:spcAft>
            </a:pPr>
            <a:r>
              <a:rPr lang="de-DE" sz="2400" b="0" dirty="0">
                <a:solidFill>
                  <a:prstClr val="black"/>
                </a:solidFill>
                <a:latin typeface="Trebuchet MS" pitchFamily="34" charset="0"/>
                <a:cs typeface="Arial" charset="0"/>
              </a:rPr>
              <a:t>Leseübungen:</a:t>
            </a:r>
          </a:p>
        </p:txBody>
      </p:sp>
      <p:sp>
        <p:nvSpPr>
          <p:cNvPr id="8" name="Textfeld 10">
            <a:extLst>
              <a:ext uri="{FF2B5EF4-FFF2-40B4-BE49-F238E27FC236}">
                <a16:creationId xmlns:a16="http://schemas.microsoft.com/office/drawing/2014/main" id="{236222DE-5656-4A10-B447-DBF9674AD7C1}"/>
              </a:ext>
            </a:extLst>
          </p:cNvPr>
          <p:cNvSpPr txBox="1">
            <a:spLocks noChangeArrowheads="1"/>
          </p:cNvSpPr>
          <p:nvPr userDrawn="1"/>
        </p:nvSpPr>
        <p:spPr bwMode="auto">
          <a:xfrm>
            <a:off x="2496683" y="1844675"/>
            <a:ext cx="258275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r>
              <a:rPr lang="de-DE" altLang="de-DE" sz="2400" b="1" dirty="0">
                <a:solidFill>
                  <a:prstClr val="black"/>
                </a:solidFill>
                <a:latin typeface="Trebuchet MS" pitchFamily="34" charset="0"/>
                <a:cs typeface="Arial" charset="0"/>
              </a:rPr>
              <a:t>Witze </a:t>
            </a:r>
          </a:p>
          <a:p>
            <a:pPr fontAlgn="base">
              <a:spcBef>
                <a:spcPct val="0"/>
              </a:spcBef>
              <a:spcAft>
                <a:spcPct val="0"/>
              </a:spcAft>
              <a:buFontTx/>
              <a:buNone/>
            </a:pPr>
            <a:r>
              <a:rPr lang="de-DE" altLang="de-DE" b="1" dirty="0" err="1">
                <a:solidFill>
                  <a:prstClr val="black"/>
                </a:solidFill>
                <a:latin typeface="Trebuchet MS" pitchFamily="34" charset="0"/>
                <a:cs typeface="Arial" charset="0"/>
              </a:rPr>
              <a:t>aaaaaaaaaaa</a:t>
            </a:r>
            <a:endParaRPr lang="de-DE" altLang="de-DE" b="1" dirty="0">
              <a:solidFill>
                <a:prstClr val="black"/>
              </a:solidFill>
              <a:latin typeface="Trebuchet MS" pitchFamily="34" charset="0"/>
              <a:cs typeface="Arial" charset="0"/>
            </a:endParaRPr>
          </a:p>
        </p:txBody>
      </p:sp>
      <p:sp>
        <p:nvSpPr>
          <p:cNvPr id="9" name="Textfeld 12">
            <a:extLst>
              <a:ext uri="{FF2B5EF4-FFF2-40B4-BE49-F238E27FC236}">
                <a16:creationId xmlns:a16="http://schemas.microsoft.com/office/drawing/2014/main" id="{70BBFC2E-A086-4928-BD4D-4ADC18CDA653}"/>
              </a:ext>
            </a:extLst>
          </p:cNvPr>
          <p:cNvSpPr txBox="1">
            <a:spLocks noChangeArrowheads="1"/>
          </p:cNvSpPr>
          <p:nvPr userDrawn="1"/>
        </p:nvSpPr>
        <p:spPr bwMode="auto">
          <a:xfrm>
            <a:off x="2501445" y="2693988"/>
            <a:ext cx="264046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r>
              <a:rPr lang="de-DE" altLang="de-DE" sz="2400" b="1" dirty="0" err="1">
                <a:solidFill>
                  <a:prstClr val="black"/>
                </a:solidFill>
                <a:latin typeface="Trebuchet MS" pitchFamily="34" charset="0"/>
                <a:cs typeface="Arial" charset="0"/>
              </a:rPr>
              <a:t>aaaaaaaaaaaaaa</a:t>
            </a:r>
            <a:endParaRPr lang="de-DE" altLang="de-DE" sz="2400" b="1" dirty="0">
              <a:solidFill>
                <a:prstClr val="black"/>
              </a:solidFill>
              <a:latin typeface="Trebuchet MS" pitchFamily="34" charset="0"/>
              <a:cs typeface="Arial" charset="0"/>
            </a:endParaRPr>
          </a:p>
          <a:p>
            <a:pPr fontAlgn="base">
              <a:spcBef>
                <a:spcPct val="0"/>
              </a:spcBef>
              <a:spcAft>
                <a:spcPct val="0"/>
              </a:spcAft>
              <a:buFontTx/>
              <a:buNone/>
            </a:pPr>
            <a:r>
              <a:rPr lang="de-DE" altLang="de-DE" sz="2400" b="1" dirty="0">
                <a:solidFill>
                  <a:prstClr val="black"/>
                </a:solidFill>
                <a:latin typeface="Trebuchet MS" pitchFamily="34" charset="0"/>
                <a:cs typeface="Arial" charset="0"/>
              </a:rPr>
              <a:t>Siegbert Rudolph</a:t>
            </a:r>
          </a:p>
        </p:txBody>
      </p:sp>
      <p:sp>
        <p:nvSpPr>
          <p:cNvPr id="10" name="Rechteck 9">
            <a:extLst>
              <a:ext uri="{FF2B5EF4-FFF2-40B4-BE49-F238E27FC236}">
                <a16:creationId xmlns:a16="http://schemas.microsoft.com/office/drawing/2014/main" id="{879B7E4B-6D23-4E71-B8AD-67E72650722D}"/>
              </a:ext>
            </a:extLst>
          </p:cNvPr>
          <p:cNvSpPr/>
          <p:nvPr userDrawn="1"/>
        </p:nvSpPr>
        <p:spPr>
          <a:xfrm>
            <a:off x="675774" y="4934778"/>
            <a:ext cx="3789555" cy="984885"/>
          </a:xfrm>
          <a:prstGeom prst="rect">
            <a:avLst/>
          </a:prstGeom>
        </p:spPr>
        <p:txBody>
          <a:bodyPr wrap="square">
            <a:spAutoFit/>
          </a:bodyPr>
          <a:lstStyle/>
          <a:p>
            <a:pPr>
              <a:defRPr/>
            </a:pPr>
            <a:r>
              <a:rPr lang="de-DE" sz="1600" b="1" kern="0" dirty="0">
                <a:solidFill>
                  <a:srgbClr val="FF0000"/>
                </a:solidFill>
                <a:latin typeface="Trebuchet MS" pitchFamily="34" charset="0"/>
                <a:cs typeface="Arial" charset="0"/>
              </a:rPr>
              <a:t>Bedienung:</a:t>
            </a:r>
          </a:p>
          <a:p>
            <a:pPr marL="285750" indent="-285750">
              <a:buFont typeface="Arial" panose="020B0604020202020204" pitchFamily="34" charset="0"/>
              <a:buChar char="•"/>
              <a:defRPr/>
            </a:pPr>
            <a:r>
              <a:rPr lang="de-DE" sz="1400" kern="0" dirty="0">
                <a:solidFill>
                  <a:srgbClr val="1F497D">
                    <a:lumMod val="60000"/>
                    <a:lumOff val="40000"/>
                  </a:srgbClr>
                </a:solidFill>
                <a:latin typeface="Trebuchet MS" pitchFamily="34" charset="0"/>
                <a:cs typeface="Arial" charset="0"/>
              </a:rPr>
              <a:t>Präsentationsmodus starten</a:t>
            </a:r>
          </a:p>
          <a:p>
            <a:pPr marL="285750" indent="-285750">
              <a:buFont typeface="Arial" panose="020B0604020202020204" pitchFamily="34" charset="0"/>
              <a:buChar char="•"/>
              <a:defRPr/>
            </a:pPr>
            <a:r>
              <a:rPr lang="de-DE" sz="1400" kern="0" dirty="0">
                <a:solidFill>
                  <a:srgbClr val="1F497D">
                    <a:lumMod val="60000"/>
                    <a:lumOff val="40000"/>
                  </a:srgbClr>
                </a:solidFill>
                <a:latin typeface="Trebuchet MS" pitchFamily="34" charset="0"/>
                <a:cs typeface="Arial" charset="0"/>
              </a:rPr>
              <a:t>Mit einem Klick geht es weiter</a:t>
            </a:r>
          </a:p>
          <a:p>
            <a:pPr marL="285750" indent="-285750">
              <a:buFont typeface="Arial" panose="020B0604020202020204" pitchFamily="34" charset="0"/>
              <a:buChar char="•"/>
              <a:defRPr/>
            </a:pPr>
            <a:r>
              <a:rPr lang="de-DE" sz="1400" kern="0" dirty="0">
                <a:solidFill>
                  <a:srgbClr val="1F497D">
                    <a:lumMod val="60000"/>
                    <a:lumOff val="40000"/>
                  </a:srgbClr>
                </a:solidFill>
                <a:latin typeface="Trebuchet MS" pitchFamily="34" charset="0"/>
                <a:cs typeface="Arial" charset="0"/>
              </a:rPr>
              <a:t>Beenden: </a:t>
            </a:r>
            <a:r>
              <a:rPr lang="de-DE" sz="1400" kern="0" dirty="0" err="1">
                <a:solidFill>
                  <a:srgbClr val="1F497D">
                    <a:lumMod val="60000"/>
                    <a:lumOff val="40000"/>
                  </a:srgbClr>
                </a:solidFill>
                <a:latin typeface="Trebuchet MS" pitchFamily="34" charset="0"/>
                <a:cs typeface="Arial" charset="0"/>
              </a:rPr>
              <a:t>Escape</a:t>
            </a:r>
            <a:r>
              <a:rPr lang="de-DE" sz="1400" kern="0" dirty="0">
                <a:solidFill>
                  <a:srgbClr val="1F497D">
                    <a:lumMod val="60000"/>
                    <a:lumOff val="40000"/>
                  </a:srgbClr>
                </a:solidFill>
                <a:latin typeface="Trebuchet MS" pitchFamily="34" charset="0"/>
                <a:cs typeface="Arial" charset="0"/>
              </a:rPr>
              <a:t>-Taste drücken</a:t>
            </a:r>
          </a:p>
        </p:txBody>
      </p:sp>
      <p:grpSp>
        <p:nvGrpSpPr>
          <p:cNvPr id="11" name="Gruppieren 10">
            <a:extLst>
              <a:ext uri="{FF2B5EF4-FFF2-40B4-BE49-F238E27FC236}">
                <a16:creationId xmlns:a16="http://schemas.microsoft.com/office/drawing/2014/main" id="{9BA7726F-6821-465C-B9CA-CD610141D427}"/>
              </a:ext>
            </a:extLst>
          </p:cNvPr>
          <p:cNvGrpSpPr/>
          <p:nvPr userDrawn="1"/>
        </p:nvGrpSpPr>
        <p:grpSpPr>
          <a:xfrm>
            <a:off x="10506983" y="6469063"/>
            <a:ext cx="1512888" cy="288925"/>
            <a:chOff x="7559675" y="6469063"/>
            <a:chExt cx="1512888" cy="288925"/>
          </a:xfrm>
        </p:grpSpPr>
        <p:sp>
          <p:nvSpPr>
            <p:cNvPr id="12" name="Rechteck 11">
              <a:extLst>
                <a:ext uri="{FF2B5EF4-FFF2-40B4-BE49-F238E27FC236}">
                  <a16:creationId xmlns:a16="http://schemas.microsoft.com/office/drawing/2014/main" id="{C0B445CB-A9E2-452F-A170-E7FC076E21C7}"/>
                </a:ext>
              </a:extLst>
            </p:cNvPr>
            <p:cNvSpPr/>
            <p:nvPr/>
          </p:nvSpPr>
          <p:spPr>
            <a:xfrm>
              <a:off x="7667625" y="6469063"/>
              <a:ext cx="1368425" cy="288925"/>
            </a:xfrm>
            <a:prstGeom prst="rect">
              <a:avLst/>
            </a:prstGeom>
            <a:solidFill>
              <a:sysClr val="window" lastClr="FFFFFF">
                <a:lumMod val="95000"/>
              </a:sysClr>
            </a:solidFill>
            <a:ln w="25400" cap="flat" cmpd="sng" algn="ctr">
              <a:noFill/>
              <a:prstDash val="soli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3" name="Rechteck 12">
              <a:hlinkClick r:id="" action="ppaction://hlinkshowjump?jump=nextslide"/>
              <a:extLst>
                <a:ext uri="{FF2B5EF4-FFF2-40B4-BE49-F238E27FC236}">
                  <a16:creationId xmlns:a16="http://schemas.microsoft.com/office/drawing/2014/main" id="{1D5A0DB8-CF0B-445A-96E5-D03B7A7A08F9}"/>
                </a:ext>
              </a:extLst>
            </p:cNvPr>
            <p:cNvSpPr/>
            <p:nvPr/>
          </p:nvSpPr>
          <p:spPr>
            <a:xfrm>
              <a:off x="7559675" y="6470650"/>
              <a:ext cx="1512888" cy="287338"/>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50800" dist="38100" dir="2700000" algn="tl" rotWithShape="0">
                <a:prstClr val="black">
                  <a:alpha val="40000"/>
                </a:prstClr>
              </a:outerShdw>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a:ln>
                    <a:noFill/>
                  </a:ln>
                  <a:solidFill>
                    <a:prstClr val="black"/>
                  </a:solidFill>
                  <a:effectLst/>
                  <a:uLnTx/>
                  <a:uFillTx/>
                  <a:latin typeface="Calibri"/>
                  <a:ea typeface="+mn-ea"/>
                  <a:cs typeface="+mn-cs"/>
                </a:rPr>
                <a:t>Nächste Seite</a:t>
              </a:r>
              <a:endParaRPr kumimoji="0" lang="de-DE" sz="1400" b="0" i="0" u="none" strike="noStrike" kern="0" cap="none" spc="0" normalizeH="0" baseline="0" noProof="0" dirty="0">
                <a:ln>
                  <a:noFill/>
                </a:ln>
                <a:solidFill>
                  <a:prstClr val="black"/>
                </a:solidFill>
                <a:effectLst/>
                <a:uLnTx/>
                <a:uFillTx/>
                <a:latin typeface="Calibri"/>
                <a:ea typeface="+mn-ea"/>
                <a:cs typeface="+mn-cs"/>
              </a:endParaRPr>
            </a:p>
          </p:txBody>
        </p:sp>
      </p:grpSp>
      <p:pic>
        <p:nvPicPr>
          <p:cNvPr id="14" name="shpLesekochValidCheck" descr="lesekoch_logo_mit_Hintergrund-1.jpg">
            <a:extLst>
              <a:ext uri="{FF2B5EF4-FFF2-40B4-BE49-F238E27FC236}">
                <a16:creationId xmlns:a16="http://schemas.microsoft.com/office/drawing/2014/main" id="{E4F6101C-EE8F-41EE-93F7-9991CBF4C95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8571" y="6290503"/>
            <a:ext cx="1017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8815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grpSp>
        <p:nvGrpSpPr>
          <p:cNvPr id="5" name="Gruppieren 4">
            <a:extLst>
              <a:ext uri="{FF2B5EF4-FFF2-40B4-BE49-F238E27FC236}">
                <a16:creationId xmlns:a16="http://schemas.microsoft.com/office/drawing/2014/main" id="{5CEB8C5D-0838-4D6A-B888-B8E28D1423BC}"/>
              </a:ext>
            </a:extLst>
          </p:cNvPr>
          <p:cNvGrpSpPr/>
          <p:nvPr userDrawn="1"/>
        </p:nvGrpSpPr>
        <p:grpSpPr>
          <a:xfrm>
            <a:off x="10506983" y="6469063"/>
            <a:ext cx="1512888" cy="288925"/>
            <a:chOff x="7559675" y="6469063"/>
            <a:chExt cx="1512888" cy="288925"/>
          </a:xfrm>
        </p:grpSpPr>
        <p:sp>
          <p:nvSpPr>
            <p:cNvPr id="6" name="Rechteck 5">
              <a:extLst>
                <a:ext uri="{FF2B5EF4-FFF2-40B4-BE49-F238E27FC236}">
                  <a16:creationId xmlns:a16="http://schemas.microsoft.com/office/drawing/2014/main" id="{609827E7-43C1-4CE1-9981-99C95D40B6CA}"/>
                </a:ext>
              </a:extLst>
            </p:cNvPr>
            <p:cNvSpPr/>
            <p:nvPr/>
          </p:nvSpPr>
          <p:spPr>
            <a:xfrm>
              <a:off x="7667625" y="6469063"/>
              <a:ext cx="1368425" cy="288925"/>
            </a:xfrm>
            <a:prstGeom prst="rect">
              <a:avLst/>
            </a:prstGeom>
            <a:solidFill>
              <a:sysClr val="window" lastClr="FFFFFF">
                <a:lumMod val="95000"/>
              </a:sysClr>
            </a:solidFill>
            <a:ln w="25400" cap="flat" cmpd="sng" algn="ctr">
              <a:noFill/>
              <a:prstDash val="soli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hteck 6">
              <a:hlinkClick r:id="" action="ppaction://hlinkshowjump?jump=nextslide"/>
              <a:extLst>
                <a:ext uri="{FF2B5EF4-FFF2-40B4-BE49-F238E27FC236}">
                  <a16:creationId xmlns:a16="http://schemas.microsoft.com/office/drawing/2014/main" id="{74F88B04-5A7E-4A5C-8BD9-421DF475FF5D}"/>
                </a:ext>
              </a:extLst>
            </p:cNvPr>
            <p:cNvSpPr/>
            <p:nvPr/>
          </p:nvSpPr>
          <p:spPr>
            <a:xfrm>
              <a:off x="7559675" y="6470650"/>
              <a:ext cx="1512888" cy="287338"/>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50800" dist="38100" dir="2700000" algn="tl" rotWithShape="0">
                <a:prstClr val="black">
                  <a:alpha val="40000"/>
                </a:prstClr>
              </a:outerShdw>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a:ln>
                    <a:noFill/>
                  </a:ln>
                  <a:solidFill>
                    <a:prstClr val="black"/>
                  </a:solidFill>
                  <a:effectLst/>
                  <a:uLnTx/>
                  <a:uFillTx/>
                  <a:latin typeface="Calibri"/>
                  <a:ea typeface="+mn-ea"/>
                  <a:cs typeface="+mn-cs"/>
                </a:rPr>
                <a:t>Nächste Seite</a:t>
              </a:r>
              <a:endParaRPr kumimoji="0" lang="de-DE" sz="1400" b="0" i="0" u="none" strike="noStrike" kern="0" cap="none" spc="0" normalizeH="0" baseline="0" noProof="0" dirty="0">
                <a:ln>
                  <a:noFill/>
                </a:ln>
                <a:solidFill>
                  <a:prstClr val="black"/>
                </a:solidFill>
                <a:effectLst/>
                <a:uLnTx/>
                <a:uFillTx/>
                <a:latin typeface="Calibri"/>
                <a:ea typeface="+mn-ea"/>
                <a:cs typeface="+mn-cs"/>
              </a:endParaRPr>
            </a:p>
          </p:txBody>
        </p:sp>
      </p:grpSp>
      <p:grpSp>
        <p:nvGrpSpPr>
          <p:cNvPr id="8" name="Gruppieren 7">
            <a:extLst>
              <a:ext uri="{FF2B5EF4-FFF2-40B4-BE49-F238E27FC236}">
                <a16:creationId xmlns:a16="http://schemas.microsoft.com/office/drawing/2014/main" id="{5CFDA5C5-6049-4CC4-B09D-5A540571D9C4}"/>
              </a:ext>
            </a:extLst>
          </p:cNvPr>
          <p:cNvGrpSpPr/>
          <p:nvPr userDrawn="1"/>
        </p:nvGrpSpPr>
        <p:grpSpPr>
          <a:xfrm>
            <a:off x="8892496" y="6470650"/>
            <a:ext cx="1597025" cy="287338"/>
            <a:chOff x="5945188" y="6470650"/>
            <a:chExt cx="1597025" cy="287338"/>
          </a:xfrm>
        </p:grpSpPr>
        <p:sp>
          <p:nvSpPr>
            <p:cNvPr id="9" name="Rechteck 8">
              <a:extLst>
                <a:ext uri="{FF2B5EF4-FFF2-40B4-BE49-F238E27FC236}">
                  <a16:creationId xmlns:a16="http://schemas.microsoft.com/office/drawing/2014/main" id="{57CA90AD-D4F2-4878-AEE2-8184E40A5166}"/>
                </a:ext>
              </a:extLst>
            </p:cNvPr>
            <p:cNvSpPr/>
            <p:nvPr/>
          </p:nvSpPr>
          <p:spPr>
            <a:xfrm>
              <a:off x="6173788" y="6470650"/>
              <a:ext cx="1368425" cy="287338"/>
            </a:xfrm>
            <a:prstGeom prst="rect">
              <a:avLst/>
            </a:prstGeom>
            <a:solidFill>
              <a:sysClr val="window" lastClr="FFFFFF">
                <a:lumMod val="95000"/>
              </a:sysClr>
            </a:solidFill>
            <a:ln w="25400" cap="flat" cmpd="sng" algn="ctr">
              <a:noFill/>
              <a:prstDash val="soli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0" name="Rechteck 9">
              <a:hlinkClick r:id="" action="ppaction://hlinkshowjump?jump=previousslide"/>
              <a:extLst>
                <a:ext uri="{FF2B5EF4-FFF2-40B4-BE49-F238E27FC236}">
                  <a16:creationId xmlns:a16="http://schemas.microsoft.com/office/drawing/2014/main" id="{AD71EA84-80AA-4265-8BF0-74E08DCBD574}"/>
                </a:ext>
              </a:extLst>
            </p:cNvPr>
            <p:cNvSpPr/>
            <p:nvPr/>
          </p:nvSpPr>
          <p:spPr>
            <a:xfrm>
              <a:off x="5945188" y="6470650"/>
              <a:ext cx="1512887" cy="287338"/>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50800" dist="38100" dir="2700000" algn="tl" rotWithShape="0">
                <a:prstClr val="black">
                  <a:alpha val="40000"/>
                </a:prstClr>
              </a:outerShdw>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a:ln>
                    <a:noFill/>
                  </a:ln>
                  <a:solidFill>
                    <a:prstClr val="black"/>
                  </a:solidFill>
                  <a:effectLst/>
                  <a:uLnTx/>
                  <a:uFillTx/>
                  <a:latin typeface="Calibri"/>
                  <a:ea typeface="+mn-ea"/>
                  <a:cs typeface="+mn-cs"/>
                </a:rPr>
                <a:t>Vorherige Seite</a:t>
              </a:r>
              <a:endParaRPr kumimoji="0" lang="de-DE" sz="1400" b="0" i="0" u="none" strike="noStrike" kern="0" cap="none" spc="0" normalizeH="0" baseline="0" noProof="0" dirty="0">
                <a:ln>
                  <a:noFill/>
                </a:ln>
                <a:solidFill>
                  <a:prstClr val="black"/>
                </a:solidFill>
                <a:effectLst/>
                <a:uLnTx/>
                <a:uFillTx/>
                <a:latin typeface="Calibri"/>
                <a:ea typeface="+mn-ea"/>
                <a:cs typeface="+mn-cs"/>
              </a:endParaRPr>
            </a:p>
          </p:txBody>
        </p:sp>
      </p:grpSp>
      <p:sp>
        <p:nvSpPr>
          <p:cNvPr id="11" name="Foliennummernplatzhalter 27">
            <a:extLst>
              <a:ext uri="{FF2B5EF4-FFF2-40B4-BE49-F238E27FC236}">
                <a16:creationId xmlns:a16="http://schemas.microsoft.com/office/drawing/2014/main" id="{0EC0218F-F121-49A2-A10C-6D1F34E94F76}"/>
              </a:ext>
            </a:extLst>
          </p:cNvPr>
          <p:cNvSpPr>
            <a:spLocks noGrp="1"/>
          </p:cNvSpPr>
          <p:nvPr>
            <p:ph type="sldNum" sz="quarter" idx="12"/>
          </p:nvPr>
        </p:nvSpPr>
        <p:spPr>
          <a:xfrm>
            <a:off x="9831740" y="114482"/>
            <a:ext cx="2133600" cy="365125"/>
          </a:xfrm>
        </p:spPr>
        <p:txBody>
          <a:bodyPr/>
          <a:lstStyle/>
          <a:p>
            <a:pPr>
              <a:defRPr/>
            </a:pPr>
            <a:fld id="{221578E3-F516-4360-8F12-4081310FC682}" type="slidenum">
              <a:rPr lang="de-DE" smtClean="0"/>
              <a:pPr>
                <a:defRPr/>
              </a:pPr>
              <a:t>‹Nr.›</a:t>
            </a:fld>
            <a:endParaRPr lang="de-DE" dirty="0"/>
          </a:p>
        </p:txBody>
      </p:sp>
      <p:cxnSp>
        <p:nvCxnSpPr>
          <p:cNvPr id="12" name="Gerader Verbinder 11">
            <a:extLst>
              <a:ext uri="{FF2B5EF4-FFF2-40B4-BE49-F238E27FC236}">
                <a16:creationId xmlns:a16="http://schemas.microsoft.com/office/drawing/2014/main" id="{6A0636EB-7037-4BC4-A32F-07695509F65F}"/>
              </a:ext>
            </a:extLst>
          </p:cNvPr>
          <p:cNvCxnSpPr>
            <a:cxnSpLocks/>
          </p:cNvCxnSpPr>
          <p:nvPr userDrawn="1"/>
        </p:nvCxnSpPr>
        <p:spPr>
          <a:xfrm>
            <a:off x="218571" y="922152"/>
            <a:ext cx="11703803"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4">
            <a:extLst>
              <a:ext uri="{FF2B5EF4-FFF2-40B4-BE49-F238E27FC236}">
                <a16:creationId xmlns:a16="http://schemas.microsoft.com/office/drawing/2014/main" id="{99B2D50D-398A-460C-9BDA-CFDB6968B6C3}"/>
              </a:ext>
            </a:extLst>
          </p:cNvPr>
          <p:cNvSpPr txBox="1">
            <a:spLocks noChangeArrowheads="1"/>
          </p:cNvSpPr>
          <p:nvPr userDrawn="1"/>
        </p:nvSpPr>
        <p:spPr bwMode="auto">
          <a:xfrm>
            <a:off x="10309368" y="114482"/>
            <a:ext cx="1613006" cy="769441"/>
          </a:xfrm>
          <a:prstGeom prst="rect">
            <a:avLst/>
          </a:prstGeom>
          <a:noFill/>
          <a:ln w="9525">
            <a:noFill/>
            <a:miter lim="800000"/>
            <a:headEnd/>
            <a:tailEnd/>
          </a:ln>
        </p:spPr>
        <p:txBody>
          <a:bodyPr wrap="none">
            <a:spAutoFit/>
          </a:bodyPr>
          <a:lstStyle/>
          <a:p>
            <a:pPr algn="r"/>
            <a:r>
              <a:rPr lang="de-DE" sz="1400" b="1" dirty="0">
                <a:solidFill>
                  <a:prstClr val="black"/>
                </a:solidFill>
                <a:latin typeface="Trebuchet MS" pitchFamily="34" charset="0"/>
              </a:rPr>
              <a:t>Seite     </a:t>
            </a:r>
          </a:p>
          <a:p>
            <a:pPr algn="r"/>
            <a:endParaRPr lang="de-DE" sz="200" b="1" dirty="0">
              <a:solidFill>
                <a:prstClr val="black"/>
              </a:solidFill>
              <a:latin typeface="Trebuchet MS" pitchFamily="34" charset="0"/>
            </a:endParaRPr>
          </a:p>
          <a:p>
            <a:pPr algn="r"/>
            <a:r>
              <a:rPr lang="de-DE" sz="1400" b="1" dirty="0">
                <a:solidFill>
                  <a:prstClr val="black"/>
                </a:solidFill>
                <a:latin typeface="Trebuchet MS" pitchFamily="34" charset="0"/>
              </a:rPr>
              <a:t>Bearbeitet von</a:t>
            </a:r>
          </a:p>
          <a:p>
            <a:pPr algn="r"/>
            <a:r>
              <a:rPr lang="de-DE" sz="1400" b="1" dirty="0">
                <a:solidFill>
                  <a:prstClr val="black"/>
                </a:solidFill>
                <a:latin typeface="Trebuchet MS" pitchFamily="34" charset="0"/>
              </a:rPr>
              <a:t>Siegbert Rudolph</a:t>
            </a:r>
          </a:p>
        </p:txBody>
      </p:sp>
      <p:pic>
        <p:nvPicPr>
          <p:cNvPr id="14" name="Grafik 13">
            <a:extLst>
              <a:ext uri="{FF2B5EF4-FFF2-40B4-BE49-F238E27FC236}">
                <a16:creationId xmlns:a16="http://schemas.microsoft.com/office/drawing/2014/main" id="{945DC3FA-FFCF-4568-A783-96C4D15740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8642" y="6365205"/>
            <a:ext cx="921658" cy="362620"/>
          </a:xfrm>
          <a:prstGeom prst="rect">
            <a:avLst/>
          </a:prstGeom>
        </p:spPr>
      </p:pic>
    </p:spTree>
    <p:extLst>
      <p:ext uri="{BB962C8B-B14F-4D97-AF65-F5344CB8AC3E}">
        <p14:creationId xmlns:p14="http://schemas.microsoft.com/office/powerpoint/2010/main" val="8853641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51EA396-C127-4D02-804B-2CACB6B838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D00F842C-2E88-4C16-B0FB-FBDD742429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46C4944-F8B5-449E-A44F-D380BC5955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91665-38A6-4D57-B903-9D739DBF78FA}" type="datetimeFigureOut">
              <a:rPr lang="de-DE" smtClean="0"/>
              <a:t>26.03.2024</a:t>
            </a:fld>
            <a:endParaRPr lang="de-DE"/>
          </a:p>
        </p:txBody>
      </p:sp>
      <p:sp>
        <p:nvSpPr>
          <p:cNvPr id="5" name="Fußzeilenplatzhalter 4">
            <a:extLst>
              <a:ext uri="{FF2B5EF4-FFF2-40B4-BE49-F238E27FC236}">
                <a16:creationId xmlns:a16="http://schemas.microsoft.com/office/drawing/2014/main" id="{C38769E2-9A59-4566-BF98-C67CB13924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C19EB55B-3395-4EEE-9FA2-DF87575CBC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FF1B7-9D6E-49F2-AA8B-A696DF56C925}" type="slidenum">
              <a:rPr lang="de-DE" smtClean="0"/>
              <a:t>‹Nr.›</a:t>
            </a:fld>
            <a:endParaRPr lang="de-DE"/>
          </a:p>
        </p:txBody>
      </p:sp>
    </p:spTree>
    <p:extLst>
      <p:ext uri="{BB962C8B-B14F-4D97-AF65-F5344CB8AC3E}">
        <p14:creationId xmlns:p14="http://schemas.microsoft.com/office/powerpoint/2010/main" val="376094571"/>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5CE8B1CE-982A-4626-A9C9-C34DA2752350}"/>
              </a:ext>
            </a:extLst>
          </p:cNvPr>
          <p:cNvSpPr txBox="1"/>
          <p:nvPr/>
        </p:nvSpPr>
        <p:spPr>
          <a:xfrm>
            <a:off x="2491408" y="1881808"/>
            <a:ext cx="6973384" cy="3046988"/>
          </a:xfrm>
          <a:prstGeom prst="rect">
            <a:avLst/>
          </a:prstGeom>
          <a:solidFill>
            <a:schemeClr val="bg1"/>
          </a:solidFill>
        </p:spPr>
        <p:txBody>
          <a:bodyPr wrap="none" rtlCol="0">
            <a:spAutoFit/>
          </a:bodyPr>
          <a:lstStyle/>
          <a:p>
            <a:r>
              <a:rPr lang="de-DE" sz="2400" dirty="0">
                <a:latin typeface="Trebuchet MS" panose="020B0603020202020204" pitchFamily="34" charset="0"/>
              </a:rPr>
              <a:t>Test</a:t>
            </a:r>
          </a:p>
          <a:p>
            <a:r>
              <a:rPr lang="de-DE" sz="3200" b="1" dirty="0">
                <a:latin typeface="Trebuchet MS" panose="020B0603020202020204" pitchFamily="34" charset="0"/>
              </a:rPr>
              <a:t>Lesegeschwindigkeit Klasse 3-4 1</a:t>
            </a:r>
          </a:p>
          <a:p>
            <a:r>
              <a:rPr lang="de-DE" sz="2400" dirty="0">
                <a:latin typeface="Trebuchet MS" panose="020B0603020202020204" pitchFamily="34" charset="0"/>
              </a:rPr>
              <a:t>Josef </a:t>
            </a:r>
            <a:r>
              <a:rPr lang="de-DE" sz="2400" dirty="0" err="1">
                <a:latin typeface="Trebuchet MS" panose="020B0603020202020204" pitchFamily="34" charset="0"/>
              </a:rPr>
              <a:t>Guggenmos</a:t>
            </a:r>
            <a:endParaRPr lang="de-DE" sz="2400" dirty="0">
              <a:latin typeface="Trebuchet MS" panose="020B0603020202020204" pitchFamily="34" charset="0"/>
            </a:endParaRPr>
          </a:p>
          <a:p>
            <a:r>
              <a:rPr lang="de-DE" sz="2400" dirty="0">
                <a:latin typeface="Trebuchet MS" panose="020B0603020202020204" pitchFamily="34" charset="0"/>
              </a:rPr>
              <a:t>Siegbert Rudolph</a:t>
            </a:r>
          </a:p>
          <a:p>
            <a:endParaRPr lang="de-DE" sz="800" dirty="0">
              <a:latin typeface="Trebuchet MS" panose="020B0603020202020204" pitchFamily="34" charset="0"/>
            </a:endParaRPr>
          </a:p>
          <a:p>
            <a:r>
              <a:rPr lang="de-DE" sz="2000" dirty="0">
                <a:solidFill>
                  <a:schemeClr val="accent1"/>
                </a:solidFill>
                <a:latin typeface="Trebuchet MS" panose="020B0603020202020204" pitchFamily="34" charset="0"/>
              </a:rPr>
              <a:t>Seite 2	 	kleine Schrift, evtl. für Schüler ausdrucken</a:t>
            </a:r>
          </a:p>
          <a:p>
            <a:r>
              <a:rPr lang="de-DE" sz="2000" dirty="0">
                <a:solidFill>
                  <a:schemeClr val="accent1"/>
                </a:solidFill>
                <a:latin typeface="Trebuchet MS" panose="020B0603020202020204" pitchFamily="34" charset="0"/>
              </a:rPr>
              <a:t>Seiten 3-9 	Bildschirmlesen, große Schrift</a:t>
            </a:r>
          </a:p>
          <a:p>
            <a:r>
              <a:rPr lang="de-DE" sz="2000" dirty="0">
                <a:solidFill>
                  <a:schemeClr val="accent1"/>
                </a:solidFill>
                <a:latin typeface="Trebuchet MS" panose="020B0603020202020204" pitchFamily="34" charset="0"/>
              </a:rPr>
              <a:t>Seite 10 	Fragen zum Text</a:t>
            </a:r>
          </a:p>
          <a:p>
            <a:r>
              <a:rPr lang="de-DE" sz="2000" dirty="0">
                <a:solidFill>
                  <a:schemeClr val="accent1"/>
                </a:solidFill>
                <a:latin typeface="Trebuchet MS" panose="020B0603020202020204" pitchFamily="34" charset="0"/>
              </a:rPr>
              <a:t>Seiten 11-12	Notizblätter </a:t>
            </a:r>
          </a:p>
        </p:txBody>
      </p:sp>
      <p:sp>
        <p:nvSpPr>
          <p:cNvPr id="2" name="Textfeld 1">
            <a:extLst>
              <a:ext uri="{FF2B5EF4-FFF2-40B4-BE49-F238E27FC236}">
                <a16:creationId xmlns:a16="http://schemas.microsoft.com/office/drawing/2014/main" id="{1A850F5A-A7DD-D0AC-C588-7E687CD7D159}"/>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1</a:t>
            </a:r>
          </a:p>
        </p:txBody>
      </p:sp>
    </p:spTree>
    <p:extLst>
      <p:ext uri="{BB962C8B-B14F-4D97-AF65-F5344CB8AC3E}">
        <p14:creationId xmlns:p14="http://schemas.microsoft.com/office/powerpoint/2010/main" val="3618871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2">
            <a:extLst>
              <a:ext uri="{FF2B5EF4-FFF2-40B4-BE49-F238E27FC236}">
                <a16:creationId xmlns:a16="http://schemas.microsoft.com/office/drawing/2014/main" id="{0EAA3925-4197-459D-B12D-7E0D4ED905A5}"/>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10</a:t>
            </a:fld>
            <a:endParaRPr lang="de-DE" sz="1400" dirty="0">
              <a:latin typeface="Trebuchet MS" panose="020B0603020202020204" pitchFamily="34" charset="0"/>
            </a:endParaRPr>
          </a:p>
        </p:txBody>
      </p:sp>
      <p:sp>
        <p:nvSpPr>
          <p:cNvPr id="3" name="Textfeld 2">
            <a:extLst>
              <a:ext uri="{FF2B5EF4-FFF2-40B4-BE49-F238E27FC236}">
                <a16:creationId xmlns:a16="http://schemas.microsoft.com/office/drawing/2014/main" id="{766C7572-1EB6-408C-B314-9819F798E005}"/>
              </a:ext>
            </a:extLst>
          </p:cNvPr>
          <p:cNvSpPr txBox="1"/>
          <p:nvPr/>
        </p:nvSpPr>
        <p:spPr>
          <a:xfrm>
            <a:off x="171880" y="43730"/>
            <a:ext cx="9788613" cy="954107"/>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lang="de-DE" sz="2800" dirty="0">
                <a:latin typeface="Trebuchet MS" panose="020B0603020202020204" pitchFamily="34" charset="0"/>
              </a:rPr>
              <a:t>Fragen zum Text – </a:t>
            </a:r>
            <a:r>
              <a:rPr lang="de-DE" sz="2800" dirty="0">
                <a:solidFill>
                  <a:srgbClr val="FF0000"/>
                </a:solidFill>
                <a:latin typeface="Trebuchet MS" panose="020B0603020202020204" pitchFamily="34" charset="0"/>
              </a:rPr>
              <a:t>Klick auf den roten Punkt </a:t>
            </a:r>
          </a:p>
          <a:p>
            <a:pPr marL="0" marR="0" lvl="0" indent="0" algn="l" defTabSz="914400" rtl="0" eaLnBrk="1" fontAlgn="auto" latinLnBrk="0" hangingPunct="1">
              <a:spcBef>
                <a:spcPts val="0"/>
              </a:spcBef>
              <a:spcAft>
                <a:spcPts val="0"/>
              </a:spcAft>
              <a:buClrTx/>
              <a:buSzTx/>
              <a:buFontTx/>
              <a:buNone/>
              <a:tabLst/>
              <a:defRPr/>
            </a:pPr>
            <a:r>
              <a:rPr lang="de-DE" sz="2800" dirty="0">
                <a:solidFill>
                  <a:srgbClr val="FF0000"/>
                </a:solidFill>
                <a:latin typeface="Trebuchet MS" panose="020B0603020202020204" pitchFamily="34" charset="0"/>
              </a:rPr>
              <a:t>zur Kontrolle und für die nächste Frage!</a:t>
            </a:r>
          </a:p>
        </p:txBody>
      </p:sp>
      <p:sp>
        <p:nvSpPr>
          <p:cNvPr id="4" name="Textfeld 3">
            <a:extLst>
              <a:ext uri="{FF2B5EF4-FFF2-40B4-BE49-F238E27FC236}">
                <a16:creationId xmlns:a16="http://schemas.microsoft.com/office/drawing/2014/main" id="{F7A35F64-EDDA-4928-83FB-3042F2D8A10C}"/>
              </a:ext>
            </a:extLst>
          </p:cNvPr>
          <p:cNvSpPr txBox="1"/>
          <p:nvPr/>
        </p:nvSpPr>
        <p:spPr>
          <a:xfrm>
            <a:off x="208580" y="948974"/>
            <a:ext cx="4391009"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Welche Tiere kamen vor?</a:t>
            </a:r>
          </a:p>
        </p:txBody>
      </p:sp>
      <p:sp>
        <p:nvSpPr>
          <p:cNvPr id="5" name="Textfeld 4">
            <a:extLst>
              <a:ext uri="{FF2B5EF4-FFF2-40B4-BE49-F238E27FC236}">
                <a16:creationId xmlns:a16="http://schemas.microsoft.com/office/drawing/2014/main" id="{E5ECF3CA-4F37-41AB-ACDD-1115909BABA7}"/>
              </a:ext>
            </a:extLst>
          </p:cNvPr>
          <p:cNvSpPr txBox="1"/>
          <p:nvPr/>
        </p:nvSpPr>
        <p:spPr>
          <a:xfrm>
            <a:off x="208581" y="1617796"/>
            <a:ext cx="3980648"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Was sagten die Tiere?</a:t>
            </a:r>
          </a:p>
        </p:txBody>
      </p:sp>
      <p:sp>
        <p:nvSpPr>
          <p:cNvPr id="6" name="Textfeld 5">
            <a:extLst>
              <a:ext uri="{FF2B5EF4-FFF2-40B4-BE49-F238E27FC236}">
                <a16:creationId xmlns:a16="http://schemas.microsoft.com/office/drawing/2014/main" id="{003B8CC4-1B20-4F28-8C97-282BF8D90182}"/>
              </a:ext>
            </a:extLst>
          </p:cNvPr>
          <p:cNvSpPr txBox="1"/>
          <p:nvPr/>
        </p:nvSpPr>
        <p:spPr>
          <a:xfrm>
            <a:off x="915040" y="2348374"/>
            <a:ext cx="2164916"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Pferd</a:t>
            </a:r>
          </a:p>
        </p:txBody>
      </p:sp>
      <p:sp>
        <p:nvSpPr>
          <p:cNvPr id="7" name="Textfeld 6">
            <a:extLst>
              <a:ext uri="{FF2B5EF4-FFF2-40B4-BE49-F238E27FC236}">
                <a16:creationId xmlns:a16="http://schemas.microsoft.com/office/drawing/2014/main" id="{76711AAD-7F35-4FFD-966A-DB83DAFE8CDE}"/>
              </a:ext>
            </a:extLst>
          </p:cNvPr>
          <p:cNvSpPr txBox="1"/>
          <p:nvPr/>
        </p:nvSpPr>
        <p:spPr>
          <a:xfrm>
            <a:off x="915040" y="2955440"/>
            <a:ext cx="2658655"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Eichhörnchen</a:t>
            </a:r>
          </a:p>
        </p:txBody>
      </p:sp>
      <p:sp>
        <p:nvSpPr>
          <p:cNvPr id="8" name="Textfeld 7">
            <a:extLst>
              <a:ext uri="{FF2B5EF4-FFF2-40B4-BE49-F238E27FC236}">
                <a16:creationId xmlns:a16="http://schemas.microsoft.com/office/drawing/2014/main" id="{06DE9095-D40A-4DD5-81E0-ACE41EF81BC0}"/>
              </a:ext>
            </a:extLst>
          </p:cNvPr>
          <p:cNvSpPr txBox="1"/>
          <p:nvPr/>
        </p:nvSpPr>
        <p:spPr>
          <a:xfrm>
            <a:off x="915040" y="3624262"/>
            <a:ext cx="2164916"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Kuckuck</a:t>
            </a:r>
          </a:p>
        </p:txBody>
      </p:sp>
      <p:sp>
        <p:nvSpPr>
          <p:cNvPr id="9" name="Textfeld 8">
            <a:extLst>
              <a:ext uri="{FF2B5EF4-FFF2-40B4-BE49-F238E27FC236}">
                <a16:creationId xmlns:a16="http://schemas.microsoft.com/office/drawing/2014/main" id="{C34E5E21-0AF6-4C77-A0BE-E8EA8A376692}"/>
              </a:ext>
            </a:extLst>
          </p:cNvPr>
          <p:cNvSpPr txBox="1"/>
          <p:nvPr/>
        </p:nvSpPr>
        <p:spPr>
          <a:xfrm>
            <a:off x="915040" y="4293084"/>
            <a:ext cx="1625270"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Frosch</a:t>
            </a:r>
          </a:p>
        </p:txBody>
      </p:sp>
      <p:sp>
        <p:nvSpPr>
          <p:cNvPr id="10" name="Textfeld 9">
            <a:extLst>
              <a:ext uri="{FF2B5EF4-FFF2-40B4-BE49-F238E27FC236}">
                <a16:creationId xmlns:a16="http://schemas.microsoft.com/office/drawing/2014/main" id="{5D80AB82-E29F-4F77-A5F5-3326DABC0F84}"/>
              </a:ext>
            </a:extLst>
          </p:cNvPr>
          <p:cNvSpPr txBox="1"/>
          <p:nvPr/>
        </p:nvSpPr>
        <p:spPr>
          <a:xfrm>
            <a:off x="915040" y="4997355"/>
            <a:ext cx="2000024"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Maulwurf</a:t>
            </a:r>
          </a:p>
        </p:txBody>
      </p:sp>
      <p:sp>
        <p:nvSpPr>
          <p:cNvPr id="11" name="Textfeld 10">
            <a:extLst>
              <a:ext uri="{FF2B5EF4-FFF2-40B4-BE49-F238E27FC236}">
                <a16:creationId xmlns:a16="http://schemas.microsoft.com/office/drawing/2014/main" id="{1CCDE2C2-99CA-433A-969E-9FD2FE373AA2}"/>
              </a:ext>
            </a:extLst>
          </p:cNvPr>
          <p:cNvSpPr txBox="1"/>
          <p:nvPr/>
        </p:nvSpPr>
        <p:spPr>
          <a:xfrm>
            <a:off x="208580" y="5630729"/>
            <a:ext cx="4248133"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Von wem stammt der Text?</a:t>
            </a:r>
          </a:p>
        </p:txBody>
      </p:sp>
      <p:sp>
        <p:nvSpPr>
          <p:cNvPr id="30" name="Ellipse 29">
            <a:extLst>
              <a:ext uri="{FF2B5EF4-FFF2-40B4-BE49-F238E27FC236}">
                <a16:creationId xmlns:a16="http://schemas.microsoft.com/office/drawing/2014/main" id="{778AD2E4-9AAC-42A7-B63E-E6FE5BF9A6B6}"/>
              </a:ext>
            </a:extLst>
          </p:cNvPr>
          <p:cNvSpPr/>
          <p:nvPr/>
        </p:nvSpPr>
        <p:spPr>
          <a:xfrm>
            <a:off x="4427918" y="1311745"/>
            <a:ext cx="142875" cy="14287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2" name="Ellipse 31">
            <a:extLst>
              <a:ext uri="{FF2B5EF4-FFF2-40B4-BE49-F238E27FC236}">
                <a16:creationId xmlns:a16="http://schemas.microsoft.com/office/drawing/2014/main" id="{CECB070D-0149-431C-B38F-8EBE9CCA1CEF}"/>
              </a:ext>
            </a:extLst>
          </p:cNvPr>
          <p:cNvSpPr/>
          <p:nvPr/>
        </p:nvSpPr>
        <p:spPr>
          <a:xfrm>
            <a:off x="4427918" y="2592683"/>
            <a:ext cx="142875" cy="14446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3" name="Ellipse 32">
            <a:extLst>
              <a:ext uri="{FF2B5EF4-FFF2-40B4-BE49-F238E27FC236}">
                <a16:creationId xmlns:a16="http://schemas.microsoft.com/office/drawing/2014/main" id="{544E9509-BC55-435E-97C6-680871BE39B7}"/>
              </a:ext>
            </a:extLst>
          </p:cNvPr>
          <p:cNvSpPr/>
          <p:nvPr/>
        </p:nvSpPr>
        <p:spPr>
          <a:xfrm>
            <a:off x="4427918" y="3271619"/>
            <a:ext cx="142875" cy="14446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4" name="Ellipse 33">
            <a:extLst>
              <a:ext uri="{FF2B5EF4-FFF2-40B4-BE49-F238E27FC236}">
                <a16:creationId xmlns:a16="http://schemas.microsoft.com/office/drawing/2014/main" id="{A9D03A38-6D95-4CA4-A123-FA4EDAF10CB2}"/>
              </a:ext>
            </a:extLst>
          </p:cNvPr>
          <p:cNvSpPr/>
          <p:nvPr/>
        </p:nvSpPr>
        <p:spPr>
          <a:xfrm>
            <a:off x="4427918" y="3948055"/>
            <a:ext cx="142875" cy="14287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5" name="Ellipse 34">
            <a:extLst>
              <a:ext uri="{FF2B5EF4-FFF2-40B4-BE49-F238E27FC236}">
                <a16:creationId xmlns:a16="http://schemas.microsoft.com/office/drawing/2014/main" id="{EF1CD571-20D8-4604-BAC4-5113D95F8DF5}"/>
              </a:ext>
            </a:extLst>
          </p:cNvPr>
          <p:cNvSpPr/>
          <p:nvPr/>
        </p:nvSpPr>
        <p:spPr>
          <a:xfrm>
            <a:off x="4427918" y="4622904"/>
            <a:ext cx="142875" cy="14287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6" name="Ellipse 35">
            <a:extLst>
              <a:ext uri="{FF2B5EF4-FFF2-40B4-BE49-F238E27FC236}">
                <a16:creationId xmlns:a16="http://schemas.microsoft.com/office/drawing/2014/main" id="{3DAEDAE0-D107-411F-A7B4-4446DD532170}"/>
              </a:ext>
            </a:extLst>
          </p:cNvPr>
          <p:cNvSpPr/>
          <p:nvPr/>
        </p:nvSpPr>
        <p:spPr>
          <a:xfrm>
            <a:off x="4427918" y="5297753"/>
            <a:ext cx="142875" cy="14446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7" name="Ellipse 36">
            <a:extLst>
              <a:ext uri="{FF2B5EF4-FFF2-40B4-BE49-F238E27FC236}">
                <a16:creationId xmlns:a16="http://schemas.microsoft.com/office/drawing/2014/main" id="{B3596BFF-1B6E-4A85-B012-7153D27206A5}"/>
              </a:ext>
            </a:extLst>
          </p:cNvPr>
          <p:cNvSpPr/>
          <p:nvPr/>
        </p:nvSpPr>
        <p:spPr>
          <a:xfrm>
            <a:off x="4427918" y="5974187"/>
            <a:ext cx="142875" cy="144463"/>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8" name="Textfeld 37">
            <a:extLst>
              <a:ext uri="{FF2B5EF4-FFF2-40B4-BE49-F238E27FC236}">
                <a16:creationId xmlns:a16="http://schemas.microsoft.com/office/drawing/2014/main" id="{E993694E-3E8F-4B15-B22E-6E00A17EA060}"/>
              </a:ext>
            </a:extLst>
          </p:cNvPr>
          <p:cNvSpPr txBox="1"/>
          <p:nvPr/>
        </p:nvSpPr>
        <p:spPr>
          <a:xfrm>
            <a:off x="4838278" y="1065195"/>
            <a:ext cx="7353722"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Pferd, Eichhörnchen, Kuckuck, Frosch, Maulwurf</a:t>
            </a:r>
          </a:p>
        </p:txBody>
      </p:sp>
      <p:sp>
        <p:nvSpPr>
          <p:cNvPr id="39" name="Textfeld 38">
            <a:extLst>
              <a:ext uri="{FF2B5EF4-FFF2-40B4-BE49-F238E27FC236}">
                <a16:creationId xmlns:a16="http://schemas.microsoft.com/office/drawing/2014/main" id="{90484C67-280A-46B1-84C3-30BF0E2D56D0}"/>
              </a:ext>
            </a:extLst>
          </p:cNvPr>
          <p:cNvSpPr txBox="1"/>
          <p:nvPr/>
        </p:nvSpPr>
        <p:spPr>
          <a:xfrm>
            <a:off x="4838277" y="2399149"/>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Kraft, kann alle tragen, Galopp, Wiese</a:t>
            </a:r>
          </a:p>
        </p:txBody>
      </p:sp>
      <p:sp>
        <p:nvSpPr>
          <p:cNvPr id="40" name="Textfeld 39">
            <a:extLst>
              <a:ext uri="{FF2B5EF4-FFF2-40B4-BE49-F238E27FC236}">
                <a16:creationId xmlns:a16="http://schemas.microsoft.com/office/drawing/2014/main" id="{065A23DF-757D-49EB-9C0A-A18362C0B905}"/>
              </a:ext>
            </a:extLst>
          </p:cNvPr>
          <p:cNvSpPr txBox="1"/>
          <p:nvPr/>
        </p:nvSpPr>
        <p:spPr>
          <a:xfrm>
            <a:off x="4838276" y="3091760"/>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klettern, am Stamm der Tanne hinauf</a:t>
            </a:r>
          </a:p>
        </p:txBody>
      </p:sp>
      <p:sp>
        <p:nvSpPr>
          <p:cNvPr id="41" name="Textfeld 40">
            <a:extLst>
              <a:ext uri="{FF2B5EF4-FFF2-40B4-BE49-F238E27FC236}">
                <a16:creationId xmlns:a16="http://schemas.microsoft.com/office/drawing/2014/main" id="{F4B05EA7-21AC-4830-B396-BD79AC8FD361}"/>
              </a:ext>
            </a:extLst>
          </p:cNvPr>
          <p:cNvSpPr txBox="1"/>
          <p:nvPr/>
        </p:nvSpPr>
        <p:spPr>
          <a:xfrm>
            <a:off x="4838276" y="3740356"/>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fliegen, nach Afrika hin- und zurück</a:t>
            </a:r>
          </a:p>
        </p:txBody>
      </p:sp>
      <p:sp>
        <p:nvSpPr>
          <p:cNvPr id="42" name="Textfeld 41">
            <a:extLst>
              <a:ext uri="{FF2B5EF4-FFF2-40B4-BE49-F238E27FC236}">
                <a16:creationId xmlns:a16="http://schemas.microsoft.com/office/drawing/2014/main" id="{0D3719D8-AFF6-48CA-AFC6-19819161543E}"/>
              </a:ext>
            </a:extLst>
          </p:cNvPr>
          <p:cNvSpPr txBox="1"/>
          <p:nvPr/>
        </p:nvSpPr>
        <p:spPr>
          <a:xfrm>
            <a:off x="4838275" y="4449323"/>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schwimmen, im Schlamm überwintern</a:t>
            </a:r>
          </a:p>
        </p:txBody>
      </p:sp>
      <p:sp>
        <p:nvSpPr>
          <p:cNvPr id="43" name="Textfeld 42">
            <a:extLst>
              <a:ext uri="{FF2B5EF4-FFF2-40B4-BE49-F238E27FC236}">
                <a16:creationId xmlns:a16="http://schemas.microsoft.com/office/drawing/2014/main" id="{2ECDA5BC-4235-4D69-8A60-EE24286F659F}"/>
              </a:ext>
            </a:extLst>
          </p:cNvPr>
          <p:cNvSpPr txBox="1"/>
          <p:nvPr/>
        </p:nvSpPr>
        <p:spPr>
          <a:xfrm>
            <a:off x="4838274" y="5108863"/>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durch die Erde wühlen</a:t>
            </a:r>
          </a:p>
        </p:txBody>
      </p:sp>
      <p:sp>
        <p:nvSpPr>
          <p:cNvPr id="44" name="Textfeld 43">
            <a:extLst>
              <a:ext uri="{FF2B5EF4-FFF2-40B4-BE49-F238E27FC236}">
                <a16:creationId xmlns:a16="http://schemas.microsoft.com/office/drawing/2014/main" id="{F2AD8C75-A303-4C24-93AF-A311ED79680B}"/>
              </a:ext>
            </a:extLst>
          </p:cNvPr>
          <p:cNvSpPr txBox="1"/>
          <p:nvPr/>
        </p:nvSpPr>
        <p:spPr>
          <a:xfrm>
            <a:off x="4838274" y="5768403"/>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Josef </a:t>
            </a:r>
            <a:r>
              <a:rPr lang="de-DE" sz="2800" spc="-100" dirty="0" err="1">
                <a:solidFill>
                  <a:schemeClr val="accent1"/>
                </a:solidFill>
                <a:latin typeface="Trebuchet MS" panose="020B0603020202020204" pitchFamily="34" charset="0"/>
              </a:rPr>
              <a:t>Guggenmos</a:t>
            </a:r>
            <a:r>
              <a:rPr lang="de-DE" sz="2800" spc="-100" dirty="0">
                <a:solidFill>
                  <a:schemeClr val="accent1"/>
                </a:solidFill>
                <a:latin typeface="Trebuchet MS" panose="020B0603020202020204" pitchFamily="34" charset="0"/>
              </a:rPr>
              <a:t> (</a:t>
            </a:r>
            <a:r>
              <a:rPr lang="de-DE" sz="2800" b="1" spc="-100" dirty="0">
                <a:solidFill>
                  <a:schemeClr val="accent1"/>
                </a:solidFill>
                <a:latin typeface="Trebuchet MS" panose="020B0603020202020204" pitchFamily="34" charset="0"/>
              </a:rPr>
              <a:t>Superpunkt!!!</a:t>
            </a:r>
            <a:r>
              <a:rPr lang="de-DE" sz="2800" spc="-100" dirty="0">
                <a:solidFill>
                  <a:schemeClr val="accent1"/>
                </a:solidFill>
                <a:latin typeface="Trebuchet MS" panose="020B0603020202020204" pitchFamily="34" charset="0"/>
              </a:rPr>
              <a:t>)</a:t>
            </a:r>
          </a:p>
        </p:txBody>
      </p:sp>
      <p:sp>
        <p:nvSpPr>
          <p:cNvPr id="12" name="Textfeld 11">
            <a:extLst>
              <a:ext uri="{FF2B5EF4-FFF2-40B4-BE49-F238E27FC236}">
                <a16:creationId xmlns:a16="http://schemas.microsoft.com/office/drawing/2014/main" id="{E0BCDBE8-5FE7-5290-6204-6E7BEC86C897}"/>
              </a:ext>
            </a:extLst>
          </p:cNvPr>
          <p:cNvSpPr txBox="1"/>
          <p:nvPr/>
        </p:nvSpPr>
        <p:spPr>
          <a:xfrm>
            <a:off x="190500" y="6724134"/>
            <a:ext cx="4440639"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10</a:t>
            </a:r>
          </a:p>
        </p:txBody>
      </p:sp>
    </p:spTree>
    <p:extLst>
      <p:ext uri="{BB962C8B-B14F-4D97-AF65-F5344CB8AC3E}">
        <p14:creationId xmlns:p14="http://schemas.microsoft.com/office/powerpoint/2010/main" val="6595600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50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50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childTnLst>
              </p:cTn>
              <p:nextCondLst>
                <p:cond evt="onClick" delay="0">
                  <p:tgtEl>
                    <p:spTgt spid="30"/>
                  </p:tgtEl>
                </p:cond>
              </p:nextCondLst>
            </p:seq>
            <p:seq concurrent="1" nextAc="seek">
              <p:cTn id="13" restart="whenNotActive" fill="hold" evtFilter="cancelBubble" nodeType="interactiveSeq">
                <p:stCondLst>
                  <p:cond evt="onClick" delay="0">
                    <p:tgtEl>
                      <p:spTgt spid="32"/>
                    </p:tgtEl>
                  </p:cond>
                </p:stCondLst>
                <p:endSync evt="end" delay="0">
                  <p:rtn val="all"/>
                </p:endSync>
                <p:childTnLst>
                  <p:par>
                    <p:cTn id="14" fill="hold">
                      <p:stCondLst>
                        <p:cond delay="0"/>
                      </p:stCondLst>
                      <p:childTnLst>
                        <p:par>
                          <p:cTn id="15" fill="hold">
                            <p:stCondLst>
                              <p:cond delay="0"/>
                            </p:stCondLst>
                            <p:childTnLst>
                              <p:par>
                                <p:cTn id="16" presetID="1" presetClass="entr" presetSubtype="0" fill="hold" grpId="0" nodeType="withEffect">
                                  <p:stCondLst>
                                    <p:cond delay="0"/>
                                  </p:stCondLst>
                                  <p:childTnLst>
                                    <p:set>
                                      <p:cBhvr>
                                        <p:cTn id="17" dur="1" fill="hold">
                                          <p:stCondLst>
                                            <p:cond delay="0"/>
                                          </p:stCondLst>
                                        </p:cTn>
                                        <p:tgtEl>
                                          <p:spTgt spid="39"/>
                                        </p:tgtEl>
                                        <p:attrNameLst>
                                          <p:attrName>style.visibility</p:attrName>
                                        </p:attrNameLst>
                                      </p:cBhvr>
                                      <p:to>
                                        <p:strVal val="visible"/>
                                      </p:to>
                                    </p:set>
                                  </p:childTnLst>
                                </p:cTn>
                              </p:par>
                              <p:par>
                                <p:cTn id="18" presetID="1" presetClass="entr" presetSubtype="0" fill="hold" grpId="0" nodeType="withEffect">
                                  <p:stCondLst>
                                    <p:cond delay="500"/>
                                  </p:stCondLst>
                                  <p:childTnLst>
                                    <p:set>
                                      <p:cBhvr>
                                        <p:cTn id="19" dur="1" fill="hold">
                                          <p:stCondLst>
                                            <p:cond delay="0"/>
                                          </p:stCondLst>
                                        </p:cTn>
                                        <p:tgtEl>
                                          <p:spTgt spid="7"/>
                                        </p:tgtEl>
                                        <p:attrNameLst>
                                          <p:attrName>style.visibility</p:attrName>
                                        </p:attrNameLst>
                                      </p:cBhvr>
                                      <p:to>
                                        <p:strVal val="visible"/>
                                      </p:to>
                                    </p:set>
                                  </p:childTnLst>
                                </p:cTn>
                              </p:par>
                              <p:par>
                                <p:cTn id="20" presetID="1" presetClass="entr" presetSubtype="0" fill="hold" grpId="0" nodeType="withEffect">
                                  <p:stCondLst>
                                    <p:cond delay="500"/>
                                  </p:stCondLst>
                                  <p:childTnLst>
                                    <p:set>
                                      <p:cBhvr>
                                        <p:cTn id="21" dur="1" fill="hold">
                                          <p:stCondLst>
                                            <p:cond delay="0"/>
                                          </p:stCondLst>
                                        </p:cTn>
                                        <p:tgtEl>
                                          <p:spTgt spid="33"/>
                                        </p:tgtEl>
                                        <p:attrNameLst>
                                          <p:attrName>style.visibility</p:attrName>
                                        </p:attrNameLst>
                                      </p:cBhvr>
                                      <p:to>
                                        <p:strVal val="visible"/>
                                      </p:to>
                                    </p:set>
                                  </p:childTnLst>
                                </p:cTn>
                              </p:par>
                            </p:childTnLst>
                          </p:cTn>
                        </p:par>
                      </p:childTnLst>
                    </p:cTn>
                  </p:par>
                </p:childTnLst>
              </p:cTn>
              <p:nextCondLst>
                <p:cond evt="onClick" delay="0">
                  <p:tgtEl>
                    <p:spTgt spid="32"/>
                  </p:tgtEl>
                </p:cond>
              </p:nextCondLst>
            </p:seq>
            <p:seq concurrent="1" nextAc="seek">
              <p:cTn id="22" restart="whenNotActive" fill="hold" evtFilter="cancelBubble" nodeType="interactiveSeq">
                <p:stCondLst>
                  <p:cond evt="onClick" delay="0">
                    <p:tgtEl>
                      <p:spTgt spid="33"/>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50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500"/>
                                  </p:stCondLst>
                                  <p:childTnLst>
                                    <p:set>
                                      <p:cBhvr>
                                        <p:cTn id="30" dur="1" fill="hold">
                                          <p:stCondLst>
                                            <p:cond delay="0"/>
                                          </p:stCondLst>
                                        </p:cTn>
                                        <p:tgtEl>
                                          <p:spTgt spid="34"/>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31" restart="whenNotActive" fill="hold" evtFilter="cancelBubble" nodeType="interactiveSeq">
                <p:stCondLst>
                  <p:cond evt="onClick" delay="0">
                    <p:tgtEl>
                      <p:spTgt spid="34"/>
                    </p:tgtEl>
                  </p:cond>
                </p:stCondLst>
                <p:endSync evt="end" delay="0">
                  <p:rtn val="all"/>
                </p:endSync>
                <p:childTnLst>
                  <p:par>
                    <p:cTn id="32" fill="hold">
                      <p:stCondLst>
                        <p:cond delay="0"/>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41"/>
                                        </p:tgtEl>
                                        <p:attrNameLst>
                                          <p:attrName>style.visibility</p:attrName>
                                        </p:attrNameLst>
                                      </p:cBhvr>
                                      <p:to>
                                        <p:strVal val="visible"/>
                                      </p:to>
                                    </p:set>
                                  </p:childTnLst>
                                </p:cTn>
                              </p:par>
                              <p:par>
                                <p:cTn id="36" presetID="1" presetClass="entr" presetSubtype="0" fill="hold" grpId="0" nodeType="withEffect">
                                  <p:stCondLst>
                                    <p:cond delay="500"/>
                                  </p:stCondLst>
                                  <p:childTnLst>
                                    <p:set>
                                      <p:cBhvr>
                                        <p:cTn id="37" dur="1" fill="hold">
                                          <p:stCondLst>
                                            <p:cond delay="0"/>
                                          </p:stCondLst>
                                        </p:cTn>
                                        <p:tgtEl>
                                          <p:spTgt spid="9"/>
                                        </p:tgtEl>
                                        <p:attrNameLst>
                                          <p:attrName>style.visibility</p:attrName>
                                        </p:attrNameLst>
                                      </p:cBhvr>
                                      <p:to>
                                        <p:strVal val="visible"/>
                                      </p:to>
                                    </p:set>
                                  </p:childTnLst>
                                </p:cTn>
                              </p:par>
                              <p:par>
                                <p:cTn id="38" presetID="1" presetClass="entr" presetSubtype="0" fill="hold" grpId="0" nodeType="withEffect">
                                  <p:stCondLst>
                                    <p:cond delay="500"/>
                                  </p:stCondLst>
                                  <p:childTnLst>
                                    <p:set>
                                      <p:cBhvr>
                                        <p:cTn id="39" dur="1" fill="hold">
                                          <p:stCondLst>
                                            <p:cond delay="0"/>
                                          </p:stCondLst>
                                        </p:cTn>
                                        <p:tgtEl>
                                          <p:spTgt spid="35"/>
                                        </p:tgtEl>
                                        <p:attrNameLst>
                                          <p:attrName>style.visibility</p:attrName>
                                        </p:attrNameLst>
                                      </p:cBhvr>
                                      <p:to>
                                        <p:strVal val="visible"/>
                                      </p:to>
                                    </p:set>
                                  </p:childTnLst>
                                </p:cTn>
                              </p:par>
                            </p:childTnLst>
                          </p:cTn>
                        </p:par>
                      </p:childTnLst>
                    </p:cTn>
                  </p:par>
                </p:childTnLst>
              </p:cTn>
              <p:nextCondLst>
                <p:cond evt="onClick" delay="0">
                  <p:tgtEl>
                    <p:spTgt spid="34"/>
                  </p:tgtEl>
                </p:cond>
              </p:nextCondLst>
            </p:seq>
            <p:seq concurrent="1" nextAc="seek">
              <p:cTn id="40" restart="whenNotActive" fill="hold" evtFilter="cancelBubble" nodeType="interactiveSeq">
                <p:stCondLst>
                  <p:cond evt="onClick" delay="0">
                    <p:tgtEl>
                      <p:spTgt spid="35"/>
                    </p:tgtEl>
                  </p:cond>
                </p:stCondLst>
                <p:endSync evt="end" delay="0">
                  <p:rtn val="all"/>
                </p:endSync>
                <p:childTnLst>
                  <p:par>
                    <p:cTn id="41" fill="hold">
                      <p:stCondLst>
                        <p:cond delay="0"/>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2"/>
                                        </p:tgtEl>
                                        <p:attrNameLst>
                                          <p:attrName>style.visibility</p:attrName>
                                        </p:attrNameLst>
                                      </p:cBhvr>
                                      <p:to>
                                        <p:strVal val="visible"/>
                                      </p:to>
                                    </p:set>
                                  </p:childTnLst>
                                </p:cTn>
                              </p:par>
                              <p:par>
                                <p:cTn id="45" presetID="1" presetClass="entr" presetSubtype="0" fill="hold" grpId="0" nodeType="withEffect">
                                  <p:stCondLst>
                                    <p:cond delay="50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grpId="0" nodeType="withEffect">
                                  <p:stCondLst>
                                    <p:cond delay="500"/>
                                  </p:stCondLst>
                                  <p:childTnLst>
                                    <p:set>
                                      <p:cBhvr>
                                        <p:cTn id="48" dur="1" fill="hold">
                                          <p:stCondLst>
                                            <p:cond delay="0"/>
                                          </p:stCondLst>
                                        </p:cTn>
                                        <p:tgtEl>
                                          <p:spTgt spid="36"/>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49" restart="whenNotActive" fill="hold" evtFilter="cancelBubble" nodeType="interactiveSeq">
                <p:stCondLst>
                  <p:cond evt="onClick" delay="0">
                    <p:tgtEl>
                      <p:spTgt spid="36"/>
                    </p:tgtEl>
                  </p:cond>
                </p:stCondLst>
                <p:endSync evt="end" delay="0">
                  <p:rtn val="all"/>
                </p:endSync>
                <p:childTnLst>
                  <p:par>
                    <p:cTn id="50" fill="hold">
                      <p:stCondLst>
                        <p:cond delay="0"/>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43"/>
                                        </p:tgtEl>
                                        <p:attrNameLst>
                                          <p:attrName>style.visibility</p:attrName>
                                        </p:attrNameLst>
                                      </p:cBhvr>
                                      <p:to>
                                        <p:strVal val="visible"/>
                                      </p:to>
                                    </p:set>
                                  </p:childTnLst>
                                </p:cTn>
                              </p:par>
                              <p:par>
                                <p:cTn id="54" presetID="1" presetClass="entr" presetSubtype="0" fill="hold" grpId="0" nodeType="withEffect">
                                  <p:stCondLst>
                                    <p:cond delay="500"/>
                                  </p:stCondLst>
                                  <p:childTnLst>
                                    <p:set>
                                      <p:cBhvr>
                                        <p:cTn id="55" dur="1" fill="hold">
                                          <p:stCondLst>
                                            <p:cond delay="0"/>
                                          </p:stCondLst>
                                        </p:cTn>
                                        <p:tgtEl>
                                          <p:spTgt spid="11"/>
                                        </p:tgtEl>
                                        <p:attrNameLst>
                                          <p:attrName>style.visibility</p:attrName>
                                        </p:attrNameLst>
                                      </p:cBhvr>
                                      <p:to>
                                        <p:strVal val="visible"/>
                                      </p:to>
                                    </p:set>
                                  </p:childTnLst>
                                </p:cTn>
                              </p:par>
                              <p:par>
                                <p:cTn id="56" presetID="1" presetClass="entr" presetSubtype="0" fill="hold" grpId="0" nodeType="withEffect">
                                  <p:stCondLst>
                                    <p:cond delay="500"/>
                                  </p:stCondLst>
                                  <p:childTnLst>
                                    <p:set>
                                      <p:cBhvr>
                                        <p:cTn id="57" dur="1" fill="hold">
                                          <p:stCondLst>
                                            <p:cond delay="0"/>
                                          </p:stCondLst>
                                        </p:cTn>
                                        <p:tgtEl>
                                          <p:spTgt spid="37"/>
                                        </p:tgtEl>
                                        <p:attrNameLst>
                                          <p:attrName>style.visibility</p:attrName>
                                        </p:attrNameLst>
                                      </p:cBhvr>
                                      <p:to>
                                        <p:strVal val="visible"/>
                                      </p:to>
                                    </p:set>
                                  </p:childTnLst>
                                </p:cTn>
                              </p:par>
                            </p:childTnLst>
                          </p:cTn>
                        </p:par>
                      </p:childTnLst>
                    </p:cTn>
                  </p:par>
                </p:childTnLst>
              </p:cTn>
              <p:nextCondLst>
                <p:cond evt="onClick" delay="0">
                  <p:tgtEl>
                    <p:spTgt spid="36"/>
                  </p:tgtEl>
                </p:cond>
              </p:nextCondLst>
            </p:seq>
            <p:seq concurrent="1" nextAc="seek">
              <p:cTn id="58" restart="whenNotActive" fill="hold" evtFilter="cancelBubble" nodeType="interactiveSeq">
                <p:stCondLst>
                  <p:cond evt="onClick" delay="0">
                    <p:tgtEl>
                      <p:spTgt spid="37"/>
                    </p:tgtEl>
                  </p:cond>
                </p:stCondLst>
                <p:endSync evt="end" delay="0">
                  <p:rtn val="all"/>
                </p:endSync>
                <p:childTnLst>
                  <p:par>
                    <p:cTn id="59" fill="hold">
                      <p:stCondLst>
                        <p:cond delay="0"/>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childTnLst>
                          </p:cTn>
                        </p:par>
                      </p:childTnLst>
                    </p:cTn>
                  </p:par>
                </p:childTnLst>
              </p:cTn>
              <p:nextCondLst>
                <p:cond evt="onClick" delay="0">
                  <p:tgtEl>
                    <p:spTgt spid="37"/>
                  </p:tgtEl>
                </p:cond>
              </p:nextCondLst>
            </p:seq>
          </p:childTnLst>
        </p:cTn>
      </p:par>
    </p:tnLst>
    <p:bldLst>
      <p:bldP spid="5" grpId="0"/>
      <p:bldP spid="6" grpId="0"/>
      <p:bldP spid="7" grpId="0"/>
      <p:bldP spid="8" grpId="0"/>
      <p:bldP spid="9" grpId="0"/>
      <p:bldP spid="10" grpId="0"/>
      <p:bldP spid="11" grpId="0"/>
      <p:bldP spid="32" grpId="0" animBg="1"/>
      <p:bldP spid="33" grpId="0" animBg="1"/>
      <p:bldP spid="34" grpId="0" animBg="1"/>
      <p:bldP spid="35" grpId="0" animBg="1"/>
      <p:bldP spid="36" grpId="0" animBg="1"/>
      <p:bldP spid="37" grpId="0" animBg="1"/>
      <p:bldP spid="38" grpId="0"/>
      <p:bldP spid="39" grpId="0"/>
      <p:bldP spid="40" grpId="0"/>
      <p:bldP spid="41" grpId="0"/>
      <p:bldP spid="42" grpId="0"/>
      <p:bldP spid="43" grpId="0"/>
      <p:bldP spid="4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190372" y="1011400"/>
            <a:ext cx="5394430" cy="1760931"/>
          </a:xfrm>
          <a:prstGeom prst="rect">
            <a:avLst/>
          </a:prstGeom>
          <a:noFill/>
        </p:spPr>
        <p:txBody>
          <a:bodyPr wrap="square" rtlCol="0">
            <a:spAutoFit/>
          </a:bodyPr>
          <a:lstStyle/>
          <a:p>
            <a:pPr>
              <a:lnSpc>
                <a:spcPct val="150000"/>
              </a:lnSpc>
            </a:pPr>
            <a:r>
              <a:rPr lang="de-DE" sz="1400" b="1" dirty="0">
                <a:solidFill>
                  <a:srgbClr val="FF0000"/>
                </a:solidFill>
                <a:latin typeface="Trebuchet MS" panose="020B0603020202020204" pitchFamily="34" charset="0"/>
              </a:rPr>
              <a:t>Start - </a:t>
            </a:r>
            <a:r>
              <a:rPr lang="de-DE" sz="1400" b="1" dirty="0">
                <a:latin typeface="Trebuchet MS" panose="020B0603020202020204" pitchFamily="34" charset="0"/>
              </a:rPr>
              <a:t>Jeder kann etwas</a:t>
            </a:r>
          </a:p>
          <a:p>
            <a:pPr>
              <a:lnSpc>
                <a:spcPct val="150000"/>
              </a:lnSpc>
            </a:pPr>
            <a:endParaRPr lang="de-DE" sz="400" dirty="0">
              <a:latin typeface="Trebuchet MS" panose="020B0603020202020204" pitchFamily="34" charset="0"/>
            </a:endParaRPr>
          </a:p>
          <a:p>
            <a:pPr>
              <a:lnSpc>
                <a:spcPct val="150000"/>
              </a:lnSpc>
            </a:pPr>
            <a:r>
              <a:rPr lang="de-DE" sz="1400" dirty="0">
                <a:latin typeface="Trebuchet MS" panose="020B0603020202020204" pitchFamily="34" charset="0"/>
              </a:rPr>
              <a:t>Das Pferd stand auf der Wiese. Da bekam es Besuch. Aus dem Wald kamen das Eichhörnchen und der Kuckuck. Aus dem Weiher hüpfte der Frosch heran. Und dann kam auch noch der Maulwurf über die Wiese gerannt.			</a:t>
            </a:r>
            <a:r>
              <a:rPr lang="de-DE" sz="1400" b="1" dirty="0">
                <a:solidFill>
                  <a:schemeClr val="accent1"/>
                </a:solidFill>
                <a:latin typeface="Trebuchet MS" panose="020B0603020202020204" pitchFamily="34" charset="0"/>
              </a:rPr>
              <a:t>40/40</a:t>
            </a:r>
          </a:p>
        </p:txBody>
      </p:sp>
      <p:sp>
        <p:nvSpPr>
          <p:cNvPr id="7" name="Textfeld 6">
            <a:extLst>
              <a:ext uri="{FF2B5EF4-FFF2-40B4-BE49-F238E27FC236}">
                <a16:creationId xmlns:a16="http://schemas.microsoft.com/office/drawing/2014/main" id="{F7F417CB-178F-49E5-831D-C67769212F5C}"/>
              </a:ext>
            </a:extLst>
          </p:cNvPr>
          <p:cNvSpPr txBox="1"/>
          <p:nvPr/>
        </p:nvSpPr>
        <p:spPr>
          <a:xfrm>
            <a:off x="171881" y="86594"/>
            <a:ext cx="9647980" cy="738664"/>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effectLst/>
                <a:uLnTx/>
                <a:uFillTx/>
                <a:latin typeface="Trebuchet MS" panose="020B0603020202020204" pitchFamily="34" charset="0"/>
                <a:ea typeface="+mn-ea"/>
                <a:cs typeface="+mn-cs"/>
              </a:rPr>
              <a:t>Erstes Lesen: </a:t>
            </a:r>
            <a:r>
              <a:rPr kumimoji="0" lang="de-DE" sz="2800" b="1" i="0" u="none" strike="noStrike" kern="1200" cap="none" spc="0" normalizeH="0" baseline="0" noProof="0" dirty="0">
                <a:ln>
                  <a:noFill/>
                </a:ln>
                <a:solidFill>
                  <a:srgbClr val="FF0000"/>
                </a:solidFill>
                <a:effectLst/>
                <a:uLnTx/>
                <a:uFillTx/>
                <a:latin typeface="Trebuchet MS" panose="020B0603020202020204" pitchFamily="34" charset="0"/>
                <a:ea typeface="+mn-ea"/>
                <a:cs typeface="+mn-cs"/>
              </a:rPr>
              <a:t>Lesefehler und Geschwindigkeit notieren!</a:t>
            </a:r>
          </a:p>
          <a:p>
            <a:pPr marL="0" marR="0" lvl="0" indent="0" algn="l" defTabSz="914400" rtl="0" eaLnBrk="1" fontAlgn="auto" latinLnBrk="0" hangingPunct="1">
              <a:spcBef>
                <a:spcPts val="0"/>
              </a:spcBef>
              <a:spcAft>
                <a:spcPts val="0"/>
              </a:spcAft>
              <a:buClrTx/>
              <a:buSzTx/>
              <a:buFontTx/>
              <a:buNone/>
              <a:tabLst/>
              <a:defRPr/>
            </a:pPr>
            <a:r>
              <a:rPr lang="de-DE" sz="1400" b="1" dirty="0">
                <a:solidFill>
                  <a:schemeClr val="accent1"/>
                </a:solidFill>
                <a:latin typeface="Trebuchet MS" panose="020B0603020202020204" pitchFamily="34" charset="0"/>
              </a:rPr>
              <a:t>(Anzahl Wörter)</a:t>
            </a:r>
            <a:endParaRPr kumimoji="0" lang="de-DE" sz="14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endParaRPr>
          </a:p>
        </p:txBody>
      </p:sp>
      <p:sp>
        <p:nvSpPr>
          <p:cNvPr id="8" name="Foliennummernplatzhalter 2">
            <a:extLst>
              <a:ext uri="{FF2B5EF4-FFF2-40B4-BE49-F238E27FC236}">
                <a16:creationId xmlns:a16="http://schemas.microsoft.com/office/drawing/2014/main" id="{A9C27718-19A4-4DAD-A0C8-99C2B6C6D73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11</a:t>
            </a:fld>
            <a:endParaRPr lang="de-DE" sz="1400" dirty="0">
              <a:latin typeface="Trebuchet MS" panose="020B0603020202020204" pitchFamily="34" charset="0"/>
            </a:endParaRPr>
          </a:p>
        </p:txBody>
      </p:sp>
      <p:sp>
        <p:nvSpPr>
          <p:cNvPr id="6" name="Textfeld 5">
            <a:extLst>
              <a:ext uri="{FF2B5EF4-FFF2-40B4-BE49-F238E27FC236}">
                <a16:creationId xmlns:a16="http://schemas.microsoft.com/office/drawing/2014/main" id="{3BCB75A3-B19A-4CD9-85B5-C1705142D504}"/>
              </a:ext>
            </a:extLst>
          </p:cNvPr>
          <p:cNvSpPr txBox="1"/>
          <p:nvPr/>
        </p:nvSpPr>
        <p:spPr>
          <a:xfrm>
            <a:off x="190373" y="2904973"/>
            <a:ext cx="5526951" cy="1022268"/>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Das Pferd sagte: „Ich habe Kraft. Wenn ihr wollt, könnt ihr euch alle auf meinen Rücken setzen, dann trage ich euch im Galopp über die Wiese. Wer von euch kann mich tragen?   	</a:t>
            </a:r>
            <a:r>
              <a:rPr lang="de-DE" sz="1400" b="1" dirty="0">
                <a:solidFill>
                  <a:schemeClr val="accent1"/>
                </a:solidFill>
                <a:latin typeface="Trebuchet MS" panose="020B0603020202020204" pitchFamily="34" charset="0"/>
              </a:rPr>
              <a:t>32/72</a:t>
            </a:r>
          </a:p>
        </p:txBody>
      </p:sp>
      <p:sp>
        <p:nvSpPr>
          <p:cNvPr id="9" name="Textfeld 8">
            <a:extLst>
              <a:ext uri="{FF2B5EF4-FFF2-40B4-BE49-F238E27FC236}">
                <a16:creationId xmlns:a16="http://schemas.microsoft.com/office/drawing/2014/main" id="{9C3AC6F1-1D0E-4751-B95F-AD7735AAD502}"/>
              </a:ext>
            </a:extLst>
          </p:cNvPr>
          <p:cNvSpPr txBox="1"/>
          <p:nvPr/>
        </p:nvSpPr>
        <p:spPr>
          <a:xfrm>
            <a:off x="190373" y="4006601"/>
            <a:ext cx="5561069" cy="1345433"/>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„Ich nicht“, sagte das Eichhörnchen. „Dafür kann ich etwas anderes. Da drüben steht eine hohe Tanne. Wer klettert mit mir um die Wette am Stamm hinauf?“ Auf diese Wette wollte sich keiner einlassen.				</a:t>
            </a:r>
            <a:r>
              <a:rPr lang="de-DE" sz="1400" b="1" dirty="0">
                <a:solidFill>
                  <a:schemeClr val="accent1"/>
                </a:solidFill>
                <a:latin typeface="Trebuchet MS" panose="020B0603020202020204" pitchFamily="34" charset="0"/>
              </a:rPr>
              <a:t>33/105</a:t>
            </a:r>
          </a:p>
        </p:txBody>
      </p:sp>
      <p:sp>
        <p:nvSpPr>
          <p:cNvPr id="11" name="Textfeld 10">
            <a:extLst>
              <a:ext uri="{FF2B5EF4-FFF2-40B4-BE49-F238E27FC236}">
                <a16:creationId xmlns:a16="http://schemas.microsoft.com/office/drawing/2014/main" id="{786104C2-C22A-4EAB-90BC-84A35808606B}"/>
              </a:ext>
            </a:extLst>
          </p:cNvPr>
          <p:cNvSpPr txBox="1"/>
          <p:nvPr/>
        </p:nvSpPr>
        <p:spPr>
          <a:xfrm>
            <a:off x="190373" y="5423055"/>
            <a:ext cx="5394430" cy="699102"/>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„Ich kann nicht klettern“, sagte der Kuckuck, „aber ich kann fliegen. Im August fliege ich nach Afrika und im nächsten</a:t>
            </a:r>
          </a:p>
        </p:txBody>
      </p:sp>
      <p:sp>
        <p:nvSpPr>
          <p:cNvPr id="12" name="Textfeld 11">
            <a:extLst>
              <a:ext uri="{FF2B5EF4-FFF2-40B4-BE49-F238E27FC236}">
                <a16:creationId xmlns:a16="http://schemas.microsoft.com/office/drawing/2014/main" id="{7F681B08-4788-4805-8009-42897A3C419E}"/>
              </a:ext>
            </a:extLst>
          </p:cNvPr>
          <p:cNvSpPr txBox="1"/>
          <p:nvPr/>
        </p:nvSpPr>
        <p:spPr>
          <a:xfrm>
            <a:off x="5883966" y="1827082"/>
            <a:ext cx="6308034" cy="1022268"/>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„Das ist toll“, meinte der Frosch. „Aber ich kann auch etwas. </a:t>
            </a:r>
          </a:p>
          <a:p>
            <a:pPr>
              <a:lnSpc>
                <a:spcPct val="150000"/>
              </a:lnSpc>
            </a:pPr>
            <a:r>
              <a:rPr lang="de-DE" sz="1400" dirty="0">
                <a:latin typeface="Trebuchet MS" panose="020B0603020202020204" pitchFamily="34" charset="0"/>
              </a:rPr>
              <a:t>Ich kann schwimmen. Und wenn es Winter wird, setze ich mich unten im Weiher in den Schlamm und warte, bis es Frühling wird.“ </a:t>
            </a:r>
            <a:r>
              <a:rPr lang="de-DE" sz="1400" b="1" dirty="0">
                <a:solidFill>
                  <a:schemeClr val="accent1"/>
                </a:solidFill>
                <a:latin typeface="Trebuchet MS" panose="020B0603020202020204" pitchFamily="34" charset="0"/>
              </a:rPr>
              <a:t>       34/178</a:t>
            </a:r>
          </a:p>
        </p:txBody>
      </p:sp>
      <p:sp>
        <p:nvSpPr>
          <p:cNvPr id="13" name="Textfeld 12">
            <a:extLst>
              <a:ext uri="{FF2B5EF4-FFF2-40B4-BE49-F238E27FC236}">
                <a16:creationId xmlns:a16="http://schemas.microsoft.com/office/drawing/2014/main" id="{BB3CA8E3-2170-4C21-B15C-A0D2C11C59A1}"/>
              </a:ext>
            </a:extLst>
          </p:cNvPr>
          <p:cNvSpPr txBox="1"/>
          <p:nvPr/>
        </p:nvSpPr>
        <p:spPr>
          <a:xfrm>
            <a:off x="5883966" y="3016823"/>
            <a:ext cx="5990380" cy="1345433"/>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„Das macht dir keiner nach“, sagten die anderen Tiere. „Jeder von uns kann etwas Besonderes. Aber du, Maulwurf? Wo steckst du denn? Maulwurf, wo bist du?“ Sie starrten auf die Stelle, wo der Maulwurf eben noch gestanden hatte. Da war nur noch ein Loch.	        </a:t>
            </a:r>
            <a:r>
              <a:rPr lang="de-DE" sz="1400" b="1" dirty="0">
                <a:solidFill>
                  <a:schemeClr val="accent1"/>
                </a:solidFill>
                <a:latin typeface="Trebuchet MS" panose="020B0603020202020204" pitchFamily="34" charset="0"/>
              </a:rPr>
              <a:t>44/222</a:t>
            </a:r>
          </a:p>
        </p:txBody>
      </p:sp>
      <p:sp>
        <p:nvSpPr>
          <p:cNvPr id="14" name="Textfeld 13">
            <a:extLst>
              <a:ext uri="{FF2B5EF4-FFF2-40B4-BE49-F238E27FC236}">
                <a16:creationId xmlns:a16="http://schemas.microsoft.com/office/drawing/2014/main" id="{3D24FF97-5125-43AF-9C21-968805C2AF6B}"/>
              </a:ext>
            </a:extLst>
          </p:cNvPr>
          <p:cNvSpPr txBox="1"/>
          <p:nvPr/>
        </p:nvSpPr>
        <p:spPr>
          <a:xfrm>
            <a:off x="5883965" y="4525293"/>
            <a:ext cx="6047925" cy="1853264"/>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Während die anderen redeten, hatte er sich unter ihren Füßen durch </a:t>
            </a:r>
          </a:p>
          <a:p>
            <a:pPr>
              <a:lnSpc>
                <a:spcPct val="150000"/>
              </a:lnSpc>
            </a:pPr>
            <a:r>
              <a:rPr lang="de-DE" sz="1400" dirty="0">
                <a:latin typeface="Trebuchet MS" panose="020B0603020202020204" pitchFamily="34" charset="0"/>
              </a:rPr>
              <a:t>die Erde gewühlt.</a:t>
            </a:r>
          </a:p>
          <a:p>
            <a:pPr>
              <a:lnSpc>
                <a:spcPct val="150000"/>
              </a:lnSpc>
            </a:pPr>
            <a:endParaRPr lang="de-DE" sz="400" dirty="0">
              <a:latin typeface="Trebuchet MS" panose="020B0603020202020204" pitchFamily="34" charset="0"/>
            </a:endParaRPr>
          </a:p>
          <a:p>
            <a:pPr>
              <a:lnSpc>
                <a:spcPct val="150000"/>
              </a:lnSpc>
            </a:pPr>
            <a:r>
              <a:rPr lang="de-DE" sz="1400" dirty="0">
                <a:latin typeface="Trebuchet MS" panose="020B0603020202020204" pitchFamily="34" charset="0"/>
              </a:rPr>
              <a:t>Jeder kann etwas.</a:t>
            </a:r>
          </a:p>
          <a:p>
            <a:pPr>
              <a:lnSpc>
                <a:spcPct val="150000"/>
              </a:lnSpc>
            </a:pPr>
            <a:endParaRPr lang="de-DE" sz="400" dirty="0">
              <a:latin typeface="Trebuchet MS" panose="020B0603020202020204" pitchFamily="34" charset="0"/>
            </a:endParaRPr>
          </a:p>
          <a:p>
            <a:pPr>
              <a:lnSpc>
                <a:spcPct val="150000"/>
              </a:lnSpc>
            </a:pPr>
            <a:r>
              <a:rPr lang="de-DE" sz="1400" b="1" i="1" dirty="0">
                <a:latin typeface="Trebuchet MS" panose="020B0603020202020204" pitchFamily="34" charset="0"/>
              </a:rPr>
              <a:t>Text von: Josef </a:t>
            </a:r>
            <a:r>
              <a:rPr lang="de-DE" sz="1400" b="1" i="1" dirty="0" err="1">
                <a:latin typeface="Trebuchet MS" panose="020B0603020202020204" pitchFamily="34" charset="0"/>
              </a:rPr>
              <a:t>Guggenmos</a:t>
            </a:r>
            <a:r>
              <a:rPr lang="de-DE" sz="1400" b="1" i="1" dirty="0">
                <a:latin typeface="Trebuchet MS" panose="020B0603020202020204" pitchFamily="34" charset="0"/>
              </a:rPr>
              <a:t> – </a:t>
            </a:r>
            <a:r>
              <a:rPr lang="de-DE" sz="1400" b="1" i="1" dirty="0">
                <a:solidFill>
                  <a:srgbClr val="FF0000"/>
                </a:solidFill>
                <a:latin typeface="Trebuchet MS" panose="020B0603020202020204" pitchFamily="34" charset="0"/>
              </a:rPr>
              <a:t>Ende		      </a:t>
            </a:r>
            <a:r>
              <a:rPr lang="de-DE" sz="1400" b="1" dirty="0">
                <a:solidFill>
                  <a:schemeClr val="accent1"/>
                </a:solidFill>
                <a:latin typeface="Trebuchet MS" panose="020B0603020202020204" pitchFamily="34" charset="0"/>
              </a:rPr>
              <a:t>21/243</a:t>
            </a:r>
          </a:p>
          <a:p>
            <a:pPr>
              <a:lnSpc>
                <a:spcPct val="150000"/>
              </a:lnSpc>
            </a:pPr>
            <a:r>
              <a:rPr lang="de-DE" sz="1400" b="1" dirty="0">
                <a:solidFill>
                  <a:schemeClr val="accent1"/>
                </a:solidFill>
                <a:latin typeface="Trebuchet MS" panose="020B0603020202020204" pitchFamily="34" charset="0"/>
              </a:rPr>
              <a:t>				Zeit: ______________</a:t>
            </a:r>
          </a:p>
        </p:txBody>
      </p:sp>
      <p:sp>
        <p:nvSpPr>
          <p:cNvPr id="16" name="Textfeld 15">
            <a:extLst>
              <a:ext uri="{FF2B5EF4-FFF2-40B4-BE49-F238E27FC236}">
                <a16:creationId xmlns:a16="http://schemas.microsoft.com/office/drawing/2014/main" id="{259B87EE-30A1-4783-922B-2494484987AE}"/>
              </a:ext>
            </a:extLst>
          </p:cNvPr>
          <p:cNvSpPr txBox="1"/>
          <p:nvPr/>
        </p:nvSpPr>
        <p:spPr>
          <a:xfrm>
            <a:off x="5883966" y="1024935"/>
            <a:ext cx="5971489" cy="699102"/>
          </a:xfrm>
          <a:prstGeom prst="rect">
            <a:avLst/>
          </a:prstGeom>
          <a:noFill/>
        </p:spPr>
        <p:txBody>
          <a:bodyPr wrap="square">
            <a:spAutoFit/>
          </a:bodyPr>
          <a:lstStyle/>
          <a:p>
            <a:pPr>
              <a:lnSpc>
                <a:spcPct val="150000"/>
              </a:lnSpc>
            </a:pPr>
            <a:r>
              <a:rPr kumimoji="0" lang="de-DE" sz="1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April bin ich wieder hier. Und ganz alleine finde ich bis nach Afrika und wieder zurück. Ist das nichts?“		      	        </a:t>
            </a:r>
            <a:r>
              <a:rPr lang="de-DE" sz="1400" b="1" dirty="0">
                <a:solidFill>
                  <a:schemeClr val="accent1"/>
                </a:solidFill>
                <a:latin typeface="Trebuchet MS" panose="020B0603020202020204" pitchFamily="34" charset="0"/>
              </a:rPr>
              <a:t>39/144</a:t>
            </a:r>
          </a:p>
        </p:txBody>
      </p:sp>
      <p:sp>
        <p:nvSpPr>
          <p:cNvPr id="2" name="Textfeld 1">
            <a:extLst>
              <a:ext uri="{FF2B5EF4-FFF2-40B4-BE49-F238E27FC236}">
                <a16:creationId xmlns:a16="http://schemas.microsoft.com/office/drawing/2014/main" id="{B917ABA9-2E2C-BCC3-CCF7-CE838A7AAA74}"/>
              </a:ext>
            </a:extLst>
          </p:cNvPr>
          <p:cNvSpPr txBox="1"/>
          <p:nvPr/>
        </p:nvSpPr>
        <p:spPr>
          <a:xfrm>
            <a:off x="190500" y="6724134"/>
            <a:ext cx="4440639"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11</a:t>
            </a:r>
          </a:p>
        </p:txBody>
      </p:sp>
    </p:spTree>
    <p:extLst>
      <p:ext uri="{BB962C8B-B14F-4D97-AF65-F5344CB8AC3E}">
        <p14:creationId xmlns:p14="http://schemas.microsoft.com/office/powerpoint/2010/main" val="1097606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2">
            <a:extLst>
              <a:ext uri="{FF2B5EF4-FFF2-40B4-BE49-F238E27FC236}">
                <a16:creationId xmlns:a16="http://schemas.microsoft.com/office/drawing/2014/main" id="{0EAA3925-4197-459D-B12D-7E0D4ED905A5}"/>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12</a:t>
            </a:fld>
            <a:endParaRPr lang="de-DE" sz="1400" dirty="0">
              <a:latin typeface="Trebuchet MS" panose="020B0603020202020204" pitchFamily="34" charset="0"/>
            </a:endParaRPr>
          </a:p>
        </p:txBody>
      </p:sp>
      <p:sp>
        <p:nvSpPr>
          <p:cNvPr id="3" name="Textfeld 2">
            <a:extLst>
              <a:ext uri="{FF2B5EF4-FFF2-40B4-BE49-F238E27FC236}">
                <a16:creationId xmlns:a16="http://schemas.microsoft.com/office/drawing/2014/main" id="{766C7572-1EB6-408C-B314-9819F798E005}"/>
              </a:ext>
            </a:extLst>
          </p:cNvPr>
          <p:cNvSpPr txBox="1"/>
          <p:nvPr/>
        </p:nvSpPr>
        <p:spPr>
          <a:xfrm>
            <a:off x="171880" y="43730"/>
            <a:ext cx="9788613" cy="954107"/>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lang="de-DE" sz="2800" dirty="0">
                <a:latin typeface="Trebuchet MS" panose="020B0603020202020204" pitchFamily="34" charset="0"/>
              </a:rPr>
              <a:t>Fragen zum Text – </a:t>
            </a:r>
            <a:r>
              <a:rPr lang="de-DE" sz="2800" dirty="0">
                <a:solidFill>
                  <a:srgbClr val="FF0000"/>
                </a:solidFill>
                <a:latin typeface="Trebuchet MS" panose="020B0603020202020204" pitchFamily="34" charset="0"/>
              </a:rPr>
              <a:t>Klick auf den roten Punkt </a:t>
            </a:r>
          </a:p>
          <a:p>
            <a:pPr marL="0" marR="0" lvl="0" indent="0" algn="l" defTabSz="914400" rtl="0" eaLnBrk="1" fontAlgn="auto" latinLnBrk="0" hangingPunct="1">
              <a:spcBef>
                <a:spcPts val="0"/>
              </a:spcBef>
              <a:spcAft>
                <a:spcPts val="0"/>
              </a:spcAft>
              <a:buClrTx/>
              <a:buSzTx/>
              <a:buFontTx/>
              <a:buNone/>
              <a:tabLst/>
              <a:defRPr/>
            </a:pPr>
            <a:r>
              <a:rPr lang="de-DE" sz="2800" dirty="0">
                <a:solidFill>
                  <a:srgbClr val="FF0000"/>
                </a:solidFill>
                <a:latin typeface="Trebuchet MS" panose="020B0603020202020204" pitchFamily="34" charset="0"/>
              </a:rPr>
              <a:t>zur Kontrolle und für die nächste Frage!</a:t>
            </a:r>
          </a:p>
        </p:txBody>
      </p:sp>
      <p:sp>
        <p:nvSpPr>
          <p:cNvPr id="4" name="Textfeld 3">
            <a:extLst>
              <a:ext uri="{FF2B5EF4-FFF2-40B4-BE49-F238E27FC236}">
                <a16:creationId xmlns:a16="http://schemas.microsoft.com/office/drawing/2014/main" id="{F7A35F64-EDDA-4928-83FB-3042F2D8A10C}"/>
              </a:ext>
            </a:extLst>
          </p:cNvPr>
          <p:cNvSpPr txBox="1"/>
          <p:nvPr/>
        </p:nvSpPr>
        <p:spPr>
          <a:xfrm>
            <a:off x="208580" y="948974"/>
            <a:ext cx="4391009"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Welche Tiere kamen vor?</a:t>
            </a:r>
          </a:p>
        </p:txBody>
      </p:sp>
      <p:sp>
        <p:nvSpPr>
          <p:cNvPr id="5" name="Textfeld 4">
            <a:extLst>
              <a:ext uri="{FF2B5EF4-FFF2-40B4-BE49-F238E27FC236}">
                <a16:creationId xmlns:a16="http://schemas.microsoft.com/office/drawing/2014/main" id="{E5ECF3CA-4F37-41AB-ACDD-1115909BABA7}"/>
              </a:ext>
            </a:extLst>
          </p:cNvPr>
          <p:cNvSpPr txBox="1"/>
          <p:nvPr/>
        </p:nvSpPr>
        <p:spPr>
          <a:xfrm>
            <a:off x="208581" y="1617796"/>
            <a:ext cx="3980648"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Was sagten die Tiere?</a:t>
            </a:r>
          </a:p>
        </p:txBody>
      </p:sp>
      <p:sp>
        <p:nvSpPr>
          <p:cNvPr id="6" name="Textfeld 5">
            <a:extLst>
              <a:ext uri="{FF2B5EF4-FFF2-40B4-BE49-F238E27FC236}">
                <a16:creationId xmlns:a16="http://schemas.microsoft.com/office/drawing/2014/main" id="{003B8CC4-1B20-4F28-8C97-282BF8D90182}"/>
              </a:ext>
            </a:extLst>
          </p:cNvPr>
          <p:cNvSpPr txBox="1"/>
          <p:nvPr/>
        </p:nvSpPr>
        <p:spPr>
          <a:xfrm>
            <a:off x="915040" y="2348374"/>
            <a:ext cx="2164916"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Pferd</a:t>
            </a:r>
          </a:p>
        </p:txBody>
      </p:sp>
      <p:sp>
        <p:nvSpPr>
          <p:cNvPr id="7" name="Textfeld 6">
            <a:extLst>
              <a:ext uri="{FF2B5EF4-FFF2-40B4-BE49-F238E27FC236}">
                <a16:creationId xmlns:a16="http://schemas.microsoft.com/office/drawing/2014/main" id="{76711AAD-7F35-4FFD-966A-DB83DAFE8CDE}"/>
              </a:ext>
            </a:extLst>
          </p:cNvPr>
          <p:cNvSpPr txBox="1"/>
          <p:nvPr/>
        </p:nvSpPr>
        <p:spPr>
          <a:xfrm>
            <a:off x="915040" y="2955440"/>
            <a:ext cx="2658655"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Eichhörnchen</a:t>
            </a:r>
          </a:p>
        </p:txBody>
      </p:sp>
      <p:sp>
        <p:nvSpPr>
          <p:cNvPr id="8" name="Textfeld 7">
            <a:extLst>
              <a:ext uri="{FF2B5EF4-FFF2-40B4-BE49-F238E27FC236}">
                <a16:creationId xmlns:a16="http://schemas.microsoft.com/office/drawing/2014/main" id="{06DE9095-D40A-4DD5-81E0-ACE41EF81BC0}"/>
              </a:ext>
            </a:extLst>
          </p:cNvPr>
          <p:cNvSpPr txBox="1"/>
          <p:nvPr/>
        </p:nvSpPr>
        <p:spPr>
          <a:xfrm>
            <a:off x="915040" y="3624262"/>
            <a:ext cx="2164916"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Kuckuck</a:t>
            </a:r>
          </a:p>
        </p:txBody>
      </p:sp>
      <p:sp>
        <p:nvSpPr>
          <p:cNvPr id="9" name="Textfeld 8">
            <a:extLst>
              <a:ext uri="{FF2B5EF4-FFF2-40B4-BE49-F238E27FC236}">
                <a16:creationId xmlns:a16="http://schemas.microsoft.com/office/drawing/2014/main" id="{C34E5E21-0AF6-4C77-A0BE-E8EA8A376692}"/>
              </a:ext>
            </a:extLst>
          </p:cNvPr>
          <p:cNvSpPr txBox="1"/>
          <p:nvPr/>
        </p:nvSpPr>
        <p:spPr>
          <a:xfrm>
            <a:off x="915040" y="4293084"/>
            <a:ext cx="1625270"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Frosch</a:t>
            </a:r>
          </a:p>
        </p:txBody>
      </p:sp>
      <p:sp>
        <p:nvSpPr>
          <p:cNvPr id="10" name="Textfeld 9">
            <a:extLst>
              <a:ext uri="{FF2B5EF4-FFF2-40B4-BE49-F238E27FC236}">
                <a16:creationId xmlns:a16="http://schemas.microsoft.com/office/drawing/2014/main" id="{5D80AB82-E29F-4F77-A5F5-3326DABC0F84}"/>
              </a:ext>
            </a:extLst>
          </p:cNvPr>
          <p:cNvSpPr txBox="1"/>
          <p:nvPr/>
        </p:nvSpPr>
        <p:spPr>
          <a:xfrm>
            <a:off x="915040" y="4997355"/>
            <a:ext cx="2000024"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Maulwurf</a:t>
            </a:r>
          </a:p>
        </p:txBody>
      </p:sp>
      <p:sp>
        <p:nvSpPr>
          <p:cNvPr id="11" name="Textfeld 10">
            <a:extLst>
              <a:ext uri="{FF2B5EF4-FFF2-40B4-BE49-F238E27FC236}">
                <a16:creationId xmlns:a16="http://schemas.microsoft.com/office/drawing/2014/main" id="{1CCDE2C2-99CA-433A-969E-9FD2FE373AA2}"/>
              </a:ext>
            </a:extLst>
          </p:cNvPr>
          <p:cNvSpPr txBox="1"/>
          <p:nvPr/>
        </p:nvSpPr>
        <p:spPr>
          <a:xfrm>
            <a:off x="208580" y="5630729"/>
            <a:ext cx="4248133"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Von wem stammt der Text?</a:t>
            </a:r>
          </a:p>
        </p:txBody>
      </p:sp>
      <p:sp>
        <p:nvSpPr>
          <p:cNvPr id="30" name="Ellipse 29">
            <a:extLst>
              <a:ext uri="{FF2B5EF4-FFF2-40B4-BE49-F238E27FC236}">
                <a16:creationId xmlns:a16="http://schemas.microsoft.com/office/drawing/2014/main" id="{778AD2E4-9AAC-42A7-B63E-E6FE5BF9A6B6}"/>
              </a:ext>
            </a:extLst>
          </p:cNvPr>
          <p:cNvSpPr/>
          <p:nvPr/>
        </p:nvSpPr>
        <p:spPr>
          <a:xfrm>
            <a:off x="4427918" y="1311745"/>
            <a:ext cx="142875" cy="14287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2" name="Ellipse 31">
            <a:extLst>
              <a:ext uri="{FF2B5EF4-FFF2-40B4-BE49-F238E27FC236}">
                <a16:creationId xmlns:a16="http://schemas.microsoft.com/office/drawing/2014/main" id="{CECB070D-0149-431C-B38F-8EBE9CCA1CEF}"/>
              </a:ext>
            </a:extLst>
          </p:cNvPr>
          <p:cNvSpPr/>
          <p:nvPr/>
        </p:nvSpPr>
        <p:spPr>
          <a:xfrm>
            <a:off x="4427918" y="2592683"/>
            <a:ext cx="142875" cy="14446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3" name="Ellipse 32">
            <a:extLst>
              <a:ext uri="{FF2B5EF4-FFF2-40B4-BE49-F238E27FC236}">
                <a16:creationId xmlns:a16="http://schemas.microsoft.com/office/drawing/2014/main" id="{544E9509-BC55-435E-97C6-680871BE39B7}"/>
              </a:ext>
            </a:extLst>
          </p:cNvPr>
          <p:cNvSpPr/>
          <p:nvPr/>
        </p:nvSpPr>
        <p:spPr>
          <a:xfrm>
            <a:off x="4427918" y="3271619"/>
            <a:ext cx="142875" cy="14446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4" name="Ellipse 33">
            <a:extLst>
              <a:ext uri="{FF2B5EF4-FFF2-40B4-BE49-F238E27FC236}">
                <a16:creationId xmlns:a16="http://schemas.microsoft.com/office/drawing/2014/main" id="{A9D03A38-6D95-4CA4-A123-FA4EDAF10CB2}"/>
              </a:ext>
            </a:extLst>
          </p:cNvPr>
          <p:cNvSpPr/>
          <p:nvPr/>
        </p:nvSpPr>
        <p:spPr>
          <a:xfrm>
            <a:off x="4427918" y="3948055"/>
            <a:ext cx="142875" cy="14287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5" name="Ellipse 34">
            <a:extLst>
              <a:ext uri="{FF2B5EF4-FFF2-40B4-BE49-F238E27FC236}">
                <a16:creationId xmlns:a16="http://schemas.microsoft.com/office/drawing/2014/main" id="{EF1CD571-20D8-4604-BAC4-5113D95F8DF5}"/>
              </a:ext>
            </a:extLst>
          </p:cNvPr>
          <p:cNvSpPr/>
          <p:nvPr/>
        </p:nvSpPr>
        <p:spPr>
          <a:xfrm>
            <a:off x="4427918" y="4622904"/>
            <a:ext cx="142875" cy="14287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6" name="Ellipse 35">
            <a:extLst>
              <a:ext uri="{FF2B5EF4-FFF2-40B4-BE49-F238E27FC236}">
                <a16:creationId xmlns:a16="http://schemas.microsoft.com/office/drawing/2014/main" id="{3DAEDAE0-D107-411F-A7B4-4446DD532170}"/>
              </a:ext>
            </a:extLst>
          </p:cNvPr>
          <p:cNvSpPr/>
          <p:nvPr/>
        </p:nvSpPr>
        <p:spPr>
          <a:xfrm>
            <a:off x="4427918" y="5297753"/>
            <a:ext cx="142875" cy="14446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7" name="Ellipse 36">
            <a:extLst>
              <a:ext uri="{FF2B5EF4-FFF2-40B4-BE49-F238E27FC236}">
                <a16:creationId xmlns:a16="http://schemas.microsoft.com/office/drawing/2014/main" id="{B3596BFF-1B6E-4A85-B012-7153D27206A5}"/>
              </a:ext>
            </a:extLst>
          </p:cNvPr>
          <p:cNvSpPr/>
          <p:nvPr/>
        </p:nvSpPr>
        <p:spPr>
          <a:xfrm>
            <a:off x="4427918" y="5974187"/>
            <a:ext cx="142875" cy="144463"/>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8" name="Textfeld 37">
            <a:extLst>
              <a:ext uri="{FF2B5EF4-FFF2-40B4-BE49-F238E27FC236}">
                <a16:creationId xmlns:a16="http://schemas.microsoft.com/office/drawing/2014/main" id="{E993694E-3E8F-4B15-B22E-6E00A17EA060}"/>
              </a:ext>
            </a:extLst>
          </p:cNvPr>
          <p:cNvSpPr txBox="1"/>
          <p:nvPr/>
        </p:nvSpPr>
        <p:spPr>
          <a:xfrm>
            <a:off x="4838278" y="1065195"/>
            <a:ext cx="7353722"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Pferd, Eichhörnchen, Kuckuck, Frosch, Maulwurf</a:t>
            </a:r>
          </a:p>
        </p:txBody>
      </p:sp>
      <p:sp>
        <p:nvSpPr>
          <p:cNvPr id="39" name="Textfeld 38">
            <a:extLst>
              <a:ext uri="{FF2B5EF4-FFF2-40B4-BE49-F238E27FC236}">
                <a16:creationId xmlns:a16="http://schemas.microsoft.com/office/drawing/2014/main" id="{90484C67-280A-46B1-84C3-30BF0E2D56D0}"/>
              </a:ext>
            </a:extLst>
          </p:cNvPr>
          <p:cNvSpPr txBox="1"/>
          <p:nvPr/>
        </p:nvSpPr>
        <p:spPr>
          <a:xfrm>
            <a:off x="4838277" y="2399149"/>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Kraft, kann alle tragen, Galopp, Wiese</a:t>
            </a:r>
          </a:p>
        </p:txBody>
      </p:sp>
      <p:sp>
        <p:nvSpPr>
          <p:cNvPr id="40" name="Textfeld 39">
            <a:extLst>
              <a:ext uri="{FF2B5EF4-FFF2-40B4-BE49-F238E27FC236}">
                <a16:creationId xmlns:a16="http://schemas.microsoft.com/office/drawing/2014/main" id="{065A23DF-757D-49EB-9C0A-A18362C0B905}"/>
              </a:ext>
            </a:extLst>
          </p:cNvPr>
          <p:cNvSpPr txBox="1"/>
          <p:nvPr/>
        </p:nvSpPr>
        <p:spPr>
          <a:xfrm>
            <a:off x="4838276" y="3091760"/>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klettern, am Stamm der Tanne hinauf</a:t>
            </a:r>
          </a:p>
        </p:txBody>
      </p:sp>
      <p:sp>
        <p:nvSpPr>
          <p:cNvPr id="41" name="Textfeld 40">
            <a:extLst>
              <a:ext uri="{FF2B5EF4-FFF2-40B4-BE49-F238E27FC236}">
                <a16:creationId xmlns:a16="http://schemas.microsoft.com/office/drawing/2014/main" id="{F4B05EA7-21AC-4830-B396-BD79AC8FD361}"/>
              </a:ext>
            </a:extLst>
          </p:cNvPr>
          <p:cNvSpPr txBox="1"/>
          <p:nvPr/>
        </p:nvSpPr>
        <p:spPr>
          <a:xfrm>
            <a:off x="4838276" y="3740356"/>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fliegen, nach Afrika hin- und zurück</a:t>
            </a:r>
          </a:p>
        </p:txBody>
      </p:sp>
      <p:sp>
        <p:nvSpPr>
          <p:cNvPr id="42" name="Textfeld 41">
            <a:extLst>
              <a:ext uri="{FF2B5EF4-FFF2-40B4-BE49-F238E27FC236}">
                <a16:creationId xmlns:a16="http://schemas.microsoft.com/office/drawing/2014/main" id="{0D3719D8-AFF6-48CA-AFC6-19819161543E}"/>
              </a:ext>
            </a:extLst>
          </p:cNvPr>
          <p:cNvSpPr txBox="1"/>
          <p:nvPr/>
        </p:nvSpPr>
        <p:spPr>
          <a:xfrm>
            <a:off x="4838275" y="4449323"/>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schwimmen, im Schlamm überwintern</a:t>
            </a:r>
          </a:p>
        </p:txBody>
      </p:sp>
      <p:sp>
        <p:nvSpPr>
          <p:cNvPr id="43" name="Textfeld 42">
            <a:extLst>
              <a:ext uri="{FF2B5EF4-FFF2-40B4-BE49-F238E27FC236}">
                <a16:creationId xmlns:a16="http://schemas.microsoft.com/office/drawing/2014/main" id="{2ECDA5BC-4235-4D69-8A60-EE24286F659F}"/>
              </a:ext>
            </a:extLst>
          </p:cNvPr>
          <p:cNvSpPr txBox="1"/>
          <p:nvPr/>
        </p:nvSpPr>
        <p:spPr>
          <a:xfrm>
            <a:off x="4838274" y="5108863"/>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durch die Erde wühlen</a:t>
            </a:r>
          </a:p>
        </p:txBody>
      </p:sp>
      <p:sp>
        <p:nvSpPr>
          <p:cNvPr id="44" name="Textfeld 43">
            <a:extLst>
              <a:ext uri="{FF2B5EF4-FFF2-40B4-BE49-F238E27FC236}">
                <a16:creationId xmlns:a16="http://schemas.microsoft.com/office/drawing/2014/main" id="{F2AD8C75-A303-4C24-93AF-A311ED79680B}"/>
              </a:ext>
            </a:extLst>
          </p:cNvPr>
          <p:cNvSpPr txBox="1"/>
          <p:nvPr/>
        </p:nvSpPr>
        <p:spPr>
          <a:xfrm>
            <a:off x="4838274" y="5768403"/>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Josef </a:t>
            </a:r>
            <a:r>
              <a:rPr lang="de-DE" sz="2800" spc="-100" dirty="0" err="1">
                <a:solidFill>
                  <a:schemeClr val="accent1"/>
                </a:solidFill>
                <a:latin typeface="Trebuchet MS" panose="020B0603020202020204" pitchFamily="34" charset="0"/>
              </a:rPr>
              <a:t>Guggenmos</a:t>
            </a:r>
            <a:r>
              <a:rPr lang="de-DE" sz="2800" spc="-100" dirty="0">
                <a:solidFill>
                  <a:schemeClr val="accent1"/>
                </a:solidFill>
                <a:latin typeface="Trebuchet MS" panose="020B0603020202020204" pitchFamily="34" charset="0"/>
              </a:rPr>
              <a:t> (</a:t>
            </a:r>
            <a:r>
              <a:rPr lang="de-DE" sz="2800" b="1" spc="-100" dirty="0">
                <a:solidFill>
                  <a:schemeClr val="accent1"/>
                </a:solidFill>
                <a:latin typeface="Trebuchet MS" panose="020B0603020202020204" pitchFamily="34" charset="0"/>
              </a:rPr>
              <a:t>Superpunkt!!!</a:t>
            </a:r>
            <a:r>
              <a:rPr lang="de-DE" sz="2800" spc="-100" dirty="0">
                <a:solidFill>
                  <a:schemeClr val="accent1"/>
                </a:solidFill>
                <a:latin typeface="Trebuchet MS" panose="020B0603020202020204" pitchFamily="34" charset="0"/>
              </a:rPr>
              <a:t>)</a:t>
            </a:r>
          </a:p>
        </p:txBody>
      </p:sp>
      <p:sp>
        <p:nvSpPr>
          <p:cNvPr id="12" name="Textfeld 11">
            <a:extLst>
              <a:ext uri="{FF2B5EF4-FFF2-40B4-BE49-F238E27FC236}">
                <a16:creationId xmlns:a16="http://schemas.microsoft.com/office/drawing/2014/main" id="{68DA12FA-C345-6AA6-785A-4C618B1AC3A6}"/>
              </a:ext>
            </a:extLst>
          </p:cNvPr>
          <p:cNvSpPr txBox="1"/>
          <p:nvPr/>
        </p:nvSpPr>
        <p:spPr>
          <a:xfrm>
            <a:off x="190500" y="6724134"/>
            <a:ext cx="4440639"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12</a:t>
            </a:r>
          </a:p>
        </p:txBody>
      </p:sp>
    </p:spTree>
    <p:extLst>
      <p:ext uri="{BB962C8B-B14F-4D97-AF65-F5344CB8AC3E}">
        <p14:creationId xmlns:p14="http://schemas.microsoft.com/office/powerpoint/2010/main" val="22668613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50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50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childTnLst>
              </p:cTn>
              <p:nextCondLst>
                <p:cond evt="onClick" delay="0">
                  <p:tgtEl>
                    <p:spTgt spid="30"/>
                  </p:tgtEl>
                </p:cond>
              </p:nextCondLst>
            </p:seq>
            <p:seq concurrent="1" nextAc="seek">
              <p:cTn id="13" restart="whenNotActive" fill="hold" evtFilter="cancelBubble" nodeType="interactiveSeq">
                <p:stCondLst>
                  <p:cond evt="onClick" delay="0">
                    <p:tgtEl>
                      <p:spTgt spid="32"/>
                    </p:tgtEl>
                  </p:cond>
                </p:stCondLst>
                <p:endSync evt="end" delay="0">
                  <p:rtn val="all"/>
                </p:endSync>
                <p:childTnLst>
                  <p:par>
                    <p:cTn id="14" fill="hold">
                      <p:stCondLst>
                        <p:cond delay="0"/>
                      </p:stCondLst>
                      <p:childTnLst>
                        <p:par>
                          <p:cTn id="15" fill="hold">
                            <p:stCondLst>
                              <p:cond delay="0"/>
                            </p:stCondLst>
                            <p:childTnLst>
                              <p:par>
                                <p:cTn id="16" presetID="1" presetClass="entr" presetSubtype="0" fill="hold" grpId="0" nodeType="withEffect">
                                  <p:stCondLst>
                                    <p:cond delay="0"/>
                                  </p:stCondLst>
                                  <p:childTnLst>
                                    <p:set>
                                      <p:cBhvr>
                                        <p:cTn id="17" dur="1" fill="hold">
                                          <p:stCondLst>
                                            <p:cond delay="0"/>
                                          </p:stCondLst>
                                        </p:cTn>
                                        <p:tgtEl>
                                          <p:spTgt spid="39"/>
                                        </p:tgtEl>
                                        <p:attrNameLst>
                                          <p:attrName>style.visibility</p:attrName>
                                        </p:attrNameLst>
                                      </p:cBhvr>
                                      <p:to>
                                        <p:strVal val="visible"/>
                                      </p:to>
                                    </p:set>
                                  </p:childTnLst>
                                </p:cTn>
                              </p:par>
                              <p:par>
                                <p:cTn id="18" presetID="1" presetClass="entr" presetSubtype="0" fill="hold" grpId="0" nodeType="withEffect">
                                  <p:stCondLst>
                                    <p:cond delay="500"/>
                                  </p:stCondLst>
                                  <p:childTnLst>
                                    <p:set>
                                      <p:cBhvr>
                                        <p:cTn id="19" dur="1" fill="hold">
                                          <p:stCondLst>
                                            <p:cond delay="0"/>
                                          </p:stCondLst>
                                        </p:cTn>
                                        <p:tgtEl>
                                          <p:spTgt spid="7"/>
                                        </p:tgtEl>
                                        <p:attrNameLst>
                                          <p:attrName>style.visibility</p:attrName>
                                        </p:attrNameLst>
                                      </p:cBhvr>
                                      <p:to>
                                        <p:strVal val="visible"/>
                                      </p:to>
                                    </p:set>
                                  </p:childTnLst>
                                </p:cTn>
                              </p:par>
                              <p:par>
                                <p:cTn id="20" presetID="1" presetClass="entr" presetSubtype="0" fill="hold" grpId="0" nodeType="withEffect">
                                  <p:stCondLst>
                                    <p:cond delay="500"/>
                                  </p:stCondLst>
                                  <p:childTnLst>
                                    <p:set>
                                      <p:cBhvr>
                                        <p:cTn id="21" dur="1" fill="hold">
                                          <p:stCondLst>
                                            <p:cond delay="0"/>
                                          </p:stCondLst>
                                        </p:cTn>
                                        <p:tgtEl>
                                          <p:spTgt spid="33"/>
                                        </p:tgtEl>
                                        <p:attrNameLst>
                                          <p:attrName>style.visibility</p:attrName>
                                        </p:attrNameLst>
                                      </p:cBhvr>
                                      <p:to>
                                        <p:strVal val="visible"/>
                                      </p:to>
                                    </p:set>
                                  </p:childTnLst>
                                </p:cTn>
                              </p:par>
                            </p:childTnLst>
                          </p:cTn>
                        </p:par>
                      </p:childTnLst>
                    </p:cTn>
                  </p:par>
                </p:childTnLst>
              </p:cTn>
              <p:nextCondLst>
                <p:cond evt="onClick" delay="0">
                  <p:tgtEl>
                    <p:spTgt spid="32"/>
                  </p:tgtEl>
                </p:cond>
              </p:nextCondLst>
            </p:seq>
            <p:seq concurrent="1" nextAc="seek">
              <p:cTn id="22" restart="whenNotActive" fill="hold" evtFilter="cancelBubble" nodeType="interactiveSeq">
                <p:stCondLst>
                  <p:cond evt="onClick" delay="0">
                    <p:tgtEl>
                      <p:spTgt spid="33"/>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50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500"/>
                                  </p:stCondLst>
                                  <p:childTnLst>
                                    <p:set>
                                      <p:cBhvr>
                                        <p:cTn id="30" dur="1" fill="hold">
                                          <p:stCondLst>
                                            <p:cond delay="0"/>
                                          </p:stCondLst>
                                        </p:cTn>
                                        <p:tgtEl>
                                          <p:spTgt spid="34"/>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31" restart="whenNotActive" fill="hold" evtFilter="cancelBubble" nodeType="interactiveSeq">
                <p:stCondLst>
                  <p:cond evt="onClick" delay="0">
                    <p:tgtEl>
                      <p:spTgt spid="34"/>
                    </p:tgtEl>
                  </p:cond>
                </p:stCondLst>
                <p:endSync evt="end" delay="0">
                  <p:rtn val="all"/>
                </p:endSync>
                <p:childTnLst>
                  <p:par>
                    <p:cTn id="32" fill="hold">
                      <p:stCondLst>
                        <p:cond delay="0"/>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41"/>
                                        </p:tgtEl>
                                        <p:attrNameLst>
                                          <p:attrName>style.visibility</p:attrName>
                                        </p:attrNameLst>
                                      </p:cBhvr>
                                      <p:to>
                                        <p:strVal val="visible"/>
                                      </p:to>
                                    </p:set>
                                  </p:childTnLst>
                                </p:cTn>
                              </p:par>
                              <p:par>
                                <p:cTn id="36" presetID="1" presetClass="entr" presetSubtype="0" fill="hold" grpId="0" nodeType="withEffect">
                                  <p:stCondLst>
                                    <p:cond delay="500"/>
                                  </p:stCondLst>
                                  <p:childTnLst>
                                    <p:set>
                                      <p:cBhvr>
                                        <p:cTn id="37" dur="1" fill="hold">
                                          <p:stCondLst>
                                            <p:cond delay="0"/>
                                          </p:stCondLst>
                                        </p:cTn>
                                        <p:tgtEl>
                                          <p:spTgt spid="9"/>
                                        </p:tgtEl>
                                        <p:attrNameLst>
                                          <p:attrName>style.visibility</p:attrName>
                                        </p:attrNameLst>
                                      </p:cBhvr>
                                      <p:to>
                                        <p:strVal val="visible"/>
                                      </p:to>
                                    </p:set>
                                  </p:childTnLst>
                                </p:cTn>
                              </p:par>
                              <p:par>
                                <p:cTn id="38" presetID="1" presetClass="entr" presetSubtype="0" fill="hold" grpId="0" nodeType="withEffect">
                                  <p:stCondLst>
                                    <p:cond delay="500"/>
                                  </p:stCondLst>
                                  <p:childTnLst>
                                    <p:set>
                                      <p:cBhvr>
                                        <p:cTn id="39" dur="1" fill="hold">
                                          <p:stCondLst>
                                            <p:cond delay="0"/>
                                          </p:stCondLst>
                                        </p:cTn>
                                        <p:tgtEl>
                                          <p:spTgt spid="35"/>
                                        </p:tgtEl>
                                        <p:attrNameLst>
                                          <p:attrName>style.visibility</p:attrName>
                                        </p:attrNameLst>
                                      </p:cBhvr>
                                      <p:to>
                                        <p:strVal val="visible"/>
                                      </p:to>
                                    </p:set>
                                  </p:childTnLst>
                                </p:cTn>
                              </p:par>
                            </p:childTnLst>
                          </p:cTn>
                        </p:par>
                      </p:childTnLst>
                    </p:cTn>
                  </p:par>
                </p:childTnLst>
              </p:cTn>
              <p:nextCondLst>
                <p:cond evt="onClick" delay="0">
                  <p:tgtEl>
                    <p:spTgt spid="34"/>
                  </p:tgtEl>
                </p:cond>
              </p:nextCondLst>
            </p:seq>
            <p:seq concurrent="1" nextAc="seek">
              <p:cTn id="40" restart="whenNotActive" fill="hold" evtFilter="cancelBubble" nodeType="interactiveSeq">
                <p:stCondLst>
                  <p:cond evt="onClick" delay="0">
                    <p:tgtEl>
                      <p:spTgt spid="35"/>
                    </p:tgtEl>
                  </p:cond>
                </p:stCondLst>
                <p:endSync evt="end" delay="0">
                  <p:rtn val="all"/>
                </p:endSync>
                <p:childTnLst>
                  <p:par>
                    <p:cTn id="41" fill="hold">
                      <p:stCondLst>
                        <p:cond delay="0"/>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2"/>
                                        </p:tgtEl>
                                        <p:attrNameLst>
                                          <p:attrName>style.visibility</p:attrName>
                                        </p:attrNameLst>
                                      </p:cBhvr>
                                      <p:to>
                                        <p:strVal val="visible"/>
                                      </p:to>
                                    </p:set>
                                  </p:childTnLst>
                                </p:cTn>
                              </p:par>
                              <p:par>
                                <p:cTn id="45" presetID="1" presetClass="entr" presetSubtype="0" fill="hold" grpId="0" nodeType="withEffect">
                                  <p:stCondLst>
                                    <p:cond delay="50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grpId="0" nodeType="withEffect">
                                  <p:stCondLst>
                                    <p:cond delay="500"/>
                                  </p:stCondLst>
                                  <p:childTnLst>
                                    <p:set>
                                      <p:cBhvr>
                                        <p:cTn id="48" dur="1" fill="hold">
                                          <p:stCondLst>
                                            <p:cond delay="0"/>
                                          </p:stCondLst>
                                        </p:cTn>
                                        <p:tgtEl>
                                          <p:spTgt spid="36"/>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49" restart="whenNotActive" fill="hold" evtFilter="cancelBubble" nodeType="interactiveSeq">
                <p:stCondLst>
                  <p:cond evt="onClick" delay="0">
                    <p:tgtEl>
                      <p:spTgt spid="36"/>
                    </p:tgtEl>
                  </p:cond>
                </p:stCondLst>
                <p:endSync evt="end" delay="0">
                  <p:rtn val="all"/>
                </p:endSync>
                <p:childTnLst>
                  <p:par>
                    <p:cTn id="50" fill="hold">
                      <p:stCondLst>
                        <p:cond delay="0"/>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43"/>
                                        </p:tgtEl>
                                        <p:attrNameLst>
                                          <p:attrName>style.visibility</p:attrName>
                                        </p:attrNameLst>
                                      </p:cBhvr>
                                      <p:to>
                                        <p:strVal val="visible"/>
                                      </p:to>
                                    </p:set>
                                  </p:childTnLst>
                                </p:cTn>
                              </p:par>
                              <p:par>
                                <p:cTn id="54" presetID="1" presetClass="entr" presetSubtype="0" fill="hold" grpId="0" nodeType="withEffect">
                                  <p:stCondLst>
                                    <p:cond delay="500"/>
                                  </p:stCondLst>
                                  <p:childTnLst>
                                    <p:set>
                                      <p:cBhvr>
                                        <p:cTn id="55" dur="1" fill="hold">
                                          <p:stCondLst>
                                            <p:cond delay="0"/>
                                          </p:stCondLst>
                                        </p:cTn>
                                        <p:tgtEl>
                                          <p:spTgt spid="11"/>
                                        </p:tgtEl>
                                        <p:attrNameLst>
                                          <p:attrName>style.visibility</p:attrName>
                                        </p:attrNameLst>
                                      </p:cBhvr>
                                      <p:to>
                                        <p:strVal val="visible"/>
                                      </p:to>
                                    </p:set>
                                  </p:childTnLst>
                                </p:cTn>
                              </p:par>
                              <p:par>
                                <p:cTn id="56" presetID="1" presetClass="entr" presetSubtype="0" fill="hold" grpId="0" nodeType="withEffect">
                                  <p:stCondLst>
                                    <p:cond delay="500"/>
                                  </p:stCondLst>
                                  <p:childTnLst>
                                    <p:set>
                                      <p:cBhvr>
                                        <p:cTn id="57" dur="1" fill="hold">
                                          <p:stCondLst>
                                            <p:cond delay="0"/>
                                          </p:stCondLst>
                                        </p:cTn>
                                        <p:tgtEl>
                                          <p:spTgt spid="37"/>
                                        </p:tgtEl>
                                        <p:attrNameLst>
                                          <p:attrName>style.visibility</p:attrName>
                                        </p:attrNameLst>
                                      </p:cBhvr>
                                      <p:to>
                                        <p:strVal val="visible"/>
                                      </p:to>
                                    </p:set>
                                  </p:childTnLst>
                                </p:cTn>
                              </p:par>
                            </p:childTnLst>
                          </p:cTn>
                        </p:par>
                      </p:childTnLst>
                    </p:cTn>
                  </p:par>
                </p:childTnLst>
              </p:cTn>
              <p:nextCondLst>
                <p:cond evt="onClick" delay="0">
                  <p:tgtEl>
                    <p:spTgt spid="36"/>
                  </p:tgtEl>
                </p:cond>
              </p:nextCondLst>
            </p:seq>
            <p:seq concurrent="1" nextAc="seek">
              <p:cTn id="58" restart="whenNotActive" fill="hold" evtFilter="cancelBubble" nodeType="interactiveSeq">
                <p:stCondLst>
                  <p:cond evt="onClick" delay="0">
                    <p:tgtEl>
                      <p:spTgt spid="37"/>
                    </p:tgtEl>
                  </p:cond>
                </p:stCondLst>
                <p:endSync evt="end" delay="0">
                  <p:rtn val="all"/>
                </p:endSync>
                <p:childTnLst>
                  <p:par>
                    <p:cTn id="59" fill="hold">
                      <p:stCondLst>
                        <p:cond delay="0"/>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childTnLst>
                          </p:cTn>
                        </p:par>
                      </p:childTnLst>
                    </p:cTn>
                  </p:par>
                </p:childTnLst>
              </p:cTn>
              <p:nextCondLst>
                <p:cond evt="onClick" delay="0">
                  <p:tgtEl>
                    <p:spTgt spid="37"/>
                  </p:tgtEl>
                </p:cond>
              </p:nextCondLst>
            </p:seq>
          </p:childTnLst>
        </p:cTn>
      </p:par>
    </p:tnLst>
    <p:bldLst>
      <p:bldP spid="5" grpId="0"/>
      <p:bldP spid="6" grpId="0"/>
      <p:bldP spid="7" grpId="0"/>
      <p:bldP spid="8" grpId="0"/>
      <p:bldP spid="9" grpId="0"/>
      <p:bldP spid="10" grpId="0"/>
      <p:bldP spid="11" grpId="0"/>
      <p:bldP spid="32" grpId="0" animBg="1"/>
      <p:bldP spid="33" grpId="0" animBg="1"/>
      <p:bldP spid="34" grpId="0" animBg="1"/>
      <p:bldP spid="35" grpId="0" animBg="1"/>
      <p:bldP spid="36" grpId="0" animBg="1"/>
      <p:bldP spid="37" grpId="0" animBg="1"/>
      <p:bldP spid="38" grpId="0"/>
      <p:bldP spid="39" grpId="0"/>
      <p:bldP spid="40" grpId="0"/>
      <p:bldP spid="41" grpId="0"/>
      <p:bldP spid="42" grpId="0"/>
      <p:bldP spid="43" grpId="0"/>
      <p:bldP spid="4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190372" y="1011400"/>
            <a:ext cx="5394430" cy="1760931"/>
          </a:xfrm>
          <a:prstGeom prst="rect">
            <a:avLst/>
          </a:prstGeom>
          <a:noFill/>
        </p:spPr>
        <p:txBody>
          <a:bodyPr wrap="square" rtlCol="0">
            <a:spAutoFit/>
          </a:bodyPr>
          <a:lstStyle/>
          <a:p>
            <a:pPr>
              <a:lnSpc>
                <a:spcPct val="150000"/>
              </a:lnSpc>
            </a:pPr>
            <a:r>
              <a:rPr lang="de-DE" sz="1400" b="1" dirty="0">
                <a:solidFill>
                  <a:srgbClr val="FF0000"/>
                </a:solidFill>
                <a:latin typeface="Trebuchet MS" panose="020B0603020202020204" pitchFamily="34" charset="0"/>
              </a:rPr>
              <a:t>Start - </a:t>
            </a:r>
            <a:r>
              <a:rPr lang="de-DE" sz="1400" b="1" dirty="0">
                <a:latin typeface="Trebuchet MS" panose="020B0603020202020204" pitchFamily="34" charset="0"/>
              </a:rPr>
              <a:t>Jeder kann etwas</a:t>
            </a:r>
          </a:p>
          <a:p>
            <a:pPr>
              <a:lnSpc>
                <a:spcPct val="150000"/>
              </a:lnSpc>
            </a:pPr>
            <a:endParaRPr lang="de-DE" sz="400" dirty="0">
              <a:latin typeface="Trebuchet MS" panose="020B0603020202020204" pitchFamily="34" charset="0"/>
            </a:endParaRPr>
          </a:p>
          <a:p>
            <a:pPr>
              <a:lnSpc>
                <a:spcPct val="150000"/>
              </a:lnSpc>
            </a:pPr>
            <a:r>
              <a:rPr lang="de-DE" sz="1400" dirty="0">
                <a:latin typeface="Trebuchet MS" panose="020B0603020202020204" pitchFamily="34" charset="0"/>
              </a:rPr>
              <a:t>Das Pferd stand auf der Wiese. Da bekam es Besuch. Aus dem Wald kamen das Eichhörnchen und der Kuckuck. Aus dem Weiher hüpfte der Frosch heran. Und dann kam auch noch der Maulwurf über die Wiese gerannt.			</a:t>
            </a:r>
            <a:r>
              <a:rPr lang="de-DE" sz="1400" b="1" dirty="0">
                <a:solidFill>
                  <a:schemeClr val="accent1"/>
                </a:solidFill>
                <a:latin typeface="Trebuchet MS" panose="020B0603020202020204" pitchFamily="34" charset="0"/>
              </a:rPr>
              <a:t>40/40</a:t>
            </a:r>
          </a:p>
        </p:txBody>
      </p:sp>
      <p:sp>
        <p:nvSpPr>
          <p:cNvPr id="7" name="Textfeld 6">
            <a:extLst>
              <a:ext uri="{FF2B5EF4-FFF2-40B4-BE49-F238E27FC236}">
                <a16:creationId xmlns:a16="http://schemas.microsoft.com/office/drawing/2014/main" id="{F7F417CB-178F-49E5-831D-C67769212F5C}"/>
              </a:ext>
            </a:extLst>
          </p:cNvPr>
          <p:cNvSpPr txBox="1"/>
          <p:nvPr/>
        </p:nvSpPr>
        <p:spPr>
          <a:xfrm>
            <a:off x="171880" y="86594"/>
            <a:ext cx="9899771" cy="738664"/>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effectLst/>
                <a:uLnTx/>
                <a:uFillTx/>
                <a:latin typeface="Trebuchet MS" panose="020B0603020202020204" pitchFamily="34" charset="0"/>
                <a:ea typeface="+mn-ea"/>
                <a:cs typeface="+mn-cs"/>
              </a:rPr>
              <a:t>Zweites Lesen: </a:t>
            </a:r>
            <a:r>
              <a:rPr kumimoji="0" lang="de-DE" sz="2800" b="1" i="0" u="none" strike="noStrike" kern="1200" cap="none" spc="0" normalizeH="0" baseline="0" noProof="0" dirty="0">
                <a:ln>
                  <a:noFill/>
                </a:ln>
                <a:solidFill>
                  <a:srgbClr val="FF0000"/>
                </a:solidFill>
                <a:effectLst/>
                <a:uLnTx/>
                <a:uFillTx/>
                <a:latin typeface="Trebuchet MS" panose="020B0603020202020204" pitchFamily="34" charset="0"/>
                <a:ea typeface="+mn-ea"/>
                <a:cs typeface="+mn-cs"/>
              </a:rPr>
              <a:t>Lesefehler und Geschwindigkeit notieren!</a:t>
            </a:r>
          </a:p>
          <a:p>
            <a:pPr marL="0" marR="0" lvl="0" indent="0" algn="l" defTabSz="914400" rtl="0" eaLnBrk="1" fontAlgn="auto" latinLnBrk="0" hangingPunct="1">
              <a:spcBef>
                <a:spcPts val="0"/>
              </a:spcBef>
              <a:spcAft>
                <a:spcPts val="0"/>
              </a:spcAft>
              <a:buClrTx/>
              <a:buSzTx/>
              <a:buFontTx/>
              <a:buNone/>
              <a:tabLst/>
              <a:defRPr/>
            </a:pPr>
            <a:r>
              <a:rPr lang="de-DE" sz="1400" b="1" dirty="0">
                <a:solidFill>
                  <a:schemeClr val="accent1"/>
                </a:solidFill>
                <a:latin typeface="Trebuchet MS" panose="020B0603020202020204" pitchFamily="34" charset="0"/>
              </a:rPr>
              <a:t>(Anzahl Wörter)</a:t>
            </a:r>
            <a:endParaRPr kumimoji="0" lang="de-DE" sz="14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endParaRPr>
          </a:p>
        </p:txBody>
      </p:sp>
      <p:sp>
        <p:nvSpPr>
          <p:cNvPr id="8" name="Foliennummernplatzhalter 2">
            <a:extLst>
              <a:ext uri="{FF2B5EF4-FFF2-40B4-BE49-F238E27FC236}">
                <a16:creationId xmlns:a16="http://schemas.microsoft.com/office/drawing/2014/main" id="{A9C27718-19A4-4DAD-A0C8-99C2B6C6D73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13</a:t>
            </a:fld>
            <a:endParaRPr lang="de-DE" sz="1400" dirty="0">
              <a:latin typeface="Trebuchet MS" panose="020B0603020202020204" pitchFamily="34" charset="0"/>
            </a:endParaRPr>
          </a:p>
        </p:txBody>
      </p:sp>
      <p:sp>
        <p:nvSpPr>
          <p:cNvPr id="6" name="Textfeld 5">
            <a:extLst>
              <a:ext uri="{FF2B5EF4-FFF2-40B4-BE49-F238E27FC236}">
                <a16:creationId xmlns:a16="http://schemas.microsoft.com/office/drawing/2014/main" id="{3BCB75A3-B19A-4CD9-85B5-C1705142D504}"/>
              </a:ext>
            </a:extLst>
          </p:cNvPr>
          <p:cNvSpPr txBox="1"/>
          <p:nvPr/>
        </p:nvSpPr>
        <p:spPr>
          <a:xfrm>
            <a:off x="190373" y="2904973"/>
            <a:ext cx="5526951" cy="1022268"/>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Das Pferd sagte: „Ich habe Kraft. Wenn ihr wollt, könnt ihr euch alle auf meinen Rücken setzen, dann trage ich euch im Galopp über die Wiese. Wer von euch kann mich tragen?   	</a:t>
            </a:r>
            <a:r>
              <a:rPr lang="de-DE" sz="1400" b="1" dirty="0">
                <a:solidFill>
                  <a:schemeClr val="accent1"/>
                </a:solidFill>
                <a:latin typeface="Trebuchet MS" panose="020B0603020202020204" pitchFamily="34" charset="0"/>
              </a:rPr>
              <a:t>32/72</a:t>
            </a:r>
          </a:p>
        </p:txBody>
      </p:sp>
      <p:sp>
        <p:nvSpPr>
          <p:cNvPr id="9" name="Textfeld 8">
            <a:extLst>
              <a:ext uri="{FF2B5EF4-FFF2-40B4-BE49-F238E27FC236}">
                <a16:creationId xmlns:a16="http://schemas.microsoft.com/office/drawing/2014/main" id="{9C3AC6F1-1D0E-4751-B95F-AD7735AAD502}"/>
              </a:ext>
            </a:extLst>
          </p:cNvPr>
          <p:cNvSpPr txBox="1"/>
          <p:nvPr/>
        </p:nvSpPr>
        <p:spPr>
          <a:xfrm>
            <a:off x="190373" y="4006601"/>
            <a:ext cx="5561069" cy="1345433"/>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„Ich nicht“, sagte das Eichhörnchen. „Dafür kann ich etwas anderes. Da drüben steht eine hohe Tanne. Wer klettert mit mir um die Wette am Stamm hinauf?“ Auf diese Wette wollte sich keiner einlassen.				</a:t>
            </a:r>
            <a:r>
              <a:rPr lang="de-DE" sz="1400" b="1" dirty="0">
                <a:solidFill>
                  <a:schemeClr val="accent1"/>
                </a:solidFill>
                <a:latin typeface="Trebuchet MS" panose="020B0603020202020204" pitchFamily="34" charset="0"/>
              </a:rPr>
              <a:t>33/105</a:t>
            </a:r>
          </a:p>
        </p:txBody>
      </p:sp>
      <p:sp>
        <p:nvSpPr>
          <p:cNvPr id="11" name="Textfeld 10">
            <a:extLst>
              <a:ext uri="{FF2B5EF4-FFF2-40B4-BE49-F238E27FC236}">
                <a16:creationId xmlns:a16="http://schemas.microsoft.com/office/drawing/2014/main" id="{786104C2-C22A-4EAB-90BC-84A35808606B}"/>
              </a:ext>
            </a:extLst>
          </p:cNvPr>
          <p:cNvSpPr txBox="1"/>
          <p:nvPr/>
        </p:nvSpPr>
        <p:spPr>
          <a:xfrm>
            <a:off x="190373" y="5423055"/>
            <a:ext cx="5394430" cy="699102"/>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„Ich kann nicht klettern“, sagte der Kuckuck, „aber ich kann fliegen. Im August fliege ich nach Afrika und im nächsten</a:t>
            </a:r>
          </a:p>
        </p:txBody>
      </p:sp>
      <p:sp>
        <p:nvSpPr>
          <p:cNvPr id="12" name="Textfeld 11">
            <a:extLst>
              <a:ext uri="{FF2B5EF4-FFF2-40B4-BE49-F238E27FC236}">
                <a16:creationId xmlns:a16="http://schemas.microsoft.com/office/drawing/2014/main" id="{7F681B08-4788-4805-8009-42897A3C419E}"/>
              </a:ext>
            </a:extLst>
          </p:cNvPr>
          <p:cNvSpPr txBox="1"/>
          <p:nvPr/>
        </p:nvSpPr>
        <p:spPr>
          <a:xfrm>
            <a:off x="5883966" y="1827082"/>
            <a:ext cx="6308034" cy="1022268"/>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„Das ist toll“, meinte der Frosch. „Aber ich kann auch etwas. </a:t>
            </a:r>
          </a:p>
          <a:p>
            <a:pPr>
              <a:lnSpc>
                <a:spcPct val="150000"/>
              </a:lnSpc>
            </a:pPr>
            <a:r>
              <a:rPr lang="de-DE" sz="1400" dirty="0">
                <a:latin typeface="Trebuchet MS" panose="020B0603020202020204" pitchFamily="34" charset="0"/>
              </a:rPr>
              <a:t>Ich kann schwimmen. Und wenn es Winter wird, setze ich mich unten im Weiher in den Schlamm und warte, bis es Frühling wird.“ </a:t>
            </a:r>
            <a:r>
              <a:rPr lang="de-DE" sz="1400" b="1" dirty="0">
                <a:solidFill>
                  <a:schemeClr val="accent1"/>
                </a:solidFill>
                <a:latin typeface="Trebuchet MS" panose="020B0603020202020204" pitchFamily="34" charset="0"/>
              </a:rPr>
              <a:t>       34/178</a:t>
            </a:r>
          </a:p>
        </p:txBody>
      </p:sp>
      <p:sp>
        <p:nvSpPr>
          <p:cNvPr id="13" name="Textfeld 12">
            <a:extLst>
              <a:ext uri="{FF2B5EF4-FFF2-40B4-BE49-F238E27FC236}">
                <a16:creationId xmlns:a16="http://schemas.microsoft.com/office/drawing/2014/main" id="{BB3CA8E3-2170-4C21-B15C-A0D2C11C59A1}"/>
              </a:ext>
            </a:extLst>
          </p:cNvPr>
          <p:cNvSpPr txBox="1"/>
          <p:nvPr/>
        </p:nvSpPr>
        <p:spPr>
          <a:xfrm>
            <a:off x="5883966" y="3016823"/>
            <a:ext cx="5990380" cy="1345433"/>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„Das macht dir keiner nach“, sagten die anderen Tiere. „Jeder von uns kann etwas Besonderes. Aber du, Maulwurf? Wo steckst du denn? Maulwurf, wo bist du?“ Sie starrten auf die Stelle, wo der Maulwurf eben noch gestanden hatte. Da war nur noch ein Loch.	        </a:t>
            </a:r>
            <a:r>
              <a:rPr lang="de-DE" sz="1400" b="1" dirty="0">
                <a:solidFill>
                  <a:schemeClr val="accent1"/>
                </a:solidFill>
                <a:latin typeface="Trebuchet MS" panose="020B0603020202020204" pitchFamily="34" charset="0"/>
              </a:rPr>
              <a:t>44/222</a:t>
            </a:r>
          </a:p>
        </p:txBody>
      </p:sp>
      <p:sp>
        <p:nvSpPr>
          <p:cNvPr id="14" name="Textfeld 13">
            <a:extLst>
              <a:ext uri="{FF2B5EF4-FFF2-40B4-BE49-F238E27FC236}">
                <a16:creationId xmlns:a16="http://schemas.microsoft.com/office/drawing/2014/main" id="{3D24FF97-5125-43AF-9C21-968805C2AF6B}"/>
              </a:ext>
            </a:extLst>
          </p:cNvPr>
          <p:cNvSpPr txBox="1"/>
          <p:nvPr/>
        </p:nvSpPr>
        <p:spPr>
          <a:xfrm>
            <a:off x="5883965" y="4525293"/>
            <a:ext cx="6047925" cy="1853264"/>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Während die anderen redeten, hatte er sich unter ihren Füßen durch </a:t>
            </a:r>
          </a:p>
          <a:p>
            <a:pPr>
              <a:lnSpc>
                <a:spcPct val="150000"/>
              </a:lnSpc>
            </a:pPr>
            <a:r>
              <a:rPr lang="de-DE" sz="1400" dirty="0">
                <a:latin typeface="Trebuchet MS" panose="020B0603020202020204" pitchFamily="34" charset="0"/>
              </a:rPr>
              <a:t>die Erde gewühlt.</a:t>
            </a:r>
          </a:p>
          <a:p>
            <a:pPr>
              <a:lnSpc>
                <a:spcPct val="150000"/>
              </a:lnSpc>
            </a:pPr>
            <a:endParaRPr lang="de-DE" sz="400" dirty="0">
              <a:latin typeface="Trebuchet MS" panose="020B0603020202020204" pitchFamily="34" charset="0"/>
            </a:endParaRPr>
          </a:p>
          <a:p>
            <a:pPr>
              <a:lnSpc>
                <a:spcPct val="150000"/>
              </a:lnSpc>
            </a:pPr>
            <a:r>
              <a:rPr lang="de-DE" sz="1400" dirty="0">
                <a:latin typeface="Trebuchet MS" panose="020B0603020202020204" pitchFamily="34" charset="0"/>
              </a:rPr>
              <a:t>Jeder kann etwas.</a:t>
            </a:r>
          </a:p>
          <a:p>
            <a:pPr>
              <a:lnSpc>
                <a:spcPct val="150000"/>
              </a:lnSpc>
            </a:pPr>
            <a:endParaRPr lang="de-DE" sz="400" dirty="0">
              <a:latin typeface="Trebuchet MS" panose="020B0603020202020204" pitchFamily="34" charset="0"/>
            </a:endParaRPr>
          </a:p>
          <a:p>
            <a:pPr>
              <a:lnSpc>
                <a:spcPct val="150000"/>
              </a:lnSpc>
            </a:pPr>
            <a:r>
              <a:rPr lang="de-DE" sz="1400" b="1" i="1" dirty="0">
                <a:latin typeface="Trebuchet MS" panose="020B0603020202020204" pitchFamily="34" charset="0"/>
              </a:rPr>
              <a:t>Text von: Josef </a:t>
            </a:r>
            <a:r>
              <a:rPr lang="de-DE" sz="1400" b="1" i="1" dirty="0" err="1">
                <a:latin typeface="Trebuchet MS" panose="020B0603020202020204" pitchFamily="34" charset="0"/>
              </a:rPr>
              <a:t>Guggenmos</a:t>
            </a:r>
            <a:r>
              <a:rPr lang="de-DE" sz="1400" b="1" i="1" dirty="0">
                <a:latin typeface="Trebuchet MS" panose="020B0603020202020204" pitchFamily="34" charset="0"/>
              </a:rPr>
              <a:t> – </a:t>
            </a:r>
            <a:r>
              <a:rPr lang="de-DE" sz="1400" b="1" i="1" dirty="0">
                <a:solidFill>
                  <a:srgbClr val="FF0000"/>
                </a:solidFill>
                <a:latin typeface="Trebuchet MS" panose="020B0603020202020204" pitchFamily="34" charset="0"/>
              </a:rPr>
              <a:t>Ende		      </a:t>
            </a:r>
            <a:r>
              <a:rPr lang="de-DE" sz="1400" b="1" dirty="0">
                <a:solidFill>
                  <a:schemeClr val="accent1"/>
                </a:solidFill>
                <a:latin typeface="Trebuchet MS" panose="020B0603020202020204" pitchFamily="34" charset="0"/>
              </a:rPr>
              <a:t>21/243</a:t>
            </a:r>
          </a:p>
          <a:p>
            <a:pPr>
              <a:lnSpc>
                <a:spcPct val="150000"/>
              </a:lnSpc>
            </a:pPr>
            <a:r>
              <a:rPr lang="de-DE" sz="1400" b="1" dirty="0">
                <a:solidFill>
                  <a:schemeClr val="accent1"/>
                </a:solidFill>
                <a:latin typeface="Trebuchet MS" panose="020B0603020202020204" pitchFamily="34" charset="0"/>
              </a:rPr>
              <a:t>				Zeit: ______________</a:t>
            </a:r>
          </a:p>
        </p:txBody>
      </p:sp>
      <p:sp>
        <p:nvSpPr>
          <p:cNvPr id="16" name="Textfeld 15">
            <a:extLst>
              <a:ext uri="{FF2B5EF4-FFF2-40B4-BE49-F238E27FC236}">
                <a16:creationId xmlns:a16="http://schemas.microsoft.com/office/drawing/2014/main" id="{259B87EE-30A1-4783-922B-2494484987AE}"/>
              </a:ext>
            </a:extLst>
          </p:cNvPr>
          <p:cNvSpPr txBox="1"/>
          <p:nvPr/>
        </p:nvSpPr>
        <p:spPr>
          <a:xfrm>
            <a:off x="5883966" y="1024935"/>
            <a:ext cx="5971489" cy="699102"/>
          </a:xfrm>
          <a:prstGeom prst="rect">
            <a:avLst/>
          </a:prstGeom>
          <a:noFill/>
        </p:spPr>
        <p:txBody>
          <a:bodyPr wrap="square">
            <a:spAutoFit/>
          </a:bodyPr>
          <a:lstStyle/>
          <a:p>
            <a:pPr>
              <a:lnSpc>
                <a:spcPct val="150000"/>
              </a:lnSpc>
            </a:pPr>
            <a:r>
              <a:rPr kumimoji="0" lang="de-DE" sz="1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April bin ich wieder hier. Und ganz alleine finde ich bis nach Afrika und wieder zurück. Ist das nichts?“		      	        </a:t>
            </a:r>
            <a:r>
              <a:rPr lang="de-DE" sz="1400" b="1" dirty="0">
                <a:solidFill>
                  <a:schemeClr val="accent1"/>
                </a:solidFill>
                <a:latin typeface="Trebuchet MS" panose="020B0603020202020204" pitchFamily="34" charset="0"/>
              </a:rPr>
              <a:t>39/144</a:t>
            </a:r>
          </a:p>
        </p:txBody>
      </p:sp>
      <p:sp>
        <p:nvSpPr>
          <p:cNvPr id="2" name="Textfeld 1">
            <a:extLst>
              <a:ext uri="{FF2B5EF4-FFF2-40B4-BE49-F238E27FC236}">
                <a16:creationId xmlns:a16="http://schemas.microsoft.com/office/drawing/2014/main" id="{0E344AF0-C25A-ABBC-7683-CF8451B2C4BA}"/>
              </a:ext>
            </a:extLst>
          </p:cNvPr>
          <p:cNvSpPr txBox="1"/>
          <p:nvPr/>
        </p:nvSpPr>
        <p:spPr>
          <a:xfrm>
            <a:off x="190500" y="6724134"/>
            <a:ext cx="4440639"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13</a:t>
            </a:r>
          </a:p>
        </p:txBody>
      </p:sp>
    </p:spTree>
    <p:extLst>
      <p:ext uri="{BB962C8B-B14F-4D97-AF65-F5344CB8AC3E}">
        <p14:creationId xmlns:p14="http://schemas.microsoft.com/office/powerpoint/2010/main" val="2648612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2">
            <a:extLst>
              <a:ext uri="{FF2B5EF4-FFF2-40B4-BE49-F238E27FC236}">
                <a16:creationId xmlns:a16="http://schemas.microsoft.com/office/drawing/2014/main" id="{51CB6819-9E14-40F5-8D42-A8ED34153F2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14</a:t>
            </a:fld>
            <a:endParaRPr lang="de-DE" sz="1400" dirty="0">
              <a:latin typeface="Trebuchet MS" panose="020B0603020202020204" pitchFamily="34" charset="0"/>
            </a:endParaRPr>
          </a:p>
        </p:txBody>
      </p:sp>
      <p:pic>
        <p:nvPicPr>
          <p:cNvPr id="6" name="Grafik 5" descr="Smiley böse.png">
            <a:extLst>
              <a:ext uri="{FF2B5EF4-FFF2-40B4-BE49-F238E27FC236}">
                <a16:creationId xmlns:a16="http://schemas.microsoft.com/office/drawing/2014/main" id="{9EAB454F-CD14-426E-8E2B-48EF88DDD9B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0396" y="2022475"/>
            <a:ext cx="2825750"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 descr="Smiley gut.png">
            <a:extLst>
              <a:ext uri="{FF2B5EF4-FFF2-40B4-BE49-F238E27FC236}">
                <a16:creationId xmlns:a16="http://schemas.microsoft.com/office/drawing/2014/main" id="{C002B808-AFB2-4102-92C5-06E815B87D8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35046" y="1916113"/>
            <a:ext cx="21415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7">
            <a:extLst>
              <a:ext uri="{FF2B5EF4-FFF2-40B4-BE49-F238E27FC236}">
                <a16:creationId xmlns:a16="http://schemas.microsoft.com/office/drawing/2014/main" id="{932C25F6-590D-4EBB-B652-48245F1A0CD6}"/>
              </a:ext>
            </a:extLst>
          </p:cNvPr>
          <p:cNvSpPr txBox="1">
            <a:spLocks noChangeArrowheads="1"/>
          </p:cNvSpPr>
          <p:nvPr/>
        </p:nvSpPr>
        <p:spPr bwMode="auto">
          <a:xfrm>
            <a:off x="4184854" y="4076700"/>
            <a:ext cx="343715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4000" dirty="0">
                <a:solidFill>
                  <a:schemeClr val="accent1"/>
                </a:solidFill>
                <a:latin typeface="Trebuchet MS" pitchFamily="34" charset="0"/>
              </a:rPr>
              <a:t>Hurra, vorbei!</a:t>
            </a:r>
          </a:p>
        </p:txBody>
      </p:sp>
      <p:sp>
        <p:nvSpPr>
          <p:cNvPr id="9" name="Textfeld 8">
            <a:extLst>
              <a:ext uri="{FF2B5EF4-FFF2-40B4-BE49-F238E27FC236}">
                <a16:creationId xmlns:a16="http://schemas.microsoft.com/office/drawing/2014/main" id="{62CA6A84-5695-4AD5-8601-7C00ABE69C0B}"/>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lang="de-DE" sz="2800" b="1" dirty="0">
                <a:solidFill>
                  <a:schemeClr val="accent1"/>
                </a:solidFill>
                <a:latin typeface="Trebuchet MS" panose="020B0603020202020204" pitchFamily="34" charset="0"/>
              </a:rPr>
              <a:t>Übung macht den Meister!</a:t>
            </a:r>
            <a:endPar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endParaRPr>
          </a:p>
        </p:txBody>
      </p:sp>
      <p:sp>
        <p:nvSpPr>
          <p:cNvPr id="2" name="Rechteck 1">
            <a:extLst>
              <a:ext uri="{FF2B5EF4-FFF2-40B4-BE49-F238E27FC236}">
                <a16:creationId xmlns:a16="http://schemas.microsoft.com/office/drawing/2014/main" id="{CF3C8DA1-461D-4655-A2DB-FB88F98751DA}"/>
              </a:ext>
            </a:extLst>
          </p:cNvPr>
          <p:cNvSpPr/>
          <p:nvPr/>
        </p:nvSpPr>
        <p:spPr>
          <a:xfrm>
            <a:off x="10421008" y="5877371"/>
            <a:ext cx="1770992"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19EBEDB3-76DC-4701-217E-2585E257CF5A}"/>
              </a:ext>
            </a:extLst>
          </p:cNvPr>
          <p:cNvSpPr txBox="1"/>
          <p:nvPr/>
        </p:nvSpPr>
        <p:spPr>
          <a:xfrm>
            <a:off x="190500" y="6724134"/>
            <a:ext cx="4440639"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14</a:t>
            </a:r>
          </a:p>
        </p:txBody>
      </p:sp>
    </p:spTree>
    <p:extLst>
      <p:ext uri="{BB962C8B-B14F-4D97-AF65-F5344CB8AC3E}">
        <p14:creationId xmlns:p14="http://schemas.microsoft.com/office/powerpoint/2010/main" val="714248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10" presetClass="entr" presetSubtype="0" spd="33333"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190373" y="1011400"/>
            <a:ext cx="5354276" cy="1873526"/>
          </a:xfrm>
          <a:prstGeom prst="rect">
            <a:avLst/>
          </a:prstGeom>
          <a:noFill/>
        </p:spPr>
        <p:txBody>
          <a:bodyPr wrap="square" rtlCol="0">
            <a:spAutoFit/>
          </a:bodyPr>
          <a:lstStyle/>
          <a:p>
            <a:pPr>
              <a:lnSpc>
                <a:spcPct val="150000"/>
              </a:lnSpc>
            </a:pPr>
            <a:r>
              <a:rPr lang="de-DE" sz="1500" b="1" dirty="0">
                <a:solidFill>
                  <a:srgbClr val="FF0000"/>
                </a:solidFill>
                <a:latin typeface="Trebuchet MS" panose="020B0603020202020204" pitchFamily="34" charset="0"/>
              </a:rPr>
              <a:t>Start - </a:t>
            </a:r>
            <a:r>
              <a:rPr lang="de-DE" sz="1500" b="1" dirty="0">
                <a:latin typeface="Trebuchet MS" panose="020B0603020202020204" pitchFamily="34" charset="0"/>
              </a:rPr>
              <a:t>Jeder kann etwas</a:t>
            </a:r>
          </a:p>
          <a:p>
            <a:pPr>
              <a:lnSpc>
                <a:spcPct val="150000"/>
              </a:lnSpc>
            </a:pPr>
            <a:endParaRPr lang="de-DE" sz="400" dirty="0">
              <a:latin typeface="Trebuchet MS" panose="020B0603020202020204" pitchFamily="34" charset="0"/>
            </a:endParaRPr>
          </a:p>
          <a:p>
            <a:pPr>
              <a:lnSpc>
                <a:spcPct val="150000"/>
              </a:lnSpc>
            </a:pPr>
            <a:r>
              <a:rPr lang="de-DE" sz="1500" dirty="0">
                <a:latin typeface="Trebuchet MS" panose="020B0603020202020204" pitchFamily="34" charset="0"/>
              </a:rPr>
              <a:t>Das Pferd stand auf der Wiese. Da bekam es Besuch. Aus dem Wald kamen das Eichhörnchen und der Kuckuck. Aus dem Weiher hüpfte der Frosch heran. Und dann kam auch noch der Maulwurf über die Wiese gerannt.</a:t>
            </a:r>
          </a:p>
        </p:txBody>
      </p:sp>
      <p:sp>
        <p:nvSpPr>
          <p:cNvPr id="7" name="Textfeld 6">
            <a:extLst>
              <a:ext uri="{FF2B5EF4-FFF2-40B4-BE49-F238E27FC236}">
                <a16:creationId xmlns:a16="http://schemas.microsoft.com/office/drawing/2014/main" id="{F7F417CB-178F-49E5-831D-C67769212F5C}"/>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lesen</a:t>
            </a:r>
          </a:p>
        </p:txBody>
      </p:sp>
      <p:sp>
        <p:nvSpPr>
          <p:cNvPr id="8" name="Foliennummernplatzhalter 2">
            <a:extLst>
              <a:ext uri="{FF2B5EF4-FFF2-40B4-BE49-F238E27FC236}">
                <a16:creationId xmlns:a16="http://schemas.microsoft.com/office/drawing/2014/main" id="{A9C27718-19A4-4DAD-A0C8-99C2B6C6D73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2</a:t>
            </a:fld>
            <a:endParaRPr lang="de-DE" sz="1400" dirty="0">
              <a:latin typeface="Trebuchet MS" panose="020B0603020202020204" pitchFamily="34" charset="0"/>
            </a:endParaRPr>
          </a:p>
        </p:txBody>
      </p:sp>
      <p:sp>
        <p:nvSpPr>
          <p:cNvPr id="6" name="Textfeld 5">
            <a:extLst>
              <a:ext uri="{FF2B5EF4-FFF2-40B4-BE49-F238E27FC236}">
                <a16:creationId xmlns:a16="http://schemas.microsoft.com/office/drawing/2014/main" id="{3BCB75A3-B19A-4CD9-85B5-C1705142D504}"/>
              </a:ext>
            </a:extLst>
          </p:cNvPr>
          <p:cNvSpPr txBox="1"/>
          <p:nvPr/>
        </p:nvSpPr>
        <p:spPr>
          <a:xfrm>
            <a:off x="190373" y="2904973"/>
            <a:ext cx="5526951" cy="1088696"/>
          </a:xfrm>
          <a:prstGeom prst="rect">
            <a:avLst/>
          </a:prstGeom>
          <a:noFill/>
        </p:spPr>
        <p:txBody>
          <a:bodyPr wrap="square" rtlCol="0">
            <a:spAutoFit/>
          </a:bodyPr>
          <a:lstStyle/>
          <a:p>
            <a:pPr>
              <a:lnSpc>
                <a:spcPct val="150000"/>
              </a:lnSpc>
            </a:pPr>
            <a:r>
              <a:rPr lang="de-DE" sz="1500" dirty="0">
                <a:latin typeface="Trebuchet MS" panose="020B0603020202020204" pitchFamily="34" charset="0"/>
              </a:rPr>
              <a:t>Das Pferd sagte: „Ich habe Kraft. Wenn ihr wollt, könnt ihr euch alle auf meinen Rücken setzen, dann trage ich euch im Galopp über die Wiese. Wer von euch kann mich tragen?“</a:t>
            </a:r>
          </a:p>
        </p:txBody>
      </p:sp>
      <p:sp>
        <p:nvSpPr>
          <p:cNvPr id="9" name="Textfeld 8">
            <a:extLst>
              <a:ext uri="{FF2B5EF4-FFF2-40B4-BE49-F238E27FC236}">
                <a16:creationId xmlns:a16="http://schemas.microsoft.com/office/drawing/2014/main" id="{9C3AC6F1-1D0E-4751-B95F-AD7735AAD502}"/>
              </a:ext>
            </a:extLst>
          </p:cNvPr>
          <p:cNvSpPr txBox="1"/>
          <p:nvPr/>
        </p:nvSpPr>
        <p:spPr>
          <a:xfrm>
            <a:off x="190373" y="4006601"/>
            <a:ext cx="5561069" cy="1434945"/>
          </a:xfrm>
          <a:prstGeom prst="rect">
            <a:avLst/>
          </a:prstGeom>
          <a:noFill/>
        </p:spPr>
        <p:txBody>
          <a:bodyPr wrap="square" rtlCol="0">
            <a:spAutoFit/>
          </a:bodyPr>
          <a:lstStyle/>
          <a:p>
            <a:pPr>
              <a:lnSpc>
                <a:spcPct val="150000"/>
              </a:lnSpc>
            </a:pPr>
            <a:r>
              <a:rPr lang="de-DE" sz="1500" dirty="0">
                <a:latin typeface="Trebuchet MS" panose="020B0603020202020204" pitchFamily="34" charset="0"/>
              </a:rPr>
              <a:t>„Ich nicht“, sagte das Eichhörnchen. „Dafür kann ich etwas anderes. Da drüben steht eine hohe Tanne. Wer klettert mit mir um die Wette am Stamm hinauf?“ Auf diese Wette wollte sich keiner einlassen.</a:t>
            </a:r>
          </a:p>
        </p:txBody>
      </p:sp>
      <p:sp>
        <p:nvSpPr>
          <p:cNvPr id="11" name="Textfeld 10">
            <a:extLst>
              <a:ext uri="{FF2B5EF4-FFF2-40B4-BE49-F238E27FC236}">
                <a16:creationId xmlns:a16="http://schemas.microsoft.com/office/drawing/2014/main" id="{786104C2-C22A-4EAB-90BC-84A35808606B}"/>
              </a:ext>
            </a:extLst>
          </p:cNvPr>
          <p:cNvSpPr txBox="1"/>
          <p:nvPr/>
        </p:nvSpPr>
        <p:spPr>
          <a:xfrm>
            <a:off x="190373" y="5423055"/>
            <a:ext cx="5394430" cy="742447"/>
          </a:xfrm>
          <a:prstGeom prst="rect">
            <a:avLst/>
          </a:prstGeom>
          <a:noFill/>
        </p:spPr>
        <p:txBody>
          <a:bodyPr wrap="square" rtlCol="0">
            <a:spAutoFit/>
          </a:bodyPr>
          <a:lstStyle/>
          <a:p>
            <a:pPr>
              <a:lnSpc>
                <a:spcPct val="150000"/>
              </a:lnSpc>
            </a:pPr>
            <a:r>
              <a:rPr lang="de-DE" sz="1500" dirty="0">
                <a:latin typeface="Trebuchet MS" panose="020B0603020202020204" pitchFamily="34" charset="0"/>
              </a:rPr>
              <a:t>„Ich kann nicht klettern“, sagte der Kuckuck, „aber ich kann fliegen. Im August fliege ich nach Afrika und im nächsten</a:t>
            </a:r>
          </a:p>
        </p:txBody>
      </p:sp>
      <p:sp>
        <p:nvSpPr>
          <p:cNvPr id="12" name="Textfeld 11">
            <a:extLst>
              <a:ext uri="{FF2B5EF4-FFF2-40B4-BE49-F238E27FC236}">
                <a16:creationId xmlns:a16="http://schemas.microsoft.com/office/drawing/2014/main" id="{7F681B08-4788-4805-8009-42897A3C419E}"/>
              </a:ext>
            </a:extLst>
          </p:cNvPr>
          <p:cNvSpPr txBox="1"/>
          <p:nvPr/>
        </p:nvSpPr>
        <p:spPr>
          <a:xfrm>
            <a:off x="5883966" y="1827082"/>
            <a:ext cx="5990380" cy="1088696"/>
          </a:xfrm>
          <a:prstGeom prst="rect">
            <a:avLst/>
          </a:prstGeom>
          <a:noFill/>
        </p:spPr>
        <p:txBody>
          <a:bodyPr wrap="square" rtlCol="0">
            <a:spAutoFit/>
          </a:bodyPr>
          <a:lstStyle/>
          <a:p>
            <a:pPr>
              <a:lnSpc>
                <a:spcPct val="150000"/>
              </a:lnSpc>
            </a:pPr>
            <a:r>
              <a:rPr lang="de-DE" sz="1500" dirty="0">
                <a:latin typeface="Trebuchet MS" panose="020B0603020202020204" pitchFamily="34" charset="0"/>
              </a:rPr>
              <a:t>„Das ist toll“, meinte der Frosch. „Aber ich kann auch etwas. </a:t>
            </a:r>
          </a:p>
          <a:p>
            <a:pPr>
              <a:lnSpc>
                <a:spcPct val="150000"/>
              </a:lnSpc>
            </a:pPr>
            <a:r>
              <a:rPr lang="de-DE" sz="1500" dirty="0">
                <a:latin typeface="Trebuchet MS" panose="020B0603020202020204" pitchFamily="34" charset="0"/>
              </a:rPr>
              <a:t>Ich kann schwimmen. Und wenn es Winter wird, setze ich mich unten im Weiher in den Schlamm und warte, bis es Frühling wird.“</a:t>
            </a:r>
          </a:p>
        </p:txBody>
      </p:sp>
      <p:sp>
        <p:nvSpPr>
          <p:cNvPr id="13" name="Textfeld 12">
            <a:extLst>
              <a:ext uri="{FF2B5EF4-FFF2-40B4-BE49-F238E27FC236}">
                <a16:creationId xmlns:a16="http://schemas.microsoft.com/office/drawing/2014/main" id="{BB3CA8E3-2170-4C21-B15C-A0D2C11C59A1}"/>
              </a:ext>
            </a:extLst>
          </p:cNvPr>
          <p:cNvSpPr txBox="1"/>
          <p:nvPr/>
        </p:nvSpPr>
        <p:spPr>
          <a:xfrm>
            <a:off x="5883967" y="3016823"/>
            <a:ext cx="6047924" cy="1434945"/>
          </a:xfrm>
          <a:prstGeom prst="rect">
            <a:avLst/>
          </a:prstGeom>
          <a:noFill/>
        </p:spPr>
        <p:txBody>
          <a:bodyPr wrap="square" rtlCol="0">
            <a:spAutoFit/>
          </a:bodyPr>
          <a:lstStyle/>
          <a:p>
            <a:pPr>
              <a:lnSpc>
                <a:spcPct val="150000"/>
              </a:lnSpc>
            </a:pPr>
            <a:r>
              <a:rPr lang="de-DE" sz="1500" dirty="0">
                <a:latin typeface="Trebuchet MS" panose="020B0603020202020204" pitchFamily="34" charset="0"/>
              </a:rPr>
              <a:t>„Das macht dir keiner nach“, sagten die anderen Tiere. „Jeder</a:t>
            </a:r>
          </a:p>
          <a:p>
            <a:pPr>
              <a:lnSpc>
                <a:spcPct val="150000"/>
              </a:lnSpc>
            </a:pPr>
            <a:r>
              <a:rPr lang="de-DE" sz="1500" dirty="0">
                <a:latin typeface="Trebuchet MS" panose="020B0603020202020204" pitchFamily="34" charset="0"/>
              </a:rPr>
              <a:t>von uns kann etwas Besonderes. Aber du, Maulwurf? Wo steckst </a:t>
            </a:r>
          </a:p>
          <a:p>
            <a:pPr>
              <a:lnSpc>
                <a:spcPct val="150000"/>
              </a:lnSpc>
            </a:pPr>
            <a:r>
              <a:rPr lang="de-DE" sz="1500" dirty="0">
                <a:latin typeface="Trebuchet MS" panose="020B0603020202020204" pitchFamily="34" charset="0"/>
              </a:rPr>
              <a:t>du denn? Maulwurf, wo bist du?“ Sie starrten auf die Stelle, wo der Maulwurf eben noch gestanden hatte. Da war nur noch ein Loch.</a:t>
            </a:r>
          </a:p>
        </p:txBody>
      </p:sp>
      <p:sp>
        <p:nvSpPr>
          <p:cNvPr id="14" name="Textfeld 13">
            <a:extLst>
              <a:ext uri="{FF2B5EF4-FFF2-40B4-BE49-F238E27FC236}">
                <a16:creationId xmlns:a16="http://schemas.microsoft.com/office/drawing/2014/main" id="{3D24FF97-5125-43AF-9C21-968805C2AF6B}"/>
              </a:ext>
            </a:extLst>
          </p:cNvPr>
          <p:cNvSpPr txBox="1"/>
          <p:nvPr/>
        </p:nvSpPr>
        <p:spPr>
          <a:xfrm>
            <a:off x="5883966" y="4525293"/>
            <a:ext cx="5857858" cy="1619611"/>
          </a:xfrm>
          <a:prstGeom prst="rect">
            <a:avLst/>
          </a:prstGeom>
          <a:noFill/>
        </p:spPr>
        <p:txBody>
          <a:bodyPr wrap="square" rtlCol="0">
            <a:spAutoFit/>
          </a:bodyPr>
          <a:lstStyle/>
          <a:p>
            <a:pPr>
              <a:lnSpc>
                <a:spcPct val="150000"/>
              </a:lnSpc>
            </a:pPr>
            <a:r>
              <a:rPr lang="de-DE" sz="1500" dirty="0">
                <a:latin typeface="Trebuchet MS" panose="020B0603020202020204" pitchFamily="34" charset="0"/>
              </a:rPr>
              <a:t>Während die anderen redeten, hatte er sich unter ihren Füßen durch die Erde gewühlt.</a:t>
            </a:r>
          </a:p>
          <a:p>
            <a:pPr>
              <a:lnSpc>
                <a:spcPct val="150000"/>
              </a:lnSpc>
            </a:pPr>
            <a:endParaRPr lang="de-DE" sz="400" dirty="0">
              <a:latin typeface="Trebuchet MS" panose="020B0603020202020204" pitchFamily="34" charset="0"/>
            </a:endParaRPr>
          </a:p>
          <a:p>
            <a:pPr>
              <a:lnSpc>
                <a:spcPct val="150000"/>
              </a:lnSpc>
            </a:pPr>
            <a:r>
              <a:rPr lang="de-DE" sz="1500" dirty="0">
                <a:latin typeface="Trebuchet MS" panose="020B0603020202020204" pitchFamily="34" charset="0"/>
              </a:rPr>
              <a:t>Jeder kann etwas.</a:t>
            </a:r>
          </a:p>
          <a:p>
            <a:pPr>
              <a:lnSpc>
                <a:spcPct val="150000"/>
              </a:lnSpc>
            </a:pPr>
            <a:endParaRPr lang="de-DE" sz="400" dirty="0">
              <a:latin typeface="Trebuchet MS" panose="020B0603020202020204" pitchFamily="34" charset="0"/>
            </a:endParaRPr>
          </a:p>
          <a:p>
            <a:pPr>
              <a:lnSpc>
                <a:spcPct val="150000"/>
              </a:lnSpc>
            </a:pPr>
            <a:r>
              <a:rPr lang="de-DE" sz="1500" b="1" i="1" dirty="0">
                <a:latin typeface="Trebuchet MS" panose="020B0603020202020204" pitchFamily="34" charset="0"/>
              </a:rPr>
              <a:t>Text von: Josef </a:t>
            </a:r>
            <a:r>
              <a:rPr lang="de-DE" sz="1500" b="1" i="1" dirty="0" err="1">
                <a:latin typeface="Trebuchet MS" panose="020B0603020202020204" pitchFamily="34" charset="0"/>
              </a:rPr>
              <a:t>Guggenmos</a:t>
            </a:r>
            <a:r>
              <a:rPr lang="de-DE" sz="1500" b="1" i="1" dirty="0">
                <a:latin typeface="Trebuchet MS" panose="020B0603020202020204" pitchFamily="34" charset="0"/>
              </a:rPr>
              <a:t> - </a:t>
            </a:r>
            <a:r>
              <a:rPr lang="de-DE" sz="1500" b="1" i="1" dirty="0">
                <a:solidFill>
                  <a:srgbClr val="FF0000"/>
                </a:solidFill>
                <a:latin typeface="Trebuchet MS" panose="020B0603020202020204" pitchFamily="34" charset="0"/>
              </a:rPr>
              <a:t>Ende</a:t>
            </a:r>
          </a:p>
        </p:txBody>
      </p:sp>
      <p:sp>
        <p:nvSpPr>
          <p:cNvPr id="16" name="Textfeld 15">
            <a:extLst>
              <a:ext uri="{FF2B5EF4-FFF2-40B4-BE49-F238E27FC236}">
                <a16:creationId xmlns:a16="http://schemas.microsoft.com/office/drawing/2014/main" id="{259B87EE-30A1-4783-922B-2494484987AE}"/>
              </a:ext>
            </a:extLst>
          </p:cNvPr>
          <p:cNvSpPr txBox="1"/>
          <p:nvPr/>
        </p:nvSpPr>
        <p:spPr>
          <a:xfrm>
            <a:off x="5883966" y="1024935"/>
            <a:ext cx="5971489" cy="747641"/>
          </a:xfrm>
          <a:prstGeom prst="rect">
            <a:avLst/>
          </a:prstGeom>
          <a:noFill/>
        </p:spPr>
        <p:txBody>
          <a:bodyPr wrap="square">
            <a:spAutoFit/>
          </a:bodyPr>
          <a:lstStyle/>
          <a:p>
            <a:pPr>
              <a:lnSpc>
                <a:spcPct val="150000"/>
              </a:lnSpc>
            </a:pPr>
            <a:r>
              <a:rPr kumimoji="0" lang="de-DE" sz="15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April bin ich wieder hier. Und ganz alleine finde ich bis nach Afrika und wieder zurück. Ist das nichts?“</a:t>
            </a:r>
            <a:endParaRPr lang="de-DE" dirty="0"/>
          </a:p>
        </p:txBody>
      </p:sp>
      <p:sp>
        <p:nvSpPr>
          <p:cNvPr id="2" name="Textfeld 1">
            <a:extLst>
              <a:ext uri="{FF2B5EF4-FFF2-40B4-BE49-F238E27FC236}">
                <a16:creationId xmlns:a16="http://schemas.microsoft.com/office/drawing/2014/main" id="{DFB2DE03-0B00-CA8A-8EF1-E757D87D1542}"/>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2</a:t>
            </a:r>
          </a:p>
        </p:txBody>
      </p:sp>
    </p:spTree>
    <p:extLst>
      <p:ext uri="{BB962C8B-B14F-4D97-AF65-F5344CB8AC3E}">
        <p14:creationId xmlns:p14="http://schemas.microsoft.com/office/powerpoint/2010/main" val="3780582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171881" y="1044821"/>
            <a:ext cx="10443110" cy="4722190"/>
          </a:xfrm>
          <a:prstGeom prst="rect">
            <a:avLst/>
          </a:prstGeom>
          <a:noFill/>
        </p:spPr>
        <p:txBody>
          <a:bodyPr wrap="square" rtlCol="0">
            <a:spAutoFit/>
          </a:bodyPr>
          <a:lstStyle/>
          <a:p>
            <a:pPr>
              <a:lnSpc>
                <a:spcPct val="150000"/>
              </a:lnSpc>
            </a:pPr>
            <a:r>
              <a:rPr lang="de-DE" sz="2800" b="1" i="1" dirty="0">
                <a:solidFill>
                  <a:srgbClr val="FF0000"/>
                </a:solidFill>
                <a:latin typeface="Trebuchet MS" panose="020B0603020202020204" pitchFamily="34" charset="0"/>
              </a:rPr>
              <a:t>Start</a:t>
            </a:r>
          </a:p>
          <a:p>
            <a:pPr>
              <a:lnSpc>
                <a:spcPct val="150000"/>
              </a:lnSpc>
            </a:pPr>
            <a:r>
              <a:rPr lang="de-DE" sz="2800" b="1" dirty="0">
                <a:latin typeface="Trebuchet MS" panose="020B0603020202020204" pitchFamily="34" charset="0"/>
              </a:rPr>
              <a:t>Jeder kann etwas</a:t>
            </a:r>
          </a:p>
          <a:p>
            <a:pPr>
              <a:lnSpc>
                <a:spcPct val="150000"/>
              </a:lnSpc>
            </a:pPr>
            <a:endParaRPr lang="de-DE" sz="800" dirty="0">
              <a:latin typeface="Trebuchet MS" panose="020B0603020202020204" pitchFamily="34" charset="0"/>
            </a:endParaRPr>
          </a:p>
          <a:p>
            <a:pPr>
              <a:lnSpc>
                <a:spcPct val="150000"/>
              </a:lnSpc>
            </a:pPr>
            <a:r>
              <a:rPr lang="de-DE" sz="2800" dirty="0">
                <a:latin typeface="Trebuchet MS" panose="020B0603020202020204" pitchFamily="34" charset="0"/>
              </a:rPr>
              <a:t>Das Pferd stand auf der Wiese. </a:t>
            </a:r>
          </a:p>
          <a:p>
            <a:pPr>
              <a:lnSpc>
                <a:spcPct val="150000"/>
              </a:lnSpc>
            </a:pPr>
            <a:r>
              <a:rPr lang="de-DE" sz="2800" dirty="0">
                <a:latin typeface="Trebuchet MS" panose="020B0603020202020204" pitchFamily="34" charset="0"/>
              </a:rPr>
              <a:t>Da bekam es Besuch. </a:t>
            </a:r>
          </a:p>
          <a:p>
            <a:pPr>
              <a:lnSpc>
                <a:spcPct val="150000"/>
              </a:lnSpc>
            </a:pPr>
            <a:r>
              <a:rPr lang="de-DE" sz="2800" dirty="0">
                <a:latin typeface="Trebuchet MS" panose="020B0603020202020204" pitchFamily="34" charset="0"/>
              </a:rPr>
              <a:t>Aus dem Wald kamen das Eichhörnchen und der Kuckuck. </a:t>
            </a:r>
          </a:p>
          <a:p>
            <a:pPr>
              <a:lnSpc>
                <a:spcPct val="150000"/>
              </a:lnSpc>
            </a:pPr>
            <a:r>
              <a:rPr lang="de-DE" sz="2800" dirty="0">
                <a:latin typeface="Trebuchet MS" panose="020B0603020202020204" pitchFamily="34" charset="0"/>
              </a:rPr>
              <a:t>Aus dem Weiher hüpfte der Frosch heran. </a:t>
            </a:r>
          </a:p>
          <a:p>
            <a:pPr>
              <a:lnSpc>
                <a:spcPct val="150000"/>
              </a:lnSpc>
            </a:pPr>
            <a:r>
              <a:rPr lang="de-DE" sz="2800" dirty="0">
                <a:latin typeface="Trebuchet MS" panose="020B0603020202020204" pitchFamily="34" charset="0"/>
              </a:rPr>
              <a:t>Und dann kam auch noch der Maulwurf über die Wiese gerannt.</a:t>
            </a:r>
          </a:p>
        </p:txBody>
      </p:sp>
      <p:sp>
        <p:nvSpPr>
          <p:cNvPr id="7" name="Textfeld 6">
            <a:extLst>
              <a:ext uri="{FF2B5EF4-FFF2-40B4-BE49-F238E27FC236}">
                <a16:creationId xmlns:a16="http://schemas.microsoft.com/office/drawing/2014/main" id="{F7F417CB-178F-49E5-831D-C67769212F5C}"/>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1 von 7</a:t>
            </a:r>
          </a:p>
        </p:txBody>
      </p:sp>
      <p:sp>
        <p:nvSpPr>
          <p:cNvPr id="8" name="Foliennummernplatzhalter 2">
            <a:extLst>
              <a:ext uri="{FF2B5EF4-FFF2-40B4-BE49-F238E27FC236}">
                <a16:creationId xmlns:a16="http://schemas.microsoft.com/office/drawing/2014/main" id="{A9C27718-19A4-4DAD-A0C8-99C2B6C6D73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3</a:t>
            </a:fld>
            <a:endParaRPr lang="de-DE" sz="1400" dirty="0">
              <a:latin typeface="Trebuchet MS" panose="020B0603020202020204" pitchFamily="34" charset="0"/>
            </a:endParaRPr>
          </a:p>
        </p:txBody>
      </p:sp>
      <p:sp>
        <p:nvSpPr>
          <p:cNvPr id="2" name="Textfeld 1">
            <a:extLst>
              <a:ext uri="{FF2B5EF4-FFF2-40B4-BE49-F238E27FC236}">
                <a16:creationId xmlns:a16="http://schemas.microsoft.com/office/drawing/2014/main" id="{609ACB32-50E9-28BB-F0E7-242C61300D09}"/>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3</a:t>
            </a:r>
          </a:p>
        </p:txBody>
      </p:sp>
    </p:spTree>
    <p:extLst>
      <p:ext uri="{BB962C8B-B14F-4D97-AF65-F5344CB8AC3E}">
        <p14:creationId xmlns:p14="http://schemas.microsoft.com/office/powerpoint/2010/main" val="2319746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4266805" y="1200762"/>
            <a:ext cx="6613229" cy="3891193"/>
          </a:xfrm>
          <a:prstGeom prst="rect">
            <a:avLst/>
          </a:prstGeom>
          <a:noFill/>
        </p:spPr>
        <p:txBody>
          <a:bodyPr wrap="square" rtlCol="0">
            <a:spAutoFit/>
          </a:bodyPr>
          <a:lstStyle/>
          <a:p>
            <a:pPr>
              <a:lnSpc>
                <a:spcPct val="150000"/>
              </a:lnSpc>
            </a:pPr>
            <a:r>
              <a:rPr lang="de-DE" sz="2800" dirty="0">
                <a:latin typeface="Trebuchet MS" panose="020B0603020202020204" pitchFamily="34" charset="0"/>
              </a:rPr>
              <a:t>Das Pferd sagte: „Ich habe Kraft. </a:t>
            </a:r>
          </a:p>
          <a:p>
            <a:pPr>
              <a:lnSpc>
                <a:spcPct val="150000"/>
              </a:lnSpc>
            </a:pPr>
            <a:r>
              <a:rPr lang="de-DE" sz="2800" dirty="0">
                <a:latin typeface="Trebuchet MS" panose="020B0603020202020204" pitchFamily="34" charset="0"/>
              </a:rPr>
              <a:t>Wenn ihr wollt, könnt ihr euch alle </a:t>
            </a:r>
          </a:p>
          <a:p>
            <a:pPr>
              <a:lnSpc>
                <a:spcPct val="150000"/>
              </a:lnSpc>
            </a:pPr>
            <a:r>
              <a:rPr lang="de-DE" sz="2800" dirty="0">
                <a:latin typeface="Trebuchet MS" panose="020B0603020202020204" pitchFamily="34" charset="0"/>
              </a:rPr>
              <a:t>auf meinen Rücken setzen, </a:t>
            </a:r>
          </a:p>
          <a:p>
            <a:pPr>
              <a:lnSpc>
                <a:spcPct val="150000"/>
              </a:lnSpc>
            </a:pPr>
            <a:r>
              <a:rPr lang="de-DE" sz="2800" dirty="0">
                <a:latin typeface="Trebuchet MS" panose="020B0603020202020204" pitchFamily="34" charset="0"/>
              </a:rPr>
              <a:t>dann trage ich euch im Galopp </a:t>
            </a:r>
          </a:p>
          <a:p>
            <a:pPr>
              <a:lnSpc>
                <a:spcPct val="150000"/>
              </a:lnSpc>
            </a:pPr>
            <a:r>
              <a:rPr lang="de-DE" sz="2800" dirty="0">
                <a:latin typeface="Trebuchet MS" panose="020B0603020202020204" pitchFamily="34" charset="0"/>
              </a:rPr>
              <a:t>über die Wiese. </a:t>
            </a:r>
          </a:p>
          <a:p>
            <a:pPr>
              <a:lnSpc>
                <a:spcPct val="150000"/>
              </a:lnSpc>
            </a:pPr>
            <a:r>
              <a:rPr lang="de-DE" sz="2800" dirty="0">
                <a:latin typeface="Trebuchet MS" panose="020B0603020202020204" pitchFamily="34" charset="0"/>
              </a:rPr>
              <a:t>Wer von euch kann mich tragen?“</a:t>
            </a:r>
          </a:p>
        </p:txBody>
      </p:sp>
      <p:sp>
        <p:nvSpPr>
          <p:cNvPr id="4" name="Foliennummernplatzhalter 2">
            <a:extLst>
              <a:ext uri="{FF2B5EF4-FFF2-40B4-BE49-F238E27FC236}">
                <a16:creationId xmlns:a16="http://schemas.microsoft.com/office/drawing/2014/main" id="{C31A5908-7051-494C-9E88-6C1B47A46B67}"/>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4</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3FBCDD46-616F-4E36-B163-FBFBD293195C}"/>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2 von 7</a:t>
            </a:r>
          </a:p>
        </p:txBody>
      </p:sp>
      <p:sp>
        <p:nvSpPr>
          <p:cNvPr id="2" name="Textfeld 1">
            <a:extLst>
              <a:ext uri="{FF2B5EF4-FFF2-40B4-BE49-F238E27FC236}">
                <a16:creationId xmlns:a16="http://schemas.microsoft.com/office/drawing/2014/main" id="{AD488BDA-AD14-D56F-1F41-682A6C613B61}"/>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4</a:t>
            </a:r>
          </a:p>
        </p:txBody>
      </p:sp>
    </p:spTree>
    <p:extLst>
      <p:ext uri="{BB962C8B-B14F-4D97-AF65-F5344CB8AC3E}">
        <p14:creationId xmlns:p14="http://schemas.microsoft.com/office/powerpoint/2010/main" val="1227874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238142" y="1200762"/>
            <a:ext cx="9515458" cy="3244863"/>
          </a:xfrm>
          <a:prstGeom prst="rect">
            <a:avLst/>
          </a:prstGeom>
          <a:noFill/>
        </p:spPr>
        <p:txBody>
          <a:bodyPr wrap="square" rtlCol="0">
            <a:spAutoFit/>
          </a:bodyPr>
          <a:lstStyle/>
          <a:p>
            <a:pPr>
              <a:lnSpc>
                <a:spcPct val="150000"/>
              </a:lnSpc>
            </a:pPr>
            <a:r>
              <a:rPr lang="de-DE" sz="2800" dirty="0">
                <a:latin typeface="Trebuchet MS" panose="020B0603020202020204" pitchFamily="34" charset="0"/>
              </a:rPr>
              <a:t>„Ich nicht“, sagte das Eichhörnchen. </a:t>
            </a:r>
          </a:p>
          <a:p>
            <a:pPr>
              <a:lnSpc>
                <a:spcPct val="150000"/>
              </a:lnSpc>
            </a:pPr>
            <a:r>
              <a:rPr lang="de-DE" sz="2800" dirty="0">
                <a:latin typeface="Trebuchet MS" panose="020B0603020202020204" pitchFamily="34" charset="0"/>
              </a:rPr>
              <a:t>„Dafür kann ich etwas anderes. </a:t>
            </a:r>
          </a:p>
          <a:p>
            <a:pPr>
              <a:lnSpc>
                <a:spcPct val="150000"/>
              </a:lnSpc>
            </a:pPr>
            <a:r>
              <a:rPr lang="de-DE" sz="2800" dirty="0">
                <a:latin typeface="Trebuchet MS" panose="020B0603020202020204" pitchFamily="34" charset="0"/>
              </a:rPr>
              <a:t>Da drüben steht eine hohe Tanne. </a:t>
            </a:r>
          </a:p>
          <a:p>
            <a:pPr>
              <a:lnSpc>
                <a:spcPct val="150000"/>
              </a:lnSpc>
            </a:pPr>
            <a:r>
              <a:rPr lang="de-DE" sz="2800" dirty="0">
                <a:latin typeface="Trebuchet MS" panose="020B0603020202020204" pitchFamily="34" charset="0"/>
              </a:rPr>
              <a:t>Wer klettert mit mir um die Wette am Stamm hinauf?“ Auf diese Wette wollte sich keiner einlassen.</a:t>
            </a:r>
          </a:p>
        </p:txBody>
      </p:sp>
      <p:sp>
        <p:nvSpPr>
          <p:cNvPr id="4" name="Foliennummernplatzhalter 2">
            <a:extLst>
              <a:ext uri="{FF2B5EF4-FFF2-40B4-BE49-F238E27FC236}">
                <a16:creationId xmlns:a16="http://schemas.microsoft.com/office/drawing/2014/main" id="{64FDCDC4-8D77-447C-8200-B12874B15038}"/>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5</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5F10A1A3-D683-404E-9CD9-B7695A3B9EDE}"/>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3 von 7</a:t>
            </a:r>
          </a:p>
        </p:txBody>
      </p:sp>
      <p:sp>
        <p:nvSpPr>
          <p:cNvPr id="2" name="Textfeld 1">
            <a:extLst>
              <a:ext uri="{FF2B5EF4-FFF2-40B4-BE49-F238E27FC236}">
                <a16:creationId xmlns:a16="http://schemas.microsoft.com/office/drawing/2014/main" id="{C727777B-D80E-5789-F72E-C9E98A960457}"/>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5</a:t>
            </a:r>
          </a:p>
        </p:txBody>
      </p:sp>
    </p:spTree>
    <p:extLst>
      <p:ext uri="{BB962C8B-B14F-4D97-AF65-F5344CB8AC3E}">
        <p14:creationId xmlns:p14="http://schemas.microsoft.com/office/powerpoint/2010/main" val="3031884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3895745" y="1200762"/>
            <a:ext cx="8036146" cy="4537524"/>
          </a:xfrm>
          <a:prstGeom prst="rect">
            <a:avLst/>
          </a:prstGeom>
          <a:noFill/>
        </p:spPr>
        <p:txBody>
          <a:bodyPr wrap="square" rtlCol="0">
            <a:spAutoFit/>
          </a:bodyPr>
          <a:lstStyle/>
          <a:p>
            <a:pPr>
              <a:lnSpc>
                <a:spcPct val="150000"/>
              </a:lnSpc>
            </a:pPr>
            <a:r>
              <a:rPr lang="de-DE" sz="2800" dirty="0">
                <a:latin typeface="Trebuchet MS" panose="020B0603020202020204" pitchFamily="34" charset="0"/>
              </a:rPr>
              <a:t>„Ich kann nicht klettern“, sagte der Kuckuck, „aber ich kann fliegen. </a:t>
            </a:r>
          </a:p>
          <a:p>
            <a:pPr>
              <a:lnSpc>
                <a:spcPct val="150000"/>
              </a:lnSpc>
            </a:pPr>
            <a:r>
              <a:rPr lang="de-DE" sz="2800" dirty="0">
                <a:latin typeface="Trebuchet MS" panose="020B0603020202020204" pitchFamily="34" charset="0"/>
              </a:rPr>
              <a:t>Im August fliege ich nach Afrika </a:t>
            </a:r>
          </a:p>
          <a:p>
            <a:pPr>
              <a:lnSpc>
                <a:spcPct val="150000"/>
              </a:lnSpc>
            </a:pPr>
            <a:r>
              <a:rPr lang="de-DE" sz="2800" dirty="0">
                <a:latin typeface="Trebuchet MS" panose="020B0603020202020204" pitchFamily="34" charset="0"/>
              </a:rPr>
              <a:t>und im nächsten April bin ich wieder hier. </a:t>
            </a:r>
          </a:p>
          <a:p>
            <a:pPr>
              <a:lnSpc>
                <a:spcPct val="150000"/>
              </a:lnSpc>
            </a:pPr>
            <a:r>
              <a:rPr lang="de-DE" sz="2800" dirty="0">
                <a:latin typeface="Trebuchet MS" panose="020B0603020202020204" pitchFamily="34" charset="0"/>
              </a:rPr>
              <a:t>Und ganz alleine finde ich bis nach Afrika </a:t>
            </a:r>
          </a:p>
          <a:p>
            <a:pPr>
              <a:lnSpc>
                <a:spcPct val="150000"/>
              </a:lnSpc>
            </a:pPr>
            <a:r>
              <a:rPr lang="de-DE" sz="2800" dirty="0">
                <a:latin typeface="Trebuchet MS" panose="020B0603020202020204" pitchFamily="34" charset="0"/>
              </a:rPr>
              <a:t>und wieder zurück. </a:t>
            </a:r>
          </a:p>
          <a:p>
            <a:pPr>
              <a:lnSpc>
                <a:spcPct val="150000"/>
              </a:lnSpc>
            </a:pPr>
            <a:r>
              <a:rPr lang="de-DE" sz="2800" dirty="0">
                <a:latin typeface="Trebuchet MS" panose="020B0603020202020204" pitchFamily="34" charset="0"/>
              </a:rPr>
              <a:t>Ist das nichts?“</a:t>
            </a:r>
          </a:p>
        </p:txBody>
      </p:sp>
      <p:sp>
        <p:nvSpPr>
          <p:cNvPr id="4" name="Foliennummernplatzhalter 2">
            <a:extLst>
              <a:ext uri="{FF2B5EF4-FFF2-40B4-BE49-F238E27FC236}">
                <a16:creationId xmlns:a16="http://schemas.microsoft.com/office/drawing/2014/main" id="{F5720932-694C-412E-8D17-2347868BA8D1}"/>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6</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43A2D4B1-00CA-4432-A021-73E30BECC975}"/>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4 von 7</a:t>
            </a:r>
          </a:p>
        </p:txBody>
      </p:sp>
      <p:sp>
        <p:nvSpPr>
          <p:cNvPr id="2" name="Textfeld 1">
            <a:extLst>
              <a:ext uri="{FF2B5EF4-FFF2-40B4-BE49-F238E27FC236}">
                <a16:creationId xmlns:a16="http://schemas.microsoft.com/office/drawing/2014/main" id="{A7B7B093-B9A5-04CE-E9E4-33FF9D1B1DF1}"/>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6</a:t>
            </a:r>
          </a:p>
        </p:txBody>
      </p:sp>
    </p:spTree>
    <p:extLst>
      <p:ext uri="{BB962C8B-B14F-4D97-AF65-F5344CB8AC3E}">
        <p14:creationId xmlns:p14="http://schemas.microsoft.com/office/powerpoint/2010/main" val="139543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238141" y="1200762"/>
            <a:ext cx="8508293" cy="4537524"/>
          </a:xfrm>
          <a:prstGeom prst="rect">
            <a:avLst/>
          </a:prstGeom>
          <a:noFill/>
        </p:spPr>
        <p:txBody>
          <a:bodyPr wrap="square" rtlCol="0">
            <a:spAutoFit/>
          </a:bodyPr>
          <a:lstStyle/>
          <a:p>
            <a:pPr>
              <a:lnSpc>
                <a:spcPct val="150000"/>
              </a:lnSpc>
            </a:pPr>
            <a:r>
              <a:rPr lang="de-DE" sz="2800" dirty="0">
                <a:latin typeface="Trebuchet MS" panose="020B0603020202020204" pitchFamily="34" charset="0"/>
              </a:rPr>
              <a:t>„Das ist toll“, meinte der Frosch. </a:t>
            </a:r>
          </a:p>
          <a:p>
            <a:pPr>
              <a:lnSpc>
                <a:spcPct val="150000"/>
              </a:lnSpc>
            </a:pPr>
            <a:r>
              <a:rPr lang="de-DE" sz="2800" dirty="0">
                <a:latin typeface="Trebuchet MS" panose="020B0603020202020204" pitchFamily="34" charset="0"/>
              </a:rPr>
              <a:t>„Aber ich kann auch etwas. </a:t>
            </a:r>
          </a:p>
          <a:p>
            <a:pPr>
              <a:lnSpc>
                <a:spcPct val="150000"/>
              </a:lnSpc>
            </a:pPr>
            <a:r>
              <a:rPr lang="de-DE" sz="2800" dirty="0">
                <a:latin typeface="Trebuchet MS" panose="020B0603020202020204" pitchFamily="34" charset="0"/>
              </a:rPr>
              <a:t>Ich kann schwimmen. </a:t>
            </a:r>
          </a:p>
          <a:p>
            <a:pPr>
              <a:lnSpc>
                <a:spcPct val="150000"/>
              </a:lnSpc>
            </a:pPr>
            <a:r>
              <a:rPr lang="de-DE" sz="2800" dirty="0">
                <a:latin typeface="Trebuchet MS" panose="020B0603020202020204" pitchFamily="34" charset="0"/>
              </a:rPr>
              <a:t>Und wenn es Winter wird, </a:t>
            </a:r>
          </a:p>
          <a:p>
            <a:pPr>
              <a:lnSpc>
                <a:spcPct val="150000"/>
              </a:lnSpc>
            </a:pPr>
            <a:r>
              <a:rPr lang="de-DE" sz="2800" dirty="0">
                <a:latin typeface="Trebuchet MS" panose="020B0603020202020204" pitchFamily="34" charset="0"/>
              </a:rPr>
              <a:t>setze ich mich unten im Weiher </a:t>
            </a:r>
          </a:p>
          <a:p>
            <a:pPr>
              <a:lnSpc>
                <a:spcPct val="150000"/>
              </a:lnSpc>
            </a:pPr>
            <a:r>
              <a:rPr lang="de-DE" sz="2800" dirty="0">
                <a:latin typeface="Trebuchet MS" panose="020B0603020202020204" pitchFamily="34" charset="0"/>
              </a:rPr>
              <a:t>in den Schlamm und warte, </a:t>
            </a:r>
          </a:p>
          <a:p>
            <a:pPr>
              <a:lnSpc>
                <a:spcPct val="150000"/>
              </a:lnSpc>
            </a:pPr>
            <a:r>
              <a:rPr lang="de-DE" sz="2800" dirty="0">
                <a:latin typeface="Trebuchet MS" panose="020B0603020202020204" pitchFamily="34" charset="0"/>
              </a:rPr>
              <a:t>bis es Frühling wird.“</a:t>
            </a:r>
          </a:p>
        </p:txBody>
      </p:sp>
      <p:sp>
        <p:nvSpPr>
          <p:cNvPr id="4" name="Foliennummernplatzhalter 2">
            <a:extLst>
              <a:ext uri="{FF2B5EF4-FFF2-40B4-BE49-F238E27FC236}">
                <a16:creationId xmlns:a16="http://schemas.microsoft.com/office/drawing/2014/main" id="{7E5DAD06-E89C-4FE0-8875-65FA45DDBFC9}"/>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7</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8A1F4AB9-3C26-4704-B83C-DF05325D198D}"/>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5 von 7</a:t>
            </a:r>
          </a:p>
        </p:txBody>
      </p:sp>
      <p:sp>
        <p:nvSpPr>
          <p:cNvPr id="2" name="Textfeld 1">
            <a:extLst>
              <a:ext uri="{FF2B5EF4-FFF2-40B4-BE49-F238E27FC236}">
                <a16:creationId xmlns:a16="http://schemas.microsoft.com/office/drawing/2014/main" id="{38681E34-D8F1-75E1-6C54-1D6AF6DDEDE5}"/>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7</a:t>
            </a:r>
          </a:p>
        </p:txBody>
      </p:sp>
    </p:spTree>
    <p:extLst>
      <p:ext uri="{BB962C8B-B14F-4D97-AF65-F5344CB8AC3E}">
        <p14:creationId xmlns:p14="http://schemas.microsoft.com/office/powerpoint/2010/main" val="2824882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3564835" y="1200762"/>
            <a:ext cx="7951304" cy="5183855"/>
          </a:xfrm>
          <a:prstGeom prst="rect">
            <a:avLst/>
          </a:prstGeom>
          <a:noFill/>
        </p:spPr>
        <p:txBody>
          <a:bodyPr wrap="square" rtlCol="0">
            <a:spAutoFit/>
          </a:bodyPr>
          <a:lstStyle/>
          <a:p>
            <a:pPr>
              <a:lnSpc>
                <a:spcPct val="150000"/>
              </a:lnSpc>
            </a:pPr>
            <a:r>
              <a:rPr lang="de-DE" sz="2800" dirty="0">
                <a:latin typeface="Trebuchet MS" panose="020B0603020202020204" pitchFamily="34" charset="0"/>
              </a:rPr>
              <a:t>„Das macht dir keiner nach“, </a:t>
            </a:r>
          </a:p>
          <a:p>
            <a:pPr>
              <a:lnSpc>
                <a:spcPct val="150000"/>
              </a:lnSpc>
            </a:pPr>
            <a:r>
              <a:rPr lang="de-DE" sz="2800" dirty="0">
                <a:latin typeface="Trebuchet MS" panose="020B0603020202020204" pitchFamily="34" charset="0"/>
              </a:rPr>
              <a:t>sagten die anderen Tiere. </a:t>
            </a:r>
          </a:p>
          <a:p>
            <a:pPr>
              <a:lnSpc>
                <a:spcPct val="150000"/>
              </a:lnSpc>
            </a:pPr>
            <a:r>
              <a:rPr lang="de-DE" sz="2800" dirty="0">
                <a:latin typeface="Trebuchet MS" panose="020B0603020202020204" pitchFamily="34" charset="0"/>
              </a:rPr>
              <a:t>„Jeder von uns kann etwas Besonderes. </a:t>
            </a:r>
          </a:p>
          <a:p>
            <a:pPr>
              <a:lnSpc>
                <a:spcPct val="150000"/>
              </a:lnSpc>
            </a:pPr>
            <a:r>
              <a:rPr lang="de-DE" sz="2800" dirty="0">
                <a:latin typeface="Trebuchet MS" panose="020B0603020202020204" pitchFamily="34" charset="0"/>
              </a:rPr>
              <a:t>Aber du, Maulwurf? Wo steckst du denn? Maulwurf, wo bist du?“ </a:t>
            </a:r>
          </a:p>
          <a:p>
            <a:pPr>
              <a:lnSpc>
                <a:spcPct val="150000"/>
              </a:lnSpc>
            </a:pPr>
            <a:r>
              <a:rPr lang="de-DE" sz="2800" dirty="0">
                <a:latin typeface="Trebuchet MS" panose="020B0603020202020204" pitchFamily="34" charset="0"/>
              </a:rPr>
              <a:t>Sie starrten auf die Stelle, </a:t>
            </a:r>
          </a:p>
          <a:p>
            <a:pPr>
              <a:lnSpc>
                <a:spcPct val="150000"/>
              </a:lnSpc>
            </a:pPr>
            <a:r>
              <a:rPr lang="de-DE" sz="2800" dirty="0">
                <a:latin typeface="Trebuchet MS" panose="020B0603020202020204" pitchFamily="34" charset="0"/>
              </a:rPr>
              <a:t>wo der Maulwurf eben noch gestanden hatte</a:t>
            </a:r>
            <a:r>
              <a:rPr lang="de-DE" sz="2800">
                <a:latin typeface="Trebuchet MS" panose="020B0603020202020204" pitchFamily="34" charset="0"/>
              </a:rPr>
              <a:t>. </a:t>
            </a:r>
          </a:p>
          <a:p>
            <a:pPr>
              <a:lnSpc>
                <a:spcPct val="150000"/>
              </a:lnSpc>
            </a:pPr>
            <a:r>
              <a:rPr lang="de-DE" sz="2800">
                <a:latin typeface="Trebuchet MS" panose="020B0603020202020204" pitchFamily="34" charset="0"/>
              </a:rPr>
              <a:t>Da </a:t>
            </a:r>
            <a:r>
              <a:rPr lang="de-DE" sz="2800" dirty="0">
                <a:latin typeface="Trebuchet MS" panose="020B0603020202020204" pitchFamily="34" charset="0"/>
              </a:rPr>
              <a:t>war nur noch ein Loch.</a:t>
            </a:r>
          </a:p>
        </p:txBody>
      </p:sp>
      <p:sp>
        <p:nvSpPr>
          <p:cNvPr id="4" name="Foliennummernplatzhalter 2">
            <a:extLst>
              <a:ext uri="{FF2B5EF4-FFF2-40B4-BE49-F238E27FC236}">
                <a16:creationId xmlns:a16="http://schemas.microsoft.com/office/drawing/2014/main" id="{46E9F23D-C4CE-46AC-971E-458C999E2F2B}"/>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8</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BAC17E68-39C9-4366-B74C-79FCE526284C}"/>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6 von 7</a:t>
            </a:r>
          </a:p>
        </p:txBody>
      </p:sp>
      <p:sp>
        <p:nvSpPr>
          <p:cNvPr id="2" name="Textfeld 1">
            <a:extLst>
              <a:ext uri="{FF2B5EF4-FFF2-40B4-BE49-F238E27FC236}">
                <a16:creationId xmlns:a16="http://schemas.microsoft.com/office/drawing/2014/main" id="{0FC73E06-278D-922C-2CB3-BE1B7C5DCC08}"/>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8</a:t>
            </a:r>
          </a:p>
        </p:txBody>
      </p:sp>
    </p:spTree>
    <p:extLst>
      <p:ext uri="{BB962C8B-B14F-4D97-AF65-F5344CB8AC3E}">
        <p14:creationId xmlns:p14="http://schemas.microsoft.com/office/powerpoint/2010/main" val="1107965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238141" y="1200762"/>
            <a:ext cx="6029739" cy="4075859"/>
          </a:xfrm>
          <a:prstGeom prst="rect">
            <a:avLst/>
          </a:prstGeom>
          <a:noFill/>
        </p:spPr>
        <p:txBody>
          <a:bodyPr wrap="square" rtlCol="0">
            <a:spAutoFit/>
          </a:bodyPr>
          <a:lstStyle/>
          <a:p>
            <a:pPr>
              <a:lnSpc>
                <a:spcPct val="150000"/>
              </a:lnSpc>
            </a:pPr>
            <a:r>
              <a:rPr lang="de-DE" sz="2800" dirty="0">
                <a:latin typeface="Trebuchet MS" panose="020B0603020202020204" pitchFamily="34" charset="0"/>
              </a:rPr>
              <a:t>Während die anderen redeten, hatte er sich unter ihren Füßen durch die Erde gewühlt.</a:t>
            </a:r>
          </a:p>
          <a:p>
            <a:pPr>
              <a:lnSpc>
                <a:spcPct val="150000"/>
              </a:lnSpc>
            </a:pPr>
            <a:endParaRPr lang="de-DE" sz="800" dirty="0">
              <a:latin typeface="Trebuchet MS" panose="020B0603020202020204" pitchFamily="34" charset="0"/>
            </a:endParaRPr>
          </a:p>
          <a:p>
            <a:pPr>
              <a:lnSpc>
                <a:spcPct val="150000"/>
              </a:lnSpc>
            </a:pPr>
            <a:r>
              <a:rPr lang="de-DE" sz="2800" dirty="0">
                <a:latin typeface="Trebuchet MS" panose="020B0603020202020204" pitchFamily="34" charset="0"/>
              </a:rPr>
              <a:t>Jeder kann etwas.</a:t>
            </a:r>
          </a:p>
          <a:p>
            <a:pPr>
              <a:lnSpc>
                <a:spcPct val="150000"/>
              </a:lnSpc>
            </a:pPr>
            <a:r>
              <a:rPr lang="de-DE" sz="2800" b="1" i="1" dirty="0">
                <a:latin typeface="Trebuchet MS" panose="020B0603020202020204" pitchFamily="34" charset="0"/>
              </a:rPr>
              <a:t>Text von: Josef Guggenmos</a:t>
            </a:r>
          </a:p>
          <a:p>
            <a:pPr>
              <a:lnSpc>
                <a:spcPct val="150000"/>
              </a:lnSpc>
            </a:pPr>
            <a:r>
              <a:rPr lang="de-DE" sz="2800" b="1" i="1" dirty="0">
                <a:solidFill>
                  <a:srgbClr val="FF0000"/>
                </a:solidFill>
                <a:latin typeface="Trebuchet MS" panose="020B0603020202020204" pitchFamily="34" charset="0"/>
              </a:rPr>
              <a:t>Ende</a:t>
            </a:r>
            <a:endParaRPr lang="de-DE" sz="2800" b="1" dirty="0">
              <a:solidFill>
                <a:srgbClr val="FF0000"/>
              </a:solidFill>
              <a:latin typeface="Trebuchet MS" panose="020B0603020202020204" pitchFamily="34" charset="0"/>
            </a:endParaRPr>
          </a:p>
        </p:txBody>
      </p:sp>
      <p:sp>
        <p:nvSpPr>
          <p:cNvPr id="4" name="Foliennummernplatzhalter 2">
            <a:extLst>
              <a:ext uri="{FF2B5EF4-FFF2-40B4-BE49-F238E27FC236}">
                <a16:creationId xmlns:a16="http://schemas.microsoft.com/office/drawing/2014/main" id="{51CB6819-9E14-40F5-8D42-A8ED34153F2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9</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48D5C3DD-4E5A-4B07-9385-0E918F87D660}"/>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7 von 7</a:t>
            </a:r>
          </a:p>
        </p:txBody>
      </p:sp>
      <p:sp>
        <p:nvSpPr>
          <p:cNvPr id="2" name="Textfeld 1">
            <a:extLst>
              <a:ext uri="{FF2B5EF4-FFF2-40B4-BE49-F238E27FC236}">
                <a16:creationId xmlns:a16="http://schemas.microsoft.com/office/drawing/2014/main" id="{5F444BB7-A185-8515-C971-B0963645F091}"/>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1.pptx - Seite 9</a:t>
            </a:r>
          </a:p>
        </p:txBody>
      </p:sp>
    </p:spTree>
    <p:extLst>
      <p:ext uri="{BB962C8B-B14F-4D97-AF65-F5344CB8AC3E}">
        <p14:creationId xmlns:p14="http://schemas.microsoft.com/office/powerpoint/2010/main" val="39533920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1920</Words>
  <Application>Microsoft Office PowerPoint</Application>
  <PresentationFormat>Breitbild</PresentationFormat>
  <Paragraphs>178</Paragraphs>
  <Slides>14</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14</vt:i4>
      </vt:variant>
    </vt:vector>
  </HeadingPairs>
  <TitlesOfParts>
    <vt:vector size="19" baseType="lpstr">
      <vt:lpstr>Arial</vt:lpstr>
      <vt:lpstr>Calibri</vt:lpstr>
      <vt:lpstr>Calibri Light</vt:lpstr>
      <vt:lpstr>Trebuchet MS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Siegbert Rudolph</dc:creator>
  <cp:lastModifiedBy>Siegbert Rudolph</cp:lastModifiedBy>
  <cp:revision>3</cp:revision>
  <cp:lastPrinted>2022-03-12T07:47:21Z</cp:lastPrinted>
  <dcterms:created xsi:type="dcterms:W3CDTF">2021-11-11T15:24:47Z</dcterms:created>
  <dcterms:modified xsi:type="dcterms:W3CDTF">2024-03-26T15:48:15Z</dcterms:modified>
</cp:coreProperties>
</file>