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9" r:id="rId4"/>
    <p:sldId id="258" r:id="rId5"/>
    <p:sldId id="259" r:id="rId6"/>
    <p:sldId id="260" r:id="rId7"/>
    <p:sldId id="271" r:id="rId8"/>
    <p:sldId id="282" r:id="rId9"/>
    <p:sldId id="284" r:id="rId10"/>
    <p:sldId id="278" r:id="rId11"/>
  </p:sldIdLst>
  <p:sldSz cx="12192000" cy="6858000"/>
  <p:notesSz cx="6797675" cy="992505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0959" autoAdjust="0"/>
    <p:restoredTop sz="94660"/>
  </p:normalViewPr>
  <p:slideViewPr>
    <p:cSldViewPr snapToGrid="0">
      <p:cViewPr varScale="1">
        <p:scale>
          <a:sx n="72" d="100"/>
          <a:sy n="72" d="100"/>
        </p:scale>
        <p:origin x="72" y="4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iegbert" userId="2af4d44886c067cc" providerId="LiveId" clId="{A26C2975-73AD-4E65-B403-519AC101EB8E}"/>
    <pc:docChg chg="custSel modSld">
      <pc:chgData name="Siegbert" userId="2af4d44886c067cc" providerId="LiveId" clId="{A26C2975-73AD-4E65-B403-519AC101EB8E}" dt="2023-07-26T08:08:05.914" v="1" actId="478"/>
      <pc:docMkLst>
        <pc:docMk/>
      </pc:docMkLst>
      <pc:sldChg chg="delSp mod">
        <pc:chgData name="Siegbert" userId="2af4d44886c067cc" providerId="LiveId" clId="{A26C2975-73AD-4E65-B403-519AC101EB8E}" dt="2023-07-26T08:08:01.238" v="0" actId="478"/>
        <pc:sldMkLst>
          <pc:docMk/>
          <pc:sldMk cId="4275948972" sldId="282"/>
        </pc:sldMkLst>
        <pc:spChg chg="del">
          <ac:chgData name="Siegbert" userId="2af4d44886c067cc" providerId="LiveId" clId="{A26C2975-73AD-4E65-B403-519AC101EB8E}" dt="2023-07-26T08:08:01.238" v="0" actId="478"/>
          <ac:spMkLst>
            <pc:docMk/>
            <pc:sldMk cId="4275948972" sldId="282"/>
            <ac:spMk id="12" creationId="{FDC0C9B5-41C8-4623-8BAE-23E89109912E}"/>
          </ac:spMkLst>
        </pc:spChg>
      </pc:sldChg>
      <pc:sldChg chg="delSp mod">
        <pc:chgData name="Siegbert" userId="2af4d44886c067cc" providerId="LiveId" clId="{A26C2975-73AD-4E65-B403-519AC101EB8E}" dt="2023-07-26T08:08:05.914" v="1" actId="478"/>
        <pc:sldMkLst>
          <pc:docMk/>
          <pc:sldMk cId="51675219" sldId="284"/>
        </pc:sldMkLst>
        <pc:spChg chg="del">
          <ac:chgData name="Siegbert" userId="2af4d44886c067cc" providerId="LiveId" clId="{A26C2975-73AD-4E65-B403-519AC101EB8E}" dt="2023-07-26T08:08:05.914" v="1" actId="478"/>
          <ac:spMkLst>
            <pc:docMk/>
            <pc:sldMk cId="51675219" sldId="284"/>
            <ac:spMk id="12" creationId="{FDC0C9B5-41C8-4623-8BAE-23E89109912E}"/>
          </ac:spMkLst>
        </pc:spChg>
      </pc:sldChg>
    </pc:docChg>
  </pc:docChgLst>
  <pc:docChgLst>
    <pc:chgData name="Siegbert Rudolph" userId="2af4d44886c067cc" providerId="LiveId" clId="{5602814F-B107-4526-9523-759EE287C49F}"/>
    <pc:docChg chg="undo custSel addSld delSld modSld">
      <pc:chgData name="Siegbert Rudolph" userId="2af4d44886c067cc" providerId="LiveId" clId="{5602814F-B107-4526-9523-759EE287C49F}" dt="2022-03-15T14:52:18.914" v="3618" actId="20577"/>
      <pc:docMkLst>
        <pc:docMk/>
      </pc:docMkLst>
      <pc:sldChg chg="modSp mod">
        <pc:chgData name="Siegbert Rudolph" userId="2af4d44886c067cc" providerId="LiveId" clId="{5602814F-B107-4526-9523-759EE287C49F}" dt="2022-03-15T14:52:18.914" v="3618" actId="20577"/>
        <pc:sldMkLst>
          <pc:docMk/>
          <pc:sldMk cId="3618871785" sldId="256"/>
        </pc:sldMkLst>
        <pc:spChg chg="mod">
          <ac:chgData name="Siegbert Rudolph" userId="2af4d44886c067cc" providerId="LiveId" clId="{5602814F-B107-4526-9523-759EE287C49F}" dt="2022-03-15T14:52:18.914" v="3618" actId="20577"/>
          <ac:spMkLst>
            <pc:docMk/>
            <pc:sldMk cId="3618871785" sldId="256"/>
            <ac:spMk id="5" creationId="{5CE8B1CE-982A-4626-A9C9-C34DA2752350}"/>
          </ac:spMkLst>
        </pc:spChg>
      </pc:sldChg>
      <pc:sldChg chg="delSp modSp mod">
        <pc:chgData name="Siegbert Rudolph" userId="2af4d44886c067cc" providerId="LiveId" clId="{5602814F-B107-4526-9523-759EE287C49F}" dt="2022-03-15T12:19:55.434" v="3478" actId="20577"/>
        <pc:sldMkLst>
          <pc:docMk/>
          <pc:sldMk cId="3780582147" sldId="257"/>
        </pc:sldMkLst>
        <pc:spChg chg="mod">
          <ac:chgData name="Siegbert Rudolph" userId="2af4d44886c067cc" providerId="LiveId" clId="{5602814F-B107-4526-9523-759EE287C49F}" dt="2022-03-15T10:30:01.313" v="2306" actId="20577"/>
          <ac:spMkLst>
            <pc:docMk/>
            <pc:sldMk cId="3780582147" sldId="257"/>
            <ac:spMk id="15" creationId="{A55AFA34-A483-419A-9EA2-8FAEFCEAEBDF}"/>
          </ac:spMkLst>
        </pc:spChg>
        <pc:spChg chg="mod">
          <ac:chgData name="Siegbert Rudolph" userId="2af4d44886c067cc" providerId="LiveId" clId="{5602814F-B107-4526-9523-759EE287C49F}" dt="2022-03-15T12:10:04.778" v="3322" actId="20577"/>
          <ac:spMkLst>
            <pc:docMk/>
            <pc:sldMk cId="3780582147" sldId="257"/>
            <ac:spMk id="17" creationId="{2B72F6AD-5096-4DD0-87CE-BDF007E2B2C6}"/>
          </ac:spMkLst>
        </pc:spChg>
        <pc:spChg chg="mod">
          <ac:chgData name="Siegbert Rudolph" userId="2af4d44886c067cc" providerId="LiveId" clId="{5602814F-B107-4526-9523-759EE287C49F}" dt="2022-03-15T10:24:39.329" v="2275" actId="6549"/>
          <ac:spMkLst>
            <pc:docMk/>
            <pc:sldMk cId="3780582147" sldId="257"/>
            <ac:spMk id="20" creationId="{C676868C-6827-421D-945F-02367B28C12E}"/>
          </ac:spMkLst>
        </pc:spChg>
        <pc:spChg chg="del mod">
          <ac:chgData name="Siegbert Rudolph" userId="2af4d44886c067cc" providerId="LiveId" clId="{5602814F-B107-4526-9523-759EE287C49F}" dt="2022-03-15T10:15:56.898" v="2079"/>
          <ac:spMkLst>
            <pc:docMk/>
            <pc:sldMk cId="3780582147" sldId="257"/>
            <ac:spMk id="21" creationId="{8ED82B0C-1933-4050-B924-84FE12F0DC1D}"/>
          </ac:spMkLst>
        </pc:spChg>
        <pc:spChg chg="mod">
          <ac:chgData name="Siegbert Rudolph" userId="2af4d44886c067cc" providerId="LiveId" clId="{5602814F-B107-4526-9523-759EE287C49F}" dt="2022-03-15T12:19:55.434" v="3478" actId="20577"/>
          <ac:spMkLst>
            <pc:docMk/>
            <pc:sldMk cId="3780582147" sldId="257"/>
            <ac:spMk id="22" creationId="{FA75F082-6026-495F-9839-AA95BDB3C132}"/>
          </ac:spMkLst>
        </pc:spChg>
        <pc:spChg chg="mod">
          <ac:chgData name="Siegbert Rudolph" userId="2af4d44886c067cc" providerId="LiveId" clId="{5602814F-B107-4526-9523-759EE287C49F}" dt="2022-03-15T12:07:32.485" v="3286" actId="6549"/>
          <ac:spMkLst>
            <pc:docMk/>
            <pc:sldMk cId="3780582147" sldId="257"/>
            <ac:spMk id="23" creationId="{B1F70A18-3897-4ABA-A5B3-972BE6FBBA15}"/>
          </ac:spMkLst>
        </pc:spChg>
      </pc:sldChg>
      <pc:sldChg chg="addSp delSp modSp mod">
        <pc:chgData name="Siegbert Rudolph" userId="2af4d44886c067cc" providerId="LiveId" clId="{5602814F-B107-4526-9523-759EE287C49F}" dt="2022-03-15T10:47:29.957" v="2436" actId="1038"/>
        <pc:sldMkLst>
          <pc:docMk/>
          <pc:sldMk cId="1227874254" sldId="258"/>
        </pc:sldMkLst>
        <pc:spChg chg="del">
          <ac:chgData name="Siegbert Rudolph" userId="2af4d44886c067cc" providerId="LiveId" clId="{5602814F-B107-4526-9523-759EE287C49F}" dt="2022-03-15T10:42:53.084" v="2312" actId="478"/>
          <ac:spMkLst>
            <pc:docMk/>
            <pc:sldMk cId="1227874254" sldId="258"/>
            <ac:spMk id="3" creationId="{8F8CF82F-AEA5-4BDB-A58E-73AA56BFF8A1}"/>
          </ac:spMkLst>
        </pc:spChg>
        <pc:spChg chg="mod">
          <ac:chgData name="Siegbert Rudolph" userId="2af4d44886c067cc" providerId="LiveId" clId="{5602814F-B107-4526-9523-759EE287C49F}" dt="2022-03-15T10:46:51.135" v="2387" actId="20577"/>
          <ac:spMkLst>
            <pc:docMk/>
            <pc:sldMk cId="1227874254" sldId="258"/>
            <ac:spMk id="5" creationId="{3FBCDD46-616F-4E36-B163-FBFBD293195C}"/>
          </ac:spMkLst>
        </pc:spChg>
        <pc:spChg chg="add mod">
          <ac:chgData name="Siegbert Rudolph" userId="2af4d44886c067cc" providerId="LiveId" clId="{5602814F-B107-4526-9523-759EE287C49F}" dt="2022-03-15T10:47:29.957" v="2436" actId="1038"/>
          <ac:spMkLst>
            <pc:docMk/>
            <pc:sldMk cId="1227874254" sldId="258"/>
            <ac:spMk id="6" creationId="{6EA6782F-5AD1-46F9-92AF-2629CFF8B207}"/>
          </ac:spMkLst>
        </pc:spChg>
      </pc:sldChg>
      <pc:sldChg chg="addSp delSp modSp mod">
        <pc:chgData name="Siegbert Rudolph" userId="2af4d44886c067cc" providerId="LiveId" clId="{5602814F-B107-4526-9523-759EE287C49F}" dt="2022-03-15T10:47:43.532" v="2487" actId="1038"/>
        <pc:sldMkLst>
          <pc:docMk/>
          <pc:sldMk cId="3031884092" sldId="259"/>
        </pc:sldMkLst>
        <pc:spChg chg="del">
          <ac:chgData name="Siegbert Rudolph" userId="2af4d44886c067cc" providerId="LiveId" clId="{5602814F-B107-4526-9523-759EE287C49F}" dt="2022-03-15T10:43:17.445" v="2352" actId="478"/>
          <ac:spMkLst>
            <pc:docMk/>
            <pc:sldMk cId="3031884092" sldId="259"/>
            <ac:spMk id="3" creationId="{8F8CF82F-AEA5-4BDB-A58E-73AA56BFF8A1}"/>
          </ac:spMkLst>
        </pc:spChg>
        <pc:spChg chg="mod">
          <ac:chgData name="Siegbert Rudolph" userId="2af4d44886c067cc" providerId="LiveId" clId="{5602814F-B107-4526-9523-759EE287C49F}" dt="2022-03-15T10:46:46.417" v="2386" actId="20577"/>
          <ac:spMkLst>
            <pc:docMk/>
            <pc:sldMk cId="3031884092" sldId="259"/>
            <ac:spMk id="5" creationId="{5F10A1A3-D683-404E-9CD9-B7695A3B9EDE}"/>
          </ac:spMkLst>
        </pc:spChg>
        <pc:spChg chg="add mod">
          <ac:chgData name="Siegbert Rudolph" userId="2af4d44886c067cc" providerId="LiveId" clId="{5602814F-B107-4526-9523-759EE287C49F}" dt="2022-03-15T10:47:43.532" v="2487" actId="1038"/>
          <ac:spMkLst>
            <pc:docMk/>
            <pc:sldMk cId="3031884092" sldId="259"/>
            <ac:spMk id="6" creationId="{689892D8-5792-4992-835D-DE7F98C7134D}"/>
          </ac:spMkLst>
        </pc:spChg>
      </pc:sldChg>
      <pc:sldChg chg="addSp delSp modSp mod">
        <pc:chgData name="Siegbert Rudolph" userId="2af4d44886c067cc" providerId="LiveId" clId="{5602814F-B107-4526-9523-759EE287C49F}" dt="2022-03-15T12:19:46.483" v="3477" actId="20577"/>
        <pc:sldMkLst>
          <pc:docMk/>
          <pc:sldMk cId="139543063" sldId="260"/>
        </pc:sldMkLst>
        <pc:spChg chg="del">
          <ac:chgData name="Siegbert Rudolph" userId="2af4d44886c067cc" providerId="LiveId" clId="{5602814F-B107-4526-9523-759EE287C49F}" dt="2022-03-15T10:43:20.958" v="2353" actId="478"/>
          <ac:spMkLst>
            <pc:docMk/>
            <pc:sldMk cId="139543063" sldId="260"/>
            <ac:spMk id="3" creationId="{8F8CF82F-AEA5-4BDB-A58E-73AA56BFF8A1}"/>
          </ac:spMkLst>
        </pc:spChg>
        <pc:spChg chg="mod">
          <ac:chgData name="Siegbert Rudolph" userId="2af4d44886c067cc" providerId="LiveId" clId="{5602814F-B107-4526-9523-759EE287C49F}" dt="2022-03-15T10:46:42.378" v="2385" actId="20577"/>
          <ac:spMkLst>
            <pc:docMk/>
            <pc:sldMk cId="139543063" sldId="260"/>
            <ac:spMk id="5" creationId="{43A2D4B1-00CA-4432-A021-73E30BECC975}"/>
          </ac:spMkLst>
        </pc:spChg>
        <pc:spChg chg="add mod">
          <ac:chgData name="Siegbert Rudolph" userId="2af4d44886c067cc" providerId="LiveId" clId="{5602814F-B107-4526-9523-759EE287C49F}" dt="2022-03-15T12:19:46.483" v="3477" actId="20577"/>
          <ac:spMkLst>
            <pc:docMk/>
            <pc:sldMk cId="139543063" sldId="260"/>
            <ac:spMk id="6" creationId="{C938FE32-BCEA-44E5-AE7E-1B35D6A01968}"/>
          </ac:spMkLst>
        </pc:spChg>
        <pc:spChg chg="add del mod">
          <ac:chgData name="Siegbert Rudolph" userId="2af4d44886c067cc" providerId="LiveId" clId="{5602814F-B107-4526-9523-759EE287C49F}" dt="2022-03-15T10:45:01.987" v="2370" actId="478"/>
          <ac:spMkLst>
            <pc:docMk/>
            <pc:sldMk cId="139543063" sldId="260"/>
            <ac:spMk id="7" creationId="{4D942EB9-AADA-4C75-9894-25B6FA0DC6A8}"/>
          </ac:spMkLst>
        </pc:spChg>
        <pc:spChg chg="add del mod">
          <ac:chgData name="Siegbert Rudolph" userId="2af4d44886c067cc" providerId="LiveId" clId="{5602814F-B107-4526-9523-759EE287C49F}" dt="2022-03-15T10:45:01.987" v="2372"/>
          <ac:spMkLst>
            <pc:docMk/>
            <pc:sldMk cId="139543063" sldId="260"/>
            <ac:spMk id="8" creationId="{51DC1FE2-AB2E-4943-AF18-7213C56CB2EB}"/>
          </ac:spMkLst>
        </pc:spChg>
      </pc:sldChg>
      <pc:sldChg chg="delSp del mod">
        <pc:chgData name="Siegbert Rudolph" userId="2af4d44886c067cc" providerId="LiveId" clId="{5602814F-B107-4526-9523-759EE287C49F}" dt="2022-03-15T10:48:01.981" v="2524" actId="47"/>
        <pc:sldMkLst>
          <pc:docMk/>
          <pc:sldMk cId="2824882883" sldId="261"/>
        </pc:sldMkLst>
        <pc:spChg chg="del">
          <ac:chgData name="Siegbert Rudolph" userId="2af4d44886c067cc" providerId="LiveId" clId="{5602814F-B107-4526-9523-759EE287C49F}" dt="2022-03-15T10:43:24.520" v="2354" actId="478"/>
          <ac:spMkLst>
            <pc:docMk/>
            <pc:sldMk cId="2824882883" sldId="261"/>
            <ac:spMk id="3" creationId="{8F8CF82F-AEA5-4BDB-A58E-73AA56BFF8A1}"/>
          </ac:spMkLst>
        </pc:spChg>
      </pc:sldChg>
      <pc:sldChg chg="delSp modSp mod delAnim modAnim">
        <pc:chgData name="Siegbert Rudolph" userId="2af4d44886c067cc" providerId="LiveId" clId="{5602814F-B107-4526-9523-759EE287C49F}" dt="2022-03-15T11:44:17.236" v="3115" actId="14100"/>
        <pc:sldMkLst>
          <pc:docMk/>
          <pc:sldMk cId="659560085" sldId="271"/>
        </pc:sldMkLst>
        <pc:spChg chg="mod">
          <ac:chgData name="Siegbert Rudolph" userId="2af4d44886c067cc" providerId="LiveId" clId="{5602814F-B107-4526-9523-759EE287C49F}" dt="2022-03-15T11:44:17.236" v="3115" actId="14100"/>
          <ac:spMkLst>
            <pc:docMk/>
            <pc:sldMk cId="659560085" sldId="271"/>
            <ac:spMk id="6" creationId="{003B8CC4-1B20-4F28-8C97-282BF8D90182}"/>
          </ac:spMkLst>
        </pc:spChg>
        <pc:spChg chg="mod">
          <ac:chgData name="Siegbert Rudolph" userId="2af4d44886c067cc" providerId="LiveId" clId="{5602814F-B107-4526-9523-759EE287C49F}" dt="2022-03-15T11:43:45.242" v="3100" actId="1036"/>
          <ac:spMkLst>
            <pc:docMk/>
            <pc:sldMk cId="659560085" sldId="271"/>
            <ac:spMk id="7" creationId="{76711AAD-7F35-4FFD-966A-DB83DAFE8CDE}"/>
          </ac:spMkLst>
        </pc:spChg>
        <pc:spChg chg="mod">
          <ac:chgData name="Siegbert Rudolph" userId="2af4d44886c067cc" providerId="LiveId" clId="{5602814F-B107-4526-9523-759EE287C49F}" dt="2022-03-15T11:44:10.722" v="3113" actId="14100"/>
          <ac:spMkLst>
            <pc:docMk/>
            <pc:sldMk cId="659560085" sldId="271"/>
            <ac:spMk id="8" creationId="{06DE9095-D40A-4DD5-81E0-ACE41EF81BC0}"/>
          </ac:spMkLst>
        </pc:spChg>
        <pc:spChg chg="mod">
          <ac:chgData name="Siegbert Rudolph" userId="2af4d44886c067cc" providerId="LiveId" clId="{5602814F-B107-4526-9523-759EE287C49F}" dt="2022-03-15T11:44:13.003" v="3114" actId="14100"/>
          <ac:spMkLst>
            <pc:docMk/>
            <pc:sldMk cId="659560085" sldId="271"/>
            <ac:spMk id="9" creationId="{C34E5E21-0AF6-4C77-A0BE-E8EA8A376692}"/>
          </ac:spMkLst>
        </pc:spChg>
        <pc:spChg chg="del">
          <ac:chgData name="Siegbert Rudolph" userId="2af4d44886c067cc" providerId="LiveId" clId="{5602814F-B107-4526-9523-759EE287C49F}" dt="2022-03-15T11:42:36.535" v="3007" actId="478"/>
          <ac:spMkLst>
            <pc:docMk/>
            <pc:sldMk cId="659560085" sldId="271"/>
            <ac:spMk id="10" creationId="{5D80AB82-E29F-4F77-A5F5-3326DABC0F84}"/>
          </ac:spMkLst>
        </pc:spChg>
        <pc:spChg chg="del">
          <ac:chgData name="Siegbert Rudolph" userId="2af4d44886c067cc" providerId="LiveId" clId="{5602814F-B107-4526-9523-759EE287C49F}" dt="2022-03-15T11:42:36.535" v="3007" actId="478"/>
          <ac:spMkLst>
            <pc:docMk/>
            <pc:sldMk cId="659560085" sldId="271"/>
            <ac:spMk id="11" creationId="{1CCDE2C2-99CA-433A-969E-9FD2FE373AA2}"/>
          </ac:spMkLst>
        </pc:spChg>
        <pc:spChg chg="mod">
          <ac:chgData name="Siegbert Rudolph" userId="2af4d44886c067cc" providerId="LiveId" clId="{5602814F-B107-4526-9523-759EE287C49F}" dt="2022-03-15T11:43:22.480" v="3076" actId="1038"/>
          <ac:spMkLst>
            <pc:docMk/>
            <pc:sldMk cId="659560085" sldId="271"/>
            <ac:spMk id="30" creationId="{778AD2E4-9AAC-42A7-B63E-E6FE5BF9A6B6}"/>
          </ac:spMkLst>
        </pc:spChg>
        <pc:spChg chg="mod">
          <ac:chgData name="Siegbert Rudolph" userId="2af4d44886c067cc" providerId="LiveId" clId="{5602814F-B107-4526-9523-759EE287C49F}" dt="2022-03-15T11:43:40.492" v="3098" actId="14100"/>
          <ac:spMkLst>
            <pc:docMk/>
            <pc:sldMk cId="659560085" sldId="271"/>
            <ac:spMk id="32" creationId="{CECB070D-0149-431C-B38F-8EBE9CCA1CEF}"/>
          </ac:spMkLst>
        </pc:spChg>
        <pc:spChg chg="mod">
          <ac:chgData name="Siegbert Rudolph" userId="2af4d44886c067cc" providerId="LiveId" clId="{5602814F-B107-4526-9523-759EE287C49F}" dt="2022-03-15T11:43:45.242" v="3100" actId="1036"/>
          <ac:spMkLst>
            <pc:docMk/>
            <pc:sldMk cId="659560085" sldId="271"/>
            <ac:spMk id="33" creationId="{544E9509-BC55-435E-97C6-680871BE39B7}"/>
          </ac:spMkLst>
        </pc:spChg>
        <pc:spChg chg="mod">
          <ac:chgData name="Siegbert Rudolph" userId="2af4d44886c067cc" providerId="LiveId" clId="{5602814F-B107-4526-9523-759EE287C49F}" dt="2022-03-15T11:43:49.522" v="3110" actId="1036"/>
          <ac:spMkLst>
            <pc:docMk/>
            <pc:sldMk cId="659560085" sldId="271"/>
            <ac:spMk id="34" creationId="{A9D03A38-6D95-4CA4-A123-FA4EDAF10CB2}"/>
          </ac:spMkLst>
        </pc:spChg>
        <pc:spChg chg="mod">
          <ac:chgData name="Siegbert Rudolph" userId="2af4d44886c067cc" providerId="LiveId" clId="{5602814F-B107-4526-9523-759EE287C49F}" dt="2022-03-15T11:43:49.522" v="3110" actId="1036"/>
          <ac:spMkLst>
            <pc:docMk/>
            <pc:sldMk cId="659560085" sldId="271"/>
            <ac:spMk id="35" creationId="{EF1CD571-20D8-4604-BAC4-5113D95F8DF5}"/>
          </ac:spMkLst>
        </pc:spChg>
        <pc:spChg chg="del mod">
          <ac:chgData name="Siegbert Rudolph" userId="2af4d44886c067cc" providerId="LiveId" clId="{5602814F-B107-4526-9523-759EE287C49F}" dt="2022-03-15T11:42:36.535" v="3007" actId="478"/>
          <ac:spMkLst>
            <pc:docMk/>
            <pc:sldMk cId="659560085" sldId="271"/>
            <ac:spMk id="36" creationId="{3DAEDAE0-D107-411F-A7B4-4446DD532170}"/>
          </ac:spMkLst>
        </pc:spChg>
        <pc:spChg chg="del mod">
          <ac:chgData name="Siegbert Rudolph" userId="2af4d44886c067cc" providerId="LiveId" clId="{5602814F-B107-4526-9523-759EE287C49F}" dt="2022-03-15T11:42:36.535" v="3007" actId="478"/>
          <ac:spMkLst>
            <pc:docMk/>
            <pc:sldMk cId="659560085" sldId="271"/>
            <ac:spMk id="37" creationId="{B3596BFF-1B6E-4A85-B012-7153D27206A5}"/>
          </ac:spMkLst>
        </pc:spChg>
        <pc:spChg chg="mod">
          <ac:chgData name="Siegbert Rudolph" userId="2af4d44886c067cc" providerId="LiveId" clId="{5602814F-B107-4526-9523-759EE287C49F}" dt="2022-03-15T11:43:22.480" v="3076" actId="1038"/>
          <ac:spMkLst>
            <pc:docMk/>
            <pc:sldMk cId="659560085" sldId="271"/>
            <ac:spMk id="38" creationId="{E993694E-3E8F-4B15-B22E-6E00A17EA060}"/>
          </ac:spMkLst>
        </pc:spChg>
        <pc:spChg chg="mod">
          <ac:chgData name="Siegbert Rudolph" userId="2af4d44886c067cc" providerId="LiveId" clId="{5602814F-B107-4526-9523-759EE287C49F}" dt="2022-03-15T11:43:40.492" v="3098" actId="14100"/>
          <ac:spMkLst>
            <pc:docMk/>
            <pc:sldMk cId="659560085" sldId="271"/>
            <ac:spMk id="39" creationId="{90484C67-280A-46B1-84C3-30BF0E2D56D0}"/>
          </ac:spMkLst>
        </pc:spChg>
        <pc:spChg chg="mod">
          <ac:chgData name="Siegbert Rudolph" userId="2af4d44886c067cc" providerId="LiveId" clId="{5602814F-B107-4526-9523-759EE287C49F}" dt="2022-03-15T11:43:45.242" v="3100" actId="1036"/>
          <ac:spMkLst>
            <pc:docMk/>
            <pc:sldMk cId="659560085" sldId="271"/>
            <ac:spMk id="40" creationId="{065A23DF-757D-49EB-9C0A-A18362C0B905}"/>
          </ac:spMkLst>
        </pc:spChg>
        <pc:spChg chg="mod">
          <ac:chgData name="Siegbert Rudolph" userId="2af4d44886c067cc" providerId="LiveId" clId="{5602814F-B107-4526-9523-759EE287C49F}" dt="2022-03-15T11:44:04.676" v="3112" actId="20577"/>
          <ac:spMkLst>
            <pc:docMk/>
            <pc:sldMk cId="659560085" sldId="271"/>
            <ac:spMk id="41" creationId="{F4B05EA7-21AC-4830-B396-BD79AC8FD361}"/>
          </ac:spMkLst>
        </pc:spChg>
        <pc:spChg chg="mod">
          <ac:chgData name="Siegbert Rudolph" userId="2af4d44886c067cc" providerId="LiveId" clId="{5602814F-B107-4526-9523-759EE287C49F}" dt="2022-03-15T11:44:00.958" v="3111" actId="14100"/>
          <ac:spMkLst>
            <pc:docMk/>
            <pc:sldMk cId="659560085" sldId="271"/>
            <ac:spMk id="42" creationId="{0D3719D8-AFF6-48CA-AFC6-19819161543E}"/>
          </ac:spMkLst>
        </pc:spChg>
        <pc:spChg chg="del mod">
          <ac:chgData name="Siegbert Rudolph" userId="2af4d44886c067cc" providerId="LiveId" clId="{5602814F-B107-4526-9523-759EE287C49F}" dt="2022-03-15T11:42:36.535" v="3007" actId="478"/>
          <ac:spMkLst>
            <pc:docMk/>
            <pc:sldMk cId="659560085" sldId="271"/>
            <ac:spMk id="43" creationId="{2ECDA5BC-4235-4D69-8A60-EE24286F659F}"/>
          </ac:spMkLst>
        </pc:spChg>
        <pc:spChg chg="del mod">
          <ac:chgData name="Siegbert Rudolph" userId="2af4d44886c067cc" providerId="LiveId" clId="{5602814F-B107-4526-9523-759EE287C49F}" dt="2022-03-15T11:42:36.535" v="3007" actId="478"/>
          <ac:spMkLst>
            <pc:docMk/>
            <pc:sldMk cId="659560085" sldId="271"/>
            <ac:spMk id="44" creationId="{F2AD8C75-A303-4C24-93AF-A311ED79680B}"/>
          </ac:spMkLst>
        </pc:spChg>
      </pc:sldChg>
      <pc:sldChg chg="addSp delSp modSp mod">
        <pc:chgData name="Siegbert Rudolph" userId="2af4d44886c067cc" providerId="LiveId" clId="{5602814F-B107-4526-9523-759EE287C49F}" dt="2022-03-15T10:46:54.962" v="2388" actId="20577"/>
        <pc:sldMkLst>
          <pc:docMk/>
          <pc:sldMk cId="2319746012" sldId="279"/>
        </pc:sldMkLst>
        <pc:spChg chg="del">
          <ac:chgData name="Siegbert Rudolph" userId="2af4d44886c067cc" providerId="LiveId" clId="{5602814F-B107-4526-9523-759EE287C49F}" dt="2022-03-15T10:42:10.404" v="2307" actId="478"/>
          <ac:spMkLst>
            <pc:docMk/>
            <pc:sldMk cId="2319746012" sldId="279"/>
            <ac:spMk id="3" creationId="{8F8CF82F-AEA5-4BDB-A58E-73AA56BFF8A1}"/>
          </ac:spMkLst>
        </pc:spChg>
        <pc:spChg chg="add mod">
          <ac:chgData name="Siegbert Rudolph" userId="2af4d44886c067cc" providerId="LiveId" clId="{5602814F-B107-4526-9523-759EE287C49F}" dt="2022-03-15T10:42:26.963" v="2311" actId="255"/>
          <ac:spMkLst>
            <pc:docMk/>
            <pc:sldMk cId="2319746012" sldId="279"/>
            <ac:spMk id="5" creationId="{AFF3683E-1437-4C63-BF20-493D216D5872}"/>
          </ac:spMkLst>
        </pc:spChg>
        <pc:spChg chg="mod">
          <ac:chgData name="Siegbert Rudolph" userId="2af4d44886c067cc" providerId="LiveId" clId="{5602814F-B107-4526-9523-759EE287C49F}" dt="2022-03-15T10:46:54.962" v="2388" actId="20577"/>
          <ac:spMkLst>
            <pc:docMk/>
            <pc:sldMk cId="2319746012" sldId="279"/>
            <ac:spMk id="7" creationId="{F7F417CB-178F-49E5-831D-C67769212F5C}"/>
          </ac:spMkLst>
        </pc:spChg>
      </pc:sldChg>
      <pc:sldChg chg="addSp delSp modSp mod">
        <pc:chgData name="Siegbert Rudolph" userId="2af4d44886c067cc" providerId="LiveId" clId="{5602814F-B107-4526-9523-759EE287C49F}" dt="2022-03-15T14:44:06.029" v="3617" actId="20577"/>
        <pc:sldMkLst>
          <pc:docMk/>
          <pc:sldMk cId="4275948972" sldId="282"/>
        </pc:sldMkLst>
        <pc:spChg chg="del">
          <ac:chgData name="Siegbert Rudolph" userId="2af4d44886c067cc" providerId="LiveId" clId="{5602814F-B107-4526-9523-759EE287C49F}" dt="2022-03-15T10:26:20.833" v="2276" actId="478"/>
          <ac:spMkLst>
            <pc:docMk/>
            <pc:sldMk cId="4275948972" sldId="282"/>
            <ac:spMk id="11" creationId="{09C1F9C7-4503-4208-85A6-0511F2B31E45}"/>
          </ac:spMkLst>
        </pc:spChg>
        <pc:spChg chg="add mod">
          <ac:chgData name="Siegbert Rudolph" userId="2af4d44886c067cc" providerId="LiveId" clId="{5602814F-B107-4526-9523-759EE287C49F}" dt="2022-03-15T14:44:06.029" v="3617" actId="20577"/>
          <ac:spMkLst>
            <pc:docMk/>
            <pc:sldMk cId="4275948972" sldId="282"/>
            <ac:spMk id="12" creationId="{FDC0C9B5-41C8-4623-8BAE-23E89109912E}"/>
          </ac:spMkLst>
        </pc:spChg>
        <pc:spChg chg="add mod">
          <ac:chgData name="Siegbert Rudolph" userId="2af4d44886c067cc" providerId="LiveId" clId="{5602814F-B107-4526-9523-759EE287C49F}" dt="2022-03-15T12:01:06.822" v="3176" actId="20577"/>
          <ac:spMkLst>
            <pc:docMk/>
            <pc:sldMk cId="4275948972" sldId="282"/>
            <ac:spMk id="13" creationId="{4E359544-1461-418A-8DA4-EAE802BCA7C8}"/>
          </ac:spMkLst>
        </pc:spChg>
        <pc:spChg chg="add mod">
          <ac:chgData name="Siegbert Rudolph" userId="2af4d44886c067cc" providerId="LiveId" clId="{5602814F-B107-4526-9523-759EE287C49F}" dt="2022-03-15T12:01:34.399" v="3182" actId="20577"/>
          <ac:spMkLst>
            <pc:docMk/>
            <pc:sldMk cId="4275948972" sldId="282"/>
            <ac:spMk id="14" creationId="{6DB40EDE-EA0F-44A3-83FA-3E77B366A53F}"/>
          </ac:spMkLst>
        </pc:spChg>
        <pc:spChg chg="del">
          <ac:chgData name="Siegbert Rudolph" userId="2af4d44886c067cc" providerId="LiveId" clId="{5602814F-B107-4526-9523-759EE287C49F}" dt="2022-03-15T11:47:38.091" v="3116" actId="478"/>
          <ac:spMkLst>
            <pc:docMk/>
            <pc:sldMk cId="4275948972" sldId="282"/>
            <ac:spMk id="15" creationId="{A55AFA34-A483-419A-9EA2-8FAEFCEAEBDF}"/>
          </ac:spMkLst>
        </pc:spChg>
        <pc:spChg chg="add mod">
          <ac:chgData name="Siegbert Rudolph" userId="2af4d44886c067cc" providerId="LiveId" clId="{5602814F-B107-4526-9523-759EE287C49F}" dt="2022-03-15T12:02:25.718" v="3197" actId="20577"/>
          <ac:spMkLst>
            <pc:docMk/>
            <pc:sldMk cId="4275948972" sldId="282"/>
            <ac:spMk id="16" creationId="{F661AC2F-4434-49AD-89A1-661F74F9AB07}"/>
          </ac:spMkLst>
        </pc:spChg>
        <pc:spChg chg="del">
          <ac:chgData name="Siegbert Rudolph" userId="2af4d44886c067cc" providerId="LiveId" clId="{5602814F-B107-4526-9523-759EE287C49F}" dt="2022-03-15T11:47:42.888" v="3117" actId="478"/>
          <ac:spMkLst>
            <pc:docMk/>
            <pc:sldMk cId="4275948972" sldId="282"/>
            <ac:spMk id="17" creationId="{2B72F6AD-5096-4DD0-87CE-BDF007E2B2C6}"/>
          </ac:spMkLst>
        </pc:spChg>
        <pc:spChg chg="add del mod">
          <ac:chgData name="Siegbert Rudolph" userId="2af4d44886c067cc" providerId="LiveId" clId="{5602814F-B107-4526-9523-759EE287C49F}" dt="2022-03-15T12:15:07.219" v="3470" actId="478"/>
          <ac:spMkLst>
            <pc:docMk/>
            <pc:sldMk cId="4275948972" sldId="282"/>
            <ac:spMk id="18" creationId="{4174E8EF-BF84-4CFD-9E39-245E4B184D25}"/>
          </ac:spMkLst>
        </pc:spChg>
        <pc:spChg chg="add mod">
          <ac:chgData name="Siegbert Rudolph" userId="2af4d44886c067cc" providerId="LiveId" clId="{5602814F-B107-4526-9523-759EE287C49F}" dt="2022-03-15T12:19:15.659" v="3475" actId="20577"/>
          <ac:spMkLst>
            <pc:docMk/>
            <pc:sldMk cId="4275948972" sldId="282"/>
            <ac:spMk id="19" creationId="{A93DEEBA-2BE7-4CB6-B5B3-ACBA2243AAE3}"/>
          </ac:spMkLst>
        </pc:spChg>
        <pc:spChg chg="del">
          <ac:chgData name="Siegbert Rudolph" userId="2af4d44886c067cc" providerId="LiveId" clId="{5602814F-B107-4526-9523-759EE287C49F}" dt="2022-03-15T11:47:46.481" v="3119" actId="478"/>
          <ac:spMkLst>
            <pc:docMk/>
            <pc:sldMk cId="4275948972" sldId="282"/>
            <ac:spMk id="20" creationId="{C676868C-6827-421D-945F-02367B28C12E}"/>
          </ac:spMkLst>
        </pc:spChg>
        <pc:spChg chg="del">
          <ac:chgData name="Siegbert Rudolph" userId="2af4d44886c067cc" providerId="LiveId" clId="{5602814F-B107-4526-9523-759EE287C49F}" dt="2022-03-15T11:47:42.888" v="3117" actId="478"/>
          <ac:spMkLst>
            <pc:docMk/>
            <pc:sldMk cId="4275948972" sldId="282"/>
            <ac:spMk id="21" creationId="{8ED82B0C-1933-4050-B924-84FE12F0DC1D}"/>
          </ac:spMkLst>
        </pc:spChg>
        <pc:spChg chg="del">
          <ac:chgData name="Siegbert Rudolph" userId="2af4d44886c067cc" providerId="LiveId" clId="{5602814F-B107-4526-9523-759EE287C49F}" dt="2022-03-15T11:47:42.888" v="3117" actId="478"/>
          <ac:spMkLst>
            <pc:docMk/>
            <pc:sldMk cId="4275948972" sldId="282"/>
            <ac:spMk id="22" creationId="{FA75F082-6026-495F-9839-AA95BDB3C132}"/>
          </ac:spMkLst>
        </pc:spChg>
        <pc:spChg chg="del">
          <ac:chgData name="Siegbert Rudolph" userId="2af4d44886c067cc" providerId="LiveId" clId="{5602814F-B107-4526-9523-759EE287C49F}" dt="2022-03-15T11:47:44.731" v="3118" actId="478"/>
          <ac:spMkLst>
            <pc:docMk/>
            <pc:sldMk cId="4275948972" sldId="282"/>
            <ac:spMk id="23" creationId="{B1F70A18-3897-4ABA-A5B3-972BE6FBBA15}"/>
          </ac:spMkLst>
        </pc:spChg>
        <pc:spChg chg="add del mod">
          <ac:chgData name="Siegbert Rudolph" userId="2af4d44886c067cc" providerId="LiveId" clId="{5602814F-B107-4526-9523-759EE287C49F}" dt="2022-03-15T12:10:28.539" v="3325" actId="478"/>
          <ac:spMkLst>
            <pc:docMk/>
            <pc:sldMk cId="4275948972" sldId="282"/>
            <ac:spMk id="24" creationId="{F87E6E22-546B-4645-9755-E9FF4F358ABD}"/>
          </ac:spMkLst>
        </pc:spChg>
        <pc:spChg chg="add del mod">
          <ac:chgData name="Siegbert Rudolph" userId="2af4d44886c067cc" providerId="LiveId" clId="{5602814F-B107-4526-9523-759EE287C49F}" dt="2022-03-15T12:10:28.539" v="3325" actId="478"/>
          <ac:spMkLst>
            <pc:docMk/>
            <pc:sldMk cId="4275948972" sldId="282"/>
            <ac:spMk id="25" creationId="{B81C2D00-0863-4CDE-8D4A-00E05FE8E7DF}"/>
          </ac:spMkLst>
        </pc:spChg>
        <pc:spChg chg="add del mod">
          <ac:chgData name="Siegbert Rudolph" userId="2af4d44886c067cc" providerId="LiveId" clId="{5602814F-B107-4526-9523-759EE287C49F}" dt="2022-03-15T12:10:28.539" v="3325" actId="478"/>
          <ac:spMkLst>
            <pc:docMk/>
            <pc:sldMk cId="4275948972" sldId="282"/>
            <ac:spMk id="26" creationId="{3B0FF54E-A977-4E4B-9FCA-B94728C91003}"/>
          </ac:spMkLst>
        </pc:spChg>
        <pc:spChg chg="add del mod">
          <ac:chgData name="Siegbert Rudolph" userId="2af4d44886c067cc" providerId="LiveId" clId="{5602814F-B107-4526-9523-759EE287C49F}" dt="2022-03-15T12:10:28.539" v="3325" actId="478"/>
          <ac:spMkLst>
            <pc:docMk/>
            <pc:sldMk cId="4275948972" sldId="282"/>
            <ac:spMk id="27" creationId="{BD9E8DEF-AC7B-42FB-B740-318B9E9ADF11}"/>
          </ac:spMkLst>
        </pc:spChg>
        <pc:spChg chg="add del mod">
          <ac:chgData name="Siegbert Rudolph" userId="2af4d44886c067cc" providerId="LiveId" clId="{5602814F-B107-4526-9523-759EE287C49F}" dt="2022-03-15T12:10:28.539" v="3325" actId="478"/>
          <ac:spMkLst>
            <pc:docMk/>
            <pc:sldMk cId="4275948972" sldId="282"/>
            <ac:spMk id="28" creationId="{7E96FC1E-874A-4B3E-901C-C8B2B51F2D92}"/>
          </ac:spMkLst>
        </pc:spChg>
        <pc:spChg chg="add del mod">
          <ac:chgData name="Siegbert Rudolph" userId="2af4d44886c067cc" providerId="LiveId" clId="{5602814F-B107-4526-9523-759EE287C49F}" dt="2022-03-15T12:14:01.860" v="3435" actId="478"/>
          <ac:spMkLst>
            <pc:docMk/>
            <pc:sldMk cId="4275948972" sldId="282"/>
            <ac:spMk id="29" creationId="{C3E3AE71-ED30-48F3-A452-70AF626D8C12}"/>
          </ac:spMkLst>
        </pc:spChg>
        <pc:spChg chg="add del mod">
          <ac:chgData name="Siegbert Rudolph" userId="2af4d44886c067cc" providerId="LiveId" clId="{5602814F-B107-4526-9523-759EE287C49F}" dt="2022-03-15T12:14:01.860" v="3435" actId="478"/>
          <ac:spMkLst>
            <pc:docMk/>
            <pc:sldMk cId="4275948972" sldId="282"/>
            <ac:spMk id="30" creationId="{070D77B2-B1B8-48BC-ACE5-EE00B3AE9CFA}"/>
          </ac:spMkLst>
        </pc:spChg>
        <pc:spChg chg="add del mod">
          <ac:chgData name="Siegbert Rudolph" userId="2af4d44886c067cc" providerId="LiveId" clId="{5602814F-B107-4526-9523-759EE287C49F}" dt="2022-03-15T12:14:01.860" v="3435" actId="478"/>
          <ac:spMkLst>
            <pc:docMk/>
            <pc:sldMk cId="4275948972" sldId="282"/>
            <ac:spMk id="31" creationId="{3C43C12F-27C1-4276-99F5-E317B1890261}"/>
          </ac:spMkLst>
        </pc:spChg>
        <pc:spChg chg="add del mod">
          <ac:chgData name="Siegbert Rudolph" userId="2af4d44886c067cc" providerId="LiveId" clId="{5602814F-B107-4526-9523-759EE287C49F}" dt="2022-03-15T12:14:01.860" v="3435" actId="478"/>
          <ac:spMkLst>
            <pc:docMk/>
            <pc:sldMk cId="4275948972" sldId="282"/>
            <ac:spMk id="32" creationId="{A893F92F-3942-44AF-B160-43D68E5102AA}"/>
          </ac:spMkLst>
        </pc:spChg>
        <pc:spChg chg="add del mod">
          <ac:chgData name="Siegbert Rudolph" userId="2af4d44886c067cc" providerId="LiveId" clId="{5602814F-B107-4526-9523-759EE287C49F}" dt="2022-03-15T12:14:01.860" v="3435" actId="478"/>
          <ac:spMkLst>
            <pc:docMk/>
            <pc:sldMk cId="4275948972" sldId="282"/>
            <ac:spMk id="33" creationId="{6F03676B-5807-40E2-BD1B-E99B7C2D55AD}"/>
          </ac:spMkLst>
        </pc:spChg>
        <pc:picChg chg="add del mod">
          <ac:chgData name="Siegbert Rudolph" userId="2af4d44886c067cc" providerId="LiveId" clId="{5602814F-B107-4526-9523-759EE287C49F}" dt="2022-03-15T12:05:37.190" v="3216" actId="478"/>
          <ac:picMkLst>
            <pc:docMk/>
            <pc:sldMk cId="4275948972" sldId="282"/>
            <ac:picMk id="2" creationId="{57B769E1-BEB0-4A10-BF12-524C1F1AA024}"/>
          </ac:picMkLst>
        </pc:picChg>
        <pc:picChg chg="add del mod ord">
          <ac:chgData name="Siegbert Rudolph" userId="2af4d44886c067cc" providerId="LiveId" clId="{5602814F-B107-4526-9523-759EE287C49F}" dt="2022-03-15T12:10:22.186" v="3323" actId="478"/>
          <ac:picMkLst>
            <pc:docMk/>
            <pc:sldMk cId="4275948972" sldId="282"/>
            <ac:picMk id="4" creationId="{234136C6-7801-4223-BAE8-F90B98500A7B}"/>
          </ac:picMkLst>
        </pc:picChg>
        <pc:picChg chg="add del mod">
          <ac:chgData name="Siegbert Rudolph" userId="2af4d44886c067cc" providerId="LiveId" clId="{5602814F-B107-4526-9523-759EE287C49F}" dt="2022-03-15T12:13:57.235" v="3433" actId="478"/>
          <ac:picMkLst>
            <pc:docMk/>
            <pc:sldMk cId="4275948972" sldId="282"/>
            <ac:picMk id="5" creationId="{3A3CC2DD-22CB-45A7-9337-416746FF71AD}"/>
          </ac:picMkLst>
        </pc:picChg>
        <pc:picChg chg="add del mod ord">
          <ac:chgData name="Siegbert Rudolph" userId="2af4d44886c067cc" providerId="LiveId" clId="{5602814F-B107-4526-9523-759EE287C49F}" dt="2022-03-15T12:20:10.809" v="3479" actId="478"/>
          <ac:picMkLst>
            <pc:docMk/>
            <pc:sldMk cId="4275948972" sldId="282"/>
            <ac:picMk id="6" creationId="{0078AEB1-6256-4E3B-BF5A-784E3B0EACF9}"/>
          </ac:picMkLst>
        </pc:picChg>
        <pc:picChg chg="add mod">
          <ac:chgData name="Siegbert Rudolph" userId="2af4d44886c067cc" providerId="LiveId" clId="{5602814F-B107-4526-9523-759EE287C49F}" dt="2022-03-15T12:20:40.662" v="3519" actId="1036"/>
          <ac:picMkLst>
            <pc:docMk/>
            <pc:sldMk cId="4275948972" sldId="282"/>
            <ac:picMk id="7" creationId="{06DDE9CA-82AF-49C0-B66C-A2E58DB1C6B0}"/>
          </ac:picMkLst>
        </pc:picChg>
      </pc:sldChg>
      <pc:sldChg chg="addSp delSp modSp del mod">
        <pc:chgData name="Siegbert Rudolph" userId="2af4d44886c067cc" providerId="LiveId" clId="{5602814F-B107-4526-9523-759EE287C49F}" dt="2022-03-15T12:08:56.845" v="3321" actId="47"/>
        <pc:sldMkLst>
          <pc:docMk/>
          <pc:sldMk cId="2844687392" sldId="283"/>
        </pc:sldMkLst>
        <pc:spChg chg="del">
          <ac:chgData name="Siegbert Rudolph" userId="2af4d44886c067cc" providerId="LiveId" clId="{5602814F-B107-4526-9523-759EE287C49F}" dt="2022-03-15T10:26:28.462" v="2278" actId="478"/>
          <ac:spMkLst>
            <pc:docMk/>
            <pc:sldMk cId="2844687392" sldId="283"/>
            <ac:spMk id="11" creationId="{09C1F9C7-4503-4208-85A6-0511F2B31E45}"/>
          </ac:spMkLst>
        </pc:spChg>
        <pc:spChg chg="add mod">
          <ac:chgData name="Siegbert Rudolph" userId="2af4d44886c067cc" providerId="LiveId" clId="{5602814F-B107-4526-9523-759EE287C49F}" dt="2022-03-15T10:26:30.172" v="2279"/>
          <ac:spMkLst>
            <pc:docMk/>
            <pc:sldMk cId="2844687392" sldId="283"/>
            <ac:spMk id="12" creationId="{745C05BA-4876-483C-B539-8552A0F01D5D}"/>
          </ac:spMkLst>
        </pc:spChg>
        <pc:spChg chg="del">
          <ac:chgData name="Siegbert Rudolph" userId="2af4d44886c067cc" providerId="LiveId" clId="{5602814F-B107-4526-9523-759EE287C49F}" dt="2022-03-15T12:08:33.276" v="3312" actId="478"/>
          <ac:spMkLst>
            <pc:docMk/>
            <pc:sldMk cId="2844687392" sldId="283"/>
            <ac:spMk id="15" creationId="{A55AFA34-A483-419A-9EA2-8FAEFCEAEBDF}"/>
          </ac:spMkLst>
        </pc:spChg>
        <pc:spChg chg="del">
          <ac:chgData name="Siegbert Rudolph" userId="2af4d44886c067cc" providerId="LiveId" clId="{5602814F-B107-4526-9523-759EE287C49F}" dt="2022-03-15T12:08:33.276" v="3312" actId="478"/>
          <ac:spMkLst>
            <pc:docMk/>
            <pc:sldMk cId="2844687392" sldId="283"/>
            <ac:spMk id="17" creationId="{2B72F6AD-5096-4DD0-87CE-BDF007E2B2C6}"/>
          </ac:spMkLst>
        </pc:spChg>
        <pc:spChg chg="del">
          <ac:chgData name="Siegbert Rudolph" userId="2af4d44886c067cc" providerId="LiveId" clId="{5602814F-B107-4526-9523-759EE287C49F}" dt="2022-03-15T12:08:33.276" v="3312" actId="478"/>
          <ac:spMkLst>
            <pc:docMk/>
            <pc:sldMk cId="2844687392" sldId="283"/>
            <ac:spMk id="20" creationId="{C676868C-6827-421D-945F-02367B28C12E}"/>
          </ac:spMkLst>
        </pc:spChg>
        <pc:spChg chg="del">
          <ac:chgData name="Siegbert Rudolph" userId="2af4d44886c067cc" providerId="LiveId" clId="{5602814F-B107-4526-9523-759EE287C49F}" dt="2022-03-15T12:08:33.276" v="3312" actId="478"/>
          <ac:spMkLst>
            <pc:docMk/>
            <pc:sldMk cId="2844687392" sldId="283"/>
            <ac:spMk id="21" creationId="{8ED82B0C-1933-4050-B924-84FE12F0DC1D}"/>
          </ac:spMkLst>
        </pc:spChg>
        <pc:spChg chg="del">
          <ac:chgData name="Siegbert Rudolph" userId="2af4d44886c067cc" providerId="LiveId" clId="{5602814F-B107-4526-9523-759EE287C49F}" dt="2022-03-15T12:08:33.276" v="3312" actId="478"/>
          <ac:spMkLst>
            <pc:docMk/>
            <pc:sldMk cId="2844687392" sldId="283"/>
            <ac:spMk id="22" creationId="{FA75F082-6026-495F-9839-AA95BDB3C132}"/>
          </ac:spMkLst>
        </pc:spChg>
        <pc:spChg chg="del">
          <ac:chgData name="Siegbert Rudolph" userId="2af4d44886c067cc" providerId="LiveId" clId="{5602814F-B107-4526-9523-759EE287C49F}" dt="2022-03-15T12:08:33.276" v="3312" actId="478"/>
          <ac:spMkLst>
            <pc:docMk/>
            <pc:sldMk cId="2844687392" sldId="283"/>
            <ac:spMk id="23" creationId="{B1F70A18-3897-4ABA-A5B3-972BE6FBBA15}"/>
          </ac:spMkLst>
        </pc:spChg>
      </pc:sldChg>
      <pc:sldChg chg="addSp delSp modSp add mod">
        <pc:chgData name="Siegbert Rudolph" userId="2af4d44886c067cc" providerId="LiveId" clId="{5602814F-B107-4526-9523-759EE287C49F}" dt="2022-03-15T14:43:50.049" v="3569" actId="20577"/>
        <pc:sldMkLst>
          <pc:docMk/>
          <pc:sldMk cId="51675219" sldId="284"/>
        </pc:sldMkLst>
        <pc:spChg chg="mod">
          <ac:chgData name="Siegbert Rudolph" userId="2af4d44886c067cc" providerId="LiveId" clId="{5602814F-B107-4526-9523-759EE287C49F}" dt="2022-03-15T12:08:45.955" v="3320" actId="20577"/>
          <ac:spMkLst>
            <pc:docMk/>
            <pc:sldMk cId="51675219" sldId="284"/>
            <ac:spMk id="10" creationId="{2C2C6212-E8AB-40E9-B36B-D95332296299}"/>
          </ac:spMkLst>
        </pc:spChg>
        <pc:spChg chg="mod">
          <ac:chgData name="Siegbert Rudolph" userId="2af4d44886c067cc" providerId="LiveId" clId="{5602814F-B107-4526-9523-759EE287C49F}" dt="2022-03-15T14:43:50.049" v="3569" actId="20577"/>
          <ac:spMkLst>
            <pc:docMk/>
            <pc:sldMk cId="51675219" sldId="284"/>
            <ac:spMk id="12" creationId="{FDC0C9B5-41C8-4623-8BAE-23E89109912E}"/>
          </ac:spMkLst>
        </pc:spChg>
        <pc:spChg chg="del">
          <ac:chgData name="Siegbert Rudolph" userId="2af4d44886c067cc" providerId="LiveId" clId="{5602814F-B107-4526-9523-759EE287C49F}" dt="2022-03-15T12:15:29.652" v="3474" actId="478"/>
          <ac:spMkLst>
            <pc:docMk/>
            <pc:sldMk cId="51675219" sldId="284"/>
            <ac:spMk id="18" creationId="{4174E8EF-BF84-4CFD-9E39-245E4B184D25}"/>
          </ac:spMkLst>
        </pc:spChg>
        <pc:spChg chg="mod">
          <ac:chgData name="Siegbert Rudolph" userId="2af4d44886c067cc" providerId="LiveId" clId="{5602814F-B107-4526-9523-759EE287C49F}" dt="2022-03-15T12:19:20.221" v="3476" actId="20577"/>
          <ac:spMkLst>
            <pc:docMk/>
            <pc:sldMk cId="51675219" sldId="284"/>
            <ac:spMk id="19" creationId="{A93DEEBA-2BE7-4CB6-B5B3-ACBA2243AAE3}"/>
          </ac:spMkLst>
        </pc:spChg>
        <pc:picChg chg="add del mod ord">
          <ac:chgData name="Siegbert Rudolph" userId="2af4d44886c067cc" providerId="LiveId" clId="{5602814F-B107-4526-9523-759EE287C49F}" dt="2022-03-15T12:14:07.499" v="3437" actId="478"/>
          <ac:picMkLst>
            <pc:docMk/>
            <pc:sldMk cId="51675219" sldId="284"/>
            <ac:picMk id="2" creationId="{FF533D43-1E6C-4E43-8682-CB7A189C9786}"/>
          </ac:picMkLst>
        </pc:picChg>
        <pc:picChg chg="add del mod ord">
          <ac:chgData name="Siegbert Rudolph" userId="2af4d44886c067cc" providerId="LiveId" clId="{5602814F-B107-4526-9523-759EE287C49F}" dt="2022-03-15T12:20:17.088" v="3481" actId="478"/>
          <ac:picMkLst>
            <pc:docMk/>
            <pc:sldMk cId="51675219" sldId="284"/>
            <ac:picMk id="3" creationId="{795DBC70-CE05-45E9-BD31-56695F7622C1}"/>
          </ac:picMkLst>
        </pc:picChg>
        <pc:picChg chg="del">
          <ac:chgData name="Siegbert Rudolph" userId="2af4d44886c067cc" providerId="LiveId" clId="{5602814F-B107-4526-9523-759EE287C49F}" dt="2022-03-15T12:10:52.549" v="3361" actId="478"/>
          <ac:picMkLst>
            <pc:docMk/>
            <pc:sldMk cId="51675219" sldId="284"/>
            <ac:picMk id="4" creationId="{234136C6-7801-4223-BAE8-F90B98500A7B}"/>
          </ac:picMkLst>
        </pc:picChg>
        <pc:picChg chg="add mod">
          <ac:chgData name="Siegbert Rudolph" userId="2af4d44886c067cc" providerId="LiveId" clId="{5602814F-B107-4526-9523-759EE287C49F}" dt="2022-03-15T12:20:28.289" v="3502" actId="1036"/>
          <ac:picMkLst>
            <pc:docMk/>
            <pc:sldMk cId="51675219" sldId="284"/>
            <ac:picMk id="5" creationId="{C292E605-DAFB-41B7-B65B-0FDA28BDC3E9}"/>
          </ac:picMkLst>
        </pc:picChg>
      </pc:sldChg>
    </pc:docChg>
  </pc:docChgLst>
  <pc:docChgLst>
    <pc:chgData name="Siegbert Rudolph" userId="2af4d44886c067cc" providerId="LiveId" clId="{ED80E110-20ED-4B16-B98D-AB5467FC4160}"/>
    <pc:docChg chg="custSel modSld">
      <pc:chgData name="Siegbert Rudolph" userId="2af4d44886c067cc" providerId="LiveId" clId="{ED80E110-20ED-4B16-B98D-AB5467FC4160}" dt="2022-07-08T16:23:50.709" v="49" actId="1076"/>
      <pc:docMkLst>
        <pc:docMk/>
      </pc:docMkLst>
      <pc:sldChg chg="modSp mod">
        <pc:chgData name="Siegbert Rudolph" userId="2af4d44886c067cc" providerId="LiveId" clId="{ED80E110-20ED-4B16-B98D-AB5467FC4160}" dt="2022-07-08T16:23:50.678" v="4" actId="1076"/>
        <pc:sldMkLst>
          <pc:docMk/>
          <pc:sldMk cId="3618871785" sldId="256"/>
        </pc:sldMkLst>
        <pc:spChg chg="mod">
          <ac:chgData name="Siegbert Rudolph" userId="2af4d44886c067cc" providerId="LiveId" clId="{ED80E110-20ED-4B16-B98D-AB5467FC4160}" dt="2022-07-08T16:23:50.678" v="4" actId="1076"/>
          <ac:spMkLst>
            <pc:docMk/>
            <pc:sldMk cId="3618871785" sldId="256"/>
            <ac:spMk id="2" creationId="{E48ADB24-A984-4D96-1AA5-E83DC999F835}"/>
          </ac:spMkLst>
        </pc:spChg>
      </pc:sldChg>
      <pc:sldChg chg="modSp mod">
        <pc:chgData name="Siegbert Rudolph" userId="2af4d44886c067cc" providerId="LiveId" clId="{ED80E110-20ED-4B16-B98D-AB5467FC4160}" dt="2022-07-08T16:23:50.678" v="9" actId="1076"/>
        <pc:sldMkLst>
          <pc:docMk/>
          <pc:sldMk cId="3780582147" sldId="257"/>
        </pc:sldMkLst>
        <pc:spChg chg="mod">
          <ac:chgData name="Siegbert Rudolph" userId="2af4d44886c067cc" providerId="LiveId" clId="{ED80E110-20ED-4B16-B98D-AB5467FC4160}" dt="2022-07-08T16:23:50.678" v="9" actId="1076"/>
          <ac:spMkLst>
            <pc:docMk/>
            <pc:sldMk cId="3780582147" sldId="257"/>
            <ac:spMk id="2" creationId="{2D774294-C48F-06D5-BF90-C609BC5936E8}"/>
          </ac:spMkLst>
        </pc:spChg>
      </pc:sldChg>
      <pc:sldChg chg="modSp mod">
        <pc:chgData name="Siegbert Rudolph" userId="2af4d44886c067cc" providerId="LiveId" clId="{ED80E110-20ED-4B16-B98D-AB5467FC4160}" dt="2022-07-08T16:23:50.694" v="19" actId="1076"/>
        <pc:sldMkLst>
          <pc:docMk/>
          <pc:sldMk cId="1227874254" sldId="258"/>
        </pc:sldMkLst>
        <pc:spChg chg="mod">
          <ac:chgData name="Siegbert Rudolph" userId="2af4d44886c067cc" providerId="LiveId" clId="{ED80E110-20ED-4B16-B98D-AB5467FC4160}" dt="2022-07-08T16:23:50.694" v="19" actId="1076"/>
          <ac:spMkLst>
            <pc:docMk/>
            <pc:sldMk cId="1227874254" sldId="258"/>
            <ac:spMk id="2" creationId="{DB029F30-ABD2-5D9C-F157-453FA9D37D1B}"/>
          </ac:spMkLst>
        </pc:spChg>
      </pc:sldChg>
      <pc:sldChg chg="modSp mod">
        <pc:chgData name="Siegbert Rudolph" userId="2af4d44886c067cc" providerId="LiveId" clId="{ED80E110-20ED-4B16-B98D-AB5467FC4160}" dt="2022-07-08T16:23:50.694" v="24" actId="1076"/>
        <pc:sldMkLst>
          <pc:docMk/>
          <pc:sldMk cId="3031884092" sldId="259"/>
        </pc:sldMkLst>
        <pc:spChg chg="mod">
          <ac:chgData name="Siegbert Rudolph" userId="2af4d44886c067cc" providerId="LiveId" clId="{ED80E110-20ED-4B16-B98D-AB5467FC4160}" dt="2022-07-08T16:23:50.694" v="24" actId="1076"/>
          <ac:spMkLst>
            <pc:docMk/>
            <pc:sldMk cId="3031884092" sldId="259"/>
            <ac:spMk id="2" creationId="{438ACAF6-617A-6B85-4B56-C543FAD6416F}"/>
          </ac:spMkLst>
        </pc:spChg>
      </pc:sldChg>
      <pc:sldChg chg="modSp mod">
        <pc:chgData name="Siegbert Rudolph" userId="2af4d44886c067cc" providerId="LiveId" clId="{ED80E110-20ED-4B16-B98D-AB5467FC4160}" dt="2022-07-08T16:23:50.694" v="29" actId="1076"/>
        <pc:sldMkLst>
          <pc:docMk/>
          <pc:sldMk cId="139543063" sldId="260"/>
        </pc:sldMkLst>
        <pc:spChg chg="mod">
          <ac:chgData name="Siegbert Rudolph" userId="2af4d44886c067cc" providerId="LiveId" clId="{ED80E110-20ED-4B16-B98D-AB5467FC4160}" dt="2022-07-08T16:23:50.694" v="29" actId="1076"/>
          <ac:spMkLst>
            <pc:docMk/>
            <pc:sldMk cId="139543063" sldId="260"/>
            <ac:spMk id="2" creationId="{022DA4F4-D385-C3D4-18D5-499BD4EFDB95}"/>
          </ac:spMkLst>
        </pc:spChg>
      </pc:sldChg>
      <pc:sldChg chg="modSp mod">
        <pc:chgData name="Siegbert Rudolph" userId="2af4d44886c067cc" providerId="LiveId" clId="{ED80E110-20ED-4B16-B98D-AB5467FC4160}" dt="2022-07-08T16:23:50.694" v="34" actId="1076"/>
        <pc:sldMkLst>
          <pc:docMk/>
          <pc:sldMk cId="659560085" sldId="271"/>
        </pc:sldMkLst>
        <pc:spChg chg="mod">
          <ac:chgData name="Siegbert Rudolph" userId="2af4d44886c067cc" providerId="LiveId" clId="{ED80E110-20ED-4B16-B98D-AB5467FC4160}" dt="2022-07-08T16:23:50.694" v="34" actId="1076"/>
          <ac:spMkLst>
            <pc:docMk/>
            <pc:sldMk cId="659560085" sldId="271"/>
            <ac:spMk id="5" creationId="{35B26C93-134A-F67C-8301-F029F36FE780}"/>
          </ac:spMkLst>
        </pc:spChg>
      </pc:sldChg>
      <pc:sldChg chg="modSp mod">
        <pc:chgData name="Siegbert Rudolph" userId="2af4d44886c067cc" providerId="LiveId" clId="{ED80E110-20ED-4B16-B98D-AB5467FC4160}" dt="2022-07-08T16:23:50.709" v="49" actId="1076"/>
        <pc:sldMkLst>
          <pc:docMk/>
          <pc:sldMk cId="714248443" sldId="278"/>
        </pc:sldMkLst>
        <pc:spChg chg="mod">
          <ac:chgData name="Siegbert Rudolph" userId="2af4d44886c067cc" providerId="LiveId" clId="{ED80E110-20ED-4B16-B98D-AB5467FC4160}" dt="2022-07-08T16:23:50.709" v="49" actId="1076"/>
          <ac:spMkLst>
            <pc:docMk/>
            <pc:sldMk cId="714248443" sldId="278"/>
            <ac:spMk id="3" creationId="{3D2CC0C0-7DFE-8726-24EB-5960607D73CB}"/>
          </ac:spMkLst>
        </pc:spChg>
      </pc:sldChg>
      <pc:sldChg chg="modSp mod">
        <pc:chgData name="Siegbert Rudolph" userId="2af4d44886c067cc" providerId="LiveId" clId="{ED80E110-20ED-4B16-B98D-AB5467FC4160}" dt="2022-07-08T16:23:50.694" v="14" actId="1076"/>
        <pc:sldMkLst>
          <pc:docMk/>
          <pc:sldMk cId="2319746012" sldId="279"/>
        </pc:sldMkLst>
        <pc:spChg chg="mod">
          <ac:chgData name="Siegbert Rudolph" userId="2af4d44886c067cc" providerId="LiveId" clId="{ED80E110-20ED-4B16-B98D-AB5467FC4160}" dt="2022-07-08T16:23:50.694" v="14" actId="1076"/>
          <ac:spMkLst>
            <pc:docMk/>
            <pc:sldMk cId="2319746012" sldId="279"/>
            <ac:spMk id="2" creationId="{9A66D569-1B39-46D4-560E-1FD5CB00DAC2}"/>
          </ac:spMkLst>
        </pc:spChg>
      </pc:sldChg>
      <pc:sldChg chg="modSp mod">
        <pc:chgData name="Siegbert Rudolph" userId="2af4d44886c067cc" providerId="LiveId" clId="{ED80E110-20ED-4B16-B98D-AB5467FC4160}" dt="2022-07-08T16:23:50.709" v="39" actId="1076"/>
        <pc:sldMkLst>
          <pc:docMk/>
          <pc:sldMk cId="4275948972" sldId="282"/>
        </pc:sldMkLst>
        <pc:spChg chg="mod">
          <ac:chgData name="Siegbert Rudolph" userId="2af4d44886c067cc" providerId="LiveId" clId="{ED80E110-20ED-4B16-B98D-AB5467FC4160}" dt="2022-07-08T16:23:50.709" v="39" actId="1076"/>
          <ac:spMkLst>
            <pc:docMk/>
            <pc:sldMk cId="4275948972" sldId="282"/>
            <ac:spMk id="2" creationId="{E3CCF9A5-867A-84EA-B38D-F06547FD08FD}"/>
          </ac:spMkLst>
        </pc:spChg>
      </pc:sldChg>
      <pc:sldChg chg="modSp mod">
        <pc:chgData name="Siegbert Rudolph" userId="2af4d44886c067cc" providerId="LiveId" clId="{ED80E110-20ED-4B16-B98D-AB5467FC4160}" dt="2022-07-08T16:23:50.709" v="44" actId="1076"/>
        <pc:sldMkLst>
          <pc:docMk/>
          <pc:sldMk cId="51675219" sldId="284"/>
        </pc:sldMkLst>
        <pc:spChg chg="mod">
          <ac:chgData name="Siegbert Rudolph" userId="2af4d44886c067cc" providerId="LiveId" clId="{ED80E110-20ED-4B16-B98D-AB5467FC4160}" dt="2022-07-08T16:23:50.709" v="44" actId="1076"/>
          <ac:spMkLst>
            <pc:docMk/>
            <pc:sldMk cId="51675219" sldId="284"/>
            <ac:spMk id="2" creationId="{C580DB3B-7DF7-49D9-9435-83EFFBB58339}"/>
          </ac:spMkLst>
        </pc:spChg>
      </pc:sldChg>
    </pc:docChg>
  </pc:docChgLst>
  <pc:docChgLst>
    <pc:chgData name="Siegbert Rudolph" userId="2af4d44886c067cc" providerId="LiveId" clId="{D2018F87-A464-48D7-ACF1-6B8E5DBAA0E5}"/>
    <pc:docChg chg="custSel modSld">
      <pc:chgData name="Siegbert Rudolph" userId="2af4d44886c067cc" providerId="LiveId" clId="{D2018F87-A464-48D7-ACF1-6B8E5DBAA0E5}" dt="2024-03-26T15:48:16.258" v="239" actId="1076"/>
      <pc:docMkLst>
        <pc:docMk/>
      </pc:docMkLst>
      <pc:sldChg chg="delSp modSp mod">
        <pc:chgData name="Siegbert Rudolph" userId="2af4d44886c067cc" providerId="LiveId" clId="{D2018F87-A464-48D7-ACF1-6B8E5DBAA0E5}" dt="2024-03-26T15:48:16.196" v="185" actId="1076"/>
        <pc:sldMkLst>
          <pc:docMk/>
          <pc:sldMk cId="3618871785" sldId="256"/>
        </pc:sldMkLst>
        <pc:spChg chg="mod">
          <ac:chgData name="Siegbert Rudolph" userId="2af4d44886c067cc" providerId="LiveId" clId="{D2018F87-A464-48D7-ACF1-6B8E5DBAA0E5}" dt="2024-03-26T15:48:16.196" v="185" actId="1076"/>
          <ac:spMkLst>
            <pc:docMk/>
            <pc:sldMk cId="3618871785" sldId="256"/>
            <ac:spMk id="2" creationId="{3C854E23-FC21-FDB3-34CA-CF52213FF818}"/>
          </ac:spMkLst>
        </pc:spChg>
        <pc:spChg chg="del mod">
          <ac:chgData name="Siegbert Rudolph" userId="2af4d44886c067cc" providerId="LiveId" clId="{D2018F87-A464-48D7-ACF1-6B8E5DBAA0E5}" dt="2023-08-18T13:42:50.531" v="120" actId="478"/>
          <ac:spMkLst>
            <pc:docMk/>
            <pc:sldMk cId="3618871785" sldId="256"/>
            <ac:spMk id="2" creationId="{8C821E67-F58A-E4D4-E02C-D4048EFACAA3}"/>
          </ac:spMkLst>
        </pc:spChg>
        <pc:spChg chg="del">
          <ac:chgData name="Siegbert Rudolph" userId="2af4d44886c067cc" providerId="LiveId" clId="{D2018F87-A464-48D7-ACF1-6B8E5DBAA0E5}" dt="2022-09-20T16:46:03.552" v="0" actId="478"/>
          <ac:spMkLst>
            <pc:docMk/>
            <pc:sldMk cId="3618871785" sldId="256"/>
            <ac:spMk id="2" creationId="{E48ADB24-A984-4D96-1AA5-E83DC999F835}"/>
          </ac:spMkLst>
        </pc:spChg>
        <pc:spChg chg="del mod">
          <ac:chgData name="Siegbert Rudolph" userId="2af4d44886c067cc" providerId="LiveId" clId="{D2018F87-A464-48D7-ACF1-6B8E5DBAA0E5}" dt="2024-03-26T15:48:16.180" v="180" actId="478"/>
          <ac:spMkLst>
            <pc:docMk/>
            <pc:sldMk cId="3618871785" sldId="256"/>
            <ac:spMk id="3" creationId="{6913A5D3-EC8C-B2F1-4CF6-336997D8422F}"/>
          </ac:spMkLst>
        </pc:spChg>
        <pc:spChg chg="del mod">
          <ac:chgData name="Siegbert Rudolph" userId="2af4d44886c067cc" providerId="LiveId" clId="{D2018F87-A464-48D7-ACF1-6B8E5DBAA0E5}" dt="2022-09-23T17:05:17.106" v="60" actId="478"/>
          <ac:spMkLst>
            <pc:docMk/>
            <pc:sldMk cId="3618871785" sldId="256"/>
            <ac:spMk id="3" creationId="{70A884FE-2FAE-D0EF-C0BC-F0EF2D5FA168}"/>
          </ac:spMkLst>
        </pc:spChg>
      </pc:sldChg>
      <pc:sldChg chg="delSp modSp mod">
        <pc:chgData name="Siegbert Rudolph" userId="2af4d44886c067cc" providerId="LiveId" clId="{D2018F87-A464-48D7-ACF1-6B8E5DBAA0E5}" dt="2024-03-26T15:48:16.196" v="191" actId="1076"/>
        <pc:sldMkLst>
          <pc:docMk/>
          <pc:sldMk cId="3780582147" sldId="257"/>
        </pc:sldMkLst>
        <pc:spChg chg="mod">
          <ac:chgData name="Siegbert Rudolph" userId="2af4d44886c067cc" providerId="LiveId" clId="{D2018F87-A464-48D7-ACF1-6B8E5DBAA0E5}" dt="2024-03-26T15:48:16.196" v="191" actId="1076"/>
          <ac:spMkLst>
            <pc:docMk/>
            <pc:sldMk cId="3780582147" sldId="257"/>
            <ac:spMk id="2" creationId="{190BFAA5-275D-ACE2-40FA-E58BC1C3D9A0}"/>
          </ac:spMkLst>
        </pc:spChg>
        <pc:spChg chg="del">
          <ac:chgData name="Siegbert Rudolph" userId="2af4d44886c067cc" providerId="LiveId" clId="{D2018F87-A464-48D7-ACF1-6B8E5DBAA0E5}" dt="2022-09-20T16:46:03.552" v="6" actId="478"/>
          <ac:spMkLst>
            <pc:docMk/>
            <pc:sldMk cId="3780582147" sldId="257"/>
            <ac:spMk id="2" creationId="{2D774294-C48F-06D5-BF90-C609BC5936E8}"/>
          </ac:spMkLst>
        </pc:spChg>
        <pc:spChg chg="del mod">
          <ac:chgData name="Siegbert Rudolph" userId="2af4d44886c067cc" providerId="LiveId" clId="{D2018F87-A464-48D7-ACF1-6B8E5DBAA0E5}" dt="2023-08-18T13:42:50.531" v="126" actId="478"/>
          <ac:spMkLst>
            <pc:docMk/>
            <pc:sldMk cId="3780582147" sldId="257"/>
            <ac:spMk id="2" creationId="{A25B4C25-D744-0618-CD5D-ABCA580CE2AE}"/>
          </ac:spMkLst>
        </pc:spChg>
        <pc:spChg chg="del mod">
          <ac:chgData name="Siegbert Rudolph" userId="2af4d44886c067cc" providerId="LiveId" clId="{D2018F87-A464-48D7-ACF1-6B8E5DBAA0E5}" dt="2022-09-23T17:05:17.106" v="66" actId="478"/>
          <ac:spMkLst>
            <pc:docMk/>
            <pc:sldMk cId="3780582147" sldId="257"/>
            <ac:spMk id="3" creationId="{3C38FD61-3FEE-EEA9-409B-0BE65B1ECC19}"/>
          </ac:spMkLst>
        </pc:spChg>
        <pc:spChg chg="del mod">
          <ac:chgData name="Siegbert Rudolph" userId="2af4d44886c067cc" providerId="LiveId" clId="{D2018F87-A464-48D7-ACF1-6B8E5DBAA0E5}" dt="2024-03-26T15:48:16.196" v="186" actId="478"/>
          <ac:spMkLst>
            <pc:docMk/>
            <pc:sldMk cId="3780582147" sldId="257"/>
            <ac:spMk id="3" creationId="{A71915D7-51D5-CA8F-CDCD-006084E45935}"/>
          </ac:spMkLst>
        </pc:spChg>
      </pc:sldChg>
      <pc:sldChg chg="delSp modSp mod">
        <pc:chgData name="Siegbert Rudolph" userId="2af4d44886c067cc" providerId="LiveId" clId="{D2018F87-A464-48D7-ACF1-6B8E5DBAA0E5}" dt="2024-03-26T15:48:16.211" v="203" actId="1076"/>
        <pc:sldMkLst>
          <pc:docMk/>
          <pc:sldMk cId="1227874254" sldId="258"/>
        </pc:sldMkLst>
        <pc:spChg chg="del mod">
          <ac:chgData name="Siegbert Rudolph" userId="2af4d44886c067cc" providerId="LiveId" clId="{D2018F87-A464-48D7-ACF1-6B8E5DBAA0E5}" dt="2023-08-18T13:42:50.547" v="138" actId="478"/>
          <ac:spMkLst>
            <pc:docMk/>
            <pc:sldMk cId="1227874254" sldId="258"/>
            <ac:spMk id="2" creationId="{19B84C49-11C2-BF26-9782-F54114C7D7CC}"/>
          </ac:spMkLst>
        </pc:spChg>
        <pc:spChg chg="del">
          <ac:chgData name="Siegbert Rudolph" userId="2af4d44886c067cc" providerId="LiveId" clId="{D2018F87-A464-48D7-ACF1-6B8E5DBAA0E5}" dt="2022-09-20T16:46:03.568" v="18" actId="478"/>
          <ac:spMkLst>
            <pc:docMk/>
            <pc:sldMk cId="1227874254" sldId="258"/>
            <ac:spMk id="2" creationId="{DB029F30-ABD2-5D9C-F157-453FA9D37D1B}"/>
          </ac:spMkLst>
        </pc:spChg>
        <pc:spChg chg="mod">
          <ac:chgData name="Siegbert Rudolph" userId="2af4d44886c067cc" providerId="LiveId" clId="{D2018F87-A464-48D7-ACF1-6B8E5DBAA0E5}" dt="2024-03-26T15:48:16.211" v="203" actId="1076"/>
          <ac:spMkLst>
            <pc:docMk/>
            <pc:sldMk cId="1227874254" sldId="258"/>
            <ac:spMk id="2" creationId="{E54BB8A5-142E-D3BF-88E8-760B084F147F}"/>
          </ac:spMkLst>
        </pc:spChg>
        <pc:spChg chg="del mod">
          <ac:chgData name="Siegbert Rudolph" userId="2af4d44886c067cc" providerId="LiveId" clId="{D2018F87-A464-48D7-ACF1-6B8E5DBAA0E5}" dt="2022-09-23T17:05:17.122" v="78" actId="478"/>
          <ac:spMkLst>
            <pc:docMk/>
            <pc:sldMk cId="1227874254" sldId="258"/>
            <ac:spMk id="3" creationId="{40ECAE3E-685F-22FE-DE5D-C248FD7C1FD6}"/>
          </ac:spMkLst>
        </pc:spChg>
        <pc:spChg chg="del mod">
          <ac:chgData name="Siegbert Rudolph" userId="2af4d44886c067cc" providerId="LiveId" clId="{D2018F87-A464-48D7-ACF1-6B8E5DBAA0E5}" dt="2024-03-26T15:48:16.211" v="198" actId="478"/>
          <ac:spMkLst>
            <pc:docMk/>
            <pc:sldMk cId="1227874254" sldId="258"/>
            <ac:spMk id="3" creationId="{BBC0A975-F83F-E2AF-EA9C-73FCA97452A8}"/>
          </ac:spMkLst>
        </pc:spChg>
      </pc:sldChg>
      <pc:sldChg chg="delSp modSp mod">
        <pc:chgData name="Siegbert Rudolph" userId="2af4d44886c067cc" providerId="LiveId" clId="{D2018F87-A464-48D7-ACF1-6B8E5DBAA0E5}" dt="2024-03-26T15:48:16.227" v="209" actId="1076"/>
        <pc:sldMkLst>
          <pc:docMk/>
          <pc:sldMk cId="3031884092" sldId="259"/>
        </pc:sldMkLst>
        <pc:spChg chg="mod">
          <ac:chgData name="Siegbert Rudolph" userId="2af4d44886c067cc" providerId="LiveId" clId="{D2018F87-A464-48D7-ACF1-6B8E5DBAA0E5}" dt="2024-03-26T15:48:16.227" v="209" actId="1076"/>
          <ac:spMkLst>
            <pc:docMk/>
            <pc:sldMk cId="3031884092" sldId="259"/>
            <ac:spMk id="2" creationId="{23A8ED73-9918-63F5-E574-138E51B372EF}"/>
          </ac:spMkLst>
        </pc:spChg>
        <pc:spChg chg="del">
          <ac:chgData name="Siegbert Rudolph" userId="2af4d44886c067cc" providerId="LiveId" clId="{D2018F87-A464-48D7-ACF1-6B8E5DBAA0E5}" dt="2022-09-20T16:46:03.568" v="24" actId="478"/>
          <ac:spMkLst>
            <pc:docMk/>
            <pc:sldMk cId="3031884092" sldId="259"/>
            <ac:spMk id="2" creationId="{438ACAF6-617A-6B85-4B56-C543FAD6416F}"/>
          </ac:spMkLst>
        </pc:spChg>
        <pc:spChg chg="del mod">
          <ac:chgData name="Siegbert Rudolph" userId="2af4d44886c067cc" providerId="LiveId" clId="{D2018F87-A464-48D7-ACF1-6B8E5DBAA0E5}" dt="2023-08-18T13:42:50.547" v="144" actId="478"/>
          <ac:spMkLst>
            <pc:docMk/>
            <pc:sldMk cId="3031884092" sldId="259"/>
            <ac:spMk id="2" creationId="{65077AC0-7719-B998-4866-0DFF721151F3}"/>
          </ac:spMkLst>
        </pc:spChg>
        <pc:spChg chg="del mod">
          <ac:chgData name="Siegbert Rudolph" userId="2af4d44886c067cc" providerId="LiveId" clId="{D2018F87-A464-48D7-ACF1-6B8E5DBAA0E5}" dt="2024-03-26T15:48:16.211" v="204" actId="478"/>
          <ac:spMkLst>
            <pc:docMk/>
            <pc:sldMk cId="3031884092" sldId="259"/>
            <ac:spMk id="3" creationId="{87E9DA84-C4E9-6EF0-7D74-1C9F1DEB1063}"/>
          </ac:spMkLst>
        </pc:spChg>
        <pc:spChg chg="del mod">
          <ac:chgData name="Siegbert Rudolph" userId="2af4d44886c067cc" providerId="LiveId" clId="{D2018F87-A464-48D7-ACF1-6B8E5DBAA0E5}" dt="2022-09-23T17:05:17.122" v="84" actId="478"/>
          <ac:spMkLst>
            <pc:docMk/>
            <pc:sldMk cId="3031884092" sldId="259"/>
            <ac:spMk id="3" creationId="{949AD521-15E9-FFA4-81BE-0126A208ED20}"/>
          </ac:spMkLst>
        </pc:spChg>
      </pc:sldChg>
      <pc:sldChg chg="delSp modSp mod">
        <pc:chgData name="Siegbert Rudolph" userId="2af4d44886c067cc" providerId="LiveId" clId="{D2018F87-A464-48D7-ACF1-6B8E5DBAA0E5}" dt="2024-03-26T15:48:16.227" v="215" actId="1076"/>
        <pc:sldMkLst>
          <pc:docMk/>
          <pc:sldMk cId="139543063" sldId="260"/>
        </pc:sldMkLst>
        <pc:spChg chg="del">
          <ac:chgData name="Siegbert Rudolph" userId="2af4d44886c067cc" providerId="LiveId" clId="{D2018F87-A464-48D7-ACF1-6B8E5DBAA0E5}" dt="2022-09-20T16:46:03.583" v="30" actId="478"/>
          <ac:spMkLst>
            <pc:docMk/>
            <pc:sldMk cId="139543063" sldId="260"/>
            <ac:spMk id="2" creationId="{022DA4F4-D385-C3D4-18D5-499BD4EFDB95}"/>
          </ac:spMkLst>
        </pc:spChg>
        <pc:spChg chg="mod">
          <ac:chgData name="Siegbert Rudolph" userId="2af4d44886c067cc" providerId="LiveId" clId="{D2018F87-A464-48D7-ACF1-6B8E5DBAA0E5}" dt="2024-03-26T15:48:16.227" v="215" actId="1076"/>
          <ac:spMkLst>
            <pc:docMk/>
            <pc:sldMk cId="139543063" sldId="260"/>
            <ac:spMk id="2" creationId="{734BC306-2E39-0429-34F2-2E4B0EFE2CD4}"/>
          </ac:spMkLst>
        </pc:spChg>
        <pc:spChg chg="del mod">
          <ac:chgData name="Siegbert Rudolph" userId="2af4d44886c067cc" providerId="LiveId" clId="{D2018F87-A464-48D7-ACF1-6B8E5DBAA0E5}" dt="2023-08-18T13:42:50.563" v="150" actId="478"/>
          <ac:spMkLst>
            <pc:docMk/>
            <pc:sldMk cId="139543063" sldId="260"/>
            <ac:spMk id="2" creationId="{920D2E70-3F85-803C-FE39-45919BED69D3}"/>
          </ac:spMkLst>
        </pc:spChg>
        <pc:spChg chg="del mod">
          <ac:chgData name="Siegbert Rudolph" userId="2af4d44886c067cc" providerId="LiveId" clId="{D2018F87-A464-48D7-ACF1-6B8E5DBAA0E5}" dt="2024-03-26T15:48:16.227" v="210" actId="478"/>
          <ac:spMkLst>
            <pc:docMk/>
            <pc:sldMk cId="139543063" sldId="260"/>
            <ac:spMk id="3" creationId="{8DB00427-2EF6-1256-CEF6-5DA58DD3D13C}"/>
          </ac:spMkLst>
        </pc:spChg>
        <pc:spChg chg="del mod">
          <ac:chgData name="Siegbert Rudolph" userId="2af4d44886c067cc" providerId="LiveId" clId="{D2018F87-A464-48D7-ACF1-6B8E5DBAA0E5}" dt="2022-09-23T17:05:17.122" v="90" actId="478"/>
          <ac:spMkLst>
            <pc:docMk/>
            <pc:sldMk cId="139543063" sldId="260"/>
            <ac:spMk id="3" creationId="{9B662FE7-4A26-0830-A30B-4C092BAC7A34}"/>
          </ac:spMkLst>
        </pc:spChg>
      </pc:sldChg>
      <pc:sldChg chg="delSp modSp mod">
        <pc:chgData name="Siegbert Rudolph" userId="2af4d44886c067cc" providerId="LiveId" clId="{D2018F87-A464-48D7-ACF1-6B8E5DBAA0E5}" dt="2024-03-26T15:48:16.227" v="221" actId="1076"/>
        <pc:sldMkLst>
          <pc:docMk/>
          <pc:sldMk cId="659560085" sldId="271"/>
        </pc:sldMkLst>
        <pc:spChg chg="del">
          <ac:chgData name="Siegbert Rudolph" userId="2af4d44886c067cc" providerId="LiveId" clId="{D2018F87-A464-48D7-ACF1-6B8E5DBAA0E5}" dt="2022-09-20T16:46:03.583" v="36" actId="478"/>
          <ac:spMkLst>
            <pc:docMk/>
            <pc:sldMk cId="659560085" sldId="271"/>
            <ac:spMk id="5" creationId="{35B26C93-134A-F67C-8301-F029F36FE780}"/>
          </ac:spMkLst>
        </pc:spChg>
        <pc:spChg chg="mod">
          <ac:chgData name="Siegbert Rudolph" userId="2af4d44886c067cc" providerId="LiveId" clId="{D2018F87-A464-48D7-ACF1-6B8E5DBAA0E5}" dt="2024-03-26T15:48:16.227" v="221" actId="1076"/>
          <ac:spMkLst>
            <pc:docMk/>
            <pc:sldMk cId="659560085" sldId="271"/>
            <ac:spMk id="5" creationId="{6951B3F0-2672-A639-D8A0-3577BF6F8D2A}"/>
          </ac:spMkLst>
        </pc:spChg>
        <pc:spChg chg="del mod">
          <ac:chgData name="Siegbert Rudolph" userId="2af4d44886c067cc" providerId="LiveId" clId="{D2018F87-A464-48D7-ACF1-6B8E5DBAA0E5}" dt="2023-08-18T13:42:50.563" v="156" actId="478"/>
          <ac:spMkLst>
            <pc:docMk/>
            <pc:sldMk cId="659560085" sldId="271"/>
            <ac:spMk id="5" creationId="{913C9710-9343-8C11-2D13-F82C580A5D15}"/>
          </ac:spMkLst>
        </pc:spChg>
        <pc:spChg chg="del mod">
          <ac:chgData name="Siegbert Rudolph" userId="2af4d44886c067cc" providerId="LiveId" clId="{D2018F87-A464-48D7-ACF1-6B8E5DBAA0E5}" dt="2022-09-23T17:05:17.137" v="96" actId="478"/>
          <ac:spMkLst>
            <pc:docMk/>
            <pc:sldMk cId="659560085" sldId="271"/>
            <ac:spMk id="10" creationId="{C0DE46A0-8E95-0048-6C39-265DE42F216D}"/>
          </ac:spMkLst>
        </pc:spChg>
        <pc:spChg chg="del mod">
          <ac:chgData name="Siegbert Rudolph" userId="2af4d44886c067cc" providerId="LiveId" clId="{D2018F87-A464-48D7-ACF1-6B8E5DBAA0E5}" dt="2024-03-26T15:48:16.227" v="216" actId="478"/>
          <ac:spMkLst>
            <pc:docMk/>
            <pc:sldMk cId="659560085" sldId="271"/>
            <ac:spMk id="10" creationId="{C655D30A-52BC-B306-0085-FA35BCC6BB0E}"/>
          </ac:spMkLst>
        </pc:spChg>
      </pc:sldChg>
      <pc:sldChg chg="delSp modSp mod">
        <pc:chgData name="Siegbert Rudolph" userId="2af4d44886c067cc" providerId="LiveId" clId="{D2018F87-A464-48D7-ACF1-6B8E5DBAA0E5}" dt="2024-03-26T15:48:16.258" v="239" actId="1076"/>
        <pc:sldMkLst>
          <pc:docMk/>
          <pc:sldMk cId="714248443" sldId="278"/>
        </pc:sldMkLst>
        <pc:spChg chg="mod">
          <ac:chgData name="Siegbert Rudolph" userId="2af4d44886c067cc" providerId="LiveId" clId="{D2018F87-A464-48D7-ACF1-6B8E5DBAA0E5}" dt="2024-03-26T15:48:16.258" v="239" actId="1076"/>
          <ac:spMkLst>
            <pc:docMk/>
            <pc:sldMk cId="714248443" sldId="278"/>
            <ac:spMk id="3" creationId="{3647F99C-6FE8-119B-F49E-63A96AAE1315}"/>
          </ac:spMkLst>
        </pc:spChg>
        <pc:spChg chg="del">
          <ac:chgData name="Siegbert Rudolph" userId="2af4d44886c067cc" providerId="LiveId" clId="{D2018F87-A464-48D7-ACF1-6B8E5DBAA0E5}" dt="2022-09-20T16:46:03.599" v="54" actId="478"/>
          <ac:spMkLst>
            <pc:docMk/>
            <pc:sldMk cId="714248443" sldId="278"/>
            <ac:spMk id="3" creationId="{3D2CC0C0-7DFE-8726-24EB-5960607D73CB}"/>
          </ac:spMkLst>
        </pc:spChg>
        <pc:spChg chg="del mod">
          <ac:chgData name="Siegbert Rudolph" userId="2af4d44886c067cc" providerId="LiveId" clId="{D2018F87-A464-48D7-ACF1-6B8E5DBAA0E5}" dt="2023-08-18T13:42:50.578" v="174" actId="478"/>
          <ac:spMkLst>
            <pc:docMk/>
            <pc:sldMk cId="714248443" sldId="278"/>
            <ac:spMk id="3" creationId="{6FECD175-F4FD-56D1-B261-72CE3C388E4F}"/>
          </ac:spMkLst>
        </pc:spChg>
        <pc:spChg chg="del mod">
          <ac:chgData name="Siegbert Rudolph" userId="2af4d44886c067cc" providerId="LiveId" clId="{D2018F87-A464-48D7-ACF1-6B8E5DBAA0E5}" dt="2022-09-23T17:05:17.137" v="114" actId="478"/>
          <ac:spMkLst>
            <pc:docMk/>
            <pc:sldMk cId="714248443" sldId="278"/>
            <ac:spMk id="5" creationId="{38948253-9D61-F2EE-AAA8-0E9BE236C554}"/>
          </ac:spMkLst>
        </pc:spChg>
        <pc:spChg chg="del mod">
          <ac:chgData name="Siegbert Rudolph" userId="2af4d44886c067cc" providerId="LiveId" clId="{D2018F87-A464-48D7-ACF1-6B8E5DBAA0E5}" dt="2024-03-26T15:48:16.243" v="234" actId="478"/>
          <ac:spMkLst>
            <pc:docMk/>
            <pc:sldMk cId="714248443" sldId="278"/>
            <ac:spMk id="5" creationId="{8F825383-B57C-64CC-2D22-20E24297CC13}"/>
          </ac:spMkLst>
        </pc:spChg>
      </pc:sldChg>
      <pc:sldChg chg="delSp modSp mod">
        <pc:chgData name="Siegbert Rudolph" userId="2af4d44886c067cc" providerId="LiveId" clId="{D2018F87-A464-48D7-ACF1-6B8E5DBAA0E5}" dt="2024-03-26T15:48:16.211" v="197" actId="1076"/>
        <pc:sldMkLst>
          <pc:docMk/>
          <pc:sldMk cId="2319746012" sldId="279"/>
        </pc:sldMkLst>
        <pc:spChg chg="del mod">
          <ac:chgData name="Siegbert Rudolph" userId="2af4d44886c067cc" providerId="LiveId" clId="{D2018F87-A464-48D7-ACF1-6B8E5DBAA0E5}" dt="2023-08-18T13:42:50.531" v="132" actId="478"/>
          <ac:spMkLst>
            <pc:docMk/>
            <pc:sldMk cId="2319746012" sldId="279"/>
            <ac:spMk id="2" creationId="{09DEC291-7873-7C33-E022-E21FAD0D606A}"/>
          </ac:spMkLst>
        </pc:spChg>
        <pc:spChg chg="mod">
          <ac:chgData name="Siegbert Rudolph" userId="2af4d44886c067cc" providerId="LiveId" clId="{D2018F87-A464-48D7-ACF1-6B8E5DBAA0E5}" dt="2024-03-26T15:48:16.211" v="197" actId="1076"/>
          <ac:spMkLst>
            <pc:docMk/>
            <pc:sldMk cId="2319746012" sldId="279"/>
            <ac:spMk id="2" creationId="{27EB7C12-33C5-9593-590E-C2578A7382CB}"/>
          </ac:spMkLst>
        </pc:spChg>
        <pc:spChg chg="del">
          <ac:chgData name="Siegbert Rudolph" userId="2af4d44886c067cc" providerId="LiveId" clId="{D2018F87-A464-48D7-ACF1-6B8E5DBAA0E5}" dt="2022-09-20T16:46:03.568" v="12" actId="478"/>
          <ac:spMkLst>
            <pc:docMk/>
            <pc:sldMk cId="2319746012" sldId="279"/>
            <ac:spMk id="2" creationId="{9A66D569-1B39-46D4-560E-1FD5CB00DAC2}"/>
          </ac:spMkLst>
        </pc:spChg>
        <pc:spChg chg="del mod">
          <ac:chgData name="Siegbert Rudolph" userId="2af4d44886c067cc" providerId="LiveId" clId="{D2018F87-A464-48D7-ACF1-6B8E5DBAA0E5}" dt="2024-03-26T15:48:16.196" v="192" actId="478"/>
          <ac:spMkLst>
            <pc:docMk/>
            <pc:sldMk cId="2319746012" sldId="279"/>
            <ac:spMk id="3" creationId="{3B3E8B3C-67EA-436F-4708-84CED1238CBE}"/>
          </ac:spMkLst>
        </pc:spChg>
        <pc:spChg chg="del mod">
          <ac:chgData name="Siegbert Rudolph" userId="2af4d44886c067cc" providerId="LiveId" clId="{D2018F87-A464-48D7-ACF1-6B8E5DBAA0E5}" dt="2022-09-23T17:05:17.122" v="72" actId="478"/>
          <ac:spMkLst>
            <pc:docMk/>
            <pc:sldMk cId="2319746012" sldId="279"/>
            <ac:spMk id="3" creationId="{988BA1E6-22F2-168F-C9A7-244CAF574C87}"/>
          </ac:spMkLst>
        </pc:spChg>
      </pc:sldChg>
      <pc:sldChg chg="delSp modSp mod">
        <pc:chgData name="Siegbert Rudolph" userId="2af4d44886c067cc" providerId="LiveId" clId="{D2018F87-A464-48D7-ACF1-6B8E5DBAA0E5}" dt="2024-03-26T15:48:16.243" v="227" actId="1076"/>
        <pc:sldMkLst>
          <pc:docMk/>
          <pc:sldMk cId="4275948972" sldId="282"/>
        </pc:sldMkLst>
        <pc:spChg chg="del mod">
          <ac:chgData name="Siegbert Rudolph" userId="2af4d44886c067cc" providerId="LiveId" clId="{D2018F87-A464-48D7-ACF1-6B8E5DBAA0E5}" dt="2023-08-18T13:42:50.563" v="162" actId="478"/>
          <ac:spMkLst>
            <pc:docMk/>
            <pc:sldMk cId="4275948972" sldId="282"/>
            <ac:spMk id="2" creationId="{625DC099-804B-AB0D-E0B4-F98AED49ACBA}"/>
          </ac:spMkLst>
        </pc:spChg>
        <pc:spChg chg="del">
          <ac:chgData name="Siegbert Rudolph" userId="2af4d44886c067cc" providerId="LiveId" clId="{D2018F87-A464-48D7-ACF1-6B8E5DBAA0E5}" dt="2022-09-20T16:46:03.583" v="42" actId="478"/>
          <ac:spMkLst>
            <pc:docMk/>
            <pc:sldMk cId="4275948972" sldId="282"/>
            <ac:spMk id="2" creationId="{E3CCF9A5-867A-84EA-B38D-F06547FD08FD}"/>
          </ac:spMkLst>
        </pc:spChg>
        <pc:spChg chg="mod">
          <ac:chgData name="Siegbert Rudolph" userId="2af4d44886c067cc" providerId="LiveId" clId="{D2018F87-A464-48D7-ACF1-6B8E5DBAA0E5}" dt="2024-03-26T15:48:16.243" v="227" actId="1076"/>
          <ac:spMkLst>
            <pc:docMk/>
            <pc:sldMk cId="4275948972" sldId="282"/>
            <ac:spMk id="2" creationId="{EDC00178-0F4E-FC60-CD5F-8D747AE365E5}"/>
          </ac:spMkLst>
        </pc:spChg>
        <pc:spChg chg="del mod">
          <ac:chgData name="Siegbert Rudolph" userId="2af4d44886c067cc" providerId="LiveId" clId="{D2018F87-A464-48D7-ACF1-6B8E5DBAA0E5}" dt="2024-03-26T15:48:16.227" v="222" actId="478"/>
          <ac:spMkLst>
            <pc:docMk/>
            <pc:sldMk cId="4275948972" sldId="282"/>
            <ac:spMk id="3" creationId="{0D14E2E4-78FC-3B4F-2B4D-0981B18BB0A1}"/>
          </ac:spMkLst>
        </pc:spChg>
        <pc:spChg chg="del mod">
          <ac:chgData name="Siegbert Rudolph" userId="2af4d44886c067cc" providerId="LiveId" clId="{D2018F87-A464-48D7-ACF1-6B8E5DBAA0E5}" dt="2022-09-23T17:05:17.137" v="102" actId="478"/>
          <ac:spMkLst>
            <pc:docMk/>
            <pc:sldMk cId="4275948972" sldId="282"/>
            <ac:spMk id="3" creationId="{4F5D2075-29EF-F5A2-9804-1ED5F0FB1EBE}"/>
          </ac:spMkLst>
        </pc:spChg>
      </pc:sldChg>
      <pc:sldChg chg="delSp modSp mod">
        <pc:chgData name="Siegbert Rudolph" userId="2af4d44886c067cc" providerId="LiveId" clId="{D2018F87-A464-48D7-ACF1-6B8E5DBAA0E5}" dt="2024-03-26T15:48:16.243" v="233" actId="1076"/>
        <pc:sldMkLst>
          <pc:docMk/>
          <pc:sldMk cId="51675219" sldId="284"/>
        </pc:sldMkLst>
        <pc:spChg chg="mod">
          <ac:chgData name="Siegbert Rudolph" userId="2af4d44886c067cc" providerId="LiveId" clId="{D2018F87-A464-48D7-ACF1-6B8E5DBAA0E5}" dt="2024-03-26T15:48:16.243" v="233" actId="1076"/>
          <ac:spMkLst>
            <pc:docMk/>
            <pc:sldMk cId="51675219" sldId="284"/>
            <ac:spMk id="2" creationId="{6D531457-1B92-397E-CD67-29491E339344}"/>
          </ac:spMkLst>
        </pc:spChg>
        <pc:spChg chg="del">
          <ac:chgData name="Siegbert Rudolph" userId="2af4d44886c067cc" providerId="LiveId" clId="{D2018F87-A464-48D7-ACF1-6B8E5DBAA0E5}" dt="2022-09-20T16:46:03.599" v="48" actId="478"/>
          <ac:spMkLst>
            <pc:docMk/>
            <pc:sldMk cId="51675219" sldId="284"/>
            <ac:spMk id="2" creationId="{C580DB3B-7DF7-49D9-9435-83EFFBB58339}"/>
          </ac:spMkLst>
        </pc:spChg>
        <pc:spChg chg="del mod">
          <ac:chgData name="Siegbert Rudolph" userId="2af4d44886c067cc" providerId="LiveId" clId="{D2018F87-A464-48D7-ACF1-6B8E5DBAA0E5}" dt="2023-08-18T13:42:50.578" v="168" actId="478"/>
          <ac:spMkLst>
            <pc:docMk/>
            <pc:sldMk cId="51675219" sldId="284"/>
            <ac:spMk id="2" creationId="{E0B4E96F-01E6-5DAF-3CFE-FBB93E9FBC16}"/>
          </ac:spMkLst>
        </pc:spChg>
        <pc:spChg chg="del mod">
          <ac:chgData name="Siegbert Rudolph" userId="2af4d44886c067cc" providerId="LiveId" clId="{D2018F87-A464-48D7-ACF1-6B8E5DBAA0E5}" dt="2024-03-26T15:48:16.243" v="228" actId="478"/>
          <ac:spMkLst>
            <pc:docMk/>
            <pc:sldMk cId="51675219" sldId="284"/>
            <ac:spMk id="3" creationId="{1F66C841-17DE-C212-1B72-E4D4D92D7833}"/>
          </ac:spMkLst>
        </pc:spChg>
        <pc:spChg chg="del mod">
          <ac:chgData name="Siegbert Rudolph" userId="2af4d44886c067cc" providerId="LiveId" clId="{D2018F87-A464-48D7-ACF1-6B8E5DBAA0E5}" dt="2022-09-23T17:05:17.137" v="108" actId="478"/>
          <ac:spMkLst>
            <pc:docMk/>
            <pc:sldMk cId="51675219" sldId="284"/>
            <ac:spMk id="3" creationId="{2A315A2B-16CA-F4DB-399F-BFB80B3A4370}"/>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7" name="Textfeld 4">
            <a:extLst>
              <a:ext uri="{FF2B5EF4-FFF2-40B4-BE49-F238E27FC236}">
                <a16:creationId xmlns:a16="http://schemas.microsoft.com/office/drawing/2014/main" id="{275185AC-3124-43E1-B8E7-0A526CD239C4}"/>
              </a:ext>
            </a:extLst>
          </p:cNvPr>
          <p:cNvSpPr txBox="1">
            <a:spLocks noChangeArrowheads="1"/>
          </p:cNvSpPr>
          <p:nvPr userDrawn="1"/>
        </p:nvSpPr>
        <p:spPr bwMode="auto">
          <a:xfrm>
            <a:off x="352149" y="1844675"/>
            <a:ext cx="2082621" cy="1692771"/>
          </a:xfrm>
          <a:prstGeom prst="rect">
            <a:avLst/>
          </a:prstGeom>
          <a:noFill/>
          <a:ln w="9525">
            <a:noFill/>
            <a:miter lim="800000"/>
            <a:headEnd/>
            <a:tailEnd/>
          </a:ln>
        </p:spPr>
        <p:txBody>
          <a:bodyPr wrap="none">
            <a:spAutoFit/>
          </a:bodyPr>
          <a:lstStyle/>
          <a:p>
            <a:pPr algn="r" fontAlgn="base">
              <a:spcBef>
                <a:spcPct val="0"/>
              </a:spcBef>
              <a:spcAft>
                <a:spcPct val="0"/>
              </a:spcAft>
            </a:pPr>
            <a:r>
              <a:rPr lang="de-DE" sz="2400" b="0" dirty="0">
                <a:solidFill>
                  <a:prstClr val="black"/>
                </a:solidFill>
                <a:latin typeface="Trebuchet MS" pitchFamily="34" charset="0"/>
                <a:cs typeface="Arial" charset="0"/>
              </a:rPr>
              <a:t>Übungsart:</a:t>
            </a:r>
          </a:p>
          <a:p>
            <a:pPr algn="r" fontAlgn="base">
              <a:spcBef>
                <a:spcPct val="0"/>
              </a:spcBef>
              <a:spcAft>
                <a:spcPct val="0"/>
              </a:spcAft>
            </a:pPr>
            <a:r>
              <a:rPr lang="de-DE" sz="3200" b="0" dirty="0">
                <a:solidFill>
                  <a:prstClr val="black"/>
                </a:solidFill>
                <a:latin typeface="Trebuchet MS" pitchFamily="34" charset="0"/>
                <a:cs typeface="Arial" charset="0"/>
              </a:rPr>
              <a:t>Titel:</a:t>
            </a:r>
          </a:p>
          <a:p>
            <a:pPr algn="r" fontAlgn="base">
              <a:spcBef>
                <a:spcPct val="0"/>
              </a:spcBef>
              <a:spcAft>
                <a:spcPct val="0"/>
              </a:spcAft>
            </a:pPr>
            <a:r>
              <a:rPr lang="de-DE" sz="2400" b="0" dirty="0">
                <a:solidFill>
                  <a:prstClr val="black"/>
                </a:solidFill>
                <a:latin typeface="Trebuchet MS" pitchFamily="34" charset="0"/>
                <a:cs typeface="Arial" charset="0"/>
              </a:rPr>
              <a:t>Textquelle:</a:t>
            </a:r>
          </a:p>
          <a:p>
            <a:pPr algn="r" fontAlgn="base">
              <a:spcBef>
                <a:spcPct val="0"/>
              </a:spcBef>
              <a:spcAft>
                <a:spcPct val="0"/>
              </a:spcAft>
            </a:pPr>
            <a:r>
              <a:rPr lang="de-DE" sz="2400" b="0" dirty="0">
                <a:solidFill>
                  <a:prstClr val="black"/>
                </a:solidFill>
                <a:latin typeface="Trebuchet MS" pitchFamily="34" charset="0"/>
                <a:cs typeface="Arial" charset="0"/>
              </a:rPr>
              <a:t>Leseübungen:</a:t>
            </a:r>
          </a:p>
        </p:txBody>
      </p:sp>
      <p:sp>
        <p:nvSpPr>
          <p:cNvPr id="8" name="Textfeld 10">
            <a:extLst>
              <a:ext uri="{FF2B5EF4-FFF2-40B4-BE49-F238E27FC236}">
                <a16:creationId xmlns:a16="http://schemas.microsoft.com/office/drawing/2014/main" id="{236222DE-5656-4A10-B447-DBF9674AD7C1}"/>
              </a:ext>
            </a:extLst>
          </p:cNvPr>
          <p:cNvSpPr txBox="1">
            <a:spLocks noChangeArrowheads="1"/>
          </p:cNvSpPr>
          <p:nvPr userDrawn="1"/>
        </p:nvSpPr>
        <p:spPr bwMode="auto">
          <a:xfrm>
            <a:off x="2496683" y="1844675"/>
            <a:ext cx="2582758"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fontAlgn="base">
              <a:spcBef>
                <a:spcPct val="0"/>
              </a:spcBef>
              <a:spcAft>
                <a:spcPct val="0"/>
              </a:spcAft>
              <a:buFontTx/>
              <a:buNone/>
            </a:pPr>
            <a:r>
              <a:rPr lang="de-DE" altLang="de-DE" sz="2400" b="1" dirty="0">
                <a:solidFill>
                  <a:prstClr val="black"/>
                </a:solidFill>
                <a:latin typeface="Trebuchet MS" pitchFamily="34" charset="0"/>
                <a:cs typeface="Arial" charset="0"/>
              </a:rPr>
              <a:t>Witze </a:t>
            </a:r>
          </a:p>
          <a:p>
            <a:pPr fontAlgn="base">
              <a:spcBef>
                <a:spcPct val="0"/>
              </a:spcBef>
              <a:spcAft>
                <a:spcPct val="0"/>
              </a:spcAft>
              <a:buFontTx/>
              <a:buNone/>
            </a:pPr>
            <a:r>
              <a:rPr lang="de-DE" altLang="de-DE" b="1" dirty="0" err="1">
                <a:solidFill>
                  <a:prstClr val="black"/>
                </a:solidFill>
                <a:latin typeface="Trebuchet MS" pitchFamily="34" charset="0"/>
                <a:cs typeface="Arial" charset="0"/>
              </a:rPr>
              <a:t>aaaaaaaaaaa</a:t>
            </a:r>
            <a:endParaRPr lang="de-DE" altLang="de-DE" b="1" dirty="0">
              <a:solidFill>
                <a:prstClr val="black"/>
              </a:solidFill>
              <a:latin typeface="Trebuchet MS" pitchFamily="34" charset="0"/>
              <a:cs typeface="Arial" charset="0"/>
            </a:endParaRPr>
          </a:p>
        </p:txBody>
      </p:sp>
      <p:sp>
        <p:nvSpPr>
          <p:cNvPr id="9" name="Textfeld 12">
            <a:extLst>
              <a:ext uri="{FF2B5EF4-FFF2-40B4-BE49-F238E27FC236}">
                <a16:creationId xmlns:a16="http://schemas.microsoft.com/office/drawing/2014/main" id="{70BBFC2E-A086-4928-BD4D-4ADC18CDA653}"/>
              </a:ext>
            </a:extLst>
          </p:cNvPr>
          <p:cNvSpPr txBox="1">
            <a:spLocks noChangeArrowheads="1"/>
          </p:cNvSpPr>
          <p:nvPr userDrawn="1"/>
        </p:nvSpPr>
        <p:spPr bwMode="auto">
          <a:xfrm>
            <a:off x="2501445" y="2693988"/>
            <a:ext cx="2640466"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fontAlgn="base">
              <a:spcBef>
                <a:spcPct val="0"/>
              </a:spcBef>
              <a:spcAft>
                <a:spcPct val="0"/>
              </a:spcAft>
              <a:buFontTx/>
              <a:buNone/>
            </a:pPr>
            <a:r>
              <a:rPr lang="de-DE" altLang="de-DE" sz="2400" b="1" dirty="0" err="1">
                <a:solidFill>
                  <a:prstClr val="black"/>
                </a:solidFill>
                <a:latin typeface="Trebuchet MS" pitchFamily="34" charset="0"/>
                <a:cs typeface="Arial" charset="0"/>
              </a:rPr>
              <a:t>aaaaaaaaaaaaaa</a:t>
            </a:r>
            <a:endParaRPr lang="de-DE" altLang="de-DE" sz="2400" b="1" dirty="0">
              <a:solidFill>
                <a:prstClr val="black"/>
              </a:solidFill>
              <a:latin typeface="Trebuchet MS" pitchFamily="34" charset="0"/>
              <a:cs typeface="Arial" charset="0"/>
            </a:endParaRPr>
          </a:p>
          <a:p>
            <a:pPr fontAlgn="base">
              <a:spcBef>
                <a:spcPct val="0"/>
              </a:spcBef>
              <a:spcAft>
                <a:spcPct val="0"/>
              </a:spcAft>
              <a:buFontTx/>
              <a:buNone/>
            </a:pPr>
            <a:r>
              <a:rPr lang="de-DE" altLang="de-DE" sz="2400" b="1" dirty="0">
                <a:solidFill>
                  <a:prstClr val="black"/>
                </a:solidFill>
                <a:latin typeface="Trebuchet MS" pitchFamily="34" charset="0"/>
                <a:cs typeface="Arial" charset="0"/>
              </a:rPr>
              <a:t>Siegbert Rudolph</a:t>
            </a:r>
          </a:p>
        </p:txBody>
      </p:sp>
      <p:sp>
        <p:nvSpPr>
          <p:cNvPr id="10" name="Rechteck 9">
            <a:extLst>
              <a:ext uri="{FF2B5EF4-FFF2-40B4-BE49-F238E27FC236}">
                <a16:creationId xmlns:a16="http://schemas.microsoft.com/office/drawing/2014/main" id="{879B7E4B-6D23-4E71-B8AD-67E72650722D}"/>
              </a:ext>
            </a:extLst>
          </p:cNvPr>
          <p:cNvSpPr/>
          <p:nvPr userDrawn="1"/>
        </p:nvSpPr>
        <p:spPr>
          <a:xfrm>
            <a:off x="675774" y="4934778"/>
            <a:ext cx="3789555" cy="984885"/>
          </a:xfrm>
          <a:prstGeom prst="rect">
            <a:avLst/>
          </a:prstGeom>
        </p:spPr>
        <p:txBody>
          <a:bodyPr wrap="square">
            <a:spAutoFit/>
          </a:bodyPr>
          <a:lstStyle/>
          <a:p>
            <a:pPr>
              <a:defRPr/>
            </a:pPr>
            <a:r>
              <a:rPr lang="de-DE" sz="1600" b="1" kern="0" dirty="0">
                <a:solidFill>
                  <a:srgbClr val="FF0000"/>
                </a:solidFill>
                <a:latin typeface="Trebuchet MS" pitchFamily="34" charset="0"/>
                <a:cs typeface="Arial" charset="0"/>
              </a:rPr>
              <a:t>Bedienung:</a:t>
            </a:r>
          </a:p>
          <a:p>
            <a:pPr marL="285750" indent="-285750">
              <a:buFont typeface="Arial" panose="020B0604020202020204" pitchFamily="34" charset="0"/>
              <a:buChar char="•"/>
              <a:defRPr/>
            </a:pPr>
            <a:r>
              <a:rPr lang="de-DE" sz="1400" kern="0" dirty="0">
                <a:solidFill>
                  <a:srgbClr val="1F497D">
                    <a:lumMod val="60000"/>
                    <a:lumOff val="40000"/>
                  </a:srgbClr>
                </a:solidFill>
                <a:latin typeface="Trebuchet MS" pitchFamily="34" charset="0"/>
                <a:cs typeface="Arial" charset="0"/>
              </a:rPr>
              <a:t>Präsentationsmodus starten</a:t>
            </a:r>
          </a:p>
          <a:p>
            <a:pPr marL="285750" indent="-285750">
              <a:buFont typeface="Arial" panose="020B0604020202020204" pitchFamily="34" charset="0"/>
              <a:buChar char="•"/>
              <a:defRPr/>
            </a:pPr>
            <a:r>
              <a:rPr lang="de-DE" sz="1400" kern="0" dirty="0">
                <a:solidFill>
                  <a:srgbClr val="1F497D">
                    <a:lumMod val="60000"/>
                    <a:lumOff val="40000"/>
                  </a:srgbClr>
                </a:solidFill>
                <a:latin typeface="Trebuchet MS" pitchFamily="34" charset="0"/>
                <a:cs typeface="Arial" charset="0"/>
              </a:rPr>
              <a:t>Mit einem Klick geht es weiter</a:t>
            </a:r>
          </a:p>
          <a:p>
            <a:pPr marL="285750" indent="-285750">
              <a:buFont typeface="Arial" panose="020B0604020202020204" pitchFamily="34" charset="0"/>
              <a:buChar char="•"/>
              <a:defRPr/>
            </a:pPr>
            <a:r>
              <a:rPr lang="de-DE" sz="1400" kern="0" dirty="0">
                <a:solidFill>
                  <a:srgbClr val="1F497D">
                    <a:lumMod val="60000"/>
                    <a:lumOff val="40000"/>
                  </a:srgbClr>
                </a:solidFill>
                <a:latin typeface="Trebuchet MS" pitchFamily="34" charset="0"/>
                <a:cs typeface="Arial" charset="0"/>
              </a:rPr>
              <a:t>Beenden: </a:t>
            </a:r>
            <a:r>
              <a:rPr lang="de-DE" sz="1400" kern="0" dirty="0" err="1">
                <a:solidFill>
                  <a:srgbClr val="1F497D">
                    <a:lumMod val="60000"/>
                    <a:lumOff val="40000"/>
                  </a:srgbClr>
                </a:solidFill>
                <a:latin typeface="Trebuchet MS" pitchFamily="34" charset="0"/>
                <a:cs typeface="Arial" charset="0"/>
              </a:rPr>
              <a:t>Escape</a:t>
            </a:r>
            <a:r>
              <a:rPr lang="de-DE" sz="1400" kern="0" dirty="0">
                <a:solidFill>
                  <a:srgbClr val="1F497D">
                    <a:lumMod val="60000"/>
                    <a:lumOff val="40000"/>
                  </a:srgbClr>
                </a:solidFill>
                <a:latin typeface="Trebuchet MS" pitchFamily="34" charset="0"/>
                <a:cs typeface="Arial" charset="0"/>
              </a:rPr>
              <a:t>-Taste drücken</a:t>
            </a:r>
          </a:p>
        </p:txBody>
      </p:sp>
      <p:grpSp>
        <p:nvGrpSpPr>
          <p:cNvPr id="11" name="Gruppieren 10">
            <a:extLst>
              <a:ext uri="{FF2B5EF4-FFF2-40B4-BE49-F238E27FC236}">
                <a16:creationId xmlns:a16="http://schemas.microsoft.com/office/drawing/2014/main" id="{9BA7726F-6821-465C-B9CA-CD610141D427}"/>
              </a:ext>
            </a:extLst>
          </p:cNvPr>
          <p:cNvGrpSpPr/>
          <p:nvPr userDrawn="1"/>
        </p:nvGrpSpPr>
        <p:grpSpPr>
          <a:xfrm>
            <a:off x="10506983" y="6469063"/>
            <a:ext cx="1512888" cy="288925"/>
            <a:chOff x="7559675" y="6469063"/>
            <a:chExt cx="1512888" cy="288925"/>
          </a:xfrm>
        </p:grpSpPr>
        <p:sp>
          <p:nvSpPr>
            <p:cNvPr id="12" name="Rechteck 11">
              <a:extLst>
                <a:ext uri="{FF2B5EF4-FFF2-40B4-BE49-F238E27FC236}">
                  <a16:creationId xmlns:a16="http://schemas.microsoft.com/office/drawing/2014/main" id="{C0B445CB-A9E2-452F-A170-E7FC076E21C7}"/>
                </a:ext>
              </a:extLst>
            </p:cNvPr>
            <p:cNvSpPr/>
            <p:nvPr/>
          </p:nvSpPr>
          <p:spPr>
            <a:xfrm>
              <a:off x="7667625" y="6469063"/>
              <a:ext cx="1368425" cy="288925"/>
            </a:xfrm>
            <a:prstGeom prst="rect">
              <a:avLst/>
            </a:prstGeom>
            <a:solidFill>
              <a:sysClr val="window" lastClr="FFFFFF">
                <a:lumMod val="95000"/>
              </a:sysClr>
            </a:solidFill>
            <a:ln w="25400" cap="flat" cmpd="sng" algn="ctr">
              <a:noFill/>
              <a:prstDash val="solid"/>
            </a:ln>
            <a:effectLst/>
          </p:spPr>
          <p:txBody>
            <a:bodyPr anchor="ctr"/>
            <a:lstStyle/>
            <a:p>
              <a:pPr marL="0" marR="0" lvl="0" indent="0" algn="ctr" defTabSz="914400" eaLnBrk="0" fontAlgn="auto" latinLnBrk="0" hangingPunct="0">
                <a:lnSpc>
                  <a:spcPct val="100000"/>
                </a:lnSpc>
                <a:spcBef>
                  <a:spcPts val="0"/>
                </a:spcBef>
                <a:spcAft>
                  <a:spcPts val="0"/>
                </a:spcAft>
                <a:buClrTx/>
                <a:buSzTx/>
                <a:buFontTx/>
                <a:buNone/>
                <a:tabLst/>
                <a:defRPr/>
              </a:pPr>
              <a:endParaRPr kumimoji="0" lang="de-DE"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13" name="Rechteck 12">
              <a:hlinkClick r:id="" action="ppaction://hlinkshowjump?jump=nextslide"/>
              <a:extLst>
                <a:ext uri="{FF2B5EF4-FFF2-40B4-BE49-F238E27FC236}">
                  <a16:creationId xmlns:a16="http://schemas.microsoft.com/office/drawing/2014/main" id="{1D5A0DB8-CF0B-445A-96E5-D03B7A7A08F9}"/>
                </a:ext>
              </a:extLst>
            </p:cNvPr>
            <p:cNvSpPr/>
            <p:nvPr/>
          </p:nvSpPr>
          <p:spPr>
            <a:xfrm>
              <a:off x="7559675" y="6470650"/>
              <a:ext cx="1512888" cy="287338"/>
            </a:xfrm>
            <a:prstGeom prst="rect">
              <a:avLst/>
            </a:prstGeom>
            <a:gradFill rotWithShape="1">
              <a:gsLst>
                <a:gs pos="0">
                  <a:sysClr val="windowText" lastClr="000000">
                    <a:tint val="50000"/>
                    <a:satMod val="300000"/>
                  </a:sysClr>
                </a:gs>
                <a:gs pos="35000">
                  <a:sysClr val="windowText" lastClr="000000">
                    <a:tint val="37000"/>
                    <a:satMod val="300000"/>
                  </a:sysClr>
                </a:gs>
                <a:gs pos="100000">
                  <a:sysClr val="windowText" lastClr="000000">
                    <a:tint val="15000"/>
                    <a:satMod val="350000"/>
                  </a:sysClr>
                </a:gs>
              </a:gsLst>
              <a:lin ang="16200000" scaled="1"/>
            </a:gradFill>
            <a:ln w="9525" cap="flat" cmpd="sng" algn="ctr">
              <a:noFill/>
              <a:prstDash val="solid"/>
            </a:ln>
            <a:effectLst>
              <a:outerShdw blurRad="50800" dist="38100" dir="2700000" algn="tl" rotWithShape="0">
                <a:prstClr val="black">
                  <a:alpha val="40000"/>
                </a:prstClr>
              </a:outerShdw>
            </a:effectLst>
          </p:spPr>
          <p:txBody>
            <a:bodyPr anchor="ct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de-DE" sz="1400" b="0" i="0" u="none" strike="noStrike" kern="0" cap="none" spc="0" normalizeH="0" baseline="0" noProof="0">
                  <a:ln>
                    <a:noFill/>
                  </a:ln>
                  <a:solidFill>
                    <a:prstClr val="black"/>
                  </a:solidFill>
                  <a:effectLst/>
                  <a:uLnTx/>
                  <a:uFillTx/>
                  <a:latin typeface="Calibri"/>
                  <a:ea typeface="+mn-ea"/>
                  <a:cs typeface="+mn-cs"/>
                </a:rPr>
                <a:t>Nächste Seite</a:t>
              </a:r>
              <a:endParaRPr kumimoji="0" lang="de-DE" sz="1400" b="0" i="0" u="none" strike="noStrike" kern="0" cap="none" spc="0" normalizeH="0" baseline="0" noProof="0" dirty="0">
                <a:ln>
                  <a:noFill/>
                </a:ln>
                <a:solidFill>
                  <a:prstClr val="black"/>
                </a:solidFill>
                <a:effectLst/>
                <a:uLnTx/>
                <a:uFillTx/>
                <a:latin typeface="Calibri"/>
                <a:ea typeface="+mn-ea"/>
                <a:cs typeface="+mn-cs"/>
              </a:endParaRPr>
            </a:p>
          </p:txBody>
        </p:sp>
      </p:grpSp>
      <p:pic>
        <p:nvPicPr>
          <p:cNvPr id="14" name="shpLesekochValidCheck" descr="lesekoch_logo_mit_Hintergrund-1.jpg">
            <a:extLst>
              <a:ext uri="{FF2B5EF4-FFF2-40B4-BE49-F238E27FC236}">
                <a16:creationId xmlns:a16="http://schemas.microsoft.com/office/drawing/2014/main" id="{E4F6101C-EE8F-41EE-93F7-9991CBF4C95B}"/>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18571" y="6290503"/>
            <a:ext cx="10175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388157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grpSp>
        <p:nvGrpSpPr>
          <p:cNvPr id="5" name="Gruppieren 4">
            <a:extLst>
              <a:ext uri="{FF2B5EF4-FFF2-40B4-BE49-F238E27FC236}">
                <a16:creationId xmlns:a16="http://schemas.microsoft.com/office/drawing/2014/main" id="{5CEB8C5D-0838-4D6A-B888-B8E28D1423BC}"/>
              </a:ext>
            </a:extLst>
          </p:cNvPr>
          <p:cNvGrpSpPr/>
          <p:nvPr userDrawn="1"/>
        </p:nvGrpSpPr>
        <p:grpSpPr>
          <a:xfrm>
            <a:off x="10506983" y="6469063"/>
            <a:ext cx="1512888" cy="288925"/>
            <a:chOff x="7559675" y="6469063"/>
            <a:chExt cx="1512888" cy="288925"/>
          </a:xfrm>
        </p:grpSpPr>
        <p:sp>
          <p:nvSpPr>
            <p:cNvPr id="6" name="Rechteck 5">
              <a:extLst>
                <a:ext uri="{FF2B5EF4-FFF2-40B4-BE49-F238E27FC236}">
                  <a16:creationId xmlns:a16="http://schemas.microsoft.com/office/drawing/2014/main" id="{609827E7-43C1-4CE1-9981-99C95D40B6CA}"/>
                </a:ext>
              </a:extLst>
            </p:cNvPr>
            <p:cNvSpPr/>
            <p:nvPr/>
          </p:nvSpPr>
          <p:spPr>
            <a:xfrm>
              <a:off x="7667625" y="6469063"/>
              <a:ext cx="1368425" cy="288925"/>
            </a:xfrm>
            <a:prstGeom prst="rect">
              <a:avLst/>
            </a:prstGeom>
            <a:solidFill>
              <a:sysClr val="window" lastClr="FFFFFF">
                <a:lumMod val="95000"/>
              </a:sysClr>
            </a:solidFill>
            <a:ln w="25400" cap="flat" cmpd="sng" algn="ctr">
              <a:noFill/>
              <a:prstDash val="solid"/>
            </a:ln>
            <a:effectLst/>
          </p:spPr>
          <p:txBody>
            <a:bodyPr anchor="ctr"/>
            <a:lstStyle/>
            <a:p>
              <a:pPr marL="0" marR="0" lvl="0" indent="0" algn="ctr" defTabSz="914400" eaLnBrk="0" fontAlgn="auto" latinLnBrk="0" hangingPunct="0">
                <a:lnSpc>
                  <a:spcPct val="100000"/>
                </a:lnSpc>
                <a:spcBef>
                  <a:spcPts val="0"/>
                </a:spcBef>
                <a:spcAft>
                  <a:spcPts val="0"/>
                </a:spcAft>
                <a:buClrTx/>
                <a:buSzTx/>
                <a:buFontTx/>
                <a:buNone/>
                <a:tabLst/>
                <a:defRPr/>
              </a:pPr>
              <a:endParaRPr kumimoji="0" lang="de-DE"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7" name="Rechteck 6">
              <a:hlinkClick r:id="" action="ppaction://hlinkshowjump?jump=nextslide"/>
              <a:extLst>
                <a:ext uri="{FF2B5EF4-FFF2-40B4-BE49-F238E27FC236}">
                  <a16:creationId xmlns:a16="http://schemas.microsoft.com/office/drawing/2014/main" id="{74F88B04-5A7E-4A5C-8BD9-421DF475FF5D}"/>
                </a:ext>
              </a:extLst>
            </p:cNvPr>
            <p:cNvSpPr/>
            <p:nvPr/>
          </p:nvSpPr>
          <p:spPr>
            <a:xfrm>
              <a:off x="7559675" y="6470650"/>
              <a:ext cx="1512888" cy="287338"/>
            </a:xfrm>
            <a:prstGeom prst="rect">
              <a:avLst/>
            </a:prstGeom>
            <a:gradFill rotWithShape="1">
              <a:gsLst>
                <a:gs pos="0">
                  <a:sysClr val="windowText" lastClr="000000">
                    <a:tint val="50000"/>
                    <a:satMod val="300000"/>
                  </a:sysClr>
                </a:gs>
                <a:gs pos="35000">
                  <a:sysClr val="windowText" lastClr="000000">
                    <a:tint val="37000"/>
                    <a:satMod val="300000"/>
                  </a:sysClr>
                </a:gs>
                <a:gs pos="100000">
                  <a:sysClr val="windowText" lastClr="000000">
                    <a:tint val="15000"/>
                    <a:satMod val="350000"/>
                  </a:sysClr>
                </a:gs>
              </a:gsLst>
              <a:lin ang="16200000" scaled="1"/>
            </a:gradFill>
            <a:ln w="9525" cap="flat" cmpd="sng" algn="ctr">
              <a:noFill/>
              <a:prstDash val="solid"/>
            </a:ln>
            <a:effectLst>
              <a:outerShdw blurRad="50800" dist="38100" dir="2700000" algn="tl" rotWithShape="0">
                <a:prstClr val="black">
                  <a:alpha val="40000"/>
                </a:prstClr>
              </a:outerShdw>
            </a:effectLst>
          </p:spPr>
          <p:txBody>
            <a:bodyPr anchor="ct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de-DE" sz="1400" b="0" i="0" u="none" strike="noStrike" kern="0" cap="none" spc="0" normalizeH="0" baseline="0" noProof="0">
                  <a:ln>
                    <a:noFill/>
                  </a:ln>
                  <a:solidFill>
                    <a:prstClr val="black"/>
                  </a:solidFill>
                  <a:effectLst/>
                  <a:uLnTx/>
                  <a:uFillTx/>
                  <a:latin typeface="Calibri"/>
                  <a:ea typeface="+mn-ea"/>
                  <a:cs typeface="+mn-cs"/>
                </a:rPr>
                <a:t>Nächste Seite</a:t>
              </a:r>
              <a:endParaRPr kumimoji="0" lang="de-DE" sz="1400" b="0" i="0" u="none" strike="noStrike" kern="0" cap="none" spc="0" normalizeH="0" baseline="0" noProof="0" dirty="0">
                <a:ln>
                  <a:noFill/>
                </a:ln>
                <a:solidFill>
                  <a:prstClr val="black"/>
                </a:solidFill>
                <a:effectLst/>
                <a:uLnTx/>
                <a:uFillTx/>
                <a:latin typeface="Calibri"/>
                <a:ea typeface="+mn-ea"/>
                <a:cs typeface="+mn-cs"/>
              </a:endParaRPr>
            </a:p>
          </p:txBody>
        </p:sp>
      </p:grpSp>
      <p:grpSp>
        <p:nvGrpSpPr>
          <p:cNvPr id="8" name="Gruppieren 7">
            <a:extLst>
              <a:ext uri="{FF2B5EF4-FFF2-40B4-BE49-F238E27FC236}">
                <a16:creationId xmlns:a16="http://schemas.microsoft.com/office/drawing/2014/main" id="{5CFDA5C5-6049-4CC4-B09D-5A540571D9C4}"/>
              </a:ext>
            </a:extLst>
          </p:cNvPr>
          <p:cNvGrpSpPr/>
          <p:nvPr userDrawn="1"/>
        </p:nvGrpSpPr>
        <p:grpSpPr>
          <a:xfrm>
            <a:off x="8892496" y="6470650"/>
            <a:ext cx="1597025" cy="287338"/>
            <a:chOff x="5945188" y="6470650"/>
            <a:chExt cx="1597025" cy="287338"/>
          </a:xfrm>
        </p:grpSpPr>
        <p:sp>
          <p:nvSpPr>
            <p:cNvPr id="9" name="Rechteck 8">
              <a:extLst>
                <a:ext uri="{FF2B5EF4-FFF2-40B4-BE49-F238E27FC236}">
                  <a16:creationId xmlns:a16="http://schemas.microsoft.com/office/drawing/2014/main" id="{57CA90AD-D4F2-4878-AEE2-8184E40A5166}"/>
                </a:ext>
              </a:extLst>
            </p:cNvPr>
            <p:cNvSpPr/>
            <p:nvPr/>
          </p:nvSpPr>
          <p:spPr>
            <a:xfrm>
              <a:off x="6173788" y="6470650"/>
              <a:ext cx="1368425" cy="287338"/>
            </a:xfrm>
            <a:prstGeom prst="rect">
              <a:avLst/>
            </a:prstGeom>
            <a:solidFill>
              <a:sysClr val="window" lastClr="FFFFFF">
                <a:lumMod val="95000"/>
              </a:sysClr>
            </a:solidFill>
            <a:ln w="25400" cap="flat" cmpd="sng" algn="ctr">
              <a:noFill/>
              <a:prstDash val="solid"/>
            </a:ln>
            <a:effectLst/>
          </p:spPr>
          <p:txBody>
            <a:bodyPr anchor="ctr"/>
            <a:lstStyle/>
            <a:p>
              <a:pPr marL="0" marR="0" lvl="0" indent="0" algn="ctr" defTabSz="914400" eaLnBrk="0" fontAlgn="auto" latinLnBrk="0" hangingPunct="0">
                <a:lnSpc>
                  <a:spcPct val="100000"/>
                </a:lnSpc>
                <a:spcBef>
                  <a:spcPts val="0"/>
                </a:spcBef>
                <a:spcAft>
                  <a:spcPts val="0"/>
                </a:spcAft>
                <a:buClrTx/>
                <a:buSzTx/>
                <a:buFontTx/>
                <a:buNone/>
                <a:tabLst/>
                <a:defRPr/>
              </a:pPr>
              <a:endParaRPr kumimoji="0" lang="de-DE"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10" name="Rechteck 9">
              <a:hlinkClick r:id="" action="ppaction://hlinkshowjump?jump=previousslide"/>
              <a:extLst>
                <a:ext uri="{FF2B5EF4-FFF2-40B4-BE49-F238E27FC236}">
                  <a16:creationId xmlns:a16="http://schemas.microsoft.com/office/drawing/2014/main" id="{AD71EA84-80AA-4265-8BF0-74E08DCBD574}"/>
                </a:ext>
              </a:extLst>
            </p:cNvPr>
            <p:cNvSpPr/>
            <p:nvPr/>
          </p:nvSpPr>
          <p:spPr>
            <a:xfrm>
              <a:off x="5945188" y="6470650"/>
              <a:ext cx="1512887" cy="287338"/>
            </a:xfrm>
            <a:prstGeom prst="rect">
              <a:avLst/>
            </a:prstGeom>
            <a:gradFill rotWithShape="1">
              <a:gsLst>
                <a:gs pos="0">
                  <a:sysClr val="windowText" lastClr="000000">
                    <a:tint val="50000"/>
                    <a:satMod val="300000"/>
                  </a:sysClr>
                </a:gs>
                <a:gs pos="35000">
                  <a:sysClr val="windowText" lastClr="000000">
                    <a:tint val="37000"/>
                    <a:satMod val="300000"/>
                  </a:sysClr>
                </a:gs>
                <a:gs pos="100000">
                  <a:sysClr val="windowText" lastClr="000000">
                    <a:tint val="15000"/>
                    <a:satMod val="350000"/>
                  </a:sysClr>
                </a:gs>
              </a:gsLst>
              <a:lin ang="16200000" scaled="1"/>
            </a:gradFill>
            <a:ln w="9525" cap="flat" cmpd="sng" algn="ctr">
              <a:noFill/>
              <a:prstDash val="solid"/>
            </a:ln>
            <a:effectLst>
              <a:outerShdw blurRad="50800" dist="38100" dir="2700000" algn="tl" rotWithShape="0">
                <a:prstClr val="black">
                  <a:alpha val="40000"/>
                </a:prstClr>
              </a:outerShdw>
            </a:effectLst>
          </p:spPr>
          <p:txBody>
            <a:bodyPr anchor="ct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de-DE" sz="1400" b="0" i="0" u="none" strike="noStrike" kern="0" cap="none" spc="0" normalizeH="0" baseline="0" noProof="0">
                  <a:ln>
                    <a:noFill/>
                  </a:ln>
                  <a:solidFill>
                    <a:prstClr val="black"/>
                  </a:solidFill>
                  <a:effectLst/>
                  <a:uLnTx/>
                  <a:uFillTx/>
                  <a:latin typeface="Calibri"/>
                  <a:ea typeface="+mn-ea"/>
                  <a:cs typeface="+mn-cs"/>
                </a:rPr>
                <a:t>Vorherige Seite</a:t>
              </a:r>
              <a:endParaRPr kumimoji="0" lang="de-DE" sz="1400" b="0" i="0" u="none" strike="noStrike" kern="0" cap="none" spc="0" normalizeH="0" baseline="0" noProof="0" dirty="0">
                <a:ln>
                  <a:noFill/>
                </a:ln>
                <a:solidFill>
                  <a:prstClr val="black"/>
                </a:solidFill>
                <a:effectLst/>
                <a:uLnTx/>
                <a:uFillTx/>
                <a:latin typeface="Calibri"/>
                <a:ea typeface="+mn-ea"/>
                <a:cs typeface="+mn-cs"/>
              </a:endParaRPr>
            </a:p>
          </p:txBody>
        </p:sp>
      </p:grpSp>
      <p:sp>
        <p:nvSpPr>
          <p:cNvPr id="11" name="Foliennummernplatzhalter 27">
            <a:extLst>
              <a:ext uri="{FF2B5EF4-FFF2-40B4-BE49-F238E27FC236}">
                <a16:creationId xmlns:a16="http://schemas.microsoft.com/office/drawing/2014/main" id="{0EC0218F-F121-49A2-A10C-6D1F34E94F76}"/>
              </a:ext>
            </a:extLst>
          </p:cNvPr>
          <p:cNvSpPr>
            <a:spLocks noGrp="1"/>
          </p:cNvSpPr>
          <p:nvPr>
            <p:ph type="sldNum" sz="quarter" idx="12"/>
          </p:nvPr>
        </p:nvSpPr>
        <p:spPr>
          <a:xfrm>
            <a:off x="9831740" y="114482"/>
            <a:ext cx="2133600" cy="365125"/>
          </a:xfrm>
        </p:spPr>
        <p:txBody>
          <a:bodyPr/>
          <a:lstStyle/>
          <a:p>
            <a:pPr>
              <a:defRPr/>
            </a:pPr>
            <a:fld id="{221578E3-F516-4360-8F12-4081310FC682}" type="slidenum">
              <a:rPr lang="de-DE" smtClean="0"/>
              <a:pPr>
                <a:defRPr/>
              </a:pPr>
              <a:t>‹Nr.›</a:t>
            </a:fld>
            <a:endParaRPr lang="de-DE" dirty="0"/>
          </a:p>
        </p:txBody>
      </p:sp>
      <p:cxnSp>
        <p:nvCxnSpPr>
          <p:cNvPr id="12" name="Gerader Verbinder 11">
            <a:extLst>
              <a:ext uri="{FF2B5EF4-FFF2-40B4-BE49-F238E27FC236}">
                <a16:creationId xmlns:a16="http://schemas.microsoft.com/office/drawing/2014/main" id="{6A0636EB-7037-4BC4-A32F-07695509F65F}"/>
              </a:ext>
            </a:extLst>
          </p:cNvPr>
          <p:cNvCxnSpPr>
            <a:cxnSpLocks/>
          </p:cNvCxnSpPr>
          <p:nvPr userDrawn="1"/>
        </p:nvCxnSpPr>
        <p:spPr>
          <a:xfrm>
            <a:off x="218571" y="922152"/>
            <a:ext cx="11703803" cy="0"/>
          </a:xfrm>
          <a:prstGeom prst="line">
            <a:avLst/>
          </a:prstGeom>
        </p:spPr>
        <p:style>
          <a:lnRef idx="1">
            <a:schemeClr val="accent1"/>
          </a:lnRef>
          <a:fillRef idx="0">
            <a:schemeClr val="accent1"/>
          </a:fillRef>
          <a:effectRef idx="0">
            <a:schemeClr val="accent1"/>
          </a:effectRef>
          <a:fontRef idx="minor">
            <a:schemeClr val="tx1"/>
          </a:fontRef>
        </p:style>
      </p:cxnSp>
      <p:sp>
        <p:nvSpPr>
          <p:cNvPr id="13" name="Textfeld 4">
            <a:extLst>
              <a:ext uri="{FF2B5EF4-FFF2-40B4-BE49-F238E27FC236}">
                <a16:creationId xmlns:a16="http://schemas.microsoft.com/office/drawing/2014/main" id="{99B2D50D-398A-460C-9BDA-CFDB6968B6C3}"/>
              </a:ext>
            </a:extLst>
          </p:cNvPr>
          <p:cNvSpPr txBox="1">
            <a:spLocks noChangeArrowheads="1"/>
          </p:cNvSpPr>
          <p:nvPr userDrawn="1"/>
        </p:nvSpPr>
        <p:spPr bwMode="auto">
          <a:xfrm>
            <a:off x="10309368" y="114482"/>
            <a:ext cx="1613006" cy="769441"/>
          </a:xfrm>
          <a:prstGeom prst="rect">
            <a:avLst/>
          </a:prstGeom>
          <a:noFill/>
          <a:ln w="9525">
            <a:noFill/>
            <a:miter lim="800000"/>
            <a:headEnd/>
            <a:tailEnd/>
          </a:ln>
        </p:spPr>
        <p:txBody>
          <a:bodyPr wrap="none">
            <a:spAutoFit/>
          </a:bodyPr>
          <a:lstStyle/>
          <a:p>
            <a:pPr algn="r"/>
            <a:r>
              <a:rPr lang="de-DE" sz="1400" b="1" dirty="0">
                <a:solidFill>
                  <a:prstClr val="black"/>
                </a:solidFill>
                <a:latin typeface="Trebuchet MS" pitchFamily="34" charset="0"/>
              </a:rPr>
              <a:t>Seite     </a:t>
            </a:r>
          </a:p>
          <a:p>
            <a:pPr algn="r"/>
            <a:endParaRPr lang="de-DE" sz="200" b="1" dirty="0">
              <a:solidFill>
                <a:prstClr val="black"/>
              </a:solidFill>
              <a:latin typeface="Trebuchet MS" pitchFamily="34" charset="0"/>
            </a:endParaRPr>
          </a:p>
          <a:p>
            <a:pPr algn="r"/>
            <a:r>
              <a:rPr lang="de-DE" sz="1400" b="1" dirty="0">
                <a:solidFill>
                  <a:prstClr val="black"/>
                </a:solidFill>
                <a:latin typeface="Trebuchet MS" pitchFamily="34" charset="0"/>
              </a:rPr>
              <a:t>Bearbeitet von</a:t>
            </a:r>
          </a:p>
          <a:p>
            <a:pPr algn="r"/>
            <a:r>
              <a:rPr lang="de-DE" sz="1400" b="1" dirty="0">
                <a:solidFill>
                  <a:prstClr val="black"/>
                </a:solidFill>
                <a:latin typeface="Trebuchet MS" pitchFamily="34" charset="0"/>
              </a:rPr>
              <a:t>Siegbert Rudolph</a:t>
            </a:r>
          </a:p>
        </p:txBody>
      </p:sp>
      <p:pic>
        <p:nvPicPr>
          <p:cNvPr id="14" name="Grafik 13">
            <a:extLst>
              <a:ext uri="{FF2B5EF4-FFF2-40B4-BE49-F238E27FC236}">
                <a16:creationId xmlns:a16="http://schemas.microsoft.com/office/drawing/2014/main" id="{945DC3FA-FFCF-4568-A783-96C4D15740F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08642" y="6365205"/>
            <a:ext cx="921658" cy="362620"/>
          </a:xfrm>
          <a:prstGeom prst="rect">
            <a:avLst/>
          </a:prstGeom>
        </p:spPr>
      </p:pic>
    </p:spTree>
    <p:extLst>
      <p:ext uri="{BB962C8B-B14F-4D97-AF65-F5344CB8AC3E}">
        <p14:creationId xmlns:p14="http://schemas.microsoft.com/office/powerpoint/2010/main" val="88536419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651EA396-C127-4D02-804B-2CACB6B838B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D00F842C-2E88-4C16-B0FB-FBDD7424296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46C4944-F8B5-449E-A44F-D380BC59556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791665-38A6-4D57-B903-9D739DBF78FA}" type="datetimeFigureOut">
              <a:rPr lang="de-DE" smtClean="0"/>
              <a:t>26.03.2024</a:t>
            </a:fld>
            <a:endParaRPr lang="de-DE"/>
          </a:p>
        </p:txBody>
      </p:sp>
      <p:sp>
        <p:nvSpPr>
          <p:cNvPr id="5" name="Fußzeilenplatzhalter 4">
            <a:extLst>
              <a:ext uri="{FF2B5EF4-FFF2-40B4-BE49-F238E27FC236}">
                <a16:creationId xmlns:a16="http://schemas.microsoft.com/office/drawing/2014/main" id="{C38769E2-9A59-4566-BF98-C67CB13924C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C19EB55B-3395-4EEE-9FA2-DF87575CBCA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1FF1B7-9D6E-49F2-AA8B-A696DF56C925}" type="slidenum">
              <a:rPr lang="de-DE" smtClean="0"/>
              <a:t>‹Nr.›</a:t>
            </a:fld>
            <a:endParaRPr lang="de-DE"/>
          </a:p>
        </p:txBody>
      </p:sp>
    </p:spTree>
    <p:extLst>
      <p:ext uri="{BB962C8B-B14F-4D97-AF65-F5344CB8AC3E}">
        <p14:creationId xmlns:p14="http://schemas.microsoft.com/office/powerpoint/2010/main" val="376094571"/>
      </p:ext>
    </p:extLst>
  </p:cSld>
  <p:clrMap bg1="lt1" tx1="dk1" bg2="lt2" tx2="dk2" accent1="accent1" accent2="accent2" accent3="accent3" accent4="accent4" accent5="accent5" accent6="accent6" hlink="hlink" folHlink="folHlink"/>
  <p:sldLayoutIdLst>
    <p:sldLayoutId id="2147483649" r:id="rId1"/>
    <p:sldLayoutId id="2147483655"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5CE8B1CE-982A-4626-A9C9-C34DA2752350}"/>
              </a:ext>
            </a:extLst>
          </p:cNvPr>
          <p:cNvSpPr txBox="1"/>
          <p:nvPr/>
        </p:nvSpPr>
        <p:spPr>
          <a:xfrm>
            <a:off x="2491408" y="1881808"/>
            <a:ext cx="7099188" cy="3046988"/>
          </a:xfrm>
          <a:prstGeom prst="rect">
            <a:avLst/>
          </a:prstGeom>
          <a:solidFill>
            <a:schemeClr val="bg1"/>
          </a:solidFill>
        </p:spPr>
        <p:txBody>
          <a:bodyPr wrap="none" rtlCol="0">
            <a:spAutoFit/>
          </a:bodyPr>
          <a:lstStyle/>
          <a:p>
            <a:r>
              <a:rPr lang="de-DE" sz="2400" dirty="0">
                <a:latin typeface="Trebuchet MS" panose="020B0603020202020204" pitchFamily="34" charset="0"/>
              </a:rPr>
              <a:t>Test</a:t>
            </a:r>
          </a:p>
          <a:p>
            <a:r>
              <a:rPr lang="de-DE" sz="3200" b="1" dirty="0">
                <a:latin typeface="Trebuchet MS" panose="020B0603020202020204" pitchFamily="34" charset="0"/>
              </a:rPr>
              <a:t>Lesegeschwindigkeit Klasse 3-4 2</a:t>
            </a:r>
          </a:p>
          <a:p>
            <a:r>
              <a:rPr lang="de-DE" sz="2400" dirty="0">
                <a:latin typeface="Trebuchet MS" panose="020B0603020202020204" pitchFamily="34" charset="0"/>
              </a:rPr>
              <a:t>Fabel von Äsop, bearbeitet von Siegbert Rudolph</a:t>
            </a:r>
          </a:p>
          <a:p>
            <a:r>
              <a:rPr lang="de-DE" sz="2400" dirty="0">
                <a:latin typeface="Trebuchet MS" panose="020B0603020202020204" pitchFamily="34" charset="0"/>
              </a:rPr>
              <a:t>Siegbert Rudolph</a:t>
            </a:r>
          </a:p>
          <a:p>
            <a:endParaRPr lang="de-DE" sz="800" dirty="0">
              <a:latin typeface="Trebuchet MS" panose="020B0603020202020204" pitchFamily="34" charset="0"/>
            </a:endParaRPr>
          </a:p>
          <a:p>
            <a:r>
              <a:rPr lang="de-DE" sz="2000" dirty="0">
                <a:solidFill>
                  <a:schemeClr val="accent1"/>
                </a:solidFill>
                <a:latin typeface="Trebuchet MS" panose="020B0603020202020204" pitchFamily="34" charset="0"/>
              </a:rPr>
              <a:t>Seite 2 		kleine Schrift, evtl. für Schüler ausdrucken</a:t>
            </a:r>
          </a:p>
          <a:p>
            <a:r>
              <a:rPr lang="de-DE" sz="2000" dirty="0">
                <a:solidFill>
                  <a:schemeClr val="accent1"/>
                </a:solidFill>
                <a:latin typeface="Trebuchet MS" panose="020B0603020202020204" pitchFamily="34" charset="0"/>
              </a:rPr>
              <a:t>Seiten 3-6 	Bildschirmlesen, große Schrift</a:t>
            </a:r>
          </a:p>
          <a:p>
            <a:r>
              <a:rPr lang="de-DE" sz="2000" dirty="0">
                <a:solidFill>
                  <a:schemeClr val="accent1"/>
                </a:solidFill>
                <a:latin typeface="Trebuchet MS" panose="020B0603020202020204" pitchFamily="34" charset="0"/>
              </a:rPr>
              <a:t>Seite 7	 	Fragen zum Text</a:t>
            </a:r>
          </a:p>
          <a:p>
            <a:r>
              <a:rPr lang="de-DE" sz="2000" dirty="0">
                <a:solidFill>
                  <a:schemeClr val="accent1"/>
                </a:solidFill>
                <a:latin typeface="Trebuchet MS" panose="020B0603020202020204" pitchFamily="34" charset="0"/>
              </a:rPr>
              <a:t>Seiten 8-9	Notizblätter </a:t>
            </a:r>
          </a:p>
        </p:txBody>
      </p:sp>
      <p:sp>
        <p:nvSpPr>
          <p:cNvPr id="2" name="Textfeld 1">
            <a:extLst>
              <a:ext uri="{FF2B5EF4-FFF2-40B4-BE49-F238E27FC236}">
                <a16:creationId xmlns:a16="http://schemas.microsoft.com/office/drawing/2014/main" id="{3C854E23-FC21-FDB3-34CA-CF52213FF818}"/>
              </a:ext>
            </a:extLst>
          </p:cNvPr>
          <p:cNvSpPr txBox="1"/>
          <p:nvPr/>
        </p:nvSpPr>
        <p:spPr>
          <a:xfrm>
            <a:off x="190500" y="6724134"/>
            <a:ext cx="4400564" cy="184666"/>
          </a:xfrm>
          <a:prstGeom prst="rect">
            <a:avLst/>
          </a:prstGeom>
          <a:noFill/>
        </p:spPr>
        <p:txBody>
          <a:bodyPr vert="horz" wrap="none" rtlCol="0">
            <a:spAutoFit/>
          </a:bodyPr>
          <a:lstStyle/>
          <a:p>
            <a:r>
              <a:rPr lang="de-DE" sz="600">
                <a:latin typeface="Trebuchet MS" panose="020B0603020202020204" pitchFamily="34" charset="0"/>
              </a:rPr>
              <a:t>C:\Users\Master\OneDrive\01 Übungsdateien\Am Anfang\Lernstands-Tests\Lesegeschwindigkeit - Klasse 3-4 2.pptx - Seite 1</a:t>
            </a:r>
          </a:p>
        </p:txBody>
      </p:sp>
    </p:spTree>
    <p:extLst>
      <p:ext uri="{BB962C8B-B14F-4D97-AF65-F5344CB8AC3E}">
        <p14:creationId xmlns:p14="http://schemas.microsoft.com/office/powerpoint/2010/main" val="36188717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2">
            <a:extLst>
              <a:ext uri="{FF2B5EF4-FFF2-40B4-BE49-F238E27FC236}">
                <a16:creationId xmlns:a16="http://schemas.microsoft.com/office/drawing/2014/main" id="{51CB6819-9E14-40F5-8D42-A8ED34153F2D}"/>
              </a:ext>
            </a:extLst>
          </p:cNvPr>
          <p:cNvSpPr>
            <a:spLocks noGrp="1"/>
          </p:cNvSpPr>
          <p:nvPr>
            <p:ph type="sldNum" sz="quarter" idx="12"/>
          </p:nvPr>
        </p:nvSpPr>
        <p:spPr>
          <a:xfrm>
            <a:off x="9188691" y="66229"/>
            <a:ext cx="2743200" cy="365125"/>
          </a:xfrm>
        </p:spPr>
        <p:txBody>
          <a:bodyPr/>
          <a:lstStyle/>
          <a:p>
            <a:fld id="{C9CD412D-C60F-4771-A1CB-FFD7B5773953}" type="slidenum">
              <a:rPr lang="de-DE" sz="1400" smtClean="0">
                <a:latin typeface="Trebuchet MS" panose="020B0603020202020204" pitchFamily="34" charset="0"/>
              </a:rPr>
              <a:pPr/>
              <a:t>10</a:t>
            </a:fld>
            <a:endParaRPr lang="de-DE" sz="1400" dirty="0">
              <a:latin typeface="Trebuchet MS" panose="020B0603020202020204" pitchFamily="34" charset="0"/>
            </a:endParaRPr>
          </a:p>
        </p:txBody>
      </p:sp>
      <p:pic>
        <p:nvPicPr>
          <p:cNvPr id="6" name="Grafik 5" descr="Smiley böse.png">
            <a:extLst>
              <a:ext uri="{FF2B5EF4-FFF2-40B4-BE49-F238E27FC236}">
                <a16:creationId xmlns:a16="http://schemas.microsoft.com/office/drawing/2014/main" id="{9EAB454F-CD14-426E-8E2B-48EF88DDD9BF}"/>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60396" y="2022475"/>
            <a:ext cx="2825750" cy="188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Grafik 6" descr="Smiley gut.png">
            <a:extLst>
              <a:ext uri="{FF2B5EF4-FFF2-40B4-BE49-F238E27FC236}">
                <a16:creationId xmlns:a16="http://schemas.microsoft.com/office/drawing/2014/main" id="{C002B808-AFB2-4102-92C5-06E815B87D8A}"/>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35046" y="1916113"/>
            <a:ext cx="2141538" cy="2171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feld 7">
            <a:extLst>
              <a:ext uri="{FF2B5EF4-FFF2-40B4-BE49-F238E27FC236}">
                <a16:creationId xmlns:a16="http://schemas.microsoft.com/office/drawing/2014/main" id="{932C25F6-590D-4EBB-B652-48245F1A0CD6}"/>
              </a:ext>
            </a:extLst>
          </p:cNvPr>
          <p:cNvSpPr txBox="1">
            <a:spLocks noChangeArrowheads="1"/>
          </p:cNvSpPr>
          <p:nvPr/>
        </p:nvSpPr>
        <p:spPr bwMode="auto">
          <a:xfrm>
            <a:off x="4184854" y="4076700"/>
            <a:ext cx="3437159"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r>
              <a:rPr lang="de-DE" altLang="de-DE" sz="4000" dirty="0">
                <a:solidFill>
                  <a:schemeClr val="accent1"/>
                </a:solidFill>
                <a:latin typeface="Trebuchet MS" pitchFamily="34" charset="0"/>
              </a:rPr>
              <a:t>Hurra, vorbei!</a:t>
            </a:r>
          </a:p>
        </p:txBody>
      </p:sp>
      <p:sp>
        <p:nvSpPr>
          <p:cNvPr id="9" name="Textfeld 8">
            <a:extLst>
              <a:ext uri="{FF2B5EF4-FFF2-40B4-BE49-F238E27FC236}">
                <a16:creationId xmlns:a16="http://schemas.microsoft.com/office/drawing/2014/main" id="{62CA6A84-5695-4AD5-8601-7C00ABE69C0B}"/>
              </a:ext>
            </a:extLst>
          </p:cNvPr>
          <p:cNvSpPr txBox="1"/>
          <p:nvPr/>
        </p:nvSpPr>
        <p:spPr>
          <a:xfrm>
            <a:off x="171881" y="86594"/>
            <a:ext cx="6096000" cy="523220"/>
          </a:xfrm>
          <a:prstGeom prst="rect">
            <a:avLst/>
          </a:prstGeom>
          <a:noFill/>
        </p:spPr>
        <p:txBody>
          <a:bodyPr wrap="square">
            <a:spAutoFit/>
          </a:bodyPr>
          <a:lstStyle/>
          <a:p>
            <a:pPr marL="0" marR="0" lvl="0" indent="0" algn="l" defTabSz="914400" rtl="0" eaLnBrk="1" fontAlgn="auto" latinLnBrk="0" hangingPunct="1">
              <a:spcBef>
                <a:spcPts val="0"/>
              </a:spcBef>
              <a:spcAft>
                <a:spcPts val="0"/>
              </a:spcAft>
              <a:buClrTx/>
              <a:buSzTx/>
              <a:buFontTx/>
              <a:buNone/>
              <a:tabLst/>
              <a:defRPr/>
            </a:pPr>
            <a:r>
              <a:rPr lang="de-DE" sz="2800" b="1" dirty="0">
                <a:solidFill>
                  <a:schemeClr val="accent1"/>
                </a:solidFill>
                <a:latin typeface="Trebuchet MS" panose="020B0603020202020204" pitchFamily="34" charset="0"/>
              </a:rPr>
              <a:t>Übung macht den Meister!</a:t>
            </a:r>
            <a:endParaRPr kumimoji="0" lang="de-DE" sz="2800" b="1" i="0" u="none" strike="noStrike" kern="1200" cap="none" spc="0" normalizeH="0" baseline="0" noProof="0" dirty="0">
              <a:ln>
                <a:noFill/>
              </a:ln>
              <a:solidFill>
                <a:schemeClr val="accent1"/>
              </a:solidFill>
              <a:effectLst/>
              <a:uLnTx/>
              <a:uFillTx/>
              <a:latin typeface="Trebuchet MS" panose="020B0603020202020204" pitchFamily="34" charset="0"/>
              <a:ea typeface="+mn-ea"/>
              <a:cs typeface="+mn-cs"/>
            </a:endParaRPr>
          </a:p>
        </p:txBody>
      </p:sp>
      <p:sp>
        <p:nvSpPr>
          <p:cNvPr id="2" name="Rechteck 1">
            <a:extLst>
              <a:ext uri="{FF2B5EF4-FFF2-40B4-BE49-F238E27FC236}">
                <a16:creationId xmlns:a16="http://schemas.microsoft.com/office/drawing/2014/main" id="{CF3C8DA1-461D-4655-A2DB-FB88F98751DA}"/>
              </a:ext>
            </a:extLst>
          </p:cNvPr>
          <p:cNvSpPr/>
          <p:nvPr/>
        </p:nvSpPr>
        <p:spPr>
          <a:xfrm>
            <a:off x="10421008" y="5877371"/>
            <a:ext cx="1770992" cy="914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Textfeld 2">
            <a:extLst>
              <a:ext uri="{FF2B5EF4-FFF2-40B4-BE49-F238E27FC236}">
                <a16:creationId xmlns:a16="http://schemas.microsoft.com/office/drawing/2014/main" id="{3647F99C-6FE8-119B-F49E-63A96AAE1315}"/>
              </a:ext>
            </a:extLst>
          </p:cNvPr>
          <p:cNvSpPr txBox="1"/>
          <p:nvPr/>
        </p:nvSpPr>
        <p:spPr>
          <a:xfrm>
            <a:off x="190500" y="6724134"/>
            <a:ext cx="4440639" cy="184666"/>
          </a:xfrm>
          <a:prstGeom prst="rect">
            <a:avLst/>
          </a:prstGeom>
          <a:noFill/>
        </p:spPr>
        <p:txBody>
          <a:bodyPr vert="horz" wrap="none" rtlCol="0">
            <a:spAutoFit/>
          </a:bodyPr>
          <a:lstStyle/>
          <a:p>
            <a:r>
              <a:rPr lang="de-DE" sz="600">
                <a:latin typeface="Trebuchet MS" panose="020B0603020202020204" pitchFamily="34" charset="0"/>
              </a:rPr>
              <a:t>C:\Users\Master\OneDrive\01 Übungsdateien\Am Anfang\Lernstands-Tests\Lesegeschwindigkeit - Klasse 3-4 2.pptx - Seite 10</a:t>
            </a:r>
          </a:p>
        </p:txBody>
      </p:sp>
    </p:spTree>
    <p:extLst>
      <p:ext uri="{BB962C8B-B14F-4D97-AF65-F5344CB8AC3E}">
        <p14:creationId xmlns:p14="http://schemas.microsoft.com/office/powerpoint/2010/main" val="7142484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spd="33333"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par>
                          <p:cTn id="8" fill="hold">
                            <p:stCondLst>
                              <p:cond delay="2000"/>
                            </p:stCondLst>
                            <p:childTnLst>
                              <p:par>
                                <p:cTn id="9" presetID="10" presetClass="entr" presetSubtype="0" spd="33333"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feld 6">
            <a:extLst>
              <a:ext uri="{FF2B5EF4-FFF2-40B4-BE49-F238E27FC236}">
                <a16:creationId xmlns:a16="http://schemas.microsoft.com/office/drawing/2014/main" id="{F7F417CB-178F-49E5-831D-C67769212F5C}"/>
              </a:ext>
            </a:extLst>
          </p:cNvPr>
          <p:cNvSpPr txBox="1"/>
          <p:nvPr/>
        </p:nvSpPr>
        <p:spPr>
          <a:xfrm>
            <a:off x="171881" y="86594"/>
            <a:ext cx="6096000" cy="523220"/>
          </a:xfrm>
          <a:prstGeom prst="rect">
            <a:avLst/>
          </a:prstGeom>
          <a:noFill/>
        </p:spPr>
        <p:txBody>
          <a:bodyPr wrap="square">
            <a:spAutoFit/>
          </a:bodyPr>
          <a:lstStyle/>
          <a:p>
            <a:pPr marL="0" marR="0" lvl="0" indent="0" algn="l" defTabSz="914400" rtl="0" eaLnBrk="1" fontAlgn="auto" latinLnBrk="0" hangingPunct="1">
              <a:spcBef>
                <a:spcPts val="0"/>
              </a:spcBef>
              <a:spcAft>
                <a:spcPts val="0"/>
              </a:spcAft>
              <a:buClrTx/>
              <a:buSzTx/>
              <a:buFontTx/>
              <a:buNone/>
              <a:tabLst/>
              <a:defRPr/>
            </a:pPr>
            <a:r>
              <a:rPr kumimoji="0" lang="de-DE" sz="2800" b="1" i="0" u="none" strike="noStrike" kern="1200" cap="none" spc="0" normalizeH="0" baseline="0" noProof="0" dirty="0">
                <a:ln>
                  <a:noFill/>
                </a:ln>
                <a:solidFill>
                  <a:schemeClr val="accent1"/>
                </a:solidFill>
                <a:effectLst/>
                <a:uLnTx/>
                <a:uFillTx/>
                <a:latin typeface="Trebuchet MS" panose="020B0603020202020204" pitchFamily="34" charset="0"/>
                <a:ea typeface="+mn-ea"/>
                <a:cs typeface="+mn-cs"/>
              </a:rPr>
              <a:t>Geschichte lesen</a:t>
            </a:r>
          </a:p>
        </p:txBody>
      </p:sp>
      <p:sp>
        <p:nvSpPr>
          <p:cNvPr id="8" name="Foliennummernplatzhalter 2">
            <a:extLst>
              <a:ext uri="{FF2B5EF4-FFF2-40B4-BE49-F238E27FC236}">
                <a16:creationId xmlns:a16="http://schemas.microsoft.com/office/drawing/2014/main" id="{A9C27718-19A4-4DAD-A0C8-99C2B6C6D73D}"/>
              </a:ext>
            </a:extLst>
          </p:cNvPr>
          <p:cNvSpPr>
            <a:spLocks noGrp="1"/>
          </p:cNvSpPr>
          <p:nvPr>
            <p:ph type="sldNum" sz="quarter" idx="12"/>
          </p:nvPr>
        </p:nvSpPr>
        <p:spPr>
          <a:xfrm>
            <a:off x="9188691" y="66229"/>
            <a:ext cx="2743200" cy="365125"/>
          </a:xfrm>
        </p:spPr>
        <p:txBody>
          <a:bodyPr/>
          <a:lstStyle/>
          <a:p>
            <a:fld id="{C9CD412D-C60F-4771-A1CB-FFD7B5773953}" type="slidenum">
              <a:rPr lang="de-DE" sz="1400" smtClean="0">
                <a:latin typeface="Trebuchet MS" panose="020B0603020202020204" pitchFamily="34" charset="0"/>
              </a:rPr>
              <a:pPr/>
              <a:t>2</a:t>
            </a:fld>
            <a:endParaRPr lang="de-DE" sz="1400" dirty="0">
              <a:latin typeface="Trebuchet MS" panose="020B0603020202020204" pitchFamily="34" charset="0"/>
            </a:endParaRPr>
          </a:p>
        </p:txBody>
      </p:sp>
      <p:sp>
        <p:nvSpPr>
          <p:cNvPr id="15" name="Textfeld 14">
            <a:extLst>
              <a:ext uri="{FF2B5EF4-FFF2-40B4-BE49-F238E27FC236}">
                <a16:creationId xmlns:a16="http://schemas.microsoft.com/office/drawing/2014/main" id="{A55AFA34-A483-419A-9EA2-8FAEFCEAEBDF}"/>
              </a:ext>
            </a:extLst>
          </p:cNvPr>
          <p:cNvSpPr txBox="1"/>
          <p:nvPr/>
        </p:nvSpPr>
        <p:spPr>
          <a:xfrm>
            <a:off x="171880" y="909834"/>
            <a:ext cx="6056643" cy="2840201"/>
          </a:xfrm>
          <a:prstGeom prst="rect">
            <a:avLst/>
          </a:prstGeom>
          <a:noFill/>
        </p:spPr>
        <p:txBody>
          <a:bodyPr wrap="square" rtlCol="0">
            <a:spAutoFit/>
          </a:bodyPr>
          <a:lstStyle/>
          <a:p>
            <a:pPr>
              <a:lnSpc>
                <a:spcPct val="150000"/>
              </a:lnSpc>
            </a:pPr>
            <a:r>
              <a:rPr lang="de-DE" sz="1600" b="1" dirty="0">
                <a:solidFill>
                  <a:srgbClr val="FF0000"/>
                </a:solidFill>
                <a:latin typeface="Trebuchet MS" panose="020B0603020202020204" pitchFamily="34" charset="0"/>
              </a:rPr>
              <a:t>Start –</a:t>
            </a:r>
            <a:r>
              <a:rPr lang="de-DE" sz="1600" b="1" dirty="0">
                <a:latin typeface="Trebuchet MS" panose="020B0603020202020204" pitchFamily="34" charset="0"/>
              </a:rPr>
              <a:t> Der Löwe, der Wolf und der Fuchs</a:t>
            </a:r>
          </a:p>
          <a:p>
            <a:pPr>
              <a:lnSpc>
                <a:spcPct val="150000"/>
              </a:lnSpc>
            </a:pPr>
            <a:endParaRPr lang="de-DE" sz="900" dirty="0">
              <a:latin typeface="Trebuchet MS" panose="020B0603020202020204" pitchFamily="34" charset="0"/>
            </a:endParaRPr>
          </a:p>
          <a:p>
            <a:pPr>
              <a:lnSpc>
                <a:spcPct val="150000"/>
              </a:lnSpc>
            </a:pPr>
            <a:r>
              <a:rPr lang="de-DE" sz="1600" dirty="0">
                <a:latin typeface="Trebuchet MS" panose="020B0603020202020204" pitchFamily="34" charset="0"/>
              </a:rPr>
              <a:t>Der Löwe, der König der Tiere, lag krank in seiner Höhle. Alle Tiere besuchten ihn, nur der Fuchs zögerte. Der Wolf, der Todfeind des Fuchses, ergriff diese Gelegenheit, um dem Fuchs zu schaden. Der Wolf ging zum Löwen und klagte den Fuchs an. Er sagte, der Fuchs verachte seinen König und sei zu stolz, ihm den schuldigen Krankenbesuch zu machen. </a:t>
            </a:r>
          </a:p>
        </p:txBody>
      </p:sp>
      <p:sp>
        <p:nvSpPr>
          <p:cNvPr id="17" name="Textfeld 16">
            <a:extLst>
              <a:ext uri="{FF2B5EF4-FFF2-40B4-BE49-F238E27FC236}">
                <a16:creationId xmlns:a16="http://schemas.microsoft.com/office/drawing/2014/main" id="{2B72F6AD-5096-4DD0-87CE-BDF007E2B2C6}"/>
              </a:ext>
            </a:extLst>
          </p:cNvPr>
          <p:cNvSpPr txBox="1"/>
          <p:nvPr/>
        </p:nvSpPr>
        <p:spPr>
          <a:xfrm>
            <a:off x="171881" y="3748875"/>
            <a:ext cx="5791597" cy="2632452"/>
          </a:xfrm>
          <a:prstGeom prst="rect">
            <a:avLst/>
          </a:prstGeom>
          <a:noFill/>
        </p:spPr>
        <p:txBody>
          <a:bodyPr wrap="square" rtlCol="0">
            <a:spAutoFit/>
          </a:bodyPr>
          <a:lstStyle/>
          <a:p>
            <a:pPr>
              <a:lnSpc>
                <a:spcPct val="150000"/>
              </a:lnSpc>
            </a:pPr>
            <a:r>
              <a:rPr lang="de-DE" sz="1600" dirty="0">
                <a:latin typeface="Trebuchet MS" panose="020B0603020202020204" pitchFamily="34" charset="0"/>
              </a:rPr>
              <a:t>Noch während der Wolf sprach, kam der Fuchs dazu. Dem Schluss der Rede des Wolfs entnahm er, dass er verleumdet worden sei. Der Fuchs bemerkte den Zorn des Löwen und überlegte sich schnell eine List für seine Verteidigung. Demütig bat er den Löwen, reden zu dürfen. Der Löwe erteilte dem Fuchs die Erlaubnis zu sprechen, </a:t>
            </a:r>
          </a:p>
          <a:p>
            <a:pPr>
              <a:lnSpc>
                <a:spcPct val="150000"/>
              </a:lnSpc>
            </a:pPr>
            <a:r>
              <a:rPr lang="de-DE" sz="1600" dirty="0">
                <a:latin typeface="Trebuchet MS" panose="020B0603020202020204" pitchFamily="34" charset="0"/>
              </a:rPr>
              <a:t>und der Fuchs sagte:</a:t>
            </a:r>
          </a:p>
        </p:txBody>
      </p:sp>
      <p:sp>
        <p:nvSpPr>
          <p:cNvPr id="20" name="Textfeld 19">
            <a:extLst>
              <a:ext uri="{FF2B5EF4-FFF2-40B4-BE49-F238E27FC236}">
                <a16:creationId xmlns:a16="http://schemas.microsoft.com/office/drawing/2014/main" id="{C676868C-6827-421D-945F-02367B28C12E}"/>
              </a:ext>
            </a:extLst>
          </p:cNvPr>
          <p:cNvSpPr txBox="1"/>
          <p:nvPr/>
        </p:nvSpPr>
        <p:spPr>
          <a:xfrm>
            <a:off x="6267882" y="936338"/>
            <a:ext cx="5645104" cy="2632452"/>
          </a:xfrm>
          <a:prstGeom prst="rect">
            <a:avLst/>
          </a:prstGeom>
          <a:noFill/>
        </p:spPr>
        <p:txBody>
          <a:bodyPr wrap="square" rtlCol="0">
            <a:spAutoFit/>
          </a:bodyPr>
          <a:lstStyle/>
          <a:p>
            <a:pPr>
              <a:lnSpc>
                <a:spcPct val="150000"/>
              </a:lnSpc>
            </a:pPr>
            <a:r>
              <a:rPr lang="de-DE" sz="1600" dirty="0">
                <a:latin typeface="Trebuchet MS" panose="020B0603020202020204" pitchFamily="34" charset="0"/>
              </a:rPr>
              <a:t>„Gibt es wohl ein Tier, das mehr um das Leben unseres gütigen Königs besorgt wäre als ich? Kaum hatte ich Kunde von Eurer Krankheit erhalten, als ich ach schon unermüdlich nach einem Mittel suchte, Eure Gesundheit wieder herzustellen. Endlich habe ich es gefunden.“ </a:t>
            </a:r>
            <a:r>
              <a:rPr kumimoji="0" lang="de-DE" sz="16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Bei dieser Rede legte sich der Zorn des Löwen und er fragte schnell, was das für ein Mittel sei. </a:t>
            </a:r>
            <a:endParaRPr lang="de-DE" sz="1600" dirty="0">
              <a:latin typeface="Trebuchet MS" panose="020B0603020202020204" pitchFamily="34" charset="0"/>
            </a:endParaRPr>
          </a:p>
        </p:txBody>
      </p:sp>
      <p:sp>
        <p:nvSpPr>
          <p:cNvPr id="22" name="Textfeld 21">
            <a:extLst>
              <a:ext uri="{FF2B5EF4-FFF2-40B4-BE49-F238E27FC236}">
                <a16:creationId xmlns:a16="http://schemas.microsoft.com/office/drawing/2014/main" id="{FA75F082-6026-495F-9839-AA95BDB3C132}"/>
              </a:ext>
            </a:extLst>
          </p:cNvPr>
          <p:cNvSpPr txBox="1"/>
          <p:nvPr/>
        </p:nvSpPr>
        <p:spPr>
          <a:xfrm>
            <a:off x="6246707" y="3508802"/>
            <a:ext cx="5666279" cy="1893788"/>
          </a:xfrm>
          <a:prstGeom prst="rect">
            <a:avLst/>
          </a:prstGeom>
          <a:noFill/>
        </p:spPr>
        <p:txBody>
          <a:bodyPr wrap="square" rtlCol="0">
            <a:spAutoFit/>
          </a:bodyPr>
          <a:lstStyle/>
          <a:p>
            <a:pPr>
              <a:lnSpc>
                <a:spcPct val="150000"/>
              </a:lnSpc>
            </a:pPr>
            <a:r>
              <a:rPr lang="de-DE" sz="1600" dirty="0">
                <a:latin typeface="Trebuchet MS" panose="020B0603020202020204" pitchFamily="34" charset="0"/>
              </a:rPr>
              <a:t>„Hülle deinen Bauch und deine Rippen“, sagte der Fuchs, „in eine frisch abgezogene Wolfshaut, so wirst du schnell wieder gesund.“ Erfreut über dieses Rezept, ließ der Löwe dem Wolf bei lebendigem Leib die Haut abziehen. Dabei raunte der Fuchs dem Wolf zu: „Wie du mir, so ich dir.“</a:t>
            </a:r>
          </a:p>
        </p:txBody>
      </p:sp>
      <p:sp>
        <p:nvSpPr>
          <p:cNvPr id="23" name="Textfeld 22">
            <a:extLst>
              <a:ext uri="{FF2B5EF4-FFF2-40B4-BE49-F238E27FC236}">
                <a16:creationId xmlns:a16="http://schemas.microsoft.com/office/drawing/2014/main" id="{B1F70A18-3897-4ABA-A5B3-972BE6FBBA15}"/>
              </a:ext>
            </a:extLst>
          </p:cNvPr>
          <p:cNvSpPr txBox="1"/>
          <p:nvPr/>
        </p:nvSpPr>
        <p:spPr>
          <a:xfrm>
            <a:off x="6246707" y="5420047"/>
            <a:ext cx="5781312" cy="970458"/>
          </a:xfrm>
          <a:prstGeom prst="rect">
            <a:avLst/>
          </a:prstGeom>
          <a:noFill/>
        </p:spPr>
        <p:txBody>
          <a:bodyPr wrap="square" rtlCol="0">
            <a:spAutoFit/>
          </a:bodyPr>
          <a:lstStyle/>
          <a:p>
            <a:pPr>
              <a:lnSpc>
                <a:spcPct val="150000"/>
              </a:lnSpc>
            </a:pPr>
            <a:r>
              <a:rPr lang="de-DE" sz="1600" dirty="0">
                <a:latin typeface="Trebuchet MS" panose="020B0603020202020204" pitchFamily="34" charset="0"/>
              </a:rPr>
              <a:t>Wir lernen: Wer andern eine Grube gräbt, fällt selbst hinein. </a:t>
            </a:r>
          </a:p>
          <a:p>
            <a:pPr>
              <a:lnSpc>
                <a:spcPct val="150000"/>
              </a:lnSpc>
            </a:pPr>
            <a:endParaRPr lang="de-DE" sz="800" dirty="0">
              <a:latin typeface="Trebuchet MS" panose="020B0603020202020204" pitchFamily="34" charset="0"/>
            </a:endParaRPr>
          </a:p>
          <a:p>
            <a:pPr>
              <a:lnSpc>
                <a:spcPct val="150000"/>
              </a:lnSpc>
            </a:pPr>
            <a:r>
              <a:rPr lang="de-DE" sz="1600" dirty="0">
                <a:latin typeface="Trebuchet MS" panose="020B0603020202020204" pitchFamily="34" charset="0"/>
              </a:rPr>
              <a:t>Fabel von Äsop - </a:t>
            </a:r>
            <a:r>
              <a:rPr lang="de-DE" sz="1600" dirty="0">
                <a:solidFill>
                  <a:srgbClr val="FF0000"/>
                </a:solidFill>
                <a:latin typeface="Trebuchet MS" panose="020B0603020202020204" pitchFamily="34" charset="0"/>
              </a:rPr>
              <a:t>Ende</a:t>
            </a:r>
          </a:p>
        </p:txBody>
      </p:sp>
      <p:sp>
        <p:nvSpPr>
          <p:cNvPr id="2" name="Textfeld 1">
            <a:extLst>
              <a:ext uri="{FF2B5EF4-FFF2-40B4-BE49-F238E27FC236}">
                <a16:creationId xmlns:a16="http://schemas.microsoft.com/office/drawing/2014/main" id="{190BFAA5-275D-ACE2-40FA-E58BC1C3D9A0}"/>
              </a:ext>
            </a:extLst>
          </p:cNvPr>
          <p:cNvSpPr txBox="1"/>
          <p:nvPr/>
        </p:nvSpPr>
        <p:spPr>
          <a:xfrm>
            <a:off x="190500" y="6724134"/>
            <a:ext cx="4400564" cy="184666"/>
          </a:xfrm>
          <a:prstGeom prst="rect">
            <a:avLst/>
          </a:prstGeom>
          <a:noFill/>
        </p:spPr>
        <p:txBody>
          <a:bodyPr vert="horz" wrap="none" rtlCol="0">
            <a:spAutoFit/>
          </a:bodyPr>
          <a:lstStyle/>
          <a:p>
            <a:r>
              <a:rPr lang="de-DE" sz="600">
                <a:latin typeface="Trebuchet MS" panose="020B0603020202020204" pitchFamily="34" charset="0"/>
              </a:rPr>
              <a:t>C:\Users\Master\OneDrive\01 Übungsdateien\Am Anfang\Lernstands-Tests\Lesegeschwindigkeit - Klasse 3-4 2.pptx - Seite 2</a:t>
            </a:r>
          </a:p>
        </p:txBody>
      </p:sp>
    </p:spTree>
    <p:extLst>
      <p:ext uri="{BB962C8B-B14F-4D97-AF65-F5344CB8AC3E}">
        <p14:creationId xmlns:p14="http://schemas.microsoft.com/office/powerpoint/2010/main" val="37805821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feld 6">
            <a:extLst>
              <a:ext uri="{FF2B5EF4-FFF2-40B4-BE49-F238E27FC236}">
                <a16:creationId xmlns:a16="http://schemas.microsoft.com/office/drawing/2014/main" id="{F7F417CB-178F-49E5-831D-C67769212F5C}"/>
              </a:ext>
            </a:extLst>
          </p:cNvPr>
          <p:cNvSpPr txBox="1"/>
          <p:nvPr/>
        </p:nvSpPr>
        <p:spPr>
          <a:xfrm>
            <a:off x="171881" y="86594"/>
            <a:ext cx="6096000" cy="523220"/>
          </a:xfrm>
          <a:prstGeom prst="rect">
            <a:avLst/>
          </a:prstGeom>
          <a:noFill/>
        </p:spPr>
        <p:txBody>
          <a:bodyPr wrap="square">
            <a:spAutoFit/>
          </a:bodyPr>
          <a:lstStyle/>
          <a:p>
            <a:pPr marL="0" marR="0" lvl="0" indent="0" algn="l" defTabSz="914400" rtl="0" eaLnBrk="1" fontAlgn="auto" latinLnBrk="0" hangingPunct="1">
              <a:spcBef>
                <a:spcPts val="0"/>
              </a:spcBef>
              <a:spcAft>
                <a:spcPts val="0"/>
              </a:spcAft>
              <a:buClrTx/>
              <a:buSzTx/>
              <a:buFontTx/>
              <a:buNone/>
              <a:tabLst/>
              <a:defRPr/>
            </a:pPr>
            <a:r>
              <a:rPr kumimoji="0" lang="de-DE" sz="2800" b="1" i="0" u="none" strike="noStrike" kern="1200" cap="none" spc="0" normalizeH="0" baseline="0" noProof="0" dirty="0">
                <a:ln>
                  <a:noFill/>
                </a:ln>
                <a:solidFill>
                  <a:schemeClr val="accent1"/>
                </a:solidFill>
                <a:effectLst/>
                <a:uLnTx/>
                <a:uFillTx/>
                <a:latin typeface="Trebuchet MS" panose="020B0603020202020204" pitchFamily="34" charset="0"/>
                <a:ea typeface="+mn-ea"/>
                <a:cs typeface="+mn-cs"/>
              </a:rPr>
              <a:t>Geschichte Teil 1 von 4</a:t>
            </a:r>
          </a:p>
        </p:txBody>
      </p:sp>
      <p:sp>
        <p:nvSpPr>
          <p:cNvPr id="8" name="Foliennummernplatzhalter 2">
            <a:extLst>
              <a:ext uri="{FF2B5EF4-FFF2-40B4-BE49-F238E27FC236}">
                <a16:creationId xmlns:a16="http://schemas.microsoft.com/office/drawing/2014/main" id="{A9C27718-19A4-4DAD-A0C8-99C2B6C6D73D}"/>
              </a:ext>
            </a:extLst>
          </p:cNvPr>
          <p:cNvSpPr>
            <a:spLocks noGrp="1"/>
          </p:cNvSpPr>
          <p:nvPr>
            <p:ph type="sldNum" sz="quarter" idx="12"/>
          </p:nvPr>
        </p:nvSpPr>
        <p:spPr>
          <a:xfrm>
            <a:off x="9188691" y="66229"/>
            <a:ext cx="2743200" cy="365125"/>
          </a:xfrm>
        </p:spPr>
        <p:txBody>
          <a:bodyPr/>
          <a:lstStyle/>
          <a:p>
            <a:fld id="{C9CD412D-C60F-4771-A1CB-FFD7B5773953}" type="slidenum">
              <a:rPr lang="de-DE" sz="1400" smtClean="0">
                <a:latin typeface="Trebuchet MS" panose="020B0603020202020204" pitchFamily="34" charset="0"/>
              </a:rPr>
              <a:pPr/>
              <a:t>3</a:t>
            </a:fld>
            <a:endParaRPr lang="de-DE" sz="1400" dirty="0">
              <a:latin typeface="Trebuchet MS" panose="020B0603020202020204" pitchFamily="34" charset="0"/>
            </a:endParaRPr>
          </a:p>
        </p:txBody>
      </p:sp>
      <p:sp>
        <p:nvSpPr>
          <p:cNvPr id="5" name="Textfeld 4">
            <a:extLst>
              <a:ext uri="{FF2B5EF4-FFF2-40B4-BE49-F238E27FC236}">
                <a16:creationId xmlns:a16="http://schemas.microsoft.com/office/drawing/2014/main" id="{AFF3683E-1437-4C63-BF20-493D216D5872}"/>
              </a:ext>
            </a:extLst>
          </p:cNvPr>
          <p:cNvSpPr txBox="1"/>
          <p:nvPr/>
        </p:nvSpPr>
        <p:spPr>
          <a:xfrm>
            <a:off x="171880" y="909834"/>
            <a:ext cx="9223911" cy="5368521"/>
          </a:xfrm>
          <a:prstGeom prst="rect">
            <a:avLst/>
          </a:prstGeom>
          <a:noFill/>
        </p:spPr>
        <p:txBody>
          <a:bodyPr wrap="square" rtlCol="0">
            <a:spAutoFit/>
          </a:bodyPr>
          <a:lstStyle/>
          <a:p>
            <a:pPr>
              <a:lnSpc>
                <a:spcPct val="150000"/>
              </a:lnSpc>
            </a:pPr>
            <a:r>
              <a:rPr lang="de-DE" sz="2800" b="1" dirty="0">
                <a:solidFill>
                  <a:srgbClr val="FF0000"/>
                </a:solidFill>
                <a:latin typeface="Trebuchet MS" panose="020B0603020202020204" pitchFamily="34" charset="0"/>
              </a:rPr>
              <a:t>Start –</a:t>
            </a:r>
            <a:r>
              <a:rPr lang="de-DE" sz="2800" b="1" dirty="0">
                <a:latin typeface="Trebuchet MS" panose="020B0603020202020204" pitchFamily="34" charset="0"/>
              </a:rPr>
              <a:t> Der Löwe, der Wolf und der Fuchs</a:t>
            </a:r>
          </a:p>
          <a:p>
            <a:pPr>
              <a:lnSpc>
                <a:spcPct val="150000"/>
              </a:lnSpc>
            </a:pPr>
            <a:endParaRPr lang="de-DE" sz="800" dirty="0">
              <a:latin typeface="Trebuchet MS" panose="020B0603020202020204" pitchFamily="34" charset="0"/>
            </a:endParaRPr>
          </a:p>
          <a:p>
            <a:pPr>
              <a:lnSpc>
                <a:spcPct val="150000"/>
              </a:lnSpc>
            </a:pPr>
            <a:r>
              <a:rPr lang="de-DE" sz="2800" dirty="0">
                <a:latin typeface="Trebuchet MS" panose="020B0603020202020204" pitchFamily="34" charset="0"/>
              </a:rPr>
              <a:t>Der Löwe, der König der Tiere, lag krank in seiner Höhle. Alle Tiere besuchten ihn, nur der Fuchs zögerte. Der Wolf, der Todfeind des Fuchses, ergriff diese Gelegenheit, um dem Fuchs zu schaden. Der Wolf ging zum Löwen und klagte den Fuchs an. Er sagte, der Fuchs verachte seinen König und sei zu stolz, ihm den schuldigen Krankenbesuch zu machen. </a:t>
            </a:r>
          </a:p>
        </p:txBody>
      </p:sp>
      <p:sp>
        <p:nvSpPr>
          <p:cNvPr id="2" name="Textfeld 1">
            <a:extLst>
              <a:ext uri="{FF2B5EF4-FFF2-40B4-BE49-F238E27FC236}">
                <a16:creationId xmlns:a16="http://schemas.microsoft.com/office/drawing/2014/main" id="{27EB7C12-33C5-9593-590E-C2578A7382CB}"/>
              </a:ext>
            </a:extLst>
          </p:cNvPr>
          <p:cNvSpPr txBox="1"/>
          <p:nvPr/>
        </p:nvSpPr>
        <p:spPr>
          <a:xfrm>
            <a:off x="190500" y="6724134"/>
            <a:ext cx="4400564" cy="184666"/>
          </a:xfrm>
          <a:prstGeom prst="rect">
            <a:avLst/>
          </a:prstGeom>
          <a:noFill/>
        </p:spPr>
        <p:txBody>
          <a:bodyPr vert="horz" wrap="none" rtlCol="0">
            <a:spAutoFit/>
          </a:bodyPr>
          <a:lstStyle/>
          <a:p>
            <a:r>
              <a:rPr lang="de-DE" sz="600">
                <a:latin typeface="Trebuchet MS" panose="020B0603020202020204" pitchFamily="34" charset="0"/>
              </a:rPr>
              <a:t>C:\Users\Master\OneDrive\01 Übungsdateien\Am Anfang\Lernstands-Tests\Lesegeschwindigkeit - Klasse 3-4 2.pptx - Seite 3</a:t>
            </a:r>
          </a:p>
        </p:txBody>
      </p:sp>
    </p:spTree>
    <p:extLst>
      <p:ext uri="{BB962C8B-B14F-4D97-AF65-F5344CB8AC3E}">
        <p14:creationId xmlns:p14="http://schemas.microsoft.com/office/powerpoint/2010/main" val="23197460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2">
            <a:extLst>
              <a:ext uri="{FF2B5EF4-FFF2-40B4-BE49-F238E27FC236}">
                <a16:creationId xmlns:a16="http://schemas.microsoft.com/office/drawing/2014/main" id="{C31A5908-7051-494C-9E88-6C1B47A46B67}"/>
              </a:ext>
            </a:extLst>
          </p:cNvPr>
          <p:cNvSpPr>
            <a:spLocks noGrp="1"/>
          </p:cNvSpPr>
          <p:nvPr>
            <p:ph type="sldNum" sz="quarter" idx="12"/>
          </p:nvPr>
        </p:nvSpPr>
        <p:spPr>
          <a:xfrm>
            <a:off x="9188691" y="66229"/>
            <a:ext cx="2743200" cy="365125"/>
          </a:xfrm>
        </p:spPr>
        <p:txBody>
          <a:bodyPr/>
          <a:lstStyle/>
          <a:p>
            <a:fld id="{C9CD412D-C60F-4771-A1CB-FFD7B5773953}" type="slidenum">
              <a:rPr lang="de-DE" sz="1400" smtClean="0">
                <a:latin typeface="Trebuchet MS" panose="020B0603020202020204" pitchFamily="34" charset="0"/>
              </a:rPr>
              <a:pPr/>
              <a:t>4</a:t>
            </a:fld>
            <a:endParaRPr lang="de-DE" sz="1400" dirty="0">
              <a:latin typeface="Trebuchet MS" panose="020B0603020202020204" pitchFamily="34" charset="0"/>
            </a:endParaRPr>
          </a:p>
        </p:txBody>
      </p:sp>
      <p:sp>
        <p:nvSpPr>
          <p:cNvPr id="5" name="Textfeld 4">
            <a:extLst>
              <a:ext uri="{FF2B5EF4-FFF2-40B4-BE49-F238E27FC236}">
                <a16:creationId xmlns:a16="http://schemas.microsoft.com/office/drawing/2014/main" id="{3FBCDD46-616F-4E36-B163-FBFBD293195C}"/>
              </a:ext>
            </a:extLst>
          </p:cNvPr>
          <p:cNvSpPr txBox="1"/>
          <p:nvPr/>
        </p:nvSpPr>
        <p:spPr>
          <a:xfrm>
            <a:off x="171881" y="86594"/>
            <a:ext cx="6096000" cy="523220"/>
          </a:xfrm>
          <a:prstGeom prst="rect">
            <a:avLst/>
          </a:prstGeom>
          <a:noFill/>
        </p:spPr>
        <p:txBody>
          <a:bodyPr wrap="square">
            <a:spAutoFit/>
          </a:bodyPr>
          <a:lstStyle/>
          <a:p>
            <a:pPr marL="0" marR="0" lvl="0" indent="0" algn="l" defTabSz="914400" rtl="0" eaLnBrk="1" fontAlgn="auto" latinLnBrk="0" hangingPunct="1">
              <a:spcBef>
                <a:spcPts val="0"/>
              </a:spcBef>
              <a:spcAft>
                <a:spcPts val="0"/>
              </a:spcAft>
              <a:buClrTx/>
              <a:buSzTx/>
              <a:buFontTx/>
              <a:buNone/>
              <a:tabLst/>
              <a:defRPr/>
            </a:pPr>
            <a:r>
              <a:rPr kumimoji="0" lang="de-DE" sz="2800" b="1" i="0" u="none" strike="noStrike" kern="1200" cap="none" spc="0" normalizeH="0" baseline="0" noProof="0" dirty="0">
                <a:ln>
                  <a:noFill/>
                </a:ln>
                <a:solidFill>
                  <a:schemeClr val="accent1"/>
                </a:solidFill>
                <a:effectLst/>
                <a:uLnTx/>
                <a:uFillTx/>
                <a:latin typeface="Trebuchet MS" panose="020B0603020202020204" pitchFamily="34" charset="0"/>
                <a:ea typeface="+mn-ea"/>
                <a:cs typeface="+mn-cs"/>
              </a:rPr>
              <a:t>Geschichte Teil 2 von 4</a:t>
            </a:r>
          </a:p>
        </p:txBody>
      </p:sp>
      <p:sp>
        <p:nvSpPr>
          <p:cNvPr id="6" name="Textfeld 5">
            <a:extLst>
              <a:ext uri="{FF2B5EF4-FFF2-40B4-BE49-F238E27FC236}">
                <a16:creationId xmlns:a16="http://schemas.microsoft.com/office/drawing/2014/main" id="{6EA6782F-5AD1-46F9-92AF-2629CFF8B207}"/>
              </a:ext>
            </a:extLst>
          </p:cNvPr>
          <p:cNvSpPr txBox="1"/>
          <p:nvPr/>
        </p:nvSpPr>
        <p:spPr>
          <a:xfrm>
            <a:off x="3962007" y="1005673"/>
            <a:ext cx="7938449" cy="5183855"/>
          </a:xfrm>
          <a:prstGeom prst="rect">
            <a:avLst/>
          </a:prstGeom>
          <a:noFill/>
        </p:spPr>
        <p:txBody>
          <a:bodyPr wrap="square" rtlCol="0">
            <a:spAutoFit/>
          </a:bodyPr>
          <a:lstStyle/>
          <a:p>
            <a:pPr>
              <a:lnSpc>
                <a:spcPct val="150000"/>
              </a:lnSpc>
            </a:pPr>
            <a:r>
              <a:rPr lang="de-DE" sz="2800" dirty="0">
                <a:latin typeface="Trebuchet MS" panose="020B0603020202020204" pitchFamily="34" charset="0"/>
              </a:rPr>
              <a:t>Noch während der Wolf sprach, kam der Fuchs dazu. Dem Schluss der Rede des Wolfs entnahm er, dass er verleumdet worden sei. Der Fuchs bemerkte den Zorn des Löwen und überlegte sich schnell eine List für seine Verteidigung. Demütig bat er den Löwen, reden zu dürfen. Der Löwe erteilte dem Fuchs die Erlaubnis zu sprechen, und der Fuchs sagte:</a:t>
            </a:r>
          </a:p>
        </p:txBody>
      </p:sp>
      <p:sp>
        <p:nvSpPr>
          <p:cNvPr id="2" name="Textfeld 1">
            <a:extLst>
              <a:ext uri="{FF2B5EF4-FFF2-40B4-BE49-F238E27FC236}">
                <a16:creationId xmlns:a16="http://schemas.microsoft.com/office/drawing/2014/main" id="{E54BB8A5-142E-D3BF-88E8-760B084F147F}"/>
              </a:ext>
            </a:extLst>
          </p:cNvPr>
          <p:cNvSpPr txBox="1"/>
          <p:nvPr/>
        </p:nvSpPr>
        <p:spPr>
          <a:xfrm>
            <a:off x="190500" y="6724134"/>
            <a:ext cx="4400564" cy="184666"/>
          </a:xfrm>
          <a:prstGeom prst="rect">
            <a:avLst/>
          </a:prstGeom>
          <a:noFill/>
        </p:spPr>
        <p:txBody>
          <a:bodyPr vert="horz" wrap="none" rtlCol="0">
            <a:spAutoFit/>
          </a:bodyPr>
          <a:lstStyle/>
          <a:p>
            <a:r>
              <a:rPr lang="de-DE" sz="600">
                <a:latin typeface="Trebuchet MS" panose="020B0603020202020204" pitchFamily="34" charset="0"/>
              </a:rPr>
              <a:t>C:\Users\Master\OneDrive\01 Übungsdateien\Am Anfang\Lernstands-Tests\Lesegeschwindigkeit - Klasse 3-4 2.pptx - Seite 4</a:t>
            </a:r>
          </a:p>
        </p:txBody>
      </p:sp>
    </p:spTree>
    <p:extLst>
      <p:ext uri="{BB962C8B-B14F-4D97-AF65-F5344CB8AC3E}">
        <p14:creationId xmlns:p14="http://schemas.microsoft.com/office/powerpoint/2010/main" val="12278742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2">
            <a:extLst>
              <a:ext uri="{FF2B5EF4-FFF2-40B4-BE49-F238E27FC236}">
                <a16:creationId xmlns:a16="http://schemas.microsoft.com/office/drawing/2014/main" id="{64FDCDC4-8D77-447C-8200-B12874B15038}"/>
              </a:ext>
            </a:extLst>
          </p:cNvPr>
          <p:cNvSpPr>
            <a:spLocks noGrp="1"/>
          </p:cNvSpPr>
          <p:nvPr>
            <p:ph type="sldNum" sz="quarter" idx="12"/>
          </p:nvPr>
        </p:nvSpPr>
        <p:spPr>
          <a:xfrm>
            <a:off x="9188691" y="66229"/>
            <a:ext cx="2743200" cy="365125"/>
          </a:xfrm>
        </p:spPr>
        <p:txBody>
          <a:bodyPr/>
          <a:lstStyle/>
          <a:p>
            <a:fld id="{C9CD412D-C60F-4771-A1CB-FFD7B5773953}" type="slidenum">
              <a:rPr lang="de-DE" sz="1400" smtClean="0">
                <a:latin typeface="Trebuchet MS" panose="020B0603020202020204" pitchFamily="34" charset="0"/>
              </a:rPr>
              <a:pPr/>
              <a:t>5</a:t>
            </a:fld>
            <a:endParaRPr lang="de-DE" sz="1400" dirty="0">
              <a:latin typeface="Trebuchet MS" panose="020B0603020202020204" pitchFamily="34" charset="0"/>
            </a:endParaRPr>
          </a:p>
        </p:txBody>
      </p:sp>
      <p:sp>
        <p:nvSpPr>
          <p:cNvPr id="5" name="Textfeld 4">
            <a:extLst>
              <a:ext uri="{FF2B5EF4-FFF2-40B4-BE49-F238E27FC236}">
                <a16:creationId xmlns:a16="http://schemas.microsoft.com/office/drawing/2014/main" id="{5F10A1A3-D683-404E-9CD9-B7695A3B9EDE}"/>
              </a:ext>
            </a:extLst>
          </p:cNvPr>
          <p:cNvSpPr txBox="1"/>
          <p:nvPr/>
        </p:nvSpPr>
        <p:spPr>
          <a:xfrm>
            <a:off x="171881" y="86594"/>
            <a:ext cx="6096000" cy="523220"/>
          </a:xfrm>
          <a:prstGeom prst="rect">
            <a:avLst/>
          </a:prstGeom>
          <a:noFill/>
        </p:spPr>
        <p:txBody>
          <a:bodyPr wrap="square">
            <a:spAutoFit/>
          </a:bodyPr>
          <a:lstStyle/>
          <a:p>
            <a:pPr marL="0" marR="0" lvl="0" indent="0" algn="l" defTabSz="914400" rtl="0" eaLnBrk="1" fontAlgn="auto" latinLnBrk="0" hangingPunct="1">
              <a:spcBef>
                <a:spcPts val="0"/>
              </a:spcBef>
              <a:spcAft>
                <a:spcPts val="0"/>
              </a:spcAft>
              <a:buClrTx/>
              <a:buSzTx/>
              <a:buFontTx/>
              <a:buNone/>
              <a:tabLst/>
              <a:defRPr/>
            </a:pPr>
            <a:r>
              <a:rPr kumimoji="0" lang="de-DE" sz="2800" b="1" i="0" u="none" strike="noStrike" kern="1200" cap="none" spc="0" normalizeH="0" baseline="0" noProof="0" dirty="0">
                <a:ln>
                  <a:noFill/>
                </a:ln>
                <a:solidFill>
                  <a:schemeClr val="accent1"/>
                </a:solidFill>
                <a:effectLst/>
                <a:uLnTx/>
                <a:uFillTx/>
                <a:latin typeface="Trebuchet MS" panose="020B0603020202020204" pitchFamily="34" charset="0"/>
                <a:ea typeface="+mn-ea"/>
                <a:cs typeface="+mn-cs"/>
              </a:rPr>
              <a:t>Geschichte Teil 3 von 4</a:t>
            </a:r>
          </a:p>
        </p:txBody>
      </p:sp>
      <p:sp>
        <p:nvSpPr>
          <p:cNvPr id="6" name="Textfeld 5">
            <a:extLst>
              <a:ext uri="{FF2B5EF4-FFF2-40B4-BE49-F238E27FC236}">
                <a16:creationId xmlns:a16="http://schemas.microsoft.com/office/drawing/2014/main" id="{689892D8-5792-4992-835D-DE7F98C7134D}"/>
              </a:ext>
            </a:extLst>
          </p:cNvPr>
          <p:cNvSpPr txBox="1"/>
          <p:nvPr/>
        </p:nvSpPr>
        <p:spPr>
          <a:xfrm>
            <a:off x="171880" y="989346"/>
            <a:ext cx="8203493" cy="5183855"/>
          </a:xfrm>
          <a:prstGeom prst="rect">
            <a:avLst/>
          </a:prstGeom>
          <a:noFill/>
        </p:spPr>
        <p:txBody>
          <a:bodyPr wrap="square" rtlCol="0">
            <a:spAutoFit/>
          </a:bodyPr>
          <a:lstStyle/>
          <a:p>
            <a:pPr>
              <a:lnSpc>
                <a:spcPct val="150000"/>
              </a:lnSpc>
            </a:pPr>
            <a:r>
              <a:rPr lang="de-DE" sz="2800" dirty="0">
                <a:latin typeface="Trebuchet MS" panose="020B0603020202020204" pitchFamily="34" charset="0"/>
              </a:rPr>
              <a:t>„Gibt es wohl ein Tier, das mehr um das Leben unseres gütigen Königs besorgt wäre als ich? Kaum hatte ich Kunde von Eurer Krankheit erhalten, als ich ach schon unermüdlich nach einem Mittel suchte, Eure Gesundheit wieder herzustellen. Endlich habe ich es gefunden.“ </a:t>
            </a:r>
            <a:r>
              <a:rPr kumimoji="0" lang="de-DE" sz="28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Bei dieser Rede legte sich der Zorn des Löwen und er fragte schnell, was das für ein Mittel sei. </a:t>
            </a:r>
            <a:endParaRPr lang="de-DE" sz="2800" dirty="0">
              <a:latin typeface="Trebuchet MS" panose="020B0603020202020204" pitchFamily="34" charset="0"/>
            </a:endParaRPr>
          </a:p>
        </p:txBody>
      </p:sp>
      <p:sp>
        <p:nvSpPr>
          <p:cNvPr id="2" name="Textfeld 1">
            <a:extLst>
              <a:ext uri="{FF2B5EF4-FFF2-40B4-BE49-F238E27FC236}">
                <a16:creationId xmlns:a16="http://schemas.microsoft.com/office/drawing/2014/main" id="{23A8ED73-9918-63F5-E574-138E51B372EF}"/>
              </a:ext>
            </a:extLst>
          </p:cNvPr>
          <p:cNvSpPr txBox="1"/>
          <p:nvPr/>
        </p:nvSpPr>
        <p:spPr>
          <a:xfrm>
            <a:off x="190500" y="6724134"/>
            <a:ext cx="4400564" cy="184666"/>
          </a:xfrm>
          <a:prstGeom prst="rect">
            <a:avLst/>
          </a:prstGeom>
          <a:noFill/>
        </p:spPr>
        <p:txBody>
          <a:bodyPr vert="horz" wrap="none" rtlCol="0">
            <a:spAutoFit/>
          </a:bodyPr>
          <a:lstStyle/>
          <a:p>
            <a:r>
              <a:rPr lang="de-DE" sz="600">
                <a:latin typeface="Trebuchet MS" panose="020B0603020202020204" pitchFamily="34" charset="0"/>
              </a:rPr>
              <a:t>C:\Users\Master\OneDrive\01 Übungsdateien\Am Anfang\Lernstands-Tests\Lesegeschwindigkeit - Klasse 3-4 2.pptx - Seite 5</a:t>
            </a:r>
          </a:p>
        </p:txBody>
      </p:sp>
    </p:spTree>
    <p:extLst>
      <p:ext uri="{BB962C8B-B14F-4D97-AF65-F5344CB8AC3E}">
        <p14:creationId xmlns:p14="http://schemas.microsoft.com/office/powerpoint/2010/main" val="30318840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2">
            <a:extLst>
              <a:ext uri="{FF2B5EF4-FFF2-40B4-BE49-F238E27FC236}">
                <a16:creationId xmlns:a16="http://schemas.microsoft.com/office/drawing/2014/main" id="{F5720932-694C-412E-8D17-2347868BA8D1}"/>
              </a:ext>
            </a:extLst>
          </p:cNvPr>
          <p:cNvSpPr>
            <a:spLocks noGrp="1"/>
          </p:cNvSpPr>
          <p:nvPr>
            <p:ph type="sldNum" sz="quarter" idx="12"/>
          </p:nvPr>
        </p:nvSpPr>
        <p:spPr>
          <a:xfrm>
            <a:off x="9188691" y="66229"/>
            <a:ext cx="2743200" cy="365125"/>
          </a:xfrm>
        </p:spPr>
        <p:txBody>
          <a:bodyPr/>
          <a:lstStyle/>
          <a:p>
            <a:fld id="{C9CD412D-C60F-4771-A1CB-FFD7B5773953}" type="slidenum">
              <a:rPr lang="de-DE" sz="1400" smtClean="0">
                <a:latin typeface="Trebuchet MS" panose="020B0603020202020204" pitchFamily="34" charset="0"/>
              </a:rPr>
              <a:pPr/>
              <a:t>6</a:t>
            </a:fld>
            <a:endParaRPr lang="de-DE" sz="1400" dirty="0">
              <a:latin typeface="Trebuchet MS" panose="020B0603020202020204" pitchFamily="34" charset="0"/>
            </a:endParaRPr>
          </a:p>
        </p:txBody>
      </p:sp>
      <p:sp>
        <p:nvSpPr>
          <p:cNvPr id="5" name="Textfeld 4">
            <a:extLst>
              <a:ext uri="{FF2B5EF4-FFF2-40B4-BE49-F238E27FC236}">
                <a16:creationId xmlns:a16="http://schemas.microsoft.com/office/drawing/2014/main" id="{43A2D4B1-00CA-4432-A021-73E30BECC975}"/>
              </a:ext>
            </a:extLst>
          </p:cNvPr>
          <p:cNvSpPr txBox="1"/>
          <p:nvPr/>
        </p:nvSpPr>
        <p:spPr>
          <a:xfrm>
            <a:off x="171881" y="86594"/>
            <a:ext cx="6096000" cy="523220"/>
          </a:xfrm>
          <a:prstGeom prst="rect">
            <a:avLst/>
          </a:prstGeom>
          <a:noFill/>
        </p:spPr>
        <p:txBody>
          <a:bodyPr wrap="square">
            <a:spAutoFit/>
          </a:bodyPr>
          <a:lstStyle/>
          <a:p>
            <a:pPr marL="0" marR="0" lvl="0" indent="0" algn="l" defTabSz="914400" rtl="0" eaLnBrk="1" fontAlgn="auto" latinLnBrk="0" hangingPunct="1">
              <a:spcBef>
                <a:spcPts val="0"/>
              </a:spcBef>
              <a:spcAft>
                <a:spcPts val="0"/>
              </a:spcAft>
              <a:buClrTx/>
              <a:buSzTx/>
              <a:buFontTx/>
              <a:buNone/>
              <a:tabLst/>
              <a:defRPr/>
            </a:pPr>
            <a:r>
              <a:rPr kumimoji="0" lang="de-DE" sz="2800" b="1" i="0" u="none" strike="noStrike" kern="1200" cap="none" spc="0" normalizeH="0" baseline="0" noProof="0" dirty="0">
                <a:ln>
                  <a:noFill/>
                </a:ln>
                <a:solidFill>
                  <a:schemeClr val="accent1"/>
                </a:solidFill>
                <a:effectLst/>
                <a:uLnTx/>
                <a:uFillTx/>
                <a:latin typeface="Trebuchet MS" panose="020B0603020202020204" pitchFamily="34" charset="0"/>
                <a:ea typeface="+mn-ea"/>
                <a:cs typeface="+mn-cs"/>
              </a:rPr>
              <a:t>Geschichte Teil 4 von 4</a:t>
            </a:r>
          </a:p>
        </p:txBody>
      </p:sp>
      <p:sp>
        <p:nvSpPr>
          <p:cNvPr id="6" name="Textfeld 5">
            <a:extLst>
              <a:ext uri="{FF2B5EF4-FFF2-40B4-BE49-F238E27FC236}">
                <a16:creationId xmlns:a16="http://schemas.microsoft.com/office/drawing/2014/main" id="{C938FE32-BCEA-44E5-AE7E-1B35D6A01968}"/>
              </a:ext>
            </a:extLst>
          </p:cNvPr>
          <p:cNvSpPr txBox="1"/>
          <p:nvPr/>
        </p:nvSpPr>
        <p:spPr>
          <a:xfrm>
            <a:off x="2172961" y="964385"/>
            <a:ext cx="10045545" cy="5368521"/>
          </a:xfrm>
          <a:prstGeom prst="rect">
            <a:avLst/>
          </a:prstGeom>
          <a:noFill/>
        </p:spPr>
        <p:txBody>
          <a:bodyPr wrap="square" rtlCol="0">
            <a:spAutoFit/>
          </a:bodyPr>
          <a:lstStyle/>
          <a:p>
            <a:pPr>
              <a:lnSpc>
                <a:spcPct val="150000"/>
              </a:lnSpc>
            </a:pPr>
            <a:r>
              <a:rPr lang="de-DE" sz="2800" dirty="0">
                <a:latin typeface="Trebuchet MS" panose="020B0603020202020204" pitchFamily="34" charset="0"/>
              </a:rPr>
              <a:t>„Hülle deinen Bauch und deine Rippen“, sagte </a:t>
            </a:r>
          </a:p>
          <a:p>
            <a:pPr>
              <a:lnSpc>
                <a:spcPct val="150000"/>
              </a:lnSpc>
            </a:pPr>
            <a:r>
              <a:rPr lang="de-DE" sz="2800" dirty="0">
                <a:latin typeface="Trebuchet MS" panose="020B0603020202020204" pitchFamily="34" charset="0"/>
              </a:rPr>
              <a:t>der Fuchs, „in eine frisch abgezogene Wolfshaut, </a:t>
            </a:r>
          </a:p>
          <a:p>
            <a:pPr>
              <a:lnSpc>
                <a:spcPct val="150000"/>
              </a:lnSpc>
            </a:pPr>
            <a:r>
              <a:rPr lang="de-DE" sz="2800" dirty="0">
                <a:latin typeface="Trebuchet MS" panose="020B0603020202020204" pitchFamily="34" charset="0"/>
              </a:rPr>
              <a:t>so wirst du schnell wieder gesund.“ Erfreut über dieses Rezept, ließ der Löwe dem Wolf bei lebendigem Leib </a:t>
            </a:r>
          </a:p>
          <a:p>
            <a:pPr>
              <a:lnSpc>
                <a:spcPct val="150000"/>
              </a:lnSpc>
            </a:pPr>
            <a:r>
              <a:rPr lang="de-DE" sz="2800" dirty="0">
                <a:latin typeface="Trebuchet MS" panose="020B0603020202020204" pitchFamily="34" charset="0"/>
              </a:rPr>
              <a:t>die Haut abziehen. Dabei raunte der Fuchs dem Wolf zu: </a:t>
            </a:r>
          </a:p>
          <a:p>
            <a:pPr>
              <a:lnSpc>
                <a:spcPct val="150000"/>
              </a:lnSpc>
            </a:pPr>
            <a:r>
              <a:rPr lang="de-DE" sz="2800" dirty="0">
                <a:latin typeface="Trebuchet MS" panose="020B0603020202020204" pitchFamily="34" charset="0"/>
              </a:rPr>
              <a:t>„Wie du mir, so ich dir.“ </a:t>
            </a:r>
          </a:p>
          <a:p>
            <a:pPr>
              <a:lnSpc>
                <a:spcPct val="150000"/>
              </a:lnSpc>
            </a:pPr>
            <a:r>
              <a:rPr lang="de-DE" sz="2800" dirty="0">
                <a:latin typeface="Trebuchet MS" panose="020B0603020202020204" pitchFamily="34" charset="0"/>
              </a:rPr>
              <a:t>Wir lernen: Wer andern eine Grube gräbt, fällt selbst hinein. </a:t>
            </a:r>
          </a:p>
          <a:p>
            <a:pPr>
              <a:lnSpc>
                <a:spcPct val="150000"/>
              </a:lnSpc>
            </a:pPr>
            <a:endParaRPr lang="de-DE" sz="800" dirty="0">
              <a:latin typeface="Trebuchet MS" panose="020B0603020202020204" pitchFamily="34" charset="0"/>
            </a:endParaRPr>
          </a:p>
          <a:p>
            <a:pPr>
              <a:lnSpc>
                <a:spcPct val="150000"/>
              </a:lnSpc>
            </a:pPr>
            <a:r>
              <a:rPr lang="de-DE" sz="2800" dirty="0">
                <a:latin typeface="Trebuchet MS" panose="020B0603020202020204" pitchFamily="34" charset="0"/>
              </a:rPr>
              <a:t>Fabel von Äsop, bearbeitet von Siegbert Rudolph - </a:t>
            </a:r>
            <a:r>
              <a:rPr lang="de-DE" sz="2800" dirty="0">
                <a:solidFill>
                  <a:srgbClr val="FF0000"/>
                </a:solidFill>
                <a:latin typeface="Trebuchet MS" panose="020B0603020202020204" pitchFamily="34" charset="0"/>
              </a:rPr>
              <a:t>Ende</a:t>
            </a:r>
            <a:endParaRPr lang="de-DE" sz="2800" dirty="0">
              <a:latin typeface="Trebuchet MS" panose="020B0603020202020204" pitchFamily="34" charset="0"/>
            </a:endParaRPr>
          </a:p>
        </p:txBody>
      </p:sp>
      <p:sp>
        <p:nvSpPr>
          <p:cNvPr id="2" name="Textfeld 1">
            <a:extLst>
              <a:ext uri="{FF2B5EF4-FFF2-40B4-BE49-F238E27FC236}">
                <a16:creationId xmlns:a16="http://schemas.microsoft.com/office/drawing/2014/main" id="{734BC306-2E39-0429-34F2-2E4B0EFE2CD4}"/>
              </a:ext>
            </a:extLst>
          </p:cNvPr>
          <p:cNvSpPr txBox="1"/>
          <p:nvPr/>
        </p:nvSpPr>
        <p:spPr>
          <a:xfrm>
            <a:off x="190500" y="6724134"/>
            <a:ext cx="4400564" cy="184666"/>
          </a:xfrm>
          <a:prstGeom prst="rect">
            <a:avLst/>
          </a:prstGeom>
          <a:noFill/>
        </p:spPr>
        <p:txBody>
          <a:bodyPr vert="horz" wrap="none" rtlCol="0">
            <a:spAutoFit/>
          </a:bodyPr>
          <a:lstStyle/>
          <a:p>
            <a:r>
              <a:rPr lang="de-DE" sz="600">
                <a:latin typeface="Trebuchet MS" panose="020B0603020202020204" pitchFamily="34" charset="0"/>
              </a:rPr>
              <a:t>C:\Users\Master\OneDrive\01 Übungsdateien\Am Anfang\Lernstands-Tests\Lesegeschwindigkeit - Klasse 3-4 2.pptx - Seite 6</a:t>
            </a:r>
          </a:p>
        </p:txBody>
      </p:sp>
    </p:spTree>
    <p:extLst>
      <p:ext uri="{BB962C8B-B14F-4D97-AF65-F5344CB8AC3E}">
        <p14:creationId xmlns:p14="http://schemas.microsoft.com/office/powerpoint/2010/main" val="1395430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2">
            <a:extLst>
              <a:ext uri="{FF2B5EF4-FFF2-40B4-BE49-F238E27FC236}">
                <a16:creationId xmlns:a16="http://schemas.microsoft.com/office/drawing/2014/main" id="{0EAA3925-4197-459D-B12D-7E0D4ED905A5}"/>
              </a:ext>
            </a:extLst>
          </p:cNvPr>
          <p:cNvSpPr>
            <a:spLocks noGrp="1"/>
          </p:cNvSpPr>
          <p:nvPr>
            <p:ph type="sldNum" sz="quarter" idx="12"/>
          </p:nvPr>
        </p:nvSpPr>
        <p:spPr>
          <a:xfrm>
            <a:off x="9188691" y="66229"/>
            <a:ext cx="2743200" cy="365125"/>
          </a:xfrm>
        </p:spPr>
        <p:txBody>
          <a:bodyPr/>
          <a:lstStyle/>
          <a:p>
            <a:fld id="{C9CD412D-C60F-4771-A1CB-FFD7B5773953}" type="slidenum">
              <a:rPr lang="de-DE" sz="1400" smtClean="0">
                <a:latin typeface="Trebuchet MS" panose="020B0603020202020204" pitchFamily="34" charset="0"/>
              </a:rPr>
              <a:pPr/>
              <a:t>7</a:t>
            </a:fld>
            <a:endParaRPr lang="de-DE" sz="1400" dirty="0">
              <a:latin typeface="Trebuchet MS" panose="020B0603020202020204" pitchFamily="34" charset="0"/>
            </a:endParaRPr>
          </a:p>
        </p:txBody>
      </p:sp>
      <p:sp>
        <p:nvSpPr>
          <p:cNvPr id="3" name="Textfeld 2">
            <a:extLst>
              <a:ext uri="{FF2B5EF4-FFF2-40B4-BE49-F238E27FC236}">
                <a16:creationId xmlns:a16="http://schemas.microsoft.com/office/drawing/2014/main" id="{766C7572-1EB6-408C-B314-9819F798E005}"/>
              </a:ext>
            </a:extLst>
          </p:cNvPr>
          <p:cNvSpPr txBox="1"/>
          <p:nvPr/>
        </p:nvSpPr>
        <p:spPr>
          <a:xfrm>
            <a:off x="171880" y="43730"/>
            <a:ext cx="9788613" cy="954107"/>
          </a:xfrm>
          <a:prstGeom prst="rect">
            <a:avLst/>
          </a:prstGeom>
          <a:noFill/>
        </p:spPr>
        <p:txBody>
          <a:bodyPr wrap="square">
            <a:spAutoFit/>
          </a:bodyPr>
          <a:lstStyle/>
          <a:p>
            <a:pPr marL="0" marR="0" lvl="0" indent="0" algn="l" defTabSz="914400" rtl="0" eaLnBrk="1" fontAlgn="auto" latinLnBrk="0" hangingPunct="1">
              <a:spcBef>
                <a:spcPts val="0"/>
              </a:spcBef>
              <a:spcAft>
                <a:spcPts val="0"/>
              </a:spcAft>
              <a:buClrTx/>
              <a:buSzTx/>
              <a:buFontTx/>
              <a:buNone/>
              <a:tabLst/>
              <a:defRPr/>
            </a:pPr>
            <a:r>
              <a:rPr lang="de-DE" sz="2800" dirty="0">
                <a:latin typeface="Trebuchet MS" panose="020B0603020202020204" pitchFamily="34" charset="0"/>
              </a:rPr>
              <a:t>Fragen zum Text – </a:t>
            </a:r>
            <a:r>
              <a:rPr lang="de-DE" sz="2800" dirty="0">
                <a:solidFill>
                  <a:srgbClr val="FF0000"/>
                </a:solidFill>
                <a:latin typeface="Trebuchet MS" panose="020B0603020202020204" pitchFamily="34" charset="0"/>
              </a:rPr>
              <a:t>Klick auf den roten Punkt </a:t>
            </a:r>
          </a:p>
          <a:p>
            <a:pPr marL="0" marR="0" lvl="0" indent="0" algn="l" defTabSz="914400" rtl="0" eaLnBrk="1" fontAlgn="auto" latinLnBrk="0" hangingPunct="1">
              <a:spcBef>
                <a:spcPts val="0"/>
              </a:spcBef>
              <a:spcAft>
                <a:spcPts val="0"/>
              </a:spcAft>
              <a:buClrTx/>
              <a:buSzTx/>
              <a:buFontTx/>
              <a:buNone/>
              <a:tabLst/>
              <a:defRPr/>
            </a:pPr>
            <a:r>
              <a:rPr lang="de-DE" sz="2800" dirty="0">
                <a:solidFill>
                  <a:srgbClr val="FF0000"/>
                </a:solidFill>
                <a:latin typeface="Trebuchet MS" panose="020B0603020202020204" pitchFamily="34" charset="0"/>
              </a:rPr>
              <a:t>zur Kontrolle und für die nächste Frage!</a:t>
            </a:r>
          </a:p>
        </p:txBody>
      </p:sp>
      <p:sp>
        <p:nvSpPr>
          <p:cNvPr id="4" name="Textfeld 3">
            <a:extLst>
              <a:ext uri="{FF2B5EF4-FFF2-40B4-BE49-F238E27FC236}">
                <a16:creationId xmlns:a16="http://schemas.microsoft.com/office/drawing/2014/main" id="{F7A35F64-EDDA-4928-83FB-3042F2D8A10C}"/>
              </a:ext>
            </a:extLst>
          </p:cNvPr>
          <p:cNvSpPr txBox="1"/>
          <p:nvPr/>
        </p:nvSpPr>
        <p:spPr>
          <a:xfrm>
            <a:off x="208580" y="948974"/>
            <a:ext cx="4391009" cy="659540"/>
          </a:xfrm>
          <a:prstGeom prst="rect">
            <a:avLst/>
          </a:prstGeom>
          <a:noFill/>
        </p:spPr>
        <p:txBody>
          <a:bodyPr wrap="square" rtlCol="0">
            <a:spAutoFit/>
          </a:bodyPr>
          <a:lstStyle/>
          <a:p>
            <a:pPr>
              <a:lnSpc>
                <a:spcPct val="150000"/>
              </a:lnSpc>
            </a:pPr>
            <a:r>
              <a:rPr lang="de-DE" sz="2800" spc="-100" dirty="0">
                <a:latin typeface="Trebuchet MS" panose="020B0603020202020204" pitchFamily="34" charset="0"/>
              </a:rPr>
              <a:t>Welche Tiere kamen vor?</a:t>
            </a:r>
          </a:p>
        </p:txBody>
      </p:sp>
      <p:sp>
        <p:nvSpPr>
          <p:cNvPr id="6" name="Textfeld 5">
            <a:extLst>
              <a:ext uri="{FF2B5EF4-FFF2-40B4-BE49-F238E27FC236}">
                <a16:creationId xmlns:a16="http://schemas.microsoft.com/office/drawing/2014/main" id="{003B8CC4-1B20-4F28-8C97-282BF8D90182}"/>
              </a:ext>
            </a:extLst>
          </p:cNvPr>
          <p:cNvSpPr txBox="1"/>
          <p:nvPr/>
        </p:nvSpPr>
        <p:spPr>
          <a:xfrm>
            <a:off x="208580" y="1858043"/>
            <a:ext cx="4329464" cy="954107"/>
          </a:xfrm>
          <a:prstGeom prst="rect">
            <a:avLst/>
          </a:prstGeom>
          <a:noFill/>
        </p:spPr>
        <p:txBody>
          <a:bodyPr wrap="square" rtlCol="0">
            <a:spAutoFit/>
          </a:bodyPr>
          <a:lstStyle/>
          <a:p>
            <a:r>
              <a:rPr lang="de-DE" sz="2800" spc="-100" dirty="0">
                <a:latin typeface="Trebuchet MS" panose="020B0603020202020204" pitchFamily="34" charset="0"/>
              </a:rPr>
              <a:t>Wie war das Verhältnis </a:t>
            </a:r>
          </a:p>
          <a:p>
            <a:r>
              <a:rPr lang="de-DE" sz="2800" spc="-100" dirty="0">
                <a:latin typeface="Trebuchet MS" panose="020B0603020202020204" pitchFamily="34" charset="0"/>
              </a:rPr>
              <a:t>zwischen Wolf und Fuchs?</a:t>
            </a:r>
          </a:p>
        </p:txBody>
      </p:sp>
      <p:sp>
        <p:nvSpPr>
          <p:cNvPr id="7" name="Textfeld 6">
            <a:extLst>
              <a:ext uri="{FF2B5EF4-FFF2-40B4-BE49-F238E27FC236}">
                <a16:creationId xmlns:a16="http://schemas.microsoft.com/office/drawing/2014/main" id="{76711AAD-7F35-4FFD-966A-DB83DAFE8CDE}"/>
              </a:ext>
            </a:extLst>
          </p:cNvPr>
          <p:cNvSpPr txBox="1"/>
          <p:nvPr/>
        </p:nvSpPr>
        <p:spPr>
          <a:xfrm>
            <a:off x="208580" y="2875925"/>
            <a:ext cx="3951855" cy="659540"/>
          </a:xfrm>
          <a:prstGeom prst="rect">
            <a:avLst/>
          </a:prstGeom>
          <a:noFill/>
        </p:spPr>
        <p:txBody>
          <a:bodyPr wrap="square" rtlCol="0">
            <a:spAutoFit/>
          </a:bodyPr>
          <a:lstStyle/>
          <a:p>
            <a:pPr>
              <a:lnSpc>
                <a:spcPct val="150000"/>
              </a:lnSpc>
            </a:pPr>
            <a:r>
              <a:rPr lang="de-DE" sz="2800" spc="-100" dirty="0">
                <a:latin typeface="Trebuchet MS" panose="020B0603020202020204" pitchFamily="34" charset="0"/>
              </a:rPr>
              <a:t>Was machte der Wolf?</a:t>
            </a:r>
          </a:p>
        </p:txBody>
      </p:sp>
      <p:sp>
        <p:nvSpPr>
          <p:cNvPr id="8" name="Textfeld 7">
            <a:extLst>
              <a:ext uri="{FF2B5EF4-FFF2-40B4-BE49-F238E27FC236}">
                <a16:creationId xmlns:a16="http://schemas.microsoft.com/office/drawing/2014/main" id="{06DE9095-D40A-4DD5-81E0-ACE41EF81BC0}"/>
              </a:ext>
            </a:extLst>
          </p:cNvPr>
          <p:cNvSpPr txBox="1"/>
          <p:nvPr/>
        </p:nvSpPr>
        <p:spPr>
          <a:xfrm>
            <a:off x="208580" y="3783284"/>
            <a:ext cx="5118794" cy="659540"/>
          </a:xfrm>
          <a:prstGeom prst="rect">
            <a:avLst/>
          </a:prstGeom>
          <a:noFill/>
        </p:spPr>
        <p:txBody>
          <a:bodyPr wrap="square" rtlCol="0">
            <a:spAutoFit/>
          </a:bodyPr>
          <a:lstStyle/>
          <a:p>
            <a:pPr>
              <a:lnSpc>
                <a:spcPct val="150000"/>
              </a:lnSpc>
            </a:pPr>
            <a:r>
              <a:rPr lang="de-DE" sz="2800" spc="-100" dirty="0">
                <a:latin typeface="Trebuchet MS" panose="020B0603020202020204" pitchFamily="34" charset="0"/>
              </a:rPr>
              <a:t>Welche List ersann der Fuchs?</a:t>
            </a:r>
          </a:p>
        </p:txBody>
      </p:sp>
      <p:sp>
        <p:nvSpPr>
          <p:cNvPr id="9" name="Textfeld 8">
            <a:extLst>
              <a:ext uri="{FF2B5EF4-FFF2-40B4-BE49-F238E27FC236}">
                <a16:creationId xmlns:a16="http://schemas.microsoft.com/office/drawing/2014/main" id="{C34E5E21-0AF6-4C77-A0BE-E8EA8A376692}"/>
              </a:ext>
            </a:extLst>
          </p:cNvPr>
          <p:cNvSpPr txBox="1"/>
          <p:nvPr/>
        </p:nvSpPr>
        <p:spPr>
          <a:xfrm>
            <a:off x="208580" y="4915931"/>
            <a:ext cx="5118794" cy="659540"/>
          </a:xfrm>
          <a:prstGeom prst="rect">
            <a:avLst/>
          </a:prstGeom>
          <a:noFill/>
        </p:spPr>
        <p:txBody>
          <a:bodyPr wrap="square" rtlCol="0">
            <a:spAutoFit/>
          </a:bodyPr>
          <a:lstStyle/>
          <a:p>
            <a:pPr>
              <a:lnSpc>
                <a:spcPct val="150000"/>
              </a:lnSpc>
            </a:pPr>
            <a:r>
              <a:rPr lang="de-DE" sz="2800" spc="-100" dirty="0">
                <a:latin typeface="Trebuchet MS" panose="020B0603020202020204" pitchFamily="34" charset="0"/>
              </a:rPr>
              <a:t>Was lernen wir aus dieser Fabel?</a:t>
            </a:r>
          </a:p>
        </p:txBody>
      </p:sp>
      <p:sp>
        <p:nvSpPr>
          <p:cNvPr id="30" name="Ellipse 29">
            <a:extLst>
              <a:ext uri="{FF2B5EF4-FFF2-40B4-BE49-F238E27FC236}">
                <a16:creationId xmlns:a16="http://schemas.microsoft.com/office/drawing/2014/main" id="{778AD2E4-9AAC-42A7-B63E-E6FE5BF9A6B6}"/>
              </a:ext>
            </a:extLst>
          </p:cNvPr>
          <p:cNvSpPr/>
          <p:nvPr/>
        </p:nvSpPr>
        <p:spPr>
          <a:xfrm>
            <a:off x="5475440" y="1311745"/>
            <a:ext cx="142875" cy="142875"/>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sz="2000"/>
          </a:p>
        </p:txBody>
      </p:sp>
      <p:sp>
        <p:nvSpPr>
          <p:cNvPr id="32" name="Ellipse 31">
            <a:extLst>
              <a:ext uri="{FF2B5EF4-FFF2-40B4-BE49-F238E27FC236}">
                <a16:creationId xmlns:a16="http://schemas.microsoft.com/office/drawing/2014/main" id="{CECB070D-0149-431C-B38F-8EBE9CCA1CEF}"/>
              </a:ext>
            </a:extLst>
          </p:cNvPr>
          <p:cNvSpPr/>
          <p:nvPr/>
        </p:nvSpPr>
        <p:spPr>
          <a:xfrm>
            <a:off x="5475440" y="2102352"/>
            <a:ext cx="142875" cy="144462"/>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sz="2000"/>
          </a:p>
        </p:txBody>
      </p:sp>
      <p:sp>
        <p:nvSpPr>
          <p:cNvPr id="33" name="Ellipse 32">
            <a:extLst>
              <a:ext uri="{FF2B5EF4-FFF2-40B4-BE49-F238E27FC236}">
                <a16:creationId xmlns:a16="http://schemas.microsoft.com/office/drawing/2014/main" id="{544E9509-BC55-435E-97C6-680871BE39B7}"/>
              </a:ext>
            </a:extLst>
          </p:cNvPr>
          <p:cNvSpPr/>
          <p:nvPr/>
        </p:nvSpPr>
        <p:spPr>
          <a:xfrm>
            <a:off x="5475440" y="3192104"/>
            <a:ext cx="142875" cy="144462"/>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sz="2000"/>
          </a:p>
        </p:txBody>
      </p:sp>
      <p:sp>
        <p:nvSpPr>
          <p:cNvPr id="34" name="Ellipse 33">
            <a:extLst>
              <a:ext uri="{FF2B5EF4-FFF2-40B4-BE49-F238E27FC236}">
                <a16:creationId xmlns:a16="http://schemas.microsoft.com/office/drawing/2014/main" id="{A9D03A38-6D95-4CA4-A123-FA4EDAF10CB2}"/>
              </a:ext>
            </a:extLst>
          </p:cNvPr>
          <p:cNvSpPr/>
          <p:nvPr/>
        </p:nvSpPr>
        <p:spPr>
          <a:xfrm>
            <a:off x="5475440" y="4107077"/>
            <a:ext cx="142875" cy="142875"/>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sz="2000"/>
          </a:p>
        </p:txBody>
      </p:sp>
      <p:sp>
        <p:nvSpPr>
          <p:cNvPr id="35" name="Ellipse 34">
            <a:extLst>
              <a:ext uri="{FF2B5EF4-FFF2-40B4-BE49-F238E27FC236}">
                <a16:creationId xmlns:a16="http://schemas.microsoft.com/office/drawing/2014/main" id="{EF1CD571-20D8-4604-BAC4-5113D95F8DF5}"/>
              </a:ext>
            </a:extLst>
          </p:cNvPr>
          <p:cNvSpPr/>
          <p:nvPr/>
        </p:nvSpPr>
        <p:spPr>
          <a:xfrm>
            <a:off x="5475440" y="5245751"/>
            <a:ext cx="142875" cy="142875"/>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sz="2000"/>
          </a:p>
        </p:txBody>
      </p:sp>
      <p:sp>
        <p:nvSpPr>
          <p:cNvPr id="38" name="Textfeld 37">
            <a:extLst>
              <a:ext uri="{FF2B5EF4-FFF2-40B4-BE49-F238E27FC236}">
                <a16:creationId xmlns:a16="http://schemas.microsoft.com/office/drawing/2014/main" id="{E993694E-3E8F-4B15-B22E-6E00A17EA060}"/>
              </a:ext>
            </a:extLst>
          </p:cNvPr>
          <p:cNvSpPr txBox="1"/>
          <p:nvPr/>
        </p:nvSpPr>
        <p:spPr>
          <a:xfrm>
            <a:off x="5885797" y="1065195"/>
            <a:ext cx="4105260" cy="523220"/>
          </a:xfrm>
          <a:prstGeom prst="rect">
            <a:avLst/>
          </a:prstGeom>
          <a:noFill/>
        </p:spPr>
        <p:txBody>
          <a:bodyPr wrap="square" rtlCol="0">
            <a:spAutoFit/>
          </a:bodyPr>
          <a:lstStyle/>
          <a:p>
            <a:r>
              <a:rPr lang="de-DE" sz="2800" spc="-100" dirty="0">
                <a:solidFill>
                  <a:schemeClr val="accent1"/>
                </a:solidFill>
                <a:latin typeface="Trebuchet MS" panose="020B0603020202020204" pitchFamily="34" charset="0"/>
              </a:rPr>
              <a:t>Löwe, Wolf, Fuchs</a:t>
            </a:r>
          </a:p>
        </p:txBody>
      </p:sp>
      <p:sp>
        <p:nvSpPr>
          <p:cNvPr id="39" name="Textfeld 38">
            <a:extLst>
              <a:ext uri="{FF2B5EF4-FFF2-40B4-BE49-F238E27FC236}">
                <a16:creationId xmlns:a16="http://schemas.microsoft.com/office/drawing/2014/main" id="{90484C67-280A-46B1-84C3-30BF0E2D56D0}"/>
              </a:ext>
            </a:extLst>
          </p:cNvPr>
          <p:cNvSpPr txBox="1"/>
          <p:nvPr/>
        </p:nvSpPr>
        <p:spPr>
          <a:xfrm>
            <a:off x="5885796" y="1908818"/>
            <a:ext cx="4105261" cy="523220"/>
          </a:xfrm>
          <a:prstGeom prst="rect">
            <a:avLst/>
          </a:prstGeom>
          <a:noFill/>
        </p:spPr>
        <p:txBody>
          <a:bodyPr wrap="square" rtlCol="0">
            <a:spAutoFit/>
          </a:bodyPr>
          <a:lstStyle/>
          <a:p>
            <a:r>
              <a:rPr lang="de-DE" sz="2800" spc="-100" dirty="0">
                <a:solidFill>
                  <a:schemeClr val="accent1"/>
                </a:solidFill>
                <a:latin typeface="Trebuchet MS" panose="020B0603020202020204" pitchFamily="34" charset="0"/>
              </a:rPr>
              <a:t>Sie waren Todfeinde.</a:t>
            </a:r>
          </a:p>
        </p:txBody>
      </p:sp>
      <p:sp>
        <p:nvSpPr>
          <p:cNvPr id="40" name="Textfeld 39">
            <a:extLst>
              <a:ext uri="{FF2B5EF4-FFF2-40B4-BE49-F238E27FC236}">
                <a16:creationId xmlns:a16="http://schemas.microsoft.com/office/drawing/2014/main" id="{065A23DF-757D-49EB-9C0A-A18362C0B905}"/>
              </a:ext>
            </a:extLst>
          </p:cNvPr>
          <p:cNvSpPr txBox="1"/>
          <p:nvPr/>
        </p:nvSpPr>
        <p:spPr>
          <a:xfrm>
            <a:off x="5885797" y="3012245"/>
            <a:ext cx="4149196" cy="523220"/>
          </a:xfrm>
          <a:prstGeom prst="rect">
            <a:avLst/>
          </a:prstGeom>
          <a:noFill/>
        </p:spPr>
        <p:txBody>
          <a:bodyPr wrap="square" rtlCol="0">
            <a:spAutoFit/>
          </a:bodyPr>
          <a:lstStyle/>
          <a:p>
            <a:r>
              <a:rPr lang="de-DE" sz="2800" spc="-100" dirty="0">
                <a:solidFill>
                  <a:schemeClr val="accent1"/>
                </a:solidFill>
                <a:latin typeface="Trebuchet MS" panose="020B0603020202020204" pitchFamily="34" charset="0"/>
              </a:rPr>
              <a:t>Er verleumdete den Fuchs.</a:t>
            </a:r>
          </a:p>
        </p:txBody>
      </p:sp>
      <p:sp>
        <p:nvSpPr>
          <p:cNvPr id="41" name="Textfeld 40">
            <a:extLst>
              <a:ext uri="{FF2B5EF4-FFF2-40B4-BE49-F238E27FC236}">
                <a16:creationId xmlns:a16="http://schemas.microsoft.com/office/drawing/2014/main" id="{F4B05EA7-21AC-4830-B396-BD79AC8FD361}"/>
              </a:ext>
            </a:extLst>
          </p:cNvPr>
          <p:cNvSpPr txBox="1"/>
          <p:nvPr/>
        </p:nvSpPr>
        <p:spPr>
          <a:xfrm>
            <a:off x="5885797" y="3899378"/>
            <a:ext cx="4149196" cy="954107"/>
          </a:xfrm>
          <a:prstGeom prst="rect">
            <a:avLst/>
          </a:prstGeom>
          <a:noFill/>
        </p:spPr>
        <p:txBody>
          <a:bodyPr wrap="square" rtlCol="0">
            <a:spAutoFit/>
          </a:bodyPr>
          <a:lstStyle/>
          <a:p>
            <a:r>
              <a:rPr lang="de-DE" sz="2800" spc="-100" dirty="0">
                <a:solidFill>
                  <a:schemeClr val="accent1"/>
                </a:solidFill>
                <a:latin typeface="Trebuchet MS" panose="020B0603020202020204" pitchFamily="34" charset="0"/>
              </a:rPr>
              <a:t>warme Wolfshaut </a:t>
            </a:r>
          </a:p>
          <a:p>
            <a:r>
              <a:rPr lang="de-DE" sz="2800" spc="-100" dirty="0">
                <a:solidFill>
                  <a:schemeClr val="accent1"/>
                </a:solidFill>
                <a:latin typeface="Trebuchet MS" panose="020B0603020202020204" pitchFamily="34" charset="0"/>
              </a:rPr>
              <a:t>um Bauch und Rippen</a:t>
            </a:r>
          </a:p>
        </p:txBody>
      </p:sp>
      <p:sp>
        <p:nvSpPr>
          <p:cNvPr id="42" name="Textfeld 41">
            <a:extLst>
              <a:ext uri="{FF2B5EF4-FFF2-40B4-BE49-F238E27FC236}">
                <a16:creationId xmlns:a16="http://schemas.microsoft.com/office/drawing/2014/main" id="{0D3719D8-AFF6-48CA-AFC6-19819161543E}"/>
              </a:ext>
            </a:extLst>
          </p:cNvPr>
          <p:cNvSpPr txBox="1"/>
          <p:nvPr/>
        </p:nvSpPr>
        <p:spPr>
          <a:xfrm>
            <a:off x="5885797" y="5072170"/>
            <a:ext cx="4729194" cy="954107"/>
          </a:xfrm>
          <a:prstGeom prst="rect">
            <a:avLst/>
          </a:prstGeom>
          <a:noFill/>
        </p:spPr>
        <p:txBody>
          <a:bodyPr wrap="square" rtlCol="0">
            <a:spAutoFit/>
          </a:bodyPr>
          <a:lstStyle/>
          <a:p>
            <a:r>
              <a:rPr lang="de-DE" sz="2800" spc="-100" dirty="0">
                <a:solidFill>
                  <a:schemeClr val="accent1"/>
                </a:solidFill>
                <a:latin typeface="Trebuchet MS" panose="020B0603020202020204" pitchFamily="34" charset="0"/>
              </a:rPr>
              <a:t>Wer andern eine Grube gräbt, fällt selbst hinein.</a:t>
            </a:r>
          </a:p>
        </p:txBody>
      </p:sp>
      <p:sp>
        <p:nvSpPr>
          <p:cNvPr id="5" name="Textfeld 4">
            <a:extLst>
              <a:ext uri="{FF2B5EF4-FFF2-40B4-BE49-F238E27FC236}">
                <a16:creationId xmlns:a16="http://schemas.microsoft.com/office/drawing/2014/main" id="{6951B3F0-2672-A639-D8A0-3577BF6F8D2A}"/>
              </a:ext>
            </a:extLst>
          </p:cNvPr>
          <p:cNvSpPr txBox="1"/>
          <p:nvPr/>
        </p:nvSpPr>
        <p:spPr>
          <a:xfrm>
            <a:off x="190500" y="6724134"/>
            <a:ext cx="4400564" cy="184666"/>
          </a:xfrm>
          <a:prstGeom prst="rect">
            <a:avLst/>
          </a:prstGeom>
          <a:noFill/>
        </p:spPr>
        <p:txBody>
          <a:bodyPr vert="horz" wrap="none" rtlCol="0">
            <a:spAutoFit/>
          </a:bodyPr>
          <a:lstStyle/>
          <a:p>
            <a:r>
              <a:rPr lang="de-DE" sz="600">
                <a:latin typeface="Trebuchet MS" panose="020B0603020202020204" pitchFamily="34" charset="0"/>
              </a:rPr>
              <a:t>C:\Users\Master\OneDrive\01 Übungsdateien\Am Anfang\Lernstands-Tests\Lesegeschwindigkeit - Klasse 3-4 2.pptx - Seite 7</a:t>
            </a:r>
          </a:p>
        </p:txBody>
      </p:sp>
    </p:spTree>
    <p:extLst>
      <p:ext uri="{BB962C8B-B14F-4D97-AF65-F5344CB8AC3E}">
        <p14:creationId xmlns:p14="http://schemas.microsoft.com/office/powerpoint/2010/main" val="65956008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30"/>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childTnLst>
                                </p:cTn>
                              </p:par>
                              <p:par>
                                <p:cTn id="7" presetID="1" presetClass="entr" presetSubtype="0" fill="hold" grpId="0" nodeType="withEffect">
                                  <p:stCondLst>
                                    <p:cond delay="50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2"/>
                                        </p:tgtEl>
                                        <p:attrNameLst>
                                          <p:attrName>style.visibility</p:attrName>
                                        </p:attrNameLst>
                                      </p:cBhvr>
                                      <p:to>
                                        <p:strVal val="visible"/>
                                      </p:to>
                                    </p:set>
                                  </p:childTnLst>
                                </p:cTn>
                              </p:par>
                            </p:childTnLst>
                          </p:cTn>
                        </p:par>
                      </p:childTnLst>
                    </p:cTn>
                  </p:par>
                </p:childTnLst>
              </p:cTn>
              <p:nextCondLst>
                <p:cond evt="onClick" delay="0">
                  <p:tgtEl>
                    <p:spTgt spid="30"/>
                  </p:tgtEl>
                </p:cond>
              </p:nextCondLst>
            </p:seq>
            <p:seq concurrent="1" nextAc="seek">
              <p:cTn id="11" restart="whenNotActive" fill="hold" evtFilter="cancelBubble" nodeType="interactiveSeq">
                <p:stCondLst>
                  <p:cond evt="onClick" delay="0">
                    <p:tgtEl>
                      <p:spTgt spid="32"/>
                    </p:tgtEl>
                  </p:cond>
                </p:stCondLst>
                <p:endSync evt="end" delay="0">
                  <p:rtn val="all"/>
                </p:endSync>
                <p:childTnLst>
                  <p:par>
                    <p:cTn id="12" fill="hold">
                      <p:stCondLst>
                        <p:cond delay="0"/>
                      </p:stCondLst>
                      <p:childTnLst>
                        <p:par>
                          <p:cTn id="13" fill="hold">
                            <p:stCondLst>
                              <p:cond delay="0"/>
                            </p:stCondLst>
                            <p:childTnLst>
                              <p:par>
                                <p:cTn id="14" presetID="1" presetClass="entr" presetSubtype="0" fill="hold" grpId="0" nodeType="withEffect">
                                  <p:stCondLst>
                                    <p:cond delay="0"/>
                                  </p:stCondLst>
                                  <p:childTnLst>
                                    <p:set>
                                      <p:cBhvr>
                                        <p:cTn id="15" dur="1" fill="hold">
                                          <p:stCondLst>
                                            <p:cond delay="0"/>
                                          </p:stCondLst>
                                        </p:cTn>
                                        <p:tgtEl>
                                          <p:spTgt spid="39"/>
                                        </p:tgtEl>
                                        <p:attrNameLst>
                                          <p:attrName>style.visibility</p:attrName>
                                        </p:attrNameLst>
                                      </p:cBhvr>
                                      <p:to>
                                        <p:strVal val="visible"/>
                                      </p:to>
                                    </p:set>
                                  </p:childTnLst>
                                </p:cTn>
                              </p:par>
                              <p:par>
                                <p:cTn id="16" presetID="1" presetClass="entr" presetSubtype="0" fill="hold" grpId="0" nodeType="withEffect">
                                  <p:stCondLst>
                                    <p:cond delay="500"/>
                                  </p:stCondLst>
                                  <p:childTnLst>
                                    <p:set>
                                      <p:cBhvr>
                                        <p:cTn id="17" dur="1" fill="hold">
                                          <p:stCondLst>
                                            <p:cond delay="0"/>
                                          </p:stCondLst>
                                        </p:cTn>
                                        <p:tgtEl>
                                          <p:spTgt spid="7"/>
                                        </p:tgtEl>
                                        <p:attrNameLst>
                                          <p:attrName>style.visibility</p:attrName>
                                        </p:attrNameLst>
                                      </p:cBhvr>
                                      <p:to>
                                        <p:strVal val="visible"/>
                                      </p:to>
                                    </p:set>
                                  </p:childTnLst>
                                </p:cTn>
                              </p:par>
                              <p:par>
                                <p:cTn id="18" presetID="1" presetClass="entr" presetSubtype="0" fill="hold" grpId="0" nodeType="withEffect">
                                  <p:stCondLst>
                                    <p:cond delay="500"/>
                                  </p:stCondLst>
                                  <p:childTnLst>
                                    <p:set>
                                      <p:cBhvr>
                                        <p:cTn id="19" dur="1" fill="hold">
                                          <p:stCondLst>
                                            <p:cond delay="0"/>
                                          </p:stCondLst>
                                        </p:cTn>
                                        <p:tgtEl>
                                          <p:spTgt spid="33"/>
                                        </p:tgtEl>
                                        <p:attrNameLst>
                                          <p:attrName>style.visibility</p:attrName>
                                        </p:attrNameLst>
                                      </p:cBhvr>
                                      <p:to>
                                        <p:strVal val="visible"/>
                                      </p:to>
                                    </p:set>
                                  </p:childTnLst>
                                </p:cTn>
                              </p:par>
                            </p:childTnLst>
                          </p:cTn>
                        </p:par>
                      </p:childTnLst>
                    </p:cTn>
                  </p:par>
                </p:childTnLst>
              </p:cTn>
              <p:nextCondLst>
                <p:cond evt="onClick" delay="0">
                  <p:tgtEl>
                    <p:spTgt spid="32"/>
                  </p:tgtEl>
                </p:cond>
              </p:nextCondLst>
            </p:seq>
            <p:seq concurrent="1" nextAc="seek">
              <p:cTn id="20" restart="whenNotActive" fill="hold" evtFilter="cancelBubble" nodeType="interactiveSeq">
                <p:stCondLst>
                  <p:cond evt="onClick" delay="0">
                    <p:tgtEl>
                      <p:spTgt spid="33"/>
                    </p:tgtEl>
                  </p:cond>
                </p:stCondLst>
                <p:endSync evt="end" delay="0">
                  <p:rtn val="all"/>
                </p:endSync>
                <p:childTnLst>
                  <p:par>
                    <p:cTn id="21" fill="hold">
                      <p:stCondLst>
                        <p:cond delay="0"/>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0"/>
                                        </p:tgtEl>
                                        <p:attrNameLst>
                                          <p:attrName>style.visibility</p:attrName>
                                        </p:attrNameLst>
                                      </p:cBhvr>
                                      <p:to>
                                        <p:strVal val="visible"/>
                                      </p:to>
                                    </p:set>
                                  </p:childTnLst>
                                </p:cTn>
                              </p:par>
                              <p:par>
                                <p:cTn id="25" presetID="1" presetClass="entr" presetSubtype="0" fill="hold" grpId="0" nodeType="withEffect">
                                  <p:stCondLst>
                                    <p:cond delay="500"/>
                                  </p:stCondLst>
                                  <p:childTnLst>
                                    <p:set>
                                      <p:cBhvr>
                                        <p:cTn id="26" dur="1" fill="hold">
                                          <p:stCondLst>
                                            <p:cond delay="0"/>
                                          </p:stCondLst>
                                        </p:cTn>
                                        <p:tgtEl>
                                          <p:spTgt spid="8"/>
                                        </p:tgtEl>
                                        <p:attrNameLst>
                                          <p:attrName>style.visibility</p:attrName>
                                        </p:attrNameLst>
                                      </p:cBhvr>
                                      <p:to>
                                        <p:strVal val="visible"/>
                                      </p:to>
                                    </p:set>
                                  </p:childTnLst>
                                </p:cTn>
                              </p:par>
                              <p:par>
                                <p:cTn id="27" presetID="1" presetClass="entr" presetSubtype="0" fill="hold" grpId="0" nodeType="withEffect">
                                  <p:stCondLst>
                                    <p:cond delay="500"/>
                                  </p:stCondLst>
                                  <p:childTnLst>
                                    <p:set>
                                      <p:cBhvr>
                                        <p:cTn id="28" dur="1" fill="hold">
                                          <p:stCondLst>
                                            <p:cond delay="0"/>
                                          </p:stCondLst>
                                        </p:cTn>
                                        <p:tgtEl>
                                          <p:spTgt spid="34"/>
                                        </p:tgtEl>
                                        <p:attrNameLst>
                                          <p:attrName>style.visibility</p:attrName>
                                        </p:attrNameLst>
                                      </p:cBhvr>
                                      <p:to>
                                        <p:strVal val="visible"/>
                                      </p:to>
                                    </p:set>
                                  </p:childTnLst>
                                </p:cTn>
                              </p:par>
                            </p:childTnLst>
                          </p:cTn>
                        </p:par>
                      </p:childTnLst>
                    </p:cTn>
                  </p:par>
                </p:childTnLst>
              </p:cTn>
              <p:nextCondLst>
                <p:cond evt="onClick" delay="0">
                  <p:tgtEl>
                    <p:spTgt spid="33"/>
                  </p:tgtEl>
                </p:cond>
              </p:nextCondLst>
            </p:seq>
            <p:seq concurrent="1" nextAc="seek">
              <p:cTn id="29" restart="whenNotActive" fill="hold" evtFilter="cancelBubble" nodeType="interactiveSeq">
                <p:stCondLst>
                  <p:cond evt="onClick" delay="0">
                    <p:tgtEl>
                      <p:spTgt spid="34"/>
                    </p:tgtEl>
                  </p:cond>
                </p:stCondLst>
                <p:endSync evt="end" delay="0">
                  <p:rtn val="all"/>
                </p:endSync>
                <p:childTnLst>
                  <p:par>
                    <p:cTn id="30" fill="hold">
                      <p:stCondLst>
                        <p:cond delay="0"/>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41"/>
                                        </p:tgtEl>
                                        <p:attrNameLst>
                                          <p:attrName>style.visibility</p:attrName>
                                        </p:attrNameLst>
                                      </p:cBhvr>
                                      <p:to>
                                        <p:strVal val="visible"/>
                                      </p:to>
                                    </p:set>
                                  </p:childTnLst>
                                </p:cTn>
                              </p:par>
                              <p:par>
                                <p:cTn id="34" presetID="1" presetClass="entr" presetSubtype="0" fill="hold" grpId="0" nodeType="withEffect">
                                  <p:stCondLst>
                                    <p:cond delay="500"/>
                                  </p:stCondLst>
                                  <p:childTnLst>
                                    <p:set>
                                      <p:cBhvr>
                                        <p:cTn id="35" dur="1" fill="hold">
                                          <p:stCondLst>
                                            <p:cond delay="0"/>
                                          </p:stCondLst>
                                        </p:cTn>
                                        <p:tgtEl>
                                          <p:spTgt spid="9"/>
                                        </p:tgtEl>
                                        <p:attrNameLst>
                                          <p:attrName>style.visibility</p:attrName>
                                        </p:attrNameLst>
                                      </p:cBhvr>
                                      <p:to>
                                        <p:strVal val="visible"/>
                                      </p:to>
                                    </p:set>
                                  </p:childTnLst>
                                </p:cTn>
                              </p:par>
                              <p:par>
                                <p:cTn id="36" presetID="1" presetClass="entr" presetSubtype="0" fill="hold" grpId="0" nodeType="withEffect">
                                  <p:stCondLst>
                                    <p:cond delay="500"/>
                                  </p:stCondLst>
                                  <p:childTnLst>
                                    <p:set>
                                      <p:cBhvr>
                                        <p:cTn id="37" dur="1" fill="hold">
                                          <p:stCondLst>
                                            <p:cond delay="0"/>
                                          </p:stCondLst>
                                        </p:cTn>
                                        <p:tgtEl>
                                          <p:spTgt spid="35"/>
                                        </p:tgtEl>
                                        <p:attrNameLst>
                                          <p:attrName>style.visibility</p:attrName>
                                        </p:attrNameLst>
                                      </p:cBhvr>
                                      <p:to>
                                        <p:strVal val="visible"/>
                                      </p:to>
                                    </p:set>
                                  </p:childTnLst>
                                </p:cTn>
                              </p:par>
                            </p:childTnLst>
                          </p:cTn>
                        </p:par>
                      </p:childTnLst>
                    </p:cTn>
                  </p:par>
                </p:childTnLst>
              </p:cTn>
              <p:nextCondLst>
                <p:cond evt="onClick" delay="0">
                  <p:tgtEl>
                    <p:spTgt spid="34"/>
                  </p:tgtEl>
                </p:cond>
              </p:nextCondLst>
            </p:seq>
            <p:seq concurrent="1" nextAc="seek">
              <p:cTn id="38" restart="whenNotActive" fill="hold" evtFilter="cancelBubble" nodeType="interactiveSeq">
                <p:stCondLst>
                  <p:cond evt="onClick" delay="0">
                    <p:tgtEl>
                      <p:spTgt spid="35"/>
                    </p:tgtEl>
                  </p:cond>
                </p:stCondLst>
                <p:endSync evt="end" delay="0">
                  <p:rtn val="all"/>
                </p:endSync>
                <p:childTnLst>
                  <p:par>
                    <p:cTn id="39" fill="hold">
                      <p:stCondLst>
                        <p:cond delay="0"/>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2"/>
                                        </p:tgtEl>
                                        <p:attrNameLst>
                                          <p:attrName>style.visibility</p:attrName>
                                        </p:attrNameLst>
                                      </p:cBhvr>
                                      <p:to>
                                        <p:strVal val="visible"/>
                                      </p:to>
                                    </p:set>
                                  </p:childTnLst>
                                </p:cTn>
                              </p:par>
                            </p:childTnLst>
                          </p:cTn>
                        </p:par>
                      </p:childTnLst>
                    </p:cTn>
                  </p:par>
                </p:childTnLst>
              </p:cTn>
              <p:nextCondLst>
                <p:cond evt="onClick" delay="0">
                  <p:tgtEl>
                    <p:spTgt spid="35"/>
                  </p:tgtEl>
                </p:cond>
              </p:nextCondLst>
            </p:seq>
          </p:childTnLst>
        </p:cTn>
      </p:par>
    </p:tnLst>
    <p:bldLst>
      <p:bldP spid="6" grpId="0"/>
      <p:bldP spid="7" grpId="0"/>
      <p:bldP spid="8" grpId="0"/>
      <p:bldP spid="9" grpId="0"/>
      <p:bldP spid="32" grpId="0" animBg="1"/>
      <p:bldP spid="33" grpId="0" animBg="1"/>
      <p:bldP spid="34" grpId="0" animBg="1"/>
      <p:bldP spid="35" grpId="0" animBg="1"/>
      <p:bldP spid="38" grpId="0"/>
      <p:bldP spid="39" grpId="0"/>
      <p:bldP spid="40" grpId="0"/>
      <p:bldP spid="41" grpId="0"/>
      <p:bldP spid="4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liennummernplatzhalter 2">
            <a:extLst>
              <a:ext uri="{FF2B5EF4-FFF2-40B4-BE49-F238E27FC236}">
                <a16:creationId xmlns:a16="http://schemas.microsoft.com/office/drawing/2014/main" id="{A9C27718-19A4-4DAD-A0C8-99C2B6C6D73D}"/>
              </a:ext>
            </a:extLst>
          </p:cNvPr>
          <p:cNvSpPr>
            <a:spLocks noGrp="1"/>
          </p:cNvSpPr>
          <p:nvPr>
            <p:ph type="sldNum" sz="quarter" idx="12"/>
          </p:nvPr>
        </p:nvSpPr>
        <p:spPr>
          <a:xfrm>
            <a:off x="9188691" y="66229"/>
            <a:ext cx="2743200" cy="365125"/>
          </a:xfrm>
        </p:spPr>
        <p:txBody>
          <a:bodyPr/>
          <a:lstStyle/>
          <a:p>
            <a:fld id="{C9CD412D-C60F-4771-A1CB-FFD7B5773953}" type="slidenum">
              <a:rPr lang="de-DE" sz="1400" smtClean="0">
                <a:latin typeface="Trebuchet MS" panose="020B0603020202020204" pitchFamily="34" charset="0"/>
              </a:rPr>
              <a:pPr/>
              <a:t>8</a:t>
            </a:fld>
            <a:endParaRPr lang="de-DE" sz="1400" dirty="0">
              <a:latin typeface="Trebuchet MS" panose="020B0603020202020204" pitchFamily="34" charset="0"/>
            </a:endParaRPr>
          </a:p>
        </p:txBody>
      </p:sp>
      <p:sp>
        <p:nvSpPr>
          <p:cNvPr id="10" name="Textfeld 9">
            <a:extLst>
              <a:ext uri="{FF2B5EF4-FFF2-40B4-BE49-F238E27FC236}">
                <a16:creationId xmlns:a16="http://schemas.microsoft.com/office/drawing/2014/main" id="{2C2C6212-E8AB-40E9-B36B-D95332296299}"/>
              </a:ext>
            </a:extLst>
          </p:cNvPr>
          <p:cNvSpPr txBox="1"/>
          <p:nvPr/>
        </p:nvSpPr>
        <p:spPr>
          <a:xfrm>
            <a:off x="171881" y="86594"/>
            <a:ext cx="9780502" cy="738664"/>
          </a:xfrm>
          <a:prstGeom prst="rect">
            <a:avLst/>
          </a:prstGeom>
          <a:noFill/>
        </p:spPr>
        <p:txBody>
          <a:bodyPr wrap="square">
            <a:spAutoFit/>
          </a:bodyPr>
          <a:lstStyle/>
          <a:p>
            <a:pPr marL="0" marR="0" lvl="0" indent="0" algn="l" defTabSz="914400" rtl="0" eaLnBrk="1" fontAlgn="auto" latinLnBrk="0" hangingPunct="1">
              <a:spcBef>
                <a:spcPts val="0"/>
              </a:spcBef>
              <a:spcAft>
                <a:spcPts val="0"/>
              </a:spcAft>
              <a:buClrTx/>
              <a:buSzTx/>
              <a:buFontTx/>
              <a:buNone/>
              <a:tabLst/>
              <a:defRPr/>
            </a:pPr>
            <a:r>
              <a:rPr kumimoji="0" lang="de-DE" sz="2800" b="1" i="0" u="none" strike="noStrike" kern="1200" cap="none" spc="0" normalizeH="0" baseline="0" noProof="0" dirty="0">
                <a:ln>
                  <a:noFill/>
                </a:ln>
                <a:effectLst/>
                <a:uLnTx/>
                <a:uFillTx/>
                <a:latin typeface="Trebuchet MS" panose="020B0603020202020204" pitchFamily="34" charset="0"/>
                <a:ea typeface="+mn-ea"/>
                <a:cs typeface="+mn-cs"/>
              </a:rPr>
              <a:t>Erstes Lesen: </a:t>
            </a:r>
            <a:r>
              <a:rPr kumimoji="0" lang="de-DE" sz="2800" b="1" i="0" u="none" strike="noStrike" kern="1200" cap="none" spc="0" normalizeH="0" baseline="0" noProof="0" dirty="0">
                <a:ln>
                  <a:noFill/>
                </a:ln>
                <a:solidFill>
                  <a:srgbClr val="FF0000"/>
                </a:solidFill>
                <a:effectLst/>
                <a:uLnTx/>
                <a:uFillTx/>
                <a:latin typeface="Trebuchet MS" panose="020B0603020202020204" pitchFamily="34" charset="0"/>
                <a:ea typeface="+mn-ea"/>
                <a:cs typeface="+mn-cs"/>
              </a:rPr>
              <a:t>Lesefehler und Geschwindigkeit notieren!</a:t>
            </a:r>
          </a:p>
          <a:p>
            <a:pPr marL="0" marR="0" lvl="0" indent="0" algn="l" defTabSz="914400" rtl="0" eaLnBrk="1" fontAlgn="auto" latinLnBrk="0" hangingPunct="1">
              <a:spcBef>
                <a:spcPts val="0"/>
              </a:spcBef>
              <a:spcAft>
                <a:spcPts val="0"/>
              </a:spcAft>
              <a:buClrTx/>
              <a:buSzTx/>
              <a:buFontTx/>
              <a:buNone/>
              <a:tabLst/>
              <a:defRPr/>
            </a:pPr>
            <a:r>
              <a:rPr lang="de-DE" sz="1400" b="1" dirty="0">
                <a:solidFill>
                  <a:schemeClr val="accent1"/>
                </a:solidFill>
                <a:latin typeface="Trebuchet MS" panose="020B0603020202020204" pitchFamily="34" charset="0"/>
              </a:rPr>
              <a:t>(Anzahl Wörter)</a:t>
            </a:r>
            <a:endParaRPr kumimoji="0" lang="de-DE" sz="1400" b="1" i="0" u="none" strike="noStrike" kern="1200" cap="none" spc="0" normalizeH="0" baseline="0" noProof="0" dirty="0">
              <a:ln>
                <a:noFill/>
              </a:ln>
              <a:solidFill>
                <a:schemeClr val="accent1"/>
              </a:solidFill>
              <a:effectLst/>
              <a:uLnTx/>
              <a:uFillTx/>
              <a:latin typeface="Trebuchet MS" panose="020B0603020202020204" pitchFamily="34" charset="0"/>
              <a:ea typeface="+mn-ea"/>
              <a:cs typeface="+mn-cs"/>
            </a:endParaRPr>
          </a:p>
        </p:txBody>
      </p:sp>
      <p:sp>
        <p:nvSpPr>
          <p:cNvPr id="13" name="Textfeld 12">
            <a:extLst>
              <a:ext uri="{FF2B5EF4-FFF2-40B4-BE49-F238E27FC236}">
                <a16:creationId xmlns:a16="http://schemas.microsoft.com/office/drawing/2014/main" id="{4E359544-1461-418A-8DA4-EAE802BCA7C8}"/>
              </a:ext>
            </a:extLst>
          </p:cNvPr>
          <p:cNvSpPr txBox="1"/>
          <p:nvPr/>
        </p:nvSpPr>
        <p:spPr>
          <a:xfrm>
            <a:off x="5219972" y="3389244"/>
            <a:ext cx="968793" cy="307777"/>
          </a:xfrm>
          <a:prstGeom prst="rect">
            <a:avLst/>
          </a:prstGeom>
          <a:noFill/>
        </p:spPr>
        <p:txBody>
          <a:bodyPr wrap="square">
            <a:spAutoFit/>
          </a:bodyPr>
          <a:lstStyle/>
          <a:p>
            <a:r>
              <a:rPr kumimoji="0" lang="de-DE" sz="1400" b="1" i="0" u="none" strike="noStrike" kern="1200" cap="none" spc="0" normalizeH="0" baseline="0" noProof="0" dirty="0">
                <a:ln>
                  <a:noFill/>
                </a:ln>
                <a:solidFill>
                  <a:srgbClr val="4472C4"/>
                </a:solidFill>
                <a:effectLst/>
                <a:uLnTx/>
                <a:uFillTx/>
                <a:latin typeface="Trebuchet MS" panose="020B0603020202020204" pitchFamily="34" charset="0"/>
                <a:ea typeface="+mn-ea"/>
                <a:cs typeface="+mn-cs"/>
              </a:rPr>
              <a:t>67/67</a:t>
            </a:r>
            <a:endParaRPr lang="de-DE" dirty="0"/>
          </a:p>
        </p:txBody>
      </p:sp>
      <p:sp>
        <p:nvSpPr>
          <p:cNvPr id="14" name="Textfeld 13">
            <a:extLst>
              <a:ext uri="{FF2B5EF4-FFF2-40B4-BE49-F238E27FC236}">
                <a16:creationId xmlns:a16="http://schemas.microsoft.com/office/drawing/2014/main" id="{6DB40EDE-EA0F-44A3-83FA-3E77B366A53F}"/>
              </a:ext>
            </a:extLst>
          </p:cNvPr>
          <p:cNvSpPr txBox="1"/>
          <p:nvPr/>
        </p:nvSpPr>
        <p:spPr>
          <a:xfrm>
            <a:off x="5219971" y="5938911"/>
            <a:ext cx="968793" cy="307777"/>
          </a:xfrm>
          <a:prstGeom prst="rect">
            <a:avLst/>
          </a:prstGeom>
          <a:noFill/>
        </p:spPr>
        <p:txBody>
          <a:bodyPr wrap="square">
            <a:spAutoFit/>
          </a:bodyPr>
          <a:lstStyle/>
          <a:p>
            <a:r>
              <a:rPr kumimoji="0" lang="de-DE" sz="1400" b="1" i="0" u="none" strike="noStrike" kern="1200" cap="none" spc="0" normalizeH="0" baseline="0" noProof="0" dirty="0">
                <a:ln>
                  <a:noFill/>
                </a:ln>
                <a:solidFill>
                  <a:srgbClr val="4472C4"/>
                </a:solidFill>
                <a:effectLst/>
                <a:uLnTx/>
                <a:uFillTx/>
                <a:latin typeface="Trebuchet MS" panose="020B0603020202020204" pitchFamily="34" charset="0"/>
                <a:ea typeface="+mn-ea"/>
                <a:cs typeface="+mn-cs"/>
              </a:rPr>
              <a:t>59/126</a:t>
            </a:r>
            <a:endParaRPr lang="de-DE" dirty="0"/>
          </a:p>
        </p:txBody>
      </p:sp>
      <p:sp>
        <p:nvSpPr>
          <p:cNvPr id="16" name="Textfeld 15">
            <a:extLst>
              <a:ext uri="{FF2B5EF4-FFF2-40B4-BE49-F238E27FC236}">
                <a16:creationId xmlns:a16="http://schemas.microsoft.com/office/drawing/2014/main" id="{F661AC2F-4434-49AD-89A1-661F74F9AB07}"/>
              </a:ext>
            </a:extLst>
          </p:cNvPr>
          <p:cNvSpPr txBox="1"/>
          <p:nvPr/>
        </p:nvSpPr>
        <p:spPr>
          <a:xfrm>
            <a:off x="10799890" y="3174231"/>
            <a:ext cx="968793" cy="307777"/>
          </a:xfrm>
          <a:prstGeom prst="rect">
            <a:avLst/>
          </a:prstGeom>
          <a:noFill/>
        </p:spPr>
        <p:txBody>
          <a:bodyPr wrap="square">
            <a:spAutoFit/>
          </a:bodyPr>
          <a:lstStyle/>
          <a:p>
            <a:r>
              <a:rPr kumimoji="0" lang="de-DE" sz="1400" b="1" i="0" u="none" strike="noStrike" kern="1200" cap="none" spc="0" normalizeH="0" baseline="0" noProof="0" dirty="0">
                <a:ln>
                  <a:noFill/>
                </a:ln>
                <a:solidFill>
                  <a:srgbClr val="4472C4"/>
                </a:solidFill>
                <a:effectLst/>
                <a:uLnTx/>
                <a:uFillTx/>
                <a:latin typeface="Trebuchet MS" panose="020B0603020202020204" pitchFamily="34" charset="0"/>
                <a:ea typeface="+mn-ea"/>
                <a:cs typeface="+mn-cs"/>
              </a:rPr>
              <a:t>62/188</a:t>
            </a:r>
            <a:endParaRPr lang="de-DE" dirty="0"/>
          </a:p>
        </p:txBody>
      </p:sp>
      <p:sp>
        <p:nvSpPr>
          <p:cNvPr id="19" name="Textfeld 18">
            <a:extLst>
              <a:ext uri="{FF2B5EF4-FFF2-40B4-BE49-F238E27FC236}">
                <a16:creationId xmlns:a16="http://schemas.microsoft.com/office/drawing/2014/main" id="{A93DEEBA-2BE7-4CB6-B5B3-ACBA2243AAE3}"/>
              </a:ext>
            </a:extLst>
          </p:cNvPr>
          <p:cNvSpPr txBox="1"/>
          <p:nvPr/>
        </p:nvSpPr>
        <p:spPr>
          <a:xfrm>
            <a:off x="9952383" y="5902846"/>
            <a:ext cx="1816299" cy="523220"/>
          </a:xfrm>
          <a:prstGeom prst="rect">
            <a:avLst/>
          </a:prstGeom>
          <a:noFill/>
        </p:spPr>
        <p:txBody>
          <a:bodyPr wrap="square">
            <a:spAutoFit/>
          </a:bodyPr>
          <a:lstStyle/>
          <a:p>
            <a:r>
              <a:rPr kumimoji="0" lang="de-DE" sz="1400" b="1" i="0" u="none" strike="noStrike" kern="1200" cap="none" spc="0" normalizeH="0" baseline="0" noProof="0" dirty="0">
                <a:ln>
                  <a:noFill/>
                </a:ln>
                <a:solidFill>
                  <a:srgbClr val="4472C4"/>
                </a:solidFill>
                <a:effectLst/>
                <a:uLnTx/>
                <a:uFillTx/>
                <a:latin typeface="Trebuchet MS" panose="020B0603020202020204" pitchFamily="34" charset="0"/>
                <a:ea typeface="+mn-ea"/>
                <a:cs typeface="+mn-cs"/>
              </a:rPr>
              <a:t>                61/249</a:t>
            </a:r>
          </a:p>
          <a:p>
            <a:r>
              <a:rPr lang="de-DE" sz="1400" b="1" dirty="0">
                <a:solidFill>
                  <a:srgbClr val="4472C4"/>
                </a:solidFill>
                <a:latin typeface="Trebuchet MS" panose="020B0603020202020204" pitchFamily="34" charset="0"/>
              </a:rPr>
              <a:t>Zeit: __________</a:t>
            </a:r>
            <a:endParaRPr lang="de-DE" dirty="0"/>
          </a:p>
        </p:txBody>
      </p:sp>
      <p:pic>
        <p:nvPicPr>
          <p:cNvPr id="7" name="Grafik 6">
            <a:extLst>
              <a:ext uri="{FF2B5EF4-FFF2-40B4-BE49-F238E27FC236}">
                <a16:creationId xmlns:a16="http://schemas.microsoft.com/office/drawing/2014/main" id="{06DDE9CA-82AF-49C0-B66C-A2E58DB1C6B0}"/>
              </a:ext>
            </a:extLst>
          </p:cNvPr>
          <p:cNvPicPr>
            <a:picLocks noChangeAspect="1"/>
          </p:cNvPicPr>
          <p:nvPr/>
        </p:nvPicPr>
        <p:blipFill>
          <a:blip r:embed="rId2"/>
          <a:stretch>
            <a:fillRect/>
          </a:stretch>
        </p:blipFill>
        <p:spPr>
          <a:xfrm>
            <a:off x="124450" y="893615"/>
            <a:ext cx="11943099" cy="5547841"/>
          </a:xfrm>
          <a:prstGeom prst="rect">
            <a:avLst/>
          </a:prstGeom>
        </p:spPr>
      </p:pic>
      <p:sp>
        <p:nvSpPr>
          <p:cNvPr id="2" name="Textfeld 1">
            <a:extLst>
              <a:ext uri="{FF2B5EF4-FFF2-40B4-BE49-F238E27FC236}">
                <a16:creationId xmlns:a16="http://schemas.microsoft.com/office/drawing/2014/main" id="{EDC00178-0F4E-FC60-CD5F-8D747AE365E5}"/>
              </a:ext>
            </a:extLst>
          </p:cNvPr>
          <p:cNvSpPr txBox="1"/>
          <p:nvPr/>
        </p:nvSpPr>
        <p:spPr>
          <a:xfrm>
            <a:off x="190500" y="6724134"/>
            <a:ext cx="4400564" cy="184666"/>
          </a:xfrm>
          <a:prstGeom prst="rect">
            <a:avLst/>
          </a:prstGeom>
          <a:noFill/>
        </p:spPr>
        <p:txBody>
          <a:bodyPr vert="horz" wrap="none" rtlCol="0">
            <a:spAutoFit/>
          </a:bodyPr>
          <a:lstStyle/>
          <a:p>
            <a:r>
              <a:rPr lang="de-DE" sz="600">
                <a:latin typeface="Trebuchet MS" panose="020B0603020202020204" pitchFamily="34" charset="0"/>
              </a:rPr>
              <a:t>C:\Users\Master\OneDrive\01 Übungsdateien\Am Anfang\Lernstands-Tests\Lesegeschwindigkeit - Klasse 3-4 2.pptx - Seite 8</a:t>
            </a:r>
          </a:p>
        </p:txBody>
      </p:sp>
    </p:spTree>
    <p:extLst>
      <p:ext uri="{BB962C8B-B14F-4D97-AF65-F5344CB8AC3E}">
        <p14:creationId xmlns:p14="http://schemas.microsoft.com/office/powerpoint/2010/main" val="42759489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liennummernplatzhalter 2">
            <a:extLst>
              <a:ext uri="{FF2B5EF4-FFF2-40B4-BE49-F238E27FC236}">
                <a16:creationId xmlns:a16="http://schemas.microsoft.com/office/drawing/2014/main" id="{A9C27718-19A4-4DAD-A0C8-99C2B6C6D73D}"/>
              </a:ext>
            </a:extLst>
          </p:cNvPr>
          <p:cNvSpPr>
            <a:spLocks noGrp="1"/>
          </p:cNvSpPr>
          <p:nvPr>
            <p:ph type="sldNum" sz="quarter" idx="12"/>
          </p:nvPr>
        </p:nvSpPr>
        <p:spPr>
          <a:xfrm>
            <a:off x="9188691" y="66229"/>
            <a:ext cx="2743200" cy="365125"/>
          </a:xfrm>
        </p:spPr>
        <p:txBody>
          <a:bodyPr/>
          <a:lstStyle/>
          <a:p>
            <a:fld id="{C9CD412D-C60F-4771-A1CB-FFD7B5773953}" type="slidenum">
              <a:rPr lang="de-DE" sz="1400" smtClean="0">
                <a:latin typeface="Trebuchet MS" panose="020B0603020202020204" pitchFamily="34" charset="0"/>
              </a:rPr>
              <a:pPr/>
              <a:t>9</a:t>
            </a:fld>
            <a:endParaRPr lang="de-DE" sz="1400" dirty="0">
              <a:latin typeface="Trebuchet MS" panose="020B0603020202020204" pitchFamily="34" charset="0"/>
            </a:endParaRPr>
          </a:p>
        </p:txBody>
      </p:sp>
      <p:sp>
        <p:nvSpPr>
          <p:cNvPr id="10" name="Textfeld 9">
            <a:extLst>
              <a:ext uri="{FF2B5EF4-FFF2-40B4-BE49-F238E27FC236}">
                <a16:creationId xmlns:a16="http://schemas.microsoft.com/office/drawing/2014/main" id="{2C2C6212-E8AB-40E9-B36B-D95332296299}"/>
              </a:ext>
            </a:extLst>
          </p:cNvPr>
          <p:cNvSpPr txBox="1"/>
          <p:nvPr/>
        </p:nvSpPr>
        <p:spPr>
          <a:xfrm>
            <a:off x="171881" y="86594"/>
            <a:ext cx="9780502" cy="738664"/>
          </a:xfrm>
          <a:prstGeom prst="rect">
            <a:avLst/>
          </a:prstGeom>
          <a:noFill/>
        </p:spPr>
        <p:txBody>
          <a:bodyPr wrap="square">
            <a:spAutoFit/>
          </a:bodyPr>
          <a:lstStyle/>
          <a:p>
            <a:pPr marL="0" marR="0" lvl="0" indent="0" algn="l" defTabSz="914400" rtl="0" eaLnBrk="1" fontAlgn="auto" latinLnBrk="0" hangingPunct="1">
              <a:spcBef>
                <a:spcPts val="0"/>
              </a:spcBef>
              <a:spcAft>
                <a:spcPts val="0"/>
              </a:spcAft>
              <a:buClrTx/>
              <a:buSzTx/>
              <a:buFontTx/>
              <a:buNone/>
              <a:tabLst/>
              <a:defRPr/>
            </a:pPr>
            <a:r>
              <a:rPr kumimoji="0" lang="de-DE" sz="2800" b="1" i="0" u="none" strike="noStrike" kern="1200" cap="none" spc="0" normalizeH="0" baseline="0" noProof="0" dirty="0">
                <a:ln>
                  <a:noFill/>
                </a:ln>
                <a:effectLst/>
                <a:uLnTx/>
                <a:uFillTx/>
                <a:latin typeface="Trebuchet MS" panose="020B0603020202020204" pitchFamily="34" charset="0"/>
                <a:ea typeface="+mn-ea"/>
                <a:cs typeface="+mn-cs"/>
              </a:rPr>
              <a:t>Zweites Lesen: </a:t>
            </a:r>
            <a:r>
              <a:rPr kumimoji="0" lang="de-DE" sz="2800" b="1" i="0" u="none" strike="noStrike" kern="1200" cap="none" spc="0" normalizeH="0" baseline="0" noProof="0" dirty="0">
                <a:ln>
                  <a:noFill/>
                </a:ln>
                <a:solidFill>
                  <a:srgbClr val="FF0000"/>
                </a:solidFill>
                <a:effectLst/>
                <a:uLnTx/>
                <a:uFillTx/>
                <a:latin typeface="Trebuchet MS" panose="020B0603020202020204" pitchFamily="34" charset="0"/>
                <a:ea typeface="+mn-ea"/>
                <a:cs typeface="+mn-cs"/>
              </a:rPr>
              <a:t>Lesefehler und Geschwindigkeit notieren!</a:t>
            </a:r>
          </a:p>
          <a:p>
            <a:pPr marL="0" marR="0" lvl="0" indent="0" algn="l" defTabSz="914400" rtl="0" eaLnBrk="1" fontAlgn="auto" latinLnBrk="0" hangingPunct="1">
              <a:spcBef>
                <a:spcPts val="0"/>
              </a:spcBef>
              <a:spcAft>
                <a:spcPts val="0"/>
              </a:spcAft>
              <a:buClrTx/>
              <a:buSzTx/>
              <a:buFontTx/>
              <a:buNone/>
              <a:tabLst/>
              <a:defRPr/>
            </a:pPr>
            <a:r>
              <a:rPr lang="de-DE" sz="1400" b="1" dirty="0">
                <a:solidFill>
                  <a:schemeClr val="accent1"/>
                </a:solidFill>
                <a:latin typeface="Trebuchet MS" panose="020B0603020202020204" pitchFamily="34" charset="0"/>
              </a:rPr>
              <a:t>(Anzahl Wörter)</a:t>
            </a:r>
            <a:endParaRPr kumimoji="0" lang="de-DE" sz="1400" b="1" i="0" u="none" strike="noStrike" kern="1200" cap="none" spc="0" normalizeH="0" baseline="0" noProof="0" dirty="0">
              <a:ln>
                <a:noFill/>
              </a:ln>
              <a:solidFill>
                <a:schemeClr val="accent1"/>
              </a:solidFill>
              <a:effectLst/>
              <a:uLnTx/>
              <a:uFillTx/>
              <a:latin typeface="Trebuchet MS" panose="020B0603020202020204" pitchFamily="34" charset="0"/>
              <a:ea typeface="+mn-ea"/>
              <a:cs typeface="+mn-cs"/>
            </a:endParaRPr>
          </a:p>
        </p:txBody>
      </p:sp>
      <p:sp>
        <p:nvSpPr>
          <p:cNvPr id="13" name="Textfeld 12">
            <a:extLst>
              <a:ext uri="{FF2B5EF4-FFF2-40B4-BE49-F238E27FC236}">
                <a16:creationId xmlns:a16="http://schemas.microsoft.com/office/drawing/2014/main" id="{4E359544-1461-418A-8DA4-EAE802BCA7C8}"/>
              </a:ext>
            </a:extLst>
          </p:cNvPr>
          <p:cNvSpPr txBox="1"/>
          <p:nvPr/>
        </p:nvSpPr>
        <p:spPr>
          <a:xfrm>
            <a:off x="5219972" y="3389244"/>
            <a:ext cx="968793" cy="307777"/>
          </a:xfrm>
          <a:prstGeom prst="rect">
            <a:avLst/>
          </a:prstGeom>
          <a:noFill/>
        </p:spPr>
        <p:txBody>
          <a:bodyPr wrap="square">
            <a:spAutoFit/>
          </a:bodyPr>
          <a:lstStyle/>
          <a:p>
            <a:r>
              <a:rPr kumimoji="0" lang="de-DE" sz="1400" b="1" i="0" u="none" strike="noStrike" kern="1200" cap="none" spc="0" normalizeH="0" baseline="0" noProof="0" dirty="0">
                <a:ln>
                  <a:noFill/>
                </a:ln>
                <a:solidFill>
                  <a:srgbClr val="4472C4"/>
                </a:solidFill>
                <a:effectLst/>
                <a:uLnTx/>
                <a:uFillTx/>
                <a:latin typeface="Trebuchet MS" panose="020B0603020202020204" pitchFamily="34" charset="0"/>
                <a:ea typeface="+mn-ea"/>
                <a:cs typeface="+mn-cs"/>
              </a:rPr>
              <a:t>67/67</a:t>
            </a:r>
            <a:endParaRPr lang="de-DE" dirty="0"/>
          </a:p>
        </p:txBody>
      </p:sp>
      <p:sp>
        <p:nvSpPr>
          <p:cNvPr id="14" name="Textfeld 13">
            <a:extLst>
              <a:ext uri="{FF2B5EF4-FFF2-40B4-BE49-F238E27FC236}">
                <a16:creationId xmlns:a16="http://schemas.microsoft.com/office/drawing/2014/main" id="{6DB40EDE-EA0F-44A3-83FA-3E77B366A53F}"/>
              </a:ext>
            </a:extLst>
          </p:cNvPr>
          <p:cNvSpPr txBox="1"/>
          <p:nvPr/>
        </p:nvSpPr>
        <p:spPr>
          <a:xfrm>
            <a:off x="5219971" y="5938911"/>
            <a:ext cx="968793" cy="307777"/>
          </a:xfrm>
          <a:prstGeom prst="rect">
            <a:avLst/>
          </a:prstGeom>
          <a:noFill/>
        </p:spPr>
        <p:txBody>
          <a:bodyPr wrap="square">
            <a:spAutoFit/>
          </a:bodyPr>
          <a:lstStyle/>
          <a:p>
            <a:r>
              <a:rPr kumimoji="0" lang="de-DE" sz="1400" b="1" i="0" u="none" strike="noStrike" kern="1200" cap="none" spc="0" normalizeH="0" baseline="0" noProof="0" dirty="0">
                <a:ln>
                  <a:noFill/>
                </a:ln>
                <a:solidFill>
                  <a:srgbClr val="4472C4"/>
                </a:solidFill>
                <a:effectLst/>
                <a:uLnTx/>
                <a:uFillTx/>
                <a:latin typeface="Trebuchet MS" panose="020B0603020202020204" pitchFamily="34" charset="0"/>
                <a:ea typeface="+mn-ea"/>
                <a:cs typeface="+mn-cs"/>
              </a:rPr>
              <a:t>59/126</a:t>
            </a:r>
            <a:endParaRPr lang="de-DE" dirty="0"/>
          </a:p>
        </p:txBody>
      </p:sp>
      <p:sp>
        <p:nvSpPr>
          <p:cNvPr id="16" name="Textfeld 15">
            <a:extLst>
              <a:ext uri="{FF2B5EF4-FFF2-40B4-BE49-F238E27FC236}">
                <a16:creationId xmlns:a16="http://schemas.microsoft.com/office/drawing/2014/main" id="{F661AC2F-4434-49AD-89A1-661F74F9AB07}"/>
              </a:ext>
            </a:extLst>
          </p:cNvPr>
          <p:cNvSpPr txBox="1"/>
          <p:nvPr/>
        </p:nvSpPr>
        <p:spPr>
          <a:xfrm>
            <a:off x="10799890" y="3174231"/>
            <a:ext cx="968793" cy="307777"/>
          </a:xfrm>
          <a:prstGeom prst="rect">
            <a:avLst/>
          </a:prstGeom>
          <a:noFill/>
        </p:spPr>
        <p:txBody>
          <a:bodyPr wrap="square">
            <a:spAutoFit/>
          </a:bodyPr>
          <a:lstStyle/>
          <a:p>
            <a:r>
              <a:rPr kumimoji="0" lang="de-DE" sz="1400" b="1" i="0" u="none" strike="noStrike" kern="1200" cap="none" spc="0" normalizeH="0" baseline="0" noProof="0" dirty="0">
                <a:ln>
                  <a:noFill/>
                </a:ln>
                <a:solidFill>
                  <a:srgbClr val="4472C4"/>
                </a:solidFill>
                <a:effectLst/>
                <a:uLnTx/>
                <a:uFillTx/>
                <a:latin typeface="Trebuchet MS" panose="020B0603020202020204" pitchFamily="34" charset="0"/>
                <a:ea typeface="+mn-ea"/>
                <a:cs typeface="+mn-cs"/>
              </a:rPr>
              <a:t>62/188</a:t>
            </a:r>
            <a:endParaRPr lang="de-DE" dirty="0"/>
          </a:p>
        </p:txBody>
      </p:sp>
      <p:sp>
        <p:nvSpPr>
          <p:cNvPr id="19" name="Textfeld 18">
            <a:extLst>
              <a:ext uri="{FF2B5EF4-FFF2-40B4-BE49-F238E27FC236}">
                <a16:creationId xmlns:a16="http://schemas.microsoft.com/office/drawing/2014/main" id="{A93DEEBA-2BE7-4CB6-B5B3-ACBA2243AAE3}"/>
              </a:ext>
            </a:extLst>
          </p:cNvPr>
          <p:cNvSpPr txBox="1"/>
          <p:nvPr/>
        </p:nvSpPr>
        <p:spPr>
          <a:xfrm>
            <a:off x="9952383" y="5902846"/>
            <a:ext cx="1816299" cy="523220"/>
          </a:xfrm>
          <a:prstGeom prst="rect">
            <a:avLst/>
          </a:prstGeom>
          <a:noFill/>
        </p:spPr>
        <p:txBody>
          <a:bodyPr wrap="square">
            <a:spAutoFit/>
          </a:bodyPr>
          <a:lstStyle/>
          <a:p>
            <a:r>
              <a:rPr kumimoji="0" lang="de-DE" sz="1400" b="1" i="0" u="none" strike="noStrike" kern="1200" cap="none" spc="0" normalizeH="0" baseline="0" noProof="0" dirty="0">
                <a:ln>
                  <a:noFill/>
                </a:ln>
                <a:solidFill>
                  <a:srgbClr val="4472C4"/>
                </a:solidFill>
                <a:effectLst/>
                <a:uLnTx/>
                <a:uFillTx/>
                <a:latin typeface="Trebuchet MS" panose="020B0603020202020204" pitchFamily="34" charset="0"/>
                <a:ea typeface="+mn-ea"/>
                <a:cs typeface="+mn-cs"/>
              </a:rPr>
              <a:t>                61/249</a:t>
            </a:r>
          </a:p>
          <a:p>
            <a:r>
              <a:rPr lang="de-DE" sz="1400" b="1" dirty="0">
                <a:solidFill>
                  <a:srgbClr val="4472C4"/>
                </a:solidFill>
                <a:latin typeface="Trebuchet MS" panose="020B0603020202020204" pitchFamily="34" charset="0"/>
              </a:rPr>
              <a:t>Zeit: __________</a:t>
            </a:r>
            <a:endParaRPr lang="de-DE" dirty="0"/>
          </a:p>
        </p:txBody>
      </p:sp>
      <p:pic>
        <p:nvPicPr>
          <p:cNvPr id="5" name="Grafik 4">
            <a:extLst>
              <a:ext uri="{FF2B5EF4-FFF2-40B4-BE49-F238E27FC236}">
                <a16:creationId xmlns:a16="http://schemas.microsoft.com/office/drawing/2014/main" id="{C292E605-DAFB-41B7-B65B-0FDA28BDC3E9}"/>
              </a:ext>
            </a:extLst>
          </p:cNvPr>
          <p:cNvPicPr>
            <a:picLocks noChangeAspect="1"/>
          </p:cNvPicPr>
          <p:nvPr/>
        </p:nvPicPr>
        <p:blipFill>
          <a:blip r:embed="rId2"/>
          <a:stretch>
            <a:fillRect/>
          </a:stretch>
        </p:blipFill>
        <p:spPr>
          <a:xfrm>
            <a:off x="124450" y="867115"/>
            <a:ext cx="11943099" cy="5547841"/>
          </a:xfrm>
          <a:prstGeom prst="rect">
            <a:avLst/>
          </a:prstGeom>
        </p:spPr>
      </p:pic>
      <p:sp>
        <p:nvSpPr>
          <p:cNvPr id="2" name="Textfeld 1">
            <a:extLst>
              <a:ext uri="{FF2B5EF4-FFF2-40B4-BE49-F238E27FC236}">
                <a16:creationId xmlns:a16="http://schemas.microsoft.com/office/drawing/2014/main" id="{6D531457-1B92-397E-CD67-29491E339344}"/>
              </a:ext>
            </a:extLst>
          </p:cNvPr>
          <p:cNvSpPr txBox="1"/>
          <p:nvPr/>
        </p:nvSpPr>
        <p:spPr>
          <a:xfrm>
            <a:off x="190500" y="6724134"/>
            <a:ext cx="4400564" cy="184666"/>
          </a:xfrm>
          <a:prstGeom prst="rect">
            <a:avLst/>
          </a:prstGeom>
          <a:noFill/>
        </p:spPr>
        <p:txBody>
          <a:bodyPr vert="horz" wrap="none" rtlCol="0">
            <a:spAutoFit/>
          </a:bodyPr>
          <a:lstStyle/>
          <a:p>
            <a:r>
              <a:rPr lang="de-DE" sz="600">
                <a:latin typeface="Trebuchet MS" panose="020B0603020202020204" pitchFamily="34" charset="0"/>
              </a:rPr>
              <a:t>C:\Users\Master\OneDrive\01 Übungsdateien\Am Anfang\Lernstands-Tests\Lesegeschwindigkeit - Klasse 3-4 2.pptx - Seite 9</a:t>
            </a:r>
          </a:p>
        </p:txBody>
      </p:sp>
    </p:spTree>
    <p:extLst>
      <p:ext uri="{BB962C8B-B14F-4D97-AF65-F5344CB8AC3E}">
        <p14:creationId xmlns:p14="http://schemas.microsoft.com/office/powerpoint/2010/main" val="51675219"/>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1070</Words>
  <Application>Microsoft Office PowerPoint</Application>
  <PresentationFormat>Breitbild</PresentationFormat>
  <Paragraphs>86</Paragraphs>
  <Slides>10</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10</vt:i4>
      </vt:variant>
    </vt:vector>
  </HeadingPairs>
  <TitlesOfParts>
    <vt:vector size="15" baseType="lpstr">
      <vt:lpstr>Arial</vt:lpstr>
      <vt:lpstr>Calibri</vt:lpstr>
      <vt:lpstr>Calibri Light</vt:lpstr>
      <vt:lpstr>Trebuchet MS</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Siegbert Rudolph</dc:creator>
  <cp:lastModifiedBy>Siegbert Rudolph</cp:lastModifiedBy>
  <cp:revision>5</cp:revision>
  <cp:lastPrinted>2022-03-15T12:16:23Z</cp:lastPrinted>
  <dcterms:created xsi:type="dcterms:W3CDTF">2021-11-11T15:24:47Z</dcterms:created>
  <dcterms:modified xsi:type="dcterms:W3CDTF">2024-03-26T15:48:16Z</dcterms:modified>
</cp:coreProperties>
</file>