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9" r:id="rId4"/>
    <p:sldId id="258" r:id="rId5"/>
    <p:sldId id="259" r:id="rId6"/>
    <p:sldId id="260" r:id="rId7"/>
    <p:sldId id="261" r:id="rId8"/>
    <p:sldId id="271" r:id="rId9"/>
    <p:sldId id="282" r:id="rId10"/>
    <p:sldId id="283" r:id="rId11"/>
    <p:sldId id="278" r:id="rId12"/>
  </p:sldIdLst>
  <p:sldSz cx="12192000" cy="6858000"/>
  <p:notesSz cx="6797675" cy="99250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959" autoAdjust="0"/>
    <p:restoredTop sz="94660"/>
  </p:normalViewPr>
  <p:slideViewPr>
    <p:cSldViewPr snapToGrid="0">
      <p:cViewPr varScale="1">
        <p:scale>
          <a:sx n="72" d="100"/>
          <a:sy n="72" d="100"/>
        </p:scale>
        <p:origin x="72"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egbert" userId="2af4d44886c067cc" providerId="LiveId" clId="{2CDA0694-82C8-4D05-B39A-595B7C669DD3}"/>
    <pc:docChg chg="custSel modSld">
      <pc:chgData name="Siegbert" userId="2af4d44886c067cc" providerId="LiveId" clId="{2CDA0694-82C8-4D05-B39A-595B7C669DD3}" dt="2023-07-26T08:08:18.730" v="1" actId="478"/>
      <pc:docMkLst>
        <pc:docMk/>
      </pc:docMkLst>
      <pc:sldChg chg="delSp mod">
        <pc:chgData name="Siegbert" userId="2af4d44886c067cc" providerId="LiveId" clId="{2CDA0694-82C8-4D05-B39A-595B7C669DD3}" dt="2023-07-26T08:08:14.483" v="0" actId="478"/>
        <pc:sldMkLst>
          <pc:docMk/>
          <pc:sldMk cId="4275948972" sldId="282"/>
        </pc:sldMkLst>
        <pc:spChg chg="del">
          <ac:chgData name="Siegbert" userId="2af4d44886c067cc" providerId="LiveId" clId="{2CDA0694-82C8-4D05-B39A-595B7C669DD3}" dt="2023-07-26T08:08:14.483" v="0" actId="478"/>
          <ac:spMkLst>
            <pc:docMk/>
            <pc:sldMk cId="4275948972" sldId="282"/>
            <ac:spMk id="11" creationId="{09C1F9C7-4503-4208-85A6-0511F2B31E45}"/>
          </ac:spMkLst>
        </pc:spChg>
      </pc:sldChg>
      <pc:sldChg chg="delSp mod">
        <pc:chgData name="Siegbert" userId="2af4d44886c067cc" providerId="LiveId" clId="{2CDA0694-82C8-4D05-B39A-595B7C669DD3}" dt="2023-07-26T08:08:18.730" v="1" actId="478"/>
        <pc:sldMkLst>
          <pc:docMk/>
          <pc:sldMk cId="2844687392" sldId="283"/>
        </pc:sldMkLst>
        <pc:spChg chg="del">
          <ac:chgData name="Siegbert" userId="2af4d44886c067cc" providerId="LiveId" clId="{2CDA0694-82C8-4D05-B39A-595B7C669DD3}" dt="2023-07-26T08:08:18.730" v="1" actId="478"/>
          <ac:spMkLst>
            <pc:docMk/>
            <pc:sldMk cId="2844687392" sldId="283"/>
            <ac:spMk id="11" creationId="{09C1F9C7-4503-4208-85A6-0511F2B31E45}"/>
          </ac:spMkLst>
        </pc:spChg>
      </pc:sldChg>
    </pc:docChg>
  </pc:docChgLst>
  <pc:docChgLst>
    <pc:chgData name="Siegbert Rudolph" userId="2af4d44886c067cc" providerId="LiveId" clId="{8BABF611-8951-4DA7-9C63-A04DC54013E9}"/>
    <pc:docChg chg="custSel modSld">
      <pc:chgData name="Siegbert Rudolph" userId="2af4d44886c067cc" providerId="LiveId" clId="{8BABF611-8951-4DA7-9C63-A04DC54013E9}" dt="2024-03-26T15:48:17.164" v="263" actId="1076"/>
      <pc:docMkLst>
        <pc:docMk/>
      </pc:docMkLst>
      <pc:sldChg chg="delSp modSp mod">
        <pc:chgData name="Siegbert Rudolph" userId="2af4d44886c067cc" providerId="LiveId" clId="{8BABF611-8951-4DA7-9C63-A04DC54013E9}" dt="2024-03-26T15:48:17.102" v="203" actId="1076"/>
        <pc:sldMkLst>
          <pc:docMk/>
          <pc:sldMk cId="3618871785" sldId="256"/>
        </pc:sldMkLst>
        <pc:spChg chg="del">
          <ac:chgData name="Siegbert Rudolph" userId="2af4d44886c067cc" providerId="LiveId" clId="{8BABF611-8951-4DA7-9C63-A04DC54013E9}" dt="2022-09-20T16:46:04.286" v="0" actId="478"/>
          <ac:spMkLst>
            <pc:docMk/>
            <pc:sldMk cId="3618871785" sldId="256"/>
            <ac:spMk id="2" creationId="{3E602742-6913-9221-0BAC-CF6A48758836}"/>
          </ac:spMkLst>
        </pc:spChg>
        <pc:spChg chg="mod">
          <ac:chgData name="Siegbert Rudolph" userId="2af4d44886c067cc" providerId="LiveId" clId="{8BABF611-8951-4DA7-9C63-A04DC54013E9}" dt="2024-03-26T15:48:17.102" v="203" actId="1076"/>
          <ac:spMkLst>
            <pc:docMk/>
            <pc:sldMk cId="3618871785" sldId="256"/>
            <ac:spMk id="2" creationId="{6E21334B-1C6E-7C91-534C-F62FF0B5D583}"/>
          </ac:spMkLst>
        </pc:spChg>
        <pc:spChg chg="del mod">
          <ac:chgData name="Siegbert Rudolph" userId="2af4d44886c067cc" providerId="LiveId" clId="{8BABF611-8951-4DA7-9C63-A04DC54013E9}" dt="2023-08-18T13:42:52.531" v="132" actId="478"/>
          <ac:spMkLst>
            <pc:docMk/>
            <pc:sldMk cId="3618871785" sldId="256"/>
            <ac:spMk id="2" creationId="{F948C0F4-7F47-2164-4E81-2DE23317EAE0}"/>
          </ac:spMkLst>
        </pc:spChg>
        <pc:spChg chg="del mod">
          <ac:chgData name="Siegbert Rudolph" userId="2af4d44886c067cc" providerId="LiveId" clId="{8BABF611-8951-4DA7-9C63-A04DC54013E9}" dt="2024-03-26T15:48:17.102" v="198" actId="478"/>
          <ac:spMkLst>
            <pc:docMk/>
            <pc:sldMk cId="3618871785" sldId="256"/>
            <ac:spMk id="3" creationId="{F12484CD-3F49-2C19-CE81-C6AF89BAA919}"/>
          </ac:spMkLst>
        </pc:spChg>
        <pc:spChg chg="del mod">
          <ac:chgData name="Siegbert Rudolph" userId="2af4d44886c067cc" providerId="LiveId" clId="{8BABF611-8951-4DA7-9C63-A04DC54013E9}" dt="2022-09-23T17:05:20.232" v="66" actId="478"/>
          <ac:spMkLst>
            <pc:docMk/>
            <pc:sldMk cId="3618871785" sldId="256"/>
            <ac:spMk id="3" creationId="{F332D02C-47B8-0175-2D3E-E2AEF6DEB1A0}"/>
          </ac:spMkLst>
        </pc:spChg>
      </pc:sldChg>
      <pc:sldChg chg="delSp modSp mod">
        <pc:chgData name="Siegbert Rudolph" userId="2af4d44886c067cc" providerId="LiveId" clId="{8BABF611-8951-4DA7-9C63-A04DC54013E9}" dt="2024-03-26T15:48:17.102" v="209" actId="1076"/>
        <pc:sldMkLst>
          <pc:docMk/>
          <pc:sldMk cId="3780582147" sldId="257"/>
        </pc:sldMkLst>
        <pc:spChg chg="del mod">
          <ac:chgData name="Siegbert Rudolph" userId="2af4d44886c067cc" providerId="LiveId" clId="{8BABF611-8951-4DA7-9C63-A04DC54013E9}" dt="2023-08-18T13:42:52.531" v="138" actId="478"/>
          <ac:spMkLst>
            <pc:docMk/>
            <pc:sldMk cId="3780582147" sldId="257"/>
            <ac:spMk id="2" creationId="{38839BE8-B19C-2294-C9FB-296593ADB71B}"/>
          </ac:spMkLst>
        </pc:spChg>
        <pc:spChg chg="del">
          <ac:chgData name="Siegbert Rudolph" userId="2af4d44886c067cc" providerId="LiveId" clId="{8BABF611-8951-4DA7-9C63-A04DC54013E9}" dt="2022-09-20T16:46:04.286" v="6" actId="478"/>
          <ac:spMkLst>
            <pc:docMk/>
            <pc:sldMk cId="3780582147" sldId="257"/>
            <ac:spMk id="2" creationId="{765BC2B1-E37B-BB2D-0113-CCFAE5EB1C63}"/>
          </ac:spMkLst>
        </pc:spChg>
        <pc:spChg chg="mod">
          <ac:chgData name="Siegbert Rudolph" userId="2af4d44886c067cc" providerId="LiveId" clId="{8BABF611-8951-4DA7-9C63-A04DC54013E9}" dt="2024-03-26T15:48:17.102" v="209" actId="1076"/>
          <ac:spMkLst>
            <pc:docMk/>
            <pc:sldMk cId="3780582147" sldId="257"/>
            <ac:spMk id="2" creationId="{7B087FCF-CA34-07DD-5E48-932AD2AFAAAC}"/>
          </ac:spMkLst>
        </pc:spChg>
        <pc:spChg chg="del mod">
          <ac:chgData name="Siegbert Rudolph" userId="2af4d44886c067cc" providerId="LiveId" clId="{8BABF611-8951-4DA7-9C63-A04DC54013E9}" dt="2022-09-23T17:05:20.247" v="72" actId="478"/>
          <ac:spMkLst>
            <pc:docMk/>
            <pc:sldMk cId="3780582147" sldId="257"/>
            <ac:spMk id="3" creationId="{0E8BBC97-2BCA-7A98-CB2D-AB037B150146}"/>
          </ac:spMkLst>
        </pc:spChg>
        <pc:spChg chg="del mod">
          <ac:chgData name="Siegbert Rudolph" userId="2af4d44886c067cc" providerId="LiveId" clId="{8BABF611-8951-4DA7-9C63-A04DC54013E9}" dt="2024-03-26T15:48:17.102" v="204" actId="478"/>
          <ac:spMkLst>
            <pc:docMk/>
            <pc:sldMk cId="3780582147" sldId="257"/>
            <ac:spMk id="3" creationId="{38488D28-85B4-92C3-A78C-44BF65A123F2}"/>
          </ac:spMkLst>
        </pc:spChg>
      </pc:sldChg>
      <pc:sldChg chg="delSp modSp mod">
        <pc:chgData name="Siegbert Rudolph" userId="2af4d44886c067cc" providerId="LiveId" clId="{8BABF611-8951-4DA7-9C63-A04DC54013E9}" dt="2024-03-26T15:48:17.117" v="221" actId="1076"/>
        <pc:sldMkLst>
          <pc:docMk/>
          <pc:sldMk cId="1227874254" sldId="258"/>
        </pc:sldMkLst>
        <pc:spChg chg="del mod">
          <ac:chgData name="Siegbert Rudolph" userId="2af4d44886c067cc" providerId="LiveId" clId="{8BABF611-8951-4DA7-9C63-A04DC54013E9}" dt="2023-08-18T13:42:52.546" v="150" actId="478"/>
          <ac:spMkLst>
            <pc:docMk/>
            <pc:sldMk cId="1227874254" sldId="258"/>
            <ac:spMk id="2" creationId="{06A88D1E-AC7B-2F86-1FE7-1137F3C5ADCD}"/>
          </ac:spMkLst>
        </pc:spChg>
        <pc:spChg chg="del">
          <ac:chgData name="Siegbert Rudolph" userId="2af4d44886c067cc" providerId="LiveId" clId="{8BABF611-8951-4DA7-9C63-A04DC54013E9}" dt="2022-09-20T16:46:04.302" v="18" actId="478"/>
          <ac:spMkLst>
            <pc:docMk/>
            <pc:sldMk cId="1227874254" sldId="258"/>
            <ac:spMk id="2" creationId="{56C2EF35-31F2-13F2-5421-FBA65DF441FE}"/>
          </ac:spMkLst>
        </pc:spChg>
        <pc:spChg chg="mod">
          <ac:chgData name="Siegbert Rudolph" userId="2af4d44886c067cc" providerId="LiveId" clId="{8BABF611-8951-4DA7-9C63-A04DC54013E9}" dt="2024-03-26T15:48:17.117" v="221" actId="1076"/>
          <ac:spMkLst>
            <pc:docMk/>
            <pc:sldMk cId="1227874254" sldId="258"/>
            <ac:spMk id="2" creationId="{A7104662-E7E3-E58B-7675-788444688B3D}"/>
          </ac:spMkLst>
        </pc:spChg>
        <pc:spChg chg="del mod">
          <ac:chgData name="Siegbert Rudolph" userId="2af4d44886c067cc" providerId="LiveId" clId="{8BABF611-8951-4DA7-9C63-A04DC54013E9}" dt="2024-03-26T15:48:17.117" v="216" actId="478"/>
          <ac:spMkLst>
            <pc:docMk/>
            <pc:sldMk cId="1227874254" sldId="258"/>
            <ac:spMk id="6" creationId="{215F7A23-20F9-D2DF-877B-568B3EAAE739}"/>
          </ac:spMkLst>
        </pc:spChg>
        <pc:spChg chg="del mod">
          <ac:chgData name="Siegbert Rudolph" userId="2af4d44886c067cc" providerId="LiveId" clId="{8BABF611-8951-4DA7-9C63-A04DC54013E9}" dt="2022-09-23T17:05:20.247" v="84" actId="478"/>
          <ac:spMkLst>
            <pc:docMk/>
            <pc:sldMk cId="1227874254" sldId="258"/>
            <ac:spMk id="6" creationId="{7938CEC1-9333-A737-3058-EF0A7ED2E86B}"/>
          </ac:spMkLst>
        </pc:spChg>
      </pc:sldChg>
      <pc:sldChg chg="delSp modSp mod">
        <pc:chgData name="Siegbert Rudolph" userId="2af4d44886c067cc" providerId="LiveId" clId="{8BABF611-8951-4DA7-9C63-A04DC54013E9}" dt="2024-03-26T15:48:17.133" v="227" actId="1076"/>
        <pc:sldMkLst>
          <pc:docMk/>
          <pc:sldMk cId="3031884092" sldId="259"/>
        </pc:sldMkLst>
        <pc:spChg chg="del">
          <ac:chgData name="Siegbert Rudolph" userId="2af4d44886c067cc" providerId="LiveId" clId="{8BABF611-8951-4DA7-9C63-A04DC54013E9}" dt="2022-09-20T16:46:04.302" v="24" actId="478"/>
          <ac:spMkLst>
            <pc:docMk/>
            <pc:sldMk cId="3031884092" sldId="259"/>
            <ac:spMk id="2" creationId="{2C4B386D-6B4A-4E54-5A12-72A8054C6731}"/>
          </ac:spMkLst>
        </pc:spChg>
        <pc:spChg chg="mod">
          <ac:chgData name="Siegbert Rudolph" userId="2af4d44886c067cc" providerId="LiveId" clId="{8BABF611-8951-4DA7-9C63-A04DC54013E9}" dt="2024-03-26T15:48:17.133" v="227" actId="1076"/>
          <ac:spMkLst>
            <pc:docMk/>
            <pc:sldMk cId="3031884092" sldId="259"/>
            <ac:spMk id="2" creationId="{8840D39D-5811-608D-FD9E-5C87DE6D59D9}"/>
          </ac:spMkLst>
        </pc:spChg>
        <pc:spChg chg="del mod">
          <ac:chgData name="Siegbert Rudolph" userId="2af4d44886c067cc" providerId="LiveId" clId="{8BABF611-8951-4DA7-9C63-A04DC54013E9}" dt="2023-08-18T13:42:52.562" v="156" actId="478"/>
          <ac:spMkLst>
            <pc:docMk/>
            <pc:sldMk cId="3031884092" sldId="259"/>
            <ac:spMk id="2" creationId="{F94BB990-D057-89AF-65F9-8586D691EB3E}"/>
          </ac:spMkLst>
        </pc:spChg>
        <pc:spChg chg="del mod">
          <ac:chgData name="Siegbert Rudolph" userId="2af4d44886c067cc" providerId="LiveId" clId="{8BABF611-8951-4DA7-9C63-A04DC54013E9}" dt="2024-03-26T15:48:17.117" v="222" actId="478"/>
          <ac:spMkLst>
            <pc:docMk/>
            <pc:sldMk cId="3031884092" sldId="259"/>
            <ac:spMk id="6" creationId="{3929946A-26FB-11B3-24E4-CC5C6B61D211}"/>
          </ac:spMkLst>
        </pc:spChg>
        <pc:spChg chg="del mod">
          <ac:chgData name="Siegbert Rudolph" userId="2af4d44886c067cc" providerId="LiveId" clId="{8BABF611-8951-4DA7-9C63-A04DC54013E9}" dt="2022-09-23T17:05:20.263" v="90" actId="478"/>
          <ac:spMkLst>
            <pc:docMk/>
            <pc:sldMk cId="3031884092" sldId="259"/>
            <ac:spMk id="6" creationId="{D24CF982-3019-7A36-BFBE-08571F994F2F}"/>
          </ac:spMkLst>
        </pc:spChg>
      </pc:sldChg>
      <pc:sldChg chg="delSp modSp mod">
        <pc:chgData name="Siegbert Rudolph" userId="2af4d44886c067cc" providerId="LiveId" clId="{8BABF611-8951-4DA7-9C63-A04DC54013E9}" dt="2024-03-26T15:48:17.133" v="233" actId="1076"/>
        <pc:sldMkLst>
          <pc:docMk/>
          <pc:sldMk cId="139543063" sldId="260"/>
        </pc:sldMkLst>
        <pc:spChg chg="del">
          <ac:chgData name="Siegbert Rudolph" userId="2af4d44886c067cc" providerId="LiveId" clId="{8BABF611-8951-4DA7-9C63-A04DC54013E9}" dt="2022-09-20T16:46:04.302" v="30" actId="478"/>
          <ac:spMkLst>
            <pc:docMk/>
            <pc:sldMk cId="139543063" sldId="260"/>
            <ac:spMk id="2" creationId="{2247B539-1016-173E-CE35-DFFAF0B23E24}"/>
          </ac:spMkLst>
        </pc:spChg>
        <pc:spChg chg="mod">
          <ac:chgData name="Siegbert Rudolph" userId="2af4d44886c067cc" providerId="LiveId" clId="{8BABF611-8951-4DA7-9C63-A04DC54013E9}" dt="2024-03-26T15:48:17.133" v="233" actId="1076"/>
          <ac:spMkLst>
            <pc:docMk/>
            <pc:sldMk cId="139543063" sldId="260"/>
            <ac:spMk id="2" creationId="{77C1F6E5-EB9C-EE6E-B547-B7E592D8881A}"/>
          </ac:spMkLst>
        </pc:spChg>
        <pc:spChg chg="del mod">
          <ac:chgData name="Siegbert Rudolph" userId="2af4d44886c067cc" providerId="LiveId" clId="{8BABF611-8951-4DA7-9C63-A04DC54013E9}" dt="2023-08-18T13:42:52.562" v="162" actId="478"/>
          <ac:spMkLst>
            <pc:docMk/>
            <pc:sldMk cId="139543063" sldId="260"/>
            <ac:spMk id="2" creationId="{875FD583-59D4-F3DC-73BE-8A62D04F6BF0}"/>
          </ac:spMkLst>
        </pc:spChg>
        <pc:spChg chg="del mod">
          <ac:chgData name="Siegbert Rudolph" userId="2af4d44886c067cc" providerId="LiveId" clId="{8BABF611-8951-4DA7-9C63-A04DC54013E9}" dt="2022-09-23T17:05:20.263" v="96" actId="478"/>
          <ac:spMkLst>
            <pc:docMk/>
            <pc:sldMk cId="139543063" sldId="260"/>
            <ac:spMk id="6" creationId="{82C609DF-06FC-0C3E-8B85-9D2C7ABEF866}"/>
          </ac:spMkLst>
        </pc:spChg>
        <pc:spChg chg="del mod">
          <ac:chgData name="Siegbert Rudolph" userId="2af4d44886c067cc" providerId="LiveId" clId="{8BABF611-8951-4DA7-9C63-A04DC54013E9}" dt="2024-03-26T15:48:17.133" v="228" actId="478"/>
          <ac:spMkLst>
            <pc:docMk/>
            <pc:sldMk cId="139543063" sldId="260"/>
            <ac:spMk id="6" creationId="{CE6B3A56-2C08-BC7C-5A38-DFF967B13B5C}"/>
          </ac:spMkLst>
        </pc:spChg>
      </pc:sldChg>
      <pc:sldChg chg="delSp modSp mod">
        <pc:chgData name="Siegbert Rudolph" userId="2af4d44886c067cc" providerId="LiveId" clId="{8BABF611-8951-4DA7-9C63-A04DC54013E9}" dt="2024-03-26T15:48:17.133" v="239" actId="1076"/>
        <pc:sldMkLst>
          <pc:docMk/>
          <pc:sldMk cId="2824882883" sldId="261"/>
        </pc:sldMkLst>
        <pc:spChg chg="del">
          <ac:chgData name="Siegbert Rudolph" userId="2af4d44886c067cc" providerId="LiveId" clId="{8BABF611-8951-4DA7-9C63-A04DC54013E9}" dt="2022-09-20T16:46:04.317" v="36" actId="478"/>
          <ac:spMkLst>
            <pc:docMk/>
            <pc:sldMk cId="2824882883" sldId="261"/>
            <ac:spMk id="2" creationId="{24A15D22-3FF6-261D-BCCB-71EEA1D1BF0D}"/>
          </ac:spMkLst>
        </pc:spChg>
        <pc:spChg chg="del mod">
          <ac:chgData name="Siegbert Rudolph" userId="2af4d44886c067cc" providerId="LiveId" clId="{8BABF611-8951-4DA7-9C63-A04DC54013E9}" dt="2023-08-18T13:42:52.562" v="168" actId="478"/>
          <ac:spMkLst>
            <pc:docMk/>
            <pc:sldMk cId="2824882883" sldId="261"/>
            <ac:spMk id="2" creationId="{37406942-7E23-CC1F-B8B2-B52B80FF5E2C}"/>
          </ac:spMkLst>
        </pc:spChg>
        <pc:spChg chg="mod">
          <ac:chgData name="Siegbert Rudolph" userId="2af4d44886c067cc" providerId="LiveId" clId="{8BABF611-8951-4DA7-9C63-A04DC54013E9}" dt="2024-03-26T15:48:17.133" v="239" actId="1076"/>
          <ac:spMkLst>
            <pc:docMk/>
            <pc:sldMk cId="2824882883" sldId="261"/>
            <ac:spMk id="2" creationId="{8581A58B-3F3C-D1BF-6D5A-D6804E829C06}"/>
          </ac:spMkLst>
        </pc:spChg>
        <pc:spChg chg="del mod">
          <ac:chgData name="Siegbert Rudolph" userId="2af4d44886c067cc" providerId="LiveId" clId="{8BABF611-8951-4DA7-9C63-A04DC54013E9}" dt="2024-03-26T15:48:17.133" v="234" actId="478"/>
          <ac:spMkLst>
            <pc:docMk/>
            <pc:sldMk cId="2824882883" sldId="261"/>
            <ac:spMk id="6" creationId="{6F9E5FCA-941D-34DE-366A-D00C1A1535DE}"/>
          </ac:spMkLst>
        </pc:spChg>
        <pc:spChg chg="del mod">
          <ac:chgData name="Siegbert Rudolph" userId="2af4d44886c067cc" providerId="LiveId" clId="{8BABF611-8951-4DA7-9C63-A04DC54013E9}" dt="2022-09-23T17:05:20.263" v="102" actId="478"/>
          <ac:spMkLst>
            <pc:docMk/>
            <pc:sldMk cId="2824882883" sldId="261"/>
            <ac:spMk id="6" creationId="{DD3EAF87-42D9-CBF6-112E-76E2B4B89837}"/>
          </ac:spMkLst>
        </pc:spChg>
      </pc:sldChg>
      <pc:sldChg chg="delSp modSp mod">
        <pc:chgData name="Siegbert Rudolph" userId="2af4d44886c067cc" providerId="LiveId" clId="{8BABF611-8951-4DA7-9C63-A04DC54013E9}" dt="2024-03-26T15:48:17.149" v="245" actId="1076"/>
        <pc:sldMkLst>
          <pc:docMk/>
          <pc:sldMk cId="659560085" sldId="271"/>
        </pc:sldMkLst>
        <pc:spChg chg="del">
          <ac:chgData name="Siegbert Rudolph" userId="2af4d44886c067cc" providerId="LiveId" clId="{8BABF611-8951-4DA7-9C63-A04DC54013E9}" dt="2022-09-20T16:46:04.317" v="42" actId="478"/>
          <ac:spMkLst>
            <pc:docMk/>
            <pc:sldMk cId="659560085" sldId="271"/>
            <ac:spMk id="5" creationId="{65598532-9367-55D0-7FAA-605D633F44CF}"/>
          </ac:spMkLst>
        </pc:spChg>
        <pc:spChg chg="mod">
          <ac:chgData name="Siegbert Rudolph" userId="2af4d44886c067cc" providerId="LiveId" clId="{8BABF611-8951-4DA7-9C63-A04DC54013E9}" dt="2024-03-26T15:48:17.149" v="245" actId="1076"/>
          <ac:spMkLst>
            <pc:docMk/>
            <pc:sldMk cId="659560085" sldId="271"/>
            <ac:spMk id="5" creationId="{A1C40E19-3374-0F63-F4F8-06D426F85E87}"/>
          </ac:spMkLst>
        </pc:spChg>
        <pc:spChg chg="del mod">
          <ac:chgData name="Siegbert Rudolph" userId="2af4d44886c067cc" providerId="LiveId" clId="{8BABF611-8951-4DA7-9C63-A04DC54013E9}" dt="2023-08-18T13:42:52.578" v="174" actId="478"/>
          <ac:spMkLst>
            <pc:docMk/>
            <pc:sldMk cId="659560085" sldId="271"/>
            <ac:spMk id="5" creationId="{A754116C-C6E0-A4E0-BDFD-0EE218785285}"/>
          </ac:spMkLst>
        </pc:spChg>
        <pc:spChg chg="del mod">
          <ac:chgData name="Siegbert Rudolph" userId="2af4d44886c067cc" providerId="LiveId" clId="{8BABF611-8951-4DA7-9C63-A04DC54013E9}" dt="2022-09-23T17:05:20.279" v="108" actId="478"/>
          <ac:spMkLst>
            <pc:docMk/>
            <pc:sldMk cId="659560085" sldId="271"/>
            <ac:spMk id="12" creationId="{0FAEE190-3C31-3376-1FA9-D6A5767E6556}"/>
          </ac:spMkLst>
        </pc:spChg>
        <pc:spChg chg="del mod">
          <ac:chgData name="Siegbert Rudolph" userId="2af4d44886c067cc" providerId="LiveId" clId="{8BABF611-8951-4DA7-9C63-A04DC54013E9}" dt="2024-03-26T15:48:17.133" v="240" actId="478"/>
          <ac:spMkLst>
            <pc:docMk/>
            <pc:sldMk cId="659560085" sldId="271"/>
            <ac:spMk id="12" creationId="{72E25093-23C5-17F2-E0B4-BB93089EF617}"/>
          </ac:spMkLst>
        </pc:spChg>
      </pc:sldChg>
      <pc:sldChg chg="delSp modSp mod">
        <pc:chgData name="Siegbert Rudolph" userId="2af4d44886c067cc" providerId="LiveId" clId="{8BABF611-8951-4DA7-9C63-A04DC54013E9}" dt="2024-03-26T15:48:17.164" v="263" actId="1076"/>
        <pc:sldMkLst>
          <pc:docMk/>
          <pc:sldMk cId="714248443" sldId="278"/>
        </pc:sldMkLst>
        <pc:spChg chg="del mod">
          <ac:chgData name="Siegbert Rudolph" userId="2af4d44886c067cc" providerId="LiveId" clId="{8BABF611-8951-4DA7-9C63-A04DC54013E9}" dt="2023-08-18T13:42:52.609" v="192" actId="478"/>
          <ac:spMkLst>
            <pc:docMk/>
            <pc:sldMk cId="714248443" sldId="278"/>
            <ac:spMk id="3" creationId="{2F3AB188-9213-7A5B-2007-556EF33139FE}"/>
          </ac:spMkLst>
        </pc:spChg>
        <pc:spChg chg="del">
          <ac:chgData name="Siegbert Rudolph" userId="2af4d44886c067cc" providerId="LiveId" clId="{8BABF611-8951-4DA7-9C63-A04DC54013E9}" dt="2022-09-20T16:46:04.333" v="60" actId="478"/>
          <ac:spMkLst>
            <pc:docMk/>
            <pc:sldMk cId="714248443" sldId="278"/>
            <ac:spMk id="3" creationId="{5DCF108F-A02A-3884-E3C6-75FCD96CB15D}"/>
          </ac:spMkLst>
        </pc:spChg>
        <pc:spChg chg="mod">
          <ac:chgData name="Siegbert Rudolph" userId="2af4d44886c067cc" providerId="LiveId" clId="{8BABF611-8951-4DA7-9C63-A04DC54013E9}" dt="2024-03-26T15:48:17.164" v="263" actId="1076"/>
          <ac:spMkLst>
            <pc:docMk/>
            <pc:sldMk cId="714248443" sldId="278"/>
            <ac:spMk id="3" creationId="{B4D9634B-F161-8BA6-FD2E-CCB0013D299A}"/>
          </ac:spMkLst>
        </pc:spChg>
        <pc:spChg chg="del mod">
          <ac:chgData name="Siegbert Rudolph" userId="2af4d44886c067cc" providerId="LiveId" clId="{8BABF611-8951-4DA7-9C63-A04DC54013E9}" dt="2022-09-23T17:05:20.294" v="126" actId="478"/>
          <ac:spMkLst>
            <pc:docMk/>
            <pc:sldMk cId="714248443" sldId="278"/>
            <ac:spMk id="5" creationId="{8935BF25-AC31-7CD4-2D7C-B495CE72B461}"/>
          </ac:spMkLst>
        </pc:spChg>
        <pc:spChg chg="del mod">
          <ac:chgData name="Siegbert Rudolph" userId="2af4d44886c067cc" providerId="LiveId" clId="{8BABF611-8951-4DA7-9C63-A04DC54013E9}" dt="2024-03-26T15:48:17.149" v="258" actId="478"/>
          <ac:spMkLst>
            <pc:docMk/>
            <pc:sldMk cId="714248443" sldId="278"/>
            <ac:spMk id="5" creationId="{EED79F77-8683-FE5A-A87B-483422642411}"/>
          </ac:spMkLst>
        </pc:spChg>
      </pc:sldChg>
      <pc:sldChg chg="delSp modSp mod">
        <pc:chgData name="Siegbert Rudolph" userId="2af4d44886c067cc" providerId="LiveId" clId="{8BABF611-8951-4DA7-9C63-A04DC54013E9}" dt="2024-03-26T15:48:17.117" v="215" actId="1076"/>
        <pc:sldMkLst>
          <pc:docMk/>
          <pc:sldMk cId="2319746012" sldId="279"/>
        </pc:sldMkLst>
        <pc:spChg chg="del mod">
          <ac:chgData name="Siegbert Rudolph" userId="2af4d44886c067cc" providerId="LiveId" clId="{8BABF611-8951-4DA7-9C63-A04DC54013E9}" dt="2023-08-18T13:42:52.546" v="144" actId="478"/>
          <ac:spMkLst>
            <pc:docMk/>
            <pc:sldMk cId="2319746012" sldId="279"/>
            <ac:spMk id="2" creationId="{20C22529-63CA-94BF-67F1-1CC56C17F0DC}"/>
          </ac:spMkLst>
        </pc:spChg>
        <pc:spChg chg="del">
          <ac:chgData name="Siegbert Rudolph" userId="2af4d44886c067cc" providerId="LiveId" clId="{8BABF611-8951-4DA7-9C63-A04DC54013E9}" dt="2022-09-20T16:46:04.286" v="12" actId="478"/>
          <ac:spMkLst>
            <pc:docMk/>
            <pc:sldMk cId="2319746012" sldId="279"/>
            <ac:spMk id="2" creationId="{A53974F6-B643-6A11-3CBA-3B3A087FAA1E}"/>
          </ac:spMkLst>
        </pc:spChg>
        <pc:spChg chg="mod">
          <ac:chgData name="Siegbert Rudolph" userId="2af4d44886c067cc" providerId="LiveId" clId="{8BABF611-8951-4DA7-9C63-A04DC54013E9}" dt="2024-03-26T15:48:17.117" v="215" actId="1076"/>
          <ac:spMkLst>
            <pc:docMk/>
            <pc:sldMk cId="2319746012" sldId="279"/>
            <ac:spMk id="2" creationId="{E9E0DF62-4EC1-3AB9-C4E6-B5051233AB49}"/>
          </ac:spMkLst>
        </pc:spChg>
        <pc:spChg chg="del mod">
          <ac:chgData name="Siegbert Rudolph" userId="2af4d44886c067cc" providerId="LiveId" clId="{8BABF611-8951-4DA7-9C63-A04DC54013E9}" dt="2024-03-26T15:48:17.102" v="210" actId="478"/>
          <ac:spMkLst>
            <pc:docMk/>
            <pc:sldMk cId="2319746012" sldId="279"/>
            <ac:spMk id="4" creationId="{88BC48B8-A449-A7F7-888C-A517654B7C16}"/>
          </ac:spMkLst>
        </pc:spChg>
        <pc:spChg chg="del mod">
          <ac:chgData name="Siegbert Rudolph" userId="2af4d44886c067cc" providerId="LiveId" clId="{8BABF611-8951-4DA7-9C63-A04DC54013E9}" dt="2022-09-23T17:05:20.247" v="78" actId="478"/>
          <ac:spMkLst>
            <pc:docMk/>
            <pc:sldMk cId="2319746012" sldId="279"/>
            <ac:spMk id="4" creationId="{A2426DD7-C596-8C70-9250-90F0F08A2FBE}"/>
          </ac:spMkLst>
        </pc:spChg>
      </pc:sldChg>
      <pc:sldChg chg="delSp modSp mod">
        <pc:chgData name="Siegbert Rudolph" userId="2af4d44886c067cc" providerId="LiveId" clId="{8BABF611-8951-4DA7-9C63-A04DC54013E9}" dt="2024-03-26T15:48:17.149" v="251" actId="1076"/>
        <pc:sldMkLst>
          <pc:docMk/>
          <pc:sldMk cId="4275948972" sldId="282"/>
        </pc:sldMkLst>
        <pc:spChg chg="del mod">
          <ac:chgData name="Siegbert Rudolph" userId="2af4d44886c067cc" providerId="LiveId" clId="{8BABF611-8951-4DA7-9C63-A04DC54013E9}" dt="2023-08-18T13:42:52.578" v="180" actId="478"/>
          <ac:spMkLst>
            <pc:docMk/>
            <pc:sldMk cId="4275948972" sldId="282"/>
            <ac:spMk id="2" creationId="{87DB1CA6-4749-EC53-4882-4D0F1A3D943A}"/>
          </ac:spMkLst>
        </pc:spChg>
        <pc:spChg chg="del">
          <ac:chgData name="Siegbert Rudolph" userId="2af4d44886c067cc" providerId="LiveId" clId="{8BABF611-8951-4DA7-9C63-A04DC54013E9}" dt="2022-09-20T16:46:04.317" v="48" actId="478"/>
          <ac:spMkLst>
            <pc:docMk/>
            <pc:sldMk cId="4275948972" sldId="282"/>
            <ac:spMk id="2" creationId="{C5BC52E2-A380-AC26-1F6C-DF7DEA587E39}"/>
          </ac:spMkLst>
        </pc:spChg>
        <pc:spChg chg="mod">
          <ac:chgData name="Siegbert Rudolph" userId="2af4d44886c067cc" providerId="LiveId" clId="{8BABF611-8951-4DA7-9C63-A04DC54013E9}" dt="2024-03-26T15:48:17.149" v="251" actId="1076"/>
          <ac:spMkLst>
            <pc:docMk/>
            <pc:sldMk cId="4275948972" sldId="282"/>
            <ac:spMk id="2" creationId="{DE30412B-20FB-0DCB-DB7D-52B069994AD1}"/>
          </ac:spMkLst>
        </pc:spChg>
        <pc:spChg chg="del mod">
          <ac:chgData name="Siegbert Rudolph" userId="2af4d44886c067cc" providerId="LiveId" clId="{8BABF611-8951-4DA7-9C63-A04DC54013E9}" dt="2024-03-26T15:48:17.149" v="246" actId="478"/>
          <ac:spMkLst>
            <pc:docMk/>
            <pc:sldMk cId="4275948972" sldId="282"/>
            <ac:spMk id="3" creationId="{00F4CD97-A777-A543-CB45-DDEAA412F4EB}"/>
          </ac:spMkLst>
        </pc:spChg>
        <pc:spChg chg="del mod">
          <ac:chgData name="Siegbert Rudolph" userId="2af4d44886c067cc" providerId="LiveId" clId="{8BABF611-8951-4DA7-9C63-A04DC54013E9}" dt="2022-09-23T17:05:20.279" v="114" actId="478"/>
          <ac:spMkLst>
            <pc:docMk/>
            <pc:sldMk cId="4275948972" sldId="282"/>
            <ac:spMk id="3" creationId="{33857B65-F04A-CE02-2A2F-0D2D9216E998}"/>
          </ac:spMkLst>
        </pc:spChg>
      </pc:sldChg>
      <pc:sldChg chg="delSp modSp mod">
        <pc:chgData name="Siegbert Rudolph" userId="2af4d44886c067cc" providerId="LiveId" clId="{8BABF611-8951-4DA7-9C63-A04DC54013E9}" dt="2024-03-26T15:48:17.149" v="257" actId="1076"/>
        <pc:sldMkLst>
          <pc:docMk/>
          <pc:sldMk cId="2844687392" sldId="283"/>
        </pc:sldMkLst>
        <pc:spChg chg="mod">
          <ac:chgData name="Siegbert Rudolph" userId="2af4d44886c067cc" providerId="LiveId" clId="{8BABF611-8951-4DA7-9C63-A04DC54013E9}" dt="2024-03-26T15:48:17.149" v="257" actId="1076"/>
          <ac:spMkLst>
            <pc:docMk/>
            <pc:sldMk cId="2844687392" sldId="283"/>
            <ac:spMk id="2" creationId="{8F9B3819-AF08-3BC3-3668-971E4C09CC6E}"/>
          </ac:spMkLst>
        </pc:spChg>
        <pc:spChg chg="del">
          <ac:chgData name="Siegbert Rudolph" userId="2af4d44886c067cc" providerId="LiveId" clId="{8BABF611-8951-4DA7-9C63-A04DC54013E9}" dt="2022-09-20T16:46:04.333" v="54" actId="478"/>
          <ac:spMkLst>
            <pc:docMk/>
            <pc:sldMk cId="2844687392" sldId="283"/>
            <ac:spMk id="2" creationId="{B2D14C0C-76D5-676E-C9F9-DD12F03BA2A2}"/>
          </ac:spMkLst>
        </pc:spChg>
        <pc:spChg chg="del mod">
          <ac:chgData name="Siegbert Rudolph" userId="2af4d44886c067cc" providerId="LiveId" clId="{8BABF611-8951-4DA7-9C63-A04DC54013E9}" dt="2023-08-18T13:42:52.593" v="186" actId="478"/>
          <ac:spMkLst>
            <pc:docMk/>
            <pc:sldMk cId="2844687392" sldId="283"/>
            <ac:spMk id="2" creationId="{BE2C42C8-47CB-A7F0-CBA1-E662077D8100}"/>
          </ac:spMkLst>
        </pc:spChg>
        <pc:spChg chg="del mod">
          <ac:chgData name="Siegbert Rudolph" userId="2af4d44886c067cc" providerId="LiveId" clId="{8BABF611-8951-4DA7-9C63-A04DC54013E9}" dt="2024-03-26T15:48:17.149" v="252" actId="478"/>
          <ac:spMkLst>
            <pc:docMk/>
            <pc:sldMk cId="2844687392" sldId="283"/>
            <ac:spMk id="3" creationId="{07A25A99-AAB9-839E-7AA0-BDD737CFC219}"/>
          </ac:spMkLst>
        </pc:spChg>
        <pc:spChg chg="del mod">
          <ac:chgData name="Siegbert Rudolph" userId="2af4d44886c067cc" providerId="LiveId" clId="{8BABF611-8951-4DA7-9C63-A04DC54013E9}" dt="2022-09-23T17:05:20.279" v="120" actId="478"/>
          <ac:spMkLst>
            <pc:docMk/>
            <pc:sldMk cId="2844687392" sldId="283"/>
            <ac:spMk id="3" creationId="{967C8F6B-E3D4-D7C4-DE78-CA352F6B2867}"/>
          </ac:spMkLst>
        </pc:spChg>
      </pc:sldChg>
    </pc:docChg>
  </pc:docChgLst>
  <pc:docChgLst>
    <pc:chgData name="Siegbert Rudolph" userId="2af4d44886c067cc" providerId="LiveId" clId="{1FA3093C-8408-4C00-AB48-7113A588ECA0}"/>
    <pc:docChg chg="custSel modSld">
      <pc:chgData name="Siegbert Rudolph" userId="2af4d44886c067cc" providerId="LiveId" clId="{1FA3093C-8408-4C00-AB48-7113A588ECA0}" dt="2022-07-08T16:23:51.850" v="54" actId="1076"/>
      <pc:docMkLst>
        <pc:docMk/>
      </pc:docMkLst>
      <pc:sldChg chg="modSp mod">
        <pc:chgData name="Siegbert Rudolph" userId="2af4d44886c067cc" providerId="LiveId" clId="{1FA3093C-8408-4C00-AB48-7113A588ECA0}" dt="2022-07-08T16:23:51.803" v="4" actId="1076"/>
        <pc:sldMkLst>
          <pc:docMk/>
          <pc:sldMk cId="3618871785" sldId="256"/>
        </pc:sldMkLst>
        <pc:spChg chg="mod">
          <ac:chgData name="Siegbert Rudolph" userId="2af4d44886c067cc" providerId="LiveId" clId="{1FA3093C-8408-4C00-AB48-7113A588ECA0}" dt="2022-07-08T16:23:51.803" v="4" actId="1076"/>
          <ac:spMkLst>
            <pc:docMk/>
            <pc:sldMk cId="3618871785" sldId="256"/>
            <ac:spMk id="2" creationId="{3E602742-6913-9221-0BAC-CF6A48758836}"/>
          </ac:spMkLst>
        </pc:spChg>
      </pc:sldChg>
      <pc:sldChg chg="modSp mod">
        <pc:chgData name="Siegbert Rudolph" userId="2af4d44886c067cc" providerId="LiveId" clId="{1FA3093C-8408-4C00-AB48-7113A588ECA0}" dt="2022-07-08T16:23:51.803" v="9" actId="1076"/>
        <pc:sldMkLst>
          <pc:docMk/>
          <pc:sldMk cId="3780582147" sldId="257"/>
        </pc:sldMkLst>
        <pc:spChg chg="mod">
          <ac:chgData name="Siegbert Rudolph" userId="2af4d44886c067cc" providerId="LiveId" clId="{1FA3093C-8408-4C00-AB48-7113A588ECA0}" dt="2022-07-08T16:23:51.803" v="9" actId="1076"/>
          <ac:spMkLst>
            <pc:docMk/>
            <pc:sldMk cId="3780582147" sldId="257"/>
            <ac:spMk id="2" creationId="{765BC2B1-E37B-BB2D-0113-CCFAE5EB1C63}"/>
          </ac:spMkLst>
        </pc:spChg>
      </pc:sldChg>
      <pc:sldChg chg="modSp mod">
        <pc:chgData name="Siegbert Rudolph" userId="2af4d44886c067cc" providerId="LiveId" clId="{1FA3093C-8408-4C00-AB48-7113A588ECA0}" dt="2022-07-08T16:23:51.803" v="19" actId="1076"/>
        <pc:sldMkLst>
          <pc:docMk/>
          <pc:sldMk cId="1227874254" sldId="258"/>
        </pc:sldMkLst>
        <pc:spChg chg="mod">
          <ac:chgData name="Siegbert Rudolph" userId="2af4d44886c067cc" providerId="LiveId" clId="{1FA3093C-8408-4C00-AB48-7113A588ECA0}" dt="2022-07-08T16:23:51.803" v="19" actId="1076"/>
          <ac:spMkLst>
            <pc:docMk/>
            <pc:sldMk cId="1227874254" sldId="258"/>
            <ac:spMk id="2" creationId="{56C2EF35-31F2-13F2-5421-FBA65DF441FE}"/>
          </ac:spMkLst>
        </pc:spChg>
      </pc:sldChg>
      <pc:sldChg chg="modSp mod">
        <pc:chgData name="Siegbert Rudolph" userId="2af4d44886c067cc" providerId="LiveId" clId="{1FA3093C-8408-4C00-AB48-7113A588ECA0}" dt="2022-07-08T16:23:51.819" v="24" actId="1076"/>
        <pc:sldMkLst>
          <pc:docMk/>
          <pc:sldMk cId="3031884092" sldId="259"/>
        </pc:sldMkLst>
        <pc:spChg chg="mod">
          <ac:chgData name="Siegbert Rudolph" userId="2af4d44886c067cc" providerId="LiveId" clId="{1FA3093C-8408-4C00-AB48-7113A588ECA0}" dt="2022-07-08T16:23:51.819" v="24" actId="1076"/>
          <ac:spMkLst>
            <pc:docMk/>
            <pc:sldMk cId="3031884092" sldId="259"/>
            <ac:spMk id="2" creationId="{2C4B386D-6B4A-4E54-5A12-72A8054C6731}"/>
          </ac:spMkLst>
        </pc:spChg>
      </pc:sldChg>
      <pc:sldChg chg="modSp mod">
        <pc:chgData name="Siegbert Rudolph" userId="2af4d44886c067cc" providerId="LiveId" clId="{1FA3093C-8408-4C00-AB48-7113A588ECA0}" dt="2022-07-08T16:23:51.819" v="29" actId="1076"/>
        <pc:sldMkLst>
          <pc:docMk/>
          <pc:sldMk cId="139543063" sldId="260"/>
        </pc:sldMkLst>
        <pc:spChg chg="mod">
          <ac:chgData name="Siegbert Rudolph" userId="2af4d44886c067cc" providerId="LiveId" clId="{1FA3093C-8408-4C00-AB48-7113A588ECA0}" dt="2022-07-08T16:23:51.819" v="29" actId="1076"/>
          <ac:spMkLst>
            <pc:docMk/>
            <pc:sldMk cId="139543063" sldId="260"/>
            <ac:spMk id="2" creationId="{2247B539-1016-173E-CE35-DFFAF0B23E24}"/>
          </ac:spMkLst>
        </pc:spChg>
      </pc:sldChg>
      <pc:sldChg chg="modSp mod">
        <pc:chgData name="Siegbert Rudolph" userId="2af4d44886c067cc" providerId="LiveId" clId="{1FA3093C-8408-4C00-AB48-7113A588ECA0}" dt="2022-07-08T16:23:51.819" v="34" actId="1076"/>
        <pc:sldMkLst>
          <pc:docMk/>
          <pc:sldMk cId="2824882883" sldId="261"/>
        </pc:sldMkLst>
        <pc:spChg chg="mod">
          <ac:chgData name="Siegbert Rudolph" userId="2af4d44886c067cc" providerId="LiveId" clId="{1FA3093C-8408-4C00-AB48-7113A588ECA0}" dt="2022-07-08T16:23:51.819" v="34" actId="1076"/>
          <ac:spMkLst>
            <pc:docMk/>
            <pc:sldMk cId="2824882883" sldId="261"/>
            <ac:spMk id="2" creationId="{24A15D22-3FF6-261D-BCCB-71EEA1D1BF0D}"/>
          </ac:spMkLst>
        </pc:spChg>
      </pc:sldChg>
      <pc:sldChg chg="modSp mod">
        <pc:chgData name="Siegbert Rudolph" userId="2af4d44886c067cc" providerId="LiveId" clId="{1FA3093C-8408-4C00-AB48-7113A588ECA0}" dt="2022-07-08T16:23:51.834" v="39" actId="1076"/>
        <pc:sldMkLst>
          <pc:docMk/>
          <pc:sldMk cId="659560085" sldId="271"/>
        </pc:sldMkLst>
        <pc:spChg chg="mod">
          <ac:chgData name="Siegbert Rudolph" userId="2af4d44886c067cc" providerId="LiveId" clId="{1FA3093C-8408-4C00-AB48-7113A588ECA0}" dt="2022-07-08T16:23:51.834" v="39" actId="1076"/>
          <ac:spMkLst>
            <pc:docMk/>
            <pc:sldMk cId="659560085" sldId="271"/>
            <ac:spMk id="5" creationId="{65598532-9367-55D0-7FAA-605D633F44CF}"/>
          </ac:spMkLst>
        </pc:spChg>
      </pc:sldChg>
      <pc:sldChg chg="modSp mod">
        <pc:chgData name="Siegbert Rudolph" userId="2af4d44886c067cc" providerId="LiveId" clId="{1FA3093C-8408-4C00-AB48-7113A588ECA0}" dt="2022-07-08T16:23:51.850" v="54" actId="1076"/>
        <pc:sldMkLst>
          <pc:docMk/>
          <pc:sldMk cId="714248443" sldId="278"/>
        </pc:sldMkLst>
        <pc:spChg chg="mod">
          <ac:chgData name="Siegbert Rudolph" userId="2af4d44886c067cc" providerId="LiveId" clId="{1FA3093C-8408-4C00-AB48-7113A588ECA0}" dt="2022-07-08T16:23:51.850" v="54" actId="1076"/>
          <ac:spMkLst>
            <pc:docMk/>
            <pc:sldMk cId="714248443" sldId="278"/>
            <ac:spMk id="3" creationId="{5DCF108F-A02A-3884-E3C6-75FCD96CB15D}"/>
          </ac:spMkLst>
        </pc:spChg>
      </pc:sldChg>
      <pc:sldChg chg="modSp mod">
        <pc:chgData name="Siegbert Rudolph" userId="2af4d44886c067cc" providerId="LiveId" clId="{1FA3093C-8408-4C00-AB48-7113A588ECA0}" dt="2022-07-08T16:23:51.803" v="14" actId="1076"/>
        <pc:sldMkLst>
          <pc:docMk/>
          <pc:sldMk cId="2319746012" sldId="279"/>
        </pc:sldMkLst>
        <pc:spChg chg="mod">
          <ac:chgData name="Siegbert Rudolph" userId="2af4d44886c067cc" providerId="LiveId" clId="{1FA3093C-8408-4C00-AB48-7113A588ECA0}" dt="2022-07-08T16:23:51.803" v="14" actId="1076"/>
          <ac:spMkLst>
            <pc:docMk/>
            <pc:sldMk cId="2319746012" sldId="279"/>
            <ac:spMk id="2" creationId="{A53974F6-B643-6A11-3CBA-3B3A087FAA1E}"/>
          </ac:spMkLst>
        </pc:spChg>
      </pc:sldChg>
      <pc:sldChg chg="modSp mod">
        <pc:chgData name="Siegbert Rudolph" userId="2af4d44886c067cc" providerId="LiveId" clId="{1FA3093C-8408-4C00-AB48-7113A588ECA0}" dt="2022-07-08T16:23:51.834" v="44" actId="1076"/>
        <pc:sldMkLst>
          <pc:docMk/>
          <pc:sldMk cId="4275948972" sldId="282"/>
        </pc:sldMkLst>
        <pc:spChg chg="mod">
          <ac:chgData name="Siegbert Rudolph" userId="2af4d44886c067cc" providerId="LiveId" clId="{1FA3093C-8408-4C00-AB48-7113A588ECA0}" dt="2022-07-08T16:23:51.834" v="44" actId="1076"/>
          <ac:spMkLst>
            <pc:docMk/>
            <pc:sldMk cId="4275948972" sldId="282"/>
            <ac:spMk id="2" creationId="{C5BC52E2-A380-AC26-1F6C-DF7DEA587E39}"/>
          </ac:spMkLst>
        </pc:spChg>
      </pc:sldChg>
      <pc:sldChg chg="modSp mod">
        <pc:chgData name="Siegbert Rudolph" userId="2af4d44886c067cc" providerId="LiveId" clId="{1FA3093C-8408-4C00-AB48-7113A588ECA0}" dt="2022-07-08T16:23:51.834" v="49" actId="1076"/>
        <pc:sldMkLst>
          <pc:docMk/>
          <pc:sldMk cId="2844687392" sldId="283"/>
        </pc:sldMkLst>
        <pc:spChg chg="mod">
          <ac:chgData name="Siegbert Rudolph" userId="2af4d44886c067cc" providerId="LiveId" clId="{1FA3093C-8408-4C00-AB48-7113A588ECA0}" dt="2022-07-08T16:23:51.834" v="49" actId="1076"/>
          <ac:spMkLst>
            <pc:docMk/>
            <pc:sldMk cId="2844687392" sldId="283"/>
            <ac:spMk id="2" creationId="{B2D14C0C-76D5-676E-C9F9-DD12F03BA2A2}"/>
          </ac:spMkLst>
        </pc:spChg>
      </pc:sldChg>
    </pc:docChg>
  </pc:docChgLst>
  <pc:docChgLst>
    <pc:chgData name="Siegbert Rudolph" userId="2af4d44886c067cc" providerId="LiveId" clId="{7E82AE06-EF2D-4E66-B21E-9809AE929A60}"/>
    <pc:docChg chg="undo custSel addSld delSld modSld sldOrd">
      <pc:chgData name="Siegbert Rudolph" userId="2af4d44886c067cc" providerId="LiveId" clId="{7E82AE06-EF2D-4E66-B21E-9809AE929A60}" dt="2022-03-15T14:45:12.925" v="3033" actId="20577"/>
      <pc:docMkLst>
        <pc:docMk/>
      </pc:docMkLst>
      <pc:sldChg chg="modSp mod">
        <pc:chgData name="Siegbert Rudolph" userId="2af4d44886c067cc" providerId="LiveId" clId="{7E82AE06-EF2D-4E66-B21E-9809AE929A60}" dt="2022-03-15T09:52:01.894" v="2824" actId="20577"/>
        <pc:sldMkLst>
          <pc:docMk/>
          <pc:sldMk cId="3618871785" sldId="256"/>
        </pc:sldMkLst>
        <pc:spChg chg="mod">
          <ac:chgData name="Siegbert Rudolph" userId="2af4d44886c067cc" providerId="LiveId" clId="{7E82AE06-EF2D-4E66-B21E-9809AE929A60}" dt="2022-03-15T09:52:01.894" v="2824" actId="20577"/>
          <ac:spMkLst>
            <pc:docMk/>
            <pc:sldMk cId="3618871785" sldId="256"/>
            <ac:spMk id="5" creationId="{5CE8B1CE-982A-4626-A9C9-C34DA2752350}"/>
          </ac:spMkLst>
        </pc:spChg>
      </pc:sldChg>
      <pc:sldChg chg="addSp delSp modSp mod">
        <pc:chgData name="Siegbert Rudolph" userId="2af4d44886c067cc" providerId="LiveId" clId="{7E82AE06-EF2D-4E66-B21E-9809AE929A60}" dt="2022-03-13T13:11:26.189" v="2008" actId="1036"/>
        <pc:sldMkLst>
          <pc:docMk/>
          <pc:sldMk cId="3780582147" sldId="257"/>
        </pc:sldMkLst>
        <pc:spChg chg="del">
          <ac:chgData name="Siegbert Rudolph" userId="2af4d44886c067cc" providerId="LiveId" clId="{7E82AE06-EF2D-4E66-B21E-9809AE929A60}" dt="2022-03-13T13:03:46.210" v="1895" actId="478"/>
          <ac:spMkLst>
            <pc:docMk/>
            <pc:sldMk cId="3780582147" sldId="257"/>
            <ac:spMk id="3" creationId="{8F8CF82F-AEA5-4BDB-A58E-73AA56BFF8A1}"/>
          </ac:spMkLst>
        </pc:spChg>
        <pc:spChg chg="del">
          <ac:chgData name="Siegbert Rudolph" userId="2af4d44886c067cc" providerId="LiveId" clId="{7E82AE06-EF2D-4E66-B21E-9809AE929A60}" dt="2022-03-13T13:03:46.210" v="1895" actId="478"/>
          <ac:spMkLst>
            <pc:docMk/>
            <pc:sldMk cId="3780582147" sldId="257"/>
            <ac:spMk id="6" creationId="{3BCB75A3-B19A-4CD9-85B5-C1705142D504}"/>
          </ac:spMkLst>
        </pc:spChg>
        <pc:spChg chg="del">
          <ac:chgData name="Siegbert Rudolph" userId="2af4d44886c067cc" providerId="LiveId" clId="{7E82AE06-EF2D-4E66-B21E-9809AE929A60}" dt="2022-03-13T13:03:46.210" v="1895" actId="478"/>
          <ac:spMkLst>
            <pc:docMk/>
            <pc:sldMk cId="3780582147" sldId="257"/>
            <ac:spMk id="9" creationId="{9C3AC6F1-1D0E-4751-B95F-AD7735AAD502}"/>
          </ac:spMkLst>
        </pc:spChg>
        <pc:spChg chg="del">
          <ac:chgData name="Siegbert Rudolph" userId="2af4d44886c067cc" providerId="LiveId" clId="{7E82AE06-EF2D-4E66-B21E-9809AE929A60}" dt="2022-03-13T13:03:46.210" v="1895" actId="478"/>
          <ac:spMkLst>
            <pc:docMk/>
            <pc:sldMk cId="3780582147" sldId="257"/>
            <ac:spMk id="11" creationId="{786104C2-C22A-4EAB-90BC-84A35808606B}"/>
          </ac:spMkLst>
        </pc:spChg>
        <pc:spChg chg="del">
          <ac:chgData name="Siegbert Rudolph" userId="2af4d44886c067cc" providerId="LiveId" clId="{7E82AE06-EF2D-4E66-B21E-9809AE929A60}" dt="2022-03-13T13:03:46.210" v="1895" actId="478"/>
          <ac:spMkLst>
            <pc:docMk/>
            <pc:sldMk cId="3780582147" sldId="257"/>
            <ac:spMk id="12" creationId="{7F681B08-4788-4805-8009-42897A3C419E}"/>
          </ac:spMkLst>
        </pc:spChg>
        <pc:spChg chg="del">
          <ac:chgData name="Siegbert Rudolph" userId="2af4d44886c067cc" providerId="LiveId" clId="{7E82AE06-EF2D-4E66-B21E-9809AE929A60}" dt="2022-03-13T13:03:46.210" v="1895" actId="478"/>
          <ac:spMkLst>
            <pc:docMk/>
            <pc:sldMk cId="3780582147" sldId="257"/>
            <ac:spMk id="13" creationId="{BB3CA8E3-2170-4C21-B15C-A0D2C11C59A1}"/>
          </ac:spMkLst>
        </pc:spChg>
        <pc:spChg chg="del">
          <ac:chgData name="Siegbert Rudolph" userId="2af4d44886c067cc" providerId="LiveId" clId="{7E82AE06-EF2D-4E66-B21E-9809AE929A60}" dt="2022-03-13T13:03:46.210" v="1895" actId="478"/>
          <ac:spMkLst>
            <pc:docMk/>
            <pc:sldMk cId="3780582147" sldId="257"/>
            <ac:spMk id="14" creationId="{3D24FF97-5125-43AF-9C21-968805C2AF6B}"/>
          </ac:spMkLst>
        </pc:spChg>
        <pc:spChg chg="add mod">
          <ac:chgData name="Siegbert Rudolph" userId="2af4d44886c067cc" providerId="LiveId" clId="{7E82AE06-EF2D-4E66-B21E-9809AE929A60}" dt="2022-03-13T13:11:04.881" v="2002" actId="552"/>
          <ac:spMkLst>
            <pc:docMk/>
            <pc:sldMk cId="3780582147" sldId="257"/>
            <ac:spMk id="15" creationId="{A55AFA34-A483-419A-9EA2-8FAEFCEAEBDF}"/>
          </ac:spMkLst>
        </pc:spChg>
        <pc:spChg chg="del">
          <ac:chgData name="Siegbert Rudolph" userId="2af4d44886c067cc" providerId="LiveId" clId="{7E82AE06-EF2D-4E66-B21E-9809AE929A60}" dt="2022-03-13T13:03:46.210" v="1895" actId="478"/>
          <ac:spMkLst>
            <pc:docMk/>
            <pc:sldMk cId="3780582147" sldId="257"/>
            <ac:spMk id="16" creationId="{259B87EE-30A1-4783-922B-2494484987AE}"/>
          </ac:spMkLst>
        </pc:spChg>
        <pc:spChg chg="add mod">
          <ac:chgData name="Siegbert Rudolph" userId="2af4d44886c067cc" providerId="LiveId" clId="{7E82AE06-EF2D-4E66-B21E-9809AE929A60}" dt="2022-03-13T13:11:09.302" v="2003" actId="14100"/>
          <ac:spMkLst>
            <pc:docMk/>
            <pc:sldMk cId="3780582147" sldId="257"/>
            <ac:spMk id="17" creationId="{2B72F6AD-5096-4DD0-87CE-BDF007E2B2C6}"/>
          </ac:spMkLst>
        </pc:spChg>
        <pc:spChg chg="add del mod">
          <ac:chgData name="Siegbert Rudolph" userId="2af4d44886c067cc" providerId="LiveId" clId="{7E82AE06-EF2D-4E66-B21E-9809AE929A60}" dt="2022-03-13T13:06:15.243" v="1925" actId="478"/>
          <ac:spMkLst>
            <pc:docMk/>
            <pc:sldMk cId="3780582147" sldId="257"/>
            <ac:spMk id="18" creationId="{55D0EC33-E866-4135-893B-F5485E5EA42D}"/>
          </ac:spMkLst>
        </pc:spChg>
        <pc:spChg chg="add del mod">
          <ac:chgData name="Siegbert Rudolph" userId="2af4d44886c067cc" providerId="LiveId" clId="{7E82AE06-EF2D-4E66-B21E-9809AE929A60}" dt="2022-03-13T13:06:17.914" v="1926" actId="478"/>
          <ac:spMkLst>
            <pc:docMk/>
            <pc:sldMk cId="3780582147" sldId="257"/>
            <ac:spMk id="19" creationId="{5A2A0A12-BF7D-49B6-8628-E989565ADF30}"/>
          </ac:spMkLst>
        </pc:spChg>
        <pc:spChg chg="add mod">
          <ac:chgData name="Siegbert Rudolph" userId="2af4d44886c067cc" providerId="LiveId" clId="{7E82AE06-EF2D-4E66-B21E-9809AE929A60}" dt="2022-03-13T13:11:16.394" v="2004" actId="14100"/>
          <ac:spMkLst>
            <pc:docMk/>
            <pc:sldMk cId="3780582147" sldId="257"/>
            <ac:spMk id="20" creationId="{C676868C-6827-421D-945F-02367B28C12E}"/>
          </ac:spMkLst>
        </pc:spChg>
        <pc:spChg chg="add mod">
          <ac:chgData name="Siegbert Rudolph" userId="2af4d44886c067cc" providerId="LiveId" clId="{7E82AE06-EF2D-4E66-B21E-9809AE929A60}" dt="2022-03-13T13:11:26.189" v="2008" actId="1036"/>
          <ac:spMkLst>
            <pc:docMk/>
            <pc:sldMk cId="3780582147" sldId="257"/>
            <ac:spMk id="21" creationId="{8ED82B0C-1933-4050-B924-84FE12F0DC1D}"/>
          </ac:spMkLst>
        </pc:spChg>
        <pc:spChg chg="add mod">
          <ac:chgData name="Siegbert Rudolph" userId="2af4d44886c067cc" providerId="LiveId" clId="{7E82AE06-EF2D-4E66-B21E-9809AE929A60}" dt="2022-03-13T13:11:26.189" v="2008" actId="1036"/>
          <ac:spMkLst>
            <pc:docMk/>
            <pc:sldMk cId="3780582147" sldId="257"/>
            <ac:spMk id="22" creationId="{FA75F082-6026-495F-9839-AA95BDB3C132}"/>
          </ac:spMkLst>
        </pc:spChg>
        <pc:spChg chg="add mod">
          <ac:chgData name="Siegbert Rudolph" userId="2af4d44886c067cc" providerId="LiveId" clId="{7E82AE06-EF2D-4E66-B21E-9809AE929A60}" dt="2022-03-13T13:11:26.189" v="2008" actId="1036"/>
          <ac:spMkLst>
            <pc:docMk/>
            <pc:sldMk cId="3780582147" sldId="257"/>
            <ac:spMk id="23" creationId="{B1F70A18-3897-4ABA-A5B3-972BE6FBBA15}"/>
          </ac:spMkLst>
        </pc:spChg>
      </pc:sldChg>
      <pc:sldChg chg="modSp mod">
        <pc:chgData name="Siegbert Rudolph" userId="2af4d44886c067cc" providerId="LiveId" clId="{7E82AE06-EF2D-4E66-B21E-9809AE929A60}" dt="2022-03-15T10:53:00.749" v="2871" actId="1037"/>
        <pc:sldMkLst>
          <pc:docMk/>
          <pc:sldMk cId="1227874254" sldId="258"/>
        </pc:sldMkLst>
        <pc:spChg chg="mod">
          <ac:chgData name="Siegbert Rudolph" userId="2af4d44886c067cc" providerId="LiveId" clId="{7E82AE06-EF2D-4E66-B21E-9809AE929A60}" dt="2022-03-15T10:53:00.749" v="2871" actId="1037"/>
          <ac:spMkLst>
            <pc:docMk/>
            <pc:sldMk cId="1227874254" sldId="258"/>
            <ac:spMk id="3" creationId="{8F8CF82F-AEA5-4BDB-A58E-73AA56BFF8A1}"/>
          </ac:spMkLst>
        </pc:spChg>
        <pc:spChg chg="mod">
          <ac:chgData name="Siegbert Rudolph" userId="2af4d44886c067cc" providerId="LiveId" clId="{7E82AE06-EF2D-4E66-B21E-9809AE929A60}" dt="2022-03-13T13:01:58.632" v="1857" actId="20577"/>
          <ac:spMkLst>
            <pc:docMk/>
            <pc:sldMk cId="1227874254" sldId="258"/>
            <ac:spMk id="5" creationId="{3FBCDD46-616F-4E36-B163-FBFBD293195C}"/>
          </ac:spMkLst>
        </pc:spChg>
      </pc:sldChg>
      <pc:sldChg chg="modSp mod">
        <pc:chgData name="Siegbert Rudolph" userId="2af4d44886c067cc" providerId="LiveId" clId="{7E82AE06-EF2D-4E66-B21E-9809AE929A60}" dt="2022-03-13T13:01:55.116" v="1856" actId="20577"/>
        <pc:sldMkLst>
          <pc:docMk/>
          <pc:sldMk cId="3031884092" sldId="259"/>
        </pc:sldMkLst>
        <pc:spChg chg="mod">
          <ac:chgData name="Siegbert Rudolph" userId="2af4d44886c067cc" providerId="LiveId" clId="{7E82AE06-EF2D-4E66-B21E-9809AE929A60}" dt="2022-03-13T12:56:15.770" v="1184" actId="1035"/>
          <ac:spMkLst>
            <pc:docMk/>
            <pc:sldMk cId="3031884092" sldId="259"/>
            <ac:spMk id="3" creationId="{8F8CF82F-AEA5-4BDB-A58E-73AA56BFF8A1}"/>
          </ac:spMkLst>
        </pc:spChg>
        <pc:spChg chg="mod">
          <ac:chgData name="Siegbert Rudolph" userId="2af4d44886c067cc" providerId="LiveId" clId="{7E82AE06-EF2D-4E66-B21E-9809AE929A60}" dt="2022-03-13T13:01:55.116" v="1856" actId="20577"/>
          <ac:spMkLst>
            <pc:docMk/>
            <pc:sldMk cId="3031884092" sldId="259"/>
            <ac:spMk id="5" creationId="{5F10A1A3-D683-404E-9CD9-B7695A3B9EDE}"/>
          </ac:spMkLst>
        </pc:spChg>
      </pc:sldChg>
      <pc:sldChg chg="modSp mod">
        <pc:chgData name="Siegbert Rudolph" userId="2af4d44886c067cc" providerId="LiveId" clId="{7E82AE06-EF2D-4E66-B21E-9809AE929A60}" dt="2022-03-15T10:53:10.934" v="2935" actId="1038"/>
        <pc:sldMkLst>
          <pc:docMk/>
          <pc:sldMk cId="139543063" sldId="260"/>
        </pc:sldMkLst>
        <pc:spChg chg="mod">
          <ac:chgData name="Siegbert Rudolph" userId="2af4d44886c067cc" providerId="LiveId" clId="{7E82AE06-EF2D-4E66-B21E-9809AE929A60}" dt="2022-03-15T10:53:10.934" v="2935" actId="1038"/>
          <ac:spMkLst>
            <pc:docMk/>
            <pc:sldMk cId="139543063" sldId="260"/>
            <ac:spMk id="3" creationId="{8F8CF82F-AEA5-4BDB-A58E-73AA56BFF8A1}"/>
          </ac:spMkLst>
        </pc:spChg>
        <pc:spChg chg="mod">
          <ac:chgData name="Siegbert Rudolph" userId="2af4d44886c067cc" providerId="LiveId" clId="{7E82AE06-EF2D-4E66-B21E-9809AE929A60}" dt="2022-03-13T13:01:51.383" v="1855" actId="20577"/>
          <ac:spMkLst>
            <pc:docMk/>
            <pc:sldMk cId="139543063" sldId="260"/>
            <ac:spMk id="5" creationId="{43A2D4B1-00CA-4432-A021-73E30BECC975}"/>
          </ac:spMkLst>
        </pc:spChg>
      </pc:sldChg>
      <pc:sldChg chg="modSp mod">
        <pc:chgData name="Siegbert Rudolph" userId="2af4d44886c067cc" providerId="LiveId" clId="{7E82AE06-EF2D-4E66-B21E-9809AE929A60}" dt="2022-03-13T13:09:59.671" v="1957" actId="20577"/>
        <pc:sldMkLst>
          <pc:docMk/>
          <pc:sldMk cId="2824882883" sldId="261"/>
        </pc:sldMkLst>
        <pc:spChg chg="mod">
          <ac:chgData name="Siegbert Rudolph" userId="2af4d44886c067cc" providerId="LiveId" clId="{7E82AE06-EF2D-4E66-B21E-9809AE929A60}" dt="2022-03-13T13:09:59.671" v="1957" actId="20577"/>
          <ac:spMkLst>
            <pc:docMk/>
            <pc:sldMk cId="2824882883" sldId="261"/>
            <ac:spMk id="3" creationId="{8F8CF82F-AEA5-4BDB-A58E-73AA56BFF8A1}"/>
          </ac:spMkLst>
        </pc:spChg>
        <pc:spChg chg="mod">
          <ac:chgData name="Siegbert Rudolph" userId="2af4d44886c067cc" providerId="LiveId" clId="{7E82AE06-EF2D-4E66-B21E-9809AE929A60}" dt="2022-03-13T13:01:47.184" v="1854" actId="20577"/>
          <ac:spMkLst>
            <pc:docMk/>
            <pc:sldMk cId="2824882883" sldId="261"/>
            <ac:spMk id="5" creationId="{8A1F4AB9-3C26-4704-B83C-DF05325D198D}"/>
          </ac:spMkLst>
        </pc:spChg>
      </pc:sldChg>
      <pc:sldChg chg="modSp del mod">
        <pc:chgData name="Siegbert Rudolph" userId="2af4d44886c067cc" providerId="LiveId" clId="{7E82AE06-EF2D-4E66-B21E-9809AE929A60}" dt="2022-03-13T13:02:18.066" v="1859" actId="47"/>
        <pc:sldMkLst>
          <pc:docMk/>
          <pc:sldMk cId="1107965687" sldId="262"/>
        </pc:sldMkLst>
        <pc:spChg chg="mod">
          <ac:chgData name="Siegbert Rudolph" userId="2af4d44886c067cc" providerId="LiveId" clId="{7E82AE06-EF2D-4E66-B21E-9809AE929A60}" dt="2022-03-13T12:56:59.143" v="1224" actId="1035"/>
          <ac:spMkLst>
            <pc:docMk/>
            <pc:sldMk cId="1107965687" sldId="262"/>
            <ac:spMk id="3" creationId="{8F8CF82F-AEA5-4BDB-A58E-73AA56BFF8A1}"/>
          </ac:spMkLst>
        </pc:spChg>
      </pc:sldChg>
      <pc:sldChg chg="del">
        <pc:chgData name="Siegbert Rudolph" userId="2af4d44886c067cc" providerId="LiveId" clId="{7E82AE06-EF2D-4E66-B21E-9809AE929A60}" dt="2022-03-13T13:02:22.098" v="1860" actId="47"/>
        <pc:sldMkLst>
          <pc:docMk/>
          <pc:sldMk cId="395339205" sldId="263"/>
        </pc:sldMkLst>
      </pc:sldChg>
      <pc:sldChg chg="delSp modSp mod ord delAnim modAnim">
        <pc:chgData name="Siegbert Rudolph" userId="2af4d44886c067cc" providerId="LiveId" clId="{7E82AE06-EF2D-4E66-B21E-9809AE929A60}" dt="2022-03-13T13:26:58.382" v="2578"/>
        <pc:sldMkLst>
          <pc:docMk/>
          <pc:sldMk cId="659560085" sldId="271"/>
        </pc:sldMkLst>
        <pc:spChg chg="del">
          <ac:chgData name="Siegbert Rudolph" userId="2af4d44886c067cc" providerId="LiveId" clId="{7E82AE06-EF2D-4E66-B21E-9809AE929A60}" dt="2022-03-13T13:16:51.309" v="2082" actId="478"/>
          <ac:spMkLst>
            <pc:docMk/>
            <pc:sldMk cId="659560085" sldId="271"/>
            <ac:spMk id="5" creationId="{E5ECF3CA-4F37-41AB-ACDD-1115909BABA7}"/>
          </ac:spMkLst>
        </pc:spChg>
        <pc:spChg chg="mod">
          <ac:chgData name="Siegbert Rudolph" userId="2af4d44886c067cc" providerId="LiveId" clId="{7E82AE06-EF2D-4E66-B21E-9809AE929A60}" dt="2022-03-13T13:20:03.144" v="2197" actId="14100"/>
          <ac:spMkLst>
            <pc:docMk/>
            <pc:sldMk cId="659560085" sldId="271"/>
            <ac:spMk id="6" creationId="{003B8CC4-1B20-4F28-8C97-282BF8D90182}"/>
          </ac:spMkLst>
        </pc:spChg>
        <pc:spChg chg="mod">
          <ac:chgData name="Siegbert Rudolph" userId="2af4d44886c067cc" providerId="LiveId" clId="{7E82AE06-EF2D-4E66-B21E-9809AE929A60}" dt="2022-03-13T13:21:01.685" v="2251" actId="14100"/>
          <ac:spMkLst>
            <pc:docMk/>
            <pc:sldMk cId="659560085" sldId="271"/>
            <ac:spMk id="7" creationId="{76711AAD-7F35-4FFD-966A-DB83DAFE8CDE}"/>
          </ac:spMkLst>
        </pc:spChg>
        <pc:spChg chg="mod">
          <ac:chgData name="Siegbert Rudolph" userId="2af4d44886c067cc" providerId="LiveId" clId="{7E82AE06-EF2D-4E66-B21E-9809AE929A60}" dt="2022-03-13T13:21:54.788" v="2296" actId="14100"/>
          <ac:spMkLst>
            <pc:docMk/>
            <pc:sldMk cId="659560085" sldId="271"/>
            <ac:spMk id="8" creationId="{06DE9095-D40A-4DD5-81E0-ACE41EF81BC0}"/>
          </ac:spMkLst>
        </pc:spChg>
        <pc:spChg chg="mod">
          <ac:chgData name="Siegbert Rudolph" userId="2af4d44886c067cc" providerId="LiveId" clId="{7E82AE06-EF2D-4E66-B21E-9809AE929A60}" dt="2022-03-13T13:22:21.428" v="2338" actId="14100"/>
          <ac:spMkLst>
            <pc:docMk/>
            <pc:sldMk cId="659560085" sldId="271"/>
            <ac:spMk id="9" creationId="{C34E5E21-0AF6-4C77-A0BE-E8EA8A376692}"/>
          </ac:spMkLst>
        </pc:spChg>
        <pc:spChg chg="mod">
          <ac:chgData name="Siegbert Rudolph" userId="2af4d44886c067cc" providerId="LiveId" clId="{7E82AE06-EF2D-4E66-B21E-9809AE929A60}" dt="2022-03-13T13:23:25.138" v="2419" actId="14100"/>
          <ac:spMkLst>
            <pc:docMk/>
            <pc:sldMk cId="659560085" sldId="271"/>
            <ac:spMk id="10" creationId="{5D80AB82-E29F-4F77-A5F5-3326DABC0F84}"/>
          </ac:spMkLst>
        </pc:spChg>
        <pc:spChg chg="mod">
          <ac:chgData name="Siegbert Rudolph" userId="2af4d44886c067cc" providerId="LiveId" clId="{7E82AE06-EF2D-4E66-B21E-9809AE929A60}" dt="2022-03-13T13:24:43.645" v="2482" actId="14100"/>
          <ac:spMkLst>
            <pc:docMk/>
            <pc:sldMk cId="659560085" sldId="271"/>
            <ac:spMk id="11" creationId="{1CCDE2C2-99CA-433A-969E-9FD2FE373AA2}"/>
          </ac:spMkLst>
        </pc:spChg>
        <pc:spChg chg="mod">
          <ac:chgData name="Siegbert Rudolph" userId="2af4d44886c067cc" providerId="LiveId" clId="{7E82AE06-EF2D-4E66-B21E-9809AE929A60}" dt="2022-03-13T13:25:26.613" v="2545" actId="1038"/>
          <ac:spMkLst>
            <pc:docMk/>
            <pc:sldMk cId="659560085" sldId="271"/>
            <ac:spMk id="30" creationId="{778AD2E4-9AAC-42A7-B63E-E6FE5BF9A6B6}"/>
          </ac:spMkLst>
        </pc:spChg>
        <pc:spChg chg="mod">
          <ac:chgData name="Siegbert Rudolph" userId="2af4d44886c067cc" providerId="LiveId" clId="{7E82AE06-EF2D-4E66-B21E-9809AE929A60}" dt="2022-03-13T13:25:26.613" v="2545" actId="1038"/>
          <ac:spMkLst>
            <pc:docMk/>
            <pc:sldMk cId="659560085" sldId="271"/>
            <ac:spMk id="32" creationId="{CECB070D-0149-431C-B38F-8EBE9CCA1CEF}"/>
          </ac:spMkLst>
        </pc:spChg>
        <pc:spChg chg="mod">
          <ac:chgData name="Siegbert Rudolph" userId="2af4d44886c067cc" providerId="LiveId" clId="{7E82AE06-EF2D-4E66-B21E-9809AE929A60}" dt="2022-03-13T13:25:26.613" v="2545" actId="1038"/>
          <ac:spMkLst>
            <pc:docMk/>
            <pc:sldMk cId="659560085" sldId="271"/>
            <ac:spMk id="33" creationId="{544E9509-BC55-435E-97C6-680871BE39B7}"/>
          </ac:spMkLst>
        </pc:spChg>
        <pc:spChg chg="mod">
          <ac:chgData name="Siegbert Rudolph" userId="2af4d44886c067cc" providerId="LiveId" clId="{7E82AE06-EF2D-4E66-B21E-9809AE929A60}" dt="2022-03-13T13:25:26.613" v="2545" actId="1038"/>
          <ac:spMkLst>
            <pc:docMk/>
            <pc:sldMk cId="659560085" sldId="271"/>
            <ac:spMk id="34" creationId="{A9D03A38-6D95-4CA4-A123-FA4EDAF10CB2}"/>
          </ac:spMkLst>
        </pc:spChg>
        <pc:spChg chg="mod">
          <ac:chgData name="Siegbert Rudolph" userId="2af4d44886c067cc" providerId="LiveId" clId="{7E82AE06-EF2D-4E66-B21E-9809AE929A60}" dt="2022-03-13T13:25:26.613" v="2545" actId="1038"/>
          <ac:spMkLst>
            <pc:docMk/>
            <pc:sldMk cId="659560085" sldId="271"/>
            <ac:spMk id="35" creationId="{EF1CD571-20D8-4604-BAC4-5113D95F8DF5}"/>
          </ac:spMkLst>
        </pc:spChg>
        <pc:spChg chg="mod">
          <ac:chgData name="Siegbert Rudolph" userId="2af4d44886c067cc" providerId="LiveId" clId="{7E82AE06-EF2D-4E66-B21E-9809AE929A60}" dt="2022-03-13T13:25:26.613" v="2545" actId="1038"/>
          <ac:spMkLst>
            <pc:docMk/>
            <pc:sldMk cId="659560085" sldId="271"/>
            <ac:spMk id="36" creationId="{3DAEDAE0-D107-411F-A7B4-4446DD532170}"/>
          </ac:spMkLst>
        </pc:spChg>
        <pc:spChg chg="mod">
          <ac:chgData name="Siegbert Rudolph" userId="2af4d44886c067cc" providerId="LiveId" clId="{7E82AE06-EF2D-4E66-B21E-9809AE929A60}" dt="2022-03-13T13:25:26.613" v="2545" actId="1038"/>
          <ac:spMkLst>
            <pc:docMk/>
            <pc:sldMk cId="659560085" sldId="271"/>
            <ac:spMk id="37" creationId="{B3596BFF-1B6E-4A85-B012-7153D27206A5}"/>
          </ac:spMkLst>
        </pc:spChg>
        <pc:spChg chg="mod">
          <ac:chgData name="Siegbert Rudolph" userId="2af4d44886c067cc" providerId="LiveId" clId="{7E82AE06-EF2D-4E66-B21E-9809AE929A60}" dt="2022-03-13T13:25:45.031" v="2546" actId="552"/>
          <ac:spMkLst>
            <pc:docMk/>
            <pc:sldMk cId="659560085" sldId="271"/>
            <ac:spMk id="38" creationId="{E993694E-3E8F-4B15-B22E-6E00A17EA060}"/>
          </ac:spMkLst>
        </pc:spChg>
        <pc:spChg chg="mod">
          <ac:chgData name="Siegbert Rudolph" userId="2af4d44886c067cc" providerId="LiveId" clId="{7E82AE06-EF2D-4E66-B21E-9809AE929A60}" dt="2022-03-13T13:25:45.031" v="2546" actId="552"/>
          <ac:spMkLst>
            <pc:docMk/>
            <pc:sldMk cId="659560085" sldId="271"/>
            <ac:spMk id="39" creationId="{90484C67-280A-46B1-84C3-30BF0E2D56D0}"/>
          </ac:spMkLst>
        </pc:spChg>
        <pc:spChg chg="mod">
          <ac:chgData name="Siegbert Rudolph" userId="2af4d44886c067cc" providerId="LiveId" clId="{7E82AE06-EF2D-4E66-B21E-9809AE929A60}" dt="2022-03-13T13:25:45.031" v="2546" actId="552"/>
          <ac:spMkLst>
            <pc:docMk/>
            <pc:sldMk cId="659560085" sldId="271"/>
            <ac:spMk id="40" creationId="{065A23DF-757D-49EB-9C0A-A18362C0B905}"/>
          </ac:spMkLst>
        </pc:spChg>
        <pc:spChg chg="mod">
          <ac:chgData name="Siegbert Rudolph" userId="2af4d44886c067cc" providerId="LiveId" clId="{7E82AE06-EF2D-4E66-B21E-9809AE929A60}" dt="2022-03-13T13:25:45.031" v="2546" actId="552"/>
          <ac:spMkLst>
            <pc:docMk/>
            <pc:sldMk cId="659560085" sldId="271"/>
            <ac:spMk id="41" creationId="{F4B05EA7-21AC-4830-B396-BD79AC8FD361}"/>
          </ac:spMkLst>
        </pc:spChg>
        <pc:spChg chg="mod">
          <ac:chgData name="Siegbert Rudolph" userId="2af4d44886c067cc" providerId="LiveId" clId="{7E82AE06-EF2D-4E66-B21E-9809AE929A60}" dt="2022-03-13T13:26:13.168" v="2574" actId="14100"/>
          <ac:spMkLst>
            <pc:docMk/>
            <pc:sldMk cId="659560085" sldId="271"/>
            <ac:spMk id="42" creationId="{0D3719D8-AFF6-48CA-AFC6-19819161543E}"/>
          </ac:spMkLst>
        </pc:spChg>
        <pc:spChg chg="mod">
          <ac:chgData name="Siegbert Rudolph" userId="2af4d44886c067cc" providerId="LiveId" clId="{7E82AE06-EF2D-4E66-B21E-9809AE929A60}" dt="2022-03-13T13:25:45.031" v="2546" actId="552"/>
          <ac:spMkLst>
            <pc:docMk/>
            <pc:sldMk cId="659560085" sldId="271"/>
            <ac:spMk id="43" creationId="{2ECDA5BC-4235-4D69-8A60-EE24286F659F}"/>
          </ac:spMkLst>
        </pc:spChg>
        <pc:spChg chg="mod">
          <ac:chgData name="Siegbert Rudolph" userId="2af4d44886c067cc" providerId="LiveId" clId="{7E82AE06-EF2D-4E66-B21E-9809AE929A60}" dt="2022-03-13T13:26:13.684" v="2575" actId="1076"/>
          <ac:spMkLst>
            <pc:docMk/>
            <pc:sldMk cId="659560085" sldId="271"/>
            <ac:spMk id="44" creationId="{F2AD8C75-A303-4C24-93AF-A311ED79680B}"/>
          </ac:spMkLst>
        </pc:spChg>
      </pc:sldChg>
      <pc:sldChg chg="delSp modSp mod">
        <pc:chgData name="Siegbert Rudolph" userId="2af4d44886c067cc" providerId="LiveId" clId="{7E82AE06-EF2D-4E66-B21E-9809AE929A60}" dt="2022-03-13T13:03:04.619" v="1887" actId="207"/>
        <pc:sldMkLst>
          <pc:docMk/>
          <pc:sldMk cId="2319746012" sldId="279"/>
        </pc:sldMkLst>
        <pc:spChg chg="mod">
          <ac:chgData name="Siegbert Rudolph" userId="2af4d44886c067cc" providerId="LiveId" clId="{7E82AE06-EF2D-4E66-B21E-9809AE929A60}" dt="2022-03-13T13:03:04.619" v="1887" actId="207"/>
          <ac:spMkLst>
            <pc:docMk/>
            <pc:sldMk cId="2319746012" sldId="279"/>
            <ac:spMk id="3" creationId="{8F8CF82F-AEA5-4BDB-A58E-73AA56BFF8A1}"/>
          </ac:spMkLst>
        </pc:spChg>
        <pc:spChg chg="mod">
          <ac:chgData name="Siegbert Rudolph" userId="2af4d44886c067cc" providerId="LiveId" clId="{7E82AE06-EF2D-4E66-B21E-9809AE929A60}" dt="2022-03-13T13:02:02.366" v="1858" actId="20577"/>
          <ac:spMkLst>
            <pc:docMk/>
            <pc:sldMk cId="2319746012" sldId="279"/>
            <ac:spMk id="7" creationId="{F7F417CB-178F-49E5-831D-C67769212F5C}"/>
          </ac:spMkLst>
        </pc:spChg>
        <pc:spChg chg="del">
          <ac:chgData name="Siegbert Rudolph" userId="2af4d44886c067cc" providerId="LiveId" clId="{7E82AE06-EF2D-4E66-B21E-9809AE929A60}" dt="2022-03-13T13:02:48.294" v="1869" actId="478"/>
          <ac:spMkLst>
            <pc:docMk/>
            <pc:sldMk cId="2319746012" sldId="279"/>
            <ac:spMk id="10" creationId="{69BF0893-6691-4118-B386-DBFCC61D5BFB}"/>
          </ac:spMkLst>
        </pc:spChg>
      </pc:sldChg>
      <pc:sldChg chg="modSp del mod">
        <pc:chgData name="Siegbert Rudolph" userId="2af4d44886c067cc" providerId="LiveId" clId="{7E82AE06-EF2D-4E66-B21E-9809AE929A60}" dt="2022-03-13T16:55:22.147" v="2757" actId="47"/>
        <pc:sldMkLst>
          <pc:docMk/>
          <pc:sldMk cId="1097606354" sldId="280"/>
        </pc:sldMkLst>
        <pc:spChg chg="mod">
          <ac:chgData name="Siegbert Rudolph" userId="2af4d44886c067cc" providerId="LiveId" clId="{7E82AE06-EF2D-4E66-B21E-9809AE929A60}" dt="2022-03-13T13:29:14.021" v="2588" actId="20577"/>
          <ac:spMkLst>
            <pc:docMk/>
            <pc:sldMk cId="1097606354" sldId="280"/>
            <ac:spMk id="3" creationId="{8F8CF82F-AEA5-4BDB-A58E-73AA56BFF8A1}"/>
          </ac:spMkLst>
        </pc:spChg>
        <pc:spChg chg="mod">
          <ac:chgData name="Siegbert Rudolph" userId="2af4d44886c067cc" providerId="LiveId" clId="{7E82AE06-EF2D-4E66-B21E-9809AE929A60}" dt="2022-03-13T12:51:24.304" v="750" actId="207"/>
          <ac:spMkLst>
            <pc:docMk/>
            <pc:sldMk cId="1097606354" sldId="280"/>
            <ac:spMk id="7" creationId="{F7F417CB-178F-49E5-831D-C67769212F5C}"/>
          </ac:spMkLst>
        </pc:spChg>
        <pc:spChg chg="mod">
          <ac:chgData name="Siegbert Rudolph" userId="2af4d44886c067cc" providerId="LiveId" clId="{7E82AE06-EF2D-4E66-B21E-9809AE929A60}" dt="2022-03-13T12:50:48.154" v="730" actId="1076"/>
          <ac:spMkLst>
            <pc:docMk/>
            <pc:sldMk cId="1097606354" sldId="280"/>
            <ac:spMk id="8" creationId="{A9C27718-19A4-4DAD-A0C8-99C2B6C6D73D}"/>
          </ac:spMkLst>
        </pc:spChg>
      </pc:sldChg>
      <pc:sldChg chg="modSp add del mod">
        <pc:chgData name="Siegbert Rudolph" userId="2af4d44886c067cc" providerId="LiveId" clId="{7E82AE06-EF2D-4E66-B21E-9809AE929A60}" dt="2022-03-13T16:55:23.162" v="2758" actId="47"/>
        <pc:sldMkLst>
          <pc:docMk/>
          <pc:sldMk cId="1133061472" sldId="281"/>
        </pc:sldMkLst>
        <pc:spChg chg="mod">
          <ac:chgData name="Siegbert Rudolph" userId="2af4d44886c067cc" providerId="LiveId" clId="{7E82AE06-EF2D-4E66-B21E-9809AE929A60}" dt="2022-03-13T12:51:19.555" v="749" actId="207"/>
          <ac:spMkLst>
            <pc:docMk/>
            <pc:sldMk cId="1133061472" sldId="281"/>
            <ac:spMk id="7" creationId="{F7F417CB-178F-49E5-831D-C67769212F5C}"/>
          </ac:spMkLst>
        </pc:spChg>
      </pc:sldChg>
      <pc:sldChg chg="addSp delSp modSp mod">
        <pc:chgData name="Siegbert Rudolph" userId="2af4d44886c067cc" providerId="LiveId" clId="{7E82AE06-EF2D-4E66-B21E-9809AE929A60}" dt="2022-03-15T14:45:01.616" v="2985" actId="20577"/>
        <pc:sldMkLst>
          <pc:docMk/>
          <pc:sldMk cId="4275948972" sldId="282"/>
        </pc:sldMkLst>
        <pc:spChg chg="del">
          <ac:chgData name="Siegbert Rudolph" userId="2af4d44886c067cc" providerId="LiveId" clId="{7E82AE06-EF2D-4E66-B21E-9809AE929A60}" dt="2022-03-13T13:27:31.021" v="2579" actId="478"/>
          <ac:spMkLst>
            <pc:docMk/>
            <pc:sldMk cId="4275948972" sldId="282"/>
            <ac:spMk id="7" creationId="{F7F417CB-178F-49E5-831D-C67769212F5C}"/>
          </ac:spMkLst>
        </pc:spChg>
        <pc:spChg chg="add mod">
          <ac:chgData name="Siegbert Rudolph" userId="2af4d44886c067cc" providerId="LiveId" clId="{7E82AE06-EF2D-4E66-B21E-9809AE929A60}" dt="2022-03-13T13:27:39.611" v="2580"/>
          <ac:spMkLst>
            <pc:docMk/>
            <pc:sldMk cId="4275948972" sldId="282"/>
            <ac:spMk id="10" creationId="{2C2C6212-E8AB-40E9-B36B-D95332296299}"/>
          </ac:spMkLst>
        </pc:spChg>
        <pc:spChg chg="add mod">
          <ac:chgData name="Siegbert Rudolph" userId="2af4d44886c067cc" providerId="LiveId" clId="{7E82AE06-EF2D-4E66-B21E-9809AE929A60}" dt="2022-03-15T14:45:01.616" v="2985" actId="20577"/>
          <ac:spMkLst>
            <pc:docMk/>
            <pc:sldMk cId="4275948972" sldId="282"/>
            <ac:spMk id="11" creationId="{09C1F9C7-4503-4208-85A6-0511F2B31E45}"/>
          </ac:spMkLst>
        </pc:spChg>
        <pc:spChg chg="mod">
          <ac:chgData name="Siegbert Rudolph" userId="2af4d44886c067cc" providerId="LiveId" clId="{7E82AE06-EF2D-4E66-B21E-9809AE929A60}" dt="2022-03-13T13:52:36.855" v="2695" actId="113"/>
          <ac:spMkLst>
            <pc:docMk/>
            <pc:sldMk cId="4275948972" sldId="282"/>
            <ac:spMk id="15" creationId="{A55AFA34-A483-419A-9EA2-8FAEFCEAEBDF}"/>
          </ac:spMkLst>
        </pc:spChg>
        <pc:spChg chg="mod">
          <ac:chgData name="Siegbert Rudolph" userId="2af4d44886c067cc" providerId="LiveId" clId="{7E82AE06-EF2D-4E66-B21E-9809AE929A60}" dt="2022-03-13T13:52:40.686" v="2696" actId="108"/>
          <ac:spMkLst>
            <pc:docMk/>
            <pc:sldMk cId="4275948972" sldId="282"/>
            <ac:spMk id="17" creationId="{2B72F6AD-5096-4DD0-87CE-BDF007E2B2C6}"/>
          </ac:spMkLst>
        </pc:spChg>
        <pc:spChg chg="mod">
          <ac:chgData name="Siegbert Rudolph" userId="2af4d44886c067cc" providerId="LiveId" clId="{7E82AE06-EF2D-4E66-B21E-9809AE929A60}" dt="2022-03-13T16:55:13.914" v="2756" actId="1035"/>
          <ac:spMkLst>
            <pc:docMk/>
            <pc:sldMk cId="4275948972" sldId="282"/>
            <ac:spMk id="21" creationId="{8ED82B0C-1933-4050-B924-84FE12F0DC1D}"/>
          </ac:spMkLst>
        </pc:spChg>
        <pc:spChg chg="mod">
          <ac:chgData name="Siegbert Rudolph" userId="2af4d44886c067cc" providerId="LiveId" clId="{7E82AE06-EF2D-4E66-B21E-9809AE929A60}" dt="2022-03-13T16:55:10.227" v="2752" actId="1035"/>
          <ac:spMkLst>
            <pc:docMk/>
            <pc:sldMk cId="4275948972" sldId="282"/>
            <ac:spMk id="22" creationId="{FA75F082-6026-495F-9839-AA95BDB3C132}"/>
          </ac:spMkLst>
        </pc:spChg>
        <pc:spChg chg="mod">
          <ac:chgData name="Siegbert Rudolph" userId="2af4d44886c067cc" providerId="LiveId" clId="{7E82AE06-EF2D-4E66-B21E-9809AE929A60}" dt="2022-03-13T16:55:07.650" v="2750" actId="1035"/>
          <ac:spMkLst>
            <pc:docMk/>
            <pc:sldMk cId="4275948972" sldId="282"/>
            <ac:spMk id="23" creationId="{B1F70A18-3897-4ABA-A5B3-972BE6FBBA15}"/>
          </ac:spMkLst>
        </pc:spChg>
      </pc:sldChg>
      <pc:sldChg chg="modSp add mod">
        <pc:chgData name="Siegbert Rudolph" userId="2af4d44886c067cc" providerId="LiveId" clId="{7E82AE06-EF2D-4E66-B21E-9809AE929A60}" dt="2022-03-15T14:45:12.925" v="3033" actId="20577"/>
        <pc:sldMkLst>
          <pc:docMk/>
          <pc:sldMk cId="2844687392" sldId="283"/>
        </pc:sldMkLst>
        <pc:spChg chg="mod">
          <ac:chgData name="Siegbert Rudolph" userId="2af4d44886c067cc" providerId="LiveId" clId="{7E82AE06-EF2D-4E66-B21E-9809AE929A60}" dt="2022-03-13T16:55:32.489" v="2766" actId="20577"/>
          <ac:spMkLst>
            <pc:docMk/>
            <pc:sldMk cId="2844687392" sldId="283"/>
            <ac:spMk id="10" creationId="{2C2C6212-E8AB-40E9-B36B-D95332296299}"/>
          </ac:spMkLst>
        </pc:spChg>
        <pc:spChg chg="mod">
          <ac:chgData name="Siegbert Rudolph" userId="2af4d44886c067cc" providerId="LiveId" clId="{7E82AE06-EF2D-4E66-B21E-9809AE929A60}" dt="2022-03-15T14:45:12.925" v="3033" actId="20577"/>
          <ac:spMkLst>
            <pc:docMk/>
            <pc:sldMk cId="2844687392" sldId="283"/>
            <ac:spMk id="11" creationId="{09C1F9C7-4503-4208-85A6-0511F2B31E45}"/>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7" name="Textfeld 4">
            <a:extLst>
              <a:ext uri="{FF2B5EF4-FFF2-40B4-BE49-F238E27FC236}">
                <a16:creationId xmlns:a16="http://schemas.microsoft.com/office/drawing/2014/main" id="{275185AC-3124-43E1-B8E7-0A526CD239C4}"/>
              </a:ext>
            </a:extLst>
          </p:cNvPr>
          <p:cNvSpPr txBox="1">
            <a:spLocks noChangeArrowheads="1"/>
          </p:cNvSpPr>
          <p:nvPr userDrawn="1"/>
        </p:nvSpPr>
        <p:spPr bwMode="auto">
          <a:xfrm>
            <a:off x="352149" y="1844675"/>
            <a:ext cx="2082621" cy="1692771"/>
          </a:xfrm>
          <a:prstGeom prst="rect">
            <a:avLst/>
          </a:prstGeom>
          <a:noFill/>
          <a:ln w="9525">
            <a:noFill/>
            <a:miter lim="800000"/>
            <a:headEnd/>
            <a:tailEnd/>
          </a:ln>
        </p:spPr>
        <p:txBody>
          <a:bodyPr wrap="none">
            <a:spAutoFit/>
          </a:bodyPr>
          <a:lstStyle/>
          <a:p>
            <a:pPr algn="r" fontAlgn="base">
              <a:spcBef>
                <a:spcPct val="0"/>
              </a:spcBef>
              <a:spcAft>
                <a:spcPct val="0"/>
              </a:spcAft>
            </a:pPr>
            <a:r>
              <a:rPr lang="de-DE" sz="2400" b="0" dirty="0">
                <a:solidFill>
                  <a:prstClr val="black"/>
                </a:solidFill>
                <a:latin typeface="Trebuchet MS" pitchFamily="34" charset="0"/>
                <a:cs typeface="Arial" charset="0"/>
              </a:rPr>
              <a:t>Übungsart:</a:t>
            </a:r>
          </a:p>
          <a:p>
            <a:pPr algn="r" fontAlgn="base">
              <a:spcBef>
                <a:spcPct val="0"/>
              </a:spcBef>
              <a:spcAft>
                <a:spcPct val="0"/>
              </a:spcAft>
            </a:pPr>
            <a:r>
              <a:rPr lang="de-DE" sz="3200" b="0" dirty="0">
                <a:solidFill>
                  <a:prstClr val="black"/>
                </a:solidFill>
                <a:latin typeface="Trebuchet MS" pitchFamily="34" charset="0"/>
                <a:cs typeface="Arial" charset="0"/>
              </a:rPr>
              <a:t>Titel:</a:t>
            </a:r>
          </a:p>
          <a:p>
            <a:pPr algn="r" fontAlgn="base">
              <a:spcBef>
                <a:spcPct val="0"/>
              </a:spcBef>
              <a:spcAft>
                <a:spcPct val="0"/>
              </a:spcAft>
            </a:pPr>
            <a:r>
              <a:rPr lang="de-DE" sz="2400" b="0" dirty="0">
                <a:solidFill>
                  <a:prstClr val="black"/>
                </a:solidFill>
                <a:latin typeface="Trebuchet MS" pitchFamily="34" charset="0"/>
                <a:cs typeface="Arial" charset="0"/>
              </a:rPr>
              <a:t>Textquelle:</a:t>
            </a:r>
          </a:p>
          <a:p>
            <a:pPr algn="r" fontAlgn="base">
              <a:spcBef>
                <a:spcPct val="0"/>
              </a:spcBef>
              <a:spcAft>
                <a:spcPct val="0"/>
              </a:spcAft>
            </a:pPr>
            <a:r>
              <a:rPr lang="de-DE" sz="2400" b="0" dirty="0">
                <a:solidFill>
                  <a:prstClr val="black"/>
                </a:solidFill>
                <a:latin typeface="Trebuchet MS" pitchFamily="34" charset="0"/>
                <a:cs typeface="Arial" charset="0"/>
              </a:rPr>
              <a:t>Leseübungen:</a:t>
            </a:r>
          </a:p>
        </p:txBody>
      </p:sp>
      <p:sp>
        <p:nvSpPr>
          <p:cNvPr id="8" name="Textfeld 10">
            <a:extLst>
              <a:ext uri="{FF2B5EF4-FFF2-40B4-BE49-F238E27FC236}">
                <a16:creationId xmlns:a16="http://schemas.microsoft.com/office/drawing/2014/main" id="{236222DE-5656-4A10-B447-DBF9674AD7C1}"/>
              </a:ext>
            </a:extLst>
          </p:cNvPr>
          <p:cNvSpPr txBox="1">
            <a:spLocks noChangeArrowheads="1"/>
          </p:cNvSpPr>
          <p:nvPr userDrawn="1"/>
        </p:nvSpPr>
        <p:spPr bwMode="auto">
          <a:xfrm>
            <a:off x="2496683" y="1844675"/>
            <a:ext cx="258275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r>
              <a:rPr lang="de-DE" altLang="de-DE" sz="2400" b="1" dirty="0">
                <a:solidFill>
                  <a:prstClr val="black"/>
                </a:solidFill>
                <a:latin typeface="Trebuchet MS" pitchFamily="34" charset="0"/>
                <a:cs typeface="Arial" charset="0"/>
              </a:rPr>
              <a:t>Witze </a:t>
            </a:r>
          </a:p>
          <a:p>
            <a:pPr fontAlgn="base">
              <a:spcBef>
                <a:spcPct val="0"/>
              </a:spcBef>
              <a:spcAft>
                <a:spcPct val="0"/>
              </a:spcAft>
              <a:buFontTx/>
              <a:buNone/>
            </a:pPr>
            <a:r>
              <a:rPr lang="de-DE" altLang="de-DE" b="1" dirty="0" err="1">
                <a:solidFill>
                  <a:prstClr val="black"/>
                </a:solidFill>
                <a:latin typeface="Trebuchet MS" pitchFamily="34" charset="0"/>
                <a:cs typeface="Arial" charset="0"/>
              </a:rPr>
              <a:t>aaaaaaaaaaa</a:t>
            </a:r>
            <a:endParaRPr lang="de-DE" altLang="de-DE" b="1" dirty="0">
              <a:solidFill>
                <a:prstClr val="black"/>
              </a:solidFill>
              <a:latin typeface="Trebuchet MS" pitchFamily="34" charset="0"/>
              <a:cs typeface="Arial" charset="0"/>
            </a:endParaRPr>
          </a:p>
        </p:txBody>
      </p:sp>
      <p:sp>
        <p:nvSpPr>
          <p:cNvPr id="9" name="Textfeld 12">
            <a:extLst>
              <a:ext uri="{FF2B5EF4-FFF2-40B4-BE49-F238E27FC236}">
                <a16:creationId xmlns:a16="http://schemas.microsoft.com/office/drawing/2014/main" id="{70BBFC2E-A086-4928-BD4D-4ADC18CDA653}"/>
              </a:ext>
            </a:extLst>
          </p:cNvPr>
          <p:cNvSpPr txBox="1">
            <a:spLocks noChangeArrowheads="1"/>
          </p:cNvSpPr>
          <p:nvPr userDrawn="1"/>
        </p:nvSpPr>
        <p:spPr bwMode="auto">
          <a:xfrm>
            <a:off x="2501445" y="2693988"/>
            <a:ext cx="264046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buFontTx/>
              <a:buNone/>
            </a:pPr>
            <a:r>
              <a:rPr lang="de-DE" altLang="de-DE" sz="2400" b="1" dirty="0" err="1">
                <a:solidFill>
                  <a:prstClr val="black"/>
                </a:solidFill>
                <a:latin typeface="Trebuchet MS" pitchFamily="34" charset="0"/>
                <a:cs typeface="Arial" charset="0"/>
              </a:rPr>
              <a:t>aaaaaaaaaaaaaa</a:t>
            </a:r>
            <a:endParaRPr lang="de-DE" altLang="de-DE" sz="2400" b="1" dirty="0">
              <a:solidFill>
                <a:prstClr val="black"/>
              </a:solidFill>
              <a:latin typeface="Trebuchet MS" pitchFamily="34" charset="0"/>
              <a:cs typeface="Arial" charset="0"/>
            </a:endParaRPr>
          </a:p>
          <a:p>
            <a:pPr fontAlgn="base">
              <a:spcBef>
                <a:spcPct val="0"/>
              </a:spcBef>
              <a:spcAft>
                <a:spcPct val="0"/>
              </a:spcAft>
              <a:buFontTx/>
              <a:buNone/>
            </a:pPr>
            <a:r>
              <a:rPr lang="de-DE" altLang="de-DE" sz="2400" b="1" dirty="0">
                <a:solidFill>
                  <a:prstClr val="black"/>
                </a:solidFill>
                <a:latin typeface="Trebuchet MS" pitchFamily="34" charset="0"/>
                <a:cs typeface="Arial" charset="0"/>
              </a:rPr>
              <a:t>Siegbert Rudolph</a:t>
            </a:r>
          </a:p>
        </p:txBody>
      </p:sp>
      <p:sp>
        <p:nvSpPr>
          <p:cNvPr id="10" name="Rechteck 9">
            <a:extLst>
              <a:ext uri="{FF2B5EF4-FFF2-40B4-BE49-F238E27FC236}">
                <a16:creationId xmlns:a16="http://schemas.microsoft.com/office/drawing/2014/main" id="{879B7E4B-6D23-4E71-B8AD-67E72650722D}"/>
              </a:ext>
            </a:extLst>
          </p:cNvPr>
          <p:cNvSpPr/>
          <p:nvPr userDrawn="1"/>
        </p:nvSpPr>
        <p:spPr>
          <a:xfrm>
            <a:off x="675774" y="4934778"/>
            <a:ext cx="3789555" cy="984885"/>
          </a:xfrm>
          <a:prstGeom prst="rect">
            <a:avLst/>
          </a:prstGeom>
        </p:spPr>
        <p:txBody>
          <a:bodyPr wrap="square">
            <a:spAutoFit/>
          </a:bodyPr>
          <a:lstStyle/>
          <a:p>
            <a:pPr>
              <a:defRPr/>
            </a:pPr>
            <a:r>
              <a:rPr lang="de-DE" sz="1600" b="1" kern="0" dirty="0">
                <a:solidFill>
                  <a:srgbClr val="FF0000"/>
                </a:solidFill>
                <a:latin typeface="Trebuchet MS" pitchFamily="34" charset="0"/>
                <a:cs typeface="Arial" charset="0"/>
              </a:rPr>
              <a:t>Bedienung:</a:t>
            </a:r>
          </a:p>
          <a:p>
            <a:pPr marL="285750" indent="-285750">
              <a:buFont typeface="Arial" panose="020B0604020202020204" pitchFamily="34" charset="0"/>
              <a:buChar char="•"/>
              <a:defRPr/>
            </a:pPr>
            <a:r>
              <a:rPr lang="de-DE" sz="1400" kern="0" dirty="0">
                <a:solidFill>
                  <a:srgbClr val="1F497D">
                    <a:lumMod val="60000"/>
                    <a:lumOff val="40000"/>
                  </a:srgbClr>
                </a:solidFill>
                <a:latin typeface="Trebuchet MS" pitchFamily="34" charset="0"/>
                <a:cs typeface="Arial" charset="0"/>
              </a:rPr>
              <a:t>Präsentationsmodus starten</a:t>
            </a:r>
          </a:p>
          <a:p>
            <a:pPr marL="285750" indent="-285750">
              <a:buFont typeface="Arial" panose="020B0604020202020204" pitchFamily="34" charset="0"/>
              <a:buChar char="•"/>
              <a:defRPr/>
            </a:pPr>
            <a:r>
              <a:rPr lang="de-DE" sz="1400" kern="0" dirty="0">
                <a:solidFill>
                  <a:srgbClr val="1F497D">
                    <a:lumMod val="60000"/>
                    <a:lumOff val="40000"/>
                  </a:srgbClr>
                </a:solidFill>
                <a:latin typeface="Trebuchet MS" pitchFamily="34" charset="0"/>
                <a:cs typeface="Arial" charset="0"/>
              </a:rPr>
              <a:t>Mit einem Klick geht es weiter</a:t>
            </a:r>
          </a:p>
          <a:p>
            <a:pPr marL="285750" indent="-285750">
              <a:buFont typeface="Arial" panose="020B0604020202020204" pitchFamily="34" charset="0"/>
              <a:buChar char="•"/>
              <a:defRPr/>
            </a:pPr>
            <a:r>
              <a:rPr lang="de-DE" sz="1400" kern="0" dirty="0">
                <a:solidFill>
                  <a:srgbClr val="1F497D">
                    <a:lumMod val="60000"/>
                    <a:lumOff val="40000"/>
                  </a:srgbClr>
                </a:solidFill>
                <a:latin typeface="Trebuchet MS" pitchFamily="34" charset="0"/>
                <a:cs typeface="Arial" charset="0"/>
              </a:rPr>
              <a:t>Beenden: </a:t>
            </a:r>
            <a:r>
              <a:rPr lang="de-DE" sz="1400" kern="0" dirty="0" err="1">
                <a:solidFill>
                  <a:srgbClr val="1F497D">
                    <a:lumMod val="60000"/>
                    <a:lumOff val="40000"/>
                  </a:srgbClr>
                </a:solidFill>
                <a:latin typeface="Trebuchet MS" pitchFamily="34" charset="0"/>
                <a:cs typeface="Arial" charset="0"/>
              </a:rPr>
              <a:t>Escape</a:t>
            </a:r>
            <a:r>
              <a:rPr lang="de-DE" sz="1400" kern="0" dirty="0">
                <a:solidFill>
                  <a:srgbClr val="1F497D">
                    <a:lumMod val="60000"/>
                    <a:lumOff val="40000"/>
                  </a:srgbClr>
                </a:solidFill>
                <a:latin typeface="Trebuchet MS" pitchFamily="34" charset="0"/>
                <a:cs typeface="Arial" charset="0"/>
              </a:rPr>
              <a:t>-Taste drücken</a:t>
            </a:r>
          </a:p>
        </p:txBody>
      </p:sp>
      <p:grpSp>
        <p:nvGrpSpPr>
          <p:cNvPr id="11" name="Gruppieren 10">
            <a:extLst>
              <a:ext uri="{FF2B5EF4-FFF2-40B4-BE49-F238E27FC236}">
                <a16:creationId xmlns:a16="http://schemas.microsoft.com/office/drawing/2014/main" id="{9BA7726F-6821-465C-B9CA-CD610141D427}"/>
              </a:ext>
            </a:extLst>
          </p:cNvPr>
          <p:cNvGrpSpPr/>
          <p:nvPr userDrawn="1"/>
        </p:nvGrpSpPr>
        <p:grpSpPr>
          <a:xfrm>
            <a:off x="10506983" y="6469063"/>
            <a:ext cx="1512888" cy="288925"/>
            <a:chOff x="7559675" y="6469063"/>
            <a:chExt cx="1512888" cy="288925"/>
          </a:xfrm>
        </p:grpSpPr>
        <p:sp>
          <p:nvSpPr>
            <p:cNvPr id="12" name="Rechteck 11">
              <a:extLst>
                <a:ext uri="{FF2B5EF4-FFF2-40B4-BE49-F238E27FC236}">
                  <a16:creationId xmlns:a16="http://schemas.microsoft.com/office/drawing/2014/main" id="{C0B445CB-A9E2-452F-A170-E7FC076E21C7}"/>
                </a:ext>
              </a:extLst>
            </p:cNvPr>
            <p:cNvSpPr/>
            <p:nvPr/>
          </p:nvSpPr>
          <p:spPr>
            <a:xfrm>
              <a:off x="7667625" y="6469063"/>
              <a:ext cx="1368425" cy="288925"/>
            </a:xfrm>
            <a:prstGeom prst="rect">
              <a:avLst/>
            </a:prstGeom>
            <a:solidFill>
              <a:sysClr val="window" lastClr="FFFFFF">
                <a:lumMod val="95000"/>
              </a:sysClr>
            </a:solidFill>
            <a:ln w="25400" cap="flat" cmpd="sng" algn="ctr">
              <a:noFill/>
              <a:prstDash val="solid"/>
            </a:ln>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13" name="Rechteck 12">
              <a:hlinkClick r:id="" action="ppaction://hlinkshowjump?jump=nextslide"/>
              <a:extLst>
                <a:ext uri="{FF2B5EF4-FFF2-40B4-BE49-F238E27FC236}">
                  <a16:creationId xmlns:a16="http://schemas.microsoft.com/office/drawing/2014/main" id="{1D5A0DB8-CF0B-445A-96E5-D03B7A7A08F9}"/>
                </a:ext>
              </a:extLst>
            </p:cNvPr>
            <p:cNvSpPr/>
            <p:nvPr/>
          </p:nvSpPr>
          <p:spPr>
            <a:xfrm>
              <a:off x="7559675" y="6470650"/>
              <a:ext cx="1512888" cy="287338"/>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noFill/>
              <a:prstDash val="solid"/>
            </a:ln>
            <a:effectLst>
              <a:outerShdw blurRad="50800" dist="38100" dir="2700000" algn="tl" rotWithShape="0">
                <a:prstClr val="black">
                  <a:alpha val="40000"/>
                </a:prstClr>
              </a:outerShdw>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a:ln>
                    <a:noFill/>
                  </a:ln>
                  <a:solidFill>
                    <a:prstClr val="black"/>
                  </a:solidFill>
                  <a:effectLst/>
                  <a:uLnTx/>
                  <a:uFillTx/>
                  <a:latin typeface="Calibri"/>
                  <a:ea typeface="+mn-ea"/>
                  <a:cs typeface="+mn-cs"/>
                </a:rPr>
                <a:t>Nächste Seite</a:t>
              </a:r>
              <a:endParaRPr kumimoji="0" lang="de-DE" sz="1400" b="0" i="0" u="none" strike="noStrike" kern="0" cap="none" spc="0" normalizeH="0" baseline="0" noProof="0" dirty="0">
                <a:ln>
                  <a:noFill/>
                </a:ln>
                <a:solidFill>
                  <a:prstClr val="black"/>
                </a:solidFill>
                <a:effectLst/>
                <a:uLnTx/>
                <a:uFillTx/>
                <a:latin typeface="Calibri"/>
                <a:ea typeface="+mn-ea"/>
                <a:cs typeface="+mn-cs"/>
              </a:endParaRPr>
            </a:p>
          </p:txBody>
        </p:sp>
      </p:grpSp>
      <p:pic>
        <p:nvPicPr>
          <p:cNvPr id="14" name="shpLesekochValidCheck" descr="lesekoch_logo_mit_Hintergrund-1.jpg">
            <a:extLst>
              <a:ext uri="{FF2B5EF4-FFF2-40B4-BE49-F238E27FC236}">
                <a16:creationId xmlns:a16="http://schemas.microsoft.com/office/drawing/2014/main" id="{E4F6101C-EE8F-41EE-93F7-9991CBF4C95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18571" y="6290503"/>
            <a:ext cx="10175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8815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grpSp>
        <p:nvGrpSpPr>
          <p:cNvPr id="5" name="Gruppieren 4">
            <a:extLst>
              <a:ext uri="{FF2B5EF4-FFF2-40B4-BE49-F238E27FC236}">
                <a16:creationId xmlns:a16="http://schemas.microsoft.com/office/drawing/2014/main" id="{5CEB8C5D-0838-4D6A-B888-B8E28D1423BC}"/>
              </a:ext>
            </a:extLst>
          </p:cNvPr>
          <p:cNvGrpSpPr/>
          <p:nvPr userDrawn="1"/>
        </p:nvGrpSpPr>
        <p:grpSpPr>
          <a:xfrm>
            <a:off x="10506983" y="6469063"/>
            <a:ext cx="1512888" cy="288925"/>
            <a:chOff x="7559675" y="6469063"/>
            <a:chExt cx="1512888" cy="288925"/>
          </a:xfrm>
        </p:grpSpPr>
        <p:sp>
          <p:nvSpPr>
            <p:cNvPr id="6" name="Rechteck 5">
              <a:extLst>
                <a:ext uri="{FF2B5EF4-FFF2-40B4-BE49-F238E27FC236}">
                  <a16:creationId xmlns:a16="http://schemas.microsoft.com/office/drawing/2014/main" id="{609827E7-43C1-4CE1-9981-99C95D40B6CA}"/>
                </a:ext>
              </a:extLst>
            </p:cNvPr>
            <p:cNvSpPr/>
            <p:nvPr/>
          </p:nvSpPr>
          <p:spPr>
            <a:xfrm>
              <a:off x="7667625" y="6469063"/>
              <a:ext cx="1368425" cy="288925"/>
            </a:xfrm>
            <a:prstGeom prst="rect">
              <a:avLst/>
            </a:prstGeom>
            <a:solidFill>
              <a:sysClr val="window" lastClr="FFFFFF">
                <a:lumMod val="95000"/>
              </a:sysClr>
            </a:solidFill>
            <a:ln w="25400" cap="flat" cmpd="sng" algn="ctr">
              <a:noFill/>
              <a:prstDash val="solid"/>
            </a:ln>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7" name="Rechteck 6">
              <a:hlinkClick r:id="" action="ppaction://hlinkshowjump?jump=nextslide"/>
              <a:extLst>
                <a:ext uri="{FF2B5EF4-FFF2-40B4-BE49-F238E27FC236}">
                  <a16:creationId xmlns:a16="http://schemas.microsoft.com/office/drawing/2014/main" id="{74F88B04-5A7E-4A5C-8BD9-421DF475FF5D}"/>
                </a:ext>
              </a:extLst>
            </p:cNvPr>
            <p:cNvSpPr/>
            <p:nvPr/>
          </p:nvSpPr>
          <p:spPr>
            <a:xfrm>
              <a:off x="7559675" y="6470650"/>
              <a:ext cx="1512888" cy="287338"/>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noFill/>
              <a:prstDash val="solid"/>
            </a:ln>
            <a:effectLst>
              <a:outerShdw blurRad="50800" dist="38100" dir="2700000" algn="tl" rotWithShape="0">
                <a:prstClr val="black">
                  <a:alpha val="40000"/>
                </a:prstClr>
              </a:outerShdw>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a:ln>
                    <a:noFill/>
                  </a:ln>
                  <a:solidFill>
                    <a:prstClr val="black"/>
                  </a:solidFill>
                  <a:effectLst/>
                  <a:uLnTx/>
                  <a:uFillTx/>
                  <a:latin typeface="Calibri"/>
                  <a:ea typeface="+mn-ea"/>
                  <a:cs typeface="+mn-cs"/>
                </a:rPr>
                <a:t>Nächste Seite</a:t>
              </a:r>
              <a:endParaRPr kumimoji="0" lang="de-DE" sz="1400" b="0" i="0" u="none" strike="noStrike" kern="0" cap="none" spc="0" normalizeH="0" baseline="0" noProof="0" dirty="0">
                <a:ln>
                  <a:noFill/>
                </a:ln>
                <a:solidFill>
                  <a:prstClr val="black"/>
                </a:solidFill>
                <a:effectLst/>
                <a:uLnTx/>
                <a:uFillTx/>
                <a:latin typeface="Calibri"/>
                <a:ea typeface="+mn-ea"/>
                <a:cs typeface="+mn-cs"/>
              </a:endParaRPr>
            </a:p>
          </p:txBody>
        </p:sp>
      </p:grpSp>
      <p:grpSp>
        <p:nvGrpSpPr>
          <p:cNvPr id="8" name="Gruppieren 7">
            <a:extLst>
              <a:ext uri="{FF2B5EF4-FFF2-40B4-BE49-F238E27FC236}">
                <a16:creationId xmlns:a16="http://schemas.microsoft.com/office/drawing/2014/main" id="{5CFDA5C5-6049-4CC4-B09D-5A540571D9C4}"/>
              </a:ext>
            </a:extLst>
          </p:cNvPr>
          <p:cNvGrpSpPr/>
          <p:nvPr userDrawn="1"/>
        </p:nvGrpSpPr>
        <p:grpSpPr>
          <a:xfrm>
            <a:off x="8892496" y="6470650"/>
            <a:ext cx="1597025" cy="287338"/>
            <a:chOff x="5945188" y="6470650"/>
            <a:chExt cx="1597025" cy="287338"/>
          </a:xfrm>
        </p:grpSpPr>
        <p:sp>
          <p:nvSpPr>
            <p:cNvPr id="9" name="Rechteck 8">
              <a:extLst>
                <a:ext uri="{FF2B5EF4-FFF2-40B4-BE49-F238E27FC236}">
                  <a16:creationId xmlns:a16="http://schemas.microsoft.com/office/drawing/2014/main" id="{57CA90AD-D4F2-4878-AEE2-8184E40A5166}"/>
                </a:ext>
              </a:extLst>
            </p:cNvPr>
            <p:cNvSpPr/>
            <p:nvPr/>
          </p:nvSpPr>
          <p:spPr>
            <a:xfrm>
              <a:off x="6173788" y="6470650"/>
              <a:ext cx="1368425" cy="287338"/>
            </a:xfrm>
            <a:prstGeom prst="rect">
              <a:avLst/>
            </a:prstGeom>
            <a:solidFill>
              <a:sysClr val="window" lastClr="FFFFFF">
                <a:lumMod val="95000"/>
              </a:sysClr>
            </a:solidFill>
            <a:ln w="25400" cap="flat" cmpd="sng" algn="ctr">
              <a:noFill/>
              <a:prstDash val="solid"/>
            </a:ln>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de-DE"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10" name="Rechteck 9">
              <a:hlinkClick r:id="" action="ppaction://hlinkshowjump?jump=previousslide"/>
              <a:extLst>
                <a:ext uri="{FF2B5EF4-FFF2-40B4-BE49-F238E27FC236}">
                  <a16:creationId xmlns:a16="http://schemas.microsoft.com/office/drawing/2014/main" id="{AD71EA84-80AA-4265-8BF0-74E08DCBD574}"/>
                </a:ext>
              </a:extLst>
            </p:cNvPr>
            <p:cNvSpPr/>
            <p:nvPr/>
          </p:nvSpPr>
          <p:spPr>
            <a:xfrm>
              <a:off x="5945188" y="6470650"/>
              <a:ext cx="1512887" cy="287338"/>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noFill/>
              <a:prstDash val="solid"/>
            </a:ln>
            <a:effectLst>
              <a:outerShdw blurRad="50800" dist="38100" dir="2700000" algn="tl" rotWithShape="0">
                <a:prstClr val="black">
                  <a:alpha val="40000"/>
                </a:prstClr>
              </a:outerShdw>
            </a:effectLst>
          </p:spPr>
          <p:txBody>
            <a:bodyPr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de-DE" sz="1400" b="0" i="0" u="none" strike="noStrike" kern="0" cap="none" spc="0" normalizeH="0" baseline="0" noProof="0">
                  <a:ln>
                    <a:noFill/>
                  </a:ln>
                  <a:solidFill>
                    <a:prstClr val="black"/>
                  </a:solidFill>
                  <a:effectLst/>
                  <a:uLnTx/>
                  <a:uFillTx/>
                  <a:latin typeface="Calibri"/>
                  <a:ea typeface="+mn-ea"/>
                  <a:cs typeface="+mn-cs"/>
                </a:rPr>
                <a:t>Vorherige Seite</a:t>
              </a:r>
              <a:endParaRPr kumimoji="0" lang="de-DE" sz="1400" b="0" i="0" u="none" strike="noStrike" kern="0" cap="none" spc="0" normalizeH="0" baseline="0" noProof="0" dirty="0">
                <a:ln>
                  <a:noFill/>
                </a:ln>
                <a:solidFill>
                  <a:prstClr val="black"/>
                </a:solidFill>
                <a:effectLst/>
                <a:uLnTx/>
                <a:uFillTx/>
                <a:latin typeface="Calibri"/>
                <a:ea typeface="+mn-ea"/>
                <a:cs typeface="+mn-cs"/>
              </a:endParaRPr>
            </a:p>
          </p:txBody>
        </p:sp>
      </p:grpSp>
      <p:sp>
        <p:nvSpPr>
          <p:cNvPr id="11" name="Foliennummernplatzhalter 27">
            <a:extLst>
              <a:ext uri="{FF2B5EF4-FFF2-40B4-BE49-F238E27FC236}">
                <a16:creationId xmlns:a16="http://schemas.microsoft.com/office/drawing/2014/main" id="{0EC0218F-F121-49A2-A10C-6D1F34E94F76}"/>
              </a:ext>
            </a:extLst>
          </p:cNvPr>
          <p:cNvSpPr>
            <a:spLocks noGrp="1"/>
          </p:cNvSpPr>
          <p:nvPr>
            <p:ph type="sldNum" sz="quarter" idx="12"/>
          </p:nvPr>
        </p:nvSpPr>
        <p:spPr>
          <a:xfrm>
            <a:off x="9831740" y="114482"/>
            <a:ext cx="2133600" cy="365125"/>
          </a:xfrm>
        </p:spPr>
        <p:txBody>
          <a:bodyPr/>
          <a:lstStyle/>
          <a:p>
            <a:pPr>
              <a:defRPr/>
            </a:pPr>
            <a:fld id="{221578E3-F516-4360-8F12-4081310FC682}" type="slidenum">
              <a:rPr lang="de-DE" smtClean="0"/>
              <a:pPr>
                <a:defRPr/>
              </a:pPr>
              <a:t>‹Nr.›</a:t>
            </a:fld>
            <a:endParaRPr lang="de-DE" dirty="0"/>
          </a:p>
        </p:txBody>
      </p:sp>
      <p:cxnSp>
        <p:nvCxnSpPr>
          <p:cNvPr id="12" name="Gerader Verbinder 11">
            <a:extLst>
              <a:ext uri="{FF2B5EF4-FFF2-40B4-BE49-F238E27FC236}">
                <a16:creationId xmlns:a16="http://schemas.microsoft.com/office/drawing/2014/main" id="{6A0636EB-7037-4BC4-A32F-07695509F65F}"/>
              </a:ext>
            </a:extLst>
          </p:cNvPr>
          <p:cNvCxnSpPr>
            <a:cxnSpLocks/>
          </p:cNvCxnSpPr>
          <p:nvPr userDrawn="1"/>
        </p:nvCxnSpPr>
        <p:spPr>
          <a:xfrm>
            <a:off x="218571" y="922152"/>
            <a:ext cx="11703803"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feld 4">
            <a:extLst>
              <a:ext uri="{FF2B5EF4-FFF2-40B4-BE49-F238E27FC236}">
                <a16:creationId xmlns:a16="http://schemas.microsoft.com/office/drawing/2014/main" id="{99B2D50D-398A-460C-9BDA-CFDB6968B6C3}"/>
              </a:ext>
            </a:extLst>
          </p:cNvPr>
          <p:cNvSpPr txBox="1">
            <a:spLocks noChangeArrowheads="1"/>
          </p:cNvSpPr>
          <p:nvPr userDrawn="1"/>
        </p:nvSpPr>
        <p:spPr bwMode="auto">
          <a:xfrm>
            <a:off x="10309368" y="114482"/>
            <a:ext cx="1613006" cy="769441"/>
          </a:xfrm>
          <a:prstGeom prst="rect">
            <a:avLst/>
          </a:prstGeom>
          <a:noFill/>
          <a:ln w="9525">
            <a:noFill/>
            <a:miter lim="800000"/>
            <a:headEnd/>
            <a:tailEnd/>
          </a:ln>
        </p:spPr>
        <p:txBody>
          <a:bodyPr wrap="none">
            <a:spAutoFit/>
          </a:bodyPr>
          <a:lstStyle/>
          <a:p>
            <a:pPr algn="r"/>
            <a:r>
              <a:rPr lang="de-DE" sz="1400" b="1" dirty="0">
                <a:solidFill>
                  <a:prstClr val="black"/>
                </a:solidFill>
                <a:latin typeface="Trebuchet MS" pitchFamily="34" charset="0"/>
              </a:rPr>
              <a:t>Seite     </a:t>
            </a:r>
          </a:p>
          <a:p>
            <a:pPr algn="r"/>
            <a:endParaRPr lang="de-DE" sz="200" b="1" dirty="0">
              <a:solidFill>
                <a:prstClr val="black"/>
              </a:solidFill>
              <a:latin typeface="Trebuchet MS" pitchFamily="34" charset="0"/>
            </a:endParaRPr>
          </a:p>
          <a:p>
            <a:pPr algn="r"/>
            <a:r>
              <a:rPr lang="de-DE" sz="1400" b="1" dirty="0">
                <a:solidFill>
                  <a:prstClr val="black"/>
                </a:solidFill>
                <a:latin typeface="Trebuchet MS" pitchFamily="34" charset="0"/>
              </a:rPr>
              <a:t>Bearbeitet von</a:t>
            </a:r>
          </a:p>
          <a:p>
            <a:pPr algn="r"/>
            <a:r>
              <a:rPr lang="de-DE" sz="1400" b="1" dirty="0">
                <a:solidFill>
                  <a:prstClr val="black"/>
                </a:solidFill>
                <a:latin typeface="Trebuchet MS" pitchFamily="34" charset="0"/>
              </a:rPr>
              <a:t>Siegbert Rudolph</a:t>
            </a:r>
          </a:p>
        </p:txBody>
      </p:sp>
      <p:pic>
        <p:nvPicPr>
          <p:cNvPr id="14" name="Grafik 13">
            <a:extLst>
              <a:ext uri="{FF2B5EF4-FFF2-40B4-BE49-F238E27FC236}">
                <a16:creationId xmlns:a16="http://schemas.microsoft.com/office/drawing/2014/main" id="{945DC3FA-FFCF-4568-A783-96C4D15740F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8642" y="6365205"/>
            <a:ext cx="921658" cy="362620"/>
          </a:xfrm>
          <a:prstGeom prst="rect">
            <a:avLst/>
          </a:prstGeom>
        </p:spPr>
      </p:pic>
    </p:spTree>
    <p:extLst>
      <p:ext uri="{BB962C8B-B14F-4D97-AF65-F5344CB8AC3E}">
        <p14:creationId xmlns:p14="http://schemas.microsoft.com/office/powerpoint/2010/main" val="8853641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651EA396-C127-4D02-804B-2CACB6B838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D00F842C-2E88-4C16-B0FB-FBDD742429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46C4944-F8B5-449E-A44F-D380BC5955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791665-38A6-4D57-B903-9D739DBF78FA}" type="datetimeFigureOut">
              <a:rPr lang="de-DE" smtClean="0"/>
              <a:t>26.03.2024</a:t>
            </a:fld>
            <a:endParaRPr lang="de-DE"/>
          </a:p>
        </p:txBody>
      </p:sp>
      <p:sp>
        <p:nvSpPr>
          <p:cNvPr id="5" name="Fußzeilenplatzhalter 4">
            <a:extLst>
              <a:ext uri="{FF2B5EF4-FFF2-40B4-BE49-F238E27FC236}">
                <a16:creationId xmlns:a16="http://schemas.microsoft.com/office/drawing/2014/main" id="{C38769E2-9A59-4566-BF98-C67CB13924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C19EB55B-3395-4EEE-9FA2-DF87575CBC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1FF1B7-9D6E-49F2-AA8B-A696DF56C925}" type="slidenum">
              <a:rPr lang="de-DE" smtClean="0"/>
              <a:t>‹Nr.›</a:t>
            </a:fld>
            <a:endParaRPr lang="de-DE"/>
          </a:p>
        </p:txBody>
      </p:sp>
    </p:spTree>
    <p:extLst>
      <p:ext uri="{BB962C8B-B14F-4D97-AF65-F5344CB8AC3E}">
        <p14:creationId xmlns:p14="http://schemas.microsoft.com/office/powerpoint/2010/main" val="376094571"/>
      </p:ext>
    </p:extLst>
  </p:cSld>
  <p:clrMap bg1="lt1" tx1="dk1" bg2="lt2" tx2="dk2" accent1="accent1" accent2="accent2" accent3="accent3" accent4="accent4" accent5="accent5" accent6="accent6" hlink="hlink" folHlink="folHlink"/>
  <p:sldLayoutIdLst>
    <p:sldLayoutId id="2147483649" r:id="rId1"/>
    <p:sldLayoutId id="2147483655"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5CE8B1CE-982A-4626-A9C9-C34DA2752350}"/>
              </a:ext>
            </a:extLst>
          </p:cNvPr>
          <p:cNvSpPr txBox="1"/>
          <p:nvPr/>
        </p:nvSpPr>
        <p:spPr>
          <a:xfrm>
            <a:off x="2491408" y="1881808"/>
            <a:ext cx="7673191" cy="3046988"/>
          </a:xfrm>
          <a:prstGeom prst="rect">
            <a:avLst/>
          </a:prstGeom>
          <a:solidFill>
            <a:schemeClr val="bg1"/>
          </a:solidFill>
        </p:spPr>
        <p:txBody>
          <a:bodyPr wrap="none" rtlCol="0">
            <a:spAutoFit/>
          </a:bodyPr>
          <a:lstStyle/>
          <a:p>
            <a:r>
              <a:rPr lang="de-DE" sz="2400" dirty="0">
                <a:latin typeface="Trebuchet MS" panose="020B0603020202020204" pitchFamily="34" charset="0"/>
              </a:rPr>
              <a:t>Test</a:t>
            </a:r>
          </a:p>
          <a:p>
            <a:r>
              <a:rPr lang="de-DE" sz="3200" b="1" dirty="0">
                <a:latin typeface="Trebuchet MS" panose="020B0603020202020204" pitchFamily="34" charset="0"/>
              </a:rPr>
              <a:t>Lesegeschwindigkeit Klasse </a:t>
            </a:r>
            <a:r>
              <a:rPr lang="de-DE" sz="3200" b="1">
                <a:latin typeface="Trebuchet MS" panose="020B0603020202020204" pitchFamily="34" charset="0"/>
              </a:rPr>
              <a:t>3-4 3</a:t>
            </a:r>
            <a:endParaRPr lang="de-DE" sz="3200" b="1" dirty="0">
              <a:latin typeface="Trebuchet MS" panose="020B0603020202020204" pitchFamily="34" charset="0"/>
            </a:endParaRPr>
          </a:p>
          <a:p>
            <a:r>
              <a:rPr lang="de-DE" sz="2400" dirty="0">
                <a:latin typeface="Trebuchet MS" panose="020B0603020202020204" pitchFamily="34" charset="0"/>
              </a:rPr>
              <a:t>Afrikanische Tierfabel, neu erzählt von Hans Baumann</a:t>
            </a:r>
          </a:p>
          <a:p>
            <a:r>
              <a:rPr lang="de-DE" sz="2400" dirty="0">
                <a:latin typeface="Trebuchet MS" panose="020B0603020202020204" pitchFamily="34" charset="0"/>
              </a:rPr>
              <a:t>Siegbert Rudolph</a:t>
            </a:r>
          </a:p>
          <a:p>
            <a:endParaRPr lang="de-DE" sz="800" dirty="0">
              <a:latin typeface="Trebuchet MS" panose="020B0603020202020204" pitchFamily="34" charset="0"/>
            </a:endParaRPr>
          </a:p>
          <a:p>
            <a:r>
              <a:rPr lang="de-DE" sz="2000" dirty="0">
                <a:solidFill>
                  <a:schemeClr val="accent1"/>
                </a:solidFill>
                <a:latin typeface="Trebuchet MS" panose="020B0603020202020204" pitchFamily="34" charset="0"/>
              </a:rPr>
              <a:t>Seite 2 		kleine Schrift, evtl. für Schüler ausdrucken</a:t>
            </a:r>
          </a:p>
          <a:p>
            <a:r>
              <a:rPr lang="de-DE" sz="2000" dirty="0">
                <a:solidFill>
                  <a:schemeClr val="accent1"/>
                </a:solidFill>
                <a:latin typeface="Trebuchet MS" panose="020B0603020202020204" pitchFamily="34" charset="0"/>
              </a:rPr>
              <a:t>Seiten 3-7 	Bildschirmlesen, große Schrift</a:t>
            </a:r>
          </a:p>
          <a:p>
            <a:r>
              <a:rPr lang="de-DE" sz="2000" dirty="0">
                <a:solidFill>
                  <a:schemeClr val="accent1"/>
                </a:solidFill>
                <a:latin typeface="Trebuchet MS" panose="020B0603020202020204" pitchFamily="34" charset="0"/>
              </a:rPr>
              <a:t>Seite 8	 	Fragen zum Text</a:t>
            </a:r>
          </a:p>
          <a:p>
            <a:r>
              <a:rPr lang="de-DE" sz="2000" dirty="0">
                <a:solidFill>
                  <a:schemeClr val="accent1"/>
                </a:solidFill>
                <a:latin typeface="Trebuchet MS" panose="020B0603020202020204" pitchFamily="34" charset="0"/>
              </a:rPr>
              <a:t>Seiten 9-10	Notizblätter </a:t>
            </a:r>
          </a:p>
        </p:txBody>
      </p:sp>
      <p:sp>
        <p:nvSpPr>
          <p:cNvPr id="2" name="Textfeld 1">
            <a:extLst>
              <a:ext uri="{FF2B5EF4-FFF2-40B4-BE49-F238E27FC236}">
                <a16:creationId xmlns:a16="http://schemas.microsoft.com/office/drawing/2014/main" id="{6E21334B-1C6E-7C91-534C-F62FF0B5D583}"/>
              </a:ext>
            </a:extLst>
          </p:cNvPr>
          <p:cNvSpPr txBox="1"/>
          <p:nvPr/>
        </p:nvSpPr>
        <p:spPr>
          <a:xfrm>
            <a:off x="190500" y="6724134"/>
            <a:ext cx="4400564"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3.pptx - Seite 1</a:t>
            </a:r>
          </a:p>
        </p:txBody>
      </p:sp>
    </p:spTree>
    <p:extLst>
      <p:ext uri="{BB962C8B-B14F-4D97-AF65-F5344CB8AC3E}">
        <p14:creationId xmlns:p14="http://schemas.microsoft.com/office/powerpoint/2010/main" val="36188717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liennummernplatzhalter 2">
            <a:extLst>
              <a:ext uri="{FF2B5EF4-FFF2-40B4-BE49-F238E27FC236}">
                <a16:creationId xmlns:a16="http://schemas.microsoft.com/office/drawing/2014/main" id="{A9C27718-19A4-4DAD-A0C8-99C2B6C6D73D}"/>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10</a:t>
            </a:fld>
            <a:endParaRPr lang="de-DE" sz="1400" dirty="0">
              <a:latin typeface="Trebuchet MS" panose="020B0603020202020204" pitchFamily="34" charset="0"/>
            </a:endParaRPr>
          </a:p>
        </p:txBody>
      </p:sp>
      <p:sp>
        <p:nvSpPr>
          <p:cNvPr id="15" name="Textfeld 14">
            <a:extLst>
              <a:ext uri="{FF2B5EF4-FFF2-40B4-BE49-F238E27FC236}">
                <a16:creationId xmlns:a16="http://schemas.microsoft.com/office/drawing/2014/main" id="{A55AFA34-A483-419A-9EA2-8FAEFCEAEBDF}"/>
              </a:ext>
            </a:extLst>
          </p:cNvPr>
          <p:cNvSpPr txBox="1"/>
          <p:nvPr/>
        </p:nvSpPr>
        <p:spPr>
          <a:xfrm>
            <a:off x="171881" y="909834"/>
            <a:ext cx="5698832" cy="2176430"/>
          </a:xfrm>
          <a:prstGeom prst="rect">
            <a:avLst/>
          </a:prstGeom>
          <a:noFill/>
        </p:spPr>
        <p:txBody>
          <a:bodyPr wrap="square" rtlCol="0">
            <a:spAutoFit/>
          </a:bodyPr>
          <a:lstStyle/>
          <a:p>
            <a:pPr>
              <a:lnSpc>
                <a:spcPct val="150000"/>
              </a:lnSpc>
            </a:pPr>
            <a:r>
              <a:rPr lang="de-DE" sz="1400" b="1" dirty="0">
                <a:solidFill>
                  <a:srgbClr val="FF0000"/>
                </a:solidFill>
                <a:latin typeface="Trebuchet MS" panose="020B0603020202020204" pitchFamily="34" charset="0"/>
              </a:rPr>
              <a:t>Start -</a:t>
            </a:r>
            <a:r>
              <a:rPr lang="de-DE" sz="1400" b="1" dirty="0">
                <a:latin typeface="Trebuchet MS" panose="020B0603020202020204" pitchFamily="34" charset="0"/>
              </a:rPr>
              <a:t> Der schlaue Hase</a:t>
            </a:r>
          </a:p>
          <a:p>
            <a:pPr>
              <a:lnSpc>
                <a:spcPct val="150000"/>
              </a:lnSpc>
            </a:pPr>
            <a:endParaRPr lang="de-DE" sz="800" dirty="0">
              <a:latin typeface="Trebuchet MS" panose="020B0603020202020204" pitchFamily="34" charset="0"/>
            </a:endParaRPr>
          </a:p>
          <a:p>
            <a:pPr>
              <a:lnSpc>
                <a:spcPct val="150000"/>
              </a:lnSpc>
            </a:pPr>
            <a:r>
              <a:rPr lang="de-DE" sz="1400" dirty="0">
                <a:latin typeface="Trebuchet MS" panose="020B0603020202020204" pitchFamily="34" charset="0"/>
              </a:rPr>
              <a:t>Auf einer kleinen Insel lebten ein Elefant, ein Rhinozeros und ein Hase. Die beiden Großen, der Elefant und das Rhinozeros, ließen dem Hasen keine Ruhe. Er musste tun, was die beiden wollten. Das wurde ihm zu viel und der Hase überlegte, wie er die beiden loswerden könnte.				</a:t>
            </a:r>
            <a:r>
              <a:rPr lang="de-DE" sz="1400" b="1" dirty="0">
                <a:solidFill>
                  <a:schemeClr val="accent1"/>
                </a:solidFill>
                <a:latin typeface="Trebuchet MS" panose="020B0603020202020204" pitchFamily="34" charset="0"/>
              </a:rPr>
              <a:t>50/50</a:t>
            </a:r>
          </a:p>
        </p:txBody>
      </p:sp>
      <p:sp>
        <p:nvSpPr>
          <p:cNvPr id="17" name="Textfeld 16">
            <a:extLst>
              <a:ext uri="{FF2B5EF4-FFF2-40B4-BE49-F238E27FC236}">
                <a16:creationId xmlns:a16="http://schemas.microsoft.com/office/drawing/2014/main" id="{2B72F6AD-5096-4DD0-87CE-BDF007E2B2C6}"/>
              </a:ext>
            </a:extLst>
          </p:cNvPr>
          <p:cNvSpPr txBox="1"/>
          <p:nvPr/>
        </p:nvSpPr>
        <p:spPr>
          <a:xfrm>
            <a:off x="171881" y="3086264"/>
            <a:ext cx="5791597" cy="1991764"/>
          </a:xfrm>
          <a:prstGeom prst="rect">
            <a:avLst/>
          </a:prstGeom>
          <a:solidFill>
            <a:schemeClr val="bg1"/>
          </a:solidFill>
        </p:spPr>
        <p:txBody>
          <a:bodyPr wrap="square" rtlCol="0">
            <a:spAutoFit/>
          </a:bodyPr>
          <a:lstStyle/>
          <a:p>
            <a:pPr>
              <a:lnSpc>
                <a:spcPct val="150000"/>
              </a:lnSpc>
            </a:pPr>
            <a:r>
              <a:rPr lang="de-DE" sz="1400" dirty="0">
                <a:latin typeface="Trebuchet MS" panose="020B0603020202020204" pitchFamily="34" charset="0"/>
              </a:rPr>
              <a:t>Eines Tages hatte er eine Idee. Er flocht aus Lianen ein starkes Seil. Damit lief er an das eine Ende der Insel, wo der Elefant wohnte, und sagte zu ihm: „Guten Tag, Elefant! Lass uns doch mal ausprobieren, wer von uns beiden der Stärkere ist! Wie wäre es mit Seilziehen?“ „Du machst mir Spaß“, sagte der Elefant. „Aber wir können es </a:t>
            </a:r>
          </a:p>
          <a:p>
            <a:pPr>
              <a:lnSpc>
                <a:spcPct val="150000"/>
              </a:lnSpc>
            </a:pPr>
            <a:r>
              <a:rPr lang="de-DE" sz="1400" dirty="0">
                <a:latin typeface="Trebuchet MS" panose="020B0603020202020204" pitchFamily="34" charset="0"/>
              </a:rPr>
              <a:t>ja probieren!“				</a:t>
            </a:r>
            <a:r>
              <a:rPr lang="de-DE" sz="1400" b="1" dirty="0">
                <a:solidFill>
                  <a:schemeClr val="accent1"/>
                </a:solidFill>
                <a:latin typeface="Trebuchet MS" panose="020B0603020202020204" pitchFamily="34" charset="0"/>
              </a:rPr>
              <a:t>63/113</a:t>
            </a:r>
          </a:p>
        </p:txBody>
      </p:sp>
      <p:sp>
        <p:nvSpPr>
          <p:cNvPr id="20" name="Textfeld 19">
            <a:extLst>
              <a:ext uri="{FF2B5EF4-FFF2-40B4-BE49-F238E27FC236}">
                <a16:creationId xmlns:a16="http://schemas.microsoft.com/office/drawing/2014/main" id="{C676868C-6827-421D-945F-02367B28C12E}"/>
              </a:ext>
            </a:extLst>
          </p:cNvPr>
          <p:cNvSpPr txBox="1"/>
          <p:nvPr/>
        </p:nvSpPr>
        <p:spPr>
          <a:xfrm>
            <a:off x="171882" y="5078028"/>
            <a:ext cx="5698832" cy="1022268"/>
          </a:xfrm>
          <a:prstGeom prst="rect">
            <a:avLst/>
          </a:prstGeom>
          <a:noFill/>
        </p:spPr>
        <p:txBody>
          <a:bodyPr wrap="square" rtlCol="0">
            <a:spAutoFit/>
          </a:bodyPr>
          <a:lstStyle/>
          <a:p>
            <a:pPr>
              <a:lnSpc>
                <a:spcPct val="150000"/>
              </a:lnSpc>
            </a:pPr>
            <a:r>
              <a:rPr lang="de-DE" sz="1400" dirty="0">
                <a:latin typeface="Trebuchet MS" panose="020B0603020202020204" pitchFamily="34" charset="0"/>
              </a:rPr>
              <a:t>Der Hase machte das Seil an einem Elefantenbein fest und sagte: „Ich laufe zur Mitte der Insel. Wenn ich dreimal am Seil reiße, fangen wir an zu ziehen!“ „Abgemacht“, sagte der Elefant. </a:t>
            </a:r>
          </a:p>
        </p:txBody>
      </p:sp>
      <p:sp>
        <p:nvSpPr>
          <p:cNvPr id="21" name="Textfeld 20">
            <a:extLst>
              <a:ext uri="{FF2B5EF4-FFF2-40B4-BE49-F238E27FC236}">
                <a16:creationId xmlns:a16="http://schemas.microsoft.com/office/drawing/2014/main" id="{8ED82B0C-1933-4050-B924-84FE12F0DC1D}"/>
              </a:ext>
            </a:extLst>
          </p:cNvPr>
          <p:cNvSpPr txBox="1"/>
          <p:nvPr/>
        </p:nvSpPr>
        <p:spPr>
          <a:xfrm>
            <a:off x="6246706" y="908296"/>
            <a:ext cx="5773413" cy="1345433"/>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de-DE" sz="14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Der Hase lief ans andere Inselende, wo sich das Rhinozeros befand und sagte: „Guten Tag, Rhinozeros! Lass uns doch mal ausprobieren, wer von uns beiden der Stärkere ist! </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de-DE" sz="14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Wie wär es mit Seilziehen?“			</a:t>
            </a:r>
            <a:r>
              <a:rPr lang="de-DE" sz="1400" b="1" dirty="0">
                <a:solidFill>
                  <a:schemeClr val="accent1"/>
                </a:solidFill>
                <a:latin typeface="Trebuchet MS" panose="020B0603020202020204" pitchFamily="34" charset="0"/>
              </a:rPr>
              <a:t>65/178</a:t>
            </a:r>
          </a:p>
        </p:txBody>
      </p:sp>
      <p:sp>
        <p:nvSpPr>
          <p:cNvPr id="22" name="Textfeld 21">
            <a:extLst>
              <a:ext uri="{FF2B5EF4-FFF2-40B4-BE49-F238E27FC236}">
                <a16:creationId xmlns:a16="http://schemas.microsoft.com/office/drawing/2014/main" id="{FA75F082-6026-495F-9839-AA95BDB3C132}"/>
              </a:ext>
            </a:extLst>
          </p:cNvPr>
          <p:cNvSpPr txBox="1"/>
          <p:nvPr/>
        </p:nvSpPr>
        <p:spPr>
          <a:xfrm>
            <a:off x="6246707" y="2250755"/>
            <a:ext cx="5377021" cy="1991764"/>
          </a:xfrm>
          <a:prstGeom prst="rect">
            <a:avLst/>
          </a:prstGeom>
          <a:solidFill>
            <a:schemeClr val="bg1"/>
          </a:solidFill>
        </p:spPr>
        <p:txBody>
          <a:bodyPr wrap="square" rtlCol="0">
            <a:spAutoFit/>
          </a:bodyPr>
          <a:lstStyle/>
          <a:p>
            <a:pPr>
              <a:lnSpc>
                <a:spcPct val="150000"/>
              </a:lnSpc>
            </a:pPr>
            <a:r>
              <a:rPr lang="de-DE" sz="1400" dirty="0">
                <a:latin typeface="Trebuchet MS" panose="020B0603020202020204" pitchFamily="34" charset="0"/>
              </a:rPr>
              <a:t>Erst lachte das Rhinozeros, aber dann band es sich das Seil um das Bein und der Hase lief am Seil entlang zur Inselmitte. Dort riss er dreimal scharf am Seil. Und nun begann ein Ziehen auf Biegen und Brechen. Der Elefant zog und stöhnte, das Rhinozeros zog und keuchte. Beide wunderten sich über die Stärke des Hasen.				</a:t>
            </a:r>
            <a:r>
              <a:rPr lang="de-DE" sz="1400" b="1" dirty="0">
                <a:solidFill>
                  <a:schemeClr val="accent1"/>
                </a:solidFill>
                <a:latin typeface="Trebuchet MS" panose="020B0603020202020204" pitchFamily="34" charset="0"/>
              </a:rPr>
              <a:t>57/233</a:t>
            </a:r>
          </a:p>
        </p:txBody>
      </p:sp>
      <p:sp>
        <p:nvSpPr>
          <p:cNvPr id="23" name="Textfeld 22">
            <a:extLst>
              <a:ext uri="{FF2B5EF4-FFF2-40B4-BE49-F238E27FC236}">
                <a16:creationId xmlns:a16="http://schemas.microsoft.com/office/drawing/2014/main" id="{B1F70A18-3897-4ABA-A5B3-972BE6FBBA15}"/>
              </a:ext>
            </a:extLst>
          </p:cNvPr>
          <p:cNvSpPr txBox="1"/>
          <p:nvPr/>
        </p:nvSpPr>
        <p:spPr>
          <a:xfrm>
            <a:off x="6246707" y="4202572"/>
            <a:ext cx="5945293" cy="2176430"/>
          </a:xfrm>
          <a:prstGeom prst="rect">
            <a:avLst/>
          </a:prstGeom>
          <a:noFill/>
        </p:spPr>
        <p:txBody>
          <a:bodyPr wrap="square" rtlCol="0">
            <a:spAutoFit/>
          </a:bodyPr>
          <a:lstStyle/>
          <a:p>
            <a:pPr>
              <a:lnSpc>
                <a:spcPct val="150000"/>
              </a:lnSpc>
            </a:pPr>
            <a:r>
              <a:rPr lang="de-DE" sz="1400" dirty="0">
                <a:latin typeface="Trebuchet MS" panose="020B0603020202020204" pitchFamily="34" charset="0"/>
              </a:rPr>
              <a:t>Der Hase aber nagte und nagte und nagte, bis das Seil mit einem</a:t>
            </a:r>
          </a:p>
          <a:p>
            <a:pPr>
              <a:lnSpc>
                <a:spcPct val="150000"/>
              </a:lnSpc>
            </a:pPr>
            <a:r>
              <a:rPr lang="de-DE" sz="1400" dirty="0">
                <a:latin typeface="Trebuchet MS" panose="020B0603020202020204" pitchFamily="34" charset="0"/>
              </a:rPr>
              <a:t>Schlag zerriss und beide, der Elefant und das Rhinozeros, mit</a:t>
            </a:r>
          </a:p>
          <a:p>
            <a:pPr>
              <a:lnSpc>
                <a:spcPct val="150000"/>
              </a:lnSpc>
            </a:pPr>
            <a:r>
              <a:rPr lang="de-DE" sz="1400" dirty="0">
                <a:latin typeface="Trebuchet MS" panose="020B0603020202020204" pitchFamily="34" charset="0"/>
              </a:rPr>
              <a:t>einem Platsch ins Meer fielen. Seitdem hatte der Hase vor den </a:t>
            </a:r>
          </a:p>
          <a:p>
            <a:pPr>
              <a:lnSpc>
                <a:spcPct val="150000"/>
              </a:lnSpc>
            </a:pPr>
            <a:r>
              <a:rPr lang="de-DE" sz="1400" dirty="0">
                <a:latin typeface="Trebuchet MS" panose="020B0603020202020204" pitchFamily="34" charset="0"/>
              </a:rPr>
              <a:t>beiden Großen seine Ruhe.</a:t>
            </a:r>
          </a:p>
          <a:p>
            <a:pPr>
              <a:lnSpc>
                <a:spcPct val="150000"/>
              </a:lnSpc>
            </a:pPr>
            <a:endParaRPr lang="de-DE" sz="800" dirty="0">
              <a:latin typeface="Trebuchet MS" panose="020B0603020202020204" pitchFamily="34" charset="0"/>
            </a:endParaRPr>
          </a:p>
          <a:p>
            <a:pPr>
              <a:lnSpc>
                <a:spcPct val="150000"/>
              </a:lnSpc>
            </a:pPr>
            <a:r>
              <a:rPr lang="de-DE" sz="1400" dirty="0">
                <a:latin typeface="Trebuchet MS" panose="020B0603020202020204" pitchFamily="34" charset="0"/>
              </a:rPr>
              <a:t>Afrikanische Tierfabel (</a:t>
            </a:r>
            <a:r>
              <a:rPr lang="de-DE" sz="1400" i="1" dirty="0">
                <a:latin typeface="Trebuchet MS" panose="020B0603020202020204" pitchFamily="34" charset="0"/>
              </a:rPr>
              <a:t>neu erzählt von Hans Baumann</a:t>
            </a:r>
            <a:r>
              <a:rPr lang="de-DE" sz="1400" dirty="0">
                <a:latin typeface="Trebuchet MS" panose="020B0603020202020204" pitchFamily="34" charset="0"/>
              </a:rPr>
              <a:t>)	</a:t>
            </a:r>
            <a:r>
              <a:rPr lang="de-DE" sz="1400" b="1" dirty="0">
                <a:solidFill>
                  <a:schemeClr val="accent1"/>
                </a:solidFill>
                <a:latin typeface="Trebuchet MS" panose="020B0603020202020204" pitchFamily="34" charset="0"/>
              </a:rPr>
              <a:t>45/280</a:t>
            </a:r>
          </a:p>
          <a:p>
            <a:pPr>
              <a:lnSpc>
                <a:spcPct val="150000"/>
              </a:lnSpc>
            </a:pPr>
            <a:r>
              <a:rPr lang="de-DE" sz="1400" dirty="0">
                <a:solidFill>
                  <a:srgbClr val="FF0000"/>
                </a:solidFill>
                <a:latin typeface="Trebuchet MS" panose="020B0603020202020204" pitchFamily="34" charset="0"/>
              </a:rPr>
              <a:t>Ende				</a:t>
            </a:r>
            <a:r>
              <a:rPr lang="de-DE" sz="1400" b="1" dirty="0">
                <a:solidFill>
                  <a:schemeClr val="accent1"/>
                </a:solidFill>
                <a:latin typeface="Trebuchet MS" panose="020B0603020202020204" pitchFamily="34" charset="0"/>
              </a:rPr>
              <a:t>Zeit ___________</a:t>
            </a:r>
          </a:p>
        </p:txBody>
      </p:sp>
      <p:sp>
        <p:nvSpPr>
          <p:cNvPr id="10" name="Textfeld 9">
            <a:extLst>
              <a:ext uri="{FF2B5EF4-FFF2-40B4-BE49-F238E27FC236}">
                <a16:creationId xmlns:a16="http://schemas.microsoft.com/office/drawing/2014/main" id="{2C2C6212-E8AB-40E9-B36B-D95332296299}"/>
              </a:ext>
            </a:extLst>
          </p:cNvPr>
          <p:cNvSpPr txBox="1"/>
          <p:nvPr/>
        </p:nvSpPr>
        <p:spPr>
          <a:xfrm>
            <a:off x="171881" y="86594"/>
            <a:ext cx="9780502" cy="738664"/>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0" lang="de-DE" sz="2800" b="1" i="0" u="none" strike="noStrike" kern="1200" cap="none" spc="0" normalizeH="0" baseline="0" noProof="0" dirty="0">
                <a:ln>
                  <a:noFill/>
                </a:ln>
                <a:effectLst/>
                <a:uLnTx/>
                <a:uFillTx/>
                <a:latin typeface="Trebuchet MS" panose="020B0603020202020204" pitchFamily="34" charset="0"/>
                <a:ea typeface="+mn-ea"/>
                <a:cs typeface="+mn-cs"/>
              </a:rPr>
              <a:t>Zweites Lesen: </a:t>
            </a:r>
            <a:r>
              <a:rPr kumimoji="0" lang="de-DE" sz="2800" b="1" i="0" u="none" strike="noStrike" kern="1200" cap="none" spc="0" normalizeH="0" baseline="0" noProof="0" dirty="0">
                <a:ln>
                  <a:noFill/>
                </a:ln>
                <a:solidFill>
                  <a:srgbClr val="FF0000"/>
                </a:solidFill>
                <a:effectLst/>
                <a:uLnTx/>
                <a:uFillTx/>
                <a:latin typeface="Trebuchet MS" panose="020B0603020202020204" pitchFamily="34" charset="0"/>
                <a:ea typeface="+mn-ea"/>
                <a:cs typeface="+mn-cs"/>
              </a:rPr>
              <a:t>Lesefehler und Geschwindigkeit notieren!</a:t>
            </a:r>
          </a:p>
          <a:p>
            <a:pPr marL="0" marR="0" lvl="0" indent="0" algn="l" defTabSz="914400" rtl="0" eaLnBrk="1" fontAlgn="auto" latinLnBrk="0" hangingPunct="1">
              <a:spcBef>
                <a:spcPts val="0"/>
              </a:spcBef>
              <a:spcAft>
                <a:spcPts val="0"/>
              </a:spcAft>
              <a:buClrTx/>
              <a:buSzTx/>
              <a:buFontTx/>
              <a:buNone/>
              <a:tabLst/>
              <a:defRPr/>
            </a:pPr>
            <a:r>
              <a:rPr lang="de-DE" sz="1400" b="1" dirty="0">
                <a:solidFill>
                  <a:schemeClr val="accent1"/>
                </a:solidFill>
                <a:latin typeface="Trebuchet MS" panose="020B0603020202020204" pitchFamily="34" charset="0"/>
              </a:rPr>
              <a:t>(Anzahl Wörter)</a:t>
            </a:r>
            <a:endParaRPr kumimoji="0" lang="de-DE" sz="14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endParaRPr>
          </a:p>
        </p:txBody>
      </p:sp>
      <p:sp>
        <p:nvSpPr>
          <p:cNvPr id="2" name="Textfeld 1">
            <a:extLst>
              <a:ext uri="{FF2B5EF4-FFF2-40B4-BE49-F238E27FC236}">
                <a16:creationId xmlns:a16="http://schemas.microsoft.com/office/drawing/2014/main" id="{8F9B3819-AF08-3BC3-3668-971E4C09CC6E}"/>
              </a:ext>
            </a:extLst>
          </p:cNvPr>
          <p:cNvSpPr txBox="1"/>
          <p:nvPr/>
        </p:nvSpPr>
        <p:spPr>
          <a:xfrm>
            <a:off x="190500" y="6724134"/>
            <a:ext cx="4440639"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3.pptx - Seite 10</a:t>
            </a:r>
          </a:p>
        </p:txBody>
      </p:sp>
    </p:spTree>
    <p:extLst>
      <p:ext uri="{BB962C8B-B14F-4D97-AF65-F5344CB8AC3E}">
        <p14:creationId xmlns:p14="http://schemas.microsoft.com/office/powerpoint/2010/main" val="2844687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2">
            <a:extLst>
              <a:ext uri="{FF2B5EF4-FFF2-40B4-BE49-F238E27FC236}">
                <a16:creationId xmlns:a16="http://schemas.microsoft.com/office/drawing/2014/main" id="{51CB6819-9E14-40F5-8D42-A8ED34153F2D}"/>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11</a:t>
            </a:fld>
            <a:endParaRPr lang="de-DE" sz="1400" dirty="0">
              <a:latin typeface="Trebuchet MS" panose="020B0603020202020204" pitchFamily="34" charset="0"/>
            </a:endParaRPr>
          </a:p>
        </p:txBody>
      </p:sp>
      <p:pic>
        <p:nvPicPr>
          <p:cNvPr id="6" name="Grafik 5" descr="Smiley böse.png">
            <a:extLst>
              <a:ext uri="{FF2B5EF4-FFF2-40B4-BE49-F238E27FC236}">
                <a16:creationId xmlns:a16="http://schemas.microsoft.com/office/drawing/2014/main" id="{9EAB454F-CD14-426E-8E2B-48EF88DDD9B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60396" y="2022475"/>
            <a:ext cx="2825750" cy="188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6" descr="Smiley gut.png">
            <a:extLst>
              <a:ext uri="{FF2B5EF4-FFF2-40B4-BE49-F238E27FC236}">
                <a16:creationId xmlns:a16="http://schemas.microsoft.com/office/drawing/2014/main" id="{C002B808-AFB2-4102-92C5-06E815B87D8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35046" y="1916113"/>
            <a:ext cx="2141538"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feld 7">
            <a:extLst>
              <a:ext uri="{FF2B5EF4-FFF2-40B4-BE49-F238E27FC236}">
                <a16:creationId xmlns:a16="http://schemas.microsoft.com/office/drawing/2014/main" id="{932C25F6-590D-4EBB-B652-48245F1A0CD6}"/>
              </a:ext>
            </a:extLst>
          </p:cNvPr>
          <p:cNvSpPr txBox="1">
            <a:spLocks noChangeArrowheads="1"/>
          </p:cNvSpPr>
          <p:nvPr/>
        </p:nvSpPr>
        <p:spPr bwMode="auto">
          <a:xfrm>
            <a:off x="4184854" y="4076700"/>
            <a:ext cx="343715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de-DE" altLang="de-DE" sz="4000" dirty="0">
                <a:solidFill>
                  <a:schemeClr val="accent1"/>
                </a:solidFill>
                <a:latin typeface="Trebuchet MS" pitchFamily="34" charset="0"/>
              </a:rPr>
              <a:t>Hurra, vorbei!</a:t>
            </a:r>
          </a:p>
        </p:txBody>
      </p:sp>
      <p:sp>
        <p:nvSpPr>
          <p:cNvPr id="9" name="Textfeld 8">
            <a:extLst>
              <a:ext uri="{FF2B5EF4-FFF2-40B4-BE49-F238E27FC236}">
                <a16:creationId xmlns:a16="http://schemas.microsoft.com/office/drawing/2014/main" id="{62CA6A84-5695-4AD5-8601-7C00ABE69C0B}"/>
              </a:ext>
            </a:extLst>
          </p:cNvPr>
          <p:cNvSpPr txBox="1"/>
          <p:nvPr/>
        </p:nvSpPr>
        <p:spPr>
          <a:xfrm>
            <a:off x="171881" y="86594"/>
            <a:ext cx="6096000" cy="523220"/>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lang="de-DE" sz="2800" b="1" dirty="0">
                <a:solidFill>
                  <a:schemeClr val="accent1"/>
                </a:solidFill>
                <a:latin typeface="Trebuchet MS" panose="020B0603020202020204" pitchFamily="34" charset="0"/>
              </a:rPr>
              <a:t>Übung macht den Meister!</a:t>
            </a:r>
            <a:endParaRPr kumimoji="0" lang="de-DE" sz="28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endParaRPr>
          </a:p>
        </p:txBody>
      </p:sp>
      <p:sp>
        <p:nvSpPr>
          <p:cNvPr id="2" name="Rechteck 1">
            <a:extLst>
              <a:ext uri="{FF2B5EF4-FFF2-40B4-BE49-F238E27FC236}">
                <a16:creationId xmlns:a16="http://schemas.microsoft.com/office/drawing/2014/main" id="{CF3C8DA1-461D-4655-A2DB-FB88F98751DA}"/>
              </a:ext>
            </a:extLst>
          </p:cNvPr>
          <p:cNvSpPr/>
          <p:nvPr/>
        </p:nvSpPr>
        <p:spPr>
          <a:xfrm>
            <a:off x="10421008" y="5877371"/>
            <a:ext cx="1770992"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a:extLst>
              <a:ext uri="{FF2B5EF4-FFF2-40B4-BE49-F238E27FC236}">
                <a16:creationId xmlns:a16="http://schemas.microsoft.com/office/drawing/2014/main" id="{B4D9634B-F161-8BA6-FD2E-CCB0013D299A}"/>
              </a:ext>
            </a:extLst>
          </p:cNvPr>
          <p:cNvSpPr txBox="1"/>
          <p:nvPr/>
        </p:nvSpPr>
        <p:spPr>
          <a:xfrm>
            <a:off x="190500" y="6724134"/>
            <a:ext cx="4440639"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3.pptx - Seite 11</a:t>
            </a:r>
          </a:p>
        </p:txBody>
      </p:sp>
    </p:spTree>
    <p:extLst>
      <p:ext uri="{BB962C8B-B14F-4D97-AF65-F5344CB8AC3E}">
        <p14:creationId xmlns:p14="http://schemas.microsoft.com/office/powerpoint/2010/main" val="714248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spd="33333"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par>
                          <p:cTn id="8" fill="hold">
                            <p:stCondLst>
                              <p:cond delay="2000"/>
                            </p:stCondLst>
                            <p:childTnLst>
                              <p:par>
                                <p:cTn id="9" presetID="10" presetClass="entr" presetSubtype="0" spd="33333"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a:extLst>
              <a:ext uri="{FF2B5EF4-FFF2-40B4-BE49-F238E27FC236}">
                <a16:creationId xmlns:a16="http://schemas.microsoft.com/office/drawing/2014/main" id="{F7F417CB-178F-49E5-831D-C67769212F5C}"/>
              </a:ext>
            </a:extLst>
          </p:cNvPr>
          <p:cNvSpPr txBox="1"/>
          <p:nvPr/>
        </p:nvSpPr>
        <p:spPr>
          <a:xfrm>
            <a:off x="171881" y="86594"/>
            <a:ext cx="6096000" cy="523220"/>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0" lang="de-DE" sz="28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rPr>
              <a:t>Geschichte lesen</a:t>
            </a:r>
          </a:p>
        </p:txBody>
      </p:sp>
      <p:sp>
        <p:nvSpPr>
          <p:cNvPr id="8" name="Foliennummernplatzhalter 2">
            <a:extLst>
              <a:ext uri="{FF2B5EF4-FFF2-40B4-BE49-F238E27FC236}">
                <a16:creationId xmlns:a16="http://schemas.microsoft.com/office/drawing/2014/main" id="{A9C27718-19A4-4DAD-A0C8-99C2B6C6D73D}"/>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2</a:t>
            </a:fld>
            <a:endParaRPr lang="de-DE" sz="1400" dirty="0">
              <a:latin typeface="Trebuchet MS" panose="020B0603020202020204" pitchFamily="34" charset="0"/>
            </a:endParaRPr>
          </a:p>
        </p:txBody>
      </p:sp>
      <p:sp>
        <p:nvSpPr>
          <p:cNvPr id="15" name="Textfeld 14">
            <a:extLst>
              <a:ext uri="{FF2B5EF4-FFF2-40B4-BE49-F238E27FC236}">
                <a16:creationId xmlns:a16="http://schemas.microsoft.com/office/drawing/2014/main" id="{A55AFA34-A483-419A-9EA2-8FAEFCEAEBDF}"/>
              </a:ext>
            </a:extLst>
          </p:cNvPr>
          <p:cNvSpPr txBox="1"/>
          <p:nvPr/>
        </p:nvSpPr>
        <p:spPr>
          <a:xfrm>
            <a:off x="171881" y="909834"/>
            <a:ext cx="5698832" cy="2176430"/>
          </a:xfrm>
          <a:prstGeom prst="rect">
            <a:avLst/>
          </a:prstGeom>
          <a:noFill/>
        </p:spPr>
        <p:txBody>
          <a:bodyPr wrap="square" rtlCol="0">
            <a:spAutoFit/>
          </a:bodyPr>
          <a:lstStyle/>
          <a:p>
            <a:pPr>
              <a:lnSpc>
                <a:spcPct val="150000"/>
              </a:lnSpc>
            </a:pPr>
            <a:r>
              <a:rPr lang="de-DE" sz="1400" b="1" dirty="0">
                <a:solidFill>
                  <a:srgbClr val="FF0000"/>
                </a:solidFill>
                <a:latin typeface="Trebuchet MS" panose="020B0603020202020204" pitchFamily="34" charset="0"/>
              </a:rPr>
              <a:t>Start -</a:t>
            </a:r>
            <a:r>
              <a:rPr lang="de-DE" sz="1400" b="1" dirty="0">
                <a:latin typeface="Trebuchet MS" panose="020B0603020202020204" pitchFamily="34" charset="0"/>
              </a:rPr>
              <a:t> Der schlaue Hase</a:t>
            </a:r>
          </a:p>
          <a:p>
            <a:pPr>
              <a:lnSpc>
                <a:spcPct val="150000"/>
              </a:lnSpc>
            </a:pPr>
            <a:endParaRPr lang="de-DE" sz="800" dirty="0">
              <a:latin typeface="Trebuchet MS" panose="020B0603020202020204" pitchFamily="34" charset="0"/>
            </a:endParaRPr>
          </a:p>
          <a:p>
            <a:pPr>
              <a:lnSpc>
                <a:spcPct val="150000"/>
              </a:lnSpc>
            </a:pPr>
            <a:r>
              <a:rPr lang="de-DE" sz="1400" dirty="0">
                <a:latin typeface="Trebuchet MS" panose="020B0603020202020204" pitchFamily="34" charset="0"/>
              </a:rPr>
              <a:t>Auf einer kleinen Insel lebten ein Elefant, ein Rhinozeros und ein Hase. Die beiden Großen, der Elefant und das Rhinozeros, ließen dem Hasen keine Ruhe. Er musste tun, was die beiden wollten. Das wurde ihm zu viel und der Hase überlegte, wie er die beiden loswerden könnte.</a:t>
            </a:r>
          </a:p>
        </p:txBody>
      </p:sp>
      <p:sp>
        <p:nvSpPr>
          <p:cNvPr id="17" name="Textfeld 16">
            <a:extLst>
              <a:ext uri="{FF2B5EF4-FFF2-40B4-BE49-F238E27FC236}">
                <a16:creationId xmlns:a16="http://schemas.microsoft.com/office/drawing/2014/main" id="{2B72F6AD-5096-4DD0-87CE-BDF007E2B2C6}"/>
              </a:ext>
            </a:extLst>
          </p:cNvPr>
          <p:cNvSpPr txBox="1"/>
          <p:nvPr/>
        </p:nvSpPr>
        <p:spPr>
          <a:xfrm>
            <a:off x="171881" y="3086264"/>
            <a:ext cx="5791597" cy="1991764"/>
          </a:xfrm>
          <a:prstGeom prst="rect">
            <a:avLst/>
          </a:prstGeom>
          <a:solidFill>
            <a:schemeClr val="bg1"/>
          </a:solidFill>
        </p:spPr>
        <p:txBody>
          <a:bodyPr wrap="square" rtlCol="0">
            <a:spAutoFit/>
          </a:bodyPr>
          <a:lstStyle/>
          <a:p>
            <a:pPr>
              <a:lnSpc>
                <a:spcPct val="150000"/>
              </a:lnSpc>
            </a:pPr>
            <a:r>
              <a:rPr lang="de-DE" sz="1400" dirty="0">
                <a:latin typeface="Trebuchet MS" panose="020B0603020202020204" pitchFamily="34" charset="0"/>
              </a:rPr>
              <a:t>Eines Tages hatte er eine Idee. Er flocht aus Lianen ein starkes Seil. Damit lief er an das eine Ende der Insel, wo der Elefant wohnte, und sagte zu ihm: „Guten Tag, Elefant! Lass uns doch mal ausprobieren, wer von uns beiden der Stärkere ist! Wie wäre es mit Seilziehen?“ „Du machst mir Spaß“, sagte der Elefant. „Aber wir können es </a:t>
            </a:r>
          </a:p>
          <a:p>
            <a:pPr>
              <a:lnSpc>
                <a:spcPct val="150000"/>
              </a:lnSpc>
            </a:pPr>
            <a:r>
              <a:rPr lang="de-DE" sz="1400" dirty="0">
                <a:latin typeface="Trebuchet MS" panose="020B0603020202020204" pitchFamily="34" charset="0"/>
              </a:rPr>
              <a:t>ja probieren!“</a:t>
            </a:r>
          </a:p>
        </p:txBody>
      </p:sp>
      <p:sp>
        <p:nvSpPr>
          <p:cNvPr id="20" name="Textfeld 19">
            <a:extLst>
              <a:ext uri="{FF2B5EF4-FFF2-40B4-BE49-F238E27FC236}">
                <a16:creationId xmlns:a16="http://schemas.microsoft.com/office/drawing/2014/main" id="{C676868C-6827-421D-945F-02367B28C12E}"/>
              </a:ext>
            </a:extLst>
          </p:cNvPr>
          <p:cNvSpPr txBox="1"/>
          <p:nvPr/>
        </p:nvSpPr>
        <p:spPr>
          <a:xfrm>
            <a:off x="171882" y="5078028"/>
            <a:ext cx="5698832" cy="1022268"/>
          </a:xfrm>
          <a:prstGeom prst="rect">
            <a:avLst/>
          </a:prstGeom>
          <a:noFill/>
        </p:spPr>
        <p:txBody>
          <a:bodyPr wrap="square" rtlCol="0">
            <a:spAutoFit/>
          </a:bodyPr>
          <a:lstStyle/>
          <a:p>
            <a:pPr>
              <a:lnSpc>
                <a:spcPct val="150000"/>
              </a:lnSpc>
            </a:pPr>
            <a:r>
              <a:rPr lang="de-DE" sz="1400" dirty="0">
                <a:latin typeface="Trebuchet MS" panose="020B0603020202020204" pitchFamily="34" charset="0"/>
              </a:rPr>
              <a:t>Der Hase machte das Seil an einem Elefantenbein fest und sagte: „Ich laufe zur Mitte der Insel. Wenn ich dreimal am Seil reiße, fangen wir an zu ziehen!“ „Abgemacht“, sagte der Elefant. </a:t>
            </a:r>
          </a:p>
        </p:txBody>
      </p:sp>
      <p:sp>
        <p:nvSpPr>
          <p:cNvPr id="21" name="Textfeld 20">
            <a:extLst>
              <a:ext uri="{FF2B5EF4-FFF2-40B4-BE49-F238E27FC236}">
                <a16:creationId xmlns:a16="http://schemas.microsoft.com/office/drawing/2014/main" id="{8ED82B0C-1933-4050-B924-84FE12F0DC1D}"/>
              </a:ext>
            </a:extLst>
          </p:cNvPr>
          <p:cNvSpPr txBox="1"/>
          <p:nvPr/>
        </p:nvSpPr>
        <p:spPr>
          <a:xfrm>
            <a:off x="6246707" y="936338"/>
            <a:ext cx="5698832" cy="1022268"/>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de-DE" sz="14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Der Hase lief ans andere Inselende, wo sich das Rhinozeros befand und sagte: „Guten Tag, Rhinozeros! Lass uns doch mal ausprobieren, wer von uns beiden der Stärkere ist! Wie wär es mit Seilziehen?“</a:t>
            </a:r>
          </a:p>
        </p:txBody>
      </p:sp>
      <p:sp>
        <p:nvSpPr>
          <p:cNvPr id="22" name="Textfeld 21">
            <a:extLst>
              <a:ext uri="{FF2B5EF4-FFF2-40B4-BE49-F238E27FC236}">
                <a16:creationId xmlns:a16="http://schemas.microsoft.com/office/drawing/2014/main" id="{FA75F082-6026-495F-9839-AA95BDB3C132}"/>
              </a:ext>
            </a:extLst>
          </p:cNvPr>
          <p:cNvSpPr txBox="1"/>
          <p:nvPr/>
        </p:nvSpPr>
        <p:spPr>
          <a:xfrm>
            <a:off x="6246707" y="2024553"/>
            <a:ext cx="5666279" cy="1668598"/>
          </a:xfrm>
          <a:prstGeom prst="rect">
            <a:avLst/>
          </a:prstGeom>
          <a:solidFill>
            <a:schemeClr val="bg1"/>
          </a:solidFill>
        </p:spPr>
        <p:txBody>
          <a:bodyPr wrap="square" rtlCol="0">
            <a:spAutoFit/>
          </a:bodyPr>
          <a:lstStyle/>
          <a:p>
            <a:pPr>
              <a:lnSpc>
                <a:spcPct val="150000"/>
              </a:lnSpc>
            </a:pPr>
            <a:r>
              <a:rPr lang="de-DE" sz="1400" dirty="0">
                <a:latin typeface="Trebuchet MS" panose="020B0603020202020204" pitchFamily="34" charset="0"/>
              </a:rPr>
              <a:t>Erst lachte das Rhinozeros, aber dann band es sich das Seil um das Bein und der Hase lief am Seil entlang zur Inselmitte. Dort riss er dreimal scharf am Seil. Und nun begann ein Ziehen auf Biegen und Brechen. Der Elefant zog und stöhnte, das Rhinozeros zog und keuchte. Beide wunderten sich über die Stärke des Hasen.</a:t>
            </a:r>
          </a:p>
        </p:txBody>
      </p:sp>
      <p:sp>
        <p:nvSpPr>
          <p:cNvPr id="23" name="Textfeld 22">
            <a:extLst>
              <a:ext uri="{FF2B5EF4-FFF2-40B4-BE49-F238E27FC236}">
                <a16:creationId xmlns:a16="http://schemas.microsoft.com/office/drawing/2014/main" id="{B1F70A18-3897-4ABA-A5B3-972BE6FBBA15}"/>
              </a:ext>
            </a:extLst>
          </p:cNvPr>
          <p:cNvSpPr txBox="1"/>
          <p:nvPr/>
        </p:nvSpPr>
        <p:spPr>
          <a:xfrm>
            <a:off x="6246707" y="3869546"/>
            <a:ext cx="5781312" cy="2176430"/>
          </a:xfrm>
          <a:prstGeom prst="rect">
            <a:avLst/>
          </a:prstGeom>
          <a:noFill/>
        </p:spPr>
        <p:txBody>
          <a:bodyPr wrap="square" rtlCol="0">
            <a:spAutoFit/>
          </a:bodyPr>
          <a:lstStyle/>
          <a:p>
            <a:pPr>
              <a:lnSpc>
                <a:spcPct val="150000"/>
              </a:lnSpc>
            </a:pPr>
            <a:r>
              <a:rPr lang="de-DE" sz="1400" dirty="0">
                <a:latin typeface="Trebuchet MS" panose="020B0603020202020204" pitchFamily="34" charset="0"/>
              </a:rPr>
              <a:t>Der Hase aber nagte und nagte und nagte, bis das Seil mit einem Schlag zerriss und beide, der Elefant und das Rhinozeros, mit einem Platsch ins Meer fielen. Seitdem hatte der Hase vor den beiden Großen seine Ruhe.</a:t>
            </a:r>
          </a:p>
          <a:p>
            <a:pPr>
              <a:lnSpc>
                <a:spcPct val="150000"/>
              </a:lnSpc>
            </a:pPr>
            <a:endParaRPr lang="de-DE" sz="800" dirty="0">
              <a:latin typeface="Trebuchet MS" panose="020B0603020202020204" pitchFamily="34" charset="0"/>
            </a:endParaRPr>
          </a:p>
          <a:p>
            <a:pPr>
              <a:lnSpc>
                <a:spcPct val="150000"/>
              </a:lnSpc>
            </a:pPr>
            <a:r>
              <a:rPr lang="de-DE" sz="1400" dirty="0">
                <a:latin typeface="Trebuchet MS" panose="020B0603020202020204" pitchFamily="34" charset="0"/>
              </a:rPr>
              <a:t>Afrikanische Tierfabel (</a:t>
            </a:r>
            <a:r>
              <a:rPr lang="de-DE" sz="1400" i="1" dirty="0">
                <a:latin typeface="Trebuchet MS" panose="020B0603020202020204" pitchFamily="34" charset="0"/>
              </a:rPr>
              <a:t>neu erzählt von Hans Baumann</a:t>
            </a:r>
            <a:r>
              <a:rPr lang="de-DE" sz="1400" dirty="0">
                <a:latin typeface="Trebuchet MS" panose="020B0603020202020204" pitchFamily="34" charset="0"/>
              </a:rPr>
              <a:t>)</a:t>
            </a:r>
          </a:p>
          <a:p>
            <a:pPr>
              <a:lnSpc>
                <a:spcPct val="150000"/>
              </a:lnSpc>
            </a:pPr>
            <a:r>
              <a:rPr lang="de-DE" sz="1400" dirty="0">
                <a:solidFill>
                  <a:srgbClr val="FF0000"/>
                </a:solidFill>
                <a:latin typeface="Trebuchet MS" panose="020B0603020202020204" pitchFamily="34" charset="0"/>
              </a:rPr>
              <a:t>Ende</a:t>
            </a:r>
          </a:p>
        </p:txBody>
      </p:sp>
      <p:sp>
        <p:nvSpPr>
          <p:cNvPr id="2" name="Textfeld 1">
            <a:extLst>
              <a:ext uri="{FF2B5EF4-FFF2-40B4-BE49-F238E27FC236}">
                <a16:creationId xmlns:a16="http://schemas.microsoft.com/office/drawing/2014/main" id="{7B087FCF-CA34-07DD-5E48-932AD2AFAAAC}"/>
              </a:ext>
            </a:extLst>
          </p:cNvPr>
          <p:cNvSpPr txBox="1"/>
          <p:nvPr/>
        </p:nvSpPr>
        <p:spPr>
          <a:xfrm>
            <a:off x="190500" y="6724134"/>
            <a:ext cx="4400564"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3.pptx - Seite 2</a:t>
            </a:r>
          </a:p>
        </p:txBody>
      </p:sp>
    </p:spTree>
    <p:extLst>
      <p:ext uri="{BB962C8B-B14F-4D97-AF65-F5344CB8AC3E}">
        <p14:creationId xmlns:p14="http://schemas.microsoft.com/office/powerpoint/2010/main" val="3780582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8F8CF82F-AEA5-4BDB-A58E-73AA56BFF8A1}"/>
              </a:ext>
            </a:extLst>
          </p:cNvPr>
          <p:cNvSpPr txBox="1"/>
          <p:nvPr/>
        </p:nvSpPr>
        <p:spPr>
          <a:xfrm>
            <a:off x="171881" y="1068858"/>
            <a:ext cx="8150484" cy="4722190"/>
          </a:xfrm>
          <a:prstGeom prst="rect">
            <a:avLst/>
          </a:prstGeom>
          <a:solidFill>
            <a:schemeClr val="bg1"/>
          </a:solidFill>
        </p:spPr>
        <p:txBody>
          <a:bodyPr wrap="square" rtlCol="0">
            <a:spAutoFit/>
          </a:bodyPr>
          <a:lstStyle/>
          <a:p>
            <a:pPr>
              <a:lnSpc>
                <a:spcPct val="150000"/>
              </a:lnSpc>
            </a:pPr>
            <a:r>
              <a:rPr lang="de-DE" sz="2800" b="1" dirty="0">
                <a:solidFill>
                  <a:srgbClr val="FF0000"/>
                </a:solidFill>
                <a:latin typeface="Trebuchet MS" panose="020B0603020202020204" pitchFamily="34" charset="0"/>
              </a:rPr>
              <a:t>Start -</a:t>
            </a:r>
            <a:r>
              <a:rPr lang="de-DE" sz="2800" b="1" dirty="0">
                <a:latin typeface="Trebuchet MS" panose="020B0603020202020204" pitchFamily="34" charset="0"/>
              </a:rPr>
              <a:t> Der schlaue Hase</a:t>
            </a:r>
          </a:p>
          <a:p>
            <a:pPr>
              <a:lnSpc>
                <a:spcPct val="150000"/>
              </a:lnSpc>
            </a:pPr>
            <a:endParaRPr lang="de-DE" sz="800" dirty="0">
              <a:latin typeface="Trebuchet MS" panose="020B0603020202020204" pitchFamily="34" charset="0"/>
            </a:endParaRPr>
          </a:p>
          <a:p>
            <a:pPr>
              <a:lnSpc>
                <a:spcPct val="150000"/>
              </a:lnSpc>
            </a:pPr>
            <a:r>
              <a:rPr lang="de-DE" sz="2800" dirty="0">
                <a:latin typeface="Trebuchet MS" panose="020B0603020202020204" pitchFamily="34" charset="0"/>
              </a:rPr>
              <a:t>Auf einer kleinen Insel lebten ein Elefant, ein Rhinozeros und ein Hase. Die beiden Großen, der Elefant und das Rhinozeros, ließen dem Hasen keine Ruhe. Er musste tun, was die beiden wollten. Das wurde ihm zu viel und der Hase überlegte, wie er die beiden loswerden könnte.</a:t>
            </a:r>
          </a:p>
        </p:txBody>
      </p:sp>
      <p:sp>
        <p:nvSpPr>
          <p:cNvPr id="7" name="Textfeld 6">
            <a:extLst>
              <a:ext uri="{FF2B5EF4-FFF2-40B4-BE49-F238E27FC236}">
                <a16:creationId xmlns:a16="http://schemas.microsoft.com/office/drawing/2014/main" id="{F7F417CB-178F-49E5-831D-C67769212F5C}"/>
              </a:ext>
            </a:extLst>
          </p:cNvPr>
          <p:cNvSpPr txBox="1"/>
          <p:nvPr/>
        </p:nvSpPr>
        <p:spPr>
          <a:xfrm>
            <a:off x="171881" y="86594"/>
            <a:ext cx="6096000" cy="523220"/>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0" lang="de-DE" sz="28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rPr>
              <a:t>Geschichte Teil 1 von 5</a:t>
            </a:r>
          </a:p>
        </p:txBody>
      </p:sp>
      <p:sp>
        <p:nvSpPr>
          <p:cNvPr id="8" name="Foliennummernplatzhalter 2">
            <a:extLst>
              <a:ext uri="{FF2B5EF4-FFF2-40B4-BE49-F238E27FC236}">
                <a16:creationId xmlns:a16="http://schemas.microsoft.com/office/drawing/2014/main" id="{A9C27718-19A4-4DAD-A0C8-99C2B6C6D73D}"/>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3</a:t>
            </a:fld>
            <a:endParaRPr lang="de-DE" sz="1400" dirty="0">
              <a:latin typeface="Trebuchet MS" panose="020B0603020202020204" pitchFamily="34" charset="0"/>
            </a:endParaRPr>
          </a:p>
        </p:txBody>
      </p:sp>
      <p:sp>
        <p:nvSpPr>
          <p:cNvPr id="2" name="Textfeld 1">
            <a:extLst>
              <a:ext uri="{FF2B5EF4-FFF2-40B4-BE49-F238E27FC236}">
                <a16:creationId xmlns:a16="http://schemas.microsoft.com/office/drawing/2014/main" id="{E9E0DF62-4EC1-3AB9-C4E6-B5051233AB49}"/>
              </a:ext>
            </a:extLst>
          </p:cNvPr>
          <p:cNvSpPr txBox="1"/>
          <p:nvPr/>
        </p:nvSpPr>
        <p:spPr>
          <a:xfrm>
            <a:off x="190500" y="6724134"/>
            <a:ext cx="4400564"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3.pptx - Seite 3</a:t>
            </a:r>
          </a:p>
        </p:txBody>
      </p:sp>
    </p:spTree>
    <p:extLst>
      <p:ext uri="{BB962C8B-B14F-4D97-AF65-F5344CB8AC3E}">
        <p14:creationId xmlns:p14="http://schemas.microsoft.com/office/powerpoint/2010/main" val="2319746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8F8CF82F-AEA5-4BDB-A58E-73AA56BFF8A1}"/>
              </a:ext>
            </a:extLst>
          </p:cNvPr>
          <p:cNvSpPr txBox="1"/>
          <p:nvPr/>
        </p:nvSpPr>
        <p:spPr>
          <a:xfrm>
            <a:off x="4121034" y="1068242"/>
            <a:ext cx="8123980" cy="5183855"/>
          </a:xfrm>
          <a:prstGeom prst="rect">
            <a:avLst/>
          </a:prstGeom>
          <a:solidFill>
            <a:schemeClr val="bg1"/>
          </a:solidFill>
        </p:spPr>
        <p:txBody>
          <a:bodyPr wrap="square" rtlCol="0">
            <a:spAutoFit/>
          </a:bodyPr>
          <a:lstStyle/>
          <a:p>
            <a:pPr>
              <a:lnSpc>
                <a:spcPct val="150000"/>
              </a:lnSpc>
            </a:pPr>
            <a:r>
              <a:rPr lang="de-DE" sz="2800" dirty="0">
                <a:latin typeface="Trebuchet MS" panose="020B0603020202020204" pitchFamily="34" charset="0"/>
              </a:rPr>
              <a:t>Eines Tages hatte er eine Idee. Er flocht aus Lianen ein starkes Seil. Damit lief er an das eine Ende der Insel, wo der Elefant wohnte, und sagte zu ihm: „Guten Tag, Elefant! Lass uns doch mal ausprobieren, wer von uns beiden der Stärkere ist! Wie wäre es mit Seilziehen?“ „Du machst mir Spaß“, sagte der Elefant. „Aber wir können es </a:t>
            </a:r>
          </a:p>
          <a:p>
            <a:pPr>
              <a:lnSpc>
                <a:spcPct val="150000"/>
              </a:lnSpc>
            </a:pPr>
            <a:r>
              <a:rPr lang="de-DE" sz="2800" dirty="0">
                <a:latin typeface="Trebuchet MS" panose="020B0603020202020204" pitchFamily="34" charset="0"/>
              </a:rPr>
              <a:t>ja probieren!“</a:t>
            </a:r>
          </a:p>
        </p:txBody>
      </p:sp>
      <p:sp>
        <p:nvSpPr>
          <p:cNvPr id="4" name="Foliennummernplatzhalter 2">
            <a:extLst>
              <a:ext uri="{FF2B5EF4-FFF2-40B4-BE49-F238E27FC236}">
                <a16:creationId xmlns:a16="http://schemas.microsoft.com/office/drawing/2014/main" id="{C31A5908-7051-494C-9E88-6C1B47A46B67}"/>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4</a:t>
            </a:fld>
            <a:endParaRPr lang="de-DE" sz="1400" dirty="0">
              <a:latin typeface="Trebuchet MS" panose="020B0603020202020204" pitchFamily="34" charset="0"/>
            </a:endParaRPr>
          </a:p>
        </p:txBody>
      </p:sp>
      <p:sp>
        <p:nvSpPr>
          <p:cNvPr id="5" name="Textfeld 4">
            <a:extLst>
              <a:ext uri="{FF2B5EF4-FFF2-40B4-BE49-F238E27FC236}">
                <a16:creationId xmlns:a16="http://schemas.microsoft.com/office/drawing/2014/main" id="{3FBCDD46-616F-4E36-B163-FBFBD293195C}"/>
              </a:ext>
            </a:extLst>
          </p:cNvPr>
          <p:cNvSpPr txBox="1"/>
          <p:nvPr/>
        </p:nvSpPr>
        <p:spPr>
          <a:xfrm>
            <a:off x="171881" y="86594"/>
            <a:ext cx="6096000" cy="523220"/>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0" lang="de-DE" sz="28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rPr>
              <a:t>Geschichte Teil 2 von 5</a:t>
            </a:r>
          </a:p>
        </p:txBody>
      </p:sp>
      <p:sp>
        <p:nvSpPr>
          <p:cNvPr id="2" name="Textfeld 1">
            <a:extLst>
              <a:ext uri="{FF2B5EF4-FFF2-40B4-BE49-F238E27FC236}">
                <a16:creationId xmlns:a16="http://schemas.microsoft.com/office/drawing/2014/main" id="{A7104662-E7E3-E58B-7675-788444688B3D}"/>
              </a:ext>
            </a:extLst>
          </p:cNvPr>
          <p:cNvSpPr txBox="1"/>
          <p:nvPr/>
        </p:nvSpPr>
        <p:spPr>
          <a:xfrm>
            <a:off x="190500" y="6724134"/>
            <a:ext cx="4400564"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3.pptx - Seite 4</a:t>
            </a:r>
          </a:p>
        </p:txBody>
      </p:sp>
    </p:spTree>
    <p:extLst>
      <p:ext uri="{BB962C8B-B14F-4D97-AF65-F5344CB8AC3E}">
        <p14:creationId xmlns:p14="http://schemas.microsoft.com/office/powerpoint/2010/main" val="1227874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8F8CF82F-AEA5-4BDB-A58E-73AA56BFF8A1}"/>
              </a:ext>
            </a:extLst>
          </p:cNvPr>
          <p:cNvSpPr txBox="1"/>
          <p:nvPr/>
        </p:nvSpPr>
        <p:spPr>
          <a:xfrm>
            <a:off x="238142" y="1068242"/>
            <a:ext cx="9488954" cy="5183855"/>
          </a:xfrm>
          <a:prstGeom prst="rect">
            <a:avLst/>
          </a:prstGeom>
          <a:solidFill>
            <a:schemeClr val="bg1"/>
          </a:solidFill>
        </p:spPr>
        <p:txBody>
          <a:bodyPr wrap="square" rtlCol="0">
            <a:spAutoFit/>
          </a:bodyPr>
          <a:lstStyle/>
          <a:p>
            <a:pPr>
              <a:lnSpc>
                <a:spcPct val="150000"/>
              </a:lnSpc>
            </a:pPr>
            <a:r>
              <a:rPr lang="de-DE" sz="2800" dirty="0">
                <a:latin typeface="Trebuchet MS" panose="020B0603020202020204" pitchFamily="34" charset="0"/>
              </a:rPr>
              <a:t>Der Hase machte das Seil an einem Elefantenbein fest und sagte: „Ich laufe zur Mitte der Insel. Wenn ich dreimal am Seil reiße, fangen wir an zu ziehen!“ „Abgemacht“, sagte der Elefant.</a:t>
            </a:r>
          </a:p>
          <a:p>
            <a:pPr>
              <a:lnSpc>
                <a:spcPct val="150000"/>
              </a:lnSpc>
            </a:pPr>
            <a:r>
              <a:rPr lang="de-DE" sz="2800" dirty="0">
                <a:latin typeface="Trebuchet MS" panose="020B0603020202020204" pitchFamily="34" charset="0"/>
              </a:rPr>
              <a:t>Der Hase lief ans andere Inselende, wo sich das Rhinozeros befand und sagte: „Guten Tag, Rhinozeros! Lass uns doch mal ausprobieren, wer von uns beiden der Stärkere ist! Wie wär es mit Seilziehen?“</a:t>
            </a:r>
          </a:p>
        </p:txBody>
      </p:sp>
      <p:sp>
        <p:nvSpPr>
          <p:cNvPr id="4" name="Foliennummernplatzhalter 2">
            <a:extLst>
              <a:ext uri="{FF2B5EF4-FFF2-40B4-BE49-F238E27FC236}">
                <a16:creationId xmlns:a16="http://schemas.microsoft.com/office/drawing/2014/main" id="{64FDCDC4-8D77-447C-8200-B12874B15038}"/>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5</a:t>
            </a:fld>
            <a:endParaRPr lang="de-DE" sz="1400" dirty="0">
              <a:latin typeface="Trebuchet MS" panose="020B0603020202020204" pitchFamily="34" charset="0"/>
            </a:endParaRPr>
          </a:p>
        </p:txBody>
      </p:sp>
      <p:sp>
        <p:nvSpPr>
          <p:cNvPr id="5" name="Textfeld 4">
            <a:extLst>
              <a:ext uri="{FF2B5EF4-FFF2-40B4-BE49-F238E27FC236}">
                <a16:creationId xmlns:a16="http://schemas.microsoft.com/office/drawing/2014/main" id="{5F10A1A3-D683-404E-9CD9-B7695A3B9EDE}"/>
              </a:ext>
            </a:extLst>
          </p:cNvPr>
          <p:cNvSpPr txBox="1"/>
          <p:nvPr/>
        </p:nvSpPr>
        <p:spPr>
          <a:xfrm>
            <a:off x="171881" y="86594"/>
            <a:ext cx="6096000" cy="523220"/>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0" lang="de-DE" sz="28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rPr>
              <a:t>Geschichte Teil 3 von 5</a:t>
            </a:r>
          </a:p>
        </p:txBody>
      </p:sp>
      <p:sp>
        <p:nvSpPr>
          <p:cNvPr id="2" name="Textfeld 1">
            <a:extLst>
              <a:ext uri="{FF2B5EF4-FFF2-40B4-BE49-F238E27FC236}">
                <a16:creationId xmlns:a16="http://schemas.microsoft.com/office/drawing/2014/main" id="{8840D39D-5811-608D-FD9E-5C87DE6D59D9}"/>
              </a:ext>
            </a:extLst>
          </p:cNvPr>
          <p:cNvSpPr txBox="1"/>
          <p:nvPr/>
        </p:nvSpPr>
        <p:spPr>
          <a:xfrm>
            <a:off x="190500" y="6724134"/>
            <a:ext cx="4400564"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3.pptx - Seite 5</a:t>
            </a:r>
          </a:p>
        </p:txBody>
      </p:sp>
    </p:spTree>
    <p:extLst>
      <p:ext uri="{BB962C8B-B14F-4D97-AF65-F5344CB8AC3E}">
        <p14:creationId xmlns:p14="http://schemas.microsoft.com/office/powerpoint/2010/main" val="3031884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8F8CF82F-AEA5-4BDB-A58E-73AA56BFF8A1}"/>
              </a:ext>
            </a:extLst>
          </p:cNvPr>
          <p:cNvSpPr txBox="1"/>
          <p:nvPr/>
        </p:nvSpPr>
        <p:spPr>
          <a:xfrm>
            <a:off x="4041515" y="1068242"/>
            <a:ext cx="8110729" cy="4537524"/>
          </a:xfrm>
          <a:prstGeom prst="rect">
            <a:avLst/>
          </a:prstGeom>
          <a:solidFill>
            <a:schemeClr val="bg1"/>
          </a:solidFill>
        </p:spPr>
        <p:txBody>
          <a:bodyPr wrap="square" rtlCol="0">
            <a:spAutoFit/>
          </a:bodyPr>
          <a:lstStyle/>
          <a:p>
            <a:pPr>
              <a:lnSpc>
                <a:spcPct val="150000"/>
              </a:lnSpc>
            </a:pPr>
            <a:r>
              <a:rPr lang="de-DE" sz="2800" dirty="0">
                <a:latin typeface="Trebuchet MS" panose="020B0603020202020204" pitchFamily="34" charset="0"/>
              </a:rPr>
              <a:t>Erst lachte das Rhinozeros, aber dann band es sich das Seil um das Bein und der Hase lief am Seil entlang zur Inselmitte. Dort riss er dreimal scharf am Seil. Und nun begann ein Ziehen auf Biegen und Brechen. Der Elefant zog und stöhnte, das Rhinozeros zog und keuchte. Beide wunderten sich über die Stärke des Hasen.</a:t>
            </a:r>
          </a:p>
        </p:txBody>
      </p:sp>
      <p:sp>
        <p:nvSpPr>
          <p:cNvPr id="4" name="Foliennummernplatzhalter 2">
            <a:extLst>
              <a:ext uri="{FF2B5EF4-FFF2-40B4-BE49-F238E27FC236}">
                <a16:creationId xmlns:a16="http://schemas.microsoft.com/office/drawing/2014/main" id="{F5720932-694C-412E-8D17-2347868BA8D1}"/>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6</a:t>
            </a:fld>
            <a:endParaRPr lang="de-DE" sz="1400" dirty="0">
              <a:latin typeface="Trebuchet MS" panose="020B0603020202020204" pitchFamily="34" charset="0"/>
            </a:endParaRPr>
          </a:p>
        </p:txBody>
      </p:sp>
      <p:sp>
        <p:nvSpPr>
          <p:cNvPr id="5" name="Textfeld 4">
            <a:extLst>
              <a:ext uri="{FF2B5EF4-FFF2-40B4-BE49-F238E27FC236}">
                <a16:creationId xmlns:a16="http://schemas.microsoft.com/office/drawing/2014/main" id="{43A2D4B1-00CA-4432-A021-73E30BECC975}"/>
              </a:ext>
            </a:extLst>
          </p:cNvPr>
          <p:cNvSpPr txBox="1"/>
          <p:nvPr/>
        </p:nvSpPr>
        <p:spPr>
          <a:xfrm>
            <a:off x="171881" y="86594"/>
            <a:ext cx="6096000" cy="523220"/>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0" lang="de-DE" sz="28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rPr>
              <a:t>Geschichte Teil 4 von 5</a:t>
            </a:r>
          </a:p>
        </p:txBody>
      </p:sp>
      <p:sp>
        <p:nvSpPr>
          <p:cNvPr id="2" name="Textfeld 1">
            <a:extLst>
              <a:ext uri="{FF2B5EF4-FFF2-40B4-BE49-F238E27FC236}">
                <a16:creationId xmlns:a16="http://schemas.microsoft.com/office/drawing/2014/main" id="{77C1F6E5-EB9C-EE6E-B547-B7E592D8881A}"/>
              </a:ext>
            </a:extLst>
          </p:cNvPr>
          <p:cNvSpPr txBox="1"/>
          <p:nvPr/>
        </p:nvSpPr>
        <p:spPr>
          <a:xfrm>
            <a:off x="190500" y="6724134"/>
            <a:ext cx="4400564"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3.pptx - Seite 6</a:t>
            </a:r>
          </a:p>
        </p:txBody>
      </p:sp>
    </p:spTree>
    <p:extLst>
      <p:ext uri="{BB962C8B-B14F-4D97-AF65-F5344CB8AC3E}">
        <p14:creationId xmlns:p14="http://schemas.microsoft.com/office/powerpoint/2010/main" val="139543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8F8CF82F-AEA5-4BDB-A58E-73AA56BFF8A1}"/>
              </a:ext>
            </a:extLst>
          </p:cNvPr>
          <p:cNvSpPr txBox="1"/>
          <p:nvPr/>
        </p:nvSpPr>
        <p:spPr>
          <a:xfrm>
            <a:off x="238141" y="1068242"/>
            <a:ext cx="9104642" cy="5368521"/>
          </a:xfrm>
          <a:prstGeom prst="rect">
            <a:avLst/>
          </a:prstGeom>
          <a:noFill/>
        </p:spPr>
        <p:txBody>
          <a:bodyPr wrap="square" rtlCol="0">
            <a:spAutoFit/>
          </a:bodyPr>
          <a:lstStyle/>
          <a:p>
            <a:pPr>
              <a:lnSpc>
                <a:spcPct val="150000"/>
              </a:lnSpc>
            </a:pPr>
            <a:r>
              <a:rPr lang="de-DE" sz="2800" dirty="0">
                <a:latin typeface="Trebuchet MS" panose="020B0603020202020204" pitchFamily="34" charset="0"/>
              </a:rPr>
              <a:t>Der Hase aber nagte und nagte und nagte, </a:t>
            </a:r>
          </a:p>
          <a:p>
            <a:pPr>
              <a:lnSpc>
                <a:spcPct val="150000"/>
              </a:lnSpc>
            </a:pPr>
            <a:r>
              <a:rPr lang="de-DE" sz="2800" dirty="0">
                <a:latin typeface="Trebuchet MS" panose="020B0603020202020204" pitchFamily="34" charset="0"/>
              </a:rPr>
              <a:t>bis das Seil mit einem Schlag zerriss und </a:t>
            </a:r>
          </a:p>
          <a:p>
            <a:pPr>
              <a:lnSpc>
                <a:spcPct val="150000"/>
              </a:lnSpc>
            </a:pPr>
            <a:r>
              <a:rPr lang="de-DE" sz="2800" dirty="0">
                <a:latin typeface="Trebuchet MS" panose="020B0603020202020204" pitchFamily="34" charset="0"/>
              </a:rPr>
              <a:t>beide, der Elefant und das Rhinozeros, </a:t>
            </a:r>
          </a:p>
          <a:p>
            <a:pPr>
              <a:lnSpc>
                <a:spcPct val="150000"/>
              </a:lnSpc>
            </a:pPr>
            <a:r>
              <a:rPr lang="de-DE" sz="2800" dirty="0">
                <a:latin typeface="Trebuchet MS" panose="020B0603020202020204" pitchFamily="34" charset="0"/>
              </a:rPr>
              <a:t>mit einem Platsch ins Meer fielen. Seitdem </a:t>
            </a:r>
          </a:p>
          <a:p>
            <a:pPr>
              <a:lnSpc>
                <a:spcPct val="150000"/>
              </a:lnSpc>
            </a:pPr>
            <a:r>
              <a:rPr lang="de-DE" sz="2800" dirty="0">
                <a:latin typeface="Trebuchet MS" panose="020B0603020202020204" pitchFamily="34" charset="0"/>
              </a:rPr>
              <a:t>hatte der Hase vor den beiden Großen </a:t>
            </a:r>
          </a:p>
          <a:p>
            <a:pPr>
              <a:lnSpc>
                <a:spcPct val="150000"/>
              </a:lnSpc>
            </a:pPr>
            <a:r>
              <a:rPr lang="de-DE" sz="2800" dirty="0">
                <a:latin typeface="Trebuchet MS" panose="020B0603020202020204" pitchFamily="34" charset="0"/>
              </a:rPr>
              <a:t>seine Ruhe.</a:t>
            </a:r>
          </a:p>
          <a:p>
            <a:pPr>
              <a:lnSpc>
                <a:spcPct val="150000"/>
              </a:lnSpc>
            </a:pPr>
            <a:endParaRPr lang="de-DE" sz="800" dirty="0">
              <a:latin typeface="Trebuchet MS" panose="020B0603020202020204" pitchFamily="34" charset="0"/>
            </a:endParaRPr>
          </a:p>
          <a:p>
            <a:pPr>
              <a:lnSpc>
                <a:spcPct val="150000"/>
              </a:lnSpc>
            </a:pPr>
            <a:r>
              <a:rPr lang="de-DE" sz="2800" dirty="0">
                <a:latin typeface="Trebuchet MS" panose="020B0603020202020204" pitchFamily="34" charset="0"/>
              </a:rPr>
              <a:t>Afrikanische Tierfabel (</a:t>
            </a:r>
            <a:r>
              <a:rPr lang="de-DE" sz="2800" i="1" dirty="0">
                <a:latin typeface="Trebuchet MS" panose="020B0603020202020204" pitchFamily="34" charset="0"/>
              </a:rPr>
              <a:t>neu erzählt von Hans Baumann</a:t>
            </a:r>
            <a:r>
              <a:rPr lang="de-DE" sz="2800" dirty="0">
                <a:latin typeface="Trebuchet MS" panose="020B0603020202020204" pitchFamily="34" charset="0"/>
              </a:rPr>
              <a:t>)</a:t>
            </a:r>
          </a:p>
          <a:p>
            <a:pPr>
              <a:lnSpc>
                <a:spcPct val="150000"/>
              </a:lnSpc>
            </a:pPr>
            <a:r>
              <a:rPr lang="de-DE" sz="2800" dirty="0">
                <a:solidFill>
                  <a:srgbClr val="FF0000"/>
                </a:solidFill>
                <a:latin typeface="Trebuchet MS" panose="020B0603020202020204" pitchFamily="34" charset="0"/>
              </a:rPr>
              <a:t>Ende</a:t>
            </a:r>
          </a:p>
        </p:txBody>
      </p:sp>
      <p:sp>
        <p:nvSpPr>
          <p:cNvPr id="4" name="Foliennummernplatzhalter 2">
            <a:extLst>
              <a:ext uri="{FF2B5EF4-FFF2-40B4-BE49-F238E27FC236}">
                <a16:creationId xmlns:a16="http://schemas.microsoft.com/office/drawing/2014/main" id="{7E5DAD06-E89C-4FE0-8875-65FA45DDBFC9}"/>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7</a:t>
            </a:fld>
            <a:endParaRPr lang="de-DE" sz="1400" dirty="0">
              <a:latin typeface="Trebuchet MS" panose="020B0603020202020204" pitchFamily="34" charset="0"/>
            </a:endParaRPr>
          </a:p>
        </p:txBody>
      </p:sp>
      <p:sp>
        <p:nvSpPr>
          <p:cNvPr id="5" name="Textfeld 4">
            <a:extLst>
              <a:ext uri="{FF2B5EF4-FFF2-40B4-BE49-F238E27FC236}">
                <a16:creationId xmlns:a16="http://schemas.microsoft.com/office/drawing/2014/main" id="{8A1F4AB9-3C26-4704-B83C-DF05325D198D}"/>
              </a:ext>
            </a:extLst>
          </p:cNvPr>
          <p:cNvSpPr txBox="1"/>
          <p:nvPr/>
        </p:nvSpPr>
        <p:spPr>
          <a:xfrm>
            <a:off x="171881" y="86594"/>
            <a:ext cx="6096000" cy="523220"/>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0" lang="de-DE" sz="28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rPr>
              <a:t>Geschichte Teil 5 von 5</a:t>
            </a:r>
          </a:p>
        </p:txBody>
      </p:sp>
      <p:sp>
        <p:nvSpPr>
          <p:cNvPr id="2" name="Textfeld 1">
            <a:extLst>
              <a:ext uri="{FF2B5EF4-FFF2-40B4-BE49-F238E27FC236}">
                <a16:creationId xmlns:a16="http://schemas.microsoft.com/office/drawing/2014/main" id="{8581A58B-3F3C-D1BF-6D5A-D6804E829C06}"/>
              </a:ext>
            </a:extLst>
          </p:cNvPr>
          <p:cNvSpPr txBox="1"/>
          <p:nvPr/>
        </p:nvSpPr>
        <p:spPr>
          <a:xfrm>
            <a:off x="190500" y="6724134"/>
            <a:ext cx="4400564"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3.pptx - Seite 7</a:t>
            </a:r>
          </a:p>
        </p:txBody>
      </p:sp>
    </p:spTree>
    <p:extLst>
      <p:ext uri="{BB962C8B-B14F-4D97-AF65-F5344CB8AC3E}">
        <p14:creationId xmlns:p14="http://schemas.microsoft.com/office/powerpoint/2010/main" val="2824882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2">
            <a:extLst>
              <a:ext uri="{FF2B5EF4-FFF2-40B4-BE49-F238E27FC236}">
                <a16:creationId xmlns:a16="http://schemas.microsoft.com/office/drawing/2014/main" id="{0EAA3925-4197-459D-B12D-7E0D4ED905A5}"/>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8</a:t>
            </a:fld>
            <a:endParaRPr lang="de-DE" sz="1400" dirty="0">
              <a:latin typeface="Trebuchet MS" panose="020B0603020202020204" pitchFamily="34" charset="0"/>
            </a:endParaRPr>
          </a:p>
        </p:txBody>
      </p:sp>
      <p:sp>
        <p:nvSpPr>
          <p:cNvPr id="3" name="Textfeld 2">
            <a:extLst>
              <a:ext uri="{FF2B5EF4-FFF2-40B4-BE49-F238E27FC236}">
                <a16:creationId xmlns:a16="http://schemas.microsoft.com/office/drawing/2014/main" id="{766C7572-1EB6-408C-B314-9819F798E005}"/>
              </a:ext>
            </a:extLst>
          </p:cNvPr>
          <p:cNvSpPr txBox="1"/>
          <p:nvPr/>
        </p:nvSpPr>
        <p:spPr>
          <a:xfrm>
            <a:off x="171880" y="43730"/>
            <a:ext cx="9788613" cy="954107"/>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lang="de-DE" sz="2800" dirty="0">
                <a:latin typeface="Trebuchet MS" panose="020B0603020202020204" pitchFamily="34" charset="0"/>
              </a:rPr>
              <a:t>Fragen zum Text – </a:t>
            </a:r>
            <a:r>
              <a:rPr lang="de-DE" sz="2800" dirty="0">
                <a:solidFill>
                  <a:srgbClr val="FF0000"/>
                </a:solidFill>
                <a:latin typeface="Trebuchet MS" panose="020B0603020202020204" pitchFamily="34" charset="0"/>
              </a:rPr>
              <a:t>Klick auf den roten Punkt </a:t>
            </a:r>
          </a:p>
          <a:p>
            <a:pPr marL="0" marR="0" lvl="0" indent="0" algn="l" defTabSz="914400" rtl="0" eaLnBrk="1" fontAlgn="auto" latinLnBrk="0" hangingPunct="1">
              <a:spcBef>
                <a:spcPts val="0"/>
              </a:spcBef>
              <a:spcAft>
                <a:spcPts val="0"/>
              </a:spcAft>
              <a:buClrTx/>
              <a:buSzTx/>
              <a:buFontTx/>
              <a:buNone/>
              <a:tabLst/>
              <a:defRPr/>
            </a:pPr>
            <a:r>
              <a:rPr lang="de-DE" sz="2800" dirty="0">
                <a:solidFill>
                  <a:srgbClr val="FF0000"/>
                </a:solidFill>
                <a:latin typeface="Trebuchet MS" panose="020B0603020202020204" pitchFamily="34" charset="0"/>
              </a:rPr>
              <a:t>zur Kontrolle und für die nächste Frage!</a:t>
            </a:r>
          </a:p>
        </p:txBody>
      </p:sp>
      <p:sp>
        <p:nvSpPr>
          <p:cNvPr id="4" name="Textfeld 3">
            <a:extLst>
              <a:ext uri="{FF2B5EF4-FFF2-40B4-BE49-F238E27FC236}">
                <a16:creationId xmlns:a16="http://schemas.microsoft.com/office/drawing/2014/main" id="{F7A35F64-EDDA-4928-83FB-3042F2D8A10C}"/>
              </a:ext>
            </a:extLst>
          </p:cNvPr>
          <p:cNvSpPr txBox="1"/>
          <p:nvPr/>
        </p:nvSpPr>
        <p:spPr>
          <a:xfrm>
            <a:off x="208580" y="948974"/>
            <a:ext cx="4391009" cy="659540"/>
          </a:xfrm>
          <a:prstGeom prst="rect">
            <a:avLst/>
          </a:prstGeom>
          <a:noFill/>
        </p:spPr>
        <p:txBody>
          <a:bodyPr wrap="square" rtlCol="0">
            <a:spAutoFit/>
          </a:bodyPr>
          <a:lstStyle/>
          <a:p>
            <a:pPr>
              <a:lnSpc>
                <a:spcPct val="150000"/>
              </a:lnSpc>
            </a:pPr>
            <a:r>
              <a:rPr lang="de-DE" sz="2800" spc="-100" dirty="0">
                <a:latin typeface="Trebuchet MS" panose="020B0603020202020204" pitchFamily="34" charset="0"/>
              </a:rPr>
              <a:t>Welche Tiere kamen vor?</a:t>
            </a:r>
          </a:p>
        </p:txBody>
      </p:sp>
      <p:sp>
        <p:nvSpPr>
          <p:cNvPr id="6" name="Textfeld 5">
            <a:extLst>
              <a:ext uri="{FF2B5EF4-FFF2-40B4-BE49-F238E27FC236}">
                <a16:creationId xmlns:a16="http://schemas.microsoft.com/office/drawing/2014/main" id="{003B8CC4-1B20-4F28-8C97-282BF8D90182}"/>
              </a:ext>
            </a:extLst>
          </p:cNvPr>
          <p:cNvSpPr txBox="1"/>
          <p:nvPr/>
        </p:nvSpPr>
        <p:spPr>
          <a:xfrm>
            <a:off x="208580" y="1632759"/>
            <a:ext cx="5887420" cy="659540"/>
          </a:xfrm>
          <a:prstGeom prst="rect">
            <a:avLst/>
          </a:prstGeom>
          <a:noFill/>
        </p:spPr>
        <p:txBody>
          <a:bodyPr wrap="square" rtlCol="0">
            <a:spAutoFit/>
          </a:bodyPr>
          <a:lstStyle/>
          <a:p>
            <a:pPr>
              <a:lnSpc>
                <a:spcPct val="150000"/>
              </a:lnSpc>
            </a:pPr>
            <a:r>
              <a:rPr lang="de-DE" sz="2800" spc="-100" dirty="0">
                <a:latin typeface="Trebuchet MS" panose="020B0603020202020204" pitchFamily="34" charset="0"/>
              </a:rPr>
              <a:t>Wie wurden die Kräfte gemessen?</a:t>
            </a:r>
          </a:p>
        </p:txBody>
      </p:sp>
      <p:sp>
        <p:nvSpPr>
          <p:cNvPr id="7" name="Textfeld 6">
            <a:extLst>
              <a:ext uri="{FF2B5EF4-FFF2-40B4-BE49-F238E27FC236}">
                <a16:creationId xmlns:a16="http://schemas.microsoft.com/office/drawing/2014/main" id="{76711AAD-7F35-4FFD-966A-DB83DAFE8CDE}"/>
              </a:ext>
            </a:extLst>
          </p:cNvPr>
          <p:cNvSpPr txBox="1"/>
          <p:nvPr/>
        </p:nvSpPr>
        <p:spPr>
          <a:xfrm>
            <a:off x="208580" y="2239825"/>
            <a:ext cx="3951855" cy="659540"/>
          </a:xfrm>
          <a:prstGeom prst="rect">
            <a:avLst/>
          </a:prstGeom>
          <a:noFill/>
        </p:spPr>
        <p:txBody>
          <a:bodyPr wrap="square" rtlCol="0">
            <a:spAutoFit/>
          </a:bodyPr>
          <a:lstStyle/>
          <a:p>
            <a:pPr>
              <a:lnSpc>
                <a:spcPct val="150000"/>
              </a:lnSpc>
            </a:pPr>
            <a:r>
              <a:rPr lang="de-DE" sz="2800" spc="-100" dirty="0">
                <a:latin typeface="Trebuchet MS" panose="020B0603020202020204" pitchFamily="34" charset="0"/>
              </a:rPr>
              <a:t>Aus was bestand das Seil?</a:t>
            </a:r>
          </a:p>
        </p:txBody>
      </p:sp>
      <p:sp>
        <p:nvSpPr>
          <p:cNvPr id="8" name="Textfeld 7">
            <a:extLst>
              <a:ext uri="{FF2B5EF4-FFF2-40B4-BE49-F238E27FC236}">
                <a16:creationId xmlns:a16="http://schemas.microsoft.com/office/drawing/2014/main" id="{06DE9095-D40A-4DD5-81E0-ACE41EF81BC0}"/>
              </a:ext>
            </a:extLst>
          </p:cNvPr>
          <p:cNvSpPr txBox="1"/>
          <p:nvPr/>
        </p:nvSpPr>
        <p:spPr>
          <a:xfrm>
            <a:off x="208580" y="2908647"/>
            <a:ext cx="6026492" cy="659540"/>
          </a:xfrm>
          <a:prstGeom prst="rect">
            <a:avLst/>
          </a:prstGeom>
          <a:noFill/>
        </p:spPr>
        <p:txBody>
          <a:bodyPr wrap="square" rtlCol="0">
            <a:spAutoFit/>
          </a:bodyPr>
          <a:lstStyle/>
          <a:p>
            <a:pPr>
              <a:lnSpc>
                <a:spcPct val="150000"/>
              </a:lnSpc>
            </a:pPr>
            <a:r>
              <a:rPr lang="de-DE" sz="2800" spc="-100" dirty="0">
                <a:latin typeface="Trebuchet MS" panose="020B0603020202020204" pitchFamily="34" charset="0"/>
              </a:rPr>
              <a:t>Was machte der Hase beim Seilziehen?</a:t>
            </a:r>
          </a:p>
        </p:txBody>
      </p:sp>
      <p:sp>
        <p:nvSpPr>
          <p:cNvPr id="9" name="Textfeld 8">
            <a:extLst>
              <a:ext uri="{FF2B5EF4-FFF2-40B4-BE49-F238E27FC236}">
                <a16:creationId xmlns:a16="http://schemas.microsoft.com/office/drawing/2014/main" id="{C34E5E21-0AF6-4C77-A0BE-E8EA8A376692}"/>
              </a:ext>
            </a:extLst>
          </p:cNvPr>
          <p:cNvSpPr txBox="1"/>
          <p:nvPr/>
        </p:nvSpPr>
        <p:spPr>
          <a:xfrm>
            <a:off x="208580" y="3577469"/>
            <a:ext cx="4909330" cy="659540"/>
          </a:xfrm>
          <a:prstGeom prst="rect">
            <a:avLst/>
          </a:prstGeom>
          <a:noFill/>
        </p:spPr>
        <p:txBody>
          <a:bodyPr wrap="square" rtlCol="0">
            <a:spAutoFit/>
          </a:bodyPr>
          <a:lstStyle/>
          <a:p>
            <a:pPr>
              <a:lnSpc>
                <a:spcPct val="150000"/>
              </a:lnSpc>
            </a:pPr>
            <a:r>
              <a:rPr lang="de-DE" sz="2800" spc="-100" dirty="0">
                <a:latin typeface="Trebuchet MS" panose="020B0603020202020204" pitchFamily="34" charset="0"/>
              </a:rPr>
              <a:t>Wie endete das Kräftemessen?</a:t>
            </a:r>
          </a:p>
        </p:txBody>
      </p:sp>
      <p:sp>
        <p:nvSpPr>
          <p:cNvPr id="10" name="Textfeld 9">
            <a:extLst>
              <a:ext uri="{FF2B5EF4-FFF2-40B4-BE49-F238E27FC236}">
                <a16:creationId xmlns:a16="http://schemas.microsoft.com/office/drawing/2014/main" id="{5D80AB82-E29F-4F77-A5F5-3326DABC0F84}"/>
              </a:ext>
            </a:extLst>
          </p:cNvPr>
          <p:cNvSpPr txBox="1"/>
          <p:nvPr/>
        </p:nvSpPr>
        <p:spPr>
          <a:xfrm>
            <a:off x="208580" y="4281740"/>
            <a:ext cx="5523480" cy="659540"/>
          </a:xfrm>
          <a:prstGeom prst="rect">
            <a:avLst/>
          </a:prstGeom>
          <a:noFill/>
        </p:spPr>
        <p:txBody>
          <a:bodyPr wrap="square" rtlCol="0">
            <a:spAutoFit/>
          </a:bodyPr>
          <a:lstStyle/>
          <a:p>
            <a:pPr>
              <a:lnSpc>
                <a:spcPct val="150000"/>
              </a:lnSpc>
            </a:pPr>
            <a:r>
              <a:rPr lang="de-DE" sz="2800" spc="-100" dirty="0">
                <a:latin typeface="Trebuchet MS" panose="020B0603020202020204" pitchFamily="34" charset="0"/>
              </a:rPr>
              <a:t>Wo ereignete sich die Geschichte?</a:t>
            </a:r>
          </a:p>
        </p:txBody>
      </p:sp>
      <p:sp>
        <p:nvSpPr>
          <p:cNvPr id="11" name="Textfeld 10">
            <a:extLst>
              <a:ext uri="{FF2B5EF4-FFF2-40B4-BE49-F238E27FC236}">
                <a16:creationId xmlns:a16="http://schemas.microsoft.com/office/drawing/2014/main" id="{1CCDE2C2-99CA-433A-969E-9FD2FE373AA2}"/>
              </a:ext>
            </a:extLst>
          </p:cNvPr>
          <p:cNvSpPr txBox="1"/>
          <p:nvPr/>
        </p:nvSpPr>
        <p:spPr>
          <a:xfrm>
            <a:off x="208580" y="4915114"/>
            <a:ext cx="6683539" cy="659540"/>
          </a:xfrm>
          <a:prstGeom prst="rect">
            <a:avLst/>
          </a:prstGeom>
          <a:noFill/>
        </p:spPr>
        <p:txBody>
          <a:bodyPr wrap="square" rtlCol="0">
            <a:spAutoFit/>
          </a:bodyPr>
          <a:lstStyle/>
          <a:p>
            <a:pPr>
              <a:lnSpc>
                <a:spcPct val="150000"/>
              </a:lnSpc>
            </a:pPr>
            <a:r>
              <a:rPr lang="de-DE" sz="2800" spc="-100" dirty="0">
                <a:latin typeface="Trebuchet MS" panose="020B0603020202020204" pitchFamily="34" charset="0"/>
              </a:rPr>
              <a:t>Wie nennt man diese Art von Geschichten?</a:t>
            </a:r>
          </a:p>
        </p:txBody>
      </p:sp>
      <p:sp>
        <p:nvSpPr>
          <p:cNvPr id="30" name="Ellipse 29">
            <a:extLst>
              <a:ext uri="{FF2B5EF4-FFF2-40B4-BE49-F238E27FC236}">
                <a16:creationId xmlns:a16="http://schemas.microsoft.com/office/drawing/2014/main" id="{778AD2E4-9AAC-42A7-B63E-E6FE5BF9A6B6}"/>
              </a:ext>
            </a:extLst>
          </p:cNvPr>
          <p:cNvSpPr/>
          <p:nvPr/>
        </p:nvSpPr>
        <p:spPr>
          <a:xfrm>
            <a:off x="6679807" y="1311745"/>
            <a:ext cx="142875" cy="14287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000"/>
          </a:p>
        </p:txBody>
      </p:sp>
      <p:sp>
        <p:nvSpPr>
          <p:cNvPr id="32" name="Ellipse 31">
            <a:extLst>
              <a:ext uri="{FF2B5EF4-FFF2-40B4-BE49-F238E27FC236}">
                <a16:creationId xmlns:a16="http://schemas.microsoft.com/office/drawing/2014/main" id="{CECB070D-0149-431C-B38F-8EBE9CCA1CEF}"/>
              </a:ext>
            </a:extLst>
          </p:cNvPr>
          <p:cNvSpPr/>
          <p:nvPr/>
        </p:nvSpPr>
        <p:spPr>
          <a:xfrm>
            <a:off x="6679807" y="1877068"/>
            <a:ext cx="142875" cy="144462"/>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000"/>
          </a:p>
        </p:txBody>
      </p:sp>
      <p:sp>
        <p:nvSpPr>
          <p:cNvPr id="33" name="Ellipse 32">
            <a:extLst>
              <a:ext uri="{FF2B5EF4-FFF2-40B4-BE49-F238E27FC236}">
                <a16:creationId xmlns:a16="http://schemas.microsoft.com/office/drawing/2014/main" id="{544E9509-BC55-435E-97C6-680871BE39B7}"/>
              </a:ext>
            </a:extLst>
          </p:cNvPr>
          <p:cNvSpPr/>
          <p:nvPr/>
        </p:nvSpPr>
        <p:spPr>
          <a:xfrm>
            <a:off x="6679807" y="2556004"/>
            <a:ext cx="142875" cy="144462"/>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000"/>
          </a:p>
        </p:txBody>
      </p:sp>
      <p:sp>
        <p:nvSpPr>
          <p:cNvPr id="34" name="Ellipse 33">
            <a:extLst>
              <a:ext uri="{FF2B5EF4-FFF2-40B4-BE49-F238E27FC236}">
                <a16:creationId xmlns:a16="http://schemas.microsoft.com/office/drawing/2014/main" id="{A9D03A38-6D95-4CA4-A123-FA4EDAF10CB2}"/>
              </a:ext>
            </a:extLst>
          </p:cNvPr>
          <p:cNvSpPr/>
          <p:nvPr/>
        </p:nvSpPr>
        <p:spPr>
          <a:xfrm>
            <a:off x="6679807" y="3232440"/>
            <a:ext cx="142875" cy="14287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000"/>
          </a:p>
        </p:txBody>
      </p:sp>
      <p:sp>
        <p:nvSpPr>
          <p:cNvPr id="35" name="Ellipse 34">
            <a:extLst>
              <a:ext uri="{FF2B5EF4-FFF2-40B4-BE49-F238E27FC236}">
                <a16:creationId xmlns:a16="http://schemas.microsoft.com/office/drawing/2014/main" id="{EF1CD571-20D8-4604-BAC4-5113D95F8DF5}"/>
              </a:ext>
            </a:extLst>
          </p:cNvPr>
          <p:cNvSpPr/>
          <p:nvPr/>
        </p:nvSpPr>
        <p:spPr>
          <a:xfrm>
            <a:off x="6679807" y="3907289"/>
            <a:ext cx="142875" cy="142875"/>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000"/>
          </a:p>
        </p:txBody>
      </p:sp>
      <p:sp>
        <p:nvSpPr>
          <p:cNvPr id="36" name="Ellipse 35">
            <a:extLst>
              <a:ext uri="{FF2B5EF4-FFF2-40B4-BE49-F238E27FC236}">
                <a16:creationId xmlns:a16="http://schemas.microsoft.com/office/drawing/2014/main" id="{3DAEDAE0-D107-411F-A7B4-4446DD532170}"/>
              </a:ext>
            </a:extLst>
          </p:cNvPr>
          <p:cNvSpPr/>
          <p:nvPr/>
        </p:nvSpPr>
        <p:spPr>
          <a:xfrm>
            <a:off x="6679807" y="4582138"/>
            <a:ext cx="142875" cy="144462"/>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000"/>
          </a:p>
        </p:txBody>
      </p:sp>
      <p:sp>
        <p:nvSpPr>
          <p:cNvPr id="37" name="Ellipse 36">
            <a:extLst>
              <a:ext uri="{FF2B5EF4-FFF2-40B4-BE49-F238E27FC236}">
                <a16:creationId xmlns:a16="http://schemas.microsoft.com/office/drawing/2014/main" id="{B3596BFF-1B6E-4A85-B012-7153D27206A5}"/>
              </a:ext>
            </a:extLst>
          </p:cNvPr>
          <p:cNvSpPr/>
          <p:nvPr/>
        </p:nvSpPr>
        <p:spPr>
          <a:xfrm>
            <a:off x="6679807" y="5258572"/>
            <a:ext cx="142875" cy="144463"/>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sz="2000"/>
          </a:p>
        </p:txBody>
      </p:sp>
      <p:sp>
        <p:nvSpPr>
          <p:cNvPr id="38" name="Textfeld 37">
            <a:extLst>
              <a:ext uri="{FF2B5EF4-FFF2-40B4-BE49-F238E27FC236}">
                <a16:creationId xmlns:a16="http://schemas.microsoft.com/office/drawing/2014/main" id="{E993694E-3E8F-4B15-B22E-6E00A17EA060}"/>
              </a:ext>
            </a:extLst>
          </p:cNvPr>
          <p:cNvSpPr txBox="1"/>
          <p:nvPr/>
        </p:nvSpPr>
        <p:spPr>
          <a:xfrm>
            <a:off x="7090163" y="1065195"/>
            <a:ext cx="4391009" cy="523220"/>
          </a:xfrm>
          <a:prstGeom prst="rect">
            <a:avLst/>
          </a:prstGeom>
          <a:noFill/>
        </p:spPr>
        <p:txBody>
          <a:bodyPr wrap="square" rtlCol="0">
            <a:spAutoFit/>
          </a:bodyPr>
          <a:lstStyle/>
          <a:p>
            <a:r>
              <a:rPr lang="de-DE" sz="2800" spc="-100" dirty="0">
                <a:solidFill>
                  <a:schemeClr val="accent1"/>
                </a:solidFill>
                <a:latin typeface="Trebuchet MS" panose="020B0603020202020204" pitchFamily="34" charset="0"/>
              </a:rPr>
              <a:t>Hase, Elefant, Rhinozeros</a:t>
            </a:r>
          </a:p>
        </p:txBody>
      </p:sp>
      <p:sp>
        <p:nvSpPr>
          <p:cNvPr id="39" name="Textfeld 38">
            <a:extLst>
              <a:ext uri="{FF2B5EF4-FFF2-40B4-BE49-F238E27FC236}">
                <a16:creationId xmlns:a16="http://schemas.microsoft.com/office/drawing/2014/main" id="{90484C67-280A-46B1-84C3-30BF0E2D56D0}"/>
              </a:ext>
            </a:extLst>
          </p:cNvPr>
          <p:cNvSpPr txBox="1"/>
          <p:nvPr/>
        </p:nvSpPr>
        <p:spPr>
          <a:xfrm>
            <a:off x="7090163" y="1683534"/>
            <a:ext cx="6026493" cy="523220"/>
          </a:xfrm>
          <a:prstGeom prst="rect">
            <a:avLst/>
          </a:prstGeom>
          <a:noFill/>
        </p:spPr>
        <p:txBody>
          <a:bodyPr wrap="square" rtlCol="0">
            <a:spAutoFit/>
          </a:bodyPr>
          <a:lstStyle/>
          <a:p>
            <a:r>
              <a:rPr lang="de-DE" sz="2800" spc="-100" dirty="0">
                <a:solidFill>
                  <a:schemeClr val="accent1"/>
                </a:solidFill>
                <a:latin typeface="Trebuchet MS" panose="020B0603020202020204" pitchFamily="34" charset="0"/>
              </a:rPr>
              <a:t>Seilziehen</a:t>
            </a:r>
          </a:p>
        </p:txBody>
      </p:sp>
      <p:sp>
        <p:nvSpPr>
          <p:cNvPr id="40" name="Textfeld 39">
            <a:extLst>
              <a:ext uri="{FF2B5EF4-FFF2-40B4-BE49-F238E27FC236}">
                <a16:creationId xmlns:a16="http://schemas.microsoft.com/office/drawing/2014/main" id="{065A23DF-757D-49EB-9C0A-A18362C0B905}"/>
              </a:ext>
            </a:extLst>
          </p:cNvPr>
          <p:cNvSpPr txBox="1"/>
          <p:nvPr/>
        </p:nvSpPr>
        <p:spPr>
          <a:xfrm>
            <a:off x="7090163" y="2376145"/>
            <a:ext cx="6026493" cy="523220"/>
          </a:xfrm>
          <a:prstGeom prst="rect">
            <a:avLst/>
          </a:prstGeom>
          <a:noFill/>
        </p:spPr>
        <p:txBody>
          <a:bodyPr wrap="square" rtlCol="0">
            <a:spAutoFit/>
          </a:bodyPr>
          <a:lstStyle/>
          <a:p>
            <a:r>
              <a:rPr lang="de-DE" sz="2800" spc="-100" dirty="0">
                <a:solidFill>
                  <a:schemeClr val="accent1"/>
                </a:solidFill>
                <a:latin typeface="Trebuchet MS" panose="020B0603020202020204" pitchFamily="34" charset="0"/>
              </a:rPr>
              <a:t>Lianen</a:t>
            </a:r>
          </a:p>
        </p:txBody>
      </p:sp>
      <p:sp>
        <p:nvSpPr>
          <p:cNvPr id="41" name="Textfeld 40">
            <a:extLst>
              <a:ext uri="{FF2B5EF4-FFF2-40B4-BE49-F238E27FC236}">
                <a16:creationId xmlns:a16="http://schemas.microsoft.com/office/drawing/2014/main" id="{F4B05EA7-21AC-4830-B396-BD79AC8FD361}"/>
              </a:ext>
            </a:extLst>
          </p:cNvPr>
          <p:cNvSpPr txBox="1"/>
          <p:nvPr/>
        </p:nvSpPr>
        <p:spPr>
          <a:xfrm>
            <a:off x="7090163" y="3024741"/>
            <a:ext cx="6026493" cy="523220"/>
          </a:xfrm>
          <a:prstGeom prst="rect">
            <a:avLst/>
          </a:prstGeom>
          <a:noFill/>
        </p:spPr>
        <p:txBody>
          <a:bodyPr wrap="square" rtlCol="0">
            <a:spAutoFit/>
          </a:bodyPr>
          <a:lstStyle/>
          <a:p>
            <a:r>
              <a:rPr lang="de-DE" sz="2800" spc="-100" dirty="0">
                <a:solidFill>
                  <a:schemeClr val="accent1"/>
                </a:solidFill>
                <a:latin typeface="Trebuchet MS" panose="020B0603020202020204" pitchFamily="34" charset="0"/>
              </a:rPr>
              <a:t>nagte am Seil</a:t>
            </a:r>
          </a:p>
        </p:txBody>
      </p:sp>
      <p:sp>
        <p:nvSpPr>
          <p:cNvPr id="42" name="Textfeld 41">
            <a:extLst>
              <a:ext uri="{FF2B5EF4-FFF2-40B4-BE49-F238E27FC236}">
                <a16:creationId xmlns:a16="http://schemas.microsoft.com/office/drawing/2014/main" id="{0D3719D8-AFF6-48CA-AFC6-19819161543E}"/>
              </a:ext>
            </a:extLst>
          </p:cNvPr>
          <p:cNvSpPr txBox="1"/>
          <p:nvPr/>
        </p:nvSpPr>
        <p:spPr>
          <a:xfrm>
            <a:off x="7090164" y="3733708"/>
            <a:ext cx="4766456" cy="523220"/>
          </a:xfrm>
          <a:prstGeom prst="rect">
            <a:avLst/>
          </a:prstGeom>
          <a:noFill/>
        </p:spPr>
        <p:txBody>
          <a:bodyPr wrap="square" rtlCol="0">
            <a:spAutoFit/>
          </a:bodyPr>
          <a:lstStyle/>
          <a:p>
            <a:r>
              <a:rPr lang="de-DE" sz="2800" spc="-100" dirty="0">
                <a:solidFill>
                  <a:schemeClr val="accent1"/>
                </a:solidFill>
                <a:latin typeface="Trebuchet MS" panose="020B0603020202020204" pitchFamily="34" charset="0"/>
              </a:rPr>
              <a:t>Die Großen fielen ins Meer.</a:t>
            </a:r>
          </a:p>
        </p:txBody>
      </p:sp>
      <p:sp>
        <p:nvSpPr>
          <p:cNvPr id="43" name="Textfeld 42">
            <a:extLst>
              <a:ext uri="{FF2B5EF4-FFF2-40B4-BE49-F238E27FC236}">
                <a16:creationId xmlns:a16="http://schemas.microsoft.com/office/drawing/2014/main" id="{2ECDA5BC-4235-4D69-8A60-EE24286F659F}"/>
              </a:ext>
            </a:extLst>
          </p:cNvPr>
          <p:cNvSpPr txBox="1"/>
          <p:nvPr/>
        </p:nvSpPr>
        <p:spPr>
          <a:xfrm>
            <a:off x="7090163" y="4393248"/>
            <a:ext cx="6026493" cy="523220"/>
          </a:xfrm>
          <a:prstGeom prst="rect">
            <a:avLst/>
          </a:prstGeom>
          <a:noFill/>
        </p:spPr>
        <p:txBody>
          <a:bodyPr wrap="square" rtlCol="0">
            <a:spAutoFit/>
          </a:bodyPr>
          <a:lstStyle/>
          <a:p>
            <a:r>
              <a:rPr lang="de-DE" sz="2800" spc="-100" dirty="0">
                <a:solidFill>
                  <a:schemeClr val="accent1"/>
                </a:solidFill>
                <a:latin typeface="Trebuchet MS" panose="020B0603020202020204" pitchFamily="34" charset="0"/>
              </a:rPr>
              <a:t>Insel</a:t>
            </a:r>
          </a:p>
        </p:txBody>
      </p:sp>
      <p:sp>
        <p:nvSpPr>
          <p:cNvPr id="44" name="Textfeld 43">
            <a:extLst>
              <a:ext uri="{FF2B5EF4-FFF2-40B4-BE49-F238E27FC236}">
                <a16:creationId xmlns:a16="http://schemas.microsoft.com/office/drawing/2014/main" id="{F2AD8C75-A303-4C24-93AF-A311ED79680B}"/>
              </a:ext>
            </a:extLst>
          </p:cNvPr>
          <p:cNvSpPr txBox="1"/>
          <p:nvPr/>
        </p:nvSpPr>
        <p:spPr>
          <a:xfrm>
            <a:off x="7090163" y="5068400"/>
            <a:ext cx="6026493" cy="523220"/>
          </a:xfrm>
          <a:prstGeom prst="rect">
            <a:avLst/>
          </a:prstGeom>
          <a:noFill/>
        </p:spPr>
        <p:txBody>
          <a:bodyPr wrap="square" rtlCol="0">
            <a:spAutoFit/>
          </a:bodyPr>
          <a:lstStyle/>
          <a:p>
            <a:r>
              <a:rPr lang="de-DE" sz="2800" spc="-100" dirty="0">
                <a:solidFill>
                  <a:schemeClr val="accent1"/>
                </a:solidFill>
                <a:latin typeface="Trebuchet MS" panose="020B0603020202020204" pitchFamily="34" charset="0"/>
              </a:rPr>
              <a:t>Fabel (Sonderpunkt!!!)</a:t>
            </a:r>
          </a:p>
        </p:txBody>
      </p:sp>
      <p:sp>
        <p:nvSpPr>
          <p:cNvPr id="5" name="Textfeld 4">
            <a:extLst>
              <a:ext uri="{FF2B5EF4-FFF2-40B4-BE49-F238E27FC236}">
                <a16:creationId xmlns:a16="http://schemas.microsoft.com/office/drawing/2014/main" id="{A1C40E19-3374-0F63-F4F8-06D426F85E87}"/>
              </a:ext>
            </a:extLst>
          </p:cNvPr>
          <p:cNvSpPr txBox="1"/>
          <p:nvPr/>
        </p:nvSpPr>
        <p:spPr>
          <a:xfrm>
            <a:off x="190500" y="6724134"/>
            <a:ext cx="4400564"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3.pptx - Seite 8</a:t>
            </a:r>
          </a:p>
        </p:txBody>
      </p:sp>
    </p:spTree>
    <p:extLst>
      <p:ext uri="{BB962C8B-B14F-4D97-AF65-F5344CB8AC3E}">
        <p14:creationId xmlns:p14="http://schemas.microsoft.com/office/powerpoint/2010/main" val="6595600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30"/>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par>
                                <p:cTn id="7" presetID="1" presetClass="entr" presetSubtype="0" fill="hold" grpId="0" nodeType="withEffect">
                                  <p:stCondLst>
                                    <p:cond delay="50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childTnLst>
                          </p:cTn>
                        </p:par>
                      </p:childTnLst>
                    </p:cTn>
                  </p:par>
                </p:childTnLst>
              </p:cTn>
              <p:nextCondLst>
                <p:cond evt="onClick" delay="0">
                  <p:tgtEl>
                    <p:spTgt spid="30"/>
                  </p:tgtEl>
                </p:cond>
              </p:nextCondLst>
            </p:seq>
            <p:seq concurrent="1" nextAc="seek">
              <p:cTn id="11" restart="whenNotActive" fill="hold" evtFilter="cancelBubble" nodeType="interactiveSeq">
                <p:stCondLst>
                  <p:cond evt="onClick" delay="0">
                    <p:tgtEl>
                      <p:spTgt spid="32"/>
                    </p:tgtEl>
                  </p:cond>
                </p:stCondLst>
                <p:endSync evt="end" delay="0">
                  <p:rtn val="all"/>
                </p:endSync>
                <p:childTnLst>
                  <p:par>
                    <p:cTn id="12" fill="hold">
                      <p:stCondLst>
                        <p:cond delay="0"/>
                      </p:stCondLst>
                      <p:childTnLst>
                        <p:par>
                          <p:cTn id="13" fill="hold">
                            <p:stCondLst>
                              <p:cond delay="0"/>
                            </p:stCondLst>
                            <p:childTnLst>
                              <p:par>
                                <p:cTn id="14" presetID="1" presetClass="entr" presetSubtype="0" fill="hold" grpId="0" nodeType="withEffect">
                                  <p:stCondLst>
                                    <p:cond delay="0"/>
                                  </p:stCondLst>
                                  <p:childTnLst>
                                    <p:set>
                                      <p:cBhvr>
                                        <p:cTn id="15" dur="1" fill="hold">
                                          <p:stCondLst>
                                            <p:cond delay="0"/>
                                          </p:stCondLst>
                                        </p:cTn>
                                        <p:tgtEl>
                                          <p:spTgt spid="39"/>
                                        </p:tgtEl>
                                        <p:attrNameLst>
                                          <p:attrName>style.visibility</p:attrName>
                                        </p:attrNameLst>
                                      </p:cBhvr>
                                      <p:to>
                                        <p:strVal val="visible"/>
                                      </p:to>
                                    </p:set>
                                  </p:childTnLst>
                                </p:cTn>
                              </p:par>
                              <p:par>
                                <p:cTn id="16" presetID="1" presetClass="entr" presetSubtype="0" fill="hold" grpId="0" nodeType="withEffect">
                                  <p:stCondLst>
                                    <p:cond delay="500"/>
                                  </p:stCondLst>
                                  <p:childTnLst>
                                    <p:set>
                                      <p:cBhvr>
                                        <p:cTn id="17" dur="1" fill="hold">
                                          <p:stCondLst>
                                            <p:cond delay="0"/>
                                          </p:stCondLst>
                                        </p:cTn>
                                        <p:tgtEl>
                                          <p:spTgt spid="7"/>
                                        </p:tgtEl>
                                        <p:attrNameLst>
                                          <p:attrName>style.visibility</p:attrName>
                                        </p:attrNameLst>
                                      </p:cBhvr>
                                      <p:to>
                                        <p:strVal val="visible"/>
                                      </p:to>
                                    </p:set>
                                  </p:childTnLst>
                                </p:cTn>
                              </p:par>
                              <p:par>
                                <p:cTn id="18" presetID="1" presetClass="entr" presetSubtype="0" fill="hold" grpId="0" nodeType="withEffect">
                                  <p:stCondLst>
                                    <p:cond delay="500"/>
                                  </p:stCondLst>
                                  <p:childTnLst>
                                    <p:set>
                                      <p:cBhvr>
                                        <p:cTn id="19" dur="1" fill="hold">
                                          <p:stCondLst>
                                            <p:cond delay="0"/>
                                          </p:stCondLst>
                                        </p:cTn>
                                        <p:tgtEl>
                                          <p:spTgt spid="33"/>
                                        </p:tgtEl>
                                        <p:attrNameLst>
                                          <p:attrName>style.visibility</p:attrName>
                                        </p:attrNameLst>
                                      </p:cBhvr>
                                      <p:to>
                                        <p:strVal val="visible"/>
                                      </p:to>
                                    </p:set>
                                  </p:childTnLst>
                                </p:cTn>
                              </p:par>
                            </p:childTnLst>
                          </p:cTn>
                        </p:par>
                      </p:childTnLst>
                    </p:cTn>
                  </p:par>
                </p:childTnLst>
              </p:cTn>
              <p:nextCondLst>
                <p:cond evt="onClick" delay="0">
                  <p:tgtEl>
                    <p:spTgt spid="32"/>
                  </p:tgtEl>
                </p:cond>
              </p:nextCondLst>
            </p:seq>
            <p:seq concurrent="1" nextAc="seek">
              <p:cTn id="20" restart="whenNotActive" fill="hold" evtFilter="cancelBubble" nodeType="interactiveSeq">
                <p:stCondLst>
                  <p:cond evt="onClick" delay="0">
                    <p:tgtEl>
                      <p:spTgt spid="33"/>
                    </p:tgtEl>
                  </p:cond>
                </p:stCondLst>
                <p:endSync evt="end" delay="0">
                  <p:rtn val="all"/>
                </p:endSync>
                <p:childTnLst>
                  <p:par>
                    <p:cTn id="21" fill="hold">
                      <p:stCondLst>
                        <p:cond delay="0"/>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par>
                                <p:cTn id="25" presetID="1" presetClass="entr" presetSubtype="0" fill="hold" grpId="0" nodeType="withEffect">
                                  <p:stCondLst>
                                    <p:cond delay="50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grpId="0" nodeType="withEffect">
                                  <p:stCondLst>
                                    <p:cond delay="500"/>
                                  </p:stCondLst>
                                  <p:childTnLst>
                                    <p:set>
                                      <p:cBhvr>
                                        <p:cTn id="28" dur="1" fill="hold">
                                          <p:stCondLst>
                                            <p:cond delay="0"/>
                                          </p:stCondLst>
                                        </p:cTn>
                                        <p:tgtEl>
                                          <p:spTgt spid="34"/>
                                        </p:tgtEl>
                                        <p:attrNameLst>
                                          <p:attrName>style.visibility</p:attrName>
                                        </p:attrNameLst>
                                      </p:cBhvr>
                                      <p:to>
                                        <p:strVal val="visible"/>
                                      </p:to>
                                    </p:set>
                                  </p:childTnLst>
                                </p:cTn>
                              </p:par>
                            </p:childTnLst>
                          </p:cTn>
                        </p:par>
                      </p:childTnLst>
                    </p:cTn>
                  </p:par>
                </p:childTnLst>
              </p:cTn>
              <p:nextCondLst>
                <p:cond evt="onClick" delay="0">
                  <p:tgtEl>
                    <p:spTgt spid="33"/>
                  </p:tgtEl>
                </p:cond>
              </p:nextCondLst>
            </p:seq>
            <p:seq concurrent="1" nextAc="seek">
              <p:cTn id="29" restart="whenNotActive" fill="hold" evtFilter="cancelBubble" nodeType="interactiveSeq">
                <p:stCondLst>
                  <p:cond evt="onClick" delay="0">
                    <p:tgtEl>
                      <p:spTgt spid="34"/>
                    </p:tgtEl>
                  </p:cond>
                </p:stCondLst>
                <p:endSync evt="end" delay="0">
                  <p:rtn val="all"/>
                </p:endSync>
                <p:childTnLst>
                  <p:par>
                    <p:cTn id="30" fill="hold">
                      <p:stCondLst>
                        <p:cond delay="0"/>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41"/>
                                        </p:tgtEl>
                                        <p:attrNameLst>
                                          <p:attrName>style.visibility</p:attrName>
                                        </p:attrNameLst>
                                      </p:cBhvr>
                                      <p:to>
                                        <p:strVal val="visible"/>
                                      </p:to>
                                    </p:set>
                                  </p:childTnLst>
                                </p:cTn>
                              </p:par>
                              <p:par>
                                <p:cTn id="34" presetID="1" presetClass="entr" presetSubtype="0" fill="hold" grpId="0" nodeType="withEffect">
                                  <p:stCondLst>
                                    <p:cond delay="500"/>
                                  </p:stCondLst>
                                  <p:childTnLst>
                                    <p:set>
                                      <p:cBhvr>
                                        <p:cTn id="35" dur="1" fill="hold">
                                          <p:stCondLst>
                                            <p:cond delay="0"/>
                                          </p:stCondLst>
                                        </p:cTn>
                                        <p:tgtEl>
                                          <p:spTgt spid="9"/>
                                        </p:tgtEl>
                                        <p:attrNameLst>
                                          <p:attrName>style.visibility</p:attrName>
                                        </p:attrNameLst>
                                      </p:cBhvr>
                                      <p:to>
                                        <p:strVal val="visible"/>
                                      </p:to>
                                    </p:set>
                                  </p:childTnLst>
                                </p:cTn>
                              </p:par>
                              <p:par>
                                <p:cTn id="36" presetID="1" presetClass="entr" presetSubtype="0" fill="hold" grpId="0" nodeType="withEffect">
                                  <p:stCondLst>
                                    <p:cond delay="500"/>
                                  </p:stCondLst>
                                  <p:childTnLst>
                                    <p:set>
                                      <p:cBhvr>
                                        <p:cTn id="37" dur="1" fill="hold">
                                          <p:stCondLst>
                                            <p:cond delay="0"/>
                                          </p:stCondLst>
                                        </p:cTn>
                                        <p:tgtEl>
                                          <p:spTgt spid="35"/>
                                        </p:tgtEl>
                                        <p:attrNameLst>
                                          <p:attrName>style.visibility</p:attrName>
                                        </p:attrNameLst>
                                      </p:cBhvr>
                                      <p:to>
                                        <p:strVal val="visible"/>
                                      </p:to>
                                    </p:set>
                                  </p:childTnLst>
                                </p:cTn>
                              </p:par>
                            </p:childTnLst>
                          </p:cTn>
                        </p:par>
                      </p:childTnLst>
                    </p:cTn>
                  </p:par>
                </p:childTnLst>
              </p:cTn>
              <p:nextCondLst>
                <p:cond evt="onClick" delay="0">
                  <p:tgtEl>
                    <p:spTgt spid="34"/>
                  </p:tgtEl>
                </p:cond>
              </p:nextCondLst>
            </p:seq>
            <p:seq concurrent="1" nextAc="seek">
              <p:cTn id="38" restart="whenNotActive" fill="hold" evtFilter="cancelBubble" nodeType="interactiveSeq">
                <p:stCondLst>
                  <p:cond evt="onClick" delay="0">
                    <p:tgtEl>
                      <p:spTgt spid="35"/>
                    </p:tgtEl>
                  </p:cond>
                </p:stCondLst>
                <p:endSync evt="end" delay="0">
                  <p:rtn val="all"/>
                </p:endSync>
                <p:childTnLst>
                  <p:par>
                    <p:cTn id="39" fill="hold">
                      <p:stCondLst>
                        <p:cond delay="0"/>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2"/>
                                        </p:tgtEl>
                                        <p:attrNameLst>
                                          <p:attrName>style.visibility</p:attrName>
                                        </p:attrNameLst>
                                      </p:cBhvr>
                                      <p:to>
                                        <p:strVal val="visible"/>
                                      </p:to>
                                    </p:set>
                                  </p:childTnLst>
                                </p:cTn>
                              </p:par>
                              <p:par>
                                <p:cTn id="43" presetID="1" presetClass="entr" presetSubtype="0" fill="hold" grpId="0" nodeType="withEffect">
                                  <p:stCondLst>
                                    <p:cond delay="500"/>
                                  </p:stCondLst>
                                  <p:childTnLst>
                                    <p:set>
                                      <p:cBhvr>
                                        <p:cTn id="44" dur="1" fill="hold">
                                          <p:stCondLst>
                                            <p:cond delay="0"/>
                                          </p:stCondLst>
                                        </p:cTn>
                                        <p:tgtEl>
                                          <p:spTgt spid="10"/>
                                        </p:tgtEl>
                                        <p:attrNameLst>
                                          <p:attrName>style.visibility</p:attrName>
                                        </p:attrNameLst>
                                      </p:cBhvr>
                                      <p:to>
                                        <p:strVal val="visible"/>
                                      </p:to>
                                    </p:set>
                                  </p:childTnLst>
                                </p:cTn>
                              </p:par>
                              <p:par>
                                <p:cTn id="45" presetID="1" presetClass="entr" presetSubtype="0" fill="hold" grpId="0" nodeType="withEffect">
                                  <p:stCondLst>
                                    <p:cond delay="500"/>
                                  </p:stCondLst>
                                  <p:childTnLst>
                                    <p:set>
                                      <p:cBhvr>
                                        <p:cTn id="46" dur="1" fill="hold">
                                          <p:stCondLst>
                                            <p:cond delay="0"/>
                                          </p:stCondLst>
                                        </p:cTn>
                                        <p:tgtEl>
                                          <p:spTgt spid="36"/>
                                        </p:tgtEl>
                                        <p:attrNameLst>
                                          <p:attrName>style.visibility</p:attrName>
                                        </p:attrNameLst>
                                      </p:cBhvr>
                                      <p:to>
                                        <p:strVal val="visible"/>
                                      </p:to>
                                    </p:set>
                                  </p:childTnLst>
                                </p:cTn>
                              </p:par>
                            </p:childTnLst>
                          </p:cTn>
                        </p:par>
                      </p:childTnLst>
                    </p:cTn>
                  </p:par>
                </p:childTnLst>
              </p:cTn>
              <p:nextCondLst>
                <p:cond evt="onClick" delay="0">
                  <p:tgtEl>
                    <p:spTgt spid="35"/>
                  </p:tgtEl>
                </p:cond>
              </p:nextCondLst>
            </p:seq>
            <p:seq concurrent="1" nextAc="seek">
              <p:cTn id="47" restart="whenNotActive" fill="hold" evtFilter="cancelBubble" nodeType="interactiveSeq">
                <p:stCondLst>
                  <p:cond evt="onClick" delay="0">
                    <p:tgtEl>
                      <p:spTgt spid="36"/>
                    </p:tgtEl>
                  </p:cond>
                </p:stCondLst>
                <p:endSync evt="end" delay="0">
                  <p:rtn val="all"/>
                </p:endSync>
                <p:childTnLst>
                  <p:par>
                    <p:cTn id="48" fill="hold">
                      <p:stCondLst>
                        <p:cond delay="0"/>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43"/>
                                        </p:tgtEl>
                                        <p:attrNameLst>
                                          <p:attrName>style.visibility</p:attrName>
                                        </p:attrNameLst>
                                      </p:cBhvr>
                                      <p:to>
                                        <p:strVal val="visible"/>
                                      </p:to>
                                    </p:set>
                                  </p:childTnLst>
                                </p:cTn>
                              </p:par>
                              <p:par>
                                <p:cTn id="52" presetID="1" presetClass="entr" presetSubtype="0" fill="hold" grpId="0" nodeType="withEffect">
                                  <p:stCondLst>
                                    <p:cond delay="500"/>
                                  </p:stCondLst>
                                  <p:childTnLst>
                                    <p:set>
                                      <p:cBhvr>
                                        <p:cTn id="53" dur="1" fill="hold">
                                          <p:stCondLst>
                                            <p:cond delay="0"/>
                                          </p:stCondLst>
                                        </p:cTn>
                                        <p:tgtEl>
                                          <p:spTgt spid="11"/>
                                        </p:tgtEl>
                                        <p:attrNameLst>
                                          <p:attrName>style.visibility</p:attrName>
                                        </p:attrNameLst>
                                      </p:cBhvr>
                                      <p:to>
                                        <p:strVal val="visible"/>
                                      </p:to>
                                    </p:set>
                                  </p:childTnLst>
                                </p:cTn>
                              </p:par>
                              <p:par>
                                <p:cTn id="54" presetID="1" presetClass="entr" presetSubtype="0" fill="hold" grpId="0" nodeType="withEffect">
                                  <p:stCondLst>
                                    <p:cond delay="500"/>
                                  </p:stCondLst>
                                  <p:childTnLst>
                                    <p:set>
                                      <p:cBhvr>
                                        <p:cTn id="55" dur="1" fill="hold">
                                          <p:stCondLst>
                                            <p:cond delay="0"/>
                                          </p:stCondLst>
                                        </p:cTn>
                                        <p:tgtEl>
                                          <p:spTgt spid="37"/>
                                        </p:tgtEl>
                                        <p:attrNameLst>
                                          <p:attrName>style.visibility</p:attrName>
                                        </p:attrNameLst>
                                      </p:cBhvr>
                                      <p:to>
                                        <p:strVal val="visible"/>
                                      </p:to>
                                    </p:set>
                                  </p:childTnLst>
                                </p:cTn>
                              </p:par>
                            </p:childTnLst>
                          </p:cTn>
                        </p:par>
                      </p:childTnLst>
                    </p:cTn>
                  </p:par>
                </p:childTnLst>
              </p:cTn>
              <p:nextCondLst>
                <p:cond evt="onClick" delay="0">
                  <p:tgtEl>
                    <p:spTgt spid="36"/>
                  </p:tgtEl>
                </p:cond>
              </p:nextCondLst>
            </p:seq>
            <p:seq concurrent="1" nextAc="seek">
              <p:cTn id="56" restart="whenNotActive" fill="hold" evtFilter="cancelBubble" nodeType="interactiveSeq">
                <p:stCondLst>
                  <p:cond evt="onClick" delay="0">
                    <p:tgtEl>
                      <p:spTgt spid="37"/>
                    </p:tgtEl>
                  </p:cond>
                </p:stCondLst>
                <p:endSync evt="end" delay="0">
                  <p:rtn val="all"/>
                </p:endSync>
                <p:childTnLst>
                  <p:par>
                    <p:cTn id="57" fill="hold">
                      <p:stCondLst>
                        <p:cond delay="0"/>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44"/>
                                        </p:tgtEl>
                                        <p:attrNameLst>
                                          <p:attrName>style.visibility</p:attrName>
                                        </p:attrNameLst>
                                      </p:cBhvr>
                                      <p:to>
                                        <p:strVal val="visible"/>
                                      </p:to>
                                    </p:set>
                                  </p:childTnLst>
                                </p:cTn>
                              </p:par>
                            </p:childTnLst>
                          </p:cTn>
                        </p:par>
                      </p:childTnLst>
                    </p:cTn>
                  </p:par>
                </p:childTnLst>
              </p:cTn>
              <p:nextCondLst>
                <p:cond evt="onClick" delay="0">
                  <p:tgtEl>
                    <p:spTgt spid="37"/>
                  </p:tgtEl>
                </p:cond>
              </p:nextCondLst>
            </p:seq>
          </p:childTnLst>
        </p:cTn>
      </p:par>
    </p:tnLst>
    <p:bldLst>
      <p:bldP spid="6" grpId="0"/>
      <p:bldP spid="7" grpId="0"/>
      <p:bldP spid="8" grpId="0"/>
      <p:bldP spid="9" grpId="0"/>
      <p:bldP spid="10" grpId="0"/>
      <p:bldP spid="11" grpId="0"/>
      <p:bldP spid="32" grpId="0" animBg="1"/>
      <p:bldP spid="33" grpId="0" animBg="1"/>
      <p:bldP spid="34" grpId="0" animBg="1"/>
      <p:bldP spid="35" grpId="0" animBg="1"/>
      <p:bldP spid="36" grpId="0" animBg="1"/>
      <p:bldP spid="37" grpId="0" animBg="1"/>
      <p:bldP spid="38" grpId="0"/>
      <p:bldP spid="39" grpId="0"/>
      <p:bldP spid="40" grpId="0"/>
      <p:bldP spid="41" grpId="0"/>
      <p:bldP spid="42" grpId="0"/>
      <p:bldP spid="43" grpId="0"/>
      <p:bldP spid="4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liennummernplatzhalter 2">
            <a:extLst>
              <a:ext uri="{FF2B5EF4-FFF2-40B4-BE49-F238E27FC236}">
                <a16:creationId xmlns:a16="http://schemas.microsoft.com/office/drawing/2014/main" id="{A9C27718-19A4-4DAD-A0C8-99C2B6C6D73D}"/>
              </a:ext>
            </a:extLst>
          </p:cNvPr>
          <p:cNvSpPr>
            <a:spLocks noGrp="1"/>
          </p:cNvSpPr>
          <p:nvPr>
            <p:ph type="sldNum" sz="quarter" idx="12"/>
          </p:nvPr>
        </p:nvSpPr>
        <p:spPr>
          <a:xfrm>
            <a:off x="9188691" y="66229"/>
            <a:ext cx="2743200" cy="365125"/>
          </a:xfrm>
        </p:spPr>
        <p:txBody>
          <a:bodyPr/>
          <a:lstStyle/>
          <a:p>
            <a:fld id="{C9CD412D-C60F-4771-A1CB-FFD7B5773953}" type="slidenum">
              <a:rPr lang="de-DE" sz="1400" smtClean="0">
                <a:latin typeface="Trebuchet MS" panose="020B0603020202020204" pitchFamily="34" charset="0"/>
              </a:rPr>
              <a:pPr/>
              <a:t>9</a:t>
            </a:fld>
            <a:endParaRPr lang="de-DE" sz="1400" dirty="0">
              <a:latin typeface="Trebuchet MS" panose="020B0603020202020204" pitchFamily="34" charset="0"/>
            </a:endParaRPr>
          </a:p>
        </p:txBody>
      </p:sp>
      <p:sp>
        <p:nvSpPr>
          <p:cNvPr id="15" name="Textfeld 14">
            <a:extLst>
              <a:ext uri="{FF2B5EF4-FFF2-40B4-BE49-F238E27FC236}">
                <a16:creationId xmlns:a16="http://schemas.microsoft.com/office/drawing/2014/main" id="{A55AFA34-A483-419A-9EA2-8FAEFCEAEBDF}"/>
              </a:ext>
            </a:extLst>
          </p:cNvPr>
          <p:cNvSpPr txBox="1"/>
          <p:nvPr/>
        </p:nvSpPr>
        <p:spPr>
          <a:xfrm>
            <a:off x="171881" y="909834"/>
            <a:ext cx="5698832" cy="2176430"/>
          </a:xfrm>
          <a:prstGeom prst="rect">
            <a:avLst/>
          </a:prstGeom>
          <a:noFill/>
        </p:spPr>
        <p:txBody>
          <a:bodyPr wrap="square" rtlCol="0">
            <a:spAutoFit/>
          </a:bodyPr>
          <a:lstStyle/>
          <a:p>
            <a:pPr>
              <a:lnSpc>
                <a:spcPct val="150000"/>
              </a:lnSpc>
            </a:pPr>
            <a:r>
              <a:rPr lang="de-DE" sz="1400" b="1" dirty="0">
                <a:solidFill>
                  <a:srgbClr val="FF0000"/>
                </a:solidFill>
                <a:latin typeface="Trebuchet MS" panose="020B0603020202020204" pitchFamily="34" charset="0"/>
              </a:rPr>
              <a:t>Start -</a:t>
            </a:r>
            <a:r>
              <a:rPr lang="de-DE" sz="1400" b="1" dirty="0">
                <a:latin typeface="Trebuchet MS" panose="020B0603020202020204" pitchFamily="34" charset="0"/>
              </a:rPr>
              <a:t> Der schlaue Hase</a:t>
            </a:r>
          </a:p>
          <a:p>
            <a:pPr>
              <a:lnSpc>
                <a:spcPct val="150000"/>
              </a:lnSpc>
            </a:pPr>
            <a:endParaRPr lang="de-DE" sz="800" dirty="0">
              <a:latin typeface="Trebuchet MS" panose="020B0603020202020204" pitchFamily="34" charset="0"/>
            </a:endParaRPr>
          </a:p>
          <a:p>
            <a:pPr>
              <a:lnSpc>
                <a:spcPct val="150000"/>
              </a:lnSpc>
            </a:pPr>
            <a:r>
              <a:rPr lang="de-DE" sz="1400" dirty="0">
                <a:latin typeface="Trebuchet MS" panose="020B0603020202020204" pitchFamily="34" charset="0"/>
              </a:rPr>
              <a:t>Auf einer kleinen Insel lebten ein Elefant, ein Rhinozeros und ein Hase. Die beiden Großen, der Elefant und das Rhinozeros, ließen dem Hasen keine Ruhe. Er musste tun, was die beiden wollten. Das wurde ihm zu viel und der Hase überlegte, wie er die beiden loswerden könnte.				</a:t>
            </a:r>
            <a:r>
              <a:rPr lang="de-DE" sz="1400" b="1" dirty="0">
                <a:solidFill>
                  <a:schemeClr val="accent1"/>
                </a:solidFill>
                <a:latin typeface="Trebuchet MS" panose="020B0603020202020204" pitchFamily="34" charset="0"/>
              </a:rPr>
              <a:t>50/50</a:t>
            </a:r>
          </a:p>
        </p:txBody>
      </p:sp>
      <p:sp>
        <p:nvSpPr>
          <p:cNvPr id="17" name="Textfeld 16">
            <a:extLst>
              <a:ext uri="{FF2B5EF4-FFF2-40B4-BE49-F238E27FC236}">
                <a16:creationId xmlns:a16="http://schemas.microsoft.com/office/drawing/2014/main" id="{2B72F6AD-5096-4DD0-87CE-BDF007E2B2C6}"/>
              </a:ext>
            </a:extLst>
          </p:cNvPr>
          <p:cNvSpPr txBox="1"/>
          <p:nvPr/>
        </p:nvSpPr>
        <p:spPr>
          <a:xfrm>
            <a:off x="171881" y="3086264"/>
            <a:ext cx="5791597" cy="1991764"/>
          </a:xfrm>
          <a:prstGeom prst="rect">
            <a:avLst/>
          </a:prstGeom>
          <a:solidFill>
            <a:schemeClr val="bg1"/>
          </a:solidFill>
        </p:spPr>
        <p:txBody>
          <a:bodyPr wrap="square" rtlCol="0">
            <a:spAutoFit/>
          </a:bodyPr>
          <a:lstStyle/>
          <a:p>
            <a:pPr>
              <a:lnSpc>
                <a:spcPct val="150000"/>
              </a:lnSpc>
            </a:pPr>
            <a:r>
              <a:rPr lang="de-DE" sz="1400" dirty="0">
                <a:latin typeface="Trebuchet MS" panose="020B0603020202020204" pitchFamily="34" charset="0"/>
              </a:rPr>
              <a:t>Eines Tages hatte er eine Idee. Er flocht aus Lianen ein starkes Seil. Damit lief er an das eine Ende der Insel, wo der Elefant wohnte, und sagte zu ihm: „Guten Tag, Elefant! Lass uns doch mal ausprobieren, wer von uns beiden der Stärkere ist! Wie wäre es mit Seilziehen?“ „Du machst mir Spaß“, sagte der Elefant. „Aber wir können es </a:t>
            </a:r>
          </a:p>
          <a:p>
            <a:pPr>
              <a:lnSpc>
                <a:spcPct val="150000"/>
              </a:lnSpc>
            </a:pPr>
            <a:r>
              <a:rPr lang="de-DE" sz="1400" dirty="0">
                <a:latin typeface="Trebuchet MS" panose="020B0603020202020204" pitchFamily="34" charset="0"/>
              </a:rPr>
              <a:t>ja probieren!“				</a:t>
            </a:r>
            <a:r>
              <a:rPr lang="de-DE" sz="1400" b="1" dirty="0">
                <a:solidFill>
                  <a:schemeClr val="accent1"/>
                </a:solidFill>
                <a:latin typeface="Trebuchet MS" panose="020B0603020202020204" pitchFamily="34" charset="0"/>
              </a:rPr>
              <a:t>63/113</a:t>
            </a:r>
          </a:p>
        </p:txBody>
      </p:sp>
      <p:sp>
        <p:nvSpPr>
          <p:cNvPr id="20" name="Textfeld 19">
            <a:extLst>
              <a:ext uri="{FF2B5EF4-FFF2-40B4-BE49-F238E27FC236}">
                <a16:creationId xmlns:a16="http://schemas.microsoft.com/office/drawing/2014/main" id="{C676868C-6827-421D-945F-02367B28C12E}"/>
              </a:ext>
            </a:extLst>
          </p:cNvPr>
          <p:cNvSpPr txBox="1"/>
          <p:nvPr/>
        </p:nvSpPr>
        <p:spPr>
          <a:xfrm>
            <a:off x="171882" y="5078028"/>
            <a:ext cx="5698832" cy="1022268"/>
          </a:xfrm>
          <a:prstGeom prst="rect">
            <a:avLst/>
          </a:prstGeom>
          <a:noFill/>
        </p:spPr>
        <p:txBody>
          <a:bodyPr wrap="square" rtlCol="0">
            <a:spAutoFit/>
          </a:bodyPr>
          <a:lstStyle/>
          <a:p>
            <a:pPr>
              <a:lnSpc>
                <a:spcPct val="150000"/>
              </a:lnSpc>
            </a:pPr>
            <a:r>
              <a:rPr lang="de-DE" sz="1400" dirty="0">
                <a:latin typeface="Trebuchet MS" panose="020B0603020202020204" pitchFamily="34" charset="0"/>
              </a:rPr>
              <a:t>Der Hase machte das Seil an einem Elefantenbein fest und sagte: „Ich laufe zur Mitte der Insel. Wenn ich dreimal am Seil reiße, fangen wir an zu ziehen!“ „Abgemacht“, sagte der Elefant. </a:t>
            </a:r>
          </a:p>
        </p:txBody>
      </p:sp>
      <p:sp>
        <p:nvSpPr>
          <p:cNvPr id="21" name="Textfeld 20">
            <a:extLst>
              <a:ext uri="{FF2B5EF4-FFF2-40B4-BE49-F238E27FC236}">
                <a16:creationId xmlns:a16="http://schemas.microsoft.com/office/drawing/2014/main" id="{8ED82B0C-1933-4050-B924-84FE12F0DC1D}"/>
              </a:ext>
            </a:extLst>
          </p:cNvPr>
          <p:cNvSpPr txBox="1"/>
          <p:nvPr/>
        </p:nvSpPr>
        <p:spPr>
          <a:xfrm>
            <a:off x="6246706" y="908296"/>
            <a:ext cx="5773413" cy="1345433"/>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de-DE" sz="14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Der Hase lief ans andere Inselende, wo sich das Rhinozeros befand und sagte: „Guten Tag, Rhinozeros! Lass uns doch mal ausprobieren, wer von uns beiden der Stärkere ist! </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de-DE" sz="14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Wie wär es mit Seilziehen?“			</a:t>
            </a:r>
            <a:r>
              <a:rPr lang="de-DE" sz="1400" b="1" dirty="0">
                <a:solidFill>
                  <a:schemeClr val="accent1"/>
                </a:solidFill>
                <a:latin typeface="Trebuchet MS" panose="020B0603020202020204" pitchFamily="34" charset="0"/>
              </a:rPr>
              <a:t>65/178</a:t>
            </a:r>
          </a:p>
        </p:txBody>
      </p:sp>
      <p:sp>
        <p:nvSpPr>
          <p:cNvPr id="22" name="Textfeld 21">
            <a:extLst>
              <a:ext uri="{FF2B5EF4-FFF2-40B4-BE49-F238E27FC236}">
                <a16:creationId xmlns:a16="http://schemas.microsoft.com/office/drawing/2014/main" id="{FA75F082-6026-495F-9839-AA95BDB3C132}"/>
              </a:ext>
            </a:extLst>
          </p:cNvPr>
          <p:cNvSpPr txBox="1"/>
          <p:nvPr/>
        </p:nvSpPr>
        <p:spPr>
          <a:xfrm>
            <a:off x="6246707" y="2250755"/>
            <a:ext cx="5377021" cy="1991764"/>
          </a:xfrm>
          <a:prstGeom prst="rect">
            <a:avLst/>
          </a:prstGeom>
          <a:solidFill>
            <a:schemeClr val="bg1"/>
          </a:solidFill>
        </p:spPr>
        <p:txBody>
          <a:bodyPr wrap="square" rtlCol="0">
            <a:spAutoFit/>
          </a:bodyPr>
          <a:lstStyle/>
          <a:p>
            <a:pPr>
              <a:lnSpc>
                <a:spcPct val="150000"/>
              </a:lnSpc>
            </a:pPr>
            <a:r>
              <a:rPr lang="de-DE" sz="1400" dirty="0">
                <a:latin typeface="Trebuchet MS" panose="020B0603020202020204" pitchFamily="34" charset="0"/>
              </a:rPr>
              <a:t>Erst lachte das Rhinozeros, aber dann band es sich das Seil um das Bein und der Hase lief am Seil entlang zur Inselmitte. Dort riss er dreimal scharf am Seil. Und nun begann ein Ziehen auf Biegen und Brechen. Der Elefant zog und stöhnte, das Rhinozeros zog und keuchte. Beide wunderten sich über die Stärke des Hasen.				</a:t>
            </a:r>
            <a:r>
              <a:rPr lang="de-DE" sz="1400" b="1" dirty="0">
                <a:solidFill>
                  <a:schemeClr val="accent1"/>
                </a:solidFill>
                <a:latin typeface="Trebuchet MS" panose="020B0603020202020204" pitchFamily="34" charset="0"/>
              </a:rPr>
              <a:t>57/233</a:t>
            </a:r>
          </a:p>
        </p:txBody>
      </p:sp>
      <p:sp>
        <p:nvSpPr>
          <p:cNvPr id="23" name="Textfeld 22">
            <a:extLst>
              <a:ext uri="{FF2B5EF4-FFF2-40B4-BE49-F238E27FC236}">
                <a16:creationId xmlns:a16="http://schemas.microsoft.com/office/drawing/2014/main" id="{B1F70A18-3897-4ABA-A5B3-972BE6FBBA15}"/>
              </a:ext>
            </a:extLst>
          </p:cNvPr>
          <p:cNvSpPr txBox="1"/>
          <p:nvPr/>
        </p:nvSpPr>
        <p:spPr>
          <a:xfrm>
            <a:off x="6246707" y="4202572"/>
            <a:ext cx="5945293" cy="2176430"/>
          </a:xfrm>
          <a:prstGeom prst="rect">
            <a:avLst/>
          </a:prstGeom>
          <a:noFill/>
        </p:spPr>
        <p:txBody>
          <a:bodyPr wrap="square" rtlCol="0">
            <a:spAutoFit/>
          </a:bodyPr>
          <a:lstStyle/>
          <a:p>
            <a:pPr>
              <a:lnSpc>
                <a:spcPct val="150000"/>
              </a:lnSpc>
            </a:pPr>
            <a:r>
              <a:rPr lang="de-DE" sz="1400" dirty="0">
                <a:latin typeface="Trebuchet MS" panose="020B0603020202020204" pitchFamily="34" charset="0"/>
              </a:rPr>
              <a:t>Der Hase aber nagte und nagte und nagte, bis das Seil mit einem</a:t>
            </a:r>
          </a:p>
          <a:p>
            <a:pPr>
              <a:lnSpc>
                <a:spcPct val="150000"/>
              </a:lnSpc>
            </a:pPr>
            <a:r>
              <a:rPr lang="de-DE" sz="1400" dirty="0">
                <a:latin typeface="Trebuchet MS" panose="020B0603020202020204" pitchFamily="34" charset="0"/>
              </a:rPr>
              <a:t>Schlag zerriss und beide, der Elefant und das Rhinozeros, mit</a:t>
            </a:r>
          </a:p>
          <a:p>
            <a:pPr>
              <a:lnSpc>
                <a:spcPct val="150000"/>
              </a:lnSpc>
            </a:pPr>
            <a:r>
              <a:rPr lang="de-DE" sz="1400" dirty="0">
                <a:latin typeface="Trebuchet MS" panose="020B0603020202020204" pitchFamily="34" charset="0"/>
              </a:rPr>
              <a:t>einem Platsch ins Meer fielen. Seitdem hatte der Hase vor den </a:t>
            </a:r>
          </a:p>
          <a:p>
            <a:pPr>
              <a:lnSpc>
                <a:spcPct val="150000"/>
              </a:lnSpc>
            </a:pPr>
            <a:r>
              <a:rPr lang="de-DE" sz="1400" dirty="0">
                <a:latin typeface="Trebuchet MS" panose="020B0603020202020204" pitchFamily="34" charset="0"/>
              </a:rPr>
              <a:t>beiden Großen seine Ruhe.</a:t>
            </a:r>
          </a:p>
          <a:p>
            <a:pPr>
              <a:lnSpc>
                <a:spcPct val="150000"/>
              </a:lnSpc>
            </a:pPr>
            <a:endParaRPr lang="de-DE" sz="800" dirty="0">
              <a:latin typeface="Trebuchet MS" panose="020B0603020202020204" pitchFamily="34" charset="0"/>
            </a:endParaRPr>
          </a:p>
          <a:p>
            <a:pPr>
              <a:lnSpc>
                <a:spcPct val="150000"/>
              </a:lnSpc>
            </a:pPr>
            <a:r>
              <a:rPr lang="de-DE" sz="1400" dirty="0">
                <a:latin typeface="Trebuchet MS" panose="020B0603020202020204" pitchFamily="34" charset="0"/>
              </a:rPr>
              <a:t>Afrikanische Tierfabel (</a:t>
            </a:r>
            <a:r>
              <a:rPr lang="de-DE" sz="1400" i="1" dirty="0">
                <a:latin typeface="Trebuchet MS" panose="020B0603020202020204" pitchFamily="34" charset="0"/>
              </a:rPr>
              <a:t>neu erzählt von Hans Baumann</a:t>
            </a:r>
            <a:r>
              <a:rPr lang="de-DE" sz="1400" dirty="0">
                <a:latin typeface="Trebuchet MS" panose="020B0603020202020204" pitchFamily="34" charset="0"/>
              </a:rPr>
              <a:t>)	</a:t>
            </a:r>
            <a:r>
              <a:rPr lang="de-DE" sz="1400" b="1" dirty="0">
                <a:solidFill>
                  <a:schemeClr val="accent1"/>
                </a:solidFill>
                <a:latin typeface="Trebuchet MS" panose="020B0603020202020204" pitchFamily="34" charset="0"/>
              </a:rPr>
              <a:t>45/280</a:t>
            </a:r>
          </a:p>
          <a:p>
            <a:pPr>
              <a:lnSpc>
                <a:spcPct val="150000"/>
              </a:lnSpc>
            </a:pPr>
            <a:r>
              <a:rPr lang="de-DE" sz="1400" dirty="0">
                <a:solidFill>
                  <a:srgbClr val="FF0000"/>
                </a:solidFill>
                <a:latin typeface="Trebuchet MS" panose="020B0603020202020204" pitchFamily="34" charset="0"/>
              </a:rPr>
              <a:t>Ende				</a:t>
            </a:r>
            <a:r>
              <a:rPr lang="de-DE" sz="1400" b="1" dirty="0">
                <a:solidFill>
                  <a:schemeClr val="accent1"/>
                </a:solidFill>
                <a:latin typeface="Trebuchet MS" panose="020B0603020202020204" pitchFamily="34" charset="0"/>
              </a:rPr>
              <a:t>Zeit ___________</a:t>
            </a:r>
          </a:p>
        </p:txBody>
      </p:sp>
      <p:sp>
        <p:nvSpPr>
          <p:cNvPr id="10" name="Textfeld 9">
            <a:extLst>
              <a:ext uri="{FF2B5EF4-FFF2-40B4-BE49-F238E27FC236}">
                <a16:creationId xmlns:a16="http://schemas.microsoft.com/office/drawing/2014/main" id="{2C2C6212-E8AB-40E9-B36B-D95332296299}"/>
              </a:ext>
            </a:extLst>
          </p:cNvPr>
          <p:cNvSpPr txBox="1"/>
          <p:nvPr/>
        </p:nvSpPr>
        <p:spPr>
          <a:xfrm>
            <a:off x="171881" y="86594"/>
            <a:ext cx="9780502" cy="738664"/>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0" lang="de-DE" sz="2800" b="1" i="0" u="none" strike="noStrike" kern="1200" cap="none" spc="0" normalizeH="0" baseline="0" noProof="0" dirty="0">
                <a:ln>
                  <a:noFill/>
                </a:ln>
                <a:effectLst/>
                <a:uLnTx/>
                <a:uFillTx/>
                <a:latin typeface="Trebuchet MS" panose="020B0603020202020204" pitchFamily="34" charset="0"/>
                <a:ea typeface="+mn-ea"/>
                <a:cs typeface="+mn-cs"/>
              </a:rPr>
              <a:t>Erstes Lesen: </a:t>
            </a:r>
            <a:r>
              <a:rPr kumimoji="0" lang="de-DE" sz="2800" b="1" i="0" u="none" strike="noStrike" kern="1200" cap="none" spc="0" normalizeH="0" baseline="0" noProof="0" dirty="0">
                <a:ln>
                  <a:noFill/>
                </a:ln>
                <a:solidFill>
                  <a:srgbClr val="FF0000"/>
                </a:solidFill>
                <a:effectLst/>
                <a:uLnTx/>
                <a:uFillTx/>
                <a:latin typeface="Trebuchet MS" panose="020B0603020202020204" pitchFamily="34" charset="0"/>
                <a:ea typeface="+mn-ea"/>
                <a:cs typeface="+mn-cs"/>
              </a:rPr>
              <a:t>Lesefehler und Geschwindigkeit notieren!</a:t>
            </a:r>
          </a:p>
          <a:p>
            <a:pPr marL="0" marR="0" lvl="0" indent="0" algn="l" defTabSz="914400" rtl="0" eaLnBrk="1" fontAlgn="auto" latinLnBrk="0" hangingPunct="1">
              <a:spcBef>
                <a:spcPts val="0"/>
              </a:spcBef>
              <a:spcAft>
                <a:spcPts val="0"/>
              </a:spcAft>
              <a:buClrTx/>
              <a:buSzTx/>
              <a:buFontTx/>
              <a:buNone/>
              <a:tabLst/>
              <a:defRPr/>
            </a:pPr>
            <a:r>
              <a:rPr lang="de-DE" sz="1400" b="1" dirty="0">
                <a:solidFill>
                  <a:schemeClr val="accent1"/>
                </a:solidFill>
                <a:latin typeface="Trebuchet MS" panose="020B0603020202020204" pitchFamily="34" charset="0"/>
              </a:rPr>
              <a:t>(Anzahl Wörter)</a:t>
            </a:r>
            <a:endParaRPr kumimoji="0" lang="de-DE" sz="1400" b="1" i="0" u="none" strike="noStrike" kern="1200" cap="none" spc="0" normalizeH="0" baseline="0" noProof="0" dirty="0">
              <a:ln>
                <a:noFill/>
              </a:ln>
              <a:solidFill>
                <a:schemeClr val="accent1"/>
              </a:solidFill>
              <a:effectLst/>
              <a:uLnTx/>
              <a:uFillTx/>
              <a:latin typeface="Trebuchet MS" panose="020B0603020202020204" pitchFamily="34" charset="0"/>
              <a:ea typeface="+mn-ea"/>
              <a:cs typeface="+mn-cs"/>
            </a:endParaRPr>
          </a:p>
        </p:txBody>
      </p:sp>
      <p:sp>
        <p:nvSpPr>
          <p:cNvPr id="2" name="Textfeld 1">
            <a:extLst>
              <a:ext uri="{FF2B5EF4-FFF2-40B4-BE49-F238E27FC236}">
                <a16:creationId xmlns:a16="http://schemas.microsoft.com/office/drawing/2014/main" id="{DE30412B-20FB-0DCB-DB7D-52B069994AD1}"/>
              </a:ext>
            </a:extLst>
          </p:cNvPr>
          <p:cNvSpPr txBox="1"/>
          <p:nvPr/>
        </p:nvSpPr>
        <p:spPr>
          <a:xfrm>
            <a:off x="190500" y="6724134"/>
            <a:ext cx="4400564" cy="184666"/>
          </a:xfrm>
          <a:prstGeom prst="rect">
            <a:avLst/>
          </a:prstGeom>
          <a:noFill/>
        </p:spPr>
        <p:txBody>
          <a:bodyPr vert="horz" wrap="none" rtlCol="0">
            <a:spAutoFit/>
          </a:bodyPr>
          <a:lstStyle/>
          <a:p>
            <a:r>
              <a:rPr lang="de-DE" sz="600">
                <a:latin typeface="Trebuchet MS" panose="020B0603020202020204" pitchFamily="34" charset="0"/>
              </a:rPr>
              <a:t>C:\Users\Master\OneDrive\01 Übungsdateien\Am Anfang\Lernstands-Tests\Lesegeschwindigkeit - Klasse 3-4 3.pptx - Seite 9</a:t>
            </a:r>
          </a:p>
        </p:txBody>
      </p:sp>
    </p:spTree>
    <p:extLst>
      <p:ext uri="{BB962C8B-B14F-4D97-AF65-F5344CB8AC3E}">
        <p14:creationId xmlns:p14="http://schemas.microsoft.com/office/powerpoint/2010/main" val="427594897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1889</Words>
  <Application>Microsoft Office PowerPoint</Application>
  <PresentationFormat>Breitbild</PresentationFormat>
  <Paragraphs>119</Paragraphs>
  <Slides>11</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11</vt:i4>
      </vt:variant>
    </vt:vector>
  </HeadingPairs>
  <TitlesOfParts>
    <vt:vector size="16" baseType="lpstr">
      <vt:lpstr>Arial</vt:lpstr>
      <vt:lpstr>Calibri</vt:lpstr>
      <vt:lpstr>Calibri Light</vt:lpstr>
      <vt:lpstr>Trebuchet MS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Siegbert Rudolph</dc:creator>
  <cp:lastModifiedBy>Siegbert Rudolph</cp:lastModifiedBy>
  <cp:revision>4</cp:revision>
  <cp:lastPrinted>2022-03-12T07:47:21Z</cp:lastPrinted>
  <dcterms:created xsi:type="dcterms:W3CDTF">2021-11-11T15:24:47Z</dcterms:created>
  <dcterms:modified xsi:type="dcterms:W3CDTF">2024-03-26T15:48:17Z</dcterms:modified>
</cp:coreProperties>
</file>