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09" autoAdjust="0"/>
    <p:restoredTop sz="94660"/>
  </p:normalViewPr>
  <p:slideViewPr>
    <p:cSldViewPr snapToGrid="0">
      <p:cViewPr>
        <p:scale>
          <a:sx n="73" d="100"/>
          <a:sy n="73" d="100"/>
        </p:scale>
        <p:origin x="40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F063FC3B-D3D2-4F46-90E6-2C33D89BDF40}"/>
    <pc:docChg chg="custSel addSld delSld modSld">
      <pc:chgData name="Siegbert Rudolph" userId="2af4d44886c067cc" providerId="LiveId" clId="{F063FC3B-D3D2-4F46-90E6-2C33D89BDF40}" dt="2023-05-22T08:38:25.572" v="572" actId="1037"/>
      <pc:docMkLst>
        <pc:docMk/>
      </pc:docMkLst>
      <pc:sldChg chg="addSp delSp modSp mod delAnim modAnim">
        <pc:chgData name="Siegbert Rudolph" userId="2af4d44886c067cc" providerId="LiveId" clId="{F063FC3B-D3D2-4F46-90E6-2C33D89BDF40}" dt="2023-05-22T08:31:01.988" v="260"/>
        <pc:sldMkLst>
          <pc:docMk/>
          <pc:sldMk cId="3780582147" sldId="257"/>
        </pc:sldMkLst>
        <pc:spChg chg="ord">
          <ac:chgData name="Siegbert Rudolph" userId="2af4d44886c067cc" providerId="LiveId" clId="{F063FC3B-D3D2-4F46-90E6-2C33D89BDF40}" dt="2023-05-22T08:30:14.924" v="190" actId="166"/>
          <ac:spMkLst>
            <pc:docMk/>
            <pc:sldMk cId="3780582147" sldId="257"/>
            <ac:spMk id="11" creationId="{6D94855E-5C45-297B-64F2-FFA939D7EA2B}"/>
          </ac:spMkLst>
        </pc:spChg>
        <pc:spChg chg="ord">
          <ac:chgData name="Siegbert Rudolph" userId="2af4d44886c067cc" providerId="LiveId" clId="{F063FC3B-D3D2-4F46-90E6-2C33D89BDF40}" dt="2023-05-22T08:30:11.588" v="189" actId="166"/>
          <ac:spMkLst>
            <pc:docMk/>
            <pc:sldMk cId="3780582147" sldId="257"/>
            <ac:spMk id="13" creationId="{B4137656-BD43-6F60-89D4-1CBD4F3E9D36}"/>
          </ac:spMkLst>
        </pc:spChg>
        <pc:spChg chg="ord">
          <ac:chgData name="Siegbert Rudolph" userId="2af4d44886c067cc" providerId="LiveId" clId="{F063FC3B-D3D2-4F46-90E6-2C33D89BDF40}" dt="2023-05-22T08:30:07.771" v="188" actId="166"/>
          <ac:spMkLst>
            <pc:docMk/>
            <pc:sldMk cId="3780582147" sldId="257"/>
            <ac:spMk id="15" creationId="{7F7DAE29-4315-0934-5116-8993D6C02C85}"/>
          </ac:spMkLst>
        </pc:spChg>
        <pc:spChg chg="ord">
          <ac:chgData name="Siegbert Rudolph" userId="2af4d44886c067cc" providerId="LiveId" clId="{F063FC3B-D3D2-4F46-90E6-2C33D89BDF40}" dt="2023-05-22T08:30:35.515" v="196" actId="166"/>
          <ac:spMkLst>
            <pc:docMk/>
            <pc:sldMk cId="3780582147" sldId="257"/>
            <ac:spMk id="17" creationId="{4C9EB509-3E58-3B03-2BD2-C5A419F0FEE4}"/>
          </ac:spMkLst>
        </pc:spChg>
        <pc:spChg chg="mod">
          <ac:chgData name="Siegbert Rudolph" userId="2af4d44886c067cc" providerId="LiveId" clId="{F063FC3B-D3D2-4F46-90E6-2C33D89BDF40}" dt="2023-05-22T08:30:46.898" v="259" actId="1038"/>
          <ac:spMkLst>
            <pc:docMk/>
            <pc:sldMk cId="3780582147" sldId="257"/>
            <ac:spMk id="19" creationId="{86DB34D3-C6A5-A646-9229-6CD0CCB84146}"/>
          </ac:spMkLst>
        </pc:spChg>
        <pc:spChg chg="ord">
          <ac:chgData name="Siegbert Rudolph" userId="2af4d44886c067cc" providerId="LiveId" clId="{F063FC3B-D3D2-4F46-90E6-2C33D89BDF40}" dt="2023-05-22T08:30:18.653" v="191" actId="166"/>
          <ac:spMkLst>
            <pc:docMk/>
            <pc:sldMk cId="3780582147" sldId="257"/>
            <ac:spMk id="23" creationId="{85A84A24-1E84-71DC-D837-3AECEAFAA894}"/>
          </ac:spMkLst>
        </pc:spChg>
        <pc:spChg chg="ord">
          <ac:chgData name="Siegbert Rudolph" userId="2af4d44886c067cc" providerId="LiveId" clId="{F063FC3B-D3D2-4F46-90E6-2C33D89BDF40}" dt="2023-05-22T08:30:04.396" v="187" actId="166"/>
          <ac:spMkLst>
            <pc:docMk/>
            <pc:sldMk cId="3780582147" sldId="257"/>
            <ac:spMk id="27" creationId="{42068C90-50B9-6982-69DC-2C41134685AC}"/>
          </ac:spMkLst>
        </pc:spChg>
        <pc:spChg chg="ord">
          <ac:chgData name="Siegbert Rudolph" userId="2af4d44886c067cc" providerId="LiveId" clId="{F063FC3B-D3D2-4F46-90E6-2C33D89BDF40}" dt="2023-05-22T08:30:22.585" v="192" actId="166"/>
          <ac:spMkLst>
            <pc:docMk/>
            <pc:sldMk cId="3780582147" sldId="257"/>
            <ac:spMk id="31" creationId="{B87DACCA-779B-28DA-ED7A-9EC2C8716B0C}"/>
          </ac:spMkLst>
        </pc:spChg>
        <pc:spChg chg="ord">
          <ac:chgData name="Siegbert Rudolph" userId="2af4d44886c067cc" providerId="LiveId" clId="{F063FC3B-D3D2-4F46-90E6-2C33D89BDF40}" dt="2023-05-22T08:30:29.129" v="194" actId="166"/>
          <ac:spMkLst>
            <pc:docMk/>
            <pc:sldMk cId="3780582147" sldId="257"/>
            <ac:spMk id="35" creationId="{AE09D8D4-98FD-BC31-12D6-81CB73192607}"/>
          </ac:spMkLst>
        </pc:spChg>
        <pc:spChg chg="ord">
          <ac:chgData name="Siegbert Rudolph" userId="2af4d44886c067cc" providerId="LiveId" clId="{F063FC3B-D3D2-4F46-90E6-2C33D89BDF40}" dt="2023-05-22T08:30:26.302" v="193" actId="166"/>
          <ac:spMkLst>
            <pc:docMk/>
            <pc:sldMk cId="3780582147" sldId="257"/>
            <ac:spMk id="39" creationId="{01D29D23-D688-EEAA-9E48-F1A816FC3041}"/>
          </ac:spMkLst>
        </pc:spChg>
        <pc:spChg chg="ord">
          <ac:chgData name="Siegbert Rudolph" userId="2af4d44886c067cc" providerId="LiveId" clId="{F063FC3B-D3D2-4F46-90E6-2C33D89BDF40}" dt="2023-05-22T08:30:32.265" v="195" actId="166"/>
          <ac:spMkLst>
            <pc:docMk/>
            <pc:sldMk cId="3780582147" sldId="257"/>
            <ac:spMk id="43" creationId="{B65CB097-3A47-D01C-E733-FD6E960E767B}"/>
          </ac:spMkLst>
        </pc:spChg>
        <pc:spChg chg="add del mod">
          <ac:chgData name="Siegbert Rudolph" userId="2af4d44886c067cc" providerId="LiveId" clId="{F063FC3B-D3D2-4F46-90E6-2C33D89BDF40}" dt="2023-05-22T08:29:45.651" v="127" actId="478"/>
          <ac:spMkLst>
            <pc:docMk/>
            <pc:sldMk cId="3780582147" sldId="257"/>
            <ac:spMk id="45" creationId="{2321EE34-3AFA-6B2F-E8D1-0DD07F2A87FB}"/>
          </ac:spMkLst>
        </pc:spChg>
        <pc:spChg chg="add del mod">
          <ac:chgData name="Siegbert Rudolph" userId="2af4d44886c067cc" providerId="LiveId" clId="{F063FC3B-D3D2-4F46-90E6-2C33D89BDF40}" dt="2023-05-22T08:29:40.368" v="126" actId="478"/>
          <ac:spMkLst>
            <pc:docMk/>
            <pc:sldMk cId="3780582147" sldId="257"/>
            <ac:spMk id="48" creationId="{19962202-204F-FA73-E7E3-C8B8FFFA88BF}"/>
          </ac:spMkLst>
        </pc:spChg>
        <pc:spChg chg="add del mod">
          <ac:chgData name="Siegbert Rudolph" userId="2af4d44886c067cc" providerId="LiveId" clId="{F063FC3B-D3D2-4F46-90E6-2C33D89BDF40}" dt="2023-05-22T08:29:45.651" v="127" actId="478"/>
          <ac:spMkLst>
            <pc:docMk/>
            <pc:sldMk cId="3780582147" sldId="257"/>
            <ac:spMk id="49" creationId="{3A1602AC-DFA1-A507-E8D1-6ACAAEFB8FB0}"/>
          </ac:spMkLst>
        </pc:spChg>
        <pc:spChg chg="add del mod">
          <ac:chgData name="Siegbert Rudolph" userId="2af4d44886c067cc" providerId="LiveId" clId="{F063FC3B-D3D2-4F46-90E6-2C33D89BDF40}" dt="2023-05-22T08:29:39.455" v="125" actId="478"/>
          <ac:spMkLst>
            <pc:docMk/>
            <pc:sldMk cId="3780582147" sldId="257"/>
            <ac:spMk id="50" creationId="{C5708E4F-6B11-6014-8A69-6E6CD3A9A018}"/>
          </ac:spMkLst>
        </pc:spChg>
        <pc:spChg chg="add mod">
          <ac:chgData name="Siegbert Rudolph" userId="2af4d44886c067cc" providerId="LiveId" clId="{F063FC3B-D3D2-4F46-90E6-2C33D89BDF40}" dt="2023-05-22T08:29:51.141" v="128"/>
          <ac:spMkLst>
            <pc:docMk/>
            <pc:sldMk cId="3780582147" sldId="257"/>
            <ac:spMk id="51" creationId="{EE5B00F9-C718-B623-BAB7-74FA54886DE3}"/>
          </ac:spMkLst>
        </pc:spChg>
        <pc:spChg chg="add mod">
          <ac:chgData name="Siegbert Rudolph" userId="2af4d44886c067cc" providerId="LiveId" clId="{F063FC3B-D3D2-4F46-90E6-2C33D89BDF40}" dt="2023-05-22T08:30:42.098" v="236" actId="14100"/>
          <ac:spMkLst>
            <pc:docMk/>
            <pc:sldMk cId="3780582147" sldId="257"/>
            <ac:spMk id="52" creationId="{BD7CDDCD-1998-A889-7A68-B3E1F372C65E}"/>
          </ac:spMkLst>
        </pc:spChg>
      </pc:sldChg>
      <pc:sldChg chg="addSp modSp mod modAnim">
        <pc:chgData name="Siegbert Rudolph" userId="2af4d44886c067cc" providerId="LiveId" clId="{F063FC3B-D3D2-4F46-90E6-2C33D89BDF40}" dt="2023-05-22T08:38:25.572" v="572" actId="1037"/>
        <pc:sldMkLst>
          <pc:docMk/>
          <pc:sldMk cId="2372461908" sldId="261"/>
        </pc:sldMkLst>
        <pc:spChg chg="ord">
          <ac:chgData name="Siegbert Rudolph" userId="2af4d44886c067cc" providerId="LiveId" clId="{F063FC3B-D3D2-4F46-90E6-2C33D89BDF40}" dt="2023-05-22T08:35:15.760" v="462" actId="166"/>
          <ac:spMkLst>
            <pc:docMk/>
            <pc:sldMk cId="2372461908" sldId="261"/>
            <ac:spMk id="11" creationId="{6D94855E-5C45-297B-64F2-FFA939D7EA2B}"/>
          </ac:spMkLst>
        </pc:spChg>
        <pc:spChg chg="ord">
          <ac:chgData name="Siegbert Rudolph" userId="2af4d44886c067cc" providerId="LiveId" clId="{F063FC3B-D3D2-4F46-90E6-2C33D89BDF40}" dt="2023-05-22T08:35:12.337" v="461" actId="166"/>
          <ac:spMkLst>
            <pc:docMk/>
            <pc:sldMk cId="2372461908" sldId="261"/>
            <ac:spMk id="13" creationId="{B4137656-BD43-6F60-89D4-1CBD4F3E9D36}"/>
          </ac:spMkLst>
        </pc:spChg>
        <pc:spChg chg="ord">
          <ac:chgData name="Siegbert Rudolph" userId="2af4d44886c067cc" providerId="LiveId" clId="{F063FC3B-D3D2-4F46-90E6-2C33D89BDF40}" dt="2023-05-22T08:35:05.400" v="459" actId="166"/>
          <ac:spMkLst>
            <pc:docMk/>
            <pc:sldMk cId="2372461908" sldId="261"/>
            <ac:spMk id="15" creationId="{7F7DAE29-4315-0934-5116-8993D6C02C85}"/>
          </ac:spMkLst>
        </pc:spChg>
        <pc:spChg chg="ord">
          <ac:chgData name="Siegbert Rudolph" userId="2af4d44886c067cc" providerId="LiveId" clId="{F063FC3B-D3D2-4F46-90E6-2C33D89BDF40}" dt="2023-05-22T08:35:08.802" v="460" actId="166"/>
          <ac:spMkLst>
            <pc:docMk/>
            <pc:sldMk cId="2372461908" sldId="261"/>
            <ac:spMk id="17" creationId="{4C9EB509-3E58-3B03-2BD2-C5A419F0FEE4}"/>
          </ac:spMkLst>
        </pc:spChg>
        <pc:spChg chg="mod">
          <ac:chgData name="Siegbert Rudolph" userId="2af4d44886c067cc" providerId="LiveId" clId="{F063FC3B-D3D2-4F46-90E6-2C33D89BDF40}" dt="2023-05-22T08:38:25.572" v="572" actId="1037"/>
          <ac:spMkLst>
            <pc:docMk/>
            <pc:sldMk cId="2372461908" sldId="261"/>
            <ac:spMk id="19" creationId="{86DB34D3-C6A5-A646-9229-6CD0CCB84146}"/>
          </ac:spMkLst>
        </pc:spChg>
        <pc:spChg chg="ord">
          <ac:chgData name="Siegbert Rudolph" userId="2af4d44886c067cc" providerId="LiveId" clId="{F063FC3B-D3D2-4F46-90E6-2C33D89BDF40}" dt="2023-05-22T08:35:18.505" v="463" actId="166"/>
          <ac:spMkLst>
            <pc:docMk/>
            <pc:sldMk cId="2372461908" sldId="261"/>
            <ac:spMk id="23" creationId="{85A84A24-1E84-71DC-D837-3AECEAFAA894}"/>
          </ac:spMkLst>
        </pc:spChg>
        <pc:spChg chg="ord">
          <ac:chgData name="Siegbert Rudolph" userId="2af4d44886c067cc" providerId="LiveId" clId="{F063FC3B-D3D2-4F46-90E6-2C33D89BDF40}" dt="2023-05-22T08:35:36.019" v="468" actId="166"/>
          <ac:spMkLst>
            <pc:docMk/>
            <pc:sldMk cId="2372461908" sldId="261"/>
            <ac:spMk id="27" creationId="{42068C90-50B9-6982-69DC-2C41134685AC}"/>
          </ac:spMkLst>
        </pc:spChg>
        <pc:spChg chg="ord">
          <ac:chgData name="Siegbert Rudolph" userId="2af4d44886c067cc" providerId="LiveId" clId="{F063FC3B-D3D2-4F46-90E6-2C33D89BDF40}" dt="2023-05-22T08:35:21.975" v="464" actId="166"/>
          <ac:spMkLst>
            <pc:docMk/>
            <pc:sldMk cId="2372461908" sldId="261"/>
            <ac:spMk id="31" creationId="{B87DACCA-779B-28DA-ED7A-9EC2C8716B0C}"/>
          </ac:spMkLst>
        </pc:spChg>
        <pc:spChg chg="ord">
          <ac:chgData name="Siegbert Rudolph" userId="2af4d44886c067cc" providerId="LiveId" clId="{F063FC3B-D3D2-4F46-90E6-2C33D89BDF40}" dt="2023-05-22T08:35:30.094" v="466" actId="166"/>
          <ac:spMkLst>
            <pc:docMk/>
            <pc:sldMk cId="2372461908" sldId="261"/>
            <ac:spMk id="35" creationId="{AE09D8D4-98FD-BC31-12D6-81CB73192607}"/>
          </ac:spMkLst>
        </pc:spChg>
        <pc:spChg chg="ord">
          <ac:chgData name="Siegbert Rudolph" userId="2af4d44886c067cc" providerId="LiveId" clId="{F063FC3B-D3D2-4F46-90E6-2C33D89BDF40}" dt="2023-05-22T08:35:26.728" v="465" actId="166"/>
          <ac:spMkLst>
            <pc:docMk/>
            <pc:sldMk cId="2372461908" sldId="261"/>
            <ac:spMk id="39" creationId="{01D29D23-D688-EEAA-9E48-F1A816FC3041}"/>
          </ac:spMkLst>
        </pc:spChg>
        <pc:spChg chg="ord">
          <ac:chgData name="Siegbert Rudolph" userId="2af4d44886c067cc" providerId="LiveId" clId="{F063FC3B-D3D2-4F46-90E6-2C33D89BDF40}" dt="2023-05-22T08:35:32.739" v="467" actId="166"/>
          <ac:spMkLst>
            <pc:docMk/>
            <pc:sldMk cId="2372461908" sldId="261"/>
            <ac:spMk id="43" creationId="{B65CB097-3A47-D01C-E733-FD6E960E767B}"/>
          </ac:spMkLst>
        </pc:spChg>
        <pc:spChg chg="add mod">
          <ac:chgData name="Siegbert Rudolph" userId="2af4d44886c067cc" providerId="LiveId" clId="{F063FC3B-D3D2-4F46-90E6-2C33D89BDF40}" dt="2023-05-22T08:34:54.014" v="410"/>
          <ac:spMkLst>
            <pc:docMk/>
            <pc:sldMk cId="2372461908" sldId="261"/>
            <ac:spMk id="47" creationId="{A0BEC8B0-6AC9-5581-646C-1B71F09B9B33}"/>
          </ac:spMkLst>
        </pc:spChg>
        <pc:spChg chg="add mod">
          <ac:chgData name="Siegbert Rudolph" userId="2af4d44886c067cc" providerId="LiveId" clId="{F063FC3B-D3D2-4F46-90E6-2C33D89BDF40}" dt="2023-05-22T08:35:46.203" v="530" actId="14100"/>
          <ac:spMkLst>
            <pc:docMk/>
            <pc:sldMk cId="2372461908" sldId="261"/>
            <ac:spMk id="49" creationId="{198408F0-9B7F-2D00-929D-F3B3404E4A75}"/>
          </ac:spMkLst>
        </pc:spChg>
      </pc:sldChg>
      <pc:sldChg chg="addSp delSp modSp add del mod delAnim modAnim">
        <pc:chgData name="Siegbert Rudolph" userId="2af4d44886c067cc" providerId="LiveId" clId="{F063FC3B-D3D2-4F46-90E6-2C33D89BDF40}" dt="2023-05-22T08:33:15.834" v="367" actId="47"/>
        <pc:sldMkLst>
          <pc:docMk/>
          <pc:sldMk cId="3855991320" sldId="262"/>
        </pc:sldMkLst>
        <pc:spChg chg="ord">
          <ac:chgData name="Siegbert Rudolph" userId="2af4d44886c067cc" providerId="LiveId" clId="{F063FC3B-D3D2-4F46-90E6-2C33D89BDF40}" dt="2023-05-22T08:32:18.797" v="314" actId="166"/>
          <ac:spMkLst>
            <pc:docMk/>
            <pc:sldMk cId="3855991320" sldId="262"/>
            <ac:spMk id="11" creationId="{6D94855E-5C45-297B-64F2-FFA939D7EA2B}"/>
          </ac:spMkLst>
        </pc:spChg>
        <pc:spChg chg="ord">
          <ac:chgData name="Siegbert Rudolph" userId="2af4d44886c067cc" providerId="LiveId" clId="{F063FC3B-D3D2-4F46-90E6-2C33D89BDF40}" dt="2023-05-22T08:32:15.918" v="313" actId="166"/>
          <ac:spMkLst>
            <pc:docMk/>
            <pc:sldMk cId="3855991320" sldId="262"/>
            <ac:spMk id="13" creationId="{B4137656-BD43-6F60-89D4-1CBD4F3E9D36}"/>
          </ac:spMkLst>
        </pc:spChg>
        <pc:spChg chg="ord">
          <ac:chgData name="Siegbert Rudolph" userId="2af4d44886c067cc" providerId="LiveId" clId="{F063FC3B-D3D2-4F46-90E6-2C33D89BDF40}" dt="2023-05-22T08:32:11.135" v="312" actId="166"/>
          <ac:spMkLst>
            <pc:docMk/>
            <pc:sldMk cId="3855991320" sldId="262"/>
            <ac:spMk id="15" creationId="{7F7DAE29-4315-0934-5116-8993D6C02C85}"/>
          </ac:spMkLst>
        </pc:spChg>
        <pc:spChg chg="ord">
          <ac:chgData name="Siegbert Rudolph" userId="2af4d44886c067cc" providerId="LiveId" clId="{F063FC3B-D3D2-4F46-90E6-2C33D89BDF40}" dt="2023-05-22T08:32:38.330" v="320" actId="166"/>
          <ac:spMkLst>
            <pc:docMk/>
            <pc:sldMk cId="3855991320" sldId="262"/>
            <ac:spMk id="17" creationId="{4C9EB509-3E58-3B03-2BD2-C5A419F0FEE4}"/>
          </ac:spMkLst>
        </pc:spChg>
        <pc:spChg chg="ord">
          <ac:chgData name="Siegbert Rudolph" userId="2af4d44886c067cc" providerId="LiveId" clId="{F063FC3B-D3D2-4F46-90E6-2C33D89BDF40}" dt="2023-05-22T08:32:21.827" v="315" actId="166"/>
          <ac:spMkLst>
            <pc:docMk/>
            <pc:sldMk cId="3855991320" sldId="262"/>
            <ac:spMk id="23" creationId="{85A84A24-1E84-71DC-D837-3AECEAFAA894}"/>
          </ac:spMkLst>
        </pc:spChg>
        <pc:spChg chg="ord">
          <ac:chgData name="Siegbert Rudolph" userId="2af4d44886c067cc" providerId="LiveId" clId="{F063FC3B-D3D2-4F46-90E6-2C33D89BDF40}" dt="2023-05-22T08:32:05.262" v="311" actId="166"/>
          <ac:spMkLst>
            <pc:docMk/>
            <pc:sldMk cId="3855991320" sldId="262"/>
            <ac:spMk id="27" creationId="{42068C90-50B9-6982-69DC-2C41134685AC}"/>
          </ac:spMkLst>
        </pc:spChg>
        <pc:spChg chg="ord">
          <ac:chgData name="Siegbert Rudolph" userId="2af4d44886c067cc" providerId="LiveId" clId="{F063FC3B-D3D2-4F46-90E6-2C33D89BDF40}" dt="2023-05-22T08:32:25.001" v="316" actId="166"/>
          <ac:spMkLst>
            <pc:docMk/>
            <pc:sldMk cId="3855991320" sldId="262"/>
            <ac:spMk id="31" creationId="{B87DACCA-779B-28DA-ED7A-9EC2C8716B0C}"/>
          </ac:spMkLst>
        </pc:spChg>
        <pc:spChg chg="ord">
          <ac:chgData name="Siegbert Rudolph" userId="2af4d44886c067cc" providerId="LiveId" clId="{F063FC3B-D3D2-4F46-90E6-2C33D89BDF40}" dt="2023-05-22T08:32:31.270" v="318" actId="166"/>
          <ac:spMkLst>
            <pc:docMk/>
            <pc:sldMk cId="3855991320" sldId="262"/>
            <ac:spMk id="35" creationId="{AE09D8D4-98FD-BC31-12D6-81CB73192607}"/>
          </ac:spMkLst>
        </pc:spChg>
        <pc:spChg chg="ord">
          <ac:chgData name="Siegbert Rudolph" userId="2af4d44886c067cc" providerId="LiveId" clId="{F063FC3B-D3D2-4F46-90E6-2C33D89BDF40}" dt="2023-05-22T08:32:28.494" v="317" actId="166"/>
          <ac:spMkLst>
            <pc:docMk/>
            <pc:sldMk cId="3855991320" sldId="262"/>
            <ac:spMk id="39" creationId="{01D29D23-D688-EEAA-9E48-F1A816FC3041}"/>
          </ac:spMkLst>
        </pc:spChg>
        <pc:spChg chg="ord">
          <ac:chgData name="Siegbert Rudolph" userId="2af4d44886c067cc" providerId="LiveId" clId="{F063FC3B-D3D2-4F46-90E6-2C33D89BDF40}" dt="2023-05-22T08:32:34.715" v="319" actId="166"/>
          <ac:spMkLst>
            <pc:docMk/>
            <pc:sldMk cId="3855991320" sldId="262"/>
            <ac:spMk id="43" creationId="{B65CB097-3A47-D01C-E733-FD6E960E767B}"/>
          </ac:spMkLst>
        </pc:spChg>
        <pc:spChg chg="del">
          <ac:chgData name="Siegbert Rudolph" userId="2af4d44886c067cc" providerId="LiveId" clId="{F063FC3B-D3D2-4F46-90E6-2C33D89BDF40}" dt="2023-05-22T08:28:27.060" v="4" actId="478"/>
          <ac:spMkLst>
            <pc:docMk/>
            <pc:sldMk cId="3855991320" sldId="262"/>
            <ac:spMk id="45" creationId="{2321EE34-3AFA-6B2F-E8D1-0DD07F2A87FB}"/>
          </ac:spMkLst>
        </pc:spChg>
        <pc:spChg chg="del">
          <ac:chgData name="Siegbert Rudolph" userId="2af4d44886c067cc" providerId="LiveId" clId="{F063FC3B-D3D2-4F46-90E6-2C33D89BDF40}" dt="2023-05-22T08:28:23.411" v="3" actId="478"/>
          <ac:spMkLst>
            <pc:docMk/>
            <pc:sldMk cId="3855991320" sldId="262"/>
            <ac:spMk id="48" creationId="{19962202-204F-FA73-E7E3-C8B8FFFA88BF}"/>
          </ac:spMkLst>
        </pc:spChg>
        <pc:spChg chg="add mod">
          <ac:chgData name="Siegbert Rudolph" userId="2af4d44886c067cc" providerId="LiveId" clId="{F063FC3B-D3D2-4F46-90E6-2C33D89BDF40}" dt="2023-05-22T08:31:46.801" v="261"/>
          <ac:spMkLst>
            <pc:docMk/>
            <pc:sldMk cId="3855991320" sldId="262"/>
            <ac:spMk id="49" creationId="{15EF0891-5E9C-9B0B-1271-B91B9E49BFF9}"/>
          </ac:spMkLst>
        </pc:spChg>
        <pc:spChg chg="add mod">
          <ac:chgData name="Siegbert Rudolph" userId="2af4d44886c067cc" providerId="LiveId" clId="{F063FC3B-D3D2-4F46-90E6-2C33D89BDF40}" dt="2023-05-22T08:32:53.926" v="365" actId="1036"/>
          <ac:spMkLst>
            <pc:docMk/>
            <pc:sldMk cId="3855991320" sldId="262"/>
            <ac:spMk id="50" creationId="{1CEFCFC2-20C5-C6D6-C2A6-C0B09A598D52}"/>
          </ac:spMkLst>
        </pc:spChg>
      </pc:sldChg>
    </pc:docChg>
  </pc:docChgLst>
  <pc:docChgLst>
    <pc:chgData name="Siegbert Rudolph" userId="2af4d44886c067cc" providerId="LiveId" clId="{936480F8-39ED-41CF-94EF-42F4F3685B58}"/>
    <pc:docChg chg="custSel modSld">
      <pc:chgData name="Siegbert Rudolph" userId="2af4d44886c067cc" providerId="LiveId" clId="{936480F8-39ED-41CF-94EF-42F4F3685B58}" dt="2023-02-26T08:01:14.714" v="29" actId="1076"/>
      <pc:docMkLst>
        <pc:docMk/>
      </pc:docMkLst>
      <pc:sldChg chg="delSp modSp mod">
        <pc:chgData name="Siegbert Rudolph" userId="2af4d44886c067cc" providerId="LiveId" clId="{936480F8-39ED-41CF-94EF-42F4F3685B58}" dt="2023-02-26T08:01:14.698" v="5" actId="1076"/>
        <pc:sldMkLst>
          <pc:docMk/>
          <pc:sldMk cId="3618871785" sldId="256"/>
        </pc:sldMkLst>
        <pc:spChg chg="del">
          <ac:chgData name="Siegbert Rudolph" userId="2af4d44886c067cc" providerId="LiveId" clId="{936480F8-39ED-41CF-94EF-42F4F3685B58}" dt="2023-02-26T08:01:14.698" v="0" actId="478"/>
          <ac:spMkLst>
            <pc:docMk/>
            <pc:sldMk cId="3618871785" sldId="256"/>
            <ac:spMk id="3" creationId="{AEDD740F-A182-3427-8490-26FA29759AD3}"/>
          </ac:spMkLst>
        </pc:spChg>
        <pc:spChg chg="mod">
          <ac:chgData name="Siegbert Rudolph" userId="2af4d44886c067cc" providerId="LiveId" clId="{936480F8-39ED-41CF-94EF-42F4F3685B58}" dt="2023-02-26T08:01:14.698" v="5" actId="1076"/>
          <ac:spMkLst>
            <pc:docMk/>
            <pc:sldMk cId="3618871785" sldId="256"/>
            <ac:spMk id="5" creationId="{0B893700-8EE6-F178-19CF-FDAC4CE1747A}"/>
          </ac:spMkLst>
        </pc:spChg>
      </pc:sldChg>
      <pc:sldChg chg="delSp modSp mod">
        <pc:chgData name="Siegbert Rudolph" userId="2af4d44886c067cc" providerId="LiveId" clId="{936480F8-39ED-41CF-94EF-42F4F3685B58}" dt="2023-02-26T08:01:14.698" v="11" actId="1076"/>
        <pc:sldMkLst>
          <pc:docMk/>
          <pc:sldMk cId="3780582147" sldId="257"/>
        </pc:sldMkLst>
        <pc:spChg chg="del">
          <ac:chgData name="Siegbert Rudolph" userId="2af4d44886c067cc" providerId="LiveId" clId="{936480F8-39ED-41CF-94EF-42F4F3685B58}" dt="2023-02-26T08:01:14.698" v="6" actId="478"/>
          <ac:spMkLst>
            <pc:docMk/>
            <pc:sldMk cId="3780582147" sldId="257"/>
            <ac:spMk id="45" creationId="{C7ED5D38-4B9D-54FE-B08F-A2CB8CF1405F}"/>
          </ac:spMkLst>
        </pc:spChg>
        <pc:spChg chg="mod">
          <ac:chgData name="Siegbert Rudolph" userId="2af4d44886c067cc" providerId="LiveId" clId="{936480F8-39ED-41CF-94EF-42F4F3685B58}" dt="2023-02-26T08:01:14.698" v="11" actId="1076"/>
          <ac:spMkLst>
            <pc:docMk/>
            <pc:sldMk cId="3780582147" sldId="257"/>
            <ac:spMk id="46" creationId="{1164BAA9-D83B-7DF4-1BD7-093AD4A17499}"/>
          </ac:spMkLst>
        </pc:spChg>
      </pc:sldChg>
      <pc:sldChg chg="delSp modSp mod">
        <pc:chgData name="Siegbert Rudolph" userId="2af4d44886c067cc" providerId="LiveId" clId="{936480F8-39ED-41CF-94EF-42F4F3685B58}" dt="2023-02-26T08:01:14.714" v="23" actId="1076"/>
        <pc:sldMkLst>
          <pc:docMk/>
          <pc:sldMk cId="116011058" sldId="258"/>
        </pc:sldMkLst>
        <pc:spChg chg="del">
          <ac:chgData name="Siegbert Rudolph" userId="2af4d44886c067cc" providerId="LiveId" clId="{936480F8-39ED-41CF-94EF-42F4F3685B58}" dt="2023-02-26T08:01:14.698" v="18" actId="478"/>
          <ac:spMkLst>
            <pc:docMk/>
            <pc:sldMk cId="116011058" sldId="258"/>
            <ac:spMk id="8" creationId="{753A160E-FE5D-5D22-0AB8-2E187FC59BBC}"/>
          </ac:spMkLst>
        </pc:spChg>
        <pc:spChg chg="mod">
          <ac:chgData name="Siegbert Rudolph" userId="2af4d44886c067cc" providerId="LiveId" clId="{936480F8-39ED-41CF-94EF-42F4F3685B58}" dt="2023-02-26T08:01:14.714" v="23" actId="1076"/>
          <ac:spMkLst>
            <pc:docMk/>
            <pc:sldMk cId="116011058" sldId="258"/>
            <ac:spMk id="9" creationId="{2AF8A0FF-8C0C-D67E-385C-4D600027C65E}"/>
          </ac:spMkLst>
        </pc:spChg>
      </pc:sldChg>
      <pc:sldChg chg="delSp modSp mod">
        <pc:chgData name="Siegbert Rudolph" userId="2af4d44886c067cc" providerId="LiveId" clId="{936480F8-39ED-41CF-94EF-42F4F3685B58}" dt="2023-02-26T08:01:14.714" v="29" actId="1076"/>
        <pc:sldMkLst>
          <pc:docMk/>
          <pc:sldMk cId="1090377438" sldId="260"/>
        </pc:sldMkLst>
        <pc:spChg chg="del">
          <ac:chgData name="Siegbert Rudolph" userId="2af4d44886c067cc" providerId="LiveId" clId="{936480F8-39ED-41CF-94EF-42F4F3685B58}" dt="2023-02-26T08:01:14.714" v="24" actId="478"/>
          <ac:spMkLst>
            <pc:docMk/>
            <pc:sldMk cId="1090377438" sldId="260"/>
            <ac:spMk id="45" creationId="{8DC4D9D9-1AD3-3885-1E88-0C0D51DE85C1}"/>
          </ac:spMkLst>
        </pc:spChg>
        <pc:spChg chg="mod">
          <ac:chgData name="Siegbert Rudolph" userId="2af4d44886c067cc" providerId="LiveId" clId="{936480F8-39ED-41CF-94EF-42F4F3685B58}" dt="2023-02-26T08:01:14.714" v="29" actId="1076"/>
          <ac:spMkLst>
            <pc:docMk/>
            <pc:sldMk cId="1090377438" sldId="260"/>
            <ac:spMk id="47" creationId="{AE4BA9B3-6F63-6889-CF5E-8B8CB4B50BC4}"/>
          </ac:spMkLst>
        </pc:spChg>
      </pc:sldChg>
      <pc:sldChg chg="delSp modSp mod">
        <pc:chgData name="Siegbert Rudolph" userId="2af4d44886c067cc" providerId="LiveId" clId="{936480F8-39ED-41CF-94EF-42F4F3685B58}" dt="2023-02-26T08:01:14.698" v="17" actId="1076"/>
        <pc:sldMkLst>
          <pc:docMk/>
          <pc:sldMk cId="2372461908" sldId="261"/>
        </pc:sldMkLst>
        <pc:spChg chg="del">
          <ac:chgData name="Siegbert Rudolph" userId="2af4d44886c067cc" providerId="LiveId" clId="{936480F8-39ED-41CF-94EF-42F4F3685B58}" dt="2023-02-26T08:01:14.698" v="12" actId="478"/>
          <ac:spMkLst>
            <pc:docMk/>
            <pc:sldMk cId="2372461908" sldId="261"/>
            <ac:spMk id="47" creationId="{44A547A5-035B-957F-4715-66BE3EE6BF4B}"/>
          </ac:spMkLst>
        </pc:spChg>
        <pc:spChg chg="mod">
          <ac:chgData name="Siegbert Rudolph" userId="2af4d44886c067cc" providerId="LiveId" clId="{936480F8-39ED-41CF-94EF-42F4F3685B58}" dt="2023-02-26T08:01:14.698" v="17" actId="1076"/>
          <ac:spMkLst>
            <pc:docMk/>
            <pc:sldMk cId="2372461908" sldId="261"/>
            <ac:spMk id="48" creationId="{FA809E15-08B5-40F2-B76A-0081012269D6}"/>
          </ac:spMkLst>
        </pc:spChg>
      </pc:sldChg>
    </pc:docChg>
  </pc:docChgLst>
  <pc:docChgLst>
    <pc:chgData name="Siegbert Rudolph" userId="2af4d44886c067cc" providerId="LiveId" clId="{9DE7D5F1-4773-4148-8CD6-BF810917B63D}"/>
    <pc:docChg chg="modSld">
      <pc:chgData name="Siegbert Rudolph" userId="2af4d44886c067cc" providerId="LiveId" clId="{9DE7D5F1-4773-4148-8CD6-BF810917B63D}" dt="2022-11-19T12:37:49.973" v="24" actId="1038"/>
      <pc:docMkLst>
        <pc:docMk/>
      </pc:docMkLst>
      <pc:sldChg chg="modSp mod">
        <pc:chgData name="Siegbert Rudolph" userId="2af4d44886c067cc" providerId="LiveId" clId="{9DE7D5F1-4773-4148-8CD6-BF810917B63D}" dt="2022-11-19T12:37:49.973" v="24" actId="1038"/>
        <pc:sldMkLst>
          <pc:docMk/>
          <pc:sldMk cId="2372461908" sldId="261"/>
        </pc:sldMkLst>
        <pc:spChg chg="mod">
          <ac:chgData name="Siegbert Rudolph" userId="2af4d44886c067cc" providerId="LiveId" clId="{9DE7D5F1-4773-4148-8CD6-BF810917B63D}" dt="2022-11-19T12:37:49.973" v="24" actId="1038"/>
          <ac:spMkLst>
            <pc:docMk/>
            <pc:sldMk cId="2372461908" sldId="261"/>
            <ac:spMk id="19" creationId="{86DB34D3-C6A5-A646-9229-6CD0CCB84146}"/>
          </ac:spMkLst>
        </pc:spChg>
      </pc:sldChg>
    </pc:docChg>
  </pc:docChgLst>
  <pc:docChgLst>
    <pc:chgData name="Siegbert Rudolph" userId="2af4d44886c067cc" providerId="LiveId" clId="{CD1100DB-5832-4E5A-9643-A3A1AA3467DB}"/>
    <pc:docChg chg="undo custSel addSld delSld modSld sldOrd">
      <pc:chgData name="Siegbert Rudolph" userId="2af4d44886c067cc" providerId="LiveId" clId="{CD1100DB-5832-4E5A-9643-A3A1AA3467DB}" dt="2022-11-02T12:52:23.341" v="3851" actId="20577"/>
      <pc:docMkLst>
        <pc:docMk/>
      </pc:docMkLst>
      <pc:sldChg chg="addSp modSp mod">
        <pc:chgData name="Siegbert Rudolph" userId="2af4d44886c067cc" providerId="LiveId" clId="{CD1100DB-5832-4E5A-9643-A3A1AA3467DB}" dt="2022-11-02T12:52:23.341" v="3851" actId="20577"/>
        <pc:sldMkLst>
          <pc:docMk/>
          <pc:sldMk cId="3618871785" sldId="256"/>
        </pc:sldMkLst>
        <pc:spChg chg="add mod">
          <ac:chgData name="Siegbert Rudolph" userId="2af4d44886c067cc" providerId="LiveId" clId="{CD1100DB-5832-4E5A-9643-A3A1AA3467DB}" dt="2022-11-02T12:52:23.341" v="3851" actId="20577"/>
          <ac:spMkLst>
            <pc:docMk/>
            <pc:sldMk cId="3618871785" sldId="256"/>
            <ac:spMk id="2" creationId="{93E5D0C4-68E3-3107-3354-D43AD201D571}"/>
          </ac:spMkLst>
        </pc:spChg>
        <pc:spChg chg="mod">
          <ac:chgData name="Siegbert Rudolph" userId="2af4d44886c067cc" providerId="LiveId" clId="{CD1100DB-5832-4E5A-9643-A3A1AA3467DB}" dt="2022-10-31T17:52:28.249" v="3807" actId="1076"/>
          <ac:spMkLst>
            <pc:docMk/>
            <pc:sldMk cId="3618871785" sldId="256"/>
            <ac:spMk id="3" creationId="{AEDD740F-A182-3427-8490-26FA29759AD3}"/>
          </ac:spMkLst>
        </pc:spChg>
        <pc:spChg chg="add mod">
          <ac:chgData name="Siegbert Rudolph" userId="2af4d44886c067cc" providerId="LiveId" clId="{CD1100DB-5832-4E5A-9643-A3A1AA3467DB}" dt="2022-10-31T14:55:47.116" v="318" actId="1038"/>
          <ac:spMkLst>
            <pc:docMk/>
            <pc:sldMk cId="3618871785" sldId="256"/>
            <ac:spMk id="4" creationId="{96CE3699-B671-9294-9C31-A5A7C7778B44}"/>
          </ac:spMkLst>
        </pc:spChg>
      </pc:sldChg>
      <pc:sldChg chg="addSp delSp modSp mod modTransition delAnim modAnim">
        <pc:chgData name="Siegbert Rudolph" userId="2af4d44886c067cc" providerId="LiveId" clId="{CD1100DB-5832-4E5A-9643-A3A1AA3467DB}" dt="2022-10-31T17:52:28.265" v="3812" actId="1076"/>
        <pc:sldMkLst>
          <pc:docMk/>
          <pc:sldMk cId="3780582147" sldId="257"/>
        </pc:sldMkLst>
        <pc:spChg chg="mod">
          <ac:chgData name="Siegbert Rudolph" userId="2af4d44886c067cc" providerId="LiveId" clId="{CD1100DB-5832-4E5A-9643-A3A1AA3467DB}" dt="2022-10-31T16:14:39.840" v="1646" actId="20577"/>
          <ac:spMkLst>
            <pc:docMk/>
            <pc:sldMk cId="3780582147" sldId="257"/>
            <ac:spMk id="2" creationId="{8BDABB6E-222A-7432-43EE-6094F14EFF90}"/>
          </ac:spMkLst>
        </pc:spChg>
        <pc:spChg chg="mod">
          <ac:chgData name="Siegbert Rudolph" userId="2af4d44886c067cc" providerId="LiveId" clId="{CD1100DB-5832-4E5A-9643-A3A1AA3467DB}" dt="2022-10-31T16:22:35.966" v="2889" actId="465"/>
          <ac:spMkLst>
            <pc:docMk/>
            <pc:sldMk cId="3780582147" sldId="257"/>
            <ac:spMk id="3" creationId="{F56DEA47-B2A8-FE6C-D0F8-E1C2B432F662}"/>
          </ac:spMkLst>
        </pc:spChg>
        <pc:spChg chg="mod">
          <ac:chgData name="Siegbert Rudolph" userId="2af4d44886c067cc" providerId="LiveId" clId="{CD1100DB-5832-4E5A-9643-A3A1AA3467DB}" dt="2022-10-31T16:22:35.966" v="2889" actId="465"/>
          <ac:spMkLst>
            <pc:docMk/>
            <pc:sldMk cId="3780582147" sldId="257"/>
            <ac:spMk id="4" creationId="{3B3123CD-BC81-AAA4-0D34-E59B5270C85E}"/>
          </ac:spMkLst>
        </pc:spChg>
        <pc:spChg chg="mod">
          <ac:chgData name="Siegbert Rudolph" userId="2af4d44886c067cc" providerId="LiveId" clId="{CD1100DB-5832-4E5A-9643-A3A1AA3467DB}" dt="2022-10-31T16:22:35.966" v="2889" actId="465"/>
          <ac:spMkLst>
            <pc:docMk/>
            <pc:sldMk cId="3780582147" sldId="257"/>
            <ac:spMk id="5" creationId="{388CDD98-7A0F-0A70-4F35-CDCF35F43B4A}"/>
          </ac:spMkLst>
        </pc:spChg>
        <pc:spChg chg="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6" creationId="{1DBBAA7F-D658-FF98-6879-9C08F26D6BF2}"/>
          </ac:spMkLst>
        </pc:spChg>
        <pc:spChg chg="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7" creationId="{937F305E-3D6E-1365-E202-7911A0CEA638}"/>
          </ac:spMkLst>
        </pc:spChg>
        <pc:spChg chg="mod">
          <ac:chgData name="Siegbert Rudolph" userId="2af4d44886c067cc" providerId="LiveId" clId="{CD1100DB-5832-4E5A-9643-A3A1AA3467DB}" dt="2022-10-31T16:47:04.735" v="3489" actId="1035"/>
          <ac:spMkLst>
            <pc:docMk/>
            <pc:sldMk cId="3780582147" sldId="257"/>
            <ac:spMk id="8" creationId="{04CA2ED8-4866-DA74-2A19-EA20A6A85835}"/>
          </ac:spMkLst>
        </pc:spChg>
        <pc:spChg chg="mod">
          <ac:chgData name="Siegbert Rudolph" userId="2af4d44886c067cc" providerId="LiveId" clId="{CD1100DB-5832-4E5A-9643-A3A1AA3467DB}" dt="2022-10-31T16:47:22.520" v="3581" actId="1035"/>
          <ac:spMkLst>
            <pc:docMk/>
            <pc:sldMk cId="3780582147" sldId="257"/>
            <ac:spMk id="9" creationId="{E103E196-6610-3BB7-0082-604D0EECDA9B}"/>
          </ac:spMkLst>
        </pc:spChg>
        <pc:spChg chg="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10" creationId="{0F1598D8-26F5-8357-F062-92A59BB0A22C}"/>
          </ac:spMkLst>
        </pc:spChg>
        <pc:spChg chg="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11" creationId="{6D94855E-5C45-297B-64F2-FFA939D7EA2B}"/>
          </ac:spMkLst>
        </pc:spChg>
        <pc:spChg chg="mod">
          <ac:chgData name="Siegbert Rudolph" userId="2af4d44886c067cc" providerId="LiveId" clId="{CD1100DB-5832-4E5A-9643-A3A1AA3467DB}" dt="2022-10-31T16:14:15.234" v="1613" actId="465"/>
          <ac:spMkLst>
            <pc:docMk/>
            <pc:sldMk cId="3780582147" sldId="257"/>
            <ac:spMk id="12" creationId="{33703352-C8E9-DEE9-B509-FC61534699C5}"/>
          </ac:spMkLst>
        </pc:spChg>
        <pc:spChg chg="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13" creationId="{B4137656-BD43-6F60-89D4-1CBD4F3E9D36}"/>
          </ac:spMkLst>
        </pc:spChg>
        <pc:spChg chg="mod">
          <ac:chgData name="Siegbert Rudolph" userId="2af4d44886c067cc" providerId="LiveId" clId="{CD1100DB-5832-4E5A-9643-A3A1AA3467DB}" dt="2022-10-31T16:14:15.234" v="1613" actId="465"/>
          <ac:spMkLst>
            <pc:docMk/>
            <pc:sldMk cId="3780582147" sldId="257"/>
            <ac:spMk id="14" creationId="{D5A0323B-FBA0-4E29-9434-8D4FE6FD7CBA}"/>
          </ac:spMkLst>
        </pc:spChg>
        <pc:spChg chg="mod">
          <ac:chgData name="Siegbert Rudolph" userId="2af4d44886c067cc" providerId="LiveId" clId="{CD1100DB-5832-4E5A-9643-A3A1AA3467DB}" dt="2022-10-31T16:47:04.735" v="3489" actId="1035"/>
          <ac:spMkLst>
            <pc:docMk/>
            <pc:sldMk cId="3780582147" sldId="257"/>
            <ac:spMk id="15" creationId="{7F7DAE29-4315-0934-5116-8993D6C02C85}"/>
          </ac:spMkLst>
        </pc:spChg>
        <pc:spChg chg="mod">
          <ac:chgData name="Siegbert Rudolph" userId="2af4d44886c067cc" providerId="LiveId" clId="{CD1100DB-5832-4E5A-9643-A3A1AA3467DB}" dt="2022-10-31T16:47:04.735" v="3489" actId="1035"/>
          <ac:spMkLst>
            <pc:docMk/>
            <pc:sldMk cId="3780582147" sldId="257"/>
            <ac:spMk id="16" creationId="{C501B977-00AE-5AC0-ABC3-53CC815F80E7}"/>
          </ac:spMkLst>
        </pc:spChg>
        <pc:spChg chg="mod">
          <ac:chgData name="Siegbert Rudolph" userId="2af4d44886c067cc" providerId="LiveId" clId="{CD1100DB-5832-4E5A-9643-A3A1AA3467DB}" dt="2022-10-31T16:47:22.520" v="3581" actId="1035"/>
          <ac:spMkLst>
            <pc:docMk/>
            <pc:sldMk cId="3780582147" sldId="257"/>
            <ac:spMk id="17" creationId="{4C9EB509-3E58-3B03-2BD2-C5A419F0FEE4}"/>
          </ac:spMkLst>
        </pc:spChg>
        <pc:spChg chg="mod">
          <ac:chgData name="Siegbert Rudolph" userId="2af4d44886c067cc" providerId="LiveId" clId="{CD1100DB-5832-4E5A-9643-A3A1AA3467DB}" dt="2022-10-31T16:47:22.520" v="3581" actId="1035"/>
          <ac:spMkLst>
            <pc:docMk/>
            <pc:sldMk cId="3780582147" sldId="257"/>
            <ac:spMk id="18" creationId="{6ECED589-D334-83E5-3747-2C4EC4D3E0D1}"/>
          </ac:spMkLst>
        </pc:spChg>
        <pc:spChg chg="mod ord">
          <ac:chgData name="Siegbert Rudolph" userId="2af4d44886c067cc" providerId="LiveId" clId="{CD1100DB-5832-4E5A-9643-A3A1AA3467DB}" dt="2022-10-31T16:21:27.185" v="2791" actId="1076"/>
          <ac:spMkLst>
            <pc:docMk/>
            <pc:sldMk cId="3780582147" sldId="257"/>
            <ac:spMk id="19" creationId="{86DB34D3-C6A5-A646-9229-6CD0CCB84146}"/>
          </ac:spMkLst>
        </pc:spChg>
        <pc:spChg chg="add mod">
          <ac:chgData name="Siegbert Rudolph" userId="2af4d44886c067cc" providerId="LiveId" clId="{CD1100DB-5832-4E5A-9643-A3A1AA3467DB}" dt="2022-10-31T16:22:35.966" v="2889" actId="465"/>
          <ac:spMkLst>
            <pc:docMk/>
            <pc:sldMk cId="3780582147" sldId="257"/>
            <ac:spMk id="20" creationId="{966FB8D0-253F-4C9B-FBC6-CED80CAA03B2}"/>
          </ac:spMkLst>
        </pc:spChg>
        <pc:spChg chg="add mod">
          <ac:chgData name="Siegbert Rudolph" userId="2af4d44886c067cc" providerId="LiveId" clId="{CD1100DB-5832-4E5A-9643-A3A1AA3467DB}" dt="2022-10-31T14:56:38.535" v="354" actId="207"/>
          <ac:spMkLst>
            <pc:docMk/>
            <pc:sldMk cId="3780582147" sldId="257"/>
            <ac:spMk id="21" creationId="{9455249F-3E14-51A2-8E46-C043A058ED9D}"/>
          </ac:spMkLst>
        </pc:spChg>
        <pc:spChg chg="add 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22" creationId="{764D3485-4C1A-825E-0B18-6B6F97061121}"/>
          </ac:spMkLst>
        </pc:spChg>
        <pc:spChg chg="add 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23" creationId="{85A84A24-1E84-71DC-D837-3AECEAFAA894}"/>
          </ac:spMkLst>
        </pc:spChg>
        <pc:spChg chg="add mod">
          <ac:chgData name="Siegbert Rudolph" userId="2af4d44886c067cc" providerId="LiveId" clId="{CD1100DB-5832-4E5A-9643-A3A1AA3467DB}" dt="2022-10-31T16:14:15.234" v="1613" actId="465"/>
          <ac:spMkLst>
            <pc:docMk/>
            <pc:sldMk cId="3780582147" sldId="257"/>
            <ac:spMk id="24" creationId="{C97557BD-0FA2-A408-AD23-55116FAF322A}"/>
          </ac:spMkLst>
        </pc:spChg>
        <pc:spChg chg="add mod">
          <ac:chgData name="Siegbert Rudolph" userId="2af4d44886c067cc" providerId="LiveId" clId="{CD1100DB-5832-4E5A-9643-A3A1AA3467DB}" dt="2022-10-31T16:22:35.966" v="2889" actId="465"/>
          <ac:spMkLst>
            <pc:docMk/>
            <pc:sldMk cId="3780582147" sldId="257"/>
            <ac:spMk id="25" creationId="{33C8D641-BD9D-F140-B53B-EE8B36592EE4}"/>
          </ac:spMkLst>
        </pc:spChg>
        <pc:spChg chg="add mod">
          <ac:chgData name="Siegbert Rudolph" userId="2af4d44886c067cc" providerId="LiveId" clId="{CD1100DB-5832-4E5A-9643-A3A1AA3467DB}" dt="2022-10-31T16:47:04.735" v="3489" actId="1035"/>
          <ac:spMkLst>
            <pc:docMk/>
            <pc:sldMk cId="3780582147" sldId="257"/>
            <ac:spMk id="26" creationId="{C479E2E6-4A04-8A07-5E04-014663FFD8AC}"/>
          </ac:spMkLst>
        </pc:spChg>
        <pc:spChg chg="add mod">
          <ac:chgData name="Siegbert Rudolph" userId="2af4d44886c067cc" providerId="LiveId" clId="{CD1100DB-5832-4E5A-9643-A3A1AA3467DB}" dt="2022-10-31T16:47:04.735" v="3489" actId="1035"/>
          <ac:spMkLst>
            <pc:docMk/>
            <pc:sldMk cId="3780582147" sldId="257"/>
            <ac:spMk id="27" creationId="{42068C90-50B9-6982-69DC-2C41134685AC}"/>
          </ac:spMkLst>
        </pc:spChg>
        <pc:spChg chg="add mod">
          <ac:chgData name="Siegbert Rudolph" userId="2af4d44886c067cc" providerId="LiveId" clId="{CD1100DB-5832-4E5A-9643-A3A1AA3467DB}" dt="2022-10-31T16:47:04.735" v="3489" actId="1035"/>
          <ac:spMkLst>
            <pc:docMk/>
            <pc:sldMk cId="3780582147" sldId="257"/>
            <ac:spMk id="28" creationId="{5EDDAC51-1A49-8E13-1115-A1BA836EB3F1}"/>
          </ac:spMkLst>
        </pc:spChg>
        <pc:spChg chg="add mod">
          <ac:chgData name="Siegbert Rudolph" userId="2af4d44886c067cc" providerId="LiveId" clId="{CD1100DB-5832-4E5A-9643-A3A1AA3467DB}" dt="2022-10-31T16:22:35.966" v="2889" actId="465"/>
          <ac:spMkLst>
            <pc:docMk/>
            <pc:sldMk cId="3780582147" sldId="257"/>
            <ac:spMk id="29" creationId="{10F968D2-30B1-72FC-41D9-68F0BC5C67F8}"/>
          </ac:spMkLst>
        </pc:spChg>
        <pc:spChg chg="add 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30" creationId="{CF74FC11-17D1-3103-97EC-F4739E04AB5B}"/>
          </ac:spMkLst>
        </pc:spChg>
        <pc:spChg chg="add 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31" creationId="{B87DACCA-779B-28DA-ED7A-9EC2C8716B0C}"/>
          </ac:spMkLst>
        </pc:spChg>
        <pc:spChg chg="add mod">
          <ac:chgData name="Siegbert Rudolph" userId="2af4d44886c067cc" providerId="LiveId" clId="{CD1100DB-5832-4E5A-9643-A3A1AA3467DB}" dt="2022-10-31T16:14:15.234" v="1613" actId="465"/>
          <ac:spMkLst>
            <pc:docMk/>
            <pc:sldMk cId="3780582147" sldId="257"/>
            <ac:spMk id="32" creationId="{6F1B3767-830C-3AEC-8A54-ECD95E39C91D}"/>
          </ac:spMkLst>
        </pc:spChg>
        <pc:spChg chg="add mod">
          <ac:chgData name="Siegbert Rudolph" userId="2af4d44886c067cc" providerId="LiveId" clId="{CD1100DB-5832-4E5A-9643-A3A1AA3467DB}" dt="2022-10-31T16:22:35.966" v="2889" actId="465"/>
          <ac:spMkLst>
            <pc:docMk/>
            <pc:sldMk cId="3780582147" sldId="257"/>
            <ac:spMk id="33" creationId="{7B2C37F5-39FC-CCB7-C262-CDF984F42D48}"/>
          </ac:spMkLst>
        </pc:spChg>
        <pc:spChg chg="add 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34" creationId="{8ADC184A-A33C-7AEF-AAC3-32C85C415DCF}"/>
          </ac:spMkLst>
        </pc:spChg>
        <pc:spChg chg="add 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35" creationId="{AE09D8D4-98FD-BC31-12D6-81CB73192607}"/>
          </ac:spMkLst>
        </pc:spChg>
        <pc:spChg chg="add mod">
          <ac:chgData name="Siegbert Rudolph" userId="2af4d44886c067cc" providerId="LiveId" clId="{CD1100DB-5832-4E5A-9643-A3A1AA3467DB}" dt="2022-10-31T16:14:15.234" v="1613" actId="465"/>
          <ac:spMkLst>
            <pc:docMk/>
            <pc:sldMk cId="3780582147" sldId="257"/>
            <ac:spMk id="36" creationId="{EBBE4A22-E02E-2DB2-1A18-A01928809D10}"/>
          </ac:spMkLst>
        </pc:spChg>
        <pc:spChg chg="add mod">
          <ac:chgData name="Siegbert Rudolph" userId="2af4d44886c067cc" providerId="LiveId" clId="{CD1100DB-5832-4E5A-9643-A3A1AA3467DB}" dt="2022-10-31T16:22:35.966" v="2889" actId="465"/>
          <ac:spMkLst>
            <pc:docMk/>
            <pc:sldMk cId="3780582147" sldId="257"/>
            <ac:spMk id="37" creationId="{63CAEAE1-3B1C-EEC5-25AE-6B274C12091D}"/>
          </ac:spMkLst>
        </pc:spChg>
        <pc:spChg chg="add 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38" creationId="{5036604B-807E-D8E4-02A4-595569821C77}"/>
          </ac:spMkLst>
        </pc:spChg>
        <pc:spChg chg="add mod">
          <ac:chgData name="Siegbert Rudolph" userId="2af4d44886c067cc" providerId="LiveId" clId="{CD1100DB-5832-4E5A-9643-A3A1AA3467DB}" dt="2022-10-31T16:22:22.654" v="2888" actId="1038"/>
          <ac:spMkLst>
            <pc:docMk/>
            <pc:sldMk cId="3780582147" sldId="257"/>
            <ac:spMk id="39" creationId="{01D29D23-D688-EEAA-9E48-F1A816FC3041}"/>
          </ac:spMkLst>
        </pc:spChg>
        <pc:spChg chg="add mod">
          <ac:chgData name="Siegbert Rudolph" userId="2af4d44886c067cc" providerId="LiveId" clId="{CD1100DB-5832-4E5A-9643-A3A1AA3467DB}" dt="2022-10-31T16:14:15.234" v="1613" actId="465"/>
          <ac:spMkLst>
            <pc:docMk/>
            <pc:sldMk cId="3780582147" sldId="257"/>
            <ac:spMk id="40" creationId="{34F4E917-04E0-1458-5A30-51A78A5CC2DA}"/>
          </ac:spMkLst>
        </pc:spChg>
        <pc:spChg chg="add mod">
          <ac:chgData name="Siegbert Rudolph" userId="2af4d44886c067cc" providerId="LiveId" clId="{CD1100DB-5832-4E5A-9643-A3A1AA3467DB}" dt="2022-10-31T16:19:04.593" v="2022" actId="20577"/>
          <ac:spMkLst>
            <pc:docMk/>
            <pc:sldMk cId="3780582147" sldId="257"/>
            <ac:spMk id="41" creationId="{1F5CA25F-C810-976A-B57D-C576486EB93E}"/>
          </ac:spMkLst>
        </pc:spChg>
        <pc:spChg chg="add mod">
          <ac:chgData name="Siegbert Rudolph" userId="2af4d44886c067cc" providerId="LiveId" clId="{CD1100DB-5832-4E5A-9643-A3A1AA3467DB}" dt="2022-10-31T16:47:22.520" v="3581" actId="1035"/>
          <ac:spMkLst>
            <pc:docMk/>
            <pc:sldMk cId="3780582147" sldId="257"/>
            <ac:spMk id="42" creationId="{4B9FF758-DE2C-9FDD-88B0-60AB9B38B195}"/>
          </ac:spMkLst>
        </pc:spChg>
        <pc:spChg chg="add mod">
          <ac:chgData name="Siegbert Rudolph" userId="2af4d44886c067cc" providerId="LiveId" clId="{CD1100DB-5832-4E5A-9643-A3A1AA3467DB}" dt="2022-10-31T16:47:22.520" v="3581" actId="1035"/>
          <ac:spMkLst>
            <pc:docMk/>
            <pc:sldMk cId="3780582147" sldId="257"/>
            <ac:spMk id="43" creationId="{B65CB097-3A47-D01C-E733-FD6E960E767B}"/>
          </ac:spMkLst>
        </pc:spChg>
        <pc:spChg chg="add mod">
          <ac:chgData name="Siegbert Rudolph" userId="2af4d44886c067cc" providerId="LiveId" clId="{CD1100DB-5832-4E5A-9643-A3A1AA3467DB}" dt="2022-10-31T16:47:22.520" v="3581" actId="1035"/>
          <ac:spMkLst>
            <pc:docMk/>
            <pc:sldMk cId="3780582147" sldId="257"/>
            <ac:spMk id="44" creationId="{86ACA3D3-E033-DDC8-4194-F2742F18A4D4}"/>
          </ac:spMkLst>
        </pc:spChg>
        <pc:spChg chg="add del mod">
          <ac:chgData name="Siegbert Rudolph" userId="2af4d44886c067cc" providerId="LiveId" clId="{CD1100DB-5832-4E5A-9643-A3A1AA3467DB}" dt="2022-10-31T16:27:45.250" v="2895" actId="478"/>
          <ac:spMkLst>
            <pc:docMk/>
            <pc:sldMk cId="3780582147" sldId="257"/>
            <ac:spMk id="45" creationId="{8D433E26-5DA8-F3CD-8190-F0AA3705AF0B}"/>
          </ac:spMkLst>
        </pc:spChg>
        <pc:spChg chg="mod">
          <ac:chgData name="Siegbert Rudolph" userId="2af4d44886c067cc" providerId="LiveId" clId="{CD1100DB-5832-4E5A-9643-A3A1AA3467DB}" dt="2022-10-31T17:52:28.265" v="3812" actId="1076"/>
          <ac:spMkLst>
            <pc:docMk/>
            <pc:sldMk cId="3780582147" sldId="257"/>
            <ac:spMk id="45" creationId="{C7ED5D38-4B9D-54FE-B08F-A2CB8CF1405F}"/>
          </ac:spMkLst>
        </pc:spChg>
        <pc:spChg chg="add del mod">
          <ac:chgData name="Siegbert Rudolph" userId="2af4d44886c067cc" providerId="LiveId" clId="{CD1100DB-5832-4E5A-9643-A3A1AA3467DB}" dt="2022-10-31T16:27:34.448" v="2894" actId="478"/>
          <ac:spMkLst>
            <pc:docMk/>
            <pc:sldMk cId="3780582147" sldId="257"/>
            <ac:spMk id="46" creationId="{12C13F70-66E0-B9A6-75C0-A26422E0F0D3}"/>
          </ac:spMkLst>
        </pc:spChg>
        <pc:spChg chg="add mod">
          <ac:chgData name="Siegbert Rudolph" userId="2af4d44886c067cc" providerId="LiveId" clId="{CD1100DB-5832-4E5A-9643-A3A1AA3467DB}" dt="2022-10-31T16:48:31.648" v="3653" actId="1035"/>
          <ac:spMkLst>
            <pc:docMk/>
            <pc:sldMk cId="3780582147" sldId="257"/>
            <ac:spMk id="47" creationId="{3DBE4036-3BA8-8D8C-867A-B2C476FD51AC}"/>
          </ac:spMkLst>
        </pc:spChg>
        <pc:cxnChg chg="del">
          <ac:chgData name="Siegbert Rudolph" userId="2af4d44886c067cc" providerId="LiveId" clId="{CD1100DB-5832-4E5A-9643-A3A1AA3467DB}" dt="2022-10-31T13:17:34.955" v="9" actId="478"/>
          <ac:cxnSpMkLst>
            <pc:docMk/>
            <pc:sldMk cId="3780582147" sldId="257"/>
            <ac:cxnSpMk id="20" creationId="{E0B9A6B7-98F3-2958-AB9E-DB54FC61C306}"/>
          </ac:cxnSpMkLst>
        </pc:cxnChg>
      </pc:sldChg>
      <pc:sldChg chg="addSp modSp mod modAnim">
        <pc:chgData name="Siegbert Rudolph" userId="2af4d44886c067cc" providerId="LiveId" clId="{CD1100DB-5832-4E5A-9643-A3A1AA3467DB}" dt="2022-10-31T17:52:28.265" v="3822" actId="1076"/>
        <pc:sldMkLst>
          <pc:docMk/>
          <pc:sldMk cId="116011058" sldId="258"/>
        </pc:sldMkLst>
        <pc:spChg chg="add mod">
          <ac:chgData name="Siegbert Rudolph" userId="2af4d44886c067cc" providerId="LiveId" clId="{CD1100DB-5832-4E5A-9643-A3A1AA3467DB}" dt="2022-10-31T16:48:43.005" v="3655"/>
          <ac:spMkLst>
            <pc:docMk/>
            <pc:sldMk cId="116011058" sldId="258"/>
            <ac:spMk id="2" creationId="{0268BC7B-7D4C-CDB4-C304-01448F2C7D0E}"/>
          </ac:spMkLst>
        </pc:spChg>
        <pc:spChg chg="add mod">
          <ac:chgData name="Siegbert Rudolph" userId="2af4d44886c067cc" providerId="LiveId" clId="{CD1100DB-5832-4E5A-9643-A3A1AA3467DB}" dt="2022-10-31T16:49:06.536" v="3680" actId="1038"/>
          <ac:spMkLst>
            <pc:docMk/>
            <pc:sldMk cId="116011058" sldId="258"/>
            <ac:spMk id="5" creationId="{5EB7A376-2D11-1A52-C442-1DCA7B3C8A41}"/>
          </ac:spMkLst>
        </pc:spChg>
        <pc:spChg chg="add mod">
          <ac:chgData name="Siegbert Rudolph" userId="2af4d44886c067cc" providerId="LiveId" clId="{CD1100DB-5832-4E5A-9643-A3A1AA3467DB}" dt="2022-10-31T16:49:15.829" v="3681"/>
          <ac:spMkLst>
            <pc:docMk/>
            <pc:sldMk cId="116011058" sldId="258"/>
            <ac:spMk id="6" creationId="{EB491D90-777A-E03D-E5E0-EA39346E22DB}"/>
          </ac:spMkLst>
        </pc:spChg>
        <pc:spChg chg="add mod">
          <ac:chgData name="Siegbert Rudolph" userId="2af4d44886c067cc" providerId="LiveId" clId="{CD1100DB-5832-4E5A-9643-A3A1AA3467DB}" dt="2022-10-31T16:49:49.373" v="3692" actId="1037"/>
          <ac:spMkLst>
            <pc:docMk/>
            <pc:sldMk cId="116011058" sldId="258"/>
            <ac:spMk id="7" creationId="{F3CB86E3-8303-C004-D8BD-08663E40466D}"/>
          </ac:spMkLst>
        </pc:spChg>
        <pc:spChg chg="mod">
          <ac:chgData name="Siegbert Rudolph" userId="2af4d44886c067cc" providerId="LiveId" clId="{CD1100DB-5832-4E5A-9643-A3A1AA3467DB}" dt="2022-10-31T17:52:28.265" v="3822" actId="1076"/>
          <ac:spMkLst>
            <pc:docMk/>
            <pc:sldMk cId="116011058" sldId="258"/>
            <ac:spMk id="8" creationId="{753A160E-FE5D-5D22-0AB8-2E187FC59BBC}"/>
          </ac:spMkLst>
        </pc:spChg>
        <pc:picChg chg="add mod">
          <ac:chgData name="Siegbert Rudolph" userId="2af4d44886c067cc" providerId="LiveId" clId="{CD1100DB-5832-4E5A-9643-A3A1AA3467DB}" dt="2022-10-31T16:49:06.536" v="3680" actId="1038"/>
          <ac:picMkLst>
            <pc:docMk/>
            <pc:sldMk cId="116011058" sldId="258"/>
            <ac:picMk id="3" creationId="{A88868C8-4365-C398-A174-DE26C607272C}"/>
          </ac:picMkLst>
        </pc:picChg>
        <pc:picChg chg="add mod">
          <ac:chgData name="Siegbert Rudolph" userId="2af4d44886c067cc" providerId="LiveId" clId="{CD1100DB-5832-4E5A-9643-A3A1AA3467DB}" dt="2022-10-31T16:49:06.536" v="3680" actId="1038"/>
          <ac:picMkLst>
            <pc:docMk/>
            <pc:sldMk cId="116011058" sldId="258"/>
            <ac:picMk id="4" creationId="{44EDB3FB-DB11-8B31-AF77-6D331E9077E6}"/>
          </ac:picMkLst>
        </pc:picChg>
      </pc:sldChg>
      <pc:sldChg chg="add del ord">
        <pc:chgData name="Siegbert Rudolph" userId="2af4d44886c067cc" providerId="LiveId" clId="{CD1100DB-5832-4E5A-9643-A3A1AA3467DB}" dt="2022-10-31T16:14:22.415" v="1615" actId="47"/>
        <pc:sldMkLst>
          <pc:docMk/>
          <pc:sldMk cId="1934717731" sldId="259"/>
        </pc:sldMkLst>
      </pc:sldChg>
      <pc:sldChg chg="delSp modSp add mod ord modAnim">
        <pc:chgData name="Siegbert Rudolph" userId="2af4d44886c067cc" providerId="LiveId" clId="{CD1100DB-5832-4E5A-9643-A3A1AA3467DB}" dt="2022-10-31T17:52:28.265" v="3827" actId="1076"/>
        <pc:sldMkLst>
          <pc:docMk/>
          <pc:sldMk cId="1090377438" sldId="260"/>
        </pc:sldMkLst>
        <pc:spChg chg="mod">
          <ac:chgData name="Siegbert Rudolph" userId="2af4d44886c067cc" providerId="LiveId" clId="{CD1100DB-5832-4E5A-9643-A3A1AA3467DB}" dt="2022-10-31T16:24:43.985" v="2890" actId="465"/>
          <ac:spMkLst>
            <pc:docMk/>
            <pc:sldMk cId="1090377438" sldId="260"/>
            <ac:spMk id="3" creationId="{F56DEA47-B2A8-FE6C-D0F8-E1C2B432F662}"/>
          </ac:spMkLst>
        </pc:spChg>
        <pc:spChg chg="mod">
          <ac:chgData name="Siegbert Rudolph" userId="2af4d44886c067cc" providerId="LiveId" clId="{CD1100DB-5832-4E5A-9643-A3A1AA3467DB}" dt="2022-10-31T16:24:43.985" v="2890" actId="465"/>
          <ac:spMkLst>
            <pc:docMk/>
            <pc:sldMk cId="1090377438" sldId="260"/>
            <ac:spMk id="4" creationId="{3B3123CD-BC81-AAA4-0D34-E59B5270C85E}"/>
          </ac:spMkLst>
        </pc:spChg>
        <pc:spChg chg="mod">
          <ac:chgData name="Siegbert Rudolph" userId="2af4d44886c067cc" providerId="LiveId" clId="{CD1100DB-5832-4E5A-9643-A3A1AA3467DB}" dt="2022-10-31T16:24:43.985" v="2890" actId="465"/>
          <ac:spMkLst>
            <pc:docMk/>
            <pc:sldMk cId="1090377438" sldId="260"/>
            <ac:spMk id="5" creationId="{388CDD98-7A0F-0A70-4F35-CDCF35F43B4A}"/>
          </ac:spMkLst>
        </pc:spChg>
        <pc:spChg chg="mod">
          <ac:chgData name="Siegbert Rudolph" userId="2af4d44886c067cc" providerId="LiveId" clId="{CD1100DB-5832-4E5A-9643-A3A1AA3467DB}" dt="2022-10-31T16:24:43.985" v="2890" actId="465"/>
          <ac:spMkLst>
            <pc:docMk/>
            <pc:sldMk cId="1090377438" sldId="260"/>
            <ac:spMk id="20" creationId="{966FB8D0-253F-4C9B-FBC6-CED80CAA03B2}"/>
          </ac:spMkLst>
        </pc:spChg>
        <pc:spChg chg="mod">
          <ac:chgData name="Siegbert Rudolph" userId="2af4d44886c067cc" providerId="LiveId" clId="{CD1100DB-5832-4E5A-9643-A3A1AA3467DB}" dt="2022-10-31T16:24:43.985" v="2890" actId="465"/>
          <ac:spMkLst>
            <pc:docMk/>
            <pc:sldMk cId="1090377438" sldId="260"/>
            <ac:spMk id="25" creationId="{33C8D641-BD9D-F140-B53B-EE8B36592EE4}"/>
          </ac:spMkLst>
        </pc:spChg>
        <pc:spChg chg="mod">
          <ac:chgData name="Siegbert Rudolph" userId="2af4d44886c067cc" providerId="LiveId" clId="{CD1100DB-5832-4E5A-9643-A3A1AA3467DB}" dt="2022-10-31T16:24:43.985" v="2890" actId="465"/>
          <ac:spMkLst>
            <pc:docMk/>
            <pc:sldMk cId="1090377438" sldId="260"/>
            <ac:spMk id="29" creationId="{10F968D2-30B1-72FC-41D9-68F0BC5C67F8}"/>
          </ac:spMkLst>
        </pc:spChg>
        <pc:spChg chg="mod">
          <ac:chgData name="Siegbert Rudolph" userId="2af4d44886c067cc" providerId="LiveId" clId="{CD1100DB-5832-4E5A-9643-A3A1AA3467DB}" dt="2022-10-31T16:24:43.985" v="2890" actId="465"/>
          <ac:spMkLst>
            <pc:docMk/>
            <pc:sldMk cId="1090377438" sldId="260"/>
            <ac:spMk id="33" creationId="{7B2C37F5-39FC-CCB7-C262-CDF984F42D48}"/>
          </ac:spMkLst>
        </pc:spChg>
        <pc:spChg chg="mod">
          <ac:chgData name="Siegbert Rudolph" userId="2af4d44886c067cc" providerId="LiveId" clId="{CD1100DB-5832-4E5A-9643-A3A1AA3467DB}" dt="2022-10-31T16:24:43.985" v="2890" actId="465"/>
          <ac:spMkLst>
            <pc:docMk/>
            <pc:sldMk cId="1090377438" sldId="260"/>
            <ac:spMk id="37" creationId="{63CAEAE1-3B1C-EEC5-25AE-6B274C12091D}"/>
          </ac:spMkLst>
        </pc:spChg>
        <pc:spChg chg="del">
          <ac:chgData name="Siegbert Rudolph" userId="2af4d44886c067cc" providerId="LiveId" clId="{CD1100DB-5832-4E5A-9643-A3A1AA3467DB}" dt="2022-10-31T16:27:53.670" v="2896" actId="478"/>
          <ac:spMkLst>
            <pc:docMk/>
            <pc:sldMk cId="1090377438" sldId="260"/>
            <ac:spMk id="45" creationId="{8D433E26-5DA8-F3CD-8190-F0AA3705AF0B}"/>
          </ac:spMkLst>
        </pc:spChg>
        <pc:spChg chg="mod">
          <ac:chgData name="Siegbert Rudolph" userId="2af4d44886c067cc" providerId="LiveId" clId="{CD1100DB-5832-4E5A-9643-A3A1AA3467DB}" dt="2022-10-31T17:52:28.265" v="3827" actId="1076"/>
          <ac:spMkLst>
            <pc:docMk/>
            <pc:sldMk cId="1090377438" sldId="260"/>
            <ac:spMk id="45" creationId="{8DC4D9D9-1AD3-3885-1E88-0C0D51DE85C1}"/>
          </ac:spMkLst>
        </pc:spChg>
      </pc:sldChg>
      <pc:sldChg chg="addSp modSp add mod ord modAnim">
        <pc:chgData name="Siegbert Rudolph" userId="2af4d44886c067cc" providerId="LiveId" clId="{CD1100DB-5832-4E5A-9643-A3A1AA3467DB}" dt="2022-10-31T17:52:28.265" v="3817" actId="1076"/>
        <pc:sldMkLst>
          <pc:docMk/>
          <pc:sldMk cId="2372461908" sldId="261"/>
        </pc:sldMkLst>
        <pc:spChg chg="mod">
          <ac:chgData name="Siegbert Rudolph" userId="2af4d44886c067cc" providerId="LiveId" clId="{CD1100DB-5832-4E5A-9643-A3A1AA3467DB}" dt="2022-10-31T16:30:15.423" v="2931" actId="20577"/>
          <ac:spMkLst>
            <pc:docMk/>
            <pc:sldMk cId="2372461908" sldId="261"/>
            <ac:spMk id="2" creationId="{8BDABB6E-222A-7432-43EE-6094F14EFF90}"/>
          </ac:spMkLst>
        </pc:spChg>
        <pc:spChg chg="mod">
          <ac:chgData name="Siegbert Rudolph" userId="2af4d44886c067cc" providerId="LiveId" clId="{CD1100DB-5832-4E5A-9643-A3A1AA3467DB}" dt="2022-10-31T16:31:14.492" v="2979" actId="20577"/>
          <ac:spMkLst>
            <pc:docMk/>
            <pc:sldMk cId="2372461908" sldId="261"/>
            <ac:spMk id="3" creationId="{F56DEA47-B2A8-FE6C-D0F8-E1C2B432F662}"/>
          </ac:spMkLst>
        </pc:spChg>
        <pc:spChg chg="mod">
          <ac:chgData name="Siegbert Rudolph" userId="2af4d44886c067cc" providerId="LiveId" clId="{CD1100DB-5832-4E5A-9643-A3A1AA3467DB}" dt="2022-10-31T16:31:55.729" v="3021" actId="20577"/>
          <ac:spMkLst>
            <pc:docMk/>
            <pc:sldMk cId="2372461908" sldId="261"/>
            <ac:spMk id="4" creationId="{3B3123CD-BC81-AAA4-0D34-E59B5270C85E}"/>
          </ac:spMkLst>
        </pc:spChg>
        <pc:spChg chg="mod">
          <ac:chgData name="Siegbert Rudolph" userId="2af4d44886c067cc" providerId="LiveId" clId="{CD1100DB-5832-4E5A-9643-A3A1AA3467DB}" dt="2022-10-31T16:32:35.214" v="3058" actId="20577"/>
          <ac:spMkLst>
            <pc:docMk/>
            <pc:sldMk cId="2372461908" sldId="261"/>
            <ac:spMk id="5" creationId="{388CDD98-7A0F-0A70-4F35-CDCF35F43B4A}"/>
          </ac:spMkLst>
        </pc:spChg>
        <pc:spChg chg="mod">
          <ac:chgData name="Siegbert Rudolph" userId="2af4d44886c067cc" providerId="LiveId" clId="{CD1100DB-5832-4E5A-9643-A3A1AA3467DB}" dt="2022-10-31T16:30:21.692" v="2940" actId="20577"/>
          <ac:spMkLst>
            <pc:docMk/>
            <pc:sldMk cId="2372461908" sldId="261"/>
            <ac:spMk id="6" creationId="{1DBBAA7F-D658-FF98-6879-9C08F26D6BF2}"/>
          </ac:spMkLst>
        </pc:spChg>
        <pc:spChg chg="mod">
          <ac:chgData name="Siegbert Rudolph" userId="2af4d44886c067cc" providerId="LiveId" clId="{CD1100DB-5832-4E5A-9643-A3A1AA3467DB}" dt="2022-10-31T16:32:13.302" v="3027" actId="20577"/>
          <ac:spMkLst>
            <pc:docMk/>
            <pc:sldMk cId="2372461908" sldId="261"/>
            <ac:spMk id="7" creationId="{937F305E-3D6E-1365-E202-7911A0CEA638}"/>
          </ac:spMkLst>
        </pc:spChg>
        <pc:spChg chg="mod">
          <ac:chgData name="Siegbert Rudolph" userId="2af4d44886c067cc" providerId="LiveId" clId="{CD1100DB-5832-4E5A-9643-A3A1AA3467DB}" dt="2022-10-31T16:32:17.975" v="3031" actId="20577"/>
          <ac:spMkLst>
            <pc:docMk/>
            <pc:sldMk cId="2372461908" sldId="261"/>
            <ac:spMk id="8" creationId="{04CA2ED8-4866-DA74-2A19-EA20A6A85835}"/>
          </ac:spMkLst>
        </pc:spChg>
        <pc:spChg chg="mod">
          <ac:chgData name="Siegbert Rudolph" userId="2af4d44886c067cc" providerId="LiveId" clId="{CD1100DB-5832-4E5A-9643-A3A1AA3467DB}" dt="2022-10-31T16:32:40.507" v="3064" actId="20577"/>
          <ac:spMkLst>
            <pc:docMk/>
            <pc:sldMk cId="2372461908" sldId="261"/>
            <ac:spMk id="9" creationId="{E103E196-6610-3BB7-0082-604D0EECDA9B}"/>
          </ac:spMkLst>
        </pc:spChg>
        <pc:spChg chg="mod">
          <ac:chgData name="Siegbert Rudolph" userId="2af4d44886c067cc" providerId="LiveId" clId="{CD1100DB-5832-4E5A-9643-A3A1AA3467DB}" dt="2022-10-31T16:37:12.456" v="3073" actId="20577"/>
          <ac:spMkLst>
            <pc:docMk/>
            <pc:sldMk cId="2372461908" sldId="261"/>
            <ac:spMk id="10" creationId="{0F1598D8-26F5-8357-F062-92A59BB0A22C}"/>
          </ac:spMkLst>
        </pc:spChg>
        <pc:spChg chg="mod">
          <ac:chgData name="Siegbert Rudolph" userId="2af4d44886c067cc" providerId="LiveId" clId="{CD1100DB-5832-4E5A-9643-A3A1AA3467DB}" dt="2022-10-31T16:50:23.353" v="3729" actId="1037"/>
          <ac:spMkLst>
            <pc:docMk/>
            <pc:sldMk cId="2372461908" sldId="261"/>
            <ac:spMk id="11" creationId="{6D94855E-5C45-297B-64F2-FFA939D7EA2B}"/>
          </ac:spMkLst>
        </pc:spChg>
        <pc:spChg chg="mod">
          <ac:chgData name="Siegbert Rudolph" userId="2af4d44886c067cc" providerId="LiveId" clId="{CD1100DB-5832-4E5A-9643-A3A1AA3467DB}" dt="2022-10-31T16:50:23.353" v="3729" actId="1037"/>
          <ac:spMkLst>
            <pc:docMk/>
            <pc:sldMk cId="2372461908" sldId="261"/>
            <ac:spMk id="13" creationId="{B4137656-BD43-6F60-89D4-1CBD4F3E9D36}"/>
          </ac:spMkLst>
        </pc:spChg>
        <pc:spChg chg="mod">
          <ac:chgData name="Siegbert Rudolph" userId="2af4d44886c067cc" providerId="LiveId" clId="{CD1100DB-5832-4E5A-9643-A3A1AA3467DB}" dt="2022-10-31T16:50:23.353" v="3729" actId="1037"/>
          <ac:spMkLst>
            <pc:docMk/>
            <pc:sldMk cId="2372461908" sldId="261"/>
            <ac:spMk id="15" creationId="{7F7DAE29-4315-0934-5116-8993D6C02C85}"/>
          </ac:spMkLst>
        </pc:spChg>
        <pc:spChg chg="mod">
          <ac:chgData name="Siegbert Rudolph" userId="2af4d44886c067cc" providerId="LiveId" clId="{CD1100DB-5832-4E5A-9643-A3A1AA3467DB}" dt="2022-10-31T16:50:23.353" v="3729" actId="1037"/>
          <ac:spMkLst>
            <pc:docMk/>
            <pc:sldMk cId="2372461908" sldId="261"/>
            <ac:spMk id="17" creationId="{4C9EB509-3E58-3B03-2BD2-C5A419F0FEE4}"/>
          </ac:spMkLst>
        </pc:spChg>
        <pc:spChg chg="mod">
          <ac:chgData name="Siegbert Rudolph" userId="2af4d44886c067cc" providerId="LiveId" clId="{CD1100DB-5832-4E5A-9643-A3A1AA3467DB}" dt="2022-10-31T16:37:38.262" v="3124" actId="20577"/>
          <ac:spMkLst>
            <pc:docMk/>
            <pc:sldMk cId="2372461908" sldId="261"/>
            <ac:spMk id="20" creationId="{966FB8D0-253F-4C9B-FBC6-CED80CAA03B2}"/>
          </ac:spMkLst>
        </pc:spChg>
        <pc:spChg chg="mod">
          <ac:chgData name="Siegbert Rudolph" userId="2af4d44886c067cc" providerId="LiveId" clId="{CD1100DB-5832-4E5A-9643-A3A1AA3467DB}" dt="2022-10-31T16:37:56.844" v="3133" actId="20577"/>
          <ac:spMkLst>
            <pc:docMk/>
            <pc:sldMk cId="2372461908" sldId="261"/>
            <ac:spMk id="22" creationId="{764D3485-4C1A-825E-0B18-6B6F97061121}"/>
          </ac:spMkLst>
        </pc:spChg>
        <pc:spChg chg="mod">
          <ac:chgData name="Siegbert Rudolph" userId="2af4d44886c067cc" providerId="LiveId" clId="{CD1100DB-5832-4E5A-9643-A3A1AA3467DB}" dt="2022-10-31T16:50:23.353" v="3729" actId="1037"/>
          <ac:spMkLst>
            <pc:docMk/>
            <pc:sldMk cId="2372461908" sldId="261"/>
            <ac:spMk id="23" creationId="{85A84A24-1E84-71DC-D837-3AECEAFAA894}"/>
          </ac:spMkLst>
        </pc:spChg>
        <pc:spChg chg="mod">
          <ac:chgData name="Siegbert Rudolph" userId="2af4d44886c067cc" providerId="LiveId" clId="{CD1100DB-5832-4E5A-9643-A3A1AA3467DB}" dt="2022-10-31T16:40:04.942" v="3193" actId="20577"/>
          <ac:spMkLst>
            <pc:docMk/>
            <pc:sldMk cId="2372461908" sldId="261"/>
            <ac:spMk id="25" creationId="{33C8D641-BD9D-F140-B53B-EE8B36592EE4}"/>
          </ac:spMkLst>
        </pc:spChg>
        <pc:spChg chg="mod">
          <ac:chgData name="Siegbert Rudolph" userId="2af4d44886c067cc" providerId="LiveId" clId="{CD1100DB-5832-4E5A-9643-A3A1AA3467DB}" dt="2022-10-31T16:52:05.398" v="3770" actId="1036"/>
          <ac:spMkLst>
            <pc:docMk/>
            <pc:sldMk cId="2372461908" sldId="261"/>
            <ac:spMk id="26" creationId="{C479E2E6-4A04-8A07-5E04-014663FFD8AC}"/>
          </ac:spMkLst>
        </pc:spChg>
        <pc:spChg chg="mod">
          <ac:chgData name="Siegbert Rudolph" userId="2af4d44886c067cc" providerId="LiveId" clId="{CD1100DB-5832-4E5A-9643-A3A1AA3467DB}" dt="2022-10-31T16:52:05.398" v="3770" actId="1036"/>
          <ac:spMkLst>
            <pc:docMk/>
            <pc:sldMk cId="2372461908" sldId="261"/>
            <ac:spMk id="27" creationId="{42068C90-50B9-6982-69DC-2C41134685AC}"/>
          </ac:spMkLst>
        </pc:spChg>
        <pc:spChg chg="mod">
          <ac:chgData name="Siegbert Rudolph" userId="2af4d44886c067cc" providerId="LiveId" clId="{CD1100DB-5832-4E5A-9643-A3A1AA3467DB}" dt="2022-10-31T16:52:05.398" v="3770" actId="1036"/>
          <ac:spMkLst>
            <pc:docMk/>
            <pc:sldMk cId="2372461908" sldId="261"/>
            <ac:spMk id="28" creationId="{5EDDAC51-1A49-8E13-1115-A1BA836EB3F1}"/>
          </ac:spMkLst>
        </pc:spChg>
        <pc:spChg chg="mod">
          <ac:chgData name="Siegbert Rudolph" userId="2af4d44886c067cc" providerId="LiveId" clId="{CD1100DB-5832-4E5A-9643-A3A1AA3467DB}" dt="2022-10-31T16:40:40.656" v="3240" actId="20577"/>
          <ac:spMkLst>
            <pc:docMk/>
            <pc:sldMk cId="2372461908" sldId="261"/>
            <ac:spMk id="29" creationId="{10F968D2-30B1-72FC-41D9-68F0BC5C67F8}"/>
          </ac:spMkLst>
        </pc:spChg>
        <pc:spChg chg="mod">
          <ac:chgData name="Siegbert Rudolph" userId="2af4d44886c067cc" providerId="LiveId" clId="{CD1100DB-5832-4E5A-9643-A3A1AA3467DB}" dt="2022-10-31T16:40:45.846" v="3246" actId="20577"/>
          <ac:spMkLst>
            <pc:docMk/>
            <pc:sldMk cId="2372461908" sldId="261"/>
            <ac:spMk id="30" creationId="{CF74FC11-17D1-3103-97EC-F4739E04AB5B}"/>
          </ac:spMkLst>
        </pc:spChg>
        <pc:spChg chg="mod">
          <ac:chgData name="Siegbert Rudolph" userId="2af4d44886c067cc" providerId="LiveId" clId="{CD1100DB-5832-4E5A-9643-A3A1AA3467DB}" dt="2022-10-31T16:50:23.353" v="3729" actId="1037"/>
          <ac:spMkLst>
            <pc:docMk/>
            <pc:sldMk cId="2372461908" sldId="261"/>
            <ac:spMk id="31" creationId="{B87DACCA-779B-28DA-ED7A-9EC2C8716B0C}"/>
          </ac:spMkLst>
        </pc:spChg>
        <pc:spChg chg="mod">
          <ac:chgData name="Siegbert Rudolph" userId="2af4d44886c067cc" providerId="LiveId" clId="{CD1100DB-5832-4E5A-9643-A3A1AA3467DB}" dt="2022-10-31T16:41:57.791" v="3283" actId="20577"/>
          <ac:spMkLst>
            <pc:docMk/>
            <pc:sldMk cId="2372461908" sldId="261"/>
            <ac:spMk id="33" creationId="{7B2C37F5-39FC-CCB7-C262-CDF984F42D48}"/>
          </ac:spMkLst>
        </pc:spChg>
        <pc:spChg chg="mod">
          <ac:chgData name="Siegbert Rudolph" userId="2af4d44886c067cc" providerId="LiveId" clId="{CD1100DB-5832-4E5A-9643-A3A1AA3467DB}" dt="2022-10-31T16:42:07.878" v="3295" actId="20577"/>
          <ac:spMkLst>
            <pc:docMk/>
            <pc:sldMk cId="2372461908" sldId="261"/>
            <ac:spMk id="34" creationId="{8ADC184A-A33C-7AEF-AAC3-32C85C415DCF}"/>
          </ac:spMkLst>
        </pc:spChg>
        <pc:spChg chg="mod">
          <ac:chgData name="Siegbert Rudolph" userId="2af4d44886c067cc" providerId="LiveId" clId="{CD1100DB-5832-4E5A-9643-A3A1AA3467DB}" dt="2022-10-31T16:50:23.353" v="3729" actId="1037"/>
          <ac:spMkLst>
            <pc:docMk/>
            <pc:sldMk cId="2372461908" sldId="261"/>
            <ac:spMk id="35" creationId="{AE09D8D4-98FD-BC31-12D6-81CB73192607}"/>
          </ac:spMkLst>
        </pc:spChg>
        <pc:spChg chg="mod">
          <ac:chgData name="Siegbert Rudolph" userId="2af4d44886c067cc" providerId="LiveId" clId="{CD1100DB-5832-4E5A-9643-A3A1AA3467DB}" dt="2022-10-31T16:44:08.035" v="3349" actId="20577"/>
          <ac:spMkLst>
            <pc:docMk/>
            <pc:sldMk cId="2372461908" sldId="261"/>
            <ac:spMk id="37" creationId="{63CAEAE1-3B1C-EEC5-25AE-6B274C12091D}"/>
          </ac:spMkLst>
        </pc:spChg>
        <pc:spChg chg="mod">
          <ac:chgData name="Siegbert Rudolph" userId="2af4d44886c067cc" providerId="LiveId" clId="{CD1100DB-5832-4E5A-9643-A3A1AA3467DB}" dt="2022-10-31T16:44:12.453" v="3354" actId="20577"/>
          <ac:spMkLst>
            <pc:docMk/>
            <pc:sldMk cId="2372461908" sldId="261"/>
            <ac:spMk id="38" creationId="{5036604B-807E-D8E4-02A4-595569821C77}"/>
          </ac:spMkLst>
        </pc:spChg>
        <pc:spChg chg="mod">
          <ac:chgData name="Siegbert Rudolph" userId="2af4d44886c067cc" providerId="LiveId" clId="{CD1100DB-5832-4E5A-9643-A3A1AA3467DB}" dt="2022-10-31T16:50:23.353" v="3729" actId="1037"/>
          <ac:spMkLst>
            <pc:docMk/>
            <pc:sldMk cId="2372461908" sldId="261"/>
            <ac:spMk id="39" creationId="{01D29D23-D688-EEAA-9E48-F1A816FC3041}"/>
          </ac:spMkLst>
        </pc:spChg>
        <pc:spChg chg="mod">
          <ac:chgData name="Siegbert Rudolph" userId="2af4d44886c067cc" providerId="LiveId" clId="{CD1100DB-5832-4E5A-9643-A3A1AA3467DB}" dt="2022-10-31T16:46:24.420" v="3386" actId="20577"/>
          <ac:spMkLst>
            <pc:docMk/>
            <pc:sldMk cId="2372461908" sldId="261"/>
            <ac:spMk id="41" creationId="{1F5CA25F-C810-976A-B57D-C576486EB93E}"/>
          </ac:spMkLst>
        </pc:spChg>
        <pc:spChg chg="mod">
          <ac:chgData name="Siegbert Rudolph" userId="2af4d44886c067cc" providerId="LiveId" clId="{CD1100DB-5832-4E5A-9643-A3A1AA3467DB}" dt="2022-10-31T16:52:16.920" v="3802" actId="1036"/>
          <ac:spMkLst>
            <pc:docMk/>
            <pc:sldMk cId="2372461908" sldId="261"/>
            <ac:spMk id="42" creationId="{4B9FF758-DE2C-9FDD-88B0-60AB9B38B195}"/>
          </ac:spMkLst>
        </pc:spChg>
        <pc:spChg chg="mod">
          <ac:chgData name="Siegbert Rudolph" userId="2af4d44886c067cc" providerId="LiveId" clId="{CD1100DB-5832-4E5A-9643-A3A1AA3467DB}" dt="2022-10-31T16:52:16.920" v="3802" actId="1036"/>
          <ac:spMkLst>
            <pc:docMk/>
            <pc:sldMk cId="2372461908" sldId="261"/>
            <ac:spMk id="43" creationId="{B65CB097-3A47-D01C-E733-FD6E960E767B}"/>
          </ac:spMkLst>
        </pc:spChg>
        <pc:spChg chg="mod">
          <ac:chgData name="Siegbert Rudolph" userId="2af4d44886c067cc" providerId="LiveId" clId="{CD1100DB-5832-4E5A-9643-A3A1AA3467DB}" dt="2022-10-31T16:52:16.920" v="3802" actId="1036"/>
          <ac:spMkLst>
            <pc:docMk/>
            <pc:sldMk cId="2372461908" sldId="261"/>
            <ac:spMk id="44" creationId="{86ACA3D3-E033-DDC8-4194-F2742F18A4D4}"/>
          </ac:spMkLst>
        </pc:spChg>
        <pc:spChg chg="add mod">
          <ac:chgData name="Siegbert Rudolph" userId="2af4d44886c067cc" providerId="LiveId" clId="{CD1100DB-5832-4E5A-9643-A3A1AA3467DB}" dt="2022-10-31T16:48:39.091" v="3654"/>
          <ac:spMkLst>
            <pc:docMk/>
            <pc:sldMk cId="2372461908" sldId="261"/>
            <ac:spMk id="45" creationId="{2C5CC841-3AE3-1E46-D2C6-BE50532FCACD}"/>
          </ac:spMkLst>
        </pc:spChg>
        <pc:spChg chg="mod">
          <ac:chgData name="Siegbert Rudolph" userId="2af4d44886c067cc" providerId="LiveId" clId="{CD1100DB-5832-4E5A-9643-A3A1AA3467DB}" dt="2022-10-31T17:52:28.265" v="3817" actId="1076"/>
          <ac:spMkLst>
            <pc:docMk/>
            <pc:sldMk cId="2372461908" sldId="261"/>
            <ac:spMk id="47" creationId="{44A547A5-035B-957F-4715-66BE3EE6BF4B}"/>
          </ac:spMkLst>
        </pc:spChg>
      </pc:sldChg>
    </pc:docChg>
  </pc:docChgLst>
  <pc:docChgLst>
    <pc:chgData name="Siegbert Rudolph" userId="2af4d44886c067cc" providerId="LiveId" clId="{2C8475B9-322F-4A22-8FCF-CCF2A253F521}"/>
    <pc:docChg chg="custSel modSld">
      <pc:chgData name="Siegbert Rudolph" userId="2af4d44886c067cc" providerId="LiveId" clId="{2C8475B9-322F-4A22-8FCF-CCF2A253F521}" dt="2024-03-26T16:50:12.017" v="29" actId="1076"/>
      <pc:docMkLst>
        <pc:docMk/>
      </pc:docMkLst>
      <pc:sldChg chg="delSp modSp mod">
        <pc:chgData name="Siegbert Rudolph" userId="2af4d44886c067cc" providerId="LiveId" clId="{2C8475B9-322F-4A22-8FCF-CCF2A253F521}" dt="2024-03-26T16:50:11.986" v="5" actId="1076"/>
        <pc:sldMkLst>
          <pc:docMk/>
          <pc:sldMk cId="3618871785" sldId="256"/>
        </pc:sldMkLst>
        <pc:spChg chg="mod">
          <ac:chgData name="Siegbert Rudolph" userId="2af4d44886c067cc" providerId="LiveId" clId="{2C8475B9-322F-4A22-8FCF-CCF2A253F521}" dt="2024-03-26T16:50:11.986" v="5" actId="1076"/>
          <ac:spMkLst>
            <pc:docMk/>
            <pc:sldMk cId="3618871785" sldId="256"/>
            <ac:spMk id="3" creationId="{8CC01A37-C69A-28BA-E87F-A6E49A76AB92}"/>
          </ac:spMkLst>
        </pc:spChg>
        <pc:spChg chg="del">
          <ac:chgData name="Siegbert Rudolph" userId="2af4d44886c067cc" providerId="LiveId" clId="{2C8475B9-322F-4A22-8FCF-CCF2A253F521}" dt="2024-03-26T16:50:11.986" v="0" actId="478"/>
          <ac:spMkLst>
            <pc:docMk/>
            <pc:sldMk cId="3618871785" sldId="256"/>
            <ac:spMk id="5" creationId="{0B893700-8EE6-F178-19CF-FDAC4CE1747A}"/>
          </ac:spMkLst>
        </pc:spChg>
      </pc:sldChg>
      <pc:sldChg chg="delSp modSp mod">
        <pc:chgData name="Siegbert Rudolph" userId="2af4d44886c067cc" providerId="LiveId" clId="{2C8475B9-322F-4A22-8FCF-CCF2A253F521}" dt="2024-03-26T16:50:12.002" v="11" actId="1076"/>
        <pc:sldMkLst>
          <pc:docMk/>
          <pc:sldMk cId="3780582147" sldId="257"/>
        </pc:sldMkLst>
        <pc:spChg chg="mod">
          <ac:chgData name="Siegbert Rudolph" userId="2af4d44886c067cc" providerId="LiveId" clId="{2C8475B9-322F-4A22-8FCF-CCF2A253F521}" dt="2024-03-26T16:50:12.002" v="11" actId="1076"/>
          <ac:spMkLst>
            <pc:docMk/>
            <pc:sldMk cId="3780582147" sldId="257"/>
            <ac:spMk id="45" creationId="{C916FDAB-20C1-CC64-20A9-5EA0B2340079}"/>
          </ac:spMkLst>
        </pc:spChg>
        <pc:spChg chg="del">
          <ac:chgData name="Siegbert Rudolph" userId="2af4d44886c067cc" providerId="LiveId" clId="{2C8475B9-322F-4A22-8FCF-CCF2A253F521}" dt="2024-03-26T16:50:11.986" v="6" actId="478"/>
          <ac:spMkLst>
            <pc:docMk/>
            <pc:sldMk cId="3780582147" sldId="257"/>
            <ac:spMk id="46" creationId="{1164BAA9-D83B-7DF4-1BD7-093AD4A17499}"/>
          </ac:spMkLst>
        </pc:spChg>
      </pc:sldChg>
      <pc:sldChg chg="delSp modSp mod">
        <pc:chgData name="Siegbert Rudolph" userId="2af4d44886c067cc" providerId="LiveId" clId="{2C8475B9-322F-4A22-8FCF-CCF2A253F521}" dt="2024-03-26T16:50:12.017" v="23" actId="1076"/>
        <pc:sldMkLst>
          <pc:docMk/>
          <pc:sldMk cId="116011058" sldId="258"/>
        </pc:sldMkLst>
        <pc:spChg chg="mod">
          <ac:chgData name="Siegbert Rudolph" userId="2af4d44886c067cc" providerId="LiveId" clId="{2C8475B9-322F-4A22-8FCF-CCF2A253F521}" dt="2024-03-26T16:50:12.017" v="23" actId="1076"/>
          <ac:spMkLst>
            <pc:docMk/>
            <pc:sldMk cId="116011058" sldId="258"/>
            <ac:spMk id="8" creationId="{21BF24F4-6854-CF59-C044-8B61D7802ABF}"/>
          </ac:spMkLst>
        </pc:spChg>
        <pc:spChg chg="del">
          <ac:chgData name="Siegbert Rudolph" userId="2af4d44886c067cc" providerId="LiveId" clId="{2C8475B9-322F-4A22-8FCF-CCF2A253F521}" dt="2024-03-26T16:50:12.002" v="18" actId="478"/>
          <ac:spMkLst>
            <pc:docMk/>
            <pc:sldMk cId="116011058" sldId="258"/>
            <ac:spMk id="9" creationId="{2AF8A0FF-8C0C-D67E-385C-4D600027C65E}"/>
          </ac:spMkLst>
        </pc:spChg>
      </pc:sldChg>
      <pc:sldChg chg="delSp modSp mod">
        <pc:chgData name="Siegbert Rudolph" userId="2af4d44886c067cc" providerId="LiveId" clId="{2C8475B9-322F-4A22-8FCF-CCF2A253F521}" dt="2024-03-26T16:50:12.017" v="29" actId="1076"/>
        <pc:sldMkLst>
          <pc:docMk/>
          <pc:sldMk cId="1090377438" sldId="260"/>
        </pc:sldMkLst>
        <pc:spChg chg="mod">
          <ac:chgData name="Siegbert Rudolph" userId="2af4d44886c067cc" providerId="LiveId" clId="{2C8475B9-322F-4A22-8FCF-CCF2A253F521}" dt="2024-03-26T16:50:12.017" v="29" actId="1076"/>
          <ac:spMkLst>
            <pc:docMk/>
            <pc:sldMk cId="1090377438" sldId="260"/>
            <ac:spMk id="45" creationId="{B85073A8-0937-11AD-38C3-D277EC057812}"/>
          </ac:spMkLst>
        </pc:spChg>
        <pc:spChg chg="del">
          <ac:chgData name="Siegbert Rudolph" userId="2af4d44886c067cc" providerId="LiveId" clId="{2C8475B9-322F-4A22-8FCF-CCF2A253F521}" dt="2024-03-26T16:50:12.017" v="24" actId="478"/>
          <ac:spMkLst>
            <pc:docMk/>
            <pc:sldMk cId="1090377438" sldId="260"/>
            <ac:spMk id="47" creationId="{AE4BA9B3-6F63-6889-CF5E-8B8CB4B50BC4}"/>
          </ac:spMkLst>
        </pc:spChg>
      </pc:sldChg>
      <pc:sldChg chg="delSp modSp mod">
        <pc:chgData name="Siegbert Rudolph" userId="2af4d44886c067cc" providerId="LiveId" clId="{2C8475B9-322F-4A22-8FCF-CCF2A253F521}" dt="2024-03-26T16:50:12.002" v="17" actId="1076"/>
        <pc:sldMkLst>
          <pc:docMk/>
          <pc:sldMk cId="2372461908" sldId="261"/>
        </pc:sldMkLst>
        <pc:spChg chg="del">
          <ac:chgData name="Siegbert Rudolph" userId="2af4d44886c067cc" providerId="LiveId" clId="{2C8475B9-322F-4A22-8FCF-CCF2A253F521}" dt="2024-03-26T16:50:12.002" v="12" actId="478"/>
          <ac:spMkLst>
            <pc:docMk/>
            <pc:sldMk cId="2372461908" sldId="261"/>
            <ac:spMk id="48" creationId="{FA809E15-08B5-40F2-B76A-0081012269D6}"/>
          </ac:spMkLst>
        </pc:spChg>
        <pc:spChg chg="mod">
          <ac:chgData name="Siegbert Rudolph" userId="2af4d44886c067cc" providerId="LiveId" clId="{2C8475B9-322F-4A22-8FCF-CCF2A253F521}" dt="2024-03-26T16:50:12.002" v="17" actId="1076"/>
          <ac:spMkLst>
            <pc:docMk/>
            <pc:sldMk cId="2372461908" sldId="261"/>
            <ac:spMk id="50" creationId="{06F7F4EB-884B-1726-3EAF-E39AEE2801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3E5D0C4-68E3-3107-3354-D43AD201D571}"/>
              </a:ext>
            </a:extLst>
          </p:cNvPr>
          <p:cNvSpPr txBox="1"/>
          <p:nvPr/>
        </p:nvSpPr>
        <p:spPr>
          <a:xfrm>
            <a:off x="2511230" y="1872190"/>
            <a:ext cx="6452296" cy="92333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400" dirty="0">
                <a:latin typeface="Trebuchet MS" pitchFamily="34" charset="0"/>
              </a:rPr>
              <a:t>Besondere</a:t>
            </a:r>
          </a:p>
          <a:p>
            <a:r>
              <a:rPr lang="de-DE" sz="3000" b="1" dirty="0" err="1">
                <a:latin typeface="Trebuchet MS" pitchFamily="34" charset="0"/>
              </a:rPr>
              <a:t>Wörer</a:t>
            </a:r>
            <a:r>
              <a:rPr lang="de-DE" sz="3000" b="1" dirty="0">
                <a:latin typeface="Trebuchet MS" pitchFamily="34" charset="0"/>
              </a:rPr>
              <a:t> sortieren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6CE3699-B671-9294-9C31-A5A7C7778B44}"/>
              </a:ext>
            </a:extLst>
          </p:cNvPr>
          <p:cNvSpPr txBox="1"/>
          <p:nvPr/>
        </p:nvSpPr>
        <p:spPr>
          <a:xfrm>
            <a:off x="2511230" y="2711296"/>
            <a:ext cx="609399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b="1" dirty="0">
                <a:latin typeface="Trebuchet MS" pitchFamily="34" charset="0"/>
              </a:rPr>
              <a:t>Siegbert Rudolph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CC01A37-C69A-28BA-E87F-A6E49A76AB92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Nagel – Finger – Hand - ???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Buch – Seite – Absatz - ???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Stamm – Ast – Zweig - ???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Satz – Wort – Silbe - ???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58248" y="3027633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Arm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58248" y="2534478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Zeile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58248" y="15837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Blatt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58248" y="6020143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Buchstabe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58248" y="2041323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Sonnensystem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2534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5837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60201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Zehe – Fuß – Unterschenkel - ???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58248" y="352078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Knie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Hütte – Haus – Hochhaus - ???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58248" y="1078551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Wolkenkratzer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107855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Millimeter – Zentimeter – Meter - ??? 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58248" y="401394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Kilometer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Tag  - Woche – Monat - ???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58248" y="500025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Jahr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50002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Landesmeister – Europameister - ???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58248" y="4507098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Weltmeister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Merkur – Venus – Erde – Mars – Jupiter - ???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58248" y="5529187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Saturn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5529187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154750" y="992524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3DBE4036-3BA8-8D8C-867A-B2C476FD51AC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2</a:t>
            </a:fld>
            <a:endParaRPr lang="de-DE" sz="14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EE5B00F9-C718-B623-BAB7-74FA54886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BD7CDDCD-1998-A889-7A68-B3E1F372C65E}"/>
              </a:ext>
            </a:extLst>
          </p:cNvPr>
          <p:cNvSpPr/>
          <p:nvPr/>
        </p:nvSpPr>
        <p:spPr>
          <a:xfrm>
            <a:off x="6438654" y="1124743"/>
            <a:ext cx="3556868" cy="525881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7058248" y="115691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7058248" y="15837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7058248" y="2567166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7058248" y="3071217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7058248" y="355556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7058248" y="405961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7058248" y="456366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7058248" y="50677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7058248" y="561844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7058248" y="603103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C916FDAB-20C1-CC64-20A9-5EA0B2340079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4" grpId="0"/>
      <p:bldP spid="16" grpId="0"/>
      <p:bldP spid="18" grpId="0"/>
      <p:bldP spid="20" grpId="0"/>
      <p:bldP spid="24" grpId="0"/>
      <p:bldP spid="25" grpId="0"/>
      <p:bldP spid="28" grpId="0"/>
      <p:bldP spid="29" grpId="0"/>
      <p:bldP spid="32" grpId="0"/>
      <p:bldP spid="33" grpId="0"/>
      <p:bldP spid="36" grpId="0"/>
      <p:bldP spid="37" grpId="0"/>
      <p:bldP spid="40" grpId="0"/>
      <p:bldP spid="41" grpId="0"/>
      <p:bldP spid="44" grpId="0"/>
      <p:bldP spid="19" grpId="0" animBg="1"/>
      <p:bldP spid="51" grpId="0" animBg="1"/>
      <p:bldP spid="52" grpId="0" animBg="1"/>
      <p:bldP spid="27" grpId="0" animBg="1"/>
      <p:bldP spid="15" grpId="0" animBg="1"/>
      <p:bldP spid="13" grpId="0" animBg="1"/>
      <p:bldP spid="23" grpId="0" animBg="1"/>
      <p:bldP spid="31" grpId="0" animBg="1"/>
      <p:bldP spid="39" grpId="0" animBg="1"/>
      <p:bldP spid="35" grpId="0" animBg="1"/>
      <p:bldP spid="43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Dorf – Stadt – Großstadt - ???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Urgroßvater – Großvater – Vater - ???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Griff – Türe – Türrahmen - ???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Zweig – Ast – Stamm - ???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15373" y="3027633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Metropole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15373" y="2534478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Sohn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15373" y="10550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Wand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15373" y="1548168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Wurzel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15373" y="2041323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Steinbock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2534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0550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Erde – Sonnensystem – Galaxie - ???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15373" y="352078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Weltall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Rinnsal – Bach – Fluss - ???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15373" y="599347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Strom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5993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Schemel – Hocker – Stuhl - ???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15373" y="401394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Sessel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Kerze – Laterne – Lampe - ??? 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15373" y="500025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Kronleuchter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50002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Kammer – Zimmer – Saal - ???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15373" y="4507098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Halle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Unterhemd – Hemd – Jacke - ???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15373" y="5500786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Mantel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5500786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20413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245316" y="880222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Foliennummernplatzhalter 1">
            <a:extLst>
              <a:ext uri="{FF2B5EF4-FFF2-40B4-BE49-F238E27FC236}">
                <a16:creationId xmlns:a16="http://schemas.microsoft.com/office/drawing/2014/main" id="{2C5CC841-3AE3-1E46-D2C6-BE50532FCACD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3</a:t>
            </a:fld>
            <a:endParaRPr lang="de-DE" sz="1400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A0BEC8B0-6AC9-5581-646C-1B71F09B9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198408F0-9B7F-2D00-929D-F3B3404E4A75}"/>
              </a:ext>
            </a:extLst>
          </p:cNvPr>
          <p:cNvSpPr/>
          <p:nvPr/>
        </p:nvSpPr>
        <p:spPr>
          <a:xfrm>
            <a:off x="6632048" y="1124744"/>
            <a:ext cx="3180569" cy="53500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7058256" y="10550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7058256" y="155906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7058256" y="2567166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7058256" y="3071217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7058256" y="355556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7058256" y="405961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7058256" y="456366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7058256" y="50677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7058256" y="559004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7058256" y="6071841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6F7F4EB-884B-1726-3EAF-E39AEE2801EC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37246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4" grpId="0"/>
      <p:bldP spid="16" grpId="0"/>
      <p:bldP spid="18" grpId="0"/>
      <p:bldP spid="20" grpId="0"/>
      <p:bldP spid="24" grpId="0"/>
      <p:bldP spid="25" grpId="0"/>
      <p:bldP spid="28" grpId="0"/>
      <p:bldP spid="29" grpId="0"/>
      <p:bldP spid="32" grpId="0"/>
      <p:bldP spid="33" grpId="0"/>
      <p:bldP spid="36" grpId="0"/>
      <p:bldP spid="37" grpId="0"/>
      <p:bldP spid="40" grpId="0"/>
      <p:bldP spid="41" grpId="0"/>
      <p:bldP spid="44" grpId="0"/>
      <p:bldP spid="46" grpId="0"/>
      <p:bldP spid="19" grpId="0" animBg="1"/>
      <p:bldP spid="47" grpId="0" animBg="1"/>
      <p:bldP spid="49" grpId="0" animBg="1"/>
      <p:bldP spid="15" grpId="0" animBg="1"/>
      <p:bldP spid="17" grpId="0" animBg="1"/>
      <p:bldP spid="13" grpId="0" animBg="1"/>
      <p:bldP spid="23" grpId="0" animBg="1"/>
      <p:bldP spid="31" grpId="0" animBg="1"/>
      <p:bldP spid="39" grpId="0" animBg="1"/>
      <p:bldP spid="35" grpId="0" animBg="1"/>
      <p:bldP spid="43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68BC7B-7D4C-CDB4-C304-01448F2C7D0E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4</a:t>
            </a:fld>
            <a:endParaRPr lang="de-DE" sz="1400"/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88868C8-4365-C398-A174-DE26C6072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9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44EDB3FB-DB11-8B31-AF77-6D331E9077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9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EB7A376-2D11-1A52-C442-1DCA7B3C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782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491D90-777A-E03D-E5E0-EA39346E22DB}"/>
              </a:ext>
            </a:extLst>
          </p:cNvPr>
          <p:cNvSpPr txBox="1"/>
          <p:nvPr/>
        </p:nvSpPr>
        <p:spPr>
          <a:xfrm>
            <a:off x="179512" y="76562"/>
            <a:ext cx="268855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B86E3-8303-C004-D8BD-08663E40466D}"/>
              </a:ext>
            </a:extLst>
          </p:cNvPr>
          <p:cNvSpPr/>
          <p:nvPr/>
        </p:nvSpPr>
        <p:spPr>
          <a:xfrm>
            <a:off x="10487024" y="6465145"/>
            <a:ext cx="1690687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1BF24F4-6854-CF59-C044-8B61D7802ABF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1601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111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222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333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444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7015373" y="3027633"/>
            <a:ext cx="27438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111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7015373" y="2534478"/>
            <a:ext cx="299522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222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7015373" y="1055013"/>
            <a:ext cx="320858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333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7015373" y="1548168"/>
            <a:ext cx="3235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444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7015373" y="2041323"/>
            <a:ext cx="285485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----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8600798" y="3071217"/>
            <a:ext cx="2641821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8251805" y="2567166"/>
            <a:ext cx="2624797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2534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8229831" y="1055013"/>
            <a:ext cx="265994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0550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8072682" y="1559064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631698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richtigen Begriff in der Reihenfolge!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Begriff!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55555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7015373" y="352078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555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8413507" y="3555567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66666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7015373" y="5493408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666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8333732" y="5571771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549340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77777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7015373" y="401394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777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8281681" y="4059618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88888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7015373" y="5000253"/>
            <a:ext cx="3417744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888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8138805" y="50677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50002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99999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7015373" y="4507098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999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8362306" y="4563669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6259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10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7015373" y="5986559"/>
            <a:ext cx="364885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10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8388036" y="6075820"/>
            <a:ext cx="276840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5986559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20413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657196" y="1008060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B85073A8-0937-11AD-38C3-D277EC057812}"/>
              </a:ext>
            </a:extLst>
          </p:cNvPr>
          <p:cNvSpPr txBox="1"/>
          <p:nvPr/>
        </p:nvSpPr>
        <p:spPr>
          <a:xfrm>
            <a:off x="190500" y="6724134"/>
            <a:ext cx="39116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Übungsdateien\Leseübungs-Sammelsurium\Logik - Begriffsketten.pptx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09037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0" grpId="0"/>
      <p:bldP spid="23" grpId="0" animBg="1"/>
      <p:bldP spid="24" grpId="0"/>
      <p:bldP spid="25" grpId="0"/>
      <p:bldP spid="27" grpId="0" animBg="1"/>
      <p:bldP spid="28" grpId="0"/>
      <p:bldP spid="29" grpId="0"/>
      <p:bldP spid="31" grpId="0" animBg="1"/>
      <p:bldP spid="32" grpId="0"/>
      <p:bldP spid="33" grpId="0"/>
      <p:bldP spid="35" grpId="0" animBg="1"/>
      <p:bldP spid="36" grpId="0"/>
      <p:bldP spid="37" grpId="0"/>
      <p:bldP spid="39" grpId="0" animBg="1"/>
      <p:bldP spid="40" grpId="0"/>
      <p:bldP spid="41" grpId="0"/>
      <p:bldP spid="43" grpId="0" animBg="1"/>
      <p:bldP spid="44" grpId="0"/>
      <p:bldP spid="46" grpId="0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Office PowerPoint</Application>
  <PresentationFormat>Breitbild</PresentationFormat>
  <Paragraphs>116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3</cp:revision>
  <dcterms:created xsi:type="dcterms:W3CDTF">2021-11-11T15:24:47Z</dcterms:created>
  <dcterms:modified xsi:type="dcterms:W3CDTF">2024-03-26T16:50:12Z</dcterms:modified>
</cp:coreProperties>
</file>