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6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9D7F177-84C4-414B-8B94-A9B5376FCBA3}"/>
    <pc:docChg chg="modSld">
      <pc:chgData name="Siegbert Rudolph" userId="2af4d44886c067cc" providerId="LiveId" clId="{59D7F177-84C4-414B-8B94-A9B5376FCBA3}" dt="2023-05-22T08:43:07.969" v="291"/>
      <pc:docMkLst>
        <pc:docMk/>
      </pc:docMkLst>
      <pc:sldChg chg="addSp modSp mod modAnim">
        <pc:chgData name="Siegbert Rudolph" userId="2af4d44886c067cc" providerId="LiveId" clId="{59D7F177-84C4-414B-8B94-A9B5376FCBA3}" dt="2023-05-22T08:40:56.058" v="142"/>
        <pc:sldMkLst>
          <pc:docMk/>
          <pc:sldMk cId="3267813291" sldId="261"/>
        </pc:sldMkLst>
        <pc:spChg chg="ord">
          <ac:chgData name="Siegbert Rudolph" userId="2af4d44886c067cc" providerId="LiveId" clId="{59D7F177-84C4-414B-8B94-A9B5376FCBA3}" dt="2023-05-22T08:40:15.897" v="82" actId="166"/>
          <ac:spMkLst>
            <pc:docMk/>
            <pc:sldMk cId="3267813291" sldId="261"/>
            <ac:spMk id="11" creationId="{6D94855E-5C45-297B-64F2-FFA939D7EA2B}"/>
          </ac:spMkLst>
        </pc:spChg>
        <pc:spChg chg="ord">
          <ac:chgData name="Siegbert Rudolph" userId="2af4d44886c067cc" providerId="LiveId" clId="{59D7F177-84C4-414B-8B94-A9B5376FCBA3}" dt="2023-05-22T08:40:11.836" v="81" actId="166"/>
          <ac:spMkLst>
            <pc:docMk/>
            <pc:sldMk cId="3267813291" sldId="261"/>
            <ac:spMk id="13" creationId="{B4137656-BD43-6F60-89D4-1CBD4F3E9D36}"/>
          </ac:spMkLst>
        </pc:spChg>
        <pc:spChg chg="ord">
          <ac:chgData name="Siegbert Rudolph" userId="2af4d44886c067cc" providerId="LiveId" clId="{59D7F177-84C4-414B-8B94-A9B5376FCBA3}" dt="2023-05-22T08:39:52.012" v="75" actId="166"/>
          <ac:spMkLst>
            <pc:docMk/>
            <pc:sldMk cId="3267813291" sldId="261"/>
            <ac:spMk id="15" creationId="{7F7DAE29-4315-0934-5116-8993D6C02C85}"/>
          </ac:spMkLst>
        </pc:spChg>
        <pc:spChg chg="ord">
          <ac:chgData name="Siegbert Rudolph" userId="2af4d44886c067cc" providerId="LiveId" clId="{59D7F177-84C4-414B-8B94-A9B5376FCBA3}" dt="2023-05-22T08:39:55.004" v="76" actId="166"/>
          <ac:spMkLst>
            <pc:docMk/>
            <pc:sldMk cId="3267813291" sldId="261"/>
            <ac:spMk id="17" creationId="{4C9EB509-3E58-3B03-2BD2-C5A419F0FEE4}"/>
          </ac:spMkLst>
        </pc:spChg>
        <pc:spChg chg="mod">
          <ac:chgData name="Siegbert Rudolph" userId="2af4d44886c067cc" providerId="LiveId" clId="{59D7F177-84C4-414B-8B94-A9B5376FCBA3}" dt="2023-05-22T08:40:33.228" v="106" actId="1038"/>
          <ac:spMkLst>
            <pc:docMk/>
            <pc:sldMk cId="3267813291" sldId="261"/>
            <ac:spMk id="19" creationId="{86DB34D3-C6A5-A646-9229-6CD0CCB84146}"/>
          </ac:spMkLst>
        </pc:spChg>
        <pc:spChg chg="ord">
          <ac:chgData name="Siegbert Rudolph" userId="2af4d44886c067cc" providerId="LiveId" clId="{59D7F177-84C4-414B-8B94-A9B5376FCBA3}" dt="2023-05-22T08:40:19.842" v="83" actId="166"/>
          <ac:spMkLst>
            <pc:docMk/>
            <pc:sldMk cId="3267813291" sldId="261"/>
            <ac:spMk id="23" creationId="{85A84A24-1E84-71DC-D837-3AECEAFAA894}"/>
          </ac:spMkLst>
        </pc:spChg>
        <pc:spChg chg="ord">
          <ac:chgData name="Siegbert Rudolph" userId="2af4d44886c067cc" providerId="LiveId" clId="{59D7F177-84C4-414B-8B94-A9B5376FCBA3}" dt="2023-05-22T08:40:05.104" v="79" actId="166"/>
          <ac:spMkLst>
            <pc:docMk/>
            <pc:sldMk cId="3267813291" sldId="261"/>
            <ac:spMk id="27" creationId="{42068C90-50B9-6982-69DC-2C41134685AC}"/>
          </ac:spMkLst>
        </pc:spChg>
        <pc:spChg chg="ord">
          <ac:chgData name="Siegbert Rudolph" userId="2af4d44886c067cc" providerId="LiveId" clId="{59D7F177-84C4-414B-8B94-A9B5376FCBA3}" dt="2023-05-22T08:40:27.359" v="84" actId="166"/>
          <ac:spMkLst>
            <pc:docMk/>
            <pc:sldMk cId="3267813291" sldId="261"/>
            <ac:spMk id="31" creationId="{B87DACCA-779B-28DA-ED7A-9EC2C8716B0C}"/>
          </ac:spMkLst>
        </pc:spChg>
        <pc:spChg chg="ord">
          <ac:chgData name="Siegbert Rudolph" userId="2af4d44886c067cc" providerId="LiveId" clId="{59D7F177-84C4-414B-8B94-A9B5376FCBA3}" dt="2023-05-22T08:40:01.974" v="78" actId="166"/>
          <ac:spMkLst>
            <pc:docMk/>
            <pc:sldMk cId="3267813291" sldId="261"/>
            <ac:spMk id="35" creationId="{AE09D8D4-98FD-BC31-12D6-81CB73192607}"/>
          </ac:spMkLst>
        </pc:spChg>
        <pc:spChg chg="ord">
          <ac:chgData name="Siegbert Rudolph" userId="2af4d44886c067cc" providerId="LiveId" clId="{59D7F177-84C4-414B-8B94-A9B5376FCBA3}" dt="2023-05-22T08:39:58.493" v="77" actId="166"/>
          <ac:spMkLst>
            <pc:docMk/>
            <pc:sldMk cId="3267813291" sldId="261"/>
            <ac:spMk id="39" creationId="{01D29D23-D688-EEAA-9E48-F1A816FC3041}"/>
          </ac:spMkLst>
        </pc:spChg>
        <pc:spChg chg="ord">
          <ac:chgData name="Siegbert Rudolph" userId="2af4d44886c067cc" providerId="LiveId" clId="{59D7F177-84C4-414B-8B94-A9B5376FCBA3}" dt="2023-05-22T08:40:08.286" v="80" actId="166"/>
          <ac:spMkLst>
            <pc:docMk/>
            <pc:sldMk cId="3267813291" sldId="261"/>
            <ac:spMk id="43" creationId="{B65CB097-3A47-D01C-E733-FD6E960E767B}"/>
          </ac:spMkLst>
        </pc:spChg>
        <pc:spChg chg="add mod">
          <ac:chgData name="Siegbert Rudolph" userId="2af4d44886c067cc" providerId="LiveId" clId="{59D7F177-84C4-414B-8B94-A9B5376FCBA3}" dt="2023-05-22T08:39:26.083" v="0"/>
          <ac:spMkLst>
            <pc:docMk/>
            <pc:sldMk cId="3267813291" sldId="261"/>
            <ac:spMk id="48" creationId="{0E6D4D34-F6F3-8697-C2D5-8F8716F2FBC4}"/>
          </ac:spMkLst>
        </pc:spChg>
        <pc:spChg chg="add mod">
          <ac:chgData name="Siegbert Rudolph" userId="2af4d44886c067cc" providerId="LiveId" clId="{59D7F177-84C4-414B-8B94-A9B5376FCBA3}" dt="2023-05-22T08:40:39.643" v="141" actId="14100"/>
          <ac:spMkLst>
            <pc:docMk/>
            <pc:sldMk cId="3267813291" sldId="261"/>
            <ac:spMk id="49" creationId="{7EEA2817-16AB-3E67-26B5-13115E347754}"/>
          </ac:spMkLst>
        </pc:spChg>
      </pc:sldChg>
      <pc:sldChg chg="addSp modSp mod modAnim">
        <pc:chgData name="Siegbert Rudolph" userId="2af4d44886c067cc" providerId="LiveId" clId="{59D7F177-84C4-414B-8B94-A9B5376FCBA3}" dt="2023-05-22T08:43:07.969" v="291"/>
        <pc:sldMkLst>
          <pc:docMk/>
          <pc:sldMk cId="2422453345" sldId="262"/>
        </pc:sldMkLst>
        <pc:spChg chg="ord">
          <ac:chgData name="Siegbert Rudolph" userId="2af4d44886c067cc" providerId="LiveId" clId="{59D7F177-84C4-414B-8B94-A9B5376FCBA3}" dt="2023-05-22T08:42:09.656" v="223" actId="166"/>
          <ac:spMkLst>
            <pc:docMk/>
            <pc:sldMk cId="2422453345" sldId="262"/>
            <ac:spMk id="11" creationId="{6D94855E-5C45-297B-64F2-FFA939D7EA2B}"/>
          </ac:spMkLst>
        </pc:spChg>
        <pc:spChg chg="ord">
          <ac:chgData name="Siegbert Rudolph" userId="2af4d44886c067cc" providerId="LiveId" clId="{59D7F177-84C4-414B-8B94-A9B5376FCBA3}" dt="2023-05-22T08:42:06.425" v="222" actId="166"/>
          <ac:spMkLst>
            <pc:docMk/>
            <pc:sldMk cId="2422453345" sldId="262"/>
            <ac:spMk id="13" creationId="{B4137656-BD43-6F60-89D4-1CBD4F3E9D36}"/>
          </ac:spMkLst>
        </pc:spChg>
        <pc:spChg chg="ord">
          <ac:chgData name="Siegbert Rudolph" userId="2af4d44886c067cc" providerId="LiveId" clId="{59D7F177-84C4-414B-8B94-A9B5376FCBA3}" dt="2023-05-22T08:41:35.515" v="214" actId="166"/>
          <ac:spMkLst>
            <pc:docMk/>
            <pc:sldMk cId="2422453345" sldId="262"/>
            <ac:spMk id="15" creationId="{7F7DAE29-4315-0934-5116-8993D6C02C85}"/>
          </ac:spMkLst>
        </pc:spChg>
        <pc:spChg chg="ord">
          <ac:chgData name="Siegbert Rudolph" userId="2af4d44886c067cc" providerId="LiveId" clId="{59D7F177-84C4-414B-8B94-A9B5376FCBA3}" dt="2023-05-22T08:41:38.251" v="215" actId="166"/>
          <ac:spMkLst>
            <pc:docMk/>
            <pc:sldMk cId="2422453345" sldId="262"/>
            <ac:spMk id="17" creationId="{4C9EB509-3E58-3B03-2BD2-C5A419F0FEE4}"/>
          </ac:spMkLst>
        </pc:spChg>
        <pc:spChg chg="mod">
          <ac:chgData name="Siegbert Rudolph" userId="2af4d44886c067cc" providerId="LiveId" clId="{59D7F177-84C4-414B-8B94-A9B5376FCBA3}" dt="2023-05-22T08:42:19.086" v="263" actId="1037"/>
          <ac:spMkLst>
            <pc:docMk/>
            <pc:sldMk cId="2422453345" sldId="262"/>
            <ac:spMk id="19" creationId="{86DB34D3-C6A5-A646-9229-6CD0CCB84146}"/>
          </ac:spMkLst>
        </pc:spChg>
        <pc:spChg chg="ord">
          <ac:chgData name="Siegbert Rudolph" userId="2af4d44886c067cc" providerId="LiveId" clId="{59D7F177-84C4-414B-8B94-A9B5376FCBA3}" dt="2023-05-22T08:41:55.457" v="219" actId="166"/>
          <ac:spMkLst>
            <pc:docMk/>
            <pc:sldMk cId="2422453345" sldId="262"/>
            <ac:spMk id="23" creationId="{85A84A24-1E84-71DC-D837-3AECEAFAA894}"/>
          </ac:spMkLst>
        </pc:spChg>
        <pc:spChg chg="ord">
          <ac:chgData name="Siegbert Rudolph" userId="2af4d44886c067cc" providerId="LiveId" clId="{59D7F177-84C4-414B-8B94-A9B5376FCBA3}" dt="2023-05-22T08:41:49.111" v="217" actId="166"/>
          <ac:spMkLst>
            <pc:docMk/>
            <pc:sldMk cId="2422453345" sldId="262"/>
            <ac:spMk id="27" creationId="{42068C90-50B9-6982-69DC-2C41134685AC}"/>
          </ac:spMkLst>
        </pc:spChg>
        <pc:spChg chg="ord">
          <ac:chgData name="Siegbert Rudolph" userId="2af4d44886c067cc" providerId="LiveId" clId="{59D7F177-84C4-414B-8B94-A9B5376FCBA3}" dt="2023-05-22T08:41:59.818" v="220" actId="166"/>
          <ac:spMkLst>
            <pc:docMk/>
            <pc:sldMk cId="2422453345" sldId="262"/>
            <ac:spMk id="31" creationId="{B87DACCA-779B-28DA-ED7A-9EC2C8716B0C}"/>
          </ac:spMkLst>
        </pc:spChg>
        <pc:spChg chg="ord">
          <ac:chgData name="Siegbert Rudolph" userId="2af4d44886c067cc" providerId="LiveId" clId="{59D7F177-84C4-414B-8B94-A9B5376FCBA3}" dt="2023-05-22T08:41:43.775" v="216" actId="166"/>
          <ac:spMkLst>
            <pc:docMk/>
            <pc:sldMk cId="2422453345" sldId="262"/>
            <ac:spMk id="35" creationId="{AE09D8D4-98FD-BC31-12D6-81CB73192607}"/>
          </ac:spMkLst>
        </pc:spChg>
        <pc:spChg chg="ord">
          <ac:chgData name="Siegbert Rudolph" userId="2af4d44886c067cc" providerId="LiveId" clId="{59D7F177-84C4-414B-8B94-A9B5376FCBA3}" dt="2023-05-22T08:42:03.152" v="221" actId="166"/>
          <ac:spMkLst>
            <pc:docMk/>
            <pc:sldMk cId="2422453345" sldId="262"/>
            <ac:spMk id="39" creationId="{01D29D23-D688-EEAA-9E48-F1A816FC3041}"/>
          </ac:spMkLst>
        </pc:spChg>
        <pc:spChg chg="ord">
          <ac:chgData name="Siegbert Rudolph" userId="2af4d44886c067cc" providerId="LiveId" clId="{59D7F177-84C4-414B-8B94-A9B5376FCBA3}" dt="2023-05-22T08:41:52.315" v="218" actId="166"/>
          <ac:spMkLst>
            <pc:docMk/>
            <pc:sldMk cId="2422453345" sldId="262"/>
            <ac:spMk id="43" creationId="{B65CB097-3A47-D01C-E733-FD6E960E767B}"/>
          </ac:spMkLst>
        </pc:spChg>
        <pc:spChg chg="add mod">
          <ac:chgData name="Siegbert Rudolph" userId="2af4d44886c067cc" providerId="LiveId" clId="{59D7F177-84C4-414B-8B94-A9B5376FCBA3}" dt="2023-05-22T08:41:18.229" v="143"/>
          <ac:spMkLst>
            <pc:docMk/>
            <pc:sldMk cId="2422453345" sldId="262"/>
            <ac:spMk id="48" creationId="{199561BC-18EB-2CCF-31B6-9B5B40B818C5}"/>
          </ac:spMkLst>
        </pc:spChg>
        <pc:spChg chg="add mod">
          <ac:chgData name="Siegbert Rudolph" userId="2af4d44886c067cc" providerId="LiveId" clId="{59D7F177-84C4-414B-8B94-A9B5376FCBA3}" dt="2023-05-22T08:42:34.537" v="290" actId="14100"/>
          <ac:spMkLst>
            <pc:docMk/>
            <pc:sldMk cId="2422453345" sldId="262"/>
            <ac:spMk id="49" creationId="{0F6AFEBB-77DD-DB8A-E2D3-6EC6ECECEB69}"/>
          </ac:spMkLst>
        </pc:spChg>
      </pc:sldChg>
    </pc:docChg>
  </pc:docChgLst>
  <pc:docChgLst>
    <pc:chgData name="Siegbert Rudolph" userId="2af4d44886c067cc" providerId="LiveId" clId="{7DF40921-D92B-4B63-BCBF-32EF05202403}"/>
    <pc:docChg chg="custSel modSld">
      <pc:chgData name="Siegbert Rudolph" userId="2af4d44886c067cc" providerId="LiveId" clId="{7DF40921-D92B-4B63-BCBF-32EF05202403}" dt="2024-03-26T16:50:13.361" v="29" actId="1076"/>
      <pc:docMkLst>
        <pc:docMk/>
      </pc:docMkLst>
      <pc:sldChg chg="delSp modSp mod">
        <pc:chgData name="Siegbert Rudolph" userId="2af4d44886c067cc" providerId="LiveId" clId="{7DF40921-D92B-4B63-BCBF-32EF05202403}" dt="2024-03-26T16:50:13.329" v="5" actId="1076"/>
        <pc:sldMkLst>
          <pc:docMk/>
          <pc:sldMk cId="3618871785" sldId="256"/>
        </pc:sldMkLst>
        <pc:spChg chg="del">
          <ac:chgData name="Siegbert Rudolph" userId="2af4d44886c067cc" providerId="LiveId" clId="{7DF40921-D92B-4B63-BCBF-32EF05202403}" dt="2024-03-26T16:50:13.329" v="0" actId="478"/>
          <ac:spMkLst>
            <pc:docMk/>
            <pc:sldMk cId="3618871785" sldId="256"/>
            <ac:spMk id="3" creationId="{EB3B1084-8226-1191-60DF-7B0FA722CEF3}"/>
          </ac:spMkLst>
        </pc:spChg>
        <pc:spChg chg="mod">
          <ac:chgData name="Siegbert Rudolph" userId="2af4d44886c067cc" providerId="LiveId" clId="{7DF40921-D92B-4B63-BCBF-32EF05202403}" dt="2024-03-26T16:50:13.329" v="5" actId="1076"/>
          <ac:spMkLst>
            <pc:docMk/>
            <pc:sldMk cId="3618871785" sldId="256"/>
            <ac:spMk id="5" creationId="{52BAA13D-C915-49D6-6071-EAFC725838E2}"/>
          </ac:spMkLst>
        </pc:spChg>
      </pc:sldChg>
      <pc:sldChg chg="delSp modSp mod">
        <pc:chgData name="Siegbert Rudolph" userId="2af4d44886c067cc" providerId="LiveId" clId="{7DF40921-D92B-4B63-BCBF-32EF05202403}" dt="2024-03-26T16:50:13.345" v="23" actId="1076"/>
        <pc:sldMkLst>
          <pc:docMk/>
          <pc:sldMk cId="116011058" sldId="258"/>
        </pc:sldMkLst>
        <pc:spChg chg="del">
          <ac:chgData name="Siegbert Rudolph" userId="2af4d44886c067cc" providerId="LiveId" clId="{7DF40921-D92B-4B63-BCBF-32EF05202403}" dt="2024-03-26T16:50:13.345" v="18" actId="478"/>
          <ac:spMkLst>
            <pc:docMk/>
            <pc:sldMk cId="116011058" sldId="258"/>
            <ac:spMk id="8" creationId="{927B88C6-B373-7877-F03A-0B29C65C3FF7}"/>
          </ac:spMkLst>
        </pc:spChg>
        <pc:spChg chg="mod">
          <ac:chgData name="Siegbert Rudolph" userId="2af4d44886c067cc" providerId="LiveId" clId="{7DF40921-D92B-4B63-BCBF-32EF05202403}" dt="2024-03-26T16:50:13.345" v="23" actId="1076"/>
          <ac:spMkLst>
            <pc:docMk/>
            <pc:sldMk cId="116011058" sldId="258"/>
            <ac:spMk id="9" creationId="{CAE73CF4-781E-3B8F-3005-5D338A6FDE06}"/>
          </ac:spMkLst>
        </pc:spChg>
      </pc:sldChg>
      <pc:sldChg chg="delSp modSp mod">
        <pc:chgData name="Siegbert Rudolph" userId="2af4d44886c067cc" providerId="LiveId" clId="{7DF40921-D92B-4B63-BCBF-32EF05202403}" dt="2024-03-26T16:50:13.361" v="29" actId="1076"/>
        <pc:sldMkLst>
          <pc:docMk/>
          <pc:sldMk cId="1090377438" sldId="260"/>
        </pc:sldMkLst>
        <pc:spChg chg="del">
          <ac:chgData name="Siegbert Rudolph" userId="2af4d44886c067cc" providerId="LiveId" clId="{7DF40921-D92B-4B63-BCBF-32EF05202403}" dt="2024-03-26T16:50:13.345" v="24" actId="478"/>
          <ac:spMkLst>
            <pc:docMk/>
            <pc:sldMk cId="1090377438" sldId="260"/>
            <ac:spMk id="45" creationId="{F4B96E13-E3AC-8776-DFBA-44B1C0C969A1}"/>
          </ac:spMkLst>
        </pc:spChg>
        <pc:spChg chg="mod">
          <ac:chgData name="Siegbert Rudolph" userId="2af4d44886c067cc" providerId="LiveId" clId="{7DF40921-D92B-4B63-BCBF-32EF05202403}" dt="2024-03-26T16:50:13.361" v="29" actId="1076"/>
          <ac:spMkLst>
            <pc:docMk/>
            <pc:sldMk cId="1090377438" sldId="260"/>
            <ac:spMk id="47" creationId="{C9F7199F-2FAC-AEC3-BAD4-6C4026837FA7}"/>
          </ac:spMkLst>
        </pc:spChg>
      </pc:sldChg>
      <pc:sldChg chg="delSp modSp mod">
        <pc:chgData name="Siegbert Rudolph" userId="2af4d44886c067cc" providerId="LiveId" clId="{7DF40921-D92B-4B63-BCBF-32EF05202403}" dt="2024-03-26T16:50:13.345" v="11" actId="1076"/>
        <pc:sldMkLst>
          <pc:docMk/>
          <pc:sldMk cId="3267813291" sldId="261"/>
        </pc:sldMkLst>
        <pc:spChg chg="del">
          <ac:chgData name="Siegbert Rudolph" userId="2af4d44886c067cc" providerId="LiveId" clId="{7DF40921-D92B-4B63-BCBF-32EF05202403}" dt="2024-03-26T16:50:13.329" v="6" actId="478"/>
          <ac:spMkLst>
            <pc:docMk/>
            <pc:sldMk cId="3267813291" sldId="261"/>
            <ac:spMk id="47" creationId="{9DC33D19-838B-CD3E-585D-2CA55C7FE6BB}"/>
          </ac:spMkLst>
        </pc:spChg>
        <pc:spChg chg="mod">
          <ac:chgData name="Siegbert Rudolph" userId="2af4d44886c067cc" providerId="LiveId" clId="{7DF40921-D92B-4B63-BCBF-32EF05202403}" dt="2024-03-26T16:50:13.345" v="11" actId="1076"/>
          <ac:spMkLst>
            <pc:docMk/>
            <pc:sldMk cId="3267813291" sldId="261"/>
            <ac:spMk id="50" creationId="{2CACDC4E-28FC-3BC2-F318-D0C0A5943DF3}"/>
          </ac:spMkLst>
        </pc:spChg>
      </pc:sldChg>
      <pc:sldChg chg="delSp modSp mod">
        <pc:chgData name="Siegbert Rudolph" userId="2af4d44886c067cc" providerId="LiveId" clId="{7DF40921-D92B-4B63-BCBF-32EF05202403}" dt="2024-03-26T16:50:13.345" v="17" actId="1076"/>
        <pc:sldMkLst>
          <pc:docMk/>
          <pc:sldMk cId="2422453345" sldId="262"/>
        </pc:sldMkLst>
        <pc:spChg chg="del">
          <ac:chgData name="Siegbert Rudolph" userId="2af4d44886c067cc" providerId="LiveId" clId="{7DF40921-D92B-4B63-BCBF-32EF05202403}" dt="2024-03-26T16:50:13.345" v="12" actId="478"/>
          <ac:spMkLst>
            <pc:docMk/>
            <pc:sldMk cId="2422453345" sldId="262"/>
            <ac:spMk id="47" creationId="{CCB45373-F809-F4A7-A7C3-26EC135D71C4}"/>
          </ac:spMkLst>
        </pc:spChg>
        <pc:spChg chg="mod">
          <ac:chgData name="Siegbert Rudolph" userId="2af4d44886c067cc" providerId="LiveId" clId="{7DF40921-D92B-4B63-BCBF-32EF05202403}" dt="2024-03-26T16:50:13.345" v="17" actId="1076"/>
          <ac:spMkLst>
            <pc:docMk/>
            <pc:sldMk cId="2422453345" sldId="262"/>
            <ac:spMk id="50" creationId="{A8332F89-C95A-FE0A-16E7-C51874551AE5}"/>
          </ac:spMkLst>
        </pc:spChg>
      </pc:sldChg>
    </pc:docChg>
  </pc:docChgLst>
  <pc:docChgLst>
    <pc:chgData name="Siegbert Rudolph" userId="2af4d44886c067cc" providerId="LiveId" clId="{519DA78C-72F3-4031-BF30-331235D41171}"/>
    <pc:docChg chg="undo custSel addSld delSld modSld sldOrd">
      <pc:chgData name="Siegbert Rudolph" userId="2af4d44886c067cc" providerId="LiveId" clId="{519DA78C-72F3-4031-BF30-331235D41171}" dt="2022-10-31T17:52:29.467" v="2143" actId="1076"/>
      <pc:docMkLst>
        <pc:docMk/>
      </pc:docMkLst>
      <pc:sldChg chg="modSp mod">
        <pc:chgData name="Siegbert Rudolph" userId="2af4d44886c067cc" providerId="LiveId" clId="{519DA78C-72F3-4031-BF30-331235D41171}" dt="2022-10-31T17:52:29.452" v="2123" actId="1076"/>
        <pc:sldMkLst>
          <pc:docMk/>
          <pc:sldMk cId="3618871785" sldId="256"/>
        </pc:sldMkLst>
        <pc:spChg chg="mod">
          <ac:chgData name="Siegbert Rudolph" userId="2af4d44886c067cc" providerId="LiveId" clId="{519DA78C-72F3-4031-BF30-331235D41171}" dt="2022-10-31T16:53:45.498" v="11" actId="20577"/>
          <ac:spMkLst>
            <pc:docMk/>
            <pc:sldMk cId="3618871785" sldId="256"/>
            <ac:spMk id="2" creationId="{93E5D0C4-68E3-3107-3354-D43AD201D571}"/>
          </ac:spMkLst>
        </pc:spChg>
        <pc:spChg chg="mod">
          <ac:chgData name="Siegbert Rudolph" userId="2af4d44886c067cc" providerId="LiveId" clId="{519DA78C-72F3-4031-BF30-331235D41171}" dt="2022-10-31T17:52:29.452" v="2123" actId="1076"/>
          <ac:spMkLst>
            <pc:docMk/>
            <pc:sldMk cId="3618871785" sldId="256"/>
            <ac:spMk id="3" creationId="{EB3B1084-8226-1191-60DF-7B0FA722CEF3}"/>
          </ac:spMkLst>
        </pc:spChg>
      </pc:sldChg>
      <pc:sldChg chg="del">
        <pc:chgData name="Siegbert Rudolph" userId="2af4d44886c067cc" providerId="LiveId" clId="{519DA78C-72F3-4031-BF30-331235D41171}" dt="2022-10-31T16:53:50.692" v="12" actId="47"/>
        <pc:sldMkLst>
          <pc:docMk/>
          <pc:sldMk cId="3780582147" sldId="257"/>
        </pc:sldMkLst>
      </pc:sldChg>
      <pc:sldChg chg="modSp mod">
        <pc:chgData name="Siegbert Rudolph" userId="2af4d44886c067cc" providerId="LiveId" clId="{519DA78C-72F3-4031-BF30-331235D41171}" dt="2022-10-31T17:52:29.467" v="2138" actId="1076"/>
        <pc:sldMkLst>
          <pc:docMk/>
          <pc:sldMk cId="116011058" sldId="258"/>
        </pc:sldMkLst>
        <pc:spChg chg="mod">
          <ac:chgData name="Siegbert Rudolph" userId="2af4d44886c067cc" providerId="LiveId" clId="{519DA78C-72F3-4031-BF30-331235D41171}" dt="2022-10-31T17:52:29.467" v="2138" actId="1076"/>
          <ac:spMkLst>
            <pc:docMk/>
            <pc:sldMk cId="116011058" sldId="258"/>
            <ac:spMk id="8" creationId="{927B88C6-B373-7877-F03A-0B29C65C3FF7}"/>
          </ac:spMkLst>
        </pc:spChg>
      </pc:sldChg>
      <pc:sldChg chg="modSp mod">
        <pc:chgData name="Siegbert Rudolph" userId="2af4d44886c067cc" providerId="LiveId" clId="{519DA78C-72F3-4031-BF30-331235D41171}" dt="2022-10-31T17:52:29.467" v="2143" actId="1076"/>
        <pc:sldMkLst>
          <pc:docMk/>
          <pc:sldMk cId="1090377438" sldId="260"/>
        </pc:sldMkLst>
        <pc:spChg chg="mod">
          <ac:chgData name="Siegbert Rudolph" userId="2af4d44886c067cc" providerId="LiveId" clId="{519DA78C-72F3-4031-BF30-331235D41171}" dt="2022-10-31T17:52:29.467" v="2143" actId="1076"/>
          <ac:spMkLst>
            <pc:docMk/>
            <pc:sldMk cId="1090377438" sldId="260"/>
            <ac:spMk id="45" creationId="{F4B96E13-E3AC-8776-DFBA-44B1C0C969A1}"/>
          </ac:spMkLst>
        </pc:spChg>
      </pc:sldChg>
      <pc:sldChg chg="del">
        <pc:chgData name="Siegbert Rudolph" userId="2af4d44886c067cc" providerId="LiveId" clId="{519DA78C-72F3-4031-BF30-331235D41171}" dt="2022-10-31T16:53:51.572" v="13" actId="47"/>
        <pc:sldMkLst>
          <pc:docMk/>
          <pc:sldMk cId="2372461908" sldId="261"/>
        </pc:sldMkLst>
      </pc:sldChg>
      <pc:sldChg chg="addSp modSp add mod ord">
        <pc:chgData name="Siegbert Rudolph" userId="2af4d44886c067cc" providerId="LiveId" clId="{519DA78C-72F3-4031-BF30-331235D41171}" dt="2022-10-31T17:52:29.452" v="2128" actId="1076"/>
        <pc:sldMkLst>
          <pc:docMk/>
          <pc:sldMk cId="3267813291" sldId="261"/>
        </pc:sldMkLst>
        <pc:spChg chg="mod">
          <ac:chgData name="Siegbert Rudolph" userId="2af4d44886c067cc" providerId="LiveId" clId="{519DA78C-72F3-4031-BF30-331235D41171}" dt="2022-10-31T16:55:09.565" v="70" actId="20577"/>
          <ac:spMkLst>
            <pc:docMk/>
            <pc:sldMk cId="3267813291" sldId="261"/>
            <ac:spMk id="2" creationId="{8BDABB6E-222A-7432-43EE-6094F14EFF90}"/>
          </ac:spMkLst>
        </pc:spChg>
        <pc:spChg chg="mod">
          <ac:chgData name="Siegbert Rudolph" userId="2af4d44886c067cc" providerId="LiveId" clId="{519DA78C-72F3-4031-BF30-331235D41171}" dt="2022-10-31T16:55:43.246" v="125" actId="20577"/>
          <ac:spMkLst>
            <pc:docMk/>
            <pc:sldMk cId="3267813291" sldId="261"/>
            <ac:spMk id="3" creationId="{F56DEA47-B2A8-FE6C-D0F8-E1C2B432F662}"/>
          </ac:spMkLst>
        </pc:spChg>
        <pc:spChg chg="mod">
          <ac:chgData name="Siegbert Rudolph" userId="2af4d44886c067cc" providerId="LiveId" clId="{519DA78C-72F3-4031-BF30-331235D41171}" dt="2022-10-31T16:56:06.457" v="161" actId="20577"/>
          <ac:spMkLst>
            <pc:docMk/>
            <pc:sldMk cId="3267813291" sldId="261"/>
            <ac:spMk id="4" creationId="{3B3123CD-BC81-AAA4-0D34-E59B5270C85E}"/>
          </ac:spMkLst>
        </pc:spChg>
        <pc:spChg chg="mod">
          <ac:chgData name="Siegbert Rudolph" userId="2af4d44886c067cc" providerId="LiveId" clId="{519DA78C-72F3-4031-BF30-331235D41171}" dt="2022-10-31T16:56:32.199" v="213" actId="20577"/>
          <ac:spMkLst>
            <pc:docMk/>
            <pc:sldMk cId="3267813291" sldId="261"/>
            <ac:spMk id="5" creationId="{388CDD98-7A0F-0A70-4F35-CDCF35F43B4A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6" creationId="{1DBBAA7F-D658-FF98-6879-9C08F26D6BF2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7" creationId="{937F305E-3D6E-1365-E202-7911A0CEA638}"/>
          </ac:spMkLst>
        </pc:spChg>
        <pc:spChg chg="mod">
          <ac:chgData name="Siegbert Rudolph" userId="2af4d44886c067cc" providerId="LiveId" clId="{519DA78C-72F3-4031-BF30-331235D41171}" dt="2022-10-31T16:56:13.316" v="171" actId="20577"/>
          <ac:spMkLst>
            <pc:docMk/>
            <pc:sldMk cId="3267813291" sldId="261"/>
            <ac:spMk id="8" creationId="{04CA2ED8-4866-DA74-2A19-EA20A6A85835}"/>
          </ac:spMkLst>
        </pc:spChg>
        <pc:spChg chg="mod">
          <ac:chgData name="Siegbert Rudolph" userId="2af4d44886c067cc" providerId="LiveId" clId="{519DA78C-72F3-4031-BF30-331235D41171}" dt="2022-10-31T16:56:39.500" v="221" actId="20577"/>
          <ac:spMkLst>
            <pc:docMk/>
            <pc:sldMk cId="3267813291" sldId="261"/>
            <ac:spMk id="9" creationId="{E103E196-6610-3BB7-0082-604D0EECDA9B}"/>
          </ac:spMkLst>
        </pc:spChg>
        <pc:spChg chg="mod">
          <ac:chgData name="Siegbert Rudolph" userId="2af4d44886c067cc" providerId="LiveId" clId="{519DA78C-72F3-4031-BF30-331235D41171}" dt="2022-10-31T17:03:57.106" v="1285" actId="20577"/>
          <ac:spMkLst>
            <pc:docMk/>
            <pc:sldMk cId="3267813291" sldId="261"/>
            <ac:spMk id="10" creationId="{0F1598D8-26F5-8357-F062-92A59BB0A22C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11" creationId="{6D94855E-5C45-297B-64F2-FFA939D7EA2B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12" creationId="{33703352-C8E9-DEE9-B509-FC61534699C5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13" creationId="{B4137656-BD43-6F60-89D4-1CBD4F3E9D36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14" creationId="{D5A0323B-FBA0-4E29-9434-8D4FE6FD7CBA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15" creationId="{7F7DAE29-4315-0934-5116-8993D6C02C85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17" creationId="{4C9EB509-3E58-3B03-2BD2-C5A419F0FEE4}"/>
          </ac:spMkLst>
        </pc:spChg>
        <pc:spChg chg="mod">
          <ac:chgData name="Siegbert Rudolph" userId="2af4d44886c067cc" providerId="LiveId" clId="{519DA78C-72F3-4031-BF30-331235D41171}" dt="2022-10-31T17:04:07.688" v="1310" actId="1037"/>
          <ac:spMkLst>
            <pc:docMk/>
            <pc:sldMk cId="3267813291" sldId="261"/>
            <ac:spMk id="19" creationId="{86DB34D3-C6A5-A646-9229-6CD0CCB84146}"/>
          </ac:spMkLst>
        </pc:spChg>
        <pc:spChg chg="mod">
          <ac:chgData name="Siegbert Rudolph" userId="2af4d44886c067cc" providerId="LiveId" clId="{519DA78C-72F3-4031-BF30-331235D41171}" dt="2022-10-31T16:58:13.960" v="268" actId="20577"/>
          <ac:spMkLst>
            <pc:docMk/>
            <pc:sldMk cId="3267813291" sldId="261"/>
            <ac:spMk id="20" creationId="{966FB8D0-253F-4C9B-FBC6-CED80CAA03B2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22" creationId="{764D3485-4C1A-825E-0B18-6B6F97061121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23" creationId="{85A84A24-1E84-71DC-D837-3AECEAFAA894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24" creationId="{C97557BD-0FA2-A408-AD23-55116FAF322A}"/>
          </ac:spMkLst>
        </pc:spChg>
        <pc:spChg chg="mod">
          <ac:chgData name="Siegbert Rudolph" userId="2af4d44886c067cc" providerId="LiveId" clId="{519DA78C-72F3-4031-BF30-331235D41171}" dt="2022-10-31T16:58:56.727" v="305" actId="20577"/>
          <ac:spMkLst>
            <pc:docMk/>
            <pc:sldMk cId="3267813291" sldId="261"/>
            <ac:spMk id="25" creationId="{33C8D641-BD9D-F140-B53B-EE8B36592EE4}"/>
          </ac:spMkLst>
        </pc:spChg>
        <pc:spChg chg="mod">
          <ac:chgData name="Siegbert Rudolph" userId="2af4d44886c067cc" providerId="LiveId" clId="{519DA78C-72F3-4031-BF30-331235D41171}" dt="2022-10-31T17:03:35.782" v="1264" actId="1035"/>
          <ac:spMkLst>
            <pc:docMk/>
            <pc:sldMk cId="3267813291" sldId="261"/>
            <ac:spMk id="26" creationId="{C479E2E6-4A04-8A07-5E04-014663FFD8AC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27" creationId="{42068C90-50B9-6982-69DC-2C41134685AC}"/>
          </ac:spMkLst>
        </pc:spChg>
        <pc:spChg chg="mod">
          <ac:chgData name="Siegbert Rudolph" userId="2af4d44886c067cc" providerId="LiveId" clId="{519DA78C-72F3-4031-BF30-331235D41171}" dt="2022-10-31T17:03:35.782" v="1264" actId="1035"/>
          <ac:spMkLst>
            <pc:docMk/>
            <pc:sldMk cId="3267813291" sldId="261"/>
            <ac:spMk id="28" creationId="{5EDDAC51-1A49-8E13-1115-A1BA836EB3F1}"/>
          </ac:spMkLst>
        </pc:spChg>
        <pc:spChg chg="mod">
          <ac:chgData name="Siegbert Rudolph" userId="2af4d44886c067cc" providerId="LiveId" clId="{519DA78C-72F3-4031-BF30-331235D41171}" dt="2022-10-31T16:59:54.363" v="344" actId="20577"/>
          <ac:spMkLst>
            <pc:docMk/>
            <pc:sldMk cId="3267813291" sldId="261"/>
            <ac:spMk id="29" creationId="{10F968D2-30B1-72FC-41D9-68F0BC5C67F8}"/>
          </ac:spMkLst>
        </pc:spChg>
        <pc:spChg chg="mod">
          <ac:chgData name="Siegbert Rudolph" userId="2af4d44886c067cc" providerId="LiveId" clId="{519DA78C-72F3-4031-BF30-331235D41171}" dt="2022-10-31T17:04:34.156" v="1312" actId="1076"/>
          <ac:spMkLst>
            <pc:docMk/>
            <pc:sldMk cId="3267813291" sldId="261"/>
            <ac:spMk id="30" creationId="{CF74FC11-17D1-3103-97EC-F4739E04AB5B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31" creationId="{B87DACCA-779B-28DA-ED7A-9EC2C8716B0C}"/>
          </ac:spMkLst>
        </pc:spChg>
        <pc:spChg chg="mod">
          <ac:chgData name="Siegbert Rudolph" userId="2af4d44886c067cc" providerId="LiveId" clId="{519DA78C-72F3-4031-BF30-331235D41171}" dt="2022-10-31T17:02:22.727" v="692" actId="1036"/>
          <ac:spMkLst>
            <pc:docMk/>
            <pc:sldMk cId="3267813291" sldId="261"/>
            <ac:spMk id="32" creationId="{6F1B3767-830C-3AEC-8A54-ECD95E39C91D}"/>
          </ac:spMkLst>
        </pc:spChg>
        <pc:spChg chg="mod">
          <ac:chgData name="Siegbert Rudolph" userId="2af4d44886c067cc" providerId="LiveId" clId="{519DA78C-72F3-4031-BF30-331235D41171}" dt="2022-10-31T17:00:13.920" v="378" actId="20577"/>
          <ac:spMkLst>
            <pc:docMk/>
            <pc:sldMk cId="3267813291" sldId="261"/>
            <ac:spMk id="33" creationId="{7B2C37F5-39FC-CCB7-C262-CDF984F42D48}"/>
          </ac:spMkLst>
        </pc:spChg>
        <pc:spChg chg="mod">
          <ac:chgData name="Siegbert Rudolph" userId="2af4d44886c067cc" providerId="LiveId" clId="{519DA78C-72F3-4031-BF30-331235D41171}" dt="2022-10-31T17:03:04.849" v="1008" actId="1035"/>
          <ac:spMkLst>
            <pc:docMk/>
            <pc:sldMk cId="3267813291" sldId="261"/>
            <ac:spMk id="34" creationId="{8ADC184A-A33C-7AEF-AAC3-32C85C415DCF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35" creationId="{AE09D8D4-98FD-BC31-12D6-81CB73192607}"/>
          </ac:spMkLst>
        </pc:spChg>
        <pc:spChg chg="mod">
          <ac:chgData name="Siegbert Rudolph" userId="2af4d44886c067cc" providerId="LiveId" clId="{519DA78C-72F3-4031-BF30-331235D41171}" dt="2022-10-31T17:03:04.849" v="1008" actId="1035"/>
          <ac:spMkLst>
            <pc:docMk/>
            <pc:sldMk cId="3267813291" sldId="261"/>
            <ac:spMk id="36" creationId="{EBBE4A22-E02E-2DB2-1A18-A01928809D10}"/>
          </ac:spMkLst>
        </pc:spChg>
        <pc:spChg chg="mod">
          <ac:chgData name="Siegbert Rudolph" userId="2af4d44886c067cc" providerId="LiveId" clId="{519DA78C-72F3-4031-BF30-331235D41171}" dt="2022-10-31T17:00:53.488" v="427" actId="20577"/>
          <ac:spMkLst>
            <pc:docMk/>
            <pc:sldMk cId="3267813291" sldId="261"/>
            <ac:spMk id="37" creationId="{63CAEAE1-3B1C-EEC5-25AE-6B274C12091D}"/>
          </ac:spMkLst>
        </pc:spChg>
        <pc:spChg chg="mod">
          <ac:chgData name="Siegbert Rudolph" userId="2af4d44886c067cc" providerId="LiveId" clId="{519DA78C-72F3-4031-BF30-331235D41171}" dt="2022-10-31T17:03:04.849" v="1008" actId="1035"/>
          <ac:spMkLst>
            <pc:docMk/>
            <pc:sldMk cId="3267813291" sldId="261"/>
            <ac:spMk id="38" creationId="{5036604B-807E-D8E4-02A4-595569821C77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39" creationId="{01D29D23-D688-EEAA-9E48-F1A816FC3041}"/>
          </ac:spMkLst>
        </pc:spChg>
        <pc:spChg chg="mod">
          <ac:chgData name="Siegbert Rudolph" userId="2af4d44886c067cc" providerId="LiveId" clId="{519DA78C-72F3-4031-BF30-331235D41171}" dt="2022-10-31T17:03:04.849" v="1008" actId="1035"/>
          <ac:spMkLst>
            <pc:docMk/>
            <pc:sldMk cId="3267813291" sldId="261"/>
            <ac:spMk id="40" creationId="{34F4E917-04E0-1458-5A30-51A78A5CC2DA}"/>
          </ac:spMkLst>
        </pc:spChg>
        <pc:spChg chg="mod">
          <ac:chgData name="Siegbert Rudolph" userId="2af4d44886c067cc" providerId="LiveId" clId="{519DA78C-72F3-4031-BF30-331235D41171}" dt="2022-10-31T17:01:47.377" v="507" actId="20577"/>
          <ac:spMkLst>
            <pc:docMk/>
            <pc:sldMk cId="3267813291" sldId="261"/>
            <ac:spMk id="41" creationId="{1F5CA25F-C810-976A-B57D-C576486EB93E}"/>
          </ac:spMkLst>
        </pc:spChg>
        <pc:spChg chg="mod">
          <ac:chgData name="Siegbert Rudolph" userId="2af4d44886c067cc" providerId="LiveId" clId="{519DA78C-72F3-4031-BF30-331235D41171}" dt="2022-10-31T17:03:35.782" v="1264" actId="1035"/>
          <ac:spMkLst>
            <pc:docMk/>
            <pc:sldMk cId="3267813291" sldId="261"/>
            <ac:spMk id="42" creationId="{4B9FF758-DE2C-9FDD-88B0-60AB9B38B195}"/>
          </ac:spMkLst>
        </pc:spChg>
        <pc:spChg chg="mod">
          <ac:chgData name="Siegbert Rudolph" userId="2af4d44886c067cc" providerId="LiveId" clId="{519DA78C-72F3-4031-BF30-331235D41171}" dt="2022-10-31T17:04:59.737" v="1348" actId="1038"/>
          <ac:spMkLst>
            <pc:docMk/>
            <pc:sldMk cId="3267813291" sldId="261"/>
            <ac:spMk id="43" creationId="{B65CB097-3A47-D01C-E733-FD6E960E767B}"/>
          </ac:spMkLst>
        </pc:spChg>
        <pc:spChg chg="mod">
          <ac:chgData name="Siegbert Rudolph" userId="2af4d44886c067cc" providerId="LiveId" clId="{519DA78C-72F3-4031-BF30-331235D41171}" dt="2022-10-31T17:03:35.782" v="1264" actId="1035"/>
          <ac:spMkLst>
            <pc:docMk/>
            <pc:sldMk cId="3267813291" sldId="261"/>
            <ac:spMk id="44" creationId="{86ACA3D3-E033-DDC8-4194-F2742F18A4D4}"/>
          </ac:spMkLst>
        </pc:spChg>
        <pc:spChg chg="add mod">
          <ac:chgData name="Siegbert Rudolph" userId="2af4d44886c067cc" providerId="LiveId" clId="{519DA78C-72F3-4031-BF30-331235D41171}" dt="2022-10-31T16:54:16.503" v="18"/>
          <ac:spMkLst>
            <pc:docMk/>
            <pc:sldMk cId="3267813291" sldId="261"/>
            <ac:spMk id="45" creationId="{CFF4BC41-8EC0-F729-6472-33A50AC37821}"/>
          </ac:spMkLst>
        </pc:spChg>
        <pc:spChg chg="mod">
          <ac:chgData name="Siegbert Rudolph" userId="2af4d44886c067cc" providerId="LiveId" clId="{519DA78C-72F3-4031-BF30-331235D41171}" dt="2022-10-31T17:03:45.654" v="1272" actId="1035"/>
          <ac:spMkLst>
            <pc:docMk/>
            <pc:sldMk cId="3267813291" sldId="261"/>
            <ac:spMk id="46" creationId="{12C13F70-66E0-B9A6-75C0-A26422E0F0D3}"/>
          </ac:spMkLst>
        </pc:spChg>
        <pc:spChg chg="mod">
          <ac:chgData name="Siegbert Rudolph" userId="2af4d44886c067cc" providerId="LiveId" clId="{519DA78C-72F3-4031-BF30-331235D41171}" dt="2022-10-31T17:52:29.452" v="2128" actId="1076"/>
          <ac:spMkLst>
            <pc:docMk/>
            <pc:sldMk cId="3267813291" sldId="261"/>
            <ac:spMk id="47" creationId="{9DC33D19-838B-CD3E-585D-2CA55C7FE6BB}"/>
          </ac:spMkLst>
        </pc:spChg>
      </pc:sldChg>
      <pc:sldChg chg="addSp delSp modSp add mod addAnim delAnim">
        <pc:chgData name="Siegbert Rudolph" userId="2af4d44886c067cc" providerId="LiveId" clId="{519DA78C-72F3-4031-BF30-331235D41171}" dt="2022-10-31T17:52:29.452" v="2133" actId="1076"/>
        <pc:sldMkLst>
          <pc:docMk/>
          <pc:sldMk cId="2422453345" sldId="262"/>
        </pc:sldMkLst>
        <pc:spChg chg="mod">
          <ac:chgData name="Siegbert Rudolph" userId="2af4d44886c067cc" providerId="LiveId" clId="{519DA78C-72F3-4031-BF30-331235D41171}" dt="2022-10-31T17:06:44.389" v="1442" actId="20577"/>
          <ac:spMkLst>
            <pc:docMk/>
            <pc:sldMk cId="2422453345" sldId="262"/>
            <ac:spMk id="2" creationId="{8BDABB6E-222A-7432-43EE-6094F14EFF90}"/>
          </ac:spMkLst>
        </pc:spChg>
        <pc:spChg chg="mod">
          <ac:chgData name="Siegbert Rudolph" userId="2af4d44886c067cc" providerId="LiveId" clId="{519DA78C-72F3-4031-BF30-331235D41171}" dt="2022-10-31T17:07:11.496" v="1489" actId="20577"/>
          <ac:spMkLst>
            <pc:docMk/>
            <pc:sldMk cId="2422453345" sldId="262"/>
            <ac:spMk id="3" creationId="{F56DEA47-B2A8-FE6C-D0F8-E1C2B432F662}"/>
          </ac:spMkLst>
        </pc:spChg>
        <pc:spChg chg="mod">
          <ac:chgData name="Siegbert Rudolph" userId="2af4d44886c067cc" providerId="LiveId" clId="{519DA78C-72F3-4031-BF30-331235D41171}" dt="2022-10-31T17:07:48.163" v="1521" actId="20577"/>
          <ac:spMkLst>
            <pc:docMk/>
            <pc:sldMk cId="2422453345" sldId="262"/>
            <ac:spMk id="4" creationId="{3B3123CD-BC81-AAA4-0D34-E59B5270C85E}"/>
          </ac:spMkLst>
        </pc:spChg>
        <pc:spChg chg="mod">
          <ac:chgData name="Siegbert Rudolph" userId="2af4d44886c067cc" providerId="LiveId" clId="{519DA78C-72F3-4031-BF30-331235D41171}" dt="2022-10-31T17:08:21.145" v="1569" actId="20577"/>
          <ac:spMkLst>
            <pc:docMk/>
            <pc:sldMk cId="2422453345" sldId="262"/>
            <ac:spMk id="5" creationId="{388CDD98-7A0F-0A70-4F35-CDCF35F43B4A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6" creationId="{1DBBAA7F-D658-FF98-6879-9C08F26D6BF2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7" creationId="{937F305E-3D6E-1365-E202-7911A0CEA638}"/>
          </ac:spMkLst>
        </pc:spChg>
        <pc:spChg chg="mod">
          <ac:chgData name="Siegbert Rudolph" userId="2af4d44886c067cc" providerId="LiveId" clId="{519DA78C-72F3-4031-BF30-331235D41171}" dt="2022-10-31T17:08:00.812" v="1529" actId="20577"/>
          <ac:spMkLst>
            <pc:docMk/>
            <pc:sldMk cId="2422453345" sldId="262"/>
            <ac:spMk id="8" creationId="{04CA2ED8-4866-DA74-2A19-EA20A6A85835}"/>
          </ac:spMkLst>
        </pc:spChg>
        <pc:spChg chg="mod">
          <ac:chgData name="Siegbert Rudolph" userId="2af4d44886c067cc" providerId="LiveId" clId="{519DA78C-72F3-4031-BF30-331235D41171}" dt="2022-10-31T17:08:33.270" v="1574" actId="20577"/>
          <ac:spMkLst>
            <pc:docMk/>
            <pc:sldMk cId="2422453345" sldId="262"/>
            <ac:spMk id="9" creationId="{E103E196-6610-3BB7-0082-604D0EECDA9B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10" creationId="{0F1598D8-26F5-8357-F062-92A59BB0A22C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11" creationId="{6D94855E-5C45-297B-64F2-FFA939D7EA2B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12" creationId="{33703352-C8E9-DEE9-B509-FC61534699C5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13" creationId="{B4137656-BD43-6F60-89D4-1CBD4F3E9D36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14" creationId="{D5A0323B-FBA0-4E29-9434-8D4FE6FD7CBA}"/>
          </ac:spMkLst>
        </pc:spChg>
        <pc:spChg chg="mod">
          <ac:chgData name="Siegbert Rudolph" userId="2af4d44886c067cc" providerId="LiveId" clId="{519DA78C-72F3-4031-BF30-331235D41171}" dt="2022-10-31T17:37:39.555" v="1934" actId="1037"/>
          <ac:spMkLst>
            <pc:docMk/>
            <pc:sldMk cId="2422453345" sldId="262"/>
            <ac:spMk id="15" creationId="{7F7DAE29-4315-0934-5116-8993D6C02C85}"/>
          </ac:spMkLst>
        </pc:spChg>
        <pc:spChg chg="mod">
          <ac:chgData name="Siegbert Rudolph" userId="2af4d44886c067cc" providerId="LiveId" clId="{519DA78C-72F3-4031-BF30-331235D41171}" dt="2022-10-31T17:37:39.555" v="1934" actId="1037"/>
          <ac:spMkLst>
            <pc:docMk/>
            <pc:sldMk cId="2422453345" sldId="262"/>
            <ac:spMk id="17" creationId="{4C9EB509-3E58-3B03-2BD2-C5A419F0FEE4}"/>
          </ac:spMkLst>
        </pc:spChg>
        <pc:spChg chg="mod">
          <ac:chgData name="Siegbert Rudolph" userId="2af4d44886c067cc" providerId="LiveId" clId="{519DA78C-72F3-4031-BF30-331235D41171}" dt="2022-10-31T17:39:11.835" v="2118" actId="1037"/>
          <ac:spMkLst>
            <pc:docMk/>
            <pc:sldMk cId="2422453345" sldId="262"/>
            <ac:spMk id="19" creationId="{86DB34D3-C6A5-A646-9229-6CD0CCB84146}"/>
          </ac:spMkLst>
        </pc:spChg>
        <pc:spChg chg="mod">
          <ac:chgData name="Siegbert Rudolph" userId="2af4d44886c067cc" providerId="LiveId" clId="{519DA78C-72F3-4031-BF30-331235D41171}" dt="2022-10-31T17:32:38.245" v="1613" actId="20577"/>
          <ac:spMkLst>
            <pc:docMk/>
            <pc:sldMk cId="2422453345" sldId="262"/>
            <ac:spMk id="20" creationId="{966FB8D0-253F-4C9B-FBC6-CED80CAA03B2}"/>
          </ac:spMkLst>
        </pc:spChg>
        <pc:spChg chg="mod">
          <ac:chgData name="Siegbert Rudolph" userId="2af4d44886c067cc" providerId="LiveId" clId="{519DA78C-72F3-4031-BF30-331235D41171}" dt="2022-10-31T17:32:56.175" v="1627" actId="20577"/>
          <ac:spMkLst>
            <pc:docMk/>
            <pc:sldMk cId="2422453345" sldId="262"/>
            <ac:spMk id="22" creationId="{764D3485-4C1A-825E-0B18-6B6F97061121}"/>
          </ac:spMkLst>
        </pc:spChg>
        <pc:spChg chg="mod">
          <ac:chgData name="Siegbert Rudolph" userId="2af4d44886c067cc" providerId="LiveId" clId="{519DA78C-72F3-4031-BF30-331235D41171}" dt="2022-10-31T17:37:39.555" v="1934" actId="1037"/>
          <ac:spMkLst>
            <pc:docMk/>
            <pc:sldMk cId="2422453345" sldId="262"/>
            <ac:spMk id="23" creationId="{85A84A24-1E84-71DC-D837-3AECEAFAA894}"/>
          </ac:spMkLst>
        </pc:spChg>
        <pc:spChg chg="add del mod">
          <ac:chgData name="Siegbert Rudolph" userId="2af4d44886c067cc" providerId="LiveId" clId="{519DA78C-72F3-4031-BF30-331235D41171}" dt="2022-10-31T17:33:39.713" v="1675" actId="20577"/>
          <ac:spMkLst>
            <pc:docMk/>
            <pc:sldMk cId="2422453345" sldId="262"/>
            <ac:spMk id="25" creationId="{33C8D641-BD9D-F140-B53B-EE8B36592EE4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26" creationId="{C479E2E6-4A04-8A07-5E04-014663FFD8AC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27" creationId="{42068C90-50B9-6982-69DC-2C41134685AC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28" creationId="{5EDDAC51-1A49-8E13-1115-A1BA836EB3F1}"/>
          </ac:spMkLst>
        </pc:spChg>
        <pc:spChg chg="mod">
          <ac:chgData name="Siegbert Rudolph" userId="2af4d44886c067cc" providerId="LiveId" clId="{519DA78C-72F3-4031-BF30-331235D41171}" dt="2022-10-31T17:34:09.522" v="1719" actId="20577"/>
          <ac:spMkLst>
            <pc:docMk/>
            <pc:sldMk cId="2422453345" sldId="262"/>
            <ac:spMk id="29" creationId="{10F968D2-30B1-72FC-41D9-68F0BC5C67F8}"/>
          </ac:spMkLst>
        </pc:spChg>
        <pc:spChg chg="mod">
          <ac:chgData name="Siegbert Rudolph" userId="2af4d44886c067cc" providerId="LiveId" clId="{519DA78C-72F3-4031-BF30-331235D41171}" dt="2022-10-31T17:34:17.025" v="1729" actId="20577"/>
          <ac:spMkLst>
            <pc:docMk/>
            <pc:sldMk cId="2422453345" sldId="262"/>
            <ac:spMk id="30" creationId="{CF74FC11-17D1-3103-97EC-F4739E04AB5B}"/>
          </ac:spMkLst>
        </pc:spChg>
        <pc:spChg chg="mod">
          <ac:chgData name="Siegbert Rudolph" userId="2af4d44886c067cc" providerId="LiveId" clId="{519DA78C-72F3-4031-BF30-331235D41171}" dt="2022-10-31T17:37:39.555" v="1934" actId="1037"/>
          <ac:spMkLst>
            <pc:docMk/>
            <pc:sldMk cId="2422453345" sldId="262"/>
            <ac:spMk id="31" creationId="{B87DACCA-779B-28DA-ED7A-9EC2C8716B0C}"/>
          </ac:spMkLst>
        </pc:spChg>
        <pc:spChg chg="mod">
          <ac:chgData name="Siegbert Rudolph" userId="2af4d44886c067cc" providerId="LiveId" clId="{519DA78C-72F3-4031-BF30-331235D41171}" dt="2022-10-31T17:34:43.118" v="1770" actId="20577"/>
          <ac:spMkLst>
            <pc:docMk/>
            <pc:sldMk cId="2422453345" sldId="262"/>
            <ac:spMk id="33" creationId="{7B2C37F5-39FC-CCB7-C262-CDF984F42D48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34" creationId="{8ADC184A-A33C-7AEF-AAC3-32C85C415DCF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35" creationId="{AE09D8D4-98FD-BC31-12D6-81CB73192607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36" creationId="{EBBE4A22-E02E-2DB2-1A18-A01928809D10}"/>
          </ac:spMkLst>
        </pc:spChg>
        <pc:spChg chg="mod">
          <ac:chgData name="Siegbert Rudolph" userId="2af4d44886c067cc" providerId="LiveId" clId="{519DA78C-72F3-4031-BF30-331235D41171}" dt="2022-10-31T17:35:20.938" v="1820" actId="20577"/>
          <ac:spMkLst>
            <pc:docMk/>
            <pc:sldMk cId="2422453345" sldId="262"/>
            <ac:spMk id="37" creationId="{63CAEAE1-3B1C-EEC5-25AE-6B274C12091D}"/>
          </ac:spMkLst>
        </pc:spChg>
        <pc:spChg chg="mod">
          <ac:chgData name="Siegbert Rudolph" userId="2af4d44886c067cc" providerId="LiveId" clId="{519DA78C-72F3-4031-BF30-331235D41171}" dt="2022-10-31T17:35:30.645" v="1839" actId="20577"/>
          <ac:spMkLst>
            <pc:docMk/>
            <pc:sldMk cId="2422453345" sldId="262"/>
            <ac:spMk id="38" creationId="{5036604B-807E-D8E4-02A4-595569821C77}"/>
          </ac:spMkLst>
        </pc:spChg>
        <pc:spChg chg="mod">
          <ac:chgData name="Siegbert Rudolph" userId="2af4d44886c067cc" providerId="LiveId" clId="{519DA78C-72F3-4031-BF30-331235D41171}" dt="2022-10-31T17:37:39.555" v="1934" actId="1037"/>
          <ac:spMkLst>
            <pc:docMk/>
            <pc:sldMk cId="2422453345" sldId="262"/>
            <ac:spMk id="39" creationId="{01D29D23-D688-EEAA-9E48-F1A816FC3041}"/>
          </ac:spMkLst>
        </pc:spChg>
        <pc:spChg chg="mod">
          <ac:chgData name="Siegbert Rudolph" userId="2af4d44886c067cc" providerId="LiveId" clId="{519DA78C-72F3-4031-BF30-331235D41171}" dt="2022-10-31T17:36:05.483" v="1870" actId="20577"/>
          <ac:spMkLst>
            <pc:docMk/>
            <pc:sldMk cId="2422453345" sldId="262"/>
            <ac:spMk id="41" creationId="{1F5CA25F-C810-976A-B57D-C576486EB93E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42" creationId="{4B9FF758-DE2C-9FDD-88B0-60AB9B38B195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43" creationId="{B65CB097-3A47-D01C-E733-FD6E960E767B}"/>
          </ac:spMkLst>
        </pc:spChg>
        <pc:spChg chg="mod">
          <ac:chgData name="Siegbert Rudolph" userId="2af4d44886c067cc" providerId="LiveId" clId="{519DA78C-72F3-4031-BF30-331235D41171}" dt="2022-10-31T17:39:03.779" v="2096" actId="1036"/>
          <ac:spMkLst>
            <pc:docMk/>
            <pc:sldMk cId="2422453345" sldId="262"/>
            <ac:spMk id="44" creationId="{86ACA3D3-E033-DDC8-4194-F2742F18A4D4}"/>
          </ac:spMkLst>
        </pc:spChg>
        <pc:spChg chg="add mod">
          <ac:chgData name="Siegbert Rudolph" userId="2af4d44886c067cc" providerId="LiveId" clId="{519DA78C-72F3-4031-BF30-331235D41171}" dt="2022-10-31T16:54:25.159" v="19"/>
          <ac:spMkLst>
            <pc:docMk/>
            <pc:sldMk cId="2422453345" sldId="262"/>
            <ac:spMk id="45" creationId="{99A3BE43-6CF8-BEA4-D854-B3DDE2CF39AF}"/>
          </ac:spMkLst>
        </pc:spChg>
        <pc:spChg chg="mod">
          <ac:chgData name="Siegbert Rudolph" userId="2af4d44886c067cc" providerId="LiveId" clId="{519DA78C-72F3-4031-BF30-331235D41171}" dt="2022-10-31T17:38:49.867" v="2028" actId="1035"/>
          <ac:spMkLst>
            <pc:docMk/>
            <pc:sldMk cId="2422453345" sldId="262"/>
            <ac:spMk id="46" creationId="{12C13F70-66E0-B9A6-75C0-A26422E0F0D3}"/>
          </ac:spMkLst>
        </pc:spChg>
        <pc:spChg chg="mod">
          <ac:chgData name="Siegbert Rudolph" userId="2af4d44886c067cc" providerId="LiveId" clId="{519DA78C-72F3-4031-BF30-331235D41171}" dt="2022-10-31T17:52:29.452" v="2133" actId="1076"/>
          <ac:spMkLst>
            <pc:docMk/>
            <pc:sldMk cId="2422453345" sldId="262"/>
            <ac:spMk id="47" creationId="{CCB45373-F809-F4A7-A7C3-26EC135D71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Logik</a:t>
            </a:r>
          </a:p>
          <a:p>
            <a:r>
              <a:rPr lang="de-DE" sz="3000" b="1" dirty="0">
                <a:latin typeface="Trebuchet MS" pitchFamily="34" charset="0"/>
              </a:rPr>
              <a:t>Oberbegriffe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2BAA13D-C915-49D6-6071-EAFC725838E2}"/>
              </a:ext>
            </a:extLst>
          </p:cNvPr>
          <p:cNvSpPr txBox="1"/>
          <p:nvPr/>
        </p:nvSpPr>
        <p:spPr>
          <a:xfrm>
            <a:off x="190500" y="6724134"/>
            <a:ext cx="38651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Oberbegriffe.pptx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Tiger, Löwe, Wolf, Marder, Bär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Eule, Adler, Geier, Schwalbe, Spatz, Amsel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Tanne, Fichte, Eibe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Erde, Jupiter, Mars, Venus, Neptun, Saturn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502791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Raubtiere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453475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Vögel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Nadelbäume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Planeten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3141471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Gartenkräuter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50279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453475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Hai, Delfin, Seezunge, Rochen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552106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Meeresfische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55210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Erde, Mond, Sonne, Saturn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3607384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Himmelskörper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360738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Bett, Sofa, Tisch, Schrank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601422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Möbel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60142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Messer, Gabel, Löffel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2599874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Essbesteck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259987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Spaten, Rechen, Schubkarre, Hacke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2106719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Gartengeräte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210671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Tomate, Gurke, Radieschen, Spargel, Kohlrabi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4100535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Gemüse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4100535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314147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102829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Foliennummernplatzhalter 1">
            <a:extLst>
              <a:ext uri="{FF2B5EF4-FFF2-40B4-BE49-F238E27FC236}">
                <a16:creationId xmlns:a16="http://schemas.microsoft.com/office/drawing/2014/main" id="{CFF4BC41-8EC0-F729-6472-33A50AC37821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E6D4D34-F6F3-8697-C2D5-8F8716F2F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7EEA2817-16AB-3E67-26B5-13115E347754}"/>
              </a:ext>
            </a:extLst>
          </p:cNvPr>
          <p:cNvSpPr/>
          <p:nvPr/>
        </p:nvSpPr>
        <p:spPr>
          <a:xfrm>
            <a:off x="6576775" y="1124744"/>
            <a:ext cx="2979201" cy="53500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6943959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6943959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6943959" y="216329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6943959" y="266734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6943959" y="368574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6943959" y="4189796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6943959" y="456744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6943959" y="507149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6943959" y="555584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6943959" y="605989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CACDC4E-28FC-3BC2-F318-D0C0A5943DF3}"/>
              </a:ext>
            </a:extLst>
          </p:cNvPr>
          <p:cNvSpPr txBox="1"/>
          <p:nvPr/>
        </p:nvSpPr>
        <p:spPr>
          <a:xfrm>
            <a:off x="190500" y="6724134"/>
            <a:ext cx="38651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Oberbegriffe.pptx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2678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46" grpId="0"/>
      <p:bldP spid="19" grpId="0" animBg="1"/>
      <p:bldP spid="48" grpId="0" animBg="1"/>
      <p:bldP spid="49" grpId="0" animBg="1"/>
      <p:bldP spid="15" grpId="0" animBg="1"/>
      <p:bldP spid="17" grpId="0" animBg="1"/>
      <p:bldP spid="39" grpId="0" animBg="1"/>
      <p:bldP spid="35" grpId="0" animBg="1"/>
      <p:bldP spid="27" grpId="0" animBg="1"/>
      <p:bldP spid="43" grpId="0" animBg="1"/>
      <p:bldP spid="13" grpId="0" animBg="1"/>
      <p:bldP spid="23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Kirschen, Zwetschgen, Pfirsiche, Aprikosen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Schneeglöckchen, Tulpen, Rosen, Nelken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Roggen, Weizen, Gerste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Boxer, Terrier, Dobermann, Spitz, Dackel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6042301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Steinobst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5549146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Blumen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Getreide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Hunde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5055991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Uhren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604230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554914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Kuh, Pferd, Schwein, Schaf, Ziege, Huhn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Haustiere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Hirsch, Reh, Fuchs, Wildschwein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2535894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Wild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253589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Mercedes, BMW, Opel, Skoda, Fiat, Ford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Automarken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Violine, Harfe, Tuba, Trompete, Posaune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2042739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Musikinstrumente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204273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Ball, Seil, Barren, Hantel, Reck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Sportgeräte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Liter, Meter, Minute, Gramm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3029045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Maßeinheiten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3029045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505599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259560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Foliennummernplatzhalter 1">
            <a:extLst>
              <a:ext uri="{FF2B5EF4-FFF2-40B4-BE49-F238E27FC236}">
                <a16:creationId xmlns:a16="http://schemas.microsoft.com/office/drawing/2014/main" id="{99A3BE43-6CF8-BEA4-D854-B3DDE2CF39AF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99561BC-18EB-2CCF-31B6-9B5B40B8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0F6AFEBB-77DD-DB8A-E2D3-6EC6ECECEB69}"/>
              </a:ext>
            </a:extLst>
          </p:cNvPr>
          <p:cNvSpPr/>
          <p:nvPr/>
        </p:nvSpPr>
        <p:spPr>
          <a:xfrm>
            <a:off x="6534161" y="1125778"/>
            <a:ext cx="2935130" cy="53500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7001103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7001103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7001103" y="2110206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7001103" y="261425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7001103" y="3118306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7001103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7001103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7001103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7001103" y="5581834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7001103" y="6085885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A8332F89-C95A-FE0A-16E7-C51874551AE5}"/>
              </a:ext>
            </a:extLst>
          </p:cNvPr>
          <p:cNvSpPr txBox="1"/>
          <p:nvPr/>
        </p:nvSpPr>
        <p:spPr>
          <a:xfrm>
            <a:off x="190500" y="6724134"/>
            <a:ext cx="38651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Oberbegriffe.pptx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4224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46" grpId="0"/>
      <p:bldP spid="19" grpId="0" animBg="1"/>
      <p:bldP spid="48" grpId="0" animBg="1"/>
      <p:bldP spid="49" grpId="0" animBg="1"/>
      <p:bldP spid="15" grpId="0" animBg="1"/>
      <p:bldP spid="17" grpId="0" animBg="1"/>
      <p:bldP spid="35" grpId="0" animBg="1"/>
      <p:bldP spid="27" grpId="0" animBg="1"/>
      <p:bldP spid="43" grpId="0" animBg="1"/>
      <p:bldP spid="23" grpId="0" animBg="1"/>
      <p:bldP spid="31" grpId="0" animBg="1"/>
      <p:bldP spid="3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E73CF4-781E-3B8F-3005-5D338A6FDE06}"/>
              </a:ext>
            </a:extLst>
          </p:cNvPr>
          <p:cNvSpPr txBox="1"/>
          <p:nvPr/>
        </p:nvSpPr>
        <p:spPr>
          <a:xfrm>
            <a:off x="190500" y="6724134"/>
            <a:ext cx="38651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Oberbegriffe.pptx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----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8600798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8251805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8229831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8072682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55555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8413507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66666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549340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8333732" y="557177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49340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77777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8281681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88888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8138805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99999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8362306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5986559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8388036" y="60758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986559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657196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C9F7199F-2FAC-AEC3-BAD4-6C4026837FA7}"/>
              </a:ext>
            </a:extLst>
          </p:cNvPr>
          <p:cNvSpPr txBox="1"/>
          <p:nvPr/>
        </p:nvSpPr>
        <p:spPr>
          <a:xfrm>
            <a:off x="190500" y="6724134"/>
            <a:ext cx="38651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Oberbegriffe.pptx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9037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/>
      <p:bldP spid="23" grpId="0" animBg="1"/>
      <p:bldP spid="24" grpId="0"/>
      <p:bldP spid="25" grpId="0"/>
      <p:bldP spid="27" grpId="0" animBg="1"/>
      <p:bldP spid="28" grpId="0"/>
      <p:bldP spid="29" grpId="0"/>
      <p:bldP spid="31" grpId="0" animBg="1"/>
      <p:bldP spid="32" grpId="0"/>
      <p:bldP spid="33" grpId="0"/>
      <p:bldP spid="35" grpId="0" animBg="1"/>
      <p:bldP spid="36" grpId="0"/>
      <p:bldP spid="37" grpId="0"/>
      <p:bldP spid="39" grpId="0" animBg="1"/>
      <p:bldP spid="40" grpId="0"/>
      <p:bldP spid="41" grpId="0"/>
      <p:bldP spid="43" grpId="0" animBg="1"/>
      <p:bldP spid="44" grpId="0"/>
      <p:bldP spid="46" grpId="0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Breitbild</PresentationFormat>
  <Paragraphs>117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4</cp:revision>
  <dcterms:created xsi:type="dcterms:W3CDTF">2021-11-11T15:24:47Z</dcterms:created>
  <dcterms:modified xsi:type="dcterms:W3CDTF">2024-03-26T16:50:13Z</dcterms:modified>
</cp:coreProperties>
</file>