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348" r:id="rId4"/>
    <p:sldId id="338" r:id="rId5"/>
    <p:sldId id="339" r:id="rId6"/>
    <p:sldId id="340" r:id="rId7"/>
    <p:sldId id="342" r:id="rId8"/>
    <p:sldId id="343" r:id="rId9"/>
    <p:sldId id="344" r:id="rId10"/>
    <p:sldId id="345" r:id="rId11"/>
    <p:sldId id="302" r:id="rId12"/>
    <p:sldId id="337" r:id="rId13"/>
    <p:sldId id="341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3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0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12F4BFC1-D5D0-4216-9E79-B5D89CEB467D}"/>
    <pc:docChg chg="undo custSel addSld delSld modSld sldOrd">
      <pc:chgData name="Siegbert Rudolph" userId="2af4d44886c067cc" providerId="LiveId" clId="{12F4BFC1-D5D0-4216-9E79-B5D89CEB467D}" dt="2023-05-26T15:12:42.267" v="2460" actId="1076"/>
      <pc:docMkLst>
        <pc:docMk/>
      </pc:docMkLst>
      <pc:sldChg chg="addSp modSp mod ord modAnim">
        <pc:chgData name="Siegbert Rudolph" userId="2af4d44886c067cc" providerId="LiveId" clId="{12F4BFC1-D5D0-4216-9E79-B5D89CEB467D}" dt="2023-05-26T13:24:33.525" v="2367" actId="1076"/>
        <pc:sldMkLst>
          <pc:docMk/>
          <pc:sldMk cId="2396839247" sldId="272"/>
        </pc:sldMkLst>
        <pc:spChg chg="add mod">
          <ac:chgData name="Siegbert Rudolph" userId="2af4d44886c067cc" providerId="LiveId" clId="{12F4BFC1-D5D0-4216-9E79-B5D89CEB467D}" dt="2023-05-22T09:26:00.936" v="15" actId="1035"/>
          <ac:spMkLst>
            <pc:docMk/>
            <pc:sldMk cId="2396839247" sldId="272"/>
            <ac:spMk id="13" creationId="{874C8069-BDF3-839C-17A3-431ECE4C6E75}"/>
          </ac:spMkLst>
        </pc:spChg>
        <pc:spChg chg="add mod">
          <ac:chgData name="Siegbert Rudolph" userId="2af4d44886c067cc" providerId="LiveId" clId="{12F4BFC1-D5D0-4216-9E79-B5D89CEB467D}" dt="2023-05-22T09:26:00.936" v="15" actId="1035"/>
          <ac:spMkLst>
            <pc:docMk/>
            <pc:sldMk cId="2396839247" sldId="272"/>
            <ac:spMk id="14" creationId="{11BBC3D7-0C7B-7556-5450-69AF7F6D5122}"/>
          </ac:spMkLst>
        </pc:spChg>
        <pc:spChg chg="add mod">
          <ac:chgData name="Siegbert Rudolph" userId="2af4d44886c067cc" providerId="LiveId" clId="{12F4BFC1-D5D0-4216-9E79-B5D89CEB467D}" dt="2023-05-22T09:26:41.646" v="28" actId="1037"/>
          <ac:spMkLst>
            <pc:docMk/>
            <pc:sldMk cId="2396839247" sldId="272"/>
            <ac:spMk id="15" creationId="{AD3A39F8-CF13-59D2-B023-AC8E95ADFFD7}"/>
          </ac:spMkLst>
        </pc:spChg>
        <pc:spChg chg="add mod">
          <ac:chgData name="Siegbert Rudolph" userId="2af4d44886c067cc" providerId="LiveId" clId="{12F4BFC1-D5D0-4216-9E79-B5D89CEB467D}" dt="2023-05-22T09:26:41.646" v="28" actId="1037"/>
          <ac:spMkLst>
            <pc:docMk/>
            <pc:sldMk cId="2396839247" sldId="272"/>
            <ac:spMk id="16" creationId="{3506CC01-A431-ACB0-673D-DD2C3541BF00}"/>
          </ac:spMkLst>
        </pc:spChg>
        <pc:spChg chg="add mod">
          <ac:chgData name="Siegbert Rudolph" userId="2af4d44886c067cc" providerId="LiveId" clId="{12F4BFC1-D5D0-4216-9E79-B5D89CEB467D}" dt="2023-05-22T09:27:00.777" v="37" actId="1035"/>
          <ac:spMkLst>
            <pc:docMk/>
            <pc:sldMk cId="2396839247" sldId="272"/>
            <ac:spMk id="17" creationId="{C70398A3-5257-8F87-44A0-6F29864C5079}"/>
          </ac:spMkLst>
        </pc:spChg>
        <pc:spChg chg="add mod">
          <ac:chgData name="Siegbert Rudolph" userId="2af4d44886c067cc" providerId="LiveId" clId="{12F4BFC1-D5D0-4216-9E79-B5D89CEB467D}" dt="2023-05-22T09:27:00.777" v="37" actId="1035"/>
          <ac:spMkLst>
            <pc:docMk/>
            <pc:sldMk cId="2396839247" sldId="272"/>
            <ac:spMk id="19" creationId="{38993321-9E3B-B09A-C63B-F9882D97B154}"/>
          </ac:spMkLst>
        </pc:spChg>
        <pc:spChg chg="add mod">
          <ac:chgData name="Siegbert Rudolph" userId="2af4d44886c067cc" providerId="LiveId" clId="{12F4BFC1-D5D0-4216-9E79-B5D89CEB467D}" dt="2023-05-22T09:27:23.466" v="59" actId="1037"/>
          <ac:spMkLst>
            <pc:docMk/>
            <pc:sldMk cId="2396839247" sldId="272"/>
            <ac:spMk id="20" creationId="{0B8E408F-6162-94F3-FE83-74F3B9FBEB20}"/>
          </ac:spMkLst>
        </pc:spChg>
        <pc:spChg chg="add mod">
          <ac:chgData name="Siegbert Rudolph" userId="2af4d44886c067cc" providerId="LiveId" clId="{12F4BFC1-D5D0-4216-9E79-B5D89CEB467D}" dt="2023-05-22T09:27:23.466" v="59" actId="1037"/>
          <ac:spMkLst>
            <pc:docMk/>
            <pc:sldMk cId="2396839247" sldId="272"/>
            <ac:spMk id="21" creationId="{415A66F3-0D80-96FB-F7FE-471528CD8AF8}"/>
          </ac:spMkLst>
        </pc:spChg>
        <pc:spChg chg="add mod">
          <ac:chgData name="Siegbert Rudolph" userId="2af4d44886c067cc" providerId="LiveId" clId="{12F4BFC1-D5D0-4216-9E79-B5D89CEB467D}" dt="2023-05-22T09:27:43.705" v="62" actId="1076"/>
          <ac:spMkLst>
            <pc:docMk/>
            <pc:sldMk cId="2396839247" sldId="272"/>
            <ac:spMk id="23" creationId="{8CBA45A3-5043-F316-E951-F0B8C83BA86B}"/>
          </ac:spMkLst>
        </pc:spChg>
        <pc:spChg chg="add mod">
          <ac:chgData name="Siegbert Rudolph" userId="2af4d44886c067cc" providerId="LiveId" clId="{12F4BFC1-D5D0-4216-9E79-B5D89CEB467D}" dt="2023-05-22T09:27:43.705" v="62" actId="1076"/>
          <ac:spMkLst>
            <pc:docMk/>
            <pc:sldMk cId="2396839247" sldId="272"/>
            <ac:spMk id="24" creationId="{2C8C7669-921C-A532-79B7-B26340B991BC}"/>
          </ac:spMkLst>
        </pc:spChg>
        <pc:spChg chg="add mod">
          <ac:chgData name="Siegbert Rudolph" userId="2af4d44886c067cc" providerId="LiveId" clId="{12F4BFC1-D5D0-4216-9E79-B5D89CEB467D}" dt="2023-05-22T09:28:19.834" v="99" actId="1036"/>
          <ac:spMkLst>
            <pc:docMk/>
            <pc:sldMk cId="2396839247" sldId="272"/>
            <ac:spMk id="25" creationId="{A2DE57B4-D4BC-342A-784C-CEC8BD95F20B}"/>
          </ac:spMkLst>
        </pc:spChg>
        <pc:spChg chg="add mod">
          <ac:chgData name="Siegbert Rudolph" userId="2af4d44886c067cc" providerId="LiveId" clId="{12F4BFC1-D5D0-4216-9E79-B5D89CEB467D}" dt="2023-05-22T09:28:19.834" v="99" actId="1036"/>
          <ac:spMkLst>
            <pc:docMk/>
            <pc:sldMk cId="2396839247" sldId="272"/>
            <ac:spMk id="26" creationId="{595B7B65-50A4-122A-2BBE-965B6A313671}"/>
          </ac:spMkLst>
        </pc:spChg>
        <pc:spChg chg="ord">
          <ac:chgData name="Siegbert Rudolph" userId="2af4d44886c067cc" providerId="LiveId" clId="{12F4BFC1-D5D0-4216-9E79-B5D89CEB467D}" dt="2023-05-22T09:26:17.616" v="18" actId="166"/>
          <ac:spMkLst>
            <pc:docMk/>
            <pc:sldMk cId="2396839247" sldId="272"/>
            <ac:spMk id="27" creationId="{AF13B714-9719-4277-8040-C782701FB0B9}"/>
          </ac:spMkLst>
        </pc:spChg>
        <pc:spChg chg="ord">
          <ac:chgData name="Siegbert Rudolph" userId="2af4d44886c067cc" providerId="LiveId" clId="{12F4BFC1-D5D0-4216-9E79-B5D89CEB467D}" dt="2023-05-22T09:27:35.617" v="60" actId="166"/>
          <ac:spMkLst>
            <pc:docMk/>
            <pc:sldMk cId="2396839247" sldId="272"/>
            <ac:spMk id="49" creationId="{1133F4D0-C186-377C-68C0-F70041C8F737}"/>
          </ac:spMkLst>
        </pc:spChg>
        <pc:spChg chg="ord">
          <ac:chgData name="Siegbert Rudolph" userId="2af4d44886c067cc" providerId="LiveId" clId="{12F4BFC1-D5D0-4216-9E79-B5D89CEB467D}" dt="2023-05-22T09:26:49.009" v="29" actId="166"/>
          <ac:spMkLst>
            <pc:docMk/>
            <pc:sldMk cId="2396839247" sldId="272"/>
            <ac:spMk id="60" creationId="{47C45711-1F85-8885-EF0C-491FBF315641}"/>
          </ac:spMkLst>
        </pc:spChg>
        <pc:spChg chg="mod">
          <ac:chgData name="Siegbert Rudolph" userId="2af4d44886c067cc" providerId="LiveId" clId="{12F4BFC1-D5D0-4216-9E79-B5D89CEB467D}" dt="2023-05-25T12:43:44.936" v="678" actId="207"/>
          <ac:spMkLst>
            <pc:docMk/>
            <pc:sldMk cId="2396839247" sldId="272"/>
            <ac:spMk id="66" creationId="{423E07A5-F568-19C3-02FF-1BA14387AECF}"/>
          </ac:spMkLst>
        </pc:spChg>
        <pc:spChg chg="ord">
          <ac:chgData name="Siegbert Rudolph" userId="2af4d44886c067cc" providerId="LiveId" clId="{12F4BFC1-D5D0-4216-9E79-B5D89CEB467D}" dt="2023-05-22T09:27:56.713" v="63" actId="166"/>
          <ac:spMkLst>
            <pc:docMk/>
            <pc:sldMk cId="2396839247" sldId="272"/>
            <ac:spMk id="75" creationId="{D411EF8B-DC4C-A723-52B3-4780782277EE}"/>
          </ac:spMkLst>
        </pc:spChg>
        <pc:spChg chg="ord">
          <ac:chgData name="Siegbert Rudolph" userId="2af4d44886c067cc" providerId="LiveId" clId="{12F4BFC1-D5D0-4216-9E79-B5D89CEB467D}" dt="2023-05-22T09:27:08.238" v="38" actId="166"/>
          <ac:spMkLst>
            <pc:docMk/>
            <pc:sldMk cId="2396839247" sldId="272"/>
            <ac:spMk id="88" creationId="{C31BFA24-7E67-CE01-334F-5E08A196D83D}"/>
          </ac:spMkLst>
        </pc:spChg>
        <pc:spChg chg="mod">
          <ac:chgData name="Siegbert Rudolph" userId="2af4d44886c067cc" providerId="LiveId" clId="{12F4BFC1-D5D0-4216-9E79-B5D89CEB467D}" dt="2023-05-26T13:12:41.238" v="1989" actId="1038"/>
          <ac:spMkLst>
            <pc:docMk/>
            <pc:sldMk cId="2396839247" sldId="272"/>
            <ac:spMk id="92" creationId="{7B77CE3E-9242-A6DE-0EC1-BF060F6A392D}"/>
          </ac:spMkLst>
        </pc:spChg>
        <pc:spChg chg="mod">
          <ac:chgData name="Siegbert Rudolph" userId="2af4d44886c067cc" providerId="LiveId" clId="{12F4BFC1-D5D0-4216-9E79-B5D89CEB467D}" dt="2023-05-26T13:13:20.460" v="2004" actId="207"/>
          <ac:spMkLst>
            <pc:docMk/>
            <pc:sldMk cId="2396839247" sldId="272"/>
            <ac:spMk id="93" creationId="{D3B6895A-4A94-8851-253C-5E5F099C189F}"/>
          </ac:spMkLst>
        </pc:spChg>
        <pc:spChg chg="mod">
          <ac:chgData name="Siegbert Rudolph" userId="2af4d44886c067cc" providerId="LiveId" clId="{12F4BFC1-D5D0-4216-9E79-B5D89CEB467D}" dt="2023-05-26T13:12:57.749" v="2003" actId="20577"/>
          <ac:spMkLst>
            <pc:docMk/>
            <pc:sldMk cId="2396839247" sldId="272"/>
            <ac:spMk id="99" creationId="{0744AF68-087E-4AE0-13CA-9FFA9A0F22ED}"/>
          </ac:spMkLst>
        </pc:spChg>
        <pc:spChg chg="ord">
          <ac:chgData name="Siegbert Rudolph" userId="2af4d44886c067cc" providerId="LiveId" clId="{12F4BFC1-D5D0-4216-9E79-B5D89CEB467D}" dt="2023-05-22T09:28:30.705" v="100" actId="166"/>
          <ac:spMkLst>
            <pc:docMk/>
            <pc:sldMk cId="2396839247" sldId="272"/>
            <ac:spMk id="103" creationId="{DFED04C5-7F2A-9430-E405-E96B4B8A150F}"/>
          </ac:spMkLst>
        </pc:spChg>
        <pc:picChg chg="mod">
          <ac:chgData name="Siegbert Rudolph" userId="2af4d44886c067cc" providerId="LiveId" clId="{12F4BFC1-D5D0-4216-9E79-B5D89CEB467D}" dt="2023-05-26T13:24:33.525" v="2367" actId="1076"/>
          <ac:picMkLst>
            <pc:docMk/>
            <pc:sldMk cId="2396839247" sldId="272"/>
            <ac:picMk id="11" creationId="{CCF23A45-8930-769A-D115-5CE26608C7B3}"/>
          </ac:picMkLst>
        </pc:picChg>
        <pc:cxnChg chg="mod">
          <ac:chgData name="Siegbert Rudolph" userId="2af4d44886c067cc" providerId="LiveId" clId="{12F4BFC1-D5D0-4216-9E79-B5D89CEB467D}" dt="2023-05-22T09:26:08.682" v="17" actId="1076"/>
          <ac:cxnSpMkLst>
            <pc:docMk/>
            <pc:sldMk cId="2396839247" sldId="272"/>
            <ac:cxnSpMk id="9" creationId="{D495B616-74C1-4407-91A0-747BFB3F67E8}"/>
          </ac:cxnSpMkLst>
        </pc:cxnChg>
      </pc:sldChg>
      <pc:sldChg chg="addSp modSp mod modAnim">
        <pc:chgData name="Siegbert Rudolph" userId="2af4d44886c067cc" providerId="LiveId" clId="{12F4BFC1-D5D0-4216-9E79-B5D89CEB467D}" dt="2023-05-26T13:26:11.367" v="2377" actId="1076"/>
        <pc:sldMkLst>
          <pc:docMk/>
          <pc:sldMk cId="318331775" sldId="338"/>
        </pc:sldMkLst>
        <pc:spChg chg="add mod">
          <ac:chgData name="Siegbert Rudolph" userId="2af4d44886c067cc" providerId="LiveId" clId="{12F4BFC1-D5D0-4216-9E79-B5D89CEB467D}" dt="2023-05-22T09:30:36.351" v="103"/>
          <ac:spMkLst>
            <pc:docMk/>
            <pc:sldMk cId="318331775" sldId="338"/>
            <ac:spMk id="13" creationId="{3ABE6EFC-FA27-EB30-0FA8-292F633B6228}"/>
          </ac:spMkLst>
        </pc:spChg>
        <pc:spChg chg="add mod">
          <ac:chgData name="Siegbert Rudolph" userId="2af4d44886c067cc" providerId="LiveId" clId="{12F4BFC1-D5D0-4216-9E79-B5D89CEB467D}" dt="2023-05-22T09:30:36.351" v="103"/>
          <ac:spMkLst>
            <pc:docMk/>
            <pc:sldMk cId="318331775" sldId="338"/>
            <ac:spMk id="14" creationId="{932657A9-8F97-54E9-734F-B9007520EF06}"/>
          </ac:spMkLst>
        </pc:spChg>
        <pc:spChg chg="add mod">
          <ac:chgData name="Siegbert Rudolph" userId="2af4d44886c067cc" providerId="LiveId" clId="{12F4BFC1-D5D0-4216-9E79-B5D89CEB467D}" dt="2023-05-22T09:30:52.629" v="106" actId="1076"/>
          <ac:spMkLst>
            <pc:docMk/>
            <pc:sldMk cId="318331775" sldId="338"/>
            <ac:spMk id="15" creationId="{E5EAB857-3828-A947-7B7D-C272771962F5}"/>
          </ac:spMkLst>
        </pc:spChg>
        <pc:spChg chg="add mod">
          <ac:chgData name="Siegbert Rudolph" userId="2af4d44886c067cc" providerId="LiveId" clId="{12F4BFC1-D5D0-4216-9E79-B5D89CEB467D}" dt="2023-05-22T09:30:52.629" v="106" actId="1076"/>
          <ac:spMkLst>
            <pc:docMk/>
            <pc:sldMk cId="318331775" sldId="338"/>
            <ac:spMk id="16" creationId="{4FE5F96A-58F5-7F78-48C5-62E33A9D41FF}"/>
          </ac:spMkLst>
        </pc:spChg>
        <pc:spChg chg="add mod">
          <ac:chgData name="Siegbert Rudolph" userId="2af4d44886c067cc" providerId="LiveId" clId="{12F4BFC1-D5D0-4216-9E79-B5D89CEB467D}" dt="2023-05-22T09:31:12.228" v="109" actId="1076"/>
          <ac:spMkLst>
            <pc:docMk/>
            <pc:sldMk cId="318331775" sldId="338"/>
            <ac:spMk id="17" creationId="{99118577-B0E0-FAD4-484D-10F07BD23EB9}"/>
          </ac:spMkLst>
        </pc:spChg>
        <pc:spChg chg="add mod">
          <ac:chgData name="Siegbert Rudolph" userId="2af4d44886c067cc" providerId="LiveId" clId="{12F4BFC1-D5D0-4216-9E79-B5D89CEB467D}" dt="2023-05-22T09:31:12.228" v="109" actId="1076"/>
          <ac:spMkLst>
            <pc:docMk/>
            <pc:sldMk cId="318331775" sldId="338"/>
            <ac:spMk id="19" creationId="{00ED3B0B-ACA3-6742-A2FF-FE0EB179D2EB}"/>
          </ac:spMkLst>
        </pc:spChg>
        <pc:spChg chg="add mod">
          <ac:chgData name="Siegbert Rudolph" userId="2af4d44886c067cc" providerId="LiveId" clId="{12F4BFC1-D5D0-4216-9E79-B5D89CEB467D}" dt="2023-05-22T09:31:38.584" v="142" actId="1038"/>
          <ac:spMkLst>
            <pc:docMk/>
            <pc:sldMk cId="318331775" sldId="338"/>
            <ac:spMk id="20" creationId="{301E48C9-7E32-AA00-7244-456FC6AECC0F}"/>
          </ac:spMkLst>
        </pc:spChg>
        <pc:spChg chg="add mod">
          <ac:chgData name="Siegbert Rudolph" userId="2af4d44886c067cc" providerId="LiveId" clId="{12F4BFC1-D5D0-4216-9E79-B5D89CEB467D}" dt="2023-05-22T09:31:38.584" v="142" actId="1038"/>
          <ac:spMkLst>
            <pc:docMk/>
            <pc:sldMk cId="318331775" sldId="338"/>
            <ac:spMk id="21" creationId="{3A9E73B9-268F-2171-9229-D20F851ECD9B}"/>
          </ac:spMkLst>
        </pc:spChg>
        <pc:spChg chg="ord">
          <ac:chgData name="Siegbert Rudolph" userId="2af4d44886c067cc" providerId="LiveId" clId="{12F4BFC1-D5D0-4216-9E79-B5D89CEB467D}" dt="2023-05-22T09:30:46.280" v="104" actId="166"/>
          <ac:spMkLst>
            <pc:docMk/>
            <pc:sldMk cId="318331775" sldId="338"/>
            <ac:spMk id="27" creationId="{AF13B714-9719-4277-8040-C782701FB0B9}"/>
          </ac:spMkLst>
        </pc:spChg>
        <pc:spChg chg="mod">
          <ac:chgData name="Siegbert Rudolph" userId="2af4d44886c067cc" providerId="LiveId" clId="{12F4BFC1-D5D0-4216-9E79-B5D89CEB467D}" dt="2023-05-26T13:25:49.401" v="2374" actId="207"/>
          <ac:spMkLst>
            <pc:docMk/>
            <pc:sldMk cId="318331775" sldId="338"/>
            <ac:spMk id="66" creationId="{423E07A5-F568-19C3-02FF-1BA14387AECF}"/>
          </ac:spMkLst>
        </pc:spChg>
        <pc:spChg chg="ord">
          <ac:chgData name="Siegbert Rudolph" userId="2af4d44886c067cc" providerId="LiveId" clId="{12F4BFC1-D5D0-4216-9E79-B5D89CEB467D}" dt="2023-05-22T09:31:25.834" v="110" actId="166"/>
          <ac:spMkLst>
            <pc:docMk/>
            <pc:sldMk cId="318331775" sldId="338"/>
            <ac:spMk id="114" creationId="{3E0517AF-AB64-9E4F-98D1-2EBA13381D2F}"/>
          </ac:spMkLst>
        </pc:spChg>
        <pc:spChg chg="ord">
          <ac:chgData name="Siegbert Rudolph" userId="2af4d44886c067cc" providerId="LiveId" clId="{12F4BFC1-D5D0-4216-9E79-B5D89CEB467D}" dt="2023-05-22T09:31:06.012" v="107" actId="166"/>
          <ac:spMkLst>
            <pc:docMk/>
            <pc:sldMk cId="318331775" sldId="338"/>
            <ac:spMk id="135" creationId="{C79F6728-48FA-B662-59FA-448C9640074C}"/>
          </ac:spMkLst>
        </pc:spChg>
        <pc:spChg chg="mod">
          <ac:chgData name="Siegbert Rudolph" userId="2af4d44886c067cc" providerId="LiveId" clId="{12F4BFC1-D5D0-4216-9E79-B5D89CEB467D}" dt="2023-05-26T13:25:57.372" v="2375" actId="207"/>
          <ac:spMkLst>
            <pc:docMk/>
            <pc:sldMk cId="318331775" sldId="338"/>
            <ac:spMk id="147" creationId="{8EFC25CF-71FA-9C2D-C134-12FF06EE85B6}"/>
          </ac:spMkLst>
        </pc:spChg>
        <pc:spChg chg="ord">
          <ac:chgData name="Siegbert Rudolph" userId="2af4d44886c067cc" providerId="LiveId" clId="{12F4BFC1-D5D0-4216-9E79-B5D89CEB467D}" dt="2023-05-22T09:31:43.862" v="143" actId="166"/>
          <ac:spMkLst>
            <pc:docMk/>
            <pc:sldMk cId="318331775" sldId="338"/>
            <ac:spMk id="153" creationId="{1F0D80DD-8C5B-78E8-A69D-7D00D69614FD}"/>
          </ac:spMkLst>
        </pc:spChg>
        <pc:spChg chg="mod">
          <ac:chgData name="Siegbert Rudolph" userId="2af4d44886c067cc" providerId="LiveId" clId="{12F4BFC1-D5D0-4216-9E79-B5D89CEB467D}" dt="2023-05-26T13:26:03.142" v="2376" actId="207"/>
          <ac:spMkLst>
            <pc:docMk/>
            <pc:sldMk cId="318331775" sldId="338"/>
            <ac:spMk id="169" creationId="{0F749531-BC20-F5E1-5441-DFED2A5A502A}"/>
          </ac:spMkLst>
        </pc:spChg>
        <pc:picChg chg="mod">
          <ac:chgData name="Siegbert Rudolph" userId="2af4d44886c067cc" providerId="LiveId" clId="{12F4BFC1-D5D0-4216-9E79-B5D89CEB467D}" dt="2023-05-26T13:26:11.367" v="2377" actId="1076"/>
          <ac:picMkLst>
            <pc:docMk/>
            <pc:sldMk cId="318331775" sldId="338"/>
            <ac:picMk id="12" creationId="{BBA036BD-81D4-D9EF-8B94-78B387ACE855}"/>
          </ac:picMkLst>
        </pc:picChg>
      </pc:sldChg>
      <pc:sldChg chg="addSp modSp mod modAnim">
        <pc:chgData name="Siegbert Rudolph" userId="2af4d44886c067cc" providerId="LiveId" clId="{12F4BFC1-D5D0-4216-9E79-B5D89CEB467D}" dt="2023-05-26T15:12:42.267" v="2460" actId="1076"/>
        <pc:sldMkLst>
          <pc:docMk/>
          <pc:sldMk cId="3304842670" sldId="339"/>
        </pc:sldMkLst>
        <pc:spChg chg="add mod">
          <ac:chgData name="Siegbert Rudolph" userId="2af4d44886c067cc" providerId="LiveId" clId="{12F4BFC1-D5D0-4216-9E79-B5D89CEB467D}" dt="2023-05-22T09:32:05.812" v="154" actId="1038"/>
          <ac:spMkLst>
            <pc:docMk/>
            <pc:sldMk cId="3304842670" sldId="339"/>
            <ac:spMk id="13" creationId="{619B7EEC-A7C0-33A5-7B3A-8A5695B3B10E}"/>
          </ac:spMkLst>
        </pc:spChg>
        <pc:spChg chg="add mod">
          <ac:chgData name="Siegbert Rudolph" userId="2af4d44886c067cc" providerId="LiveId" clId="{12F4BFC1-D5D0-4216-9E79-B5D89CEB467D}" dt="2023-05-22T09:32:05.812" v="154" actId="1038"/>
          <ac:spMkLst>
            <pc:docMk/>
            <pc:sldMk cId="3304842670" sldId="339"/>
            <ac:spMk id="14" creationId="{9746066A-1246-9714-523B-80C97EF2F09B}"/>
          </ac:spMkLst>
        </pc:spChg>
        <pc:spChg chg="add mod">
          <ac:chgData name="Siegbert Rudolph" userId="2af4d44886c067cc" providerId="LiveId" clId="{12F4BFC1-D5D0-4216-9E79-B5D89CEB467D}" dt="2023-05-22T09:32:24.909" v="171" actId="1037"/>
          <ac:spMkLst>
            <pc:docMk/>
            <pc:sldMk cId="3304842670" sldId="339"/>
            <ac:spMk id="15" creationId="{B95AB9BE-2EF5-8154-4C56-445E5F895CBC}"/>
          </ac:spMkLst>
        </pc:spChg>
        <pc:spChg chg="add mod">
          <ac:chgData name="Siegbert Rudolph" userId="2af4d44886c067cc" providerId="LiveId" clId="{12F4BFC1-D5D0-4216-9E79-B5D89CEB467D}" dt="2023-05-22T09:32:24.909" v="171" actId="1037"/>
          <ac:spMkLst>
            <pc:docMk/>
            <pc:sldMk cId="3304842670" sldId="339"/>
            <ac:spMk id="16" creationId="{DF5F81FD-CEFC-EEB9-8A87-3B0C40AF3DF4}"/>
          </ac:spMkLst>
        </pc:spChg>
        <pc:spChg chg="add mod">
          <ac:chgData name="Siegbert Rudolph" userId="2af4d44886c067cc" providerId="LiveId" clId="{12F4BFC1-D5D0-4216-9E79-B5D89CEB467D}" dt="2023-05-22T09:32:40.147" v="179" actId="1038"/>
          <ac:spMkLst>
            <pc:docMk/>
            <pc:sldMk cId="3304842670" sldId="339"/>
            <ac:spMk id="17" creationId="{38C78861-454A-F8A5-89AD-C3A7DEB32EF6}"/>
          </ac:spMkLst>
        </pc:spChg>
        <pc:spChg chg="add mod">
          <ac:chgData name="Siegbert Rudolph" userId="2af4d44886c067cc" providerId="LiveId" clId="{12F4BFC1-D5D0-4216-9E79-B5D89CEB467D}" dt="2023-05-22T09:32:40.147" v="179" actId="1038"/>
          <ac:spMkLst>
            <pc:docMk/>
            <pc:sldMk cId="3304842670" sldId="339"/>
            <ac:spMk id="19" creationId="{C3061166-5C8D-30C2-9A5B-531DD51E08C5}"/>
          </ac:spMkLst>
        </pc:spChg>
        <pc:spChg chg="add mod">
          <ac:chgData name="Siegbert Rudolph" userId="2af4d44886c067cc" providerId="LiveId" clId="{12F4BFC1-D5D0-4216-9E79-B5D89CEB467D}" dt="2023-05-22T09:32:52.061" v="182" actId="1076"/>
          <ac:spMkLst>
            <pc:docMk/>
            <pc:sldMk cId="3304842670" sldId="339"/>
            <ac:spMk id="20" creationId="{ACF42A23-5539-1802-2A95-C8ACAE678730}"/>
          </ac:spMkLst>
        </pc:spChg>
        <pc:spChg chg="add mod">
          <ac:chgData name="Siegbert Rudolph" userId="2af4d44886c067cc" providerId="LiveId" clId="{12F4BFC1-D5D0-4216-9E79-B5D89CEB467D}" dt="2023-05-22T09:32:52.061" v="182" actId="1076"/>
          <ac:spMkLst>
            <pc:docMk/>
            <pc:sldMk cId="3304842670" sldId="339"/>
            <ac:spMk id="21" creationId="{DE67A6C3-2A25-E7D7-101F-257208FFE186}"/>
          </ac:spMkLst>
        </pc:spChg>
        <pc:spChg chg="ord">
          <ac:chgData name="Siegbert Rudolph" userId="2af4d44886c067cc" providerId="LiveId" clId="{12F4BFC1-D5D0-4216-9E79-B5D89CEB467D}" dt="2023-05-22T09:32:13.369" v="155" actId="166"/>
          <ac:spMkLst>
            <pc:docMk/>
            <pc:sldMk cId="3304842670" sldId="339"/>
            <ac:spMk id="27" creationId="{AF13B714-9719-4277-8040-C782701FB0B9}"/>
          </ac:spMkLst>
        </pc:spChg>
        <pc:spChg chg="ord">
          <ac:chgData name="Siegbert Rudolph" userId="2af4d44886c067cc" providerId="LiveId" clId="{12F4BFC1-D5D0-4216-9E79-B5D89CEB467D}" dt="2023-05-22T09:32:31.773" v="172" actId="166"/>
          <ac:spMkLst>
            <pc:docMk/>
            <pc:sldMk cId="3304842670" sldId="339"/>
            <ac:spMk id="114" creationId="{3E0517AF-AB64-9E4F-98D1-2EBA13381D2F}"/>
          </ac:spMkLst>
        </pc:spChg>
        <pc:spChg chg="mod">
          <ac:chgData name="Siegbert Rudolph" userId="2af4d44886c067cc" providerId="LiveId" clId="{12F4BFC1-D5D0-4216-9E79-B5D89CEB467D}" dt="2023-05-26T13:26:27.769" v="2379" actId="207"/>
          <ac:spMkLst>
            <pc:docMk/>
            <pc:sldMk cId="3304842670" sldId="339"/>
            <ac:spMk id="125" creationId="{9B7384C7-9196-C8FD-F835-FC75B6ABA1F5}"/>
          </ac:spMkLst>
        </pc:spChg>
        <pc:spChg chg="ord">
          <ac:chgData name="Siegbert Rudolph" userId="2af4d44886c067cc" providerId="LiveId" clId="{12F4BFC1-D5D0-4216-9E79-B5D89CEB467D}" dt="2023-05-22T09:32:45.435" v="180" actId="166"/>
          <ac:spMkLst>
            <pc:docMk/>
            <pc:sldMk cId="3304842670" sldId="339"/>
            <ac:spMk id="135" creationId="{C79F6728-48FA-B662-59FA-448C9640074C}"/>
          </ac:spMkLst>
        </pc:spChg>
        <pc:spChg chg="ord">
          <ac:chgData name="Siegbert Rudolph" userId="2af4d44886c067cc" providerId="LiveId" clId="{12F4BFC1-D5D0-4216-9E79-B5D89CEB467D}" dt="2023-05-22T09:33:00.298" v="183" actId="166"/>
          <ac:spMkLst>
            <pc:docMk/>
            <pc:sldMk cId="3304842670" sldId="339"/>
            <ac:spMk id="153" creationId="{1F0D80DD-8C5B-78E8-A69D-7D00D69614FD}"/>
          </ac:spMkLst>
        </pc:spChg>
        <pc:spChg chg="mod">
          <ac:chgData name="Siegbert Rudolph" userId="2af4d44886c067cc" providerId="LiveId" clId="{12F4BFC1-D5D0-4216-9E79-B5D89CEB467D}" dt="2023-05-26T13:26:32.787" v="2380" actId="207"/>
          <ac:spMkLst>
            <pc:docMk/>
            <pc:sldMk cId="3304842670" sldId="339"/>
            <ac:spMk id="169" creationId="{0F749531-BC20-F5E1-5441-DFED2A5A502A}"/>
          </ac:spMkLst>
        </pc:spChg>
        <pc:picChg chg="mod">
          <ac:chgData name="Siegbert Rudolph" userId="2af4d44886c067cc" providerId="LiveId" clId="{12F4BFC1-D5D0-4216-9E79-B5D89CEB467D}" dt="2023-05-26T15:12:42.267" v="2460" actId="1076"/>
          <ac:picMkLst>
            <pc:docMk/>
            <pc:sldMk cId="3304842670" sldId="339"/>
            <ac:picMk id="11" creationId="{7C47BCEF-BFB6-2F6F-9EF7-7465EA661BD2}"/>
          </ac:picMkLst>
        </pc:picChg>
      </pc:sldChg>
      <pc:sldChg chg="addSp delSp modSp mod delAnim modAnim">
        <pc:chgData name="Siegbert Rudolph" userId="2af4d44886c067cc" providerId="LiveId" clId="{12F4BFC1-D5D0-4216-9E79-B5D89CEB467D}" dt="2023-05-26T15:11:53.023" v="2458" actId="1076"/>
        <pc:sldMkLst>
          <pc:docMk/>
          <pc:sldMk cId="1270086564" sldId="340"/>
        </pc:sldMkLst>
        <pc:spChg chg="del mod">
          <ac:chgData name="Siegbert Rudolph" userId="2af4d44886c067cc" providerId="LiveId" clId="{12F4BFC1-D5D0-4216-9E79-B5D89CEB467D}" dt="2023-05-26T15:11:32.613" v="2455" actId="478"/>
          <ac:spMkLst>
            <pc:docMk/>
            <pc:sldMk cId="1270086564" sldId="340"/>
            <ac:spMk id="11" creationId="{468888E9-078D-5598-4A0B-575688D9C360}"/>
          </ac:spMkLst>
        </pc:spChg>
        <pc:spChg chg="add mod">
          <ac:chgData name="Siegbert Rudolph" userId="2af4d44886c067cc" providerId="LiveId" clId="{12F4BFC1-D5D0-4216-9E79-B5D89CEB467D}" dt="2023-05-22T09:33:44.558" v="265" actId="1037"/>
          <ac:spMkLst>
            <pc:docMk/>
            <pc:sldMk cId="1270086564" sldId="340"/>
            <ac:spMk id="13" creationId="{0D600C4D-3FA1-0283-7FA8-051705E176F1}"/>
          </ac:spMkLst>
        </pc:spChg>
        <pc:spChg chg="add mod">
          <ac:chgData name="Siegbert Rudolph" userId="2af4d44886c067cc" providerId="LiveId" clId="{12F4BFC1-D5D0-4216-9E79-B5D89CEB467D}" dt="2023-05-22T09:33:31.626" v="206" actId="1038"/>
          <ac:spMkLst>
            <pc:docMk/>
            <pc:sldMk cId="1270086564" sldId="340"/>
            <ac:spMk id="15" creationId="{4E760B54-F13F-D1D4-AC24-3CEBD61C32AD}"/>
          </ac:spMkLst>
        </pc:spChg>
        <pc:spChg chg="add mod">
          <ac:chgData name="Siegbert Rudolph" userId="2af4d44886c067cc" providerId="LiveId" clId="{12F4BFC1-D5D0-4216-9E79-B5D89CEB467D}" dt="2023-05-22T09:34:08.053" v="270" actId="1076"/>
          <ac:spMkLst>
            <pc:docMk/>
            <pc:sldMk cId="1270086564" sldId="340"/>
            <ac:spMk id="16" creationId="{FDD4340B-FD3F-5F66-4AC0-E1DF3CE5B0C5}"/>
          </ac:spMkLst>
        </pc:spChg>
        <pc:spChg chg="add mod">
          <ac:chgData name="Siegbert Rudolph" userId="2af4d44886c067cc" providerId="LiveId" clId="{12F4BFC1-D5D0-4216-9E79-B5D89CEB467D}" dt="2023-05-22T09:34:04.972" v="269" actId="14100"/>
          <ac:spMkLst>
            <pc:docMk/>
            <pc:sldMk cId="1270086564" sldId="340"/>
            <ac:spMk id="17" creationId="{4C9808C8-4D94-4904-E997-8024E2A855BD}"/>
          </ac:spMkLst>
        </pc:spChg>
        <pc:spChg chg="add mod">
          <ac:chgData name="Siegbert Rudolph" userId="2af4d44886c067cc" providerId="LiveId" clId="{12F4BFC1-D5D0-4216-9E79-B5D89CEB467D}" dt="2023-05-22T09:34:26.507" v="273" actId="1076"/>
          <ac:spMkLst>
            <pc:docMk/>
            <pc:sldMk cId="1270086564" sldId="340"/>
            <ac:spMk id="19" creationId="{D8C32F98-4518-7572-CC42-6742084B68D7}"/>
          </ac:spMkLst>
        </pc:spChg>
        <pc:spChg chg="add mod">
          <ac:chgData name="Siegbert Rudolph" userId="2af4d44886c067cc" providerId="LiveId" clId="{12F4BFC1-D5D0-4216-9E79-B5D89CEB467D}" dt="2023-05-22T09:34:32.749" v="281" actId="14100"/>
          <ac:spMkLst>
            <pc:docMk/>
            <pc:sldMk cId="1270086564" sldId="340"/>
            <ac:spMk id="20" creationId="{3A3C52A0-10B8-0ED2-70E8-FFD5688A2AE5}"/>
          </ac:spMkLst>
        </pc:spChg>
        <pc:spChg chg="add mod">
          <ac:chgData name="Siegbert Rudolph" userId="2af4d44886c067cc" providerId="LiveId" clId="{12F4BFC1-D5D0-4216-9E79-B5D89CEB467D}" dt="2023-05-22T09:35:01.435" v="299" actId="1076"/>
          <ac:spMkLst>
            <pc:docMk/>
            <pc:sldMk cId="1270086564" sldId="340"/>
            <ac:spMk id="21" creationId="{4377FF5F-6067-DABA-C588-DD4B56F81097}"/>
          </ac:spMkLst>
        </pc:spChg>
        <pc:spChg chg="add mod">
          <ac:chgData name="Siegbert Rudolph" userId="2af4d44886c067cc" providerId="LiveId" clId="{12F4BFC1-D5D0-4216-9E79-B5D89CEB467D}" dt="2023-05-22T09:35:05.508" v="300" actId="14100"/>
          <ac:spMkLst>
            <pc:docMk/>
            <pc:sldMk cId="1270086564" sldId="340"/>
            <ac:spMk id="23" creationId="{671179D9-61E5-2330-B962-5E91E1731DD2}"/>
          </ac:spMkLst>
        </pc:spChg>
        <pc:spChg chg="ord">
          <ac:chgData name="Siegbert Rudolph" userId="2af4d44886c067cc" providerId="LiveId" clId="{12F4BFC1-D5D0-4216-9E79-B5D89CEB467D}" dt="2023-05-22T09:33:53.390" v="266" actId="166"/>
          <ac:spMkLst>
            <pc:docMk/>
            <pc:sldMk cId="1270086564" sldId="340"/>
            <ac:spMk id="27" creationId="{AF13B714-9719-4277-8040-C782701FB0B9}"/>
          </ac:spMkLst>
        </pc:spChg>
        <pc:spChg chg="ord">
          <ac:chgData name="Siegbert Rudolph" userId="2af4d44886c067cc" providerId="LiveId" clId="{12F4BFC1-D5D0-4216-9E79-B5D89CEB467D}" dt="2023-05-22T09:34:19.547" v="271" actId="166"/>
          <ac:spMkLst>
            <pc:docMk/>
            <pc:sldMk cId="1270086564" sldId="340"/>
            <ac:spMk id="61" creationId="{3132CCDA-5FB9-E512-DE53-0F158346343A}"/>
          </ac:spMkLst>
        </pc:spChg>
        <pc:spChg chg="mod">
          <ac:chgData name="Siegbert Rudolph" userId="2af4d44886c067cc" providerId="LiveId" clId="{12F4BFC1-D5D0-4216-9E79-B5D89CEB467D}" dt="2023-05-26T15:10:22.543" v="2446" actId="108"/>
          <ac:spMkLst>
            <pc:docMk/>
            <pc:sldMk cId="1270086564" sldId="340"/>
            <ac:spMk id="66" creationId="{423E07A5-F568-19C3-02FF-1BA14387AECF}"/>
          </ac:spMkLst>
        </pc:spChg>
        <pc:spChg chg="mod">
          <ac:chgData name="Siegbert Rudolph" userId="2af4d44886c067cc" providerId="LiveId" clId="{12F4BFC1-D5D0-4216-9E79-B5D89CEB467D}" dt="2023-05-26T15:10:36.154" v="2448" actId="108"/>
          <ac:spMkLst>
            <pc:docMk/>
            <pc:sldMk cId="1270086564" sldId="340"/>
            <ac:spMk id="78" creationId="{1CD39C7B-85DB-A490-3594-536689788EFA}"/>
          </ac:spMkLst>
        </pc:spChg>
        <pc:spChg chg="ord">
          <ac:chgData name="Siegbert Rudolph" userId="2af4d44886c067cc" providerId="LiveId" clId="{12F4BFC1-D5D0-4216-9E79-B5D89CEB467D}" dt="2023-05-22T09:34:46.228" v="282" actId="166"/>
          <ac:spMkLst>
            <pc:docMk/>
            <pc:sldMk cId="1270086564" sldId="340"/>
            <ac:spMk id="84" creationId="{984EAFD5-D871-D576-F356-26CF3D5C64CE}"/>
          </ac:spMkLst>
        </pc:spChg>
        <pc:spChg chg="mod">
          <ac:chgData name="Siegbert Rudolph" userId="2af4d44886c067cc" providerId="LiveId" clId="{12F4BFC1-D5D0-4216-9E79-B5D89CEB467D}" dt="2023-05-26T15:11:44.976" v="2457" actId="207"/>
          <ac:spMkLst>
            <pc:docMk/>
            <pc:sldMk cId="1270086564" sldId="340"/>
            <ac:spMk id="120" creationId="{72EC4F99-25AD-CEF8-FC69-A928A3DA4D0E}"/>
          </ac:spMkLst>
        </pc:spChg>
        <pc:spChg chg="ord">
          <ac:chgData name="Siegbert Rudolph" userId="2af4d44886c067cc" providerId="LiveId" clId="{12F4BFC1-D5D0-4216-9E79-B5D89CEB467D}" dt="2023-05-22T09:35:11.965" v="301" actId="166"/>
          <ac:spMkLst>
            <pc:docMk/>
            <pc:sldMk cId="1270086564" sldId="340"/>
            <ac:spMk id="126" creationId="{E3A66FA0-C412-D668-F3B9-403436DB60C1}"/>
          </ac:spMkLst>
        </pc:spChg>
        <pc:spChg chg="mod">
          <ac:chgData name="Siegbert Rudolph" userId="2af4d44886c067cc" providerId="LiveId" clId="{12F4BFC1-D5D0-4216-9E79-B5D89CEB467D}" dt="2023-05-26T15:10:45.908" v="2451" actId="108"/>
          <ac:spMkLst>
            <pc:docMk/>
            <pc:sldMk cId="1270086564" sldId="340"/>
            <ac:spMk id="140" creationId="{B49C590E-640E-0D4C-2FD8-95E9E0C69FAA}"/>
          </ac:spMkLst>
        </pc:spChg>
        <pc:picChg chg="mod">
          <ac:chgData name="Siegbert Rudolph" userId="2af4d44886c067cc" providerId="LiveId" clId="{12F4BFC1-D5D0-4216-9E79-B5D89CEB467D}" dt="2023-05-26T15:11:53.023" v="2458" actId="1076"/>
          <ac:picMkLst>
            <pc:docMk/>
            <pc:sldMk cId="1270086564" sldId="340"/>
            <ac:picMk id="12" creationId="{F22A6503-2528-97DB-6D66-8EE97E7696C7}"/>
          </ac:picMkLst>
        </pc:picChg>
      </pc:sldChg>
      <pc:sldChg chg="addSp modSp mod modAnim">
        <pc:chgData name="Siegbert Rudolph" userId="2af4d44886c067cc" providerId="LiveId" clId="{12F4BFC1-D5D0-4216-9E79-B5D89CEB467D}" dt="2023-05-26T15:11:04.708" v="2452" actId="1076"/>
        <pc:sldMkLst>
          <pc:docMk/>
          <pc:sldMk cId="4238458321" sldId="342"/>
        </pc:sldMkLst>
        <pc:spChg chg="add mod">
          <ac:chgData name="Siegbert Rudolph" userId="2af4d44886c067cc" providerId="LiveId" clId="{12F4BFC1-D5D0-4216-9E79-B5D89CEB467D}" dt="2023-05-22T09:35:45.749" v="339" actId="1076"/>
          <ac:spMkLst>
            <pc:docMk/>
            <pc:sldMk cId="4238458321" sldId="342"/>
            <ac:spMk id="13" creationId="{E73F7B88-2D1D-576A-91EA-27D71F1D864F}"/>
          </ac:spMkLst>
        </pc:spChg>
        <pc:spChg chg="add mod">
          <ac:chgData name="Siegbert Rudolph" userId="2af4d44886c067cc" providerId="LiveId" clId="{12F4BFC1-D5D0-4216-9E79-B5D89CEB467D}" dt="2023-05-22T09:35:50.079" v="340" actId="14100"/>
          <ac:spMkLst>
            <pc:docMk/>
            <pc:sldMk cId="4238458321" sldId="342"/>
            <ac:spMk id="14" creationId="{CF21AC70-1C37-5C73-06A4-AA3AFE7D5093}"/>
          </ac:spMkLst>
        </pc:spChg>
        <pc:spChg chg="add mod">
          <ac:chgData name="Siegbert Rudolph" userId="2af4d44886c067cc" providerId="LiveId" clId="{12F4BFC1-D5D0-4216-9E79-B5D89CEB467D}" dt="2023-05-22T09:36:17.306" v="347" actId="1076"/>
          <ac:spMkLst>
            <pc:docMk/>
            <pc:sldMk cId="4238458321" sldId="342"/>
            <ac:spMk id="15" creationId="{025ECCAB-59AC-5118-30EF-4E196A9B5A92}"/>
          </ac:spMkLst>
        </pc:spChg>
        <pc:spChg chg="add mod">
          <ac:chgData name="Siegbert Rudolph" userId="2af4d44886c067cc" providerId="LiveId" clId="{12F4BFC1-D5D0-4216-9E79-B5D89CEB467D}" dt="2023-05-22T09:36:20.610" v="348" actId="14100"/>
          <ac:spMkLst>
            <pc:docMk/>
            <pc:sldMk cId="4238458321" sldId="342"/>
            <ac:spMk id="16" creationId="{1ECA40F1-85AC-F6DD-13E3-BAB8F854ED09}"/>
          </ac:spMkLst>
        </pc:spChg>
        <pc:spChg chg="add mod">
          <ac:chgData name="Siegbert Rudolph" userId="2af4d44886c067cc" providerId="LiveId" clId="{12F4BFC1-D5D0-4216-9E79-B5D89CEB467D}" dt="2023-05-22T09:36:39.116" v="352" actId="1076"/>
          <ac:spMkLst>
            <pc:docMk/>
            <pc:sldMk cId="4238458321" sldId="342"/>
            <ac:spMk id="17" creationId="{3838FAC2-DF43-B5B3-BB96-8CD8EA2B635A}"/>
          </ac:spMkLst>
        </pc:spChg>
        <pc:spChg chg="add mod">
          <ac:chgData name="Siegbert Rudolph" userId="2af4d44886c067cc" providerId="LiveId" clId="{12F4BFC1-D5D0-4216-9E79-B5D89CEB467D}" dt="2023-05-22T09:36:42.036" v="353" actId="14100"/>
          <ac:spMkLst>
            <pc:docMk/>
            <pc:sldMk cId="4238458321" sldId="342"/>
            <ac:spMk id="19" creationId="{DFB8A75A-55D8-D26A-FBF3-CBC86A8B45A2}"/>
          </ac:spMkLst>
        </pc:spChg>
        <pc:spChg chg="add mod">
          <ac:chgData name="Siegbert Rudolph" userId="2af4d44886c067cc" providerId="LiveId" clId="{12F4BFC1-D5D0-4216-9E79-B5D89CEB467D}" dt="2023-05-22T09:37:08.373" v="357" actId="1076"/>
          <ac:spMkLst>
            <pc:docMk/>
            <pc:sldMk cId="4238458321" sldId="342"/>
            <ac:spMk id="20" creationId="{A25D22F3-05C8-D678-A790-83B2FB3427BA}"/>
          </ac:spMkLst>
        </pc:spChg>
        <pc:spChg chg="add mod">
          <ac:chgData name="Siegbert Rudolph" userId="2af4d44886c067cc" providerId="LiveId" clId="{12F4BFC1-D5D0-4216-9E79-B5D89CEB467D}" dt="2023-05-22T09:37:13.528" v="358" actId="14100"/>
          <ac:spMkLst>
            <pc:docMk/>
            <pc:sldMk cId="4238458321" sldId="342"/>
            <ac:spMk id="21" creationId="{8E59C974-CE96-9133-FC43-89400BB6B826}"/>
          </ac:spMkLst>
        </pc:spChg>
        <pc:spChg chg="ord">
          <ac:chgData name="Siegbert Rudolph" userId="2af4d44886c067cc" providerId="LiveId" clId="{12F4BFC1-D5D0-4216-9E79-B5D89CEB467D}" dt="2023-05-22T09:36:04.764" v="341" actId="166"/>
          <ac:spMkLst>
            <pc:docMk/>
            <pc:sldMk cId="4238458321" sldId="342"/>
            <ac:spMk id="27" creationId="{AF13B714-9719-4277-8040-C782701FB0B9}"/>
          </ac:spMkLst>
        </pc:spChg>
        <pc:spChg chg="ord">
          <ac:chgData name="Siegbert Rudolph" userId="2af4d44886c067cc" providerId="LiveId" clId="{12F4BFC1-D5D0-4216-9E79-B5D89CEB467D}" dt="2023-05-22T09:36:28.414" v="349" actId="166"/>
          <ac:spMkLst>
            <pc:docMk/>
            <pc:sldMk cId="4238458321" sldId="342"/>
            <ac:spMk id="61" creationId="{3132CCDA-5FB9-E512-DE53-0F158346343A}"/>
          </ac:spMkLst>
        </pc:spChg>
        <pc:spChg chg="mod">
          <ac:chgData name="Siegbert Rudolph" userId="2af4d44886c067cc" providerId="LiveId" clId="{12F4BFC1-D5D0-4216-9E79-B5D89CEB467D}" dt="2023-05-26T15:09:10.532" v="2428" actId="108"/>
          <ac:spMkLst>
            <pc:docMk/>
            <pc:sldMk cId="4238458321" sldId="342"/>
            <ac:spMk id="66" creationId="{423E07A5-F568-19C3-02FF-1BA14387AECF}"/>
          </ac:spMkLst>
        </pc:spChg>
        <pc:spChg chg="mod">
          <ac:chgData name="Siegbert Rudolph" userId="2af4d44886c067cc" providerId="LiveId" clId="{12F4BFC1-D5D0-4216-9E79-B5D89CEB467D}" dt="2023-05-26T15:09:18.061" v="2430" actId="108"/>
          <ac:spMkLst>
            <pc:docMk/>
            <pc:sldMk cId="4238458321" sldId="342"/>
            <ac:spMk id="78" creationId="{1CD39C7B-85DB-A490-3594-536689788EFA}"/>
          </ac:spMkLst>
        </pc:spChg>
        <pc:spChg chg="ord">
          <ac:chgData name="Siegbert Rudolph" userId="2af4d44886c067cc" providerId="LiveId" clId="{12F4BFC1-D5D0-4216-9E79-B5D89CEB467D}" dt="2023-05-22T09:36:47.584" v="354" actId="166"/>
          <ac:spMkLst>
            <pc:docMk/>
            <pc:sldMk cId="4238458321" sldId="342"/>
            <ac:spMk id="84" creationId="{984EAFD5-D871-D576-F356-26CF3D5C64CE}"/>
          </ac:spMkLst>
        </pc:spChg>
        <pc:spChg chg="mod">
          <ac:chgData name="Siegbert Rudolph" userId="2af4d44886c067cc" providerId="LiveId" clId="{12F4BFC1-D5D0-4216-9E79-B5D89CEB467D}" dt="2023-05-26T15:09:29.005" v="2433" actId="108"/>
          <ac:spMkLst>
            <pc:docMk/>
            <pc:sldMk cId="4238458321" sldId="342"/>
            <ac:spMk id="120" creationId="{72EC4F99-25AD-CEF8-FC69-A928A3DA4D0E}"/>
          </ac:spMkLst>
        </pc:spChg>
        <pc:spChg chg="ord">
          <ac:chgData name="Siegbert Rudolph" userId="2af4d44886c067cc" providerId="LiveId" clId="{12F4BFC1-D5D0-4216-9E79-B5D89CEB467D}" dt="2023-05-22T09:37:25.556" v="359" actId="166"/>
          <ac:spMkLst>
            <pc:docMk/>
            <pc:sldMk cId="4238458321" sldId="342"/>
            <ac:spMk id="126" creationId="{E3A66FA0-C412-D668-F3B9-403436DB60C1}"/>
          </ac:spMkLst>
        </pc:spChg>
        <pc:spChg chg="mod">
          <ac:chgData name="Siegbert Rudolph" userId="2af4d44886c067cc" providerId="LiveId" clId="{12F4BFC1-D5D0-4216-9E79-B5D89CEB467D}" dt="2023-05-26T15:09:42.642" v="2436" actId="108"/>
          <ac:spMkLst>
            <pc:docMk/>
            <pc:sldMk cId="4238458321" sldId="342"/>
            <ac:spMk id="140" creationId="{B49C590E-640E-0D4C-2FD8-95E9E0C69FAA}"/>
          </ac:spMkLst>
        </pc:spChg>
        <pc:picChg chg="mod">
          <ac:chgData name="Siegbert Rudolph" userId="2af4d44886c067cc" providerId="LiveId" clId="{12F4BFC1-D5D0-4216-9E79-B5D89CEB467D}" dt="2023-05-26T15:11:04.708" v="2452" actId="1076"/>
          <ac:picMkLst>
            <pc:docMk/>
            <pc:sldMk cId="4238458321" sldId="342"/>
            <ac:picMk id="11" creationId="{2902E741-86FA-BFF7-1A0C-F1AE57C71DCB}"/>
          </ac:picMkLst>
        </pc:picChg>
      </pc:sldChg>
      <pc:sldChg chg="addSp modSp mod modAnim">
        <pc:chgData name="Siegbert Rudolph" userId="2af4d44886c067cc" providerId="LiveId" clId="{12F4BFC1-D5D0-4216-9E79-B5D89CEB467D}" dt="2023-05-26T15:08:49.628" v="2423" actId="1076"/>
        <pc:sldMkLst>
          <pc:docMk/>
          <pc:sldMk cId="4256564130" sldId="343"/>
        </pc:sldMkLst>
        <pc:spChg chg="add mod">
          <ac:chgData name="Siegbert Rudolph" userId="2af4d44886c067cc" providerId="LiveId" clId="{12F4BFC1-D5D0-4216-9E79-B5D89CEB467D}" dt="2023-05-22T09:37:55.358" v="433" actId="1038"/>
          <ac:spMkLst>
            <pc:docMk/>
            <pc:sldMk cId="4256564130" sldId="343"/>
            <ac:spMk id="13" creationId="{C4AD57D6-EB17-A3BF-6D9B-A95BA788EA24}"/>
          </ac:spMkLst>
        </pc:spChg>
        <pc:spChg chg="add mod">
          <ac:chgData name="Siegbert Rudolph" userId="2af4d44886c067cc" providerId="LiveId" clId="{12F4BFC1-D5D0-4216-9E79-B5D89CEB467D}" dt="2023-05-22T09:37:59.469" v="434" actId="14100"/>
          <ac:spMkLst>
            <pc:docMk/>
            <pc:sldMk cId="4256564130" sldId="343"/>
            <ac:spMk id="15" creationId="{5A62F4BC-204A-29BF-F7BA-1099FAF354AC}"/>
          </ac:spMkLst>
        </pc:spChg>
        <pc:spChg chg="add mod">
          <ac:chgData name="Siegbert Rudolph" userId="2af4d44886c067cc" providerId="LiveId" clId="{12F4BFC1-D5D0-4216-9E79-B5D89CEB467D}" dt="2023-05-22T09:38:22.469" v="462" actId="1076"/>
          <ac:spMkLst>
            <pc:docMk/>
            <pc:sldMk cId="4256564130" sldId="343"/>
            <ac:spMk id="16" creationId="{565ED72E-111F-05EF-83AC-32A655AF9911}"/>
          </ac:spMkLst>
        </pc:spChg>
        <pc:spChg chg="add mod">
          <ac:chgData name="Siegbert Rudolph" userId="2af4d44886c067cc" providerId="LiveId" clId="{12F4BFC1-D5D0-4216-9E79-B5D89CEB467D}" dt="2023-05-22T09:38:40.017" v="465" actId="14100"/>
          <ac:spMkLst>
            <pc:docMk/>
            <pc:sldMk cId="4256564130" sldId="343"/>
            <ac:spMk id="17" creationId="{2093AAC4-FA8C-1788-5946-881E9BE5C7E2}"/>
          </ac:spMkLst>
        </pc:spChg>
        <pc:spChg chg="ord">
          <ac:chgData name="Siegbert Rudolph" userId="2af4d44886c067cc" providerId="LiveId" clId="{12F4BFC1-D5D0-4216-9E79-B5D89CEB467D}" dt="2023-05-22T09:38:07.457" v="435" actId="166"/>
          <ac:spMkLst>
            <pc:docMk/>
            <pc:sldMk cId="4256564130" sldId="343"/>
            <ac:spMk id="27" creationId="{AF13B714-9719-4277-8040-C782701FB0B9}"/>
          </ac:spMkLst>
        </pc:spChg>
        <pc:spChg chg="ord">
          <ac:chgData name="Siegbert Rudolph" userId="2af4d44886c067cc" providerId="LiveId" clId="{12F4BFC1-D5D0-4216-9E79-B5D89CEB467D}" dt="2023-05-22T09:38:31.834" v="463" actId="166"/>
          <ac:spMkLst>
            <pc:docMk/>
            <pc:sldMk cId="4256564130" sldId="343"/>
            <ac:spMk id="40" creationId="{A51669DD-12A8-BC0D-C1FC-2E0C38ADCD8E}"/>
          </ac:spMkLst>
        </pc:spChg>
        <pc:spChg chg="mod">
          <ac:chgData name="Siegbert Rudolph" userId="2af4d44886c067cc" providerId="LiveId" clId="{12F4BFC1-D5D0-4216-9E79-B5D89CEB467D}" dt="2023-05-26T15:08:41.124" v="2422" actId="108"/>
          <ac:spMkLst>
            <pc:docMk/>
            <pc:sldMk cId="4256564130" sldId="343"/>
            <ac:spMk id="49" creationId="{CB1AC34A-03BC-45BF-4613-84F6A4AB8EF3}"/>
          </ac:spMkLst>
        </pc:spChg>
        <pc:spChg chg="mod">
          <ac:chgData name="Siegbert Rudolph" userId="2af4d44886c067cc" providerId="LiveId" clId="{12F4BFC1-D5D0-4216-9E79-B5D89CEB467D}" dt="2023-05-26T15:08:17.662" v="2414" actId="108"/>
          <ac:spMkLst>
            <pc:docMk/>
            <pc:sldMk cId="4256564130" sldId="343"/>
            <ac:spMk id="66" creationId="{423E07A5-F568-19C3-02FF-1BA14387AECF}"/>
          </ac:spMkLst>
        </pc:spChg>
        <pc:picChg chg="mod">
          <ac:chgData name="Siegbert Rudolph" userId="2af4d44886c067cc" providerId="LiveId" clId="{12F4BFC1-D5D0-4216-9E79-B5D89CEB467D}" dt="2023-05-26T15:08:49.628" v="2423" actId="1076"/>
          <ac:picMkLst>
            <pc:docMk/>
            <pc:sldMk cId="4256564130" sldId="343"/>
            <ac:picMk id="11" creationId="{A50C6E1B-F737-CEF5-DC9C-6D030AEC6D6B}"/>
          </ac:picMkLst>
        </pc:picChg>
      </pc:sldChg>
      <pc:sldChg chg="addSp modSp mod modAnim">
        <pc:chgData name="Siegbert Rudolph" userId="2af4d44886c067cc" providerId="LiveId" clId="{12F4BFC1-D5D0-4216-9E79-B5D89CEB467D}" dt="2023-05-26T15:07:57.297" v="2410" actId="1076"/>
        <pc:sldMkLst>
          <pc:docMk/>
          <pc:sldMk cId="2929076171" sldId="344"/>
        </pc:sldMkLst>
        <pc:spChg chg="add mod">
          <ac:chgData name="Siegbert Rudolph" userId="2af4d44886c067cc" providerId="LiveId" clId="{12F4BFC1-D5D0-4216-9E79-B5D89CEB467D}" dt="2023-05-22T09:39:05.229" v="530" actId="1038"/>
          <ac:spMkLst>
            <pc:docMk/>
            <pc:sldMk cId="2929076171" sldId="344"/>
            <ac:spMk id="13" creationId="{C3498BBE-1A35-97EC-583E-DEFE78A54E6D}"/>
          </ac:spMkLst>
        </pc:spChg>
        <pc:spChg chg="add mod">
          <ac:chgData name="Siegbert Rudolph" userId="2af4d44886c067cc" providerId="LiveId" clId="{12F4BFC1-D5D0-4216-9E79-B5D89CEB467D}" dt="2023-05-22T09:39:08.408" v="531" actId="14100"/>
          <ac:spMkLst>
            <pc:docMk/>
            <pc:sldMk cId="2929076171" sldId="344"/>
            <ac:spMk id="15" creationId="{66967ADB-9AEA-C05C-4087-1D01F85AAEE8}"/>
          </ac:spMkLst>
        </pc:spChg>
        <pc:spChg chg="add mod">
          <ac:chgData name="Siegbert Rudolph" userId="2af4d44886c067cc" providerId="LiveId" clId="{12F4BFC1-D5D0-4216-9E79-B5D89CEB467D}" dt="2023-05-22T09:39:30.340" v="580" actId="1038"/>
          <ac:spMkLst>
            <pc:docMk/>
            <pc:sldMk cId="2929076171" sldId="344"/>
            <ac:spMk id="16" creationId="{866600D8-363D-6A32-C34C-94F13728B753}"/>
          </ac:spMkLst>
        </pc:spChg>
        <pc:spChg chg="add mod">
          <ac:chgData name="Siegbert Rudolph" userId="2af4d44886c067cc" providerId="LiveId" clId="{12F4BFC1-D5D0-4216-9E79-B5D89CEB467D}" dt="2023-05-22T09:39:32.967" v="581" actId="14100"/>
          <ac:spMkLst>
            <pc:docMk/>
            <pc:sldMk cId="2929076171" sldId="344"/>
            <ac:spMk id="17" creationId="{755018DD-3DC4-30C4-1FA6-8432DCF133BA}"/>
          </ac:spMkLst>
        </pc:spChg>
        <pc:spChg chg="ord">
          <ac:chgData name="Siegbert Rudolph" userId="2af4d44886c067cc" providerId="LiveId" clId="{12F4BFC1-D5D0-4216-9E79-B5D89CEB467D}" dt="2023-05-22T09:39:17.961" v="532" actId="166"/>
          <ac:spMkLst>
            <pc:docMk/>
            <pc:sldMk cId="2929076171" sldId="344"/>
            <ac:spMk id="27" creationId="{AF13B714-9719-4277-8040-C782701FB0B9}"/>
          </ac:spMkLst>
        </pc:spChg>
        <pc:spChg chg="ord">
          <ac:chgData name="Siegbert Rudolph" userId="2af4d44886c067cc" providerId="LiveId" clId="{12F4BFC1-D5D0-4216-9E79-B5D89CEB467D}" dt="2023-05-22T09:39:43.632" v="582" actId="166"/>
          <ac:spMkLst>
            <pc:docMk/>
            <pc:sldMk cId="2929076171" sldId="344"/>
            <ac:spMk id="40" creationId="{A51669DD-12A8-BC0D-C1FC-2E0C38ADCD8E}"/>
          </ac:spMkLst>
        </pc:spChg>
        <pc:spChg chg="mod">
          <ac:chgData name="Siegbert Rudolph" userId="2af4d44886c067cc" providerId="LiveId" clId="{12F4BFC1-D5D0-4216-9E79-B5D89CEB467D}" dt="2023-05-26T15:07:50.251" v="2409" actId="6549"/>
          <ac:spMkLst>
            <pc:docMk/>
            <pc:sldMk cId="2929076171" sldId="344"/>
            <ac:spMk id="49" creationId="{CB1AC34A-03BC-45BF-4613-84F6A4AB8EF3}"/>
          </ac:spMkLst>
        </pc:spChg>
        <pc:spChg chg="mod">
          <ac:chgData name="Siegbert Rudolph" userId="2af4d44886c067cc" providerId="LiveId" clId="{12F4BFC1-D5D0-4216-9E79-B5D89CEB467D}" dt="2023-05-26T15:06:46.155" v="2404" actId="108"/>
          <ac:spMkLst>
            <pc:docMk/>
            <pc:sldMk cId="2929076171" sldId="344"/>
            <ac:spMk id="66" creationId="{423E07A5-F568-19C3-02FF-1BA14387AECF}"/>
          </ac:spMkLst>
        </pc:spChg>
        <pc:picChg chg="mod">
          <ac:chgData name="Siegbert Rudolph" userId="2af4d44886c067cc" providerId="LiveId" clId="{12F4BFC1-D5D0-4216-9E79-B5D89CEB467D}" dt="2023-05-26T15:07:57.297" v="2410" actId="1076"/>
          <ac:picMkLst>
            <pc:docMk/>
            <pc:sldMk cId="2929076171" sldId="344"/>
            <ac:picMk id="11" creationId="{44101376-0D7A-2C16-B49B-DEDF69BCA221}"/>
          </ac:picMkLst>
        </pc:picChg>
      </pc:sldChg>
      <pc:sldChg chg="addSp modSp mod modAnim">
        <pc:chgData name="Siegbert Rudolph" userId="2af4d44886c067cc" providerId="LiveId" clId="{12F4BFC1-D5D0-4216-9E79-B5D89CEB467D}" dt="2023-05-26T15:06:29.578" v="2398" actId="1076"/>
        <pc:sldMkLst>
          <pc:docMk/>
          <pc:sldMk cId="4230556230" sldId="345"/>
        </pc:sldMkLst>
        <pc:spChg chg="add mod">
          <ac:chgData name="Siegbert Rudolph" userId="2af4d44886c067cc" providerId="LiveId" clId="{12F4BFC1-D5D0-4216-9E79-B5D89CEB467D}" dt="2023-05-22T09:40:06.828" v="657" actId="1038"/>
          <ac:spMkLst>
            <pc:docMk/>
            <pc:sldMk cId="4230556230" sldId="345"/>
            <ac:spMk id="13" creationId="{F06CD34B-9C8E-D4AD-F774-C1301CBC60C5}"/>
          </ac:spMkLst>
        </pc:spChg>
        <pc:spChg chg="add mod">
          <ac:chgData name="Siegbert Rudolph" userId="2af4d44886c067cc" providerId="LiveId" clId="{12F4BFC1-D5D0-4216-9E79-B5D89CEB467D}" dt="2023-05-22T09:40:10.194" v="658" actId="14100"/>
          <ac:spMkLst>
            <pc:docMk/>
            <pc:sldMk cId="4230556230" sldId="345"/>
            <ac:spMk id="15" creationId="{F483206B-31C5-FA41-9141-338BCE6C061C}"/>
          </ac:spMkLst>
        </pc:spChg>
        <pc:spChg chg="add mod">
          <ac:chgData name="Siegbert Rudolph" userId="2af4d44886c067cc" providerId="LiveId" clId="{12F4BFC1-D5D0-4216-9E79-B5D89CEB467D}" dt="2023-05-26T15:05:20.822" v="2384" actId="1076"/>
          <ac:spMkLst>
            <pc:docMk/>
            <pc:sldMk cId="4230556230" sldId="345"/>
            <ac:spMk id="16" creationId="{C21A241A-8579-8A64-3A86-730DFC88188A}"/>
          </ac:spMkLst>
        </pc:spChg>
        <pc:spChg chg="add mod">
          <ac:chgData name="Siegbert Rudolph" userId="2af4d44886c067cc" providerId="LiveId" clId="{12F4BFC1-D5D0-4216-9E79-B5D89CEB467D}" dt="2023-05-22T09:40:33.821" v="674" actId="14100"/>
          <ac:spMkLst>
            <pc:docMk/>
            <pc:sldMk cId="4230556230" sldId="345"/>
            <ac:spMk id="17" creationId="{EF88D936-165D-E1F4-6832-3CFF736774E2}"/>
          </ac:spMkLst>
        </pc:spChg>
        <pc:spChg chg="ord">
          <ac:chgData name="Siegbert Rudolph" userId="2af4d44886c067cc" providerId="LiveId" clId="{12F4BFC1-D5D0-4216-9E79-B5D89CEB467D}" dt="2023-05-22T09:40:19.035" v="659" actId="166"/>
          <ac:spMkLst>
            <pc:docMk/>
            <pc:sldMk cId="4230556230" sldId="345"/>
            <ac:spMk id="27" creationId="{AF13B714-9719-4277-8040-C782701FB0B9}"/>
          </ac:spMkLst>
        </pc:spChg>
        <pc:spChg chg="ord">
          <ac:chgData name="Siegbert Rudolph" userId="2af4d44886c067cc" providerId="LiveId" clId="{12F4BFC1-D5D0-4216-9E79-B5D89CEB467D}" dt="2023-05-22T09:40:41.823" v="675" actId="166"/>
          <ac:spMkLst>
            <pc:docMk/>
            <pc:sldMk cId="4230556230" sldId="345"/>
            <ac:spMk id="40" creationId="{A51669DD-12A8-BC0D-C1FC-2E0C38ADCD8E}"/>
          </ac:spMkLst>
        </pc:spChg>
        <pc:spChg chg="mod">
          <ac:chgData name="Siegbert Rudolph" userId="2af4d44886c067cc" providerId="LiveId" clId="{12F4BFC1-D5D0-4216-9E79-B5D89CEB467D}" dt="2023-05-26T15:06:14.123" v="2397" actId="108"/>
          <ac:spMkLst>
            <pc:docMk/>
            <pc:sldMk cId="4230556230" sldId="345"/>
            <ac:spMk id="49" creationId="{CB1AC34A-03BC-45BF-4613-84F6A4AB8EF3}"/>
          </ac:spMkLst>
        </pc:spChg>
        <pc:spChg chg="mod">
          <ac:chgData name="Siegbert Rudolph" userId="2af4d44886c067cc" providerId="LiveId" clId="{12F4BFC1-D5D0-4216-9E79-B5D89CEB467D}" dt="2023-05-26T15:05:56.398" v="2392" actId="108"/>
          <ac:spMkLst>
            <pc:docMk/>
            <pc:sldMk cId="4230556230" sldId="345"/>
            <ac:spMk id="66" creationId="{423E07A5-F568-19C3-02FF-1BA14387AECF}"/>
          </ac:spMkLst>
        </pc:spChg>
        <pc:picChg chg="mod">
          <ac:chgData name="Siegbert Rudolph" userId="2af4d44886c067cc" providerId="LiveId" clId="{12F4BFC1-D5D0-4216-9E79-B5D89CEB467D}" dt="2023-05-26T15:06:29.578" v="2398" actId="1076"/>
          <ac:picMkLst>
            <pc:docMk/>
            <pc:sldMk cId="4230556230" sldId="345"/>
            <ac:picMk id="11" creationId="{57C6195F-B959-10D4-9CB9-85A86EDC9F6C}"/>
          </ac:picMkLst>
        </pc:picChg>
      </pc:sldChg>
      <pc:sldChg chg="addSp delSp modSp add del mod delAnim modAnim">
        <pc:chgData name="Siegbert Rudolph" userId="2af4d44886c067cc" providerId="LiveId" clId="{12F4BFC1-D5D0-4216-9E79-B5D89CEB467D}" dt="2023-05-26T13:24:37.498" v="2368" actId="47"/>
        <pc:sldMkLst>
          <pc:docMk/>
          <pc:sldMk cId="2188389650" sldId="346"/>
        </pc:sldMkLst>
        <pc:spChg chg="mod">
          <ac:chgData name="Siegbert Rudolph" userId="2af4d44886c067cc" providerId="LiveId" clId="{12F4BFC1-D5D0-4216-9E79-B5D89CEB467D}" dt="2023-05-25T14:08:34.788" v="796" actId="14100"/>
          <ac:spMkLst>
            <pc:docMk/>
            <pc:sldMk cId="2188389650" sldId="346"/>
            <ac:spMk id="13" creationId="{874C8069-BDF3-839C-17A3-431ECE4C6E75}"/>
          </ac:spMkLst>
        </pc:spChg>
        <pc:spChg chg="mod">
          <ac:chgData name="Siegbert Rudolph" userId="2af4d44886c067cc" providerId="LiveId" clId="{12F4BFC1-D5D0-4216-9E79-B5D89CEB467D}" dt="2023-05-25T14:06:49.303" v="713" actId="1076"/>
          <ac:spMkLst>
            <pc:docMk/>
            <pc:sldMk cId="2188389650" sldId="346"/>
            <ac:spMk id="14" creationId="{11BBC3D7-0C7B-7556-5450-69AF7F6D5122}"/>
          </ac:spMkLst>
        </pc:spChg>
        <pc:spChg chg="mod">
          <ac:chgData name="Siegbert Rudolph" userId="2af4d44886c067cc" providerId="LiveId" clId="{12F4BFC1-D5D0-4216-9E79-B5D89CEB467D}" dt="2023-05-25T14:08:44.259" v="827" actId="1038"/>
          <ac:spMkLst>
            <pc:docMk/>
            <pc:sldMk cId="2188389650" sldId="346"/>
            <ac:spMk id="15" creationId="{AD3A39F8-CF13-59D2-B023-AC8E95ADFFD7}"/>
          </ac:spMkLst>
        </pc:spChg>
        <pc:spChg chg="mod">
          <ac:chgData name="Siegbert Rudolph" userId="2af4d44886c067cc" providerId="LiveId" clId="{12F4BFC1-D5D0-4216-9E79-B5D89CEB467D}" dt="2023-05-25T14:08:41.255" v="808" actId="1038"/>
          <ac:spMkLst>
            <pc:docMk/>
            <pc:sldMk cId="2188389650" sldId="346"/>
            <ac:spMk id="16" creationId="{3506CC01-A431-ACB0-673D-DD2C3541BF00}"/>
          </ac:spMkLst>
        </pc:spChg>
        <pc:spChg chg="mod">
          <ac:chgData name="Siegbert Rudolph" userId="2af4d44886c067cc" providerId="LiveId" clId="{12F4BFC1-D5D0-4216-9E79-B5D89CEB467D}" dt="2023-05-25T14:09:14.636" v="961" actId="1037"/>
          <ac:spMkLst>
            <pc:docMk/>
            <pc:sldMk cId="2188389650" sldId="346"/>
            <ac:spMk id="17" creationId="{C70398A3-5257-8F87-44A0-6F29864C5079}"/>
          </ac:spMkLst>
        </pc:spChg>
        <pc:spChg chg="mod">
          <ac:chgData name="Siegbert Rudolph" userId="2af4d44886c067cc" providerId="LiveId" clId="{12F4BFC1-D5D0-4216-9E79-B5D89CEB467D}" dt="2023-05-25T14:09:08.085" v="926" actId="1038"/>
          <ac:spMkLst>
            <pc:docMk/>
            <pc:sldMk cId="2188389650" sldId="346"/>
            <ac:spMk id="19" creationId="{38993321-9E3B-B09A-C63B-F9882D97B154}"/>
          </ac:spMkLst>
        </pc:spChg>
        <pc:spChg chg="mod">
          <ac:chgData name="Siegbert Rudolph" userId="2af4d44886c067cc" providerId="LiveId" clId="{12F4BFC1-D5D0-4216-9E79-B5D89CEB467D}" dt="2023-05-25T14:08:13.836" v="781" actId="1038"/>
          <ac:spMkLst>
            <pc:docMk/>
            <pc:sldMk cId="2188389650" sldId="346"/>
            <ac:spMk id="20" creationId="{0B8E408F-6162-94F3-FE83-74F3B9FBEB20}"/>
          </ac:spMkLst>
        </pc:spChg>
        <pc:spChg chg="mod">
          <ac:chgData name="Siegbert Rudolph" userId="2af4d44886c067cc" providerId="LiveId" clId="{12F4BFC1-D5D0-4216-9E79-B5D89CEB467D}" dt="2023-05-25T14:08:06.900" v="743" actId="1038"/>
          <ac:spMkLst>
            <pc:docMk/>
            <pc:sldMk cId="2188389650" sldId="346"/>
            <ac:spMk id="21" creationId="{415A66F3-0D80-96FB-F7FE-471528CD8AF8}"/>
          </ac:spMkLst>
        </pc:spChg>
        <pc:spChg chg="mod">
          <ac:chgData name="Siegbert Rudolph" userId="2af4d44886c067cc" providerId="LiveId" clId="{12F4BFC1-D5D0-4216-9E79-B5D89CEB467D}" dt="2023-05-25T14:08:57.348" v="883" actId="1037"/>
          <ac:spMkLst>
            <pc:docMk/>
            <pc:sldMk cId="2188389650" sldId="346"/>
            <ac:spMk id="23" creationId="{8CBA45A3-5043-F316-E951-F0B8C83BA86B}"/>
          </ac:spMkLst>
        </pc:spChg>
        <pc:spChg chg="mod">
          <ac:chgData name="Siegbert Rudolph" userId="2af4d44886c067cc" providerId="LiveId" clId="{12F4BFC1-D5D0-4216-9E79-B5D89CEB467D}" dt="2023-05-25T14:10:30.530" v="1075" actId="1038"/>
          <ac:spMkLst>
            <pc:docMk/>
            <pc:sldMk cId="2188389650" sldId="346"/>
            <ac:spMk id="24" creationId="{2C8C7669-921C-A532-79B7-B26340B991BC}"/>
          </ac:spMkLst>
        </pc:spChg>
        <pc:spChg chg="mod">
          <ac:chgData name="Siegbert Rudolph" userId="2af4d44886c067cc" providerId="LiveId" clId="{12F4BFC1-D5D0-4216-9E79-B5D89CEB467D}" dt="2023-05-25T14:09:27.262" v="1000" actId="1038"/>
          <ac:spMkLst>
            <pc:docMk/>
            <pc:sldMk cId="2188389650" sldId="346"/>
            <ac:spMk id="25" creationId="{A2DE57B4-D4BC-342A-784C-CEC8BD95F20B}"/>
          </ac:spMkLst>
        </pc:spChg>
        <pc:spChg chg="mod">
          <ac:chgData name="Siegbert Rudolph" userId="2af4d44886c067cc" providerId="LiveId" clId="{12F4BFC1-D5D0-4216-9E79-B5D89CEB467D}" dt="2023-05-25T14:09:20.887" v="974" actId="1038"/>
          <ac:spMkLst>
            <pc:docMk/>
            <pc:sldMk cId="2188389650" sldId="346"/>
            <ac:spMk id="26" creationId="{595B7B65-50A4-122A-2BBE-965B6A313671}"/>
          </ac:spMkLst>
        </pc:spChg>
        <pc:spChg chg="mod">
          <ac:chgData name="Siegbert Rudolph" userId="2af4d44886c067cc" providerId="LiveId" clId="{12F4BFC1-D5D0-4216-9E79-B5D89CEB467D}" dt="2023-05-25T14:07:41.165" v="732" actId="20577"/>
          <ac:spMkLst>
            <pc:docMk/>
            <pc:sldMk cId="2188389650" sldId="346"/>
            <ac:spMk id="33" creationId="{7D7B71E2-ED61-45C8-A371-B9B703A2A2A0}"/>
          </ac:spMkLst>
        </pc:spChg>
        <pc:spChg chg="mod">
          <ac:chgData name="Siegbert Rudolph" userId="2af4d44886c067cc" providerId="LiveId" clId="{12F4BFC1-D5D0-4216-9E79-B5D89CEB467D}" dt="2023-05-25T14:10:05.315" v="1041" actId="20577"/>
          <ac:spMkLst>
            <pc:docMk/>
            <pc:sldMk cId="2188389650" sldId="346"/>
            <ac:spMk id="46" creationId="{74C4B617-ADB1-FBDF-EF0E-3803BC8E7CC4}"/>
          </ac:spMkLst>
        </pc:spChg>
        <pc:spChg chg="mod">
          <ac:chgData name="Siegbert Rudolph" userId="2af4d44886c067cc" providerId="LiveId" clId="{12F4BFC1-D5D0-4216-9E79-B5D89CEB467D}" dt="2023-05-25T14:10:23.248" v="1057" actId="14100"/>
          <ac:spMkLst>
            <pc:docMk/>
            <pc:sldMk cId="2188389650" sldId="346"/>
            <ac:spMk id="57" creationId="{8E2AA98B-50AA-6997-757E-DB9EDD135BD5}"/>
          </ac:spMkLst>
        </pc:spChg>
        <pc:spChg chg="mod">
          <ac:chgData name="Siegbert Rudolph" userId="2af4d44886c067cc" providerId="LiveId" clId="{12F4BFC1-D5D0-4216-9E79-B5D89CEB467D}" dt="2023-05-26T12:31:09.180" v="1724" actId="1076"/>
          <ac:spMkLst>
            <pc:docMk/>
            <pc:sldMk cId="2188389650" sldId="346"/>
            <ac:spMk id="69" creationId="{42193B7E-E742-CE8D-7915-A01C51A12DAE}"/>
          </ac:spMkLst>
        </pc:spChg>
        <pc:spChg chg="mod">
          <ac:chgData name="Siegbert Rudolph" userId="2af4d44886c067cc" providerId="LiveId" clId="{12F4BFC1-D5D0-4216-9E79-B5D89CEB467D}" dt="2023-05-25T14:10:45.966" v="1112" actId="14100"/>
          <ac:spMkLst>
            <pc:docMk/>
            <pc:sldMk cId="2188389650" sldId="346"/>
            <ac:spMk id="72" creationId="{E390EF97-254B-CE65-49C1-F14AAEBE5BD5}"/>
          </ac:spMkLst>
        </pc:spChg>
        <pc:spChg chg="mod">
          <ac:chgData name="Siegbert Rudolph" userId="2af4d44886c067cc" providerId="LiveId" clId="{12F4BFC1-D5D0-4216-9E79-B5D89CEB467D}" dt="2023-05-25T14:11:01.908" v="1128" actId="14100"/>
          <ac:spMkLst>
            <pc:docMk/>
            <pc:sldMk cId="2188389650" sldId="346"/>
            <ac:spMk id="85" creationId="{13891F27-D0FC-E577-1403-774860323A68}"/>
          </ac:spMkLst>
        </pc:spChg>
        <pc:spChg chg="mod">
          <ac:chgData name="Siegbert Rudolph" userId="2af4d44886c067cc" providerId="LiveId" clId="{12F4BFC1-D5D0-4216-9E79-B5D89CEB467D}" dt="2023-05-25T14:11:16.560" v="1144" actId="14100"/>
          <ac:spMkLst>
            <pc:docMk/>
            <pc:sldMk cId="2188389650" sldId="346"/>
            <ac:spMk id="101" creationId="{0B02884C-2AEC-A673-68BB-2B307E80B0F9}"/>
          </ac:spMkLst>
        </pc:spChg>
        <pc:picChg chg="add mod">
          <ac:chgData name="Siegbert Rudolph" userId="2af4d44886c067cc" providerId="LiveId" clId="{12F4BFC1-D5D0-4216-9E79-B5D89CEB467D}" dt="2023-05-26T13:24:21.650" v="2366" actId="1076"/>
          <ac:picMkLst>
            <pc:docMk/>
            <pc:sldMk cId="2188389650" sldId="346"/>
            <ac:picMk id="11" creationId="{814936FC-3C44-5CA1-B0BB-7E04C0DDF173}"/>
          </ac:picMkLst>
        </pc:picChg>
        <pc:picChg chg="del mod">
          <ac:chgData name="Siegbert Rudolph" userId="2af4d44886c067cc" providerId="LiveId" clId="{12F4BFC1-D5D0-4216-9E79-B5D89CEB467D}" dt="2023-05-25T14:05:41.540" v="682" actId="478"/>
          <ac:picMkLst>
            <pc:docMk/>
            <pc:sldMk cId="2188389650" sldId="346"/>
            <ac:picMk id="11" creationId="{CCF23A45-8930-769A-D115-5CE26608C7B3}"/>
          </ac:picMkLst>
        </pc:picChg>
      </pc:sldChg>
      <pc:sldChg chg="addSp delSp modSp add del mod delAnim modAnim">
        <pc:chgData name="Siegbert Rudolph" userId="2af4d44886c067cc" providerId="LiveId" clId="{12F4BFC1-D5D0-4216-9E79-B5D89CEB467D}" dt="2023-05-26T12:23:19.191" v="1682" actId="47"/>
        <pc:sldMkLst>
          <pc:docMk/>
          <pc:sldMk cId="3863857555" sldId="347"/>
        </pc:sldMkLst>
        <pc:spChg chg="mod">
          <ac:chgData name="Siegbert Rudolph" userId="2af4d44886c067cc" providerId="LiveId" clId="{12F4BFC1-D5D0-4216-9E79-B5D89CEB467D}" dt="2023-05-25T14:15:33.334" v="1279" actId="1035"/>
          <ac:spMkLst>
            <pc:docMk/>
            <pc:sldMk cId="3863857555" sldId="347"/>
            <ac:spMk id="14" creationId="{11BBC3D7-0C7B-7556-5450-69AF7F6D5122}"/>
          </ac:spMkLst>
        </pc:spChg>
        <pc:spChg chg="mod">
          <ac:chgData name="Siegbert Rudolph" userId="2af4d44886c067cc" providerId="LiveId" clId="{12F4BFC1-D5D0-4216-9E79-B5D89CEB467D}" dt="2023-05-25T15:17:30.848" v="1391" actId="1037"/>
          <ac:spMkLst>
            <pc:docMk/>
            <pc:sldMk cId="3863857555" sldId="347"/>
            <ac:spMk id="16" creationId="{3506CC01-A431-ACB0-673D-DD2C3541BF00}"/>
          </ac:spMkLst>
        </pc:spChg>
        <pc:spChg chg="mod">
          <ac:chgData name="Siegbert Rudolph" userId="2af4d44886c067cc" providerId="LiveId" clId="{12F4BFC1-D5D0-4216-9E79-B5D89CEB467D}" dt="2023-05-25T14:15:03.216" v="1274" actId="1037"/>
          <ac:spMkLst>
            <pc:docMk/>
            <pc:sldMk cId="3863857555" sldId="347"/>
            <ac:spMk id="22" creationId="{7BF0F120-6E9E-4692-AA6B-9B7FEF182ABF}"/>
          </ac:spMkLst>
        </pc:spChg>
        <pc:spChg chg="mod">
          <ac:chgData name="Siegbert Rudolph" userId="2af4d44886c067cc" providerId="LiveId" clId="{12F4BFC1-D5D0-4216-9E79-B5D89CEB467D}" dt="2023-05-25T15:18:59.031" v="1471" actId="1038"/>
          <ac:spMkLst>
            <pc:docMk/>
            <pc:sldMk cId="3863857555" sldId="347"/>
            <ac:spMk id="24" creationId="{2C8C7669-921C-A532-79B7-B26340B991BC}"/>
          </ac:spMkLst>
        </pc:spChg>
        <pc:spChg chg="mod">
          <ac:chgData name="Siegbert Rudolph" userId="2af4d44886c067cc" providerId="LiveId" clId="{12F4BFC1-D5D0-4216-9E79-B5D89CEB467D}" dt="2023-05-25T14:13:29.710" v="1164" actId="1037"/>
          <ac:spMkLst>
            <pc:docMk/>
            <pc:sldMk cId="3863857555" sldId="347"/>
            <ac:spMk id="27" creationId="{AF13B714-9719-4277-8040-C782701FB0B9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29" creationId="{E76FF8B2-8707-870E-C4CA-3CC13DC1B6E4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31" creationId="{6AEDC93D-BD2B-358B-D7FD-554BC0C0E598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34" creationId="{99D07EBB-2FF3-1898-19C2-B84762996125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35" creationId="{A6C99B08-D746-CE0E-7946-A8A999B67165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36" creationId="{0C0DDD04-1101-49D5-AF34-088B450114C5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37" creationId="{9441CE73-6C25-0AFB-5FDD-37681DD396B2}"/>
          </ac:spMkLst>
        </pc:spChg>
        <pc:spChg chg="mod">
          <ac:chgData name="Siegbert Rudolph" userId="2af4d44886c067cc" providerId="LiveId" clId="{12F4BFC1-D5D0-4216-9E79-B5D89CEB467D}" dt="2023-05-25T14:14:33.572" v="1209" actId="20577"/>
          <ac:spMkLst>
            <pc:docMk/>
            <pc:sldMk cId="3863857555" sldId="347"/>
            <ac:spMk id="38" creationId="{8DE9755D-E40A-4994-A75D-454FB276AD6A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40" creationId="{B8F8DCA1-2B11-B62A-4E50-E3A8E66882CA}"/>
          </ac:spMkLst>
        </pc:spChg>
        <pc:spChg chg="mod">
          <ac:chgData name="Siegbert Rudolph" userId="2af4d44886c067cc" providerId="LiveId" clId="{12F4BFC1-D5D0-4216-9E79-B5D89CEB467D}" dt="2023-05-25T14:15:03.216" v="1274" actId="1037"/>
          <ac:spMkLst>
            <pc:docMk/>
            <pc:sldMk cId="3863857555" sldId="347"/>
            <ac:spMk id="42" creationId="{F28BEA1F-2A5D-EDE3-708E-EFCA500FB7C0}"/>
          </ac:spMkLst>
        </pc:spChg>
        <pc:spChg chg="mod">
          <ac:chgData name="Siegbert Rudolph" userId="2af4d44886c067cc" providerId="LiveId" clId="{12F4BFC1-D5D0-4216-9E79-B5D89CEB467D}" dt="2023-05-25T14:13:57.062" v="1179" actId="1037"/>
          <ac:spMkLst>
            <pc:docMk/>
            <pc:sldMk cId="3863857555" sldId="347"/>
            <ac:spMk id="43" creationId="{4D84CDB0-53B4-825B-2EB3-F94C4F60555D}"/>
          </ac:spMkLst>
        </pc:spChg>
        <pc:spChg chg="mod">
          <ac:chgData name="Siegbert Rudolph" userId="2af4d44886c067cc" providerId="LiveId" clId="{12F4BFC1-D5D0-4216-9E79-B5D89CEB467D}" dt="2023-05-25T14:13:18.362" v="1147" actId="20577"/>
          <ac:spMkLst>
            <pc:docMk/>
            <pc:sldMk cId="3863857555" sldId="347"/>
            <ac:spMk id="44" creationId="{5C6C7F8A-DD0C-251F-4C2A-26C57436864E}"/>
          </ac:spMkLst>
        </pc:spChg>
        <pc:spChg chg="mod">
          <ac:chgData name="Siegbert Rudolph" userId="2af4d44886c067cc" providerId="LiveId" clId="{12F4BFC1-D5D0-4216-9E79-B5D89CEB467D}" dt="2023-05-25T15:15:37.191" v="1295" actId="20577"/>
          <ac:spMkLst>
            <pc:docMk/>
            <pc:sldMk cId="3863857555" sldId="347"/>
            <ac:spMk id="48" creationId="{108C9B61-A4C8-1D93-1B4F-EBEB977E6E78}"/>
          </ac:spMkLst>
        </pc:spChg>
        <pc:spChg chg="mod">
          <ac:chgData name="Siegbert Rudolph" userId="2af4d44886c067cc" providerId="LiveId" clId="{12F4BFC1-D5D0-4216-9E79-B5D89CEB467D}" dt="2023-05-25T15:16:49.505" v="1387" actId="1038"/>
          <ac:spMkLst>
            <pc:docMk/>
            <pc:sldMk cId="3863857555" sldId="347"/>
            <ac:spMk id="52" creationId="{FD8BBE0F-50B7-580D-B32F-D9ED3837B205}"/>
          </ac:spMkLst>
        </pc:spChg>
        <pc:spChg chg="mod">
          <ac:chgData name="Siegbert Rudolph" userId="2af4d44886c067cc" providerId="LiveId" clId="{12F4BFC1-D5D0-4216-9E79-B5D89CEB467D}" dt="2023-05-25T15:16:32.157" v="1360" actId="1038"/>
          <ac:spMkLst>
            <pc:docMk/>
            <pc:sldMk cId="3863857555" sldId="347"/>
            <ac:spMk id="53" creationId="{F35583CC-FACE-E844-E3A3-6F36F1D6EDC8}"/>
          </ac:spMkLst>
        </pc:spChg>
        <pc:spChg chg="mod">
          <ac:chgData name="Siegbert Rudolph" userId="2af4d44886c067cc" providerId="LiveId" clId="{12F4BFC1-D5D0-4216-9E79-B5D89CEB467D}" dt="2023-05-25T15:16:16.085" v="1298" actId="20577"/>
          <ac:spMkLst>
            <pc:docMk/>
            <pc:sldMk cId="3863857555" sldId="347"/>
            <ac:spMk id="54" creationId="{BE77FBD8-97EF-C49C-2889-6B007ABD7AC8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55" creationId="{D2227F26-91A9-7BD6-D6C5-B548F995AA2D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56" creationId="{175B13A7-6435-DD6A-5803-5F139604CE26}"/>
          </ac:spMkLst>
        </pc:spChg>
        <pc:spChg chg="mod">
          <ac:chgData name="Siegbert Rudolph" userId="2af4d44886c067cc" providerId="LiveId" clId="{12F4BFC1-D5D0-4216-9E79-B5D89CEB467D}" dt="2023-05-25T15:17:32.593" v="1392" actId="1037"/>
          <ac:spMkLst>
            <pc:docMk/>
            <pc:sldMk cId="3863857555" sldId="347"/>
            <ac:spMk id="57" creationId="{8E2AA98B-50AA-6997-757E-DB9EDD135BD5}"/>
          </ac:spMkLst>
        </pc:spChg>
        <pc:spChg chg="mod">
          <ac:chgData name="Siegbert Rudolph" userId="2af4d44886c067cc" providerId="LiveId" clId="{12F4BFC1-D5D0-4216-9E79-B5D89CEB467D}" dt="2023-05-25T15:17:47.724" v="1418" actId="20577"/>
          <ac:spMkLst>
            <pc:docMk/>
            <pc:sldMk cId="3863857555" sldId="347"/>
            <ac:spMk id="59" creationId="{2953DD8F-34CC-67B2-47A9-93A8FA3A4789}"/>
          </ac:spMkLst>
        </pc:spChg>
        <pc:spChg chg="mod">
          <ac:chgData name="Siegbert Rudolph" userId="2af4d44886c067cc" providerId="LiveId" clId="{12F4BFC1-D5D0-4216-9E79-B5D89CEB467D}" dt="2023-05-25T15:18:10.718" v="1419" actId="20577"/>
          <ac:spMkLst>
            <pc:docMk/>
            <pc:sldMk cId="3863857555" sldId="347"/>
            <ac:spMk id="64" creationId="{47BA9266-9146-E0F1-DA4E-632DD6E02B31}"/>
          </ac:spMkLst>
        </pc:spChg>
        <pc:spChg chg="mod">
          <ac:chgData name="Siegbert Rudolph" userId="2af4d44886c067cc" providerId="LiveId" clId="{12F4BFC1-D5D0-4216-9E79-B5D89CEB467D}" dt="2023-05-25T15:18:14.902" v="1420" actId="20577"/>
          <ac:spMkLst>
            <pc:docMk/>
            <pc:sldMk cId="3863857555" sldId="347"/>
            <ac:spMk id="65" creationId="{B0AAB35E-4B82-B3AB-A9A5-FA0F37B0A129}"/>
          </ac:spMkLst>
        </pc:spChg>
        <pc:spChg chg="mod">
          <ac:chgData name="Siegbert Rudolph" userId="2af4d44886c067cc" providerId="LiveId" clId="{12F4BFC1-D5D0-4216-9E79-B5D89CEB467D}" dt="2023-05-25T14:15:44.850" v="1293" actId="20577"/>
          <ac:spMkLst>
            <pc:docMk/>
            <pc:sldMk cId="3863857555" sldId="347"/>
            <ac:spMk id="66" creationId="{423E07A5-F568-19C3-02FF-1BA14387AECF}"/>
          </ac:spMkLst>
        </pc:spChg>
        <pc:spChg chg="mod">
          <ac:chgData name="Siegbert Rudolph" userId="2af4d44886c067cc" providerId="LiveId" clId="{12F4BFC1-D5D0-4216-9E79-B5D89CEB467D}" dt="2023-05-25T15:18:29.783" v="1464" actId="14100"/>
          <ac:spMkLst>
            <pc:docMk/>
            <pc:sldMk cId="3863857555" sldId="347"/>
            <ac:spMk id="70" creationId="{CE2EBC45-4BA8-5F39-FB30-2BA7BDBC928A}"/>
          </ac:spMkLst>
        </pc:spChg>
        <pc:spChg chg="mod">
          <ac:chgData name="Siegbert Rudolph" userId="2af4d44886c067cc" providerId="LiveId" clId="{12F4BFC1-D5D0-4216-9E79-B5D89CEB467D}" dt="2023-05-25T15:19:42.489" v="1472" actId="20577"/>
          <ac:spMkLst>
            <pc:docMk/>
            <pc:sldMk cId="3863857555" sldId="347"/>
            <ac:spMk id="79" creationId="{E21EA8D9-EDF2-721C-91B0-E3829C0544DA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81" creationId="{B90F998A-605B-7C35-B86A-1FA832F3A798}"/>
          </ac:spMkLst>
        </pc:spChg>
        <pc:spChg chg="mod">
          <ac:chgData name="Siegbert Rudolph" userId="2af4d44886c067cc" providerId="LiveId" clId="{12F4BFC1-D5D0-4216-9E79-B5D89CEB467D}" dt="2023-05-25T15:19:50.874" v="1480" actId="20577"/>
          <ac:spMkLst>
            <pc:docMk/>
            <pc:sldMk cId="3863857555" sldId="347"/>
            <ac:spMk id="83" creationId="{44D65330-D6EC-FE12-DC77-32CFAF7CCFC3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86" creationId="{D97CCACF-CFCD-314C-4BFB-BC285693B8DE}"/>
          </ac:spMkLst>
        </pc:spChg>
        <pc:spChg chg="mod">
          <ac:chgData name="Siegbert Rudolph" userId="2af4d44886c067cc" providerId="LiveId" clId="{12F4BFC1-D5D0-4216-9E79-B5D89CEB467D}" dt="2023-05-25T15:24:04.629" v="1537" actId="20577"/>
          <ac:spMkLst>
            <pc:docMk/>
            <pc:sldMk cId="3863857555" sldId="347"/>
            <ac:spMk id="87" creationId="{7F770C4C-956D-C013-A59C-CEA9CF278873}"/>
          </ac:spMkLst>
        </pc:spChg>
        <pc:spChg chg="mod">
          <ac:chgData name="Siegbert Rudolph" userId="2af4d44886c067cc" providerId="LiveId" clId="{12F4BFC1-D5D0-4216-9E79-B5D89CEB467D}" dt="2023-05-25T15:21:07.005" v="1499" actId="1038"/>
          <ac:spMkLst>
            <pc:docMk/>
            <pc:sldMk cId="3863857555" sldId="347"/>
            <ac:spMk id="88" creationId="{C31BFA24-7E67-CE01-334F-5E08A196D83D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90" creationId="{DB94D944-4A16-D6A5-2014-52F09A4F492A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91" creationId="{8C01A111-260D-58D2-4445-B9D967A5CAC1}"/>
          </ac:spMkLst>
        </pc:spChg>
        <pc:spChg chg="mod">
          <ac:chgData name="Siegbert Rudolph" userId="2af4d44886c067cc" providerId="LiveId" clId="{12F4BFC1-D5D0-4216-9E79-B5D89CEB467D}" dt="2023-05-25T15:23:55.438" v="1513" actId="1037"/>
          <ac:spMkLst>
            <pc:docMk/>
            <pc:sldMk cId="3863857555" sldId="347"/>
            <ac:spMk id="92" creationId="{7B77CE3E-9242-A6DE-0EC1-BF060F6A392D}"/>
          </ac:spMkLst>
        </pc:spChg>
        <pc:spChg chg="mod">
          <ac:chgData name="Siegbert Rudolph" userId="2af4d44886c067cc" providerId="LiveId" clId="{12F4BFC1-D5D0-4216-9E79-B5D89CEB467D}" dt="2023-05-25T15:23:55.438" v="1513" actId="1037"/>
          <ac:spMkLst>
            <pc:docMk/>
            <pc:sldMk cId="3863857555" sldId="347"/>
            <ac:spMk id="93" creationId="{D3B6895A-4A94-8851-253C-5E5F099C189F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94" creationId="{B0A53C1E-265F-668A-6DE2-1315DC086707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95" creationId="{5EB8DF03-3A54-E8E1-FBC7-0FB734CAE349}"/>
          </ac:spMkLst>
        </pc:spChg>
        <pc:spChg chg="mod">
          <ac:chgData name="Siegbert Rudolph" userId="2af4d44886c067cc" providerId="LiveId" clId="{12F4BFC1-D5D0-4216-9E79-B5D89CEB467D}" dt="2023-05-25T15:21:14.369" v="1502" actId="20577"/>
          <ac:spMkLst>
            <pc:docMk/>
            <pc:sldMk cId="3863857555" sldId="347"/>
            <ac:spMk id="96" creationId="{6DEEFF54-E99F-CB6E-3875-EBFA8484DFEA}"/>
          </ac:spMkLst>
        </pc:spChg>
        <pc:spChg chg="mod">
          <ac:chgData name="Siegbert Rudolph" userId="2af4d44886c067cc" providerId="LiveId" clId="{12F4BFC1-D5D0-4216-9E79-B5D89CEB467D}" dt="2023-05-25T15:21:18.176" v="1503" actId="20577"/>
          <ac:spMkLst>
            <pc:docMk/>
            <pc:sldMk cId="3863857555" sldId="347"/>
            <ac:spMk id="97" creationId="{7C77DF7D-3DBD-0E91-5A19-9EDD8D4297C0}"/>
          </ac:spMkLst>
        </pc:spChg>
        <pc:spChg chg="mod">
          <ac:chgData name="Siegbert Rudolph" userId="2af4d44886c067cc" providerId="LiveId" clId="{12F4BFC1-D5D0-4216-9E79-B5D89CEB467D}" dt="2023-05-25T15:23:36.945" v="1507" actId="554"/>
          <ac:spMkLst>
            <pc:docMk/>
            <pc:sldMk cId="3863857555" sldId="347"/>
            <ac:spMk id="98" creationId="{245CE4B8-DAC5-060F-C73A-5D88710C9B44}"/>
          </ac:spMkLst>
        </pc:spChg>
        <pc:spChg chg="mod">
          <ac:chgData name="Siegbert Rudolph" userId="2af4d44886c067cc" providerId="LiveId" clId="{12F4BFC1-D5D0-4216-9E79-B5D89CEB467D}" dt="2023-05-25T15:24:18.836" v="1582" actId="20577"/>
          <ac:spMkLst>
            <pc:docMk/>
            <pc:sldMk cId="3863857555" sldId="347"/>
            <ac:spMk id="99" creationId="{0744AF68-087E-4AE0-13CA-9FFA9A0F22ED}"/>
          </ac:spMkLst>
        </pc:spChg>
        <pc:spChg chg="mod">
          <ac:chgData name="Siegbert Rudolph" userId="2af4d44886c067cc" providerId="LiveId" clId="{12F4BFC1-D5D0-4216-9E79-B5D89CEB467D}" dt="2023-05-25T15:25:13.919" v="1584" actId="20577"/>
          <ac:spMkLst>
            <pc:docMk/>
            <pc:sldMk cId="3863857555" sldId="347"/>
            <ac:spMk id="102" creationId="{61E02328-DC14-0B88-91A2-902154E05201}"/>
          </ac:spMkLst>
        </pc:spChg>
        <pc:spChg chg="mod">
          <ac:chgData name="Siegbert Rudolph" userId="2af4d44886c067cc" providerId="LiveId" clId="{12F4BFC1-D5D0-4216-9E79-B5D89CEB467D}" dt="2023-05-25T15:25:49.403" v="1585" actId="20577"/>
          <ac:spMkLst>
            <pc:docMk/>
            <pc:sldMk cId="3863857555" sldId="347"/>
            <ac:spMk id="105" creationId="{D00C830A-57CB-E5BA-A0DF-1D9978479EF8}"/>
          </ac:spMkLst>
        </pc:spChg>
        <pc:spChg chg="mod">
          <ac:chgData name="Siegbert Rudolph" userId="2af4d44886c067cc" providerId="LiveId" clId="{12F4BFC1-D5D0-4216-9E79-B5D89CEB467D}" dt="2023-05-25T15:25:53.590" v="1586" actId="20577"/>
          <ac:spMkLst>
            <pc:docMk/>
            <pc:sldMk cId="3863857555" sldId="347"/>
            <ac:spMk id="106" creationId="{80B55A66-9EC9-5B44-E0E8-603EC24B24D7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10" creationId="{DF65AAFE-75FC-032B-0D87-CC66B45CF2D8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11" creationId="{DB44A81F-365E-3764-CC0C-0BE14D6701A0}"/>
          </ac:spMkLst>
        </pc:spChg>
        <pc:spChg chg="mod">
          <ac:chgData name="Siegbert Rudolph" userId="2af4d44886c067cc" providerId="LiveId" clId="{12F4BFC1-D5D0-4216-9E79-B5D89CEB467D}" dt="2023-05-25T15:26:21.350" v="1635" actId="20577"/>
          <ac:spMkLst>
            <pc:docMk/>
            <pc:sldMk cId="3863857555" sldId="347"/>
            <ac:spMk id="112" creationId="{6F4B5F21-CBCF-6CD8-D1FF-8AB10E6C5A0E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13" creationId="{3940EC9E-48DD-E80A-EC2F-1E14334B0049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14" creationId="{31D242BA-17F7-F8D0-95D0-3C543C018504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15" creationId="{A222EE35-086B-959D-70F6-213CC5F25D65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17" creationId="{021B495A-886A-82C6-AAFF-D5D4777532C7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18" creationId="{9CEE1264-41E4-22E8-5A1E-AFA1A49B1F13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19" creationId="{F6CABB95-D2AE-0E6A-AF45-6C0575F2263D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0" creationId="{AC52D7F3-E76F-D1A4-0FC6-9D068D491F7F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1" creationId="{A13D4D9F-A86E-7527-F4AA-223BCC7DB69C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2" creationId="{EDD61010-2F1A-10E4-D212-3319B78255CB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4" creationId="{E73DAE5C-4AD5-46B5-F80E-572462925805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5" creationId="{12134B18-F119-42FD-8D9F-462E131467CF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6" creationId="{BF32AD06-0520-BF56-BC0D-2D9C3D0D54DC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7" creationId="{AE10F583-CF5F-7C40-9B24-036F234E0330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8" creationId="{9432A45A-D585-32D1-0DA4-A66E29A5D453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29" creationId="{0EB2ADB1-3ADF-A60C-24FC-D5124ED21D05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0" creationId="{5A5C6FB4-4CB2-3677-3078-A84E8824F801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2" creationId="{A239D56C-15FB-B843-9B8C-7A666B249263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3" creationId="{6A7B4A00-C39D-E142-B686-374F7E135E11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4" creationId="{54942A4B-4637-4C82-2690-B744C4479190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5" creationId="{4F61CD24-D87E-DCC4-3CEF-D5C6A7526FAF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6" creationId="{2C1EFA11-F61B-ACB8-BAE1-20364B951EA6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7" creationId="{283393F1-308E-3E46-7479-98F70CAA9574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8" creationId="{44AE1049-EA2B-2248-E8F9-614B732F6E8D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39" creationId="{6ACB3960-A56A-F646-4504-083C91FE3B80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0" creationId="{A0F645AE-D67D-CC7B-E594-72AC907C0A90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1" creationId="{0324BC4D-7E2C-0AAD-4E0B-5E33BB7783FF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2" creationId="{1A68B6C8-2CD1-7A19-2DEE-0BA04EB00B31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3" creationId="{0D1956AA-3D2C-D5A5-1BB4-EEFE919C1DEE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4" creationId="{16F42822-C310-2CDC-F4AB-4662B2F57DA4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5" creationId="{8891BD23-8289-0FA7-F729-EBD6EBBB26F5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6" creationId="{C8D495C6-065E-BE41-C11C-7F33EC2170B4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7" creationId="{FD218B4B-0DD0-CE49-455B-406993BD2788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8" creationId="{887CF05F-E16C-3A5D-E5A4-B671942661DC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49" creationId="{280A87E7-C0BD-55B9-78DB-A26A6095E8E6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50" creationId="{AE0C36CE-CECF-404A-5E61-6657E7BDD058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51" creationId="{0DD0E184-BAB3-D324-130A-4F8E5337201D}"/>
          </ac:spMkLst>
        </pc:spChg>
        <pc:spChg chg="add del mod">
          <ac:chgData name="Siegbert Rudolph" userId="2af4d44886c067cc" providerId="LiveId" clId="{12F4BFC1-D5D0-4216-9E79-B5D89CEB467D}" dt="2023-05-25T15:29:32.852" v="1656" actId="478"/>
          <ac:spMkLst>
            <pc:docMk/>
            <pc:sldMk cId="3863857555" sldId="347"/>
            <ac:spMk id="152" creationId="{A6703230-3462-F4C2-9A1F-FC730725E623}"/>
          </ac:spMkLst>
        </pc:spChg>
        <pc:picChg chg="del">
          <ac:chgData name="Siegbert Rudolph" userId="2af4d44886c067cc" providerId="LiveId" clId="{12F4BFC1-D5D0-4216-9E79-B5D89CEB467D}" dt="2023-05-25T14:12:23.930" v="1146" actId="478"/>
          <ac:picMkLst>
            <pc:docMk/>
            <pc:sldMk cId="3863857555" sldId="347"/>
            <ac:picMk id="11" creationId="{CCF23A45-8930-769A-D115-5CE26608C7B3}"/>
          </ac:picMkLst>
        </pc:picChg>
        <pc:picChg chg="add del mod">
          <ac:chgData name="Siegbert Rudolph" userId="2af4d44886c067cc" providerId="LiveId" clId="{12F4BFC1-D5D0-4216-9E79-B5D89CEB467D}" dt="2023-05-25T15:29:32.852" v="1656" actId="478"/>
          <ac:picMkLst>
            <pc:docMk/>
            <pc:sldMk cId="3863857555" sldId="347"/>
            <ac:picMk id="32" creationId="{9D55A31A-B0F2-DE8D-1623-4B695C003C06}"/>
          </ac:picMkLst>
        </pc:picChg>
        <pc:picChg chg="add del mod">
          <ac:chgData name="Siegbert Rudolph" userId="2af4d44886c067cc" providerId="LiveId" clId="{12F4BFC1-D5D0-4216-9E79-B5D89CEB467D}" dt="2023-05-25T15:29:32.852" v="1656" actId="478"/>
          <ac:picMkLst>
            <pc:docMk/>
            <pc:sldMk cId="3863857555" sldId="347"/>
            <ac:picMk id="39" creationId="{3C62E388-88F7-5CAF-784B-30BF05E388F4}"/>
          </ac:picMkLst>
        </pc:picChg>
        <pc:picChg chg="mod">
          <ac:chgData name="Siegbert Rudolph" userId="2af4d44886c067cc" providerId="LiveId" clId="{12F4BFC1-D5D0-4216-9E79-B5D89CEB467D}" dt="2023-05-25T14:14:58.024" v="1258" actId="1036"/>
          <ac:picMkLst>
            <pc:docMk/>
            <pc:sldMk cId="3863857555" sldId="347"/>
            <ac:picMk id="41" creationId="{C6794432-96AD-A46B-D5A3-08210CBBC7D2}"/>
          </ac:picMkLst>
        </pc:picChg>
        <pc:picChg chg="mod">
          <ac:chgData name="Siegbert Rudolph" userId="2af4d44886c067cc" providerId="LiveId" clId="{12F4BFC1-D5D0-4216-9E79-B5D89CEB467D}" dt="2023-05-25T15:16:43.704" v="1379" actId="1076"/>
          <ac:picMkLst>
            <pc:docMk/>
            <pc:sldMk cId="3863857555" sldId="347"/>
            <ac:picMk id="50" creationId="{3E8894E9-8DBE-2D3D-2841-C589CF92F1A6}"/>
          </ac:picMkLst>
        </pc:picChg>
        <pc:picChg chg="mod">
          <ac:chgData name="Siegbert Rudolph" userId="2af4d44886c067cc" providerId="LiveId" clId="{12F4BFC1-D5D0-4216-9E79-B5D89CEB467D}" dt="2023-05-25T15:18:19.838" v="1445" actId="1036"/>
          <ac:picMkLst>
            <pc:docMk/>
            <pc:sldMk cId="3863857555" sldId="347"/>
            <ac:picMk id="61" creationId="{257151C2-A2D5-1E87-FD66-3A9500D9CD6A}"/>
          </ac:picMkLst>
        </pc:picChg>
        <pc:picChg chg="add del mod">
          <ac:chgData name="Siegbert Rudolph" userId="2af4d44886c067cc" providerId="LiveId" clId="{12F4BFC1-D5D0-4216-9E79-B5D89CEB467D}" dt="2023-05-25T15:29:32.852" v="1656" actId="478"/>
          <ac:picMkLst>
            <pc:docMk/>
            <pc:sldMk cId="3863857555" sldId="347"/>
            <ac:picMk id="82" creationId="{AB5F3D5A-3300-98BB-5141-B92B1FBAA318}"/>
          </ac:picMkLst>
        </pc:picChg>
        <pc:picChg chg="mod">
          <ac:chgData name="Siegbert Rudolph" userId="2af4d44886c067cc" providerId="LiveId" clId="{12F4BFC1-D5D0-4216-9E79-B5D89CEB467D}" dt="2023-05-25T15:24:12.418" v="1565" actId="1036"/>
          <ac:picMkLst>
            <pc:docMk/>
            <pc:sldMk cId="3863857555" sldId="347"/>
            <ac:picMk id="89" creationId="{D4E2A662-3A4D-46F1-A282-EAC82C54C902}"/>
          </ac:picMkLst>
        </pc:picChg>
        <pc:picChg chg="mod">
          <ac:chgData name="Siegbert Rudolph" userId="2af4d44886c067cc" providerId="LiveId" clId="{12F4BFC1-D5D0-4216-9E79-B5D89CEB467D}" dt="2023-05-25T15:26:02.635" v="1612" actId="1036"/>
          <ac:picMkLst>
            <pc:docMk/>
            <pc:sldMk cId="3863857555" sldId="347"/>
            <ac:picMk id="104" creationId="{94C5F427-5B40-6B64-0CBA-33F954866746}"/>
          </ac:picMkLst>
        </pc:picChg>
        <pc:picChg chg="add del mod">
          <ac:chgData name="Siegbert Rudolph" userId="2af4d44886c067cc" providerId="LiveId" clId="{12F4BFC1-D5D0-4216-9E79-B5D89CEB467D}" dt="2023-05-25T15:29:32.852" v="1656" actId="478"/>
          <ac:picMkLst>
            <pc:docMk/>
            <pc:sldMk cId="3863857555" sldId="347"/>
            <ac:picMk id="116" creationId="{10B570AB-C2FF-178E-6C76-651BF772B513}"/>
          </ac:picMkLst>
        </pc:picChg>
        <pc:picChg chg="add del mod">
          <ac:chgData name="Siegbert Rudolph" userId="2af4d44886c067cc" providerId="LiveId" clId="{12F4BFC1-D5D0-4216-9E79-B5D89CEB467D}" dt="2023-05-25T15:29:32.852" v="1656" actId="478"/>
          <ac:picMkLst>
            <pc:docMk/>
            <pc:sldMk cId="3863857555" sldId="347"/>
            <ac:picMk id="123" creationId="{CD7B2F32-0F20-0332-B1C2-BC47E1BF0464}"/>
          </ac:picMkLst>
        </pc:picChg>
        <pc:picChg chg="add del mod">
          <ac:chgData name="Siegbert Rudolph" userId="2af4d44886c067cc" providerId="LiveId" clId="{12F4BFC1-D5D0-4216-9E79-B5D89CEB467D}" dt="2023-05-25T15:29:32.852" v="1656" actId="478"/>
          <ac:picMkLst>
            <pc:docMk/>
            <pc:sldMk cId="3863857555" sldId="347"/>
            <ac:picMk id="131" creationId="{80D52052-5F37-530E-8883-E441395B0E18}"/>
          </ac:picMkLst>
        </pc:picChg>
        <pc:picChg chg="add mod">
          <ac:chgData name="Siegbert Rudolph" userId="2af4d44886c067cc" providerId="LiveId" clId="{12F4BFC1-D5D0-4216-9E79-B5D89CEB467D}" dt="2023-05-26T12:23:04.775" v="1681" actId="1076"/>
          <ac:picMkLst>
            <pc:docMk/>
            <pc:sldMk cId="3863857555" sldId="347"/>
            <ac:picMk id="153" creationId="{1CC49464-6740-E5AD-7841-33D5D3B834EA}"/>
          </ac:picMkLst>
        </pc:picChg>
        <pc:cxnChg chg="add del mod">
          <ac:chgData name="Siegbert Rudolph" userId="2af4d44886c067cc" providerId="LiveId" clId="{12F4BFC1-D5D0-4216-9E79-B5D89CEB467D}" dt="2023-05-25T15:29:32.852" v="1656" actId="478"/>
          <ac:cxnSpMkLst>
            <pc:docMk/>
            <pc:sldMk cId="3863857555" sldId="347"/>
            <ac:cxnSpMk id="30" creationId="{F30F6835-0EF8-54CE-8573-7AB59C99FD6B}"/>
          </ac:cxnSpMkLst>
        </pc:cxnChg>
      </pc:sldChg>
      <pc:sldChg chg="delSp modSp add del mod delAnim">
        <pc:chgData name="Siegbert Rudolph" userId="2af4d44886c067cc" providerId="LiveId" clId="{12F4BFC1-D5D0-4216-9E79-B5D89CEB467D}" dt="2023-05-26T13:25:01.451" v="2369" actId="47"/>
        <pc:sldMkLst>
          <pc:docMk/>
          <pc:sldMk cId="4265062485" sldId="347"/>
        </pc:sldMkLst>
        <pc:spChg chg="del">
          <ac:chgData name="Siegbert Rudolph" userId="2af4d44886c067cc" providerId="LiveId" clId="{12F4BFC1-D5D0-4216-9E79-B5D89CEB467D}" dt="2023-05-26T12:23:38.081" v="1684" actId="478"/>
          <ac:spMkLst>
            <pc:docMk/>
            <pc:sldMk cId="4265062485" sldId="347"/>
            <ac:spMk id="38" creationId="{8DE9755D-E40A-4994-A75D-454FB276AD6A}"/>
          </ac:spMkLst>
        </pc:spChg>
        <pc:spChg chg="del">
          <ac:chgData name="Siegbert Rudolph" userId="2af4d44886c067cc" providerId="LiveId" clId="{12F4BFC1-D5D0-4216-9E79-B5D89CEB467D}" dt="2023-05-26T12:23:38.081" v="1684" actId="478"/>
          <ac:spMkLst>
            <pc:docMk/>
            <pc:sldMk cId="4265062485" sldId="347"/>
            <ac:spMk id="43" creationId="{4D84CDB0-53B4-825B-2EB3-F94C4F60555D}"/>
          </ac:spMkLst>
        </pc:spChg>
        <pc:spChg chg="del">
          <ac:chgData name="Siegbert Rudolph" userId="2af4d44886c067cc" providerId="LiveId" clId="{12F4BFC1-D5D0-4216-9E79-B5D89CEB467D}" dt="2023-05-26T12:24:13.793" v="1696" actId="478"/>
          <ac:spMkLst>
            <pc:docMk/>
            <pc:sldMk cId="4265062485" sldId="347"/>
            <ac:spMk id="47" creationId="{B11720C5-BA25-DF2E-8453-CCAFC7546763}"/>
          </ac:spMkLst>
        </pc:spChg>
        <pc:spChg chg="del">
          <ac:chgData name="Siegbert Rudolph" userId="2af4d44886c067cc" providerId="LiveId" clId="{12F4BFC1-D5D0-4216-9E79-B5D89CEB467D}" dt="2023-05-26T12:24:09.338" v="1695" actId="478"/>
          <ac:spMkLst>
            <pc:docMk/>
            <pc:sldMk cId="4265062485" sldId="347"/>
            <ac:spMk id="51" creationId="{1EB9726D-308E-2BB2-E475-0DA354F94A64}"/>
          </ac:spMkLst>
        </pc:spChg>
        <pc:spChg chg="del">
          <ac:chgData name="Siegbert Rudolph" userId="2af4d44886c067cc" providerId="LiveId" clId="{12F4BFC1-D5D0-4216-9E79-B5D89CEB467D}" dt="2023-05-26T12:24:09.338" v="1695" actId="478"/>
          <ac:spMkLst>
            <pc:docMk/>
            <pc:sldMk cId="4265062485" sldId="347"/>
            <ac:spMk id="52" creationId="{FD8BBE0F-50B7-580D-B32F-D9ED3837B205}"/>
          </ac:spMkLst>
        </pc:spChg>
        <pc:spChg chg="del">
          <ac:chgData name="Siegbert Rudolph" userId="2af4d44886c067cc" providerId="LiveId" clId="{12F4BFC1-D5D0-4216-9E79-B5D89CEB467D}" dt="2023-05-26T12:24:00.658" v="1692" actId="478"/>
          <ac:spMkLst>
            <pc:docMk/>
            <pc:sldMk cId="4265062485" sldId="347"/>
            <ac:spMk id="58" creationId="{E8E5498B-AE2F-ADC6-BC48-42B8F42049DD}"/>
          </ac:spMkLst>
        </pc:spChg>
        <pc:spChg chg="del">
          <ac:chgData name="Siegbert Rudolph" userId="2af4d44886c067cc" providerId="LiveId" clId="{12F4BFC1-D5D0-4216-9E79-B5D89CEB467D}" dt="2023-05-26T12:23:56.465" v="1691" actId="478"/>
          <ac:spMkLst>
            <pc:docMk/>
            <pc:sldMk cId="4265062485" sldId="347"/>
            <ac:spMk id="62" creationId="{9C8B50B4-A21B-3E20-44E3-7659749509FE}"/>
          </ac:spMkLst>
        </pc:spChg>
        <pc:spChg chg="del">
          <ac:chgData name="Siegbert Rudolph" userId="2af4d44886c067cc" providerId="LiveId" clId="{12F4BFC1-D5D0-4216-9E79-B5D89CEB467D}" dt="2023-05-26T12:23:56.465" v="1691" actId="478"/>
          <ac:spMkLst>
            <pc:docMk/>
            <pc:sldMk cId="4265062485" sldId="347"/>
            <ac:spMk id="63" creationId="{5E656BF6-FBDC-CFBB-9CB6-CFA2A9E167BC}"/>
          </ac:spMkLst>
        </pc:spChg>
        <pc:spChg chg="del">
          <ac:chgData name="Siegbert Rudolph" userId="2af4d44886c067cc" providerId="LiveId" clId="{12F4BFC1-D5D0-4216-9E79-B5D89CEB467D}" dt="2023-05-26T12:23:39.732" v="1685" actId="478"/>
          <ac:spMkLst>
            <pc:docMk/>
            <pc:sldMk cId="4265062485" sldId="347"/>
            <ac:spMk id="66" creationId="{423E07A5-F568-19C3-02FF-1BA14387AECF}"/>
          </ac:spMkLst>
        </pc:spChg>
        <pc:spChg chg="del mod">
          <ac:chgData name="Siegbert Rudolph" userId="2af4d44886c067cc" providerId="LiveId" clId="{12F4BFC1-D5D0-4216-9E79-B5D89CEB467D}" dt="2023-05-26T12:24:40.161" v="1707" actId="478"/>
          <ac:spMkLst>
            <pc:docMk/>
            <pc:sldMk cId="4265062485" sldId="347"/>
            <ac:spMk id="67" creationId="{43714485-6B6D-F63B-1A78-39C237657005}"/>
          </ac:spMkLst>
        </pc:spChg>
        <pc:spChg chg="del">
          <ac:chgData name="Siegbert Rudolph" userId="2af4d44886c067cc" providerId="LiveId" clId="{12F4BFC1-D5D0-4216-9E79-B5D89CEB467D}" dt="2023-05-26T12:23:43.401" v="1686" actId="478"/>
          <ac:spMkLst>
            <pc:docMk/>
            <pc:sldMk cId="4265062485" sldId="347"/>
            <ac:spMk id="68" creationId="{0AF69D55-37B2-F590-1C92-1FBE8C8F416C}"/>
          </ac:spMkLst>
        </pc:spChg>
        <pc:spChg chg="del">
          <ac:chgData name="Siegbert Rudolph" userId="2af4d44886c067cc" providerId="LiveId" clId="{12F4BFC1-D5D0-4216-9E79-B5D89CEB467D}" dt="2023-05-26T12:24:36.170" v="1705" actId="478"/>
          <ac:spMkLst>
            <pc:docMk/>
            <pc:sldMk cId="4265062485" sldId="347"/>
            <ac:spMk id="69" creationId="{42193B7E-E742-CE8D-7915-A01C51A12DAE}"/>
          </ac:spMkLst>
        </pc:spChg>
        <pc:spChg chg="del">
          <ac:chgData name="Siegbert Rudolph" userId="2af4d44886c067cc" providerId="LiveId" clId="{12F4BFC1-D5D0-4216-9E79-B5D89CEB467D}" dt="2023-05-26T12:23:51.504" v="1690" actId="478"/>
          <ac:spMkLst>
            <pc:docMk/>
            <pc:sldMk cId="4265062485" sldId="347"/>
            <ac:spMk id="70" creationId="{CE2EBC45-4BA8-5F39-FB30-2BA7BDBC928A}"/>
          </ac:spMkLst>
        </pc:spChg>
        <pc:spChg chg="del">
          <ac:chgData name="Siegbert Rudolph" userId="2af4d44886c067cc" providerId="LiveId" clId="{12F4BFC1-D5D0-4216-9E79-B5D89CEB467D}" dt="2023-05-26T12:24:33.609" v="1703" actId="478"/>
          <ac:spMkLst>
            <pc:docMk/>
            <pc:sldMk cId="4265062485" sldId="347"/>
            <ac:spMk id="71" creationId="{2535A507-8774-76E6-8EFC-FC5F8A53E184}"/>
          </ac:spMkLst>
        </pc:spChg>
        <pc:spChg chg="del">
          <ac:chgData name="Siegbert Rudolph" userId="2af4d44886c067cc" providerId="LiveId" clId="{12F4BFC1-D5D0-4216-9E79-B5D89CEB467D}" dt="2023-05-26T12:24:16.585" v="1697" actId="478"/>
          <ac:spMkLst>
            <pc:docMk/>
            <pc:sldMk cId="4265062485" sldId="347"/>
            <ac:spMk id="73" creationId="{F9DB8287-0D6A-A77D-D931-15A0556B31ED}"/>
          </ac:spMkLst>
        </pc:spChg>
        <pc:spChg chg="del">
          <ac:chgData name="Siegbert Rudolph" userId="2af4d44886c067cc" providerId="LiveId" clId="{12F4BFC1-D5D0-4216-9E79-B5D89CEB467D}" dt="2023-05-26T12:24:18.974" v="1698" actId="478"/>
          <ac:spMkLst>
            <pc:docMk/>
            <pc:sldMk cId="4265062485" sldId="347"/>
            <ac:spMk id="77" creationId="{19AB1288-4DF6-A49C-02F6-BE91DE09F71B}"/>
          </ac:spMkLst>
        </pc:spChg>
        <pc:spChg chg="del">
          <ac:chgData name="Siegbert Rudolph" userId="2af4d44886c067cc" providerId="LiveId" clId="{12F4BFC1-D5D0-4216-9E79-B5D89CEB467D}" dt="2023-05-26T12:24:18.974" v="1698" actId="478"/>
          <ac:spMkLst>
            <pc:docMk/>
            <pc:sldMk cId="4265062485" sldId="347"/>
            <ac:spMk id="78" creationId="{6B6E8143-3497-EFC4-7C5A-5A470D533747}"/>
          </ac:spMkLst>
        </pc:spChg>
        <pc:spChg chg="del">
          <ac:chgData name="Siegbert Rudolph" userId="2af4d44886c067cc" providerId="LiveId" clId="{12F4BFC1-D5D0-4216-9E79-B5D89CEB467D}" dt="2023-05-26T12:23:45.008" v="1687" actId="478"/>
          <ac:spMkLst>
            <pc:docMk/>
            <pc:sldMk cId="4265062485" sldId="347"/>
            <ac:spMk id="83" creationId="{44D65330-D6EC-FE12-DC77-32CFAF7CCFC3}"/>
          </ac:spMkLst>
        </pc:spChg>
        <pc:spChg chg="del">
          <ac:chgData name="Siegbert Rudolph" userId="2af4d44886c067cc" providerId="LiveId" clId="{12F4BFC1-D5D0-4216-9E79-B5D89CEB467D}" dt="2023-05-26T12:24:34.945" v="1704" actId="478"/>
          <ac:spMkLst>
            <pc:docMk/>
            <pc:sldMk cId="4265062485" sldId="347"/>
            <ac:spMk id="84" creationId="{06F5AFFF-AF13-2EF4-2C95-1D812E1B30AB}"/>
          </ac:spMkLst>
        </pc:spChg>
        <pc:spChg chg="del">
          <ac:chgData name="Siegbert Rudolph" userId="2af4d44886c067cc" providerId="LiveId" clId="{12F4BFC1-D5D0-4216-9E79-B5D89CEB467D}" dt="2023-05-26T12:24:02.921" v="1693" actId="478"/>
          <ac:spMkLst>
            <pc:docMk/>
            <pc:sldMk cId="4265062485" sldId="347"/>
            <ac:spMk id="96" creationId="{6DEEFF54-E99F-CB6E-3875-EBFA8484DFEA}"/>
          </ac:spMkLst>
        </pc:spChg>
        <pc:spChg chg="del">
          <ac:chgData name="Siegbert Rudolph" userId="2af4d44886c067cc" providerId="LiveId" clId="{12F4BFC1-D5D0-4216-9E79-B5D89CEB467D}" dt="2023-05-26T12:24:04.851" v="1694" actId="478"/>
          <ac:spMkLst>
            <pc:docMk/>
            <pc:sldMk cId="4265062485" sldId="347"/>
            <ac:spMk id="97" creationId="{7C77DF7D-3DBD-0E91-5A19-9EDD8D4297C0}"/>
          </ac:spMkLst>
        </pc:spChg>
        <pc:spChg chg="del">
          <ac:chgData name="Siegbert Rudolph" userId="2af4d44886c067cc" providerId="LiveId" clId="{12F4BFC1-D5D0-4216-9E79-B5D89CEB467D}" dt="2023-05-26T12:24:04.851" v="1694" actId="478"/>
          <ac:spMkLst>
            <pc:docMk/>
            <pc:sldMk cId="4265062485" sldId="347"/>
            <ac:spMk id="98" creationId="{245CE4B8-DAC5-060F-C73A-5D88710C9B44}"/>
          </ac:spMkLst>
        </pc:spChg>
        <pc:spChg chg="del">
          <ac:chgData name="Siegbert Rudolph" userId="2af4d44886c067cc" providerId="LiveId" clId="{12F4BFC1-D5D0-4216-9E79-B5D89CEB467D}" dt="2023-05-26T12:23:48.121" v="1689" actId="478"/>
          <ac:spMkLst>
            <pc:docMk/>
            <pc:sldMk cId="4265062485" sldId="347"/>
            <ac:spMk id="99" creationId="{0744AF68-087E-4AE0-13CA-9FFA9A0F22ED}"/>
          </ac:spMkLst>
        </pc:spChg>
        <pc:spChg chg="del">
          <ac:chgData name="Siegbert Rudolph" userId="2af4d44886c067cc" providerId="LiveId" clId="{12F4BFC1-D5D0-4216-9E79-B5D89CEB467D}" dt="2023-05-26T12:24:32.014" v="1702" actId="478"/>
          <ac:spMkLst>
            <pc:docMk/>
            <pc:sldMk cId="4265062485" sldId="347"/>
            <ac:spMk id="100" creationId="{6D8EDDA2-153D-73FE-DFBF-14D59F5B4041}"/>
          </ac:spMkLst>
        </pc:spChg>
        <pc:spChg chg="del">
          <ac:chgData name="Siegbert Rudolph" userId="2af4d44886c067cc" providerId="LiveId" clId="{12F4BFC1-D5D0-4216-9E79-B5D89CEB467D}" dt="2023-05-26T12:24:22.566" v="1699" actId="478"/>
          <ac:spMkLst>
            <pc:docMk/>
            <pc:sldMk cId="4265062485" sldId="347"/>
            <ac:spMk id="107" creationId="{17AB2A83-F741-21EA-F30D-801680D94BE0}"/>
          </ac:spMkLst>
        </pc:spChg>
        <pc:spChg chg="del">
          <ac:chgData name="Siegbert Rudolph" userId="2af4d44886c067cc" providerId="LiveId" clId="{12F4BFC1-D5D0-4216-9E79-B5D89CEB467D}" dt="2023-05-26T12:24:28.698" v="1701" actId="478"/>
          <ac:spMkLst>
            <pc:docMk/>
            <pc:sldMk cId="4265062485" sldId="347"/>
            <ac:spMk id="108" creationId="{F059F5A3-2F68-0307-2618-2DF9208F14A3}"/>
          </ac:spMkLst>
        </pc:spChg>
        <pc:spChg chg="del">
          <ac:chgData name="Siegbert Rudolph" userId="2af4d44886c067cc" providerId="LiveId" clId="{12F4BFC1-D5D0-4216-9E79-B5D89CEB467D}" dt="2023-05-26T12:24:24.904" v="1700" actId="478"/>
          <ac:spMkLst>
            <pc:docMk/>
            <pc:sldMk cId="4265062485" sldId="347"/>
            <ac:spMk id="109" creationId="{5A3A7882-185C-C391-9ECA-1C7F5226B5D5}"/>
          </ac:spMkLst>
        </pc:spChg>
        <pc:spChg chg="del">
          <ac:chgData name="Siegbert Rudolph" userId="2af4d44886c067cc" providerId="LiveId" clId="{12F4BFC1-D5D0-4216-9E79-B5D89CEB467D}" dt="2023-05-26T12:23:46.304" v="1688" actId="478"/>
          <ac:spMkLst>
            <pc:docMk/>
            <pc:sldMk cId="4265062485" sldId="347"/>
            <ac:spMk id="112" creationId="{6F4B5F21-CBCF-6CD8-D1FF-8AB10E6C5A0E}"/>
          </ac:spMkLst>
        </pc:spChg>
      </pc:sldChg>
      <pc:sldChg chg="addSp delSp modSp new del mod modAnim">
        <pc:chgData name="Siegbert Rudolph" userId="2af4d44886c067cc" providerId="LiveId" clId="{12F4BFC1-D5D0-4216-9E79-B5D89CEB467D}" dt="2023-05-26T13:04:17.569" v="1780" actId="47"/>
        <pc:sldMkLst>
          <pc:docMk/>
          <pc:sldMk cId="304460102" sldId="348"/>
        </pc:sldMkLst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" creationId="{7D7B71E2-ED61-45C8-A371-B9B703A2A2A0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" creationId="{7BF0F120-6E9E-4692-AA6B-9B7FEF182ABF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6" creationId="{F28BEA1F-2A5D-EDE3-708E-EFCA500FB7C0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7" creationId="{5C6C7F8A-DD0C-251F-4C2A-26C57436864E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8" creationId="{94D9CABF-07BF-F1C7-576C-67F829B28D39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9" creationId="{74C4B617-ADB1-FBDF-EF0E-3803BC8E7CC4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10" creationId="{108C9B61-A4C8-1D93-1B4F-EBEB977E6E78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12" creationId="{F35583CC-FACE-E844-E3A3-6F36F1D6EDC8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13" creationId="{BE77FBD8-97EF-C49C-2889-6B007ABD7AC8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14" creationId="{8E2AA98B-50AA-6997-757E-DB9EDD135BD5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15" creationId="{2953DD8F-34CC-67B2-47A9-93A8FA3A4789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17" creationId="{47BA9266-9146-E0F1-DA4E-632DD6E02B31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18" creationId="{B0AAB35E-4B82-B3AB-A9A5-FA0F37B0A129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19" creationId="{E390EF97-254B-CE65-49C1-F14AAEBE5BD5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0" creationId="{860BAB92-377C-9150-FB39-4299EAF1EE7A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2" creationId="{E21EA8D9-EDF2-721C-91B0-E3829C0544DA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3" creationId="{B668D240-F64D-BF37-8C95-F8062698BFB6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4" creationId="{13891F27-D0FC-E577-1403-774860323A68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5" creationId="{7F770C4C-956D-C013-A59C-CEA9CF278873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7" creationId="{7B77CE3E-9242-A6DE-0EC1-BF060F6A392D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8" creationId="{D3B6895A-4A94-8851-253C-5E5F099C189F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29" creationId="{0B02884C-2AEC-A673-68BB-2B307E80B0F9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0" creationId="{61E02328-DC14-0B88-91A2-902154E05201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2" creationId="{D00C830A-57CB-E5BA-A0DF-1D9978479EF8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3" creationId="{80B55A66-9EC9-5B44-E0E8-603EC24B24D7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4" creationId="{874C8069-BDF3-839C-17A3-431ECE4C6E75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5" creationId="{11BBC3D7-0C7B-7556-5450-69AF7F6D5122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6" creationId="{AF13B714-9719-4277-8040-C782701FB0B9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7" creationId="{AD3A39F8-CF13-59D2-B023-AC8E95ADFFD7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8" creationId="{3506CC01-A431-ACB0-673D-DD2C3541BF00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39" creationId="{47C45711-1F85-8885-EF0C-491FBF315641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0" creationId="{C70398A3-5257-8F87-44A0-6F29864C5079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1" creationId="{38993321-9E3B-B09A-C63B-F9882D97B154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2" creationId="{C31BFA24-7E67-CE01-334F-5E08A196D83D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3" creationId="{0B8E408F-6162-94F3-FE83-74F3B9FBEB20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4" creationId="{415A66F3-0D80-96FB-F7FE-471528CD8AF8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5" creationId="{1133F4D0-C186-377C-68C0-F70041C8F737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6" creationId="{8CBA45A3-5043-F316-E951-F0B8C83BA86B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7" creationId="{2C8C7669-921C-A532-79B7-B26340B991BC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8" creationId="{D411EF8B-DC4C-A723-52B3-4780782277EE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49" creationId="{A2DE57B4-D4BC-342A-784C-CEC8BD95F20B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50" creationId="{595B7B65-50A4-122A-2BBE-965B6A313671}"/>
          </ac:spMkLst>
        </pc:spChg>
        <pc:spChg chg="add del mod">
          <ac:chgData name="Siegbert Rudolph" userId="2af4d44886c067cc" providerId="LiveId" clId="{12F4BFC1-D5D0-4216-9E79-B5D89CEB467D}" dt="2023-05-26T12:39:13.425" v="1728" actId="478"/>
          <ac:spMkLst>
            <pc:docMk/>
            <pc:sldMk cId="304460102" sldId="348"/>
            <ac:spMk id="51" creationId="{DFED04C5-7F2A-9430-E405-E96B4B8A150F}"/>
          </ac:spMkLst>
        </pc:spChg>
        <pc:spChg chg="add mod">
          <ac:chgData name="Siegbert Rudolph" userId="2af4d44886c067cc" providerId="LiveId" clId="{12F4BFC1-D5D0-4216-9E79-B5D89CEB467D}" dt="2023-05-26T12:41:49.793" v="1779" actId="20577"/>
          <ac:spMkLst>
            <pc:docMk/>
            <pc:sldMk cId="304460102" sldId="348"/>
            <ac:spMk id="52" creationId="{251BF656-EA52-EC97-4394-67AD6AA2AF8F}"/>
          </ac:spMkLst>
        </pc:spChg>
        <pc:picChg chg="add del mod">
          <ac:chgData name="Siegbert Rudolph" userId="2af4d44886c067cc" providerId="LiveId" clId="{12F4BFC1-D5D0-4216-9E79-B5D89CEB467D}" dt="2023-05-26T12:39:13.425" v="1728" actId="478"/>
          <ac:picMkLst>
            <pc:docMk/>
            <pc:sldMk cId="304460102" sldId="348"/>
            <ac:picMk id="5" creationId="{C6794432-96AD-A46B-D5A3-08210CBBC7D2}"/>
          </ac:picMkLst>
        </pc:picChg>
        <pc:picChg chg="add del mod">
          <ac:chgData name="Siegbert Rudolph" userId="2af4d44886c067cc" providerId="LiveId" clId="{12F4BFC1-D5D0-4216-9E79-B5D89CEB467D}" dt="2023-05-26T12:39:13.425" v="1728" actId="478"/>
          <ac:picMkLst>
            <pc:docMk/>
            <pc:sldMk cId="304460102" sldId="348"/>
            <ac:picMk id="11" creationId="{3E8894E9-8DBE-2D3D-2841-C589CF92F1A6}"/>
          </ac:picMkLst>
        </pc:picChg>
        <pc:picChg chg="add del mod">
          <ac:chgData name="Siegbert Rudolph" userId="2af4d44886c067cc" providerId="LiveId" clId="{12F4BFC1-D5D0-4216-9E79-B5D89CEB467D}" dt="2023-05-26T12:39:13.425" v="1728" actId="478"/>
          <ac:picMkLst>
            <pc:docMk/>
            <pc:sldMk cId="304460102" sldId="348"/>
            <ac:picMk id="16" creationId="{257151C2-A2D5-1E87-FD66-3A9500D9CD6A}"/>
          </ac:picMkLst>
        </pc:picChg>
        <pc:picChg chg="add del mod">
          <ac:chgData name="Siegbert Rudolph" userId="2af4d44886c067cc" providerId="LiveId" clId="{12F4BFC1-D5D0-4216-9E79-B5D89CEB467D}" dt="2023-05-26T12:39:13.425" v="1728" actId="478"/>
          <ac:picMkLst>
            <pc:docMk/>
            <pc:sldMk cId="304460102" sldId="348"/>
            <ac:picMk id="21" creationId="{054D4D04-82DF-129C-054A-E99DA1144AED}"/>
          </ac:picMkLst>
        </pc:picChg>
        <pc:picChg chg="add del mod">
          <ac:chgData name="Siegbert Rudolph" userId="2af4d44886c067cc" providerId="LiveId" clId="{12F4BFC1-D5D0-4216-9E79-B5D89CEB467D}" dt="2023-05-26T12:39:13.425" v="1728" actId="478"/>
          <ac:picMkLst>
            <pc:docMk/>
            <pc:sldMk cId="304460102" sldId="348"/>
            <ac:picMk id="26" creationId="{D4E2A662-3A4D-46F1-A282-EAC82C54C902}"/>
          </ac:picMkLst>
        </pc:picChg>
        <pc:picChg chg="add del mod">
          <ac:chgData name="Siegbert Rudolph" userId="2af4d44886c067cc" providerId="LiveId" clId="{12F4BFC1-D5D0-4216-9E79-B5D89CEB467D}" dt="2023-05-26T12:39:13.425" v="1728" actId="478"/>
          <ac:picMkLst>
            <pc:docMk/>
            <pc:sldMk cId="304460102" sldId="348"/>
            <ac:picMk id="31" creationId="{94C5F427-5B40-6B64-0CBA-33F954866746}"/>
          </ac:picMkLst>
        </pc:picChg>
        <pc:cxnChg chg="add del mod">
          <ac:chgData name="Siegbert Rudolph" userId="2af4d44886c067cc" providerId="LiveId" clId="{12F4BFC1-D5D0-4216-9E79-B5D89CEB467D}" dt="2023-05-26T12:39:13.425" v="1728" actId="478"/>
          <ac:cxnSpMkLst>
            <pc:docMk/>
            <pc:sldMk cId="304460102" sldId="348"/>
            <ac:cxnSpMk id="3" creationId="{D495B616-74C1-4407-91A0-747BFB3F67E8}"/>
          </ac:cxnSpMkLst>
        </pc:cxnChg>
      </pc:sldChg>
      <pc:sldChg chg="addSp delSp modSp add mod delAnim modAnim">
        <pc:chgData name="Siegbert Rudolph" userId="2af4d44886c067cc" providerId="LiveId" clId="{12F4BFC1-D5D0-4216-9E79-B5D89CEB467D}" dt="2023-05-26T13:23:39.021" v="2363"/>
        <pc:sldMkLst>
          <pc:docMk/>
          <pc:sldMk cId="2820876155" sldId="348"/>
        </pc:sldMkLst>
        <pc:spChg chg="mod">
          <ac:chgData name="Siegbert Rudolph" userId="2af4d44886c067cc" providerId="LiveId" clId="{12F4BFC1-D5D0-4216-9E79-B5D89CEB467D}" dt="2023-05-26T13:06:23.445" v="1835" actId="20577"/>
          <ac:spMkLst>
            <pc:docMk/>
            <pc:sldMk cId="2820876155" sldId="348"/>
            <ac:spMk id="22" creationId="{7BF0F120-6E9E-4692-AA6B-9B7FEF182ABF}"/>
          </ac:spMkLst>
        </pc:spChg>
        <pc:spChg chg="mod">
          <ac:chgData name="Siegbert Rudolph" userId="2af4d44886c067cc" providerId="LiveId" clId="{12F4BFC1-D5D0-4216-9E79-B5D89CEB467D}" dt="2023-05-26T13:09:29.285" v="1935" actId="1037"/>
          <ac:spMkLst>
            <pc:docMk/>
            <pc:sldMk cId="2820876155" sldId="348"/>
            <ac:spMk id="27" creationId="{AF13B714-9719-4277-8040-C782701FB0B9}"/>
          </ac:spMkLst>
        </pc:spChg>
        <pc:spChg chg="mod">
          <ac:chgData name="Siegbert Rudolph" userId="2af4d44886c067cc" providerId="LiveId" clId="{12F4BFC1-D5D0-4216-9E79-B5D89CEB467D}" dt="2023-05-26T13:06:31.554" v="1836" actId="20577"/>
          <ac:spMkLst>
            <pc:docMk/>
            <pc:sldMk cId="2820876155" sldId="348"/>
            <ac:spMk id="38" creationId="{8DE9755D-E40A-4994-A75D-454FB276AD6A}"/>
          </ac:spMkLst>
        </pc:spChg>
        <pc:spChg chg="mod">
          <ac:chgData name="Siegbert Rudolph" userId="2af4d44886c067cc" providerId="LiveId" clId="{12F4BFC1-D5D0-4216-9E79-B5D89CEB467D}" dt="2023-05-26T13:06:36.809" v="1837" actId="20577"/>
          <ac:spMkLst>
            <pc:docMk/>
            <pc:sldMk cId="2820876155" sldId="348"/>
            <ac:spMk id="42" creationId="{F28BEA1F-2A5D-EDE3-708E-EFCA500FB7C0}"/>
          </ac:spMkLst>
        </pc:spChg>
        <pc:spChg chg="mod">
          <ac:chgData name="Siegbert Rudolph" userId="2af4d44886c067cc" providerId="LiveId" clId="{12F4BFC1-D5D0-4216-9E79-B5D89CEB467D}" dt="2023-05-26T13:06:46.765" v="1846" actId="1037"/>
          <ac:spMkLst>
            <pc:docMk/>
            <pc:sldMk cId="2820876155" sldId="348"/>
            <ac:spMk id="43" creationId="{4D84CDB0-53B4-825B-2EB3-F94C4F60555D}"/>
          </ac:spMkLst>
        </pc:spChg>
        <pc:spChg chg="mod">
          <ac:chgData name="Siegbert Rudolph" userId="2af4d44886c067cc" providerId="LiveId" clId="{12F4BFC1-D5D0-4216-9E79-B5D89CEB467D}" dt="2023-05-26T13:06:57.886" v="1849" actId="20577"/>
          <ac:spMkLst>
            <pc:docMk/>
            <pc:sldMk cId="2820876155" sldId="348"/>
            <ac:spMk id="44" creationId="{5C6C7F8A-DD0C-251F-4C2A-26C57436864E}"/>
          </ac:spMkLst>
        </pc:spChg>
        <pc:spChg chg="mod">
          <ac:chgData name="Siegbert Rudolph" userId="2af4d44886c067cc" providerId="LiveId" clId="{12F4BFC1-D5D0-4216-9E79-B5D89CEB467D}" dt="2023-05-26T13:09:11.339" v="1904" actId="20577"/>
          <ac:spMkLst>
            <pc:docMk/>
            <pc:sldMk cId="2820876155" sldId="348"/>
            <ac:spMk id="53" creationId="{F35583CC-FACE-E844-E3A3-6F36F1D6EDC8}"/>
          </ac:spMkLst>
        </pc:spChg>
        <pc:spChg chg="mod">
          <ac:chgData name="Siegbert Rudolph" userId="2af4d44886c067cc" providerId="LiveId" clId="{12F4BFC1-D5D0-4216-9E79-B5D89CEB467D}" dt="2023-05-26T13:09:56.191" v="1945" actId="20577"/>
          <ac:spMkLst>
            <pc:docMk/>
            <pc:sldMk cId="2820876155" sldId="348"/>
            <ac:spMk id="54" creationId="{BE77FBD8-97EF-C49C-2889-6B007ABD7AC8}"/>
          </ac:spMkLst>
        </pc:spChg>
        <pc:spChg chg="mod">
          <ac:chgData name="Siegbert Rudolph" userId="2af4d44886c067cc" providerId="LiveId" clId="{12F4BFC1-D5D0-4216-9E79-B5D89CEB467D}" dt="2023-05-26T13:10:48.698" v="1963" actId="20577"/>
          <ac:spMkLst>
            <pc:docMk/>
            <pc:sldMk cId="2820876155" sldId="348"/>
            <ac:spMk id="64" creationId="{47BA9266-9146-E0F1-DA4E-632DD6E02B31}"/>
          </ac:spMkLst>
        </pc:spChg>
        <pc:spChg chg="mod">
          <ac:chgData name="Siegbert Rudolph" userId="2af4d44886c067cc" providerId="LiveId" clId="{12F4BFC1-D5D0-4216-9E79-B5D89CEB467D}" dt="2023-05-26T13:10:53.100" v="1964" actId="20577"/>
          <ac:spMkLst>
            <pc:docMk/>
            <pc:sldMk cId="2820876155" sldId="348"/>
            <ac:spMk id="65" creationId="{B0AAB35E-4B82-B3AB-A9A5-FA0F37B0A129}"/>
          </ac:spMkLst>
        </pc:spChg>
        <pc:spChg chg="mod">
          <ac:chgData name="Siegbert Rudolph" userId="2af4d44886c067cc" providerId="LiveId" clId="{12F4BFC1-D5D0-4216-9E79-B5D89CEB467D}" dt="2023-05-26T13:07:08.219" v="1864" actId="20577"/>
          <ac:spMkLst>
            <pc:docMk/>
            <pc:sldMk cId="2820876155" sldId="348"/>
            <ac:spMk id="66" creationId="{423E07A5-F568-19C3-02FF-1BA14387AECF}"/>
          </ac:spMkLst>
        </pc:spChg>
        <pc:spChg chg="mod">
          <ac:chgData name="Siegbert Rudolph" userId="2af4d44886c067cc" providerId="LiveId" clId="{12F4BFC1-D5D0-4216-9E79-B5D89CEB467D}" dt="2023-05-26T13:10:09.495" v="1962" actId="20577"/>
          <ac:spMkLst>
            <pc:docMk/>
            <pc:sldMk cId="2820876155" sldId="348"/>
            <ac:spMk id="68" creationId="{0AF69D55-37B2-F590-1C92-1FBE8C8F416C}"/>
          </ac:spMkLst>
        </pc:spChg>
        <pc:spChg chg="mod">
          <ac:chgData name="Siegbert Rudolph" userId="2af4d44886c067cc" providerId="LiveId" clId="{12F4BFC1-D5D0-4216-9E79-B5D89CEB467D}" dt="2023-05-26T13:10:58.605" v="1972" actId="20577"/>
          <ac:spMkLst>
            <pc:docMk/>
            <pc:sldMk cId="2820876155" sldId="348"/>
            <ac:spMk id="70" creationId="{CE2EBC45-4BA8-5F39-FB30-2BA7BDBC928A}"/>
          </ac:spMkLst>
        </pc:spChg>
        <pc:spChg chg="mod">
          <ac:chgData name="Siegbert Rudolph" userId="2af4d44886c067cc" providerId="LiveId" clId="{12F4BFC1-D5D0-4216-9E79-B5D89CEB467D}" dt="2023-05-26T13:11:09.764" v="1975" actId="20577"/>
          <ac:spMkLst>
            <pc:docMk/>
            <pc:sldMk cId="2820876155" sldId="348"/>
            <ac:spMk id="79" creationId="{E21EA8D9-EDF2-721C-91B0-E3829C0544DA}"/>
          </ac:spMkLst>
        </pc:spChg>
        <pc:spChg chg="mod">
          <ac:chgData name="Siegbert Rudolph" userId="2af4d44886c067cc" providerId="LiveId" clId="{12F4BFC1-D5D0-4216-9E79-B5D89CEB467D}" dt="2023-05-26T13:11:13.826" v="1976" actId="20577"/>
          <ac:spMkLst>
            <pc:docMk/>
            <pc:sldMk cId="2820876155" sldId="348"/>
            <ac:spMk id="83" creationId="{44D65330-D6EC-FE12-DC77-32CFAF7CCFC3}"/>
          </ac:spMkLst>
        </pc:spChg>
        <pc:spChg chg="mod">
          <ac:chgData name="Siegbert Rudolph" userId="2af4d44886c067cc" providerId="LiveId" clId="{12F4BFC1-D5D0-4216-9E79-B5D89CEB467D}" dt="2023-05-26T13:16:45.058" v="2097" actId="1037"/>
          <ac:spMkLst>
            <pc:docMk/>
            <pc:sldMk cId="2820876155" sldId="348"/>
            <ac:spMk id="87" creationId="{7F770C4C-956D-C013-A59C-CEA9CF278873}"/>
          </ac:spMkLst>
        </pc:spChg>
        <pc:spChg chg="mod">
          <ac:chgData name="Siegbert Rudolph" userId="2af4d44886c067cc" providerId="LiveId" clId="{12F4BFC1-D5D0-4216-9E79-B5D89CEB467D}" dt="2023-05-26T13:15:24.849" v="2039" actId="1037"/>
          <ac:spMkLst>
            <pc:docMk/>
            <pc:sldMk cId="2820876155" sldId="348"/>
            <ac:spMk id="88" creationId="{C31BFA24-7E67-CE01-334F-5E08A196D83D}"/>
          </ac:spMkLst>
        </pc:spChg>
        <pc:spChg chg="mod">
          <ac:chgData name="Siegbert Rudolph" userId="2af4d44886c067cc" providerId="LiveId" clId="{12F4BFC1-D5D0-4216-9E79-B5D89CEB467D}" dt="2023-05-26T13:21:26.057" v="2337" actId="554"/>
          <ac:spMkLst>
            <pc:docMk/>
            <pc:sldMk cId="2820876155" sldId="348"/>
            <ac:spMk id="92" creationId="{7B77CE3E-9242-A6DE-0EC1-BF060F6A392D}"/>
          </ac:spMkLst>
        </pc:spChg>
        <pc:spChg chg="mod">
          <ac:chgData name="Siegbert Rudolph" userId="2af4d44886c067cc" providerId="LiveId" clId="{12F4BFC1-D5D0-4216-9E79-B5D89CEB467D}" dt="2023-05-26T13:21:26.057" v="2337" actId="554"/>
          <ac:spMkLst>
            <pc:docMk/>
            <pc:sldMk cId="2820876155" sldId="348"/>
            <ac:spMk id="93" creationId="{D3B6895A-4A94-8851-253C-5E5F099C189F}"/>
          </ac:spMkLst>
        </pc:spChg>
        <pc:spChg chg="mod">
          <ac:chgData name="Siegbert Rudolph" userId="2af4d44886c067cc" providerId="LiveId" clId="{12F4BFC1-D5D0-4216-9E79-B5D89CEB467D}" dt="2023-05-26T13:17:09.451" v="2183" actId="1076"/>
          <ac:spMkLst>
            <pc:docMk/>
            <pc:sldMk cId="2820876155" sldId="348"/>
            <ac:spMk id="96" creationId="{6DEEFF54-E99F-CB6E-3875-EBFA8484DFEA}"/>
          </ac:spMkLst>
        </pc:spChg>
        <pc:spChg chg="mod">
          <ac:chgData name="Siegbert Rudolph" userId="2af4d44886c067cc" providerId="LiveId" clId="{12F4BFC1-D5D0-4216-9E79-B5D89CEB467D}" dt="2023-05-26T13:16:45.058" v="2097" actId="1037"/>
          <ac:spMkLst>
            <pc:docMk/>
            <pc:sldMk cId="2820876155" sldId="348"/>
            <ac:spMk id="97" creationId="{7C77DF7D-3DBD-0E91-5A19-9EDD8D4297C0}"/>
          </ac:spMkLst>
        </pc:spChg>
        <pc:spChg chg="mod">
          <ac:chgData name="Siegbert Rudolph" userId="2af4d44886c067cc" providerId="LiveId" clId="{12F4BFC1-D5D0-4216-9E79-B5D89CEB467D}" dt="2023-05-26T13:21:26.057" v="2337" actId="554"/>
          <ac:spMkLst>
            <pc:docMk/>
            <pc:sldMk cId="2820876155" sldId="348"/>
            <ac:spMk id="98" creationId="{245CE4B8-DAC5-060F-C73A-5D88710C9B44}"/>
          </ac:spMkLst>
        </pc:spChg>
        <pc:spChg chg="mod">
          <ac:chgData name="Siegbert Rudolph" userId="2af4d44886c067cc" providerId="LiveId" clId="{12F4BFC1-D5D0-4216-9E79-B5D89CEB467D}" dt="2023-05-26T13:17:22.288" v="2195" actId="20577"/>
          <ac:spMkLst>
            <pc:docMk/>
            <pc:sldMk cId="2820876155" sldId="348"/>
            <ac:spMk id="99" creationId="{0744AF68-087E-4AE0-13CA-9FFA9A0F22ED}"/>
          </ac:spMkLst>
        </pc:spChg>
        <pc:spChg chg="mod">
          <ac:chgData name="Siegbert Rudolph" userId="2af4d44886c067cc" providerId="LiveId" clId="{12F4BFC1-D5D0-4216-9E79-B5D89CEB467D}" dt="2023-05-26T13:20:50.171" v="2331" actId="1038"/>
          <ac:spMkLst>
            <pc:docMk/>
            <pc:sldMk cId="2820876155" sldId="348"/>
            <ac:spMk id="102" creationId="{61E02328-DC14-0B88-91A2-902154E05201}"/>
          </ac:spMkLst>
        </pc:spChg>
        <pc:spChg chg="mod">
          <ac:chgData name="Siegbert Rudolph" userId="2af4d44886c067cc" providerId="LiveId" clId="{12F4BFC1-D5D0-4216-9E79-B5D89CEB467D}" dt="2023-05-26T13:19:45.871" v="2222" actId="1038"/>
          <ac:spMkLst>
            <pc:docMk/>
            <pc:sldMk cId="2820876155" sldId="348"/>
            <ac:spMk id="103" creationId="{DFED04C5-7F2A-9430-E405-E96B4B8A150F}"/>
          </ac:spMkLst>
        </pc:spChg>
        <pc:spChg chg="mod">
          <ac:chgData name="Siegbert Rudolph" userId="2af4d44886c067cc" providerId="LiveId" clId="{12F4BFC1-D5D0-4216-9E79-B5D89CEB467D}" dt="2023-05-26T13:20:27.102" v="2244" actId="20577"/>
          <ac:spMkLst>
            <pc:docMk/>
            <pc:sldMk cId="2820876155" sldId="348"/>
            <ac:spMk id="105" creationId="{D00C830A-57CB-E5BA-A0DF-1D9978479EF8}"/>
          </ac:spMkLst>
        </pc:spChg>
        <pc:spChg chg="mod">
          <ac:chgData name="Siegbert Rudolph" userId="2af4d44886c067cc" providerId="LiveId" clId="{12F4BFC1-D5D0-4216-9E79-B5D89CEB467D}" dt="2023-05-26T13:20:29.888" v="2245" actId="20577"/>
          <ac:spMkLst>
            <pc:docMk/>
            <pc:sldMk cId="2820876155" sldId="348"/>
            <ac:spMk id="106" creationId="{80B55A66-9EC9-5B44-E0E8-603EC24B24D7}"/>
          </ac:spMkLst>
        </pc:spChg>
        <pc:spChg chg="mod">
          <ac:chgData name="Siegbert Rudolph" userId="2af4d44886c067cc" providerId="LiveId" clId="{12F4BFC1-D5D0-4216-9E79-B5D89CEB467D}" dt="2023-05-26T13:20:18.455" v="2241" actId="20577"/>
          <ac:spMkLst>
            <pc:docMk/>
            <pc:sldMk cId="2820876155" sldId="348"/>
            <ac:spMk id="107" creationId="{17AB2A83-F741-21EA-F30D-801680D94BE0}"/>
          </ac:spMkLst>
        </pc:spChg>
        <pc:spChg chg="mod">
          <ac:chgData name="Siegbert Rudolph" userId="2af4d44886c067cc" providerId="LiveId" clId="{12F4BFC1-D5D0-4216-9E79-B5D89CEB467D}" dt="2023-05-26T13:20:50.171" v="2331" actId="1038"/>
          <ac:spMkLst>
            <pc:docMk/>
            <pc:sldMk cId="2820876155" sldId="348"/>
            <ac:spMk id="108" creationId="{F059F5A3-2F68-0307-2618-2DF9208F14A3}"/>
          </ac:spMkLst>
        </pc:spChg>
        <pc:spChg chg="mod">
          <ac:chgData name="Siegbert Rudolph" userId="2af4d44886c067cc" providerId="LiveId" clId="{12F4BFC1-D5D0-4216-9E79-B5D89CEB467D}" dt="2023-05-26T13:21:06.027" v="2336" actId="1038"/>
          <ac:spMkLst>
            <pc:docMk/>
            <pc:sldMk cId="2820876155" sldId="348"/>
            <ac:spMk id="109" creationId="{5A3A7882-185C-C391-9ECA-1C7F5226B5D5}"/>
          </ac:spMkLst>
        </pc:spChg>
        <pc:spChg chg="mod">
          <ac:chgData name="Siegbert Rudolph" userId="2af4d44886c067cc" providerId="LiveId" clId="{12F4BFC1-D5D0-4216-9E79-B5D89CEB467D}" dt="2023-05-26T13:19:54.055" v="2239" actId="20577"/>
          <ac:spMkLst>
            <pc:docMk/>
            <pc:sldMk cId="2820876155" sldId="348"/>
            <ac:spMk id="112" creationId="{6F4B5F21-CBCF-6CD8-D1FF-8AB10E6C5A0E}"/>
          </ac:spMkLst>
        </pc:spChg>
        <pc:picChg chg="del">
          <ac:chgData name="Siegbert Rudolph" userId="2af4d44886c067cc" providerId="LiveId" clId="{12F4BFC1-D5D0-4216-9E79-B5D89CEB467D}" dt="2023-05-26T13:04:30.867" v="1782" actId="478"/>
          <ac:picMkLst>
            <pc:docMk/>
            <pc:sldMk cId="2820876155" sldId="348"/>
            <ac:picMk id="11" creationId="{CCF23A45-8930-769A-D115-5CE26608C7B3}"/>
          </ac:picMkLst>
        </pc:picChg>
        <pc:picChg chg="add mod">
          <ac:chgData name="Siegbert Rudolph" userId="2af4d44886c067cc" providerId="LiveId" clId="{12F4BFC1-D5D0-4216-9E79-B5D89CEB467D}" dt="2023-05-26T13:23:10.679" v="2361" actId="207"/>
          <ac:picMkLst>
            <pc:docMk/>
            <pc:sldMk cId="2820876155" sldId="348"/>
            <ac:picMk id="11" creationId="{E566ABC2-376B-0D47-64A4-25703666A302}"/>
          </ac:picMkLst>
        </pc:picChg>
        <pc:picChg chg="mod">
          <ac:chgData name="Siegbert Rudolph" userId="2af4d44886c067cc" providerId="LiveId" clId="{12F4BFC1-D5D0-4216-9E79-B5D89CEB467D}" dt="2023-05-26T13:07:18.981" v="1865" actId="1076"/>
          <ac:picMkLst>
            <pc:docMk/>
            <pc:sldMk cId="2820876155" sldId="348"/>
            <ac:picMk id="41" creationId="{C6794432-96AD-A46B-D5A3-08210CBBC7D2}"/>
          </ac:picMkLst>
        </pc:picChg>
        <pc:picChg chg="mod">
          <ac:chgData name="Siegbert Rudolph" userId="2af4d44886c067cc" providerId="LiveId" clId="{12F4BFC1-D5D0-4216-9E79-B5D89CEB467D}" dt="2023-05-26T13:11:40.086" v="1978" actId="1076"/>
          <ac:picMkLst>
            <pc:docMk/>
            <pc:sldMk cId="2820876155" sldId="348"/>
            <ac:picMk id="50" creationId="{3E8894E9-8DBE-2D3D-2841-C589CF92F1A6}"/>
          </ac:picMkLst>
        </pc:picChg>
        <pc:picChg chg="mod">
          <ac:chgData name="Siegbert Rudolph" userId="2af4d44886c067cc" providerId="LiveId" clId="{12F4BFC1-D5D0-4216-9E79-B5D89CEB467D}" dt="2023-05-26T13:17:16.199" v="2184" actId="1076"/>
          <ac:picMkLst>
            <pc:docMk/>
            <pc:sldMk cId="2820876155" sldId="348"/>
            <ac:picMk id="89" creationId="{D4E2A662-3A4D-46F1-A282-EAC82C54C902}"/>
          </ac:picMkLst>
        </pc:picChg>
        <pc:picChg chg="mod">
          <ac:chgData name="Siegbert Rudolph" userId="2af4d44886c067cc" providerId="LiveId" clId="{12F4BFC1-D5D0-4216-9E79-B5D89CEB467D}" dt="2023-05-26T13:20:56.668" v="2332" actId="1076"/>
          <ac:picMkLst>
            <pc:docMk/>
            <pc:sldMk cId="2820876155" sldId="348"/>
            <ac:picMk id="104" creationId="{94C5F427-5B40-6B64-0CBA-33F954866746}"/>
          </ac:picMkLst>
        </pc:picChg>
      </pc:sldChg>
      <pc:sldChg chg="delSp modSp add del mod delAnim">
        <pc:chgData name="Siegbert Rudolph" userId="2af4d44886c067cc" providerId="LiveId" clId="{12F4BFC1-D5D0-4216-9E79-B5D89CEB467D}" dt="2023-05-25T15:31:52.200" v="1677" actId="47"/>
        <pc:sldMkLst>
          <pc:docMk/>
          <pc:sldMk cId="4262109071" sldId="348"/>
        </pc:sldMkLst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3" creationId="{874C8069-BDF3-839C-17A3-431ECE4C6E75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4" creationId="{11BBC3D7-0C7B-7556-5450-69AF7F6D5122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5" creationId="{AD3A39F8-CF13-59D2-B023-AC8E95ADFFD7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6" creationId="{3506CC01-A431-ACB0-673D-DD2C3541BF00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7" creationId="{C70398A3-5257-8F87-44A0-6F29864C5079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9" creationId="{38993321-9E3B-B09A-C63B-F9882D97B154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20" creationId="{0B8E408F-6162-94F3-FE83-74F3B9FBEB20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21" creationId="{415A66F3-0D80-96FB-F7FE-471528CD8AF8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22" creationId="{7BF0F120-6E9E-4692-AA6B-9B7FEF182ABF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23" creationId="{8CBA45A3-5043-F316-E951-F0B8C83BA86B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24" creationId="{2C8C7669-921C-A532-79B7-B26340B991BC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25" creationId="{A2DE57B4-D4BC-342A-784C-CEC8BD95F20B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26" creationId="{595B7B65-50A4-122A-2BBE-965B6A313671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27" creationId="{AF13B714-9719-4277-8040-C782701FB0B9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33" creationId="{7D7B71E2-ED61-45C8-A371-B9B703A2A2A0}"/>
          </ac:spMkLst>
        </pc:spChg>
        <pc:spChg chg="del">
          <ac:chgData name="Siegbert Rudolph" userId="2af4d44886c067cc" providerId="LiveId" clId="{12F4BFC1-D5D0-4216-9E79-B5D89CEB467D}" dt="2023-05-25T15:28:00.452" v="1638" actId="478"/>
          <ac:spMkLst>
            <pc:docMk/>
            <pc:sldMk cId="4262109071" sldId="348"/>
            <ac:spMk id="38" creationId="{8DE9755D-E40A-4994-A75D-454FB276AD6A}"/>
          </ac:spMkLst>
        </pc:spChg>
        <pc:spChg chg="del">
          <ac:chgData name="Siegbert Rudolph" userId="2af4d44886c067cc" providerId="LiveId" clId="{12F4BFC1-D5D0-4216-9E79-B5D89CEB467D}" dt="2023-05-25T15:28:05.562" v="1639" actId="478"/>
          <ac:spMkLst>
            <pc:docMk/>
            <pc:sldMk cId="4262109071" sldId="348"/>
            <ac:spMk id="42" creationId="{F28BEA1F-2A5D-EDE3-708E-EFCA500FB7C0}"/>
          </ac:spMkLst>
        </pc:spChg>
        <pc:spChg chg="del">
          <ac:chgData name="Siegbert Rudolph" userId="2af4d44886c067cc" providerId="LiveId" clId="{12F4BFC1-D5D0-4216-9E79-B5D89CEB467D}" dt="2023-05-25T15:28:08.143" v="1640" actId="478"/>
          <ac:spMkLst>
            <pc:docMk/>
            <pc:sldMk cId="4262109071" sldId="348"/>
            <ac:spMk id="43" creationId="{4D84CDB0-53B4-825B-2EB3-F94C4F60555D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44" creationId="{5C6C7F8A-DD0C-251F-4C2A-26C57436864E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45" creationId="{94D9CABF-07BF-F1C7-576C-67F829B28D39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46" creationId="{74C4B617-ADB1-FBDF-EF0E-3803BC8E7CC4}"/>
          </ac:spMkLst>
        </pc:spChg>
        <pc:spChg chg="del">
          <ac:chgData name="Siegbert Rudolph" userId="2af4d44886c067cc" providerId="LiveId" clId="{12F4BFC1-D5D0-4216-9E79-B5D89CEB467D}" dt="2023-05-25T15:28:32.311" v="1643" actId="478"/>
          <ac:spMkLst>
            <pc:docMk/>
            <pc:sldMk cId="4262109071" sldId="348"/>
            <ac:spMk id="47" creationId="{B11720C5-BA25-DF2E-8453-CCAFC7546763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48" creationId="{108C9B61-A4C8-1D93-1B4F-EBEB977E6E78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49" creationId="{1133F4D0-C186-377C-68C0-F70041C8F737}"/>
          </ac:spMkLst>
        </pc:spChg>
        <pc:spChg chg="del">
          <ac:chgData name="Siegbert Rudolph" userId="2af4d44886c067cc" providerId="LiveId" clId="{12F4BFC1-D5D0-4216-9E79-B5D89CEB467D}" dt="2023-05-25T15:28:32.311" v="1643" actId="478"/>
          <ac:spMkLst>
            <pc:docMk/>
            <pc:sldMk cId="4262109071" sldId="348"/>
            <ac:spMk id="51" creationId="{1EB9726D-308E-2BB2-E475-0DA354F94A64}"/>
          </ac:spMkLst>
        </pc:spChg>
        <pc:spChg chg="del">
          <ac:chgData name="Siegbert Rudolph" userId="2af4d44886c067cc" providerId="LiveId" clId="{12F4BFC1-D5D0-4216-9E79-B5D89CEB467D}" dt="2023-05-25T15:28:21.785" v="1642" actId="478"/>
          <ac:spMkLst>
            <pc:docMk/>
            <pc:sldMk cId="4262109071" sldId="348"/>
            <ac:spMk id="52" creationId="{FD8BBE0F-50B7-580D-B32F-D9ED3837B205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53" creationId="{F35583CC-FACE-E844-E3A3-6F36F1D6EDC8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54" creationId="{BE77FBD8-97EF-C49C-2889-6B007ABD7AC8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57" creationId="{8E2AA98B-50AA-6997-757E-DB9EDD135BD5}"/>
          </ac:spMkLst>
        </pc:spChg>
        <pc:spChg chg="del">
          <ac:chgData name="Siegbert Rudolph" userId="2af4d44886c067cc" providerId="LiveId" clId="{12F4BFC1-D5D0-4216-9E79-B5D89CEB467D}" dt="2023-05-25T15:28:41.555" v="1645" actId="478"/>
          <ac:spMkLst>
            <pc:docMk/>
            <pc:sldMk cId="4262109071" sldId="348"/>
            <ac:spMk id="58" creationId="{E8E5498B-AE2F-ADC6-BC48-42B8F42049DD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59" creationId="{2953DD8F-34CC-67B2-47A9-93A8FA3A4789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60" creationId="{47C45711-1F85-8885-EF0C-491FBF315641}"/>
          </ac:spMkLst>
        </pc:spChg>
        <pc:spChg chg="del">
          <ac:chgData name="Siegbert Rudolph" userId="2af4d44886c067cc" providerId="LiveId" clId="{12F4BFC1-D5D0-4216-9E79-B5D89CEB467D}" dt="2023-05-25T15:28:38.435" v="1644" actId="478"/>
          <ac:spMkLst>
            <pc:docMk/>
            <pc:sldMk cId="4262109071" sldId="348"/>
            <ac:spMk id="62" creationId="{9C8B50B4-A21B-3E20-44E3-7659749509FE}"/>
          </ac:spMkLst>
        </pc:spChg>
        <pc:spChg chg="del">
          <ac:chgData name="Siegbert Rudolph" userId="2af4d44886c067cc" providerId="LiveId" clId="{12F4BFC1-D5D0-4216-9E79-B5D89CEB467D}" dt="2023-05-25T15:28:44.304" v="1646" actId="478"/>
          <ac:spMkLst>
            <pc:docMk/>
            <pc:sldMk cId="4262109071" sldId="348"/>
            <ac:spMk id="63" creationId="{5E656BF6-FBDC-CFBB-9CB6-CFA2A9E167BC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64" creationId="{47BA9266-9146-E0F1-DA4E-632DD6E02B31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65" creationId="{B0AAB35E-4B82-B3AB-A9A5-FA0F37B0A129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66" creationId="{423E07A5-F568-19C3-02FF-1BA14387AECF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67" creationId="{43714485-6B6D-F63B-1A78-39C237657005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68" creationId="{0AF69D55-37B2-F590-1C92-1FBE8C8F416C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69" creationId="{42193B7E-E742-CE8D-7915-A01C51A12DAE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70" creationId="{CE2EBC45-4BA8-5F39-FB30-2BA7BDBC928A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71" creationId="{2535A507-8774-76E6-8EFC-FC5F8A53E184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72" creationId="{E390EF97-254B-CE65-49C1-F14AAEBE5BD5}"/>
          </ac:spMkLst>
        </pc:spChg>
        <pc:spChg chg="del">
          <ac:chgData name="Siegbert Rudolph" userId="2af4d44886c067cc" providerId="LiveId" clId="{12F4BFC1-D5D0-4216-9E79-B5D89CEB467D}" dt="2023-05-25T15:28:53.234" v="1649" actId="478"/>
          <ac:spMkLst>
            <pc:docMk/>
            <pc:sldMk cId="4262109071" sldId="348"/>
            <ac:spMk id="73" creationId="{F9DB8287-0D6A-A77D-D931-15A0556B31ED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74" creationId="{860BAB92-377C-9150-FB39-4299EAF1EE7A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75" creationId="{D411EF8B-DC4C-A723-52B3-4780782277EE}"/>
          </ac:spMkLst>
        </pc:spChg>
        <pc:spChg chg="del">
          <ac:chgData name="Siegbert Rudolph" userId="2af4d44886c067cc" providerId="LiveId" clId="{12F4BFC1-D5D0-4216-9E79-B5D89CEB467D}" dt="2023-05-25T15:28:55.577" v="1650" actId="478"/>
          <ac:spMkLst>
            <pc:docMk/>
            <pc:sldMk cId="4262109071" sldId="348"/>
            <ac:spMk id="77" creationId="{19AB1288-4DF6-A49C-02F6-BE91DE09F71B}"/>
          </ac:spMkLst>
        </pc:spChg>
        <pc:spChg chg="del">
          <ac:chgData name="Siegbert Rudolph" userId="2af4d44886c067cc" providerId="LiveId" clId="{12F4BFC1-D5D0-4216-9E79-B5D89CEB467D}" dt="2023-05-25T15:28:55.577" v="1650" actId="478"/>
          <ac:spMkLst>
            <pc:docMk/>
            <pc:sldMk cId="4262109071" sldId="348"/>
            <ac:spMk id="78" creationId="{6B6E8143-3497-EFC4-7C5A-5A470D533747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79" creationId="{E21EA8D9-EDF2-721C-91B0-E3829C0544DA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80" creationId="{B668D240-F64D-BF37-8C95-F8062698BFB6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83" creationId="{44D65330-D6EC-FE12-DC77-32CFAF7CCFC3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84" creationId="{06F5AFFF-AF13-2EF4-2C95-1D812E1B30AB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85" creationId="{13891F27-D0FC-E577-1403-774860323A68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87" creationId="{7F770C4C-956D-C013-A59C-CEA9CF278873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88" creationId="{C31BFA24-7E67-CE01-334F-5E08A196D83D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92" creationId="{7B77CE3E-9242-A6DE-0EC1-BF060F6A392D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93" creationId="{D3B6895A-4A94-8851-253C-5E5F099C189F}"/>
          </ac:spMkLst>
        </pc:spChg>
        <pc:spChg chg="del">
          <ac:chgData name="Siegbert Rudolph" userId="2af4d44886c067cc" providerId="LiveId" clId="{12F4BFC1-D5D0-4216-9E79-B5D89CEB467D}" dt="2023-05-25T15:28:50.016" v="1648" actId="478"/>
          <ac:spMkLst>
            <pc:docMk/>
            <pc:sldMk cId="4262109071" sldId="348"/>
            <ac:spMk id="96" creationId="{6DEEFF54-E99F-CB6E-3875-EBFA8484DFEA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97" creationId="{7C77DF7D-3DBD-0E91-5A19-9EDD8D4297C0}"/>
          </ac:spMkLst>
        </pc:spChg>
        <pc:spChg chg="del">
          <ac:chgData name="Siegbert Rudolph" userId="2af4d44886c067cc" providerId="LiveId" clId="{12F4BFC1-D5D0-4216-9E79-B5D89CEB467D}" dt="2023-05-25T15:28:47.825" v="1647" actId="478"/>
          <ac:spMkLst>
            <pc:docMk/>
            <pc:sldMk cId="4262109071" sldId="348"/>
            <ac:spMk id="98" creationId="{245CE4B8-DAC5-060F-C73A-5D88710C9B44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99" creationId="{0744AF68-087E-4AE0-13CA-9FFA9A0F22ED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00" creationId="{6D8EDDA2-153D-73FE-DFBF-14D59F5B4041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01" creationId="{0B02884C-2AEC-A673-68BB-2B307E80B0F9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02" creationId="{61E02328-DC14-0B88-91A2-902154E05201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03" creationId="{DFED04C5-7F2A-9430-E405-E96B4B8A150F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05" creationId="{D00C830A-57CB-E5BA-A0DF-1D9978479EF8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06" creationId="{80B55A66-9EC9-5B44-E0E8-603EC24B24D7}"/>
          </ac:spMkLst>
        </pc:spChg>
        <pc:spChg chg="del">
          <ac:chgData name="Siegbert Rudolph" userId="2af4d44886c067cc" providerId="LiveId" clId="{12F4BFC1-D5D0-4216-9E79-B5D89CEB467D}" dt="2023-05-25T15:28:59.369" v="1651" actId="478"/>
          <ac:spMkLst>
            <pc:docMk/>
            <pc:sldMk cId="4262109071" sldId="348"/>
            <ac:spMk id="107" creationId="{17AB2A83-F741-21EA-F30D-801680D94BE0}"/>
          </ac:spMkLst>
        </pc:spChg>
        <pc:spChg chg="del">
          <ac:chgData name="Siegbert Rudolph" userId="2af4d44886c067cc" providerId="LiveId" clId="{12F4BFC1-D5D0-4216-9E79-B5D89CEB467D}" dt="2023-05-25T15:29:02.001" v="1652" actId="478"/>
          <ac:spMkLst>
            <pc:docMk/>
            <pc:sldMk cId="4262109071" sldId="348"/>
            <ac:spMk id="108" creationId="{F059F5A3-2F68-0307-2618-2DF9208F14A3}"/>
          </ac:spMkLst>
        </pc:spChg>
        <pc:spChg chg="del">
          <ac:chgData name="Siegbert Rudolph" userId="2af4d44886c067cc" providerId="LiveId" clId="{12F4BFC1-D5D0-4216-9E79-B5D89CEB467D}" dt="2023-05-25T15:29:03.445" v="1653" actId="478"/>
          <ac:spMkLst>
            <pc:docMk/>
            <pc:sldMk cId="4262109071" sldId="348"/>
            <ac:spMk id="109" creationId="{5A3A7882-185C-C391-9ECA-1C7F5226B5D5}"/>
          </ac:spMkLst>
        </pc:spChg>
        <pc:spChg chg="del">
          <ac:chgData name="Siegbert Rudolph" userId="2af4d44886c067cc" providerId="LiveId" clId="{12F4BFC1-D5D0-4216-9E79-B5D89CEB467D}" dt="2023-05-25T15:29:23.020" v="1654" actId="21"/>
          <ac:spMkLst>
            <pc:docMk/>
            <pc:sldMk cId="4262109071" sldId="348"/>
            <ac:spMk id="112" creationId="{6F4B5F21-CBCF-6CD8-D1FF-8AB10E6C5A0E}"/>
          </ac:spMkLst>
        </pc:spChg>
        <pc:picChg chg="del mod">
          <ac:chgData name="Siegbert Rudolph" userId="2af4d44886c067cc" providerId="LiveId" clId="{12F4BFC1-D5D0-4216-9E79-B5D89CEB467D}" dt="2023-05-25T15:29:23.020" v="1654" actId="21"/>
          <ac:picMkLst>
            <pc:docMk/>
            <pc:sldMk cId="4262109071" sldId="348"/>
            <ac:picMk id="41" creationId="{C6794432-96AD-A46B-D5A3-08210CBBC7D2}"/>
          </ac:picMkLst>
        </pc:picChg>
        <pc:picChg chg="del">
          <ac:chgData name="Siegbert Rudolph" userId="2af4d44886c067cc" providerId="LiveId" clId="{12F4BFC1-D5D0-4216-9E79-B5D89CEB467D}" dt="2023-05-25T15:29:23.020" v="1654" actId="21"/>
          <ac:picMkLst>
            <pc:docMk/>
            <pc:sldMk cId="4262109071" sldId="348"/>
            <ac:picMk id="50" creationId="{3E8894E9-8DBE-2D3D-2841-C589CF92F1A6}"/>
          </ac:picMkLst>
        </pc:picChg>
        <pc:picChg chg="del">
          <ac:chgData name="Siegbert Rudolph" userId="2af4d44886c067cc" providerId="LiveId" clId="{12F4BFC1-D5D0-4216-9E79-B5D89CEB467D}" dt="2023-05-25T15:29:23.020" v="1654" actId="21"/>
          <ac:picMkLst>
            <pc:docMk/>
            <pc:sldMk cId="4262109071" sldId="348"/>
            <ac:picMk id="61" creationId="{257151C2-A2D5-1E87-FD66-3A9500D9CD6A}"/>
          </ac:picMkLst>
        </pc:picChg>
        <pc:picChg chg="del">
          <ac:chgData name="Siegbert Rudolph" userId="2af4d44886c067cc" providerId="LiveId" clId="{12F4BFC1-D5D0-4216-9E79-B5D89CEB467D}" dt="2023-05-25T15:29:23.020" v="1654" actId="21"/>
          <ac:picMkLst>
            <pc:docMk/>
            <pc:sldMk cId="4262109071" sldId="348"/>
            <ac:picMk id="76" creationId="{054D4D04-82DF-129C-054A-E99DA1144AED}"/>
          </ac:picMkLst>
        </pc:picChg>
        <pc:picChg chg="del">
          <ac:chgData name="Siegbert Rudolph" userId="2af4d44886c067cc" providerId="LiveId" clId="{12F4BFC1-D5D0-4216-9E79-B5D89CEB467D}" dt="2023-05-25T15:29:23.020" v="1654" actId="21"/>
          <ac:picMkLst>
            <pc:docMk/>
            <pc:sldMk cId="4262109071" sldId="348"/>
            <ac:picMk id="89" creationId="{D4E2A662-3A4D-46F1-A282-EAC82C54C902}"/>
          </ac:picMkLst>
        </pc:picChg>
        <pc:picChg chg="del">
          <ac:chgData name="Siegbert Rudolph" userId="2af4d44886c067cc" providerId="LiveId" clId="{12F4BFC1-D5D0-4216-9E79-B5D89CEB467D}" dt="2023-05-25T15:29:23.020" v="1654" actId="21"/>
          <ac:picMkLst>
            <pc:docMk/>
            <pc:sldMk cId="4262109071" sldId="348"/>
            <ac:picMk id="104" creationId="{94C5F427-5B40-6B64-0CBA-33F954866746}"/>
          </ac:picMkLst>
        </pc:picChg>
        <pc:cxnChg chg="del">
          <ac:chgData name="Siegbert Rudolph" userId="2af4d44886c067cc" providerId="LiveId" clId="{12F4BFC1-D5D0-4216-9E79-B5D89CEB467D}" dt="2023-05-25T15:29:23.020" v="1654" actId="21"/>
          <ac:cxnSpMkLst>
            <pc:docMk/>
            <pc:sldMk cId="4262109071" sldId="348"/>
            <ac:cxnSpMk id="9" creationId="{D495B616-74C1-4407-91A0-747BFB3F67E8}"/>
          </ac:cxnSpMkLst>
        </pc:cxnChg>
      </pc:sldChg>
      <pc:sldChg chg="delSp modSp add del mod delAnim modAnim">
        <pc:chgData name="Siegbert Rudolph" userId="2af4d44886c067cc" providerId="LiveId" clId="{12F4BFC1-D5D0-4216-9E79-B5D89CEB467D}" dt="2023-05-26T13:23:42.670" v="2364" actId="47"/>
        <pc:sldMkLst>
          <pc:docMk/>
          <pc:sldMk cId="2486969230" sldId="349"/>
        </pc:sldMkLst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3" creationId="{874C8069-BDF3-839C-17A3-431ECE4C6E75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4" creationId="{11BBC3D7-0C7B-7556-5450-69AF7F6D5122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5" creationId="{AD3A39F8-CF13-59D2-B023-AC8E95ADFFD7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6" creationId="{3506CC01-A431-ACB0-673D-DD2C3541BF00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7" creationId="{C70398A3-5257-8F87-44A0-6F29864C5079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9" creationId="{38993321-9E3B-B09A-C63B-F9882D97B154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20" creationId="{0B8E408F-6162-94F3-FE83-74F3B9FBEB20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21" creationId="{415A66F3-0D80-96FB-F7FE-471528CD8AF8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22" creationId="{7BF0F120-6E9E-4692-AA6B-9B7FEF182ABF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23" creationId="{8CBA45A3-5043-F316-E951-F0B8C83BA86B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24" creationId="{2C8C7669-921C-A532-79B7-B26340B991BC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25" creationId="{A2DE57B4-D4BC-342A-784C-CEC8BD95F20B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26" creationId="{595B7B65-50A4-122A-2BBE-965B6A313671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27" creationId="{AF13B714-9719-4277-8040-C782701FB0B9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33" creationId="{7D7B71E2-ED61-45C8-A371-B9B703A2A2A0}"/>
          </ac:spMkLst>
        </pc:spChg>
        <pc:spChg chg="del">
          <ac:chgData name="Siegbert Rudolph" userId="2af4d44886c067cc" providerId="LiveId" clId="{12F4BFC1-D5D0-4216-9E79-B5D89CEB467D}" dt="2023-05-26T13:22:09.827" v="2349" actId="478"/>
          <ac:spMkLst>
            <pc:docMk/>
            <pc:sldMk cId="2486969230" sldId="349"/>
            <ac:spMk id="38" creationId="{8DE9755D-E40A-4994-A75D-454FB276AD6A}"/>
          </ac:spMkLst>
        </pc:spChg>
        <pc:spChg chg="del mod">
          <ac:chgData name="Siegbert Rudolph" userId="2af4d44886c067cc" providerId="LiveId" clId="{12F4BFC1-D5D0-4216-9E79-B5D89CEB467D}" dt="2023-05-26T13:22:08.440" v="2348"/>
          <ac:spMkLst>
            <pc:docMk/>
            <pc:sldMk cId="2486969230" sldId="349"/>
            <ac:spMk id="42" creationId="{F28BEA1F-2A5D-EDE3-708E-EFCA500FB7C0}"/>
          </ac:spMkLst>
        </pc:spChg>
        <pc:spChg chg="del">
          <ac:chgData name="Siegbert Rudolph" userId="2af4d44886c067cc" providerId="LiveId" clId="{12F4BFC1-D5D0-4216-9E79-B5D89CEB467D}" dt="2023-05-26T13:22:04.584" v="2345" actId="478"/>
          <ac:spMkLst>
            <pc:docMk/>
            <pc:sldMk cId="2486969230" sldId="349"/>
            <ac:spMk id="43" creationId="{4D84CDB0-53B4-825B-2EB3-F94C4F60555D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44" creationId="{5C6C7F8A-DD0C-251F-4C2A-26C57436864E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45" creationId="{94D9CABF-07BF-F1C7-576C-67F829B28D39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46" creationId="{74C4B617-ADB1-FBDF-EF0E-3803BC8E7CC4}"/>
          </ac:spMkLst>
        </pc:spChg>
        <pc:spChg chg="del">
          <ac:chgData name="Siegbert Rudolph" userId="2af4d44886c067cc" providerId="LiveId" clId="{12F4BFC1-D5D0-4216-9E79-B5D89CEB467D}" dt="2023-05-26T13:22:12.783" v="2350" actId="478"/>
          <ac:spMkLst>
            <pc:docMk/>
            <pc:sldMk cId="2486969230" sldId="349"/>
            <ac:spMk id="47" creationId="{B11720C5-BA25-DF2E-8453-CCAFC7546763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48" creationId="{108C9B61-A4C8-1D93-1B4F-EBEB977E6E78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49" creationId="{1133F4D0-C186-377C-68C0-F70041C8F737}"/>
          </ac:spMkLst>
        </pc:spChg>
        <pc:spChg chg="del">
          <ac:chgData name="Siegbert Rudolph" userId="2af4d44886c067cc" providerId="LiveId" clId="{12F4BFC1-D5D0-4216-9E79-B5D89CEB467D}" dt="2023-05-26T13:22:18.491" v="2351" actId="478"/>
          <ac:spMkLst>
            <pc:docMk/>
            <pc:sldMk cId="2486969230" sldId="349"/>
            <ac:spMk id="51" creationId="{1EB9726D-308E-2BB2-E475-0DA354F94A64}"/>
          </ac:spMkLst>
        </pc:spChg>
        <pc:spChg chg="del">
          <ac:chgData name="Siegbert Rudolph" userId="2af4d44886c067cc" providerId="LiveId" clId="{12F4BFC1-D5D0-4216-9E79-B5D89CEB467D}" dt="2023-05-26T13:22:20.740" v="2352" actId="478"/>
          <ac:spMkLst>
            <pc:docMk/>
            <pc:sldMk cId="2486969230" sldId="349"/>
            <ac:spMk id="52" creationId="{FD8BBE0F-50B7-580D-B32F-D9ED3837B205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53" creationId="{F35583CC-FACE-E844-E3A3-6F36F1D6EDC8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54" creationId="{BE77FBD8-97EF-C49C-2889-6B007ABD7AC8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57" creationId="{8E2AA98B-50AA-6997-757E-DB9EDD135BD5}"/>
          </ac:spMkLst>
        </pc:spChg>
        <pc:spChg chg="del">
          <ac:chgData name="Siegbert Rudolph" userId="2af4d44886c067cc" providerId="LiveId" clId="{12F4BFC1-D5D0-4216-9E79-B5D89CEB467D}" dt="2023-05-26T13:22:24.416" v="2353" actId="478"/>
          <ac:spMkLst>
            <pc:docMk/>
            <pc:sldMk cId="2486969230" sldId="349"/>
            <ac:spMk id="58" creationId="{E8E5498B-AE2F-ADC6-BC48-42B8F42049DD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59" creationId="{2953DD8F-34CC-67B2-47A9-93A8FA3A4789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60" creationId="{47C45711-1F85-8885-EF0C-491FBF315641}"/>
          </ac:spMkLst>
        </pc:spChg>
        <pc:spChg chg="del">
          <ac:chgData name="Siegbert Rudolph" userId="2af4d44886c067cc" providerId="LiveId" clId="{12F4BFC1-D5D0-4216-9E79-B5D89CEB467D}" dt="2023-05-26T13:22:26.556" v="2354" actId="478"/>
          <ac:spMkLst>
            <pc:docMk/>
            <pc:sldMk cId="2486969230" sldId="349"/>
            <ac:spMk id="62" creationId="{9C8B50B4-A21B-3E20-44E3-7659749509FE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63" creationId="{5E656BF6-FBDC-CFBB-9CB6-CFA2A9E167BC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64" creationId="{47BA9266-9146-E0F1-DA4E-632DD6E02B31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65" creationId="{B0AAB35E-4B82-B3AB-A9A5-FA0F37B0A129}"/>
          </ac:spMkLst>
        </pc:spChg>
        <pc:spChg chg="del">
          <ac:chgData name="Siegbert Rudolph" userId="2af4d44886c067cc" providerId="LiveId" clId="{12F4BFC1-D5D0-4216-9E79-B5D89CEB467D}" dt="2023-05-26T13:21:42.394" v="2339" actId="478"/>
          <ac:spMkLst>
            <pc:docMk/>
            <pc:sldMk cId="2486969230" sldId="349"/>
            <ac:spMk id="66" creationId="{423E07A5-F568-19C3-02FF-1BA14387AECF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67" creationId="{43714485-6B6D-F63B-1A78-39C237657005}"/>
          </ac:spMkLst>
        </pc:spChg>
        <pc:spChg chg="del">
          <ac:chgData name="Siegbert Rudolph" userId="2af4d44886c067cc" providerId="LiveId" clId="{12F4BFC1-D5D0-4216-9E79-B5D89CEB467D}" dt="2023-05-26T13:21:43.652" v="2340" actId="478"/>
          <ac:spMkLst>
            <pc:docMk/>
            <pc:sldMk cId="2486969230" sldId="349"/>
            <ac:spMk id="68" creationId="{0AF69D55-37B2-F590-1C92-1FBE8C8F416C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69" creationId="{42193B7E-E742-CE8D-7915-A01C51A12DAE}"/>
          </ac:spMkLst>
        </pc:spChg>
        <pc:spChg chg="del">
          <ac:chgData name="Siegbert Rudolph" userId="2af4d44886c067cc" providerId="LiveId" clId="{12F4BFC1-D5D0-4216-9E79-B5D89CEB467D}" dt="2023-05-26T13:21:51.609" v="2344" actId="478"/>
          <ac:spMkLst>
            <pc:docMk/>
            <pc:sldMk cId="2486969230" sldId="349"/>
            <ac:spMk id="70" creationId="{CE2EBC45-4BA8-5F39-FB30-2BA7BDBC928A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71" creationId="{2535A507-8774-76E6-8EFC-FC5F8A53E184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72" creationId="{E390EF97-254B-CE65-49C1-F14AAEBE5BD5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73" creationId="{F9DB8287-0D6A-A77D-D931-15A0556B31ED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74" creationId="{860BAB92-377C-9150-FB39-4299EAF1EE7A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75" creationId="{D411EF8B-DC4C-A723-52B3-4780782277EE}"/>
          </ac:spMkLst>
        </pc:spChg>
        <pc:spChg chg="del">
          <ac:chgData name="Siegbert Rudolph" userId="2af4d44886c067cc" providerId="LiveId" clId="{12F4BFC1-D5D0-4216-9E79-B5D89CEB467D}" dt="2023-05-26T13:22:37.326" v="2356" actId="478"/>
          <ac:spMkLst>
            <pc:docMk/>
            <pc:sldMk cId="2486969230" sldId="349"/>
            <ac:spMk id="77" creationId="{19AB1288-4DF6-A49C-02F6-BE91DE09F71B}"/>
          </ac:spMkLst>
        </pc:spChg>
        <pc:spChg chg="del">
          <ac:chgData name="Siegbert Rudolph" userId="2af4d44886c067cc" providerId="LiveId" clId="{12F4BFC1-D5D0-4216-9E79-B5D89CEB467D}" dt="2023-05-26T13:22:37.326" v="2356" actId="478"/>
          <ac:spMkLst>
            <pc:docMk/>
            <pc:sldMk cId="2486969230" sldId="349"/>
            <ac:spMk id="78" creationId="{6B6E8143-3497-EFC4-7C5A-5A470D533747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79" creationId="{E21EA8D9-EDF2-721C-91B0-E3829C0544DA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80" creationId="{B668D240-F64D-BF37-8C95-F8062698BFB6}"/>
          </ac:spMkLst>
        </pc:spChg>
        <pc:spChg chg="del">
          <ac:chgData name="Siegbert Rudolph" userId="2af4d44886c067cc" providerId="LiveId" clId="{12F4BFC1-D5D0-4216-9E79-B5D89CEB467D}" dt="2023-05-26T13:21:45.349" v="2341" actId="478"/>
          <ac:spMkLst>
            <pc:docMk/>
            <pc:sldMk cId="2486969230" sldId="349"/>
            <ac:spMk id="83" creationId="{44D65330-D6EC-FE12-DC77-32CFAF7CCFC3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84" creationId="{06F5AFFF-AF13-2EF4-2C95-1D812E1B30AB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85" creationId="{13891F27-D0FC-E577-1403-774860323A68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87" creationId="{7F770C4C-956D-C013-A59C-CEA9CF278873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88" creationId="{C31BFA24-7E67-CE01-334F-5E08A196D83D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92" creationId="{7B77CE3E-9242-A6DE-0EC1-BF060F6A392D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93" creationId="{D3B6895A-4A94-8851-253C-5E5F099C189F}"/>
          </ac:spMkLst>
        </pc:spChg>
        <pc:spChg chg="del">
          <ac:chgData name="Siegbert Rudolph" userId="2af4d44886c067cc" providerId="LiveId" clId="{12F4BFC1-D5D0-4216-9E79-B5D89CEB467D}" dt="2023-05-26T13:22:30.848" v="2355" actId="478"/>
          <ac:spMkLst>
            <pc:docMk/>
            <pc:sldMk cId="2486969230" sldId="349"/>
            <ac:spMk id="96" creationId="{6DEEFF54-E99F-CB6E-3875-EBFA8484DFEA}"/>
          </ac:spMkLst>
        </pc:spChg>
        <pc:spChg chg="del">
          <ac:chgData name="Siegbert Rudolph" userId="2af4d44886c067cc" providerId="LiveId" clId="{12F4BFC1-D5D0-4216-9E79-B5D89CEB467D}" dt="2023-05-26T13:22:30.848" v="2355" actId="478"/>
          <ac:spMkLst>
            <pc:docMk/>
            <pc:sldMk cId="2486969230" sldId="349"/>
            <ac:spMk id="97" creationId="{7C77DF7D-3DBD-0E91-5A19-9EDD8D4297C0}"/>
          </ac:spMkLst>
        </pc:spChg>
        <pc:spChg chg="del">
          <ac:chgData name="Siegbert Rudolph" userId="2af4d44886c067cc" providerId="LiveId" clId="{12F4BFC1-D5D0-4216-9E79-B5D89CEB467D}" dt="2023-05-26T13:22:30.848" v="2355" actId="478"/>
          <ac:spMkLst>
            <pc:docMk/>
            <pc:sldMk cId="2486969230" sldId="349"/>
            <ac:spMk id="98" creationId="{245CE4B8-DAC5-060F-C73A-5D88710C9B44}"/>
          </ac:spMkLst>
        </pc:spChg>
        <pc:spChg chg="del">
          <ac:chgData name="Siegbert Rudolph" userId="2af4d44886c067cc" providerId="LiveId" clId="{12F4BFC1-D5D0-4216-9E79-B5D89CEB467D}" dt="2023-05-26T13:21:49.487" v="2343" actId="478"/>
          <ac:spMkLst>
            <pc:docMk/>
            <pc:sldMk cId="2486969230" sldId="349"/>
            <ac:spMk id="99" creationId="{0744AF68-087E-4AE0-13CA-9FFA9A0F22ED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00" creationId="{6D8EDDA2-153D-73FE-DFBF-14D59F5B4041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01" creationId="{0B02884C-2AEC-A673-68BB-2B307E80B0F9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02" creationId="{61E02328-DC14-0B88-91A2-902154E05201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03" creationId="{DFED04C5-7F2A-9430-E405-E96B4B8A150F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05" creationId="{D00C830A-57CB-E5BA-A0DF-1D9978479EF8}"/>
          </ac:spMkLst>
        </pc:spChg>
        <pc:spChg chg="del">
          <ac:chgData name="Siegbert Rudolph" userId="2af4d44886c067cc" providerId="LiveId" clId="{12F4BFC1-D5D0-4216-9E79-B5D89CEB467D}" dt="2023-05-26T13:23:03.580" v="2359" actId="21"/>
          <ac:spMkLst>
            <pc:docMk/>
            <pc:sldMk cId="2486969230" sldId="349"/>
            <ac:spMk id="106" creationId="{80B55A66-9EC9-5B44-E0E8-603EC24B24D7}"/>
          </ac:spMkLst>
        </pc:spChg>
        <pc:spChg chg="del">
          <ac:chgData name="Siegbert Rudolph" userId="2af4d44886c067cc" providerId="LiveId" clId="{12F4BFC1-D5D0-4216-9E79-B5D89CEB467D}" dt="2023-05-26T13:22:41.633" v="2357" actId="478"/>
          <ac:spMkLst>
            <pc:docMk/>
            <pc:sldMk cId="2486969230" sldId="349"/>
            <ac:spMk id="107" creationId="{17AB2A83-F741-21EA-F30D-801680D94BE0}"/>
          </ac:spMkLst>
        </pc:spChg>
        <pc:spChg chg="del">
          <ac:chgData name="Siegbert Rudolph" userId="2af4d44886c067cc" providerId="LiveId" clId="{12F4BFC1-D5D0-4216-9E79-B5D89CEB467D}" dt="2023-05-26T13:22:45.609" v="2358" actId="478"/>
          <ac:spMkLst>
            <pc:docMk/>
            <pc:sldMk cId="2486969230" sldId="349"/>
            <ac:spMk id="108" creationId="{F059F5A3-2F68-0307-2618-2DF9208F14A3}"/>
          </ac:spMkLst>
        </pc:spChg>
        <pc:spChg chg="del">
          <ac:chgData name="Siegbert Rudolph" userId="2af4d44886c067cc" providerId="LiveId" clId="{12F4BFC1-D5D0-4216-9E79-B5D89CEB467D}" dt="2023-05-26T13:22:41.633" v="2357" actId="478"/>
          <ac:spMkLst>
            <pc:docMk/>
            <pc:sldMk cId="2486969230" sldId="349"/>
            <ac:spMk id="109" creationId="{5A3A7882-185C-C391-9ECA-1C7F5226B5D5}"/>
          </ac:spMkLst>
        </pc:spChg>
        <pc:spChg chg="del">
          <ac:chgData name="Siegbert Rudolph" userId="2af4d44886c067cc" providerId="LiveId" clId="{12F4BFC1-D5D0-4216-9E79-B5D89CEB467D}" dt="2023-05-26T13:21:46.938" v="2342" actId="478"/>
          <ac:spMkLst>
            <pc:docMk/>
            <pc:sldMk cId="2486969230" sldId="349"/>
            <ac:spMk id="112" creationId="{6F4B5F21-CBCF-6CD8-D1FF-8AB10E6C5A0E}"/>
          </ac:spMkLst>
        </pc:spChg>
        <pc:picChg chg="del">
          <ac:chgData name="Siegbert Rudolph" userId="2af4d44886c067cc" providerId="LiveId" clId="{12F4BFC1-D5D0-4216-9E79-B5D89CEB467D}" dt="2023-05-26T13:23:03.580" v="2359" actId="21"/>
          <ac:picMkLst>
            <pc:docMk/>
            <pc:sldMk cId="2486969230" sldId="349"/>
            <ac:picMk id="41" creationId="{C6794432-96AD-A46B-D5A3-08210CBBC7D2}"/>
          </ac:picMkLst>
        </pc:picChg>
        <pc:picChg chg="del">
          <ac:chgData name="Siegbert Rudolph" userId="2af4d44886c067cc" providerId="LiveId" clId="{12F4BFC1-D5D0-4216-9E79-B5D89CEB467D}" dt="2023-05-26T13:23:03.580" v="2359" actId="21"/>
          <ac:picMkLst>
            <pc:docMk/>
            <pc:sldMk cId="2486969230" sldId="349"/>
            <ac:picMk id="50" creationId="{3E8894E9-8DBE-2D3D-2841-C589CF92F1A6}"/>
          </ac:picMkLst>
        </pc:picChg>
        <pc:picChg chg="del">
          <ac:chgData name="Siegbert Rudolph" userId="2af4d44886c067cc" providerId="LiveId" clId="{12F4BFC1-D5D0-4216-9E79-B5D89CEB467D}" dt="2023-05-26T13:23:03.580" v="2359" actId="21"/>
          <ac:picMkLst>
            <pc:docMk/>
            <pc:sldMk cId="2486969230" sldId="349"/>
            <ac:picMk id="61" creationId="{257151C2-A2D5-1E87-FD66-3A9500D9CD6A}"/>
          </ac:picMkLst>
        </pc:picChg>
        <pc:picChg chg="del">
          <ac:chgData name="Siegbert Rudolph" userId="2af4d44886c067cc" providerId="LiveId" clId="{12F4BFC1-D5D0-4216-9E79-B5D89CEB467D}" dt="2023-05-26T13:23:03.580" v="2359" actId="21"/>
          <ac:picMkLst>
            <pc:docMk/>
            <pc:sldMk cId="2486969230" sldId="349"/>
            <ac:picMk id="76" creationId="{054D4D04-82DF-129C-054A-E99DA1144AED}"/>
          </ac:picMkLst>
        </pc:picChg>
        <pc:picChg chg="del">
          <ac:chgData name="Siegbert Rudolph" userId="2af4d44886c067cc" providerId="LiveId" clId="{12F4BFC1-D5D0-4216-9E79-B5D89CEB467D}" dt="2023-05-26T13:23:03.580" v="2359" actId="21"/>
          <ac:picMkLst>
            <pc:docMk/>
            <pc:sldMk cId="2486969230" sldId="349"/>
            <ac:picMk id="89" creationId="{D4E2A662-3A4D-46F1-A282-EAC82C54C902}"/>
          </ac:picMkLst>
        </pc:picChg>
        <pc:picChg chg="del">
          <ac:chgData name="Siegbert Rudolph" userId="2af4d44886c067cc" providerId="LiveId" clId="{12F4BFC1-D5D0-4216-9E79-B5D89CEB467D}" dt="2023-05-26T13:23:03.580" v="2359" actId="21"/>
          <ac:picMkLst>
            <pc:docMk/>
            <pc:sldMk cId="2486969230" sldId="349"/>
            <ac:picMk id="104" creationId="{94C5F427-5B40-6B64-0CBA-33F954866746}"/>
          </ac:picMkLst>
        </pc:picChg>
        <pc:cxnChg chg="del">
          <ac:chgData name="Siegbert Rudolph" userId="2af4d44886c067cc" providerId="LiveId" clId="{12F4BFC1-D5D0-4216-9E79-B5D89CEB467D}" dt="2023-05-26T13:23:03.580" v="2359" actId="21"/>
          <ac:cxnSpMkLst>
            <pc:docMk/>
            <pc:sldMk cId="2486969230" sldId="349"/>
            <ac:cxnSpMk id="9" creationId="{D495B616-74C1-4407-91A0-747BFB3F67E8}"/>
          </ac:cxnSpMkLst>
        </pc:cxnChg>
      </pc:sldChg>
    </pc:docChg>
  </pc:docChgLst>
  <pc:docChgLst>
    <pc:chgData name="Siegbert Rudolph" userId="2af4d44886c067cc" providerId="LiveId" clId="{431DB199-B364-4266-BFAC-2EAC16538C2F}"/>
    <pc:docChg chg="undo custSel addSld delSld modSld sldOrd">
      <pc:chgData name="Siegbert Rudolph" userId="2af4d44886c067cc" providerId="LiveId" clId="{431DB199-B364-4266-BFAC-2EAC16538C2F}" dt="2022-05-28T07:28:47.262" v="8127" actId="20577"/>
      <pc:docMkLst>
        <pc:docMk/>
      </pc:docMkLst>
      <pc:sldChg chg="modSp mod">
        <pc:chgData name="Siegbert Rudolph" userId="2af4d44886c067cc" providerId="LiveId" clId="{431DB199-B364-4266-BFAC-2EAC16538C2F}" dt="2022-05-27T15:56:55.020" v="4879" actId="20577"/>
        <pc:sldMkLst>
          <pc:docMk/>
          <pc:sldMk cId="2546919538" sldId="256"/>
        </pc:sldMkLst>
        <pc:spChg chg="mod">
          <ac:chgData name="Siegbert Rudolph" userId="2af4d44886c067cc" providerId="LiveId" clId="{431DB199-B364-4266-BFAC-2EAC16538C2F}" dt="2022-05-27T15:56:55.020" v="4879" actId="20577"/>
          <ac:spMkLst>
            <pc:docMk/>
            <pc:sldMk cId="2546919538" sldId="256"/>
            <ac:spMk id="8" creationId="{9598FDAD-EF18-4D28-A52B-8CA900DF8F45}"/>
          </ac:spMkLst>
        </pc:spChg>
        <pc:spChg chg="mod">
          <ac:chgData name="Siegbert Rudolph" userId="2af4d44886c067cc" providerId="LiveId" clId="{431DB199-B364-4266-BFAC-2EAC16538C2F}" dt="2022-05-27T12:48:17.230" v="173" actId="20577"/>
          <ac:spMkLst>
            <pc:docMk/>
            <pc:sldMk cId="2546919538" sldId="256"/>
            <ac:spMk id="9" creationId="{EFE573F3-1B02-4EFF-BAAA-13F0CC1A422B}"/>
          </ac:spMkLst>
        </pc:spChg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937263621" sldId="259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1041208096" sldId="260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929198008" sldId="261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876292917" sldId="263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686553903" sldId="264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42997239" sldId="266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683553918" sldId="267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745547845" sldId="268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009191299" sldId="269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4243178866" sldId="270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127979343" sldId="271"/>
        </pc:sldMkLst>
      </pc:sldChg>
      <pc:sldChg chg="addSp delSp modSp mod delAnim modAnim">
        <pc:chgData name="Siegbert Rudolph" userId="2af4d44886c067cc" providerId="LiveId" clId="{431DB199-B364-4266-BFAC-2EAC16538C2F}" dt="2022-05-27T14:13:40.275" v="3213"/>
        <pc:sldMkLst>
          <pc:docMk/>
          <pc:sldMk cId="2396839247" sldId="272"/>
        </pc:sldMkLst>
        <pc:spChg chg="del">
          <ac:chgData name="Siegbert Rudolph" userId="2af4d44886c067cc" providerId="LiveId" clId="{431DB199-B364-4266-BFAC-2EAC16538C2F}" dt="2022-05-27T13:02:40.339" v="554" actId="478"/>
          <ac:spMkLst>
            <pc:docMk/>
            <pc:sldMk cId="2396839247" sldId="272"/>
            <ac:spMk id="11" creationId="{07719E16-94FB-43EC-BAE5-4579B0E43E78}"/>
          </ac:spMkLst>
        </pc:spChg>
        <pc:spChg chg="mod">
          <ac:chgData name="Siegbert Rudolph" userId="2af4d44886c067cc" providerId="LiveId" clId="{431DB199-B364-4266-BFAC-2EAC16538C2F}" dt="2022-05-27T13:37:25.200" v="1502" actId="20577"/>
          <ac:spMkLst>
            <pc:docMk/>
            <pc:sldMk cId="2396839247" sldId="272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7T13:02:40.339" v="554" actId="478"/>
          <ac:spMkLst>
            <pc:docMk/>
            <pc:sldMk cId="2396839247" sldId="272"/>
            <ac:spMk id="19" creationId="{4C32F2E6-E530-40E5-B54B-B4A1F84013AB}"/>
          </ac:spMkLst>
        </pc:spChg>
        <pc:spChg chg="del">
          <ac:chgData name="Siegbert Rudolph" userId="2af4d44886c067cc" providerId="LiveId" clId="{431DB199-B364-4266-BFAC-2EAC16538C2F}" dt="2022-05-27T13:02:40.339" v="554" actId="478"/>
          <ac:spMkLst>
            <pc:docMk/>
            <pc:sldMk cId="2396839247" sldId="272"/>
            <ac:spMk id="20" creationId="{D1AEDFF1-6001-4A04-BFE1-FEB80FB42EF9}"/>
          </ac:spMkLst>
        </pc:spChg>
        <pc:spChg chg="mod">
          <ac:chgData name="Siegbert Rudolph" userId="2af4d44886c067cc" providerId="LiveId" clId="{431DB199-B364-4266-BFAC-2EAC16538C2F}" dt="2022-05-27T13:05:52.868" v="589" actId="1035"/>
          <ac:spMkLst>
            <pc:docMk/>
            <pc:sldMk cId="2396839247" sldId="272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7T13:02:40.339" v="554" actId="478"/>
          <ac:spMkLst>
            <pc:docMk/>
            <pc:sldMk cId="2396839247" sldId="272"/>
            <ac:spMk id="23" creationId="{4ACA1433-F286-41FB-8316-18E97F12A734}"/>
          </ac:spMkLst>
        </pc:spChg>
        <pc:spChg chg="del mod">
          <ac:chgData name="Siegbert Rudolph" userId="2af4d44886c067cc" providerId="LiveId" clId="{431DB199-B364-4266-BFAC-2EAC16538C2F}" dt="2022-05-27T12:59:16.888" v="496" actId="478"/>
          <ac:spMkLst>
            <pc:docMk/>
            <pc:sldMk cId="2396839247" sldId="272"/>
            <ac:spMk id="25" creationId="{421655DF-855B-4812-A61F-4DD6E604CF0C}"/>
          </ac:spMkLst>
        </pc:spChg>
        <pc:spChg chg="del mod">
          <ac:chgData name="Siegbert Rudolph" userId="2af4d44886c067cc" providerId="LiveId" clId="{431DB199-B364-4266-BFAC-2EAC16538C2F}" dt="2022-05-27T12:59:53.400" v="520" actId="478"/>
          <ac:spMkLst>
            <pc:docMk/>
            <pc:sldMk cId="2396839247" sldId="272"/>
            <ac:spMk id="26" creationId="{4A713722-44F1-4A2F-98E6-FC2B21C603E3}"/>
          </ac:spMkLst>
        </pc:spChg>
        <pc:spChg chg="mod">
          <ac:chgData name="Siegbert Rudolph" userId="2af4d44886c067cc" providerId="LiveId" clId="{431DB199-B364-4266-BFAC-2EAC16538C2F}" dt="2022-05-27T13:27:36.802" v="1276" actId="1035"/>
          <ac:spMkLst>
            <pc:docMk/>
            <pc:sldMk cId="2396839247" sldId="272"/>
            <ac:spMk id="27" creationId="{AF13B714-9719-4277-8040-C782701FB0B9}"/>
          </ac:spMkLst>
        </pc:spChg>
        <pc:spChg chg="add del mod">
          <ac:chgData name="Siegbert Rudolph" userId="2af4d44886c067cc" providerId="LiveId" clId="{431DB199-B364-4266-BFAC-2EAC16538C2F}" dt="2022-05-27T12:51:54.536" v="292" actId="478"/>
          <ac:spMkLst>
            <pc:docMk/>
            <pc:sldMk cId="2396839247" sldId="272"/>
            <ac:spMk id="29" creationId="{0494B25E-82D6-B1C1-78AA-A164B8184FE9}"/>
          </ac:spMkLst>
        </pc:spChg>
        <pc:spChg chg="add del mod">
          <ac:chgData name="Siegbert Rudolph" userId="2af4d44886c067cc" providerId="LiveId" clId="{431DB199-B364-4266-BFAC-2EAC16538C2F}" dt="2022-05-27T12:51:54.536" v="292" actId="478"/>
          <ac:spMkLst>
            <pc:docMk/>
            <pc:sldMk cId="2396839247" sldId="272"/>
            <ac:spMk id="30" creationId="{63E41524-86F1-B2A4-8620-46332DD17871}"/>
          </ac:spMkLst>
        </pc:spChg>
        <pc:spChg chg="add del mod">
          <ac:chgData name="Siegbert Rudolph" userId="2af4d44886c067cc" providerId="LiveId" clId="{431DB199-B364-4266-BFAC-2EAC16538C2F}" dt="2022-05-27T12:51:54.536" v="292" actId="478"/>
          <ac:spMkLst>
            <pc:docMk/>
            <pc:sldMk cId="2396839247" sldId="272"/>
            <ac:spMk id="31" creationId="{7591D9D3-5AE4-6BF6-BEE1-7BAC2D1948CC}"/>
          </ac:spMkLst>
        </pc:spChg>
        <pc:spChg chg="add del mod">
          <ac:chgData name="Siegbert Rudolph" userId="2af4d44886c067cc" providerId="LiveId" clId="{431DB199-B364-4266-BFAC-2EAC16538C2F}" dt="2022-05-27T13:18:08.606" v="756" actId="478"/>
          <ac:spMkLst>
            <pc:docMk/>
            <pc:sldMk cId="2396839247" sldId="272"/>
            <ac:spMk id="32" creationId="{7D48C7A6-5861-1AF3-2728-DD731D11DFBF}"/>
          </ac:spMkLst>
        </pc:spChg>
        <pc:spChg chg="add del mod">
          <ac:chgData name="Siegbert Rudolph" userId="2af4d44886c067cc" providerId="LiveId" clId="{431DB199-B364-4266-BFAC-2EAC16538C2F}" dt="2022-05-27T12:51:54.536" v="292" actId="478"/>
          <ac:spMkLst>
            <pc:docMk/>
            <pc:sldMk cId="2396839247" sldId="272"/>
            <ac:spMk id="32" creationId="{DDF72FDE-7FE2-6FB4-926F-11E095D2D332}"/>
          </ac:spMkLst>
        </pc:spChg>
        <pc:spChg chg="mod">
          <ac:chgData name="Siegbert Rudolph" userId="2af4d44886c067cc" providerId="LiveId" clId="{431DB199-B364-4266-BFAC-2EAC16538C2F}" dt="2022-05-27T13:22:20.800" v="1128" actId="1076"/>
          <ac:spMkLst>
            <pc:docMk/>
            <pc:sldMk cId="2396839247" sldId="272"/>
            <ac:spMk id="33" creationId="{7D7B71E2-ED61-45C8-A371-B9B703A2A2A0}"/>
          </ac:spMkLst>
        </pc:spChg>
        <pc:spChg chg="add del mod">
          <ac:chgData name="Siegbert Rudolph" userId="2af4d44886c067cc" providerId="LiveId" clId="{431DB199-B364-4266-BFAC-2EAC16538C2F}" dt="2022-05-27T13:18:08.606" v="756" actId="478"/>
          <ac:spMkLst>
            <pc:docMk/>
            <pc:sldMk cId="2396839247" sldId="272"/>
            <ac:spMk id="34" creationId="{0754A00F-1532-93A1-7A12-0FB00F803E34}"/>
          </ac:spMkLst>
        </pc:spChg>
        <pc:spChg chg="add del mod">
          <ac:chgData name="Siegbert Rudolph" userId="2af4d44886c067cc" providerId="LiveId" clId="{431DB199-B364-4266-BFAC-2EAC16538C2F}" dt="2022-05-27T12:51:54.536" v="292" actId="478"/>
          <ac:spMkLst>
            <pc:docMk/>
            <pc:sldMk cId="2396839247" sldId="272"/>
            <ac:spMk id="34" creationId="{D8F6B26B-FF53-E40A-BA9F-4727CBD79EF3}"/>
          </ac:spMkLst>
        </pc:spChg>
        <pc:spChg chg="add del mod">
          <ac:chgData name="Siegbert Rudolph" userId="2af4d44886c067cc" providerId="LiveId" clId="{431DB199-B364-4266-BFAC-2EAC16538C2F}" dt="2022-05-27T13:18:08.606" v="756" actId="478"/>
          <ac:spMkLst>
            <pc:docMk/>
            <pc:sldMk cId="2396839247" sldId="272"/>
            <ac:spMk id="35" creationId="{61BA2DAF-16EC-E849-A613-82F2CCFA429D}"/>
          </ac:spMkLst>
        </pc:spChg>
        <pc:spChg chg="del">
          <ac:chgData name="Siegbert Rudolph" userId="2af4d44886c067cc" providerId="LiveId" clId="{431DB199-B364-4266-BFAC-2EAC16538C2F}" dt="2022-05-27T12:59:53.400" v="520" actId="478"/>
          <ac:spMkLst>
            <pc:docMk/>
            <pc:sldMk cId="2396839247" sldId="272"/>
            <ac:spMk id="35" creationId="{F21C32D2-3C55-4A44-9D77-599A2F7FB3D6}"/>
          </ac:spMkLst>
        </pc:spChg>
        <pc:spChg chg="add del mod">
          <ac:chgData name="Siegbert Rudolph" userId="2af4d44886c067cc" providerId="LiveId" clId="{431DB199-B364-4266-BFAC-2EAC16538C2F}" dt="2022-05-27T13:18:08.606" v="756" actId="478"/>
          <ac:spMkLst>
            <pc:docMk/>
            <pc:sldMk cId="2396839247" sldId="272"/>
            <ac:spMk id="36" creationId="{71E6F9BC-8837-4FA9-6B1F-52F1CB8A6F70}"/>
          </ac:spMkLst>
        </pc:spChg>
        <pc:spChg chg="del">
          <ac:chgData name="Siegbert Rudolph" userId="2af4d44886c067cc" providerId="LiveId" clId="{431DB199-B364-4266-BFAC-2EAC16538C2F}" dt="2022-05-27T13:02:40.339" v="554" actId="478"/>
          <ac:spMkLst>
            <pc:docMk/>
            <pc:sldMk cId="2396839247" sldId="272"/>
            <ac:spMk id="36" creationId="{9D8C0ACB-3991-409A-A2C1-FD9E3F4E2EAE}"/>
          </ac:spMkLst>
        </pc:spChg>
        <pc:spChg chg="del">
          <ac:chgData name="Siegbert Rudolph" userId="2af4d44886c067cc" providerId="LiveId" clId="{431DB199-B364-4266-BFAC-2EAC16538C2F}" dt="2022-05-27T12:59:53.400" v="520" actId="478"/>
          <ac:spMkLst>
            <pc:docMk/>
            <pc:sldMk cId="2396839247" sldId="272"/>
            <ac:spMk id="37" creationId="{86BA9FAF-F9F2-4611-BAE8-86EDE6838833}"/>
          </ac:spMkLst>
        </pc:spChg>
        <pc:spChg chg="mod">
          <ac:chgData name="Siegbert Rudolph" userId="2af4d44886c067cc" providerId="LiveId" clId="{431DB199-B364-4266-BFAC-2EAC16538C2F}" dt="2022-05-27T13:05:52.868" v="589" actId="1035"/>
          <ac:spMkLst>
            <pc:docMk/>
            <pc:sldMk cId="2396839247" sldId="272"/>
            <ac:spMk id="38" creationId="{8DE9755D-E40A-4994-A75D-454FB276AD6A}"/>
          </ac:spMkLst>
        </pc:spChg>
        <pc:spChg chg="add del mod">
          <ac:chgData name="Siegbert Rudolph" userId="2af4d44886c067cc" providerId="LiveId" clId="{431DB199-B364-4266-BFAC-2EAC16538C2F}" dt="2022-05-27T13:18:08.606" v="756" actId="478"/>
          <ac:spMkLst>
            <pc:docMk/>
            <pc:sldMk cId="2396839247" sldId="272"/>
            <ac:spMk id="39" creationId="{6088C0FB-C817-EEA1-6B6E-7C01C097C96B}"/>
          </ac:spMkLst>
        </pc:spChg>
        <pc:spChg chg="del">
          <ac:chgData name="Siegbert Rudolph" userId="2af4d44886c067cc" providerId="LiveId" clId="{431DB199-B364-4266-BFAC-2EAC16538C2F}" dt="2022-05-27T12:59:53.400" v="520" actId="478"/>
          <ac:spMkLst>
            <pc:docMk/>
            <pc:sldMk cId="2396839247" sldId="272"/>
            <ac:spMk id="39" creationId="{99184DF7-A362-4A06-9E32-D18199FD2629}"/>
          </ac:spMkLst>
        </pc:spChg>
        <pc:spChg chg="add del mod">
          <ac:chgData name="Siegbert Rudolph" userId="2af4d44886c067cc" providerId="LiveId" clId="{431DB199-B364-4266-BFAC-2EAC16538C2F}" dt="2022-05-27T13:18:08.606" v="756" actId="478"/>
          <ac:spMkLst>
            <pc:docMk/>
            <pc:sldMk cId="2396839247" sldId="272"/>
            <ac:spMk id="40" creationId="{8B50FD7F-2762-4D85-3D0A-13F72A87E26B}"/>
          </ac:spMkLst>
        </pc:spChg>
        <pc:spChg chg="del mod">
          <ac:chgData name="Siegbert Rudolph" userId="2af4d44886c067cc" providerId="LiveId" clId="{431DB199-B364-4266-BFAC-2EAC16538C2F}" dt="2022-05-27T12:51:54.536" v="292" actId="478"/>
          <ac:spMkLst>
            <pc:docMk/>
            <pc:sldMk cId="2396839247" sldId="272"/>
            <ac:spMk id="40" creationId="{CD6373EB-7F1F-4005-A38F-4C0F963EF659}"/>
          </ac:spMkLst>
        </pc:spChg>
        <pc:spChg chg="add mod">
          <ac:chgData name="Siegbert Rudolph" userId="2af4d44886c067cc" providerId="LiveId" clId="{431DB199-B364-4266-BFAC-2EAC16538C2F}" dt="2022-05-27T13:05:52.868" v="589" actId="1035"/>
          <ac:spMkLst>
            <pc:docMk/>
            <pc:sldMk cId="2396839247" sldId="272"/>
            <ac:spMk id="42" creationId="{F28BEA1F-2A5D-EDE3-708E-EFCA500FB7C0}"/>
          </ac:spMkLst>
        </pc:spChg>
        <pc:spChg chg="add mod">
          <ac:chgData name="Siegbert Rudolph" userId="2af4d44886c067cc" providerId="LiveId" clId="{431DB199-B364-4266-BFAC-2EAC16538C2F}" dt="2022-05-27T13:05:52.868" v="589" actId="1035"/>
          <ac:spMkLst>
            <pc:docMk/>
            <pc:sldMk cId="2396839247" sldId="272"/>
            <ac:spMk id="43" creationId="{4D84CDB0-53B4-825B-2EB3-F94C4F60555D}"/>
          </ac:spMkLst>
        </pc:spChg>
        <pc:spChg chg="add mod">
          <ac:chgData name="Siegbert Rudolph" userId="2af4d44886c067cc" providerId="LiveId" clId="{431DB199-B364-4266-BFAC-2EAC16538C2F}" dt="2022-05-27T13:05:52.868" v="589" actId="1035"/>
          <ac:spMkLst>
            <pc:docMk/>
            <pc:sldMk cId="2396839247" sldId="272"/>
            <ac:spMk id="44" creationId="{5C6C7F8A-DD0C-251F-4C2A-26C57436864E}"/>
          </ac:spMkLst>
        </pc:spChg>
        <pc:spChg chg="add mod">
          <ac:chgData name="Siegbert Rudolph" userId="2af4d44886c067cc" providerId="LiveId" clId="{431DB199-B364-4266-BFAC-2EAC16538C2F}" dt="2022-05-27T13:05:52.868" v="589" actId="1035"/>
          <ac:spMkLst>
            <pc:docMk/>
            <pc:sldMk cId="2396839247" sldId="272"/>
            <ac:spMk id="45" creationId="{94D9CABF-07BF-F1C7-576C-67F829B28D39}"/>
          </ac:spMkLst>
        </pc:spChg>
        <pc:spChg chg="add mod">
          <ac:chgData name="Siegbert Rudolph" userId="2af4d44886c067cc" providerId="LiveId" clId="{431DB199-B364-4266-BFAC-2EAC16538C2F}" dt="2022-05-27T13:23:55.204" v="1191" actId="1038"/>
          <ac:spMkLst>
            <pc:docMk/>
            <pc:sldMk cId="2396839247" sldId="272"/>
            <ac:spMk id="46" creationId="{74C4B617-ADB1-FBDF-EF0E-3803BC8E7CC4}"/>
          </ac:spMkLst>
        </pc:spChg>
        <pc:spChg chg="add mod">
          <ac:chgData name="Siegbert Rudolph" userId="2af4d44886c067cc" providerId="LiveId" clId="{431DB199-B364-4266-BFAC-2EAC16538C2F}" dt="2022-05-27T13:33:35.113" v="1468" actId="1037"/>
          <ac:spMkLst>
            <pc:docMk/>
            <pc:sldMk cId="2396839247" sldId="272"/>
            <ac:spMk id="47" creationId="{B11720C5-BA25-DF2E-8453-CCAFC7546763}"/>
          </ac:spMkLst>
        </pc:spChg>
        <pc:spChg chg="add mod">
          <ac:chgData name="Siegbert Rudolph" userId="2af4d44886c067cc" providerId="LiveId" clId="{431DB199-B364-4266-BFAC-2EAC16538C2F}" dt="2022-05-27T13:23:55.204" v="1191" actId="1038"/>
          <ac:spMkLst>
            <pc:docMk/>
            <pc:sldMk cId="2396839247" sldId="272"/>
            <ac:spMk id="48" creationId="{108C9B61-A4C8-1D93-1B4F-EBEB977E6E78}"/>
          </ac:spMkLst>
        </pc:spChg>
        <pc:spChg chg="add mod">
          <ac:chgData name="Siegbert Rudolph" userId="2af4d44886c067cc" providerId="LiveId" clId="{431DB199-B364-4266-BFAC-2EAC16538C2F}" dt="2022-05-27T13:31:14.352" v="1386" actId="1037"/>
          <ac:spMkLst>
            <pc:docMk/>
            <pc:sldMk cId="2396839247" sldId="272"/>
            <ac:spMk id="49" creationId="{1133F4D0-C186-377C-68C0-F70041C8F737}"/>
          </ac:spMkLst>
        </pc:spChg>
        <pc:spChg chg="add mod">
          <ac:chgData name="Siegbert Rudolph" userId="2af4d44886c067cc" providerId="LiveId" clId="{431DB199-B364-4266-BFAC-2EAC16538C2F}" dt="2022-05-27T13:33:35.113" v="1468" actId="1037"/>
          <ac:spMkLst>
            <pc:docMk/>
            <pc:sldMk cId="2396839247" sldId="272"/>
            <ac:spMk id="51" creationId="{1EB9726D-308E-2BB2-E475-0DA354F94A64}"/>
          </ac:spMkLst>
        </pc:spChg>
        <pc:spChg chg="add mod">
          <ac:chgData name="Siegbert Rudolph" userId="2af4d44886c067cc" providerId="LiveId" clId="{431DB199-B364-4266-BFAC-2EAC16538C2F}" dt="2022-05-27T13:33:35.113" v="1468" actId="1037"/>
          <ac:spMkLst>
            <pc:docMk/>
            <pc:sldMk cId="2396839247" sldId="272"/>
            <ac:spMk id="52" creationId="{FD8BBE0F-50B7-580D-B32F-D9ED3837B205}"/>
          </ac:spMkLst>
        </pc:spChg>
        <pc:spChg chg="add mod">
          <ac:chgData name="Siegbert Rudolph" userId="2af4d44886c067cc" providerId="LiveId" clId="{431DB199-B364-4266-BFAC-2EAC16538C2F}" dt="2022-05-27T13:23:55.204" v="1191" actId="1038"/>
          <ac:spMkLst>
            <pc:docMk/>
            <pc:sldMk cId="2396839247" sldId="272"/>
            <ac:spMk id="53" creationId="{F35583CC-FACE-E844-E3A3-6F36F1D6EDC8}"/>
          </ac:spMkLst>
        </pc:spChg>
        <pc:spChg chg="add mod">
          <ac:chgData name="Siegbert Rudolph" userId="2af4d44886c067cc" providerId="LiveId" clId="{431DB199-B364-4266-BFAC-2EAC16538C2F}" dt="2022-05-27T13:23:55.204" v="1191" actId="1038"/>
          <ac:spMkLst>
            <pc:docMk/>
            <pc:sldMk cId="2396839247" sldId="272"/>
            <ac:spMk id="54" creationId="{BE77FBD8-97EF-C49C-2889-6B007ABD7AC8}"/>
          </ac:spMkLst>
        </pc:spChg>
        <pc:spChg chg="add del mod">
          <ac:chgData name="Siegbert Rudolph" userId="2af4d44886c067cc" providerId="LiveId" clId="{431DB199-B364-4266-BFAC-2EAC16538C2F}" dt="2022-05-27T13:15:49.503" v="751"/>
          <ac:spMkLst>
            <pc:docMk/>
            <pc:sldMk cId="2396839247" sldId="272"/>
            <ac:spMk id="55" creationId="{10ADF5F8-BA78-AD16-B780-3FBA19B13046}"/>
          </ac:spMkLst>
        </pc:spChg>
        <pc:spChg chg="add del mod">
          <ac:chgData name="Siegbert Rudolph" userId="2af4d44886c067cc" providerId="LiveId" clId="{431DB199-B364-4266-BFAC-2EAC16538C2F}" dt="2022-05-27T13:18:08.606" v="756" actId="478"/>
          <ac:spMkLst>
            <pc:docMk/>
            <pc:sldMk cId="2396839247" sldId="272"/>
            <ac:spMk id="55" creationId="{E8D33268-7F8F-197F-4E21-A83BD761E582}"/>
          </ac:spMkLst>
        </pc:spChg>
        <pc:spChg chg="add del mod">
          <ac:chgData name="Siegbert Rudolph" userId="2af4d44886c067cc" providerId="LiveId" clId="{431DB199-B364-4266-BFAC-2EAC16538C2F}" dt="2022-05-27T13:15:49.503" v="751"/>
          <ac:spMkLst>
            <pc:docMk/>
            <pc:sldMk cId="2396839247" sldId="272"/>
            <ac:spMk id="56" creationId="{75CAE685-0438-1764-9D08-F44564A1FE9E}"/>
          </ac:spMkLst>
        </pc:spChg>
        <pc:spChg chg="add del mod">
          <ac:chgData name="Siegbert Rudolph" userId="2af4d44886c067cc" providerId="LiveId" clId="{431DB199-B364-4266-BFAC-2EAC16538C2F}" dt="2022-05-27T13:18:08.606" v="756" actId="478"/>
          <ac:spMkLst>
            <pc:docMk/>
            <pc:sldMk cId="2396839247" sldId="272"/>
            <ac:spMk id="56" creationId="{D6698C93-427F-991C-580A-596EE2DB689F}"/>
          </ac:spMkLst>
        </pc:spChg>
        <pc:spChg chg="add del mod">
          <ac:chgData name="Siegbert Rudolph" userId="2af4d44886c067cc" providerId="LiveId" clId="{431DB199-B364-4266-BFAC-2EAC16538C2F}" dt="2022-05-27T13:15:49.503" v="751"/>
          <ac:spMkLst>
            <pc:docMk/>
            <pc:sldMk cId="2396839247" sldId="272"/>
            <ac:spMk id="57" creationId="{60CABABA-C7ED-3B79-AF92-D1E2C6F48198}"/>
          </ac:spMkLst>
        </pc:spChg>
        <pc:spChg chg="add mod">
          <ac:chgData name="Siegbert Rudolph" userId="2af4d44886c067cc" providerId="LiveId" clId="{431DB199-B364-4266-BFAC-2EAC16538C2F}" dt="2022-05-27T13:37:04.908" v="1497" actId="1076"/>
          <ac:spMkLst>
            <pc:docMk/>
            <pc:sldMk cId="2396839247" sldId="272"/>
            <ac:spMk id="57" creationId="{8E2AA98B-50AA-6997-757E-DB9EDD135BD5}"/>
          </ac:spMkLst>
        </pc:spChg>
        <pc:spChg chg="add del mod">
          <ac:chgData name="Siegbert Rudolph" userId="2af4d44886c067cc" providerId="LiveId" clId="{431DB199-B364-4266-BFAC-2EAC16538C2F}" dt="2022-05-27T13:15:49.503" v="751"/>
          <ac:spMkLst>
            <pc:docMk/>
            <pc:sldMk cId="2396839247" sldId="272"/>
            <ac:spMk id="58" creationId="{6EE34160-C2E7-5BC5-B3A3-20E7AFFFFAD6}"/>
          </ac:spMkLst>
        </pc:spChg>
        <pc:spChg chg="add mod">
          <ac:chgData name="Siegbert Rudolph" userId="2af4d44886c067cc" providerId="LiveId" clId="{431DB199-B364-4266-BFAC-2EAC16538C2F}" dt="2022-05-27T13:40:59.484" v="1755" actId="1038"/>
          <ac:spMkLst>
            <pc:docMk/>
            <pc:sldMk cId="2396839247" sldId="272"/>
            <ac:spMk id="58" creationId="{E8E5498B-AE2F-ADC6-BC48-42B8F42049DD}"/>
          </ac:spMkLst>
        </pc:spChg>
        <pc:spChg chg="add mod">
          <ac:chgData name="Siegbert Rudolph" userId="2af4d44886c067cc" providerId="LiveId" clId="{431DB199-B364-4266-BFAC-2EAC16538C2F}" dt="2022-05-27T13:36:53.840" v="1496" actId="1076"/>
          <ac:spMkLst>
            <pc:docMk/>
            <pc:sldMk cId="2396839247" sldId="272"/>
            <ac:spMk id="59" creationId="{2953DD8F-34CC-67B2-47A9-93A8FA3A4789}"/>
          </ac:spMkLst>
        </pc:spChg>
        <pc:spChg chg="add del mod">
          <ac:chgData name="Siegbert Rudolph" userId="2af4d44886c067cc" providerId="LiveId" clId="{431DB199-B364-4266-BFAC-2EAC16538C2F}" dt="2022-05-27T13:15:49.503" v="751"/>
          <ac:spMkLst>
            <pc:docMk/>
            <pc:sldMk cId="2396839247" sldId="272"/>
            <ac:spMk id="60" creationId="{31AF6B99-6AAD-AB7D-F5E6-472A77EC3EFA}"/>
          </ac:spMkLst>
        </pc:spChg>
        <pc:spChg chg="add mod">
          <ac:chgData name="Siegbert Rudolph" userId="2af4d44886c067cc" providerId="LiveId" clId="{431DB199-B364-4266-BFAC-2EAC16538C2F}" dt="2022-05-27T13:38:15.394" v="1560" actId="1038"/>
          <ac:spMkLst>
            <pc:docMk/>
            <pc:sldMk cId="2396839247" sldId="272"/>
            <ac:spMk id="60" creationId="{47C45711-1F85-8885-EF0C-491FBF315641}"/>
          </ac:spMkLst>
        </pc:spChg>
        <pc:spChg chg="add del mod">
          <ac:chgData name="Siegbert Rudolph" userId="2af4d44886c067cc" providerId="LiveId" clId="{431DB199-B364-4266-BFAC-2EAC16538C2F}" dt="2022-05-27T13:15:49.503" v="751"/>
          <ac:spMkLst>
            <pc:docMk/>
            <pc:sldMk cId="2396839247" sldId="272"/>
            <ac:spMk id="61" creationId="{F5B4FD8E-4D7D-AF95-C68D-2B98B42B807A}"/>
          </ac:spMkLst>
        </pc:spChg>
        <pc:spChg chg="add del mod">
          <ac:chgData name="Siegbert Rudolph" userId="2af4d44886c067cc" providerId="LiveId" clId="{431DB199-B364-4266-BFAC-2EAC16538C2F}" dt="2022-05-27T13:15:49.503" v="751"/>
          <ac:spMkLst>
            <pc:docMk/>
            <pc:sldMk cId="2396839247" sldId="272"/>
            <ac:spMk id="62" creationId="{15EAF063-5C76-BD6C-F52C-5A5E86B23C63}"/>
          </ac:spMkLst>
        </pc:spChg>
        <pc:spChg chg="add mod">
          <ac:chgData name="Siegbert Rudolph" userId="2af4d44886c067cc" providerId="LiveId" clId="{431DB199-B364-4266-BFAC-2EAC16538C2F}" dt="2022-05-27T13:40:59.484" v="1755" actId="1038"/>
          <ac:spMkLst>
            <pc:docMk/>
            <pc:sldMk cId="2396839247" sldId="272"/>
            <ac:spMk id="62" creationId="{9C8B50B4-A21B-3E20-44E3-7659749509FE}"/>
          </ac:spMkLst>
        </pc:spChg>
        <pc:spChg chg="add mod">
          <ac:chgData name="Siegbert Rudolph" userId="2af4d44886c067cc" providerId="LiveId" clId="{431DB199-B364-4266-BFAC-2EAC16538C2F}" dt="2022-05-27T13:40:59.484" v="1755" actId="1038"/>
          <ac:spMkLst>
            <pc:docMk/>
            <pc:sldMk cId="2396839247" sldId="272"/>
            <ac:spMk id="63" creationId="{5E656BF6-FBDC-CFBB-9CB6-CFA2A9E167BC}"/>
          </ac:spMkLst>
        </pc:spChg>
        <pc:spChg chg="add del mod">
          <ac:chgData name="Siegbert Rudolph" userId="2af4d44886c067cc" providerId="LiveId" clId="{431DB199-B364-4266-BFAC-2EAC16538C2F}" dt="2022-05-27T13:15:49.503" v="751"/>
          <ac:spMkLst>
            <pc:docMk/>
            <pc:sldMk cId="2396839247" sldId="272"/>
            <ac:spMk id="63" creationId="{BECECCA9-1046-28CA-88E6-177D0F40838A}"/>
          </ac:spMkLst>
        </pc:spChg>
        <pc:spChg chg="add mod">
          <ac:chgData name="Siegbert Rudolph" userId="2af4d44886c067cc" providerId="LiveId" clId="{431DB199-B364-4266-BFAC-2EAC16538C2F}" dt="2022-05-27T13:36:53.840" v="1496" actId="1076"/>
          <ac:spMkLst>
            <pc:docMk/>
            <pc:sldMk cId="2396839247" sldId="272"/>
            <ac:spMk id="64" creationId="{47BA9266-9146-E0F1-DA4E-632DD6E02B31}"/>
          </ac:spMkLst>
        </pc:spChg>
        <pc:spChg chg="add mod">
          <ac:chgData name="Siegbert Rudolph" userId="2af4d44886c067cc" providerId="LiveId" clId="{431DB199-B364-4266-BFAC-2EAC16538C2F}" dt="2022-05-27T13:39:06.087" v="1680" actId="1037"/>
          <ac:spMkLst>
            <pc:docMk/>
            <pc:sldMk cId="2396839247" sldId="272"/>
            <ac:spMk id="65" creationId="{B0AAB35E-4B82-B3AB-A9A5-FA0F37B0A129}"/>
          </ac:spMkLst>
        </pc:spChg>
        <pc:spChg chg="add mod">
          <ac:chgData name="Siegbert Rudolph" userId="2af4d44886c067cc" providerId="LiveId" clId="{431DB199-B364-4266-BFAC-2EAC16538C2F}" dt="2022-05-27T13:28:13.310" v="1278" actId="113"/>
          <ac:spMkLst>
            <pc:docMk/>
            <pc:sldMk cId="2396839247" sldId="272"/>
            <ac:spMk id="66" creationId="{423E07A5-F568-19C3-02FF-1BA14387AECF}"/>
          </ac:spMkLst>
        </pc:spChg>
        <pc:spChg chg="add mod">
          <ac:chgData name="Siegbert Rudolph" userId="2af4d44886c067cc" providerId="LiveId" clId="{431DB199-B364-4266-BFAC-2EAC16538C2F}" dt="2022-05-27T13:25:11.925" v="1209" actId="207"/>
          <ac:spMkLst>
            <pc:docMk/>
            <pc:sldMk cId="2396839247" sldId="272"/>
            <ac:spMk id="67" creationId="{43714485-6B6D-F63B-1A78-39C237657005}"/>
          </ac:spMkLst>
        </pc:spChg>
        <pc:spChg chg="add mod">
          <ac:chgData name="Siegbert Rudolph" userId="2af4d44886c067cc" providerId="LiveId" clId="{431DB199-B364-4266-BFAC-2EAC16538C2F}" dt="2022-05-27T13:35:21.014" v="1486" actId="20577"/>
          <ac:spMkLst>
            <pc:docMk/>
            <pc:sldMk cId="2396839247" sldId="272"/>
            <ac:spMk id="68" creationId="{0AF69D55-37B2-F590-1C92-1FBE8C8F416C}"/>
          </ac:spMkLst>
        </pc:spChg>
        <pc:spChg chg="add mod">
          <ac:chgData name="Siegbert Rudolph" userId="2af4d44886c067cc" providerId="LiveId" clId="{431DB199-B364-4266-BFAC-2EAC16538C2F}" dt="2022-05-27T13:35:14.095" v="1471" actId="1076"/>
          <ac:spMkLst>
            <pc:docMk/>
            <pc:sldMk cId="2396839247" sldId="272"/>
            <ac:spMk id="69" creationId="{42193B7E-E742-CE8D-7915-A01C51A12DAE}"/>
          </ac:spMkLst>
        </pc:spChg>
        <pc:spChg chg="add mod">
          <ac:chgData name="Siegbert Rudolph" userId="2af4d44886c067cc" providerId="LiveId" clId="{431DB199-B364-4266-BFAC-2EAC16538C2F}" dt="2022-05-27T13:42:39.697" v="1797" actId="14100"/>
          <ac:spMkLst>
            <pc:docMk/>
            <pc:sldMk cId="2396839247" sldId="272"/>
            <ac:spMk id="70" creationId="{CE2EBC45-4BA8-5F39-FB30-2BA7BDBC928A}"/>
          </ac:spMkLst>
        </pc:spChg>
        <pc:spChg chg="add mod">
          <ac:chgData name="Siegbert Rudolph" userId="2af4d44886c067cc" providerId="LiveId" clId="{431DB199-B364-4266-BFAC-2EAC16538C2F}" dt="2022-05-27T13:41:58.396" v="1757" actId="1076"/>
          <ac:spMkLst>
            <pc:docMk/>
            <pc:sldMk cId="2396839247" sldId="272"/>
            <ac:spMk id="71" creationId="{2535A507-8774-76E6-8EFC-FC5F8A53E184}"/>
          </ac:spMkLst>
        </pc:spChg>
        <pc:spChg chg="add mod">
          <ac:chgData name="Siegbert Rudolph" userId="2af4d44886c067cc" providerId="LiveId" clId="{431DB199-B364-4266-BFAC-2EAC16538C2F}" dt="2022-05-27T13:44:00.564" v="1808" actId="1076"/>
          <ac:spMkLst>
            <pc:docMk/>
            <pc:sldMk cId="2396839247" sldId="272"/>
            <ac:spMk id="72" creationId="{E390EF97-254B-CE65-49C1-F14AAEBE5BD5}"/>
          </ac:spMkLst>
        </pc:spChg>
        <pc:spChg chg="add mod">
          <ac:chgData name="Siegbert Rudolph" userId="2af4d44886c067cc" providerId="LiveId" clId="{431DB199-B364-4266-BFAC-2EAC16538C2F}" dt="2022-05-27T13:48:17.813" v="2118" actId="1038"/>
          <ac:spMkLst>
            <pc:docMk/>
            <pc:sldMk cId="2396839247" sldId="272"/>
            <ac:spMk id="73" creationId="{F9DB8287-0D6A-A77D-D931-15A0556B31ED}"/>
          </ac:spMkLst>
        </pc:spChg>
        <pc:spChg chg="add mod">
          <ac:chgData name="Siegbert Rudolph" userId="2af4d44886c067cc" providerId="LiveId" clId="{431DB199-B364-4266-BFAC-2EAC16538C2F}" dt="2022-05-27T13:44:00.564" v="1808" actId="1076"/>
          <ac:spMkLst>
            <pc:docMk/>
            <pc:sldMk cId="2396839247" sldId="272"/>
            <ac:spMk id="74" creationId="{860BAB92-377C-9150-FB39-4299EAF1EE7A}"/>
          </ac:spMkLst>
        </pc:spChg>
        <pc:spChg chg="add mod">
          <ac:chgData name="Siegbert Rudolph" userId="2af4d44886c067cc" providerId="LiveId" clId="{431DB199-B364-4266-BFAC-2EAC16538C2F}" dt="2022-05-27T13:46:48.831" v="2034" actId="1037"/>
          <ac:spMkLst>
            <pc:docMk/>
            <pc:sldMk cId="2396839247" sldId="272"/>
            <ac:spMk id="75" creationId="{D411EF8B-DC4C-A723-52B3-4780782277EE}"/>
          </ac:spMkLst>
        </pc:spChg>
        <pc:spChg chg="add mod">
          <ac:chgData name="Siegbert Rudolph" userId="2af4d44886c067cc" providerId="LiveId" clId="{431DB199-B364-4266-BFAC-2EAC16538C2F}" dt="2022-05-27T13:48:17.813" v="2118" actId="1038"/>
          <ac:spMkLst>
            <pc:docMk/>
            <pc:sldMk cId="2396839247" sldId="272"/>
            <ac:spMk id="77" creationId="{19AB1288-4DF6-A49C-02F6-BE91DE09F71B}"/>
          </ac:spMkLst>
        </pc:spChg>
        <pc:spChg chg="add mod">
          <ac:chgData name="Siegbert Rudolph" userId="2af4d44886c067cc" providerId="LiveId" clId="{431DB199-B364-4266-BFAC-2EAC16538C2F}" dt="2022-05-27T13:48:17.813" v="2118" actId="1038"/>
          <ac:spMkLst>
            <pc:docMk/>
            <pc:sldMk cId="2396839247" sldId="272"/>
            <ac:spMk id="78" creationId="{6B6E8143-3497-EFC4-7C5A-5A470D533747}"/>
          </ac:spMkLst>
        </pc:spChg>
        <pc:spChg chg="add mod">
          <ac:chgData name="Siegbert Rudolph" userId="2af4d44886c067cc" providerId="LiveId" clId="{431DB199-B364-4266-BFAC-2EAC16538C2F}" dt="2022-05-27T13:44:00.564" v="1808" actId="1076"/>
          <ac:spMkLst>
            <pc:docMk/>
            <pc:sldMk cId="2396839247" sldId="272"/>
            <ac:spMk id="79" creationId="{E21EA8D9-EDF2-721C-91B0-E3829C0544DA}"/>
          </ac:spMkLst>
        </pc:spChg>
        <pc:spChg chg="add mod">
          <ac:chgData name="Siegbert Rudolph" userId="2af4d44886c067cc" providerId="LiveId" clId="{431DB199-B364-4266-BFAC-2EAC16538C2F}" dt="2022-05-27T13:47:14.603" v="2035" actId="20577"/>
          <ac:spMkLst>
            <pc:docMk/>
            <pc:sldMk cId="2396839247" sldId="272"/>
            <ac:spMk id="80" creationId="{B668D240-F64D-BF37-8C95-F8062698BFB6}"/>
          </ac:spMkLst>
        </pc:spChg>
        <pc:spChg chg="add del mod">
          <ac:chgData name="Siegbert Rudolph" userId="2af4d44886c067cc" providerId="LiveId" clId="{431DB199-B364-4266-BFAC-2EAC16538C2F}" dt="2022-05-27T13:45:58.806" v="2004" actId="478"/>
          <ac:spMkLst>
            <pc:docMk/>
            <pc:sldMk cId="2396839247" sldId="272"/>
            <ac:spMk id="81" creationId="{8E2CFB5C-C281-705A-15F9-092145376E34}"/>
          </ac:spMkLst>
        </pc:spChg>
        <pc:spChg chg="add del mod">
          <ac:chgData name="Siegbert Rudolph" userId="2af4d44886c067cc" providerId="LiveId" clId="{431DB199-B364-4266-BFAC-2EAC16538C2F}" dt="2022-05-27T13:45:58.806" v="2004" actId="478"/>
          <ac:spMkLst>
            <pc:docMk/>
            <pc:sldMk cId="2396839247" sldId="272"/>
            <ac:spMk id="82" creationId="{57AB509D-BB0B-B2A2-064A-E847349A1F5C}"/>
          </ac:spMkLst>
        </pc:spChg>
        <pc:spChg chg="add mod">
          <ac:chgData name="Siegbert Rudolph" userId="2af4d44886c067cc" providerId="LiveId" clId="{431DB199-B364-4266-BFAC-2EAC16538C2F}" dt="2022-05-27T13:59:07.960" v="2531" actId="20577"/>
          <ac:spMkLst>
            <pc:docMk/>
            <pc:sldMk cId="2396839247" sldId="272"/>
            <ac:spMk id="83" creationId="{44D65330-D6EC-FE12-DC77-32CFAF7CCFC3}"/>
          </ac:spMkLst>
        </pc:spChg>
        <pc:spChg chg="add mod">
          <ac:chgData name="Siegbert Rudolph" userId="2af4d44886c067cc" providerId="LiveId" clId="{431DB199-B364-4266-BFAC-2EAC16538C2F}" dt="2022-05-27T13:48:44.066" v="2120" actId="1076"/>
          <ac:spMkLst>
            <pc:docMk/>
            <pc:sldMk cId="2396839247" sldId="272"/>
            <ac:spMk id="84" creationId="{06F5AFFF-AF13-2EF4-2C95-1D812E1B30AB}"/>
          </ac:spMkLst>
        </pc:spChg>
        <pc:spChg chg="add mod">
          <ac:chgData name="Siegbert Rudolph" userId="2af4d44886c067cc" providerId="LiveId" clId="{431DB199-B364-4266-BFAC-2EAC16538C2F}" dt="2022-05-27T13:50:14.062" v="2131" actId="1076"/>
          <ac:spMkLst>
            <pc:docMk/>
            <pc:sldMk cId="2396839247" sldId="272"/>
            <ac:spMk id="85" creationId="{13891F27-D0FC-E577-1403-774860323A68}"/>
          </ac:spMkLst>
        </pc:spChg>
        <pc:spChg chg="add del mod">
          <ac:chgData name="Siegbert Rudolph" userId="2af4d44886c067cc" providerId="LiveId" clId="{431DB199-B364-4266-BFAC-2EAC16538C2F}" dt="2022-05-27T13:50:29.690" v="2133" actId="478"/>
          <ac:spMkLst>
            <pc:docMk/>
            <pc:sldMk cId="2396839247" sldId="272"/>
            <ac:spMk id="86" creationId="{DFEA4C64-D53C-5620-782F-A98C72C7A250}"/>
          </ac:spMkLst>
        </pc:spChg>
        <pc:spChg chg="add mod">
          <ac:chgData name="Siegbert Rudolph" userId="2af4d44886c067cc" providerId="LiveId" clId="{431DB199-B364-4266-BFAC-2EAC16538C2F}" dt="2022-05-27T13:52:18.175" v="2226" actId="1038"/>
          <ac:spMkLst>
            <pc:docMk/>
            <pc:sldMk cId="2396839247" sldId="272"/>
            <ac:spMk id="87" creationId="{7F770C4C-956D-C013-A59C-CEA9CF278873}"/>
          </ac:spMkLst>
        </pc:spChg>
        <pc:spChg chg="add mod">
          <ac:chgData name="Siegbert Rudolph" userId="2af4d44886c067cc" providerId="LiveId" clId="{431DB199-B364-4266-BFAC-2EAC16538C2F}" dt="2022-05-27T13:51:41.456" v="2153" actId="1038"/>
          <ac:spMkLst>
            <pc:docMk/>
            <pc:sldMk cId="2396839247" sldId="272"/>
            <ac:spMk id="88" creationId="{C31BFA24-7E67-CE01-334F-5E08A196D83D}"/>
          </ac:spMkLst>
        </pc:spChg>
        <pc:spChg chg="add del mod">
          <ac:chgData name="Siegbert Rudolph" userId="2af4d44886c067cc" providerId="LiveId" clId="{431DB199-B364-4266-BFAC-2EAC16538C2F}" dt="2022-05-27T13:50:29.690" v="2133" actId="478"/>
          <ac:spMkLst>
            <pc:docMk/>
            <pc:sldMk cId="2396839247" sldId="272"/>
            <ac:spMk id="90" creationId="{51D5F5C1-FA34-1E99-22DF-23ADFB4EF3A1}"/>
          </ac:spMkLst>
        </pc:spChg>
        <pc:spChg chg="add del mod">
          <ac:chgData name="Siegbert Rudolph" userId="2af4d44886c067cc" providerId="LiveId" clId="{431DB199-B364-4266-BFAC-2EAC16538C2F}" dt="2022-05-27T13:50:29.690" v="2133" actId="478"/>
          <ac:spMkLst>
            <pc:docMk/>
            <pc:sldMk cId="2396839247" sldId="272"/>
            <ac:spMk id="91" creationId="{48F27C94-F8D2-1DEE-B2C8-CD87F2648362}"/>
          </ac:spMkLst>
        </pc:spChg>
        <pc:spChg chg="add mod">
          <ac:chgData name="Siegbert Rudolph" userId="2af4d44886c067cc" providerId="LiveId" clId="{431DB199-B364-4266-BFAC-2EAC16538C2F}" dt="2022-05-27T13:55:34.504" v="2373" actId="1037"/>
          <ac:spMkLst>
            <pc:docMk/>
            <pc:sldMk cId="2396839247" sldId="272"/>
            <ac:spMk id="92" creationId="{7B77CE3E-9242-A6DE-0EC1-BF060F6A392D}"/>
          </ac:spMkLst>
        </pc:spChg>
        <pc:spChg chg="add mod">
          <ac:chgData name="Siegbert Rudolph" userId="2af4d44886c067cc" providerId="LiveId" clId="{431DB199-B364-4266-BFAC-2EAC16538C2F}" dt="2022-05-27T13:55:31.318" v="2372" actId="1038"/>
          <ac:spMkLst>
            <pc:docMk/>
            <pc:sldMk cId="2396839247" sldId="272"/>
            <ac:spMk id="93" creationId="{D3B6895A-4A94-8851-253C-5E5F099C189F}"/>
          </ac:spMkLst>
        </pc:spChg>
        <pc:spChg chg="add del mod">
          <ac:chgData name="Siegbert Rudolph" userId="2af4d44886c067cc" providerId="LiveId" clId="{431DB199-B364-4266-BFAC-2EAC16538C2F}" dt="2022-05-27T13:50:18.841" v="2132" actId="478"/>
          <ac:spMkLst>
            <pc:docMk/>
            <pc:sldMk cId="2396839247" sldId="272"/>
            <ac:spMk id="94" creationId="{5B4DCF63-3510-79BA-C87E-37F452333ADB}"/>
          </ac:spMkLst>
        </pc:spChg>
        <pc:spChg chg="add del mod">
          <ac:chgData name="Siegbert Rudolph" userId="2af4d44886c067cc" providerId="LiveId" clId="{431DB199-B364-4266-BFAC-2EAC16538C2F}" dt="2022-05-27T13:50:18.841" v="2132" actId="478"/>
          <ac:spMkLst>
            <pc:docMk/>
            <pc:sldMk cId="2396839247" sldId="272"/>
            <ac:spMk id="95" creationId="{8DCB14B8-433A-45B9-EEE3-0B9BDFE85212}"/>
          </ac:spMkLst>
        </pc:spChg>
        <pc:spChg chg="add mod">
          <ac:chgData name="Siegbert Rudolph" userId="2af4d44886c067cc" providerId="LiveId" clId="{431DB199-B364-4266-BFAC-2EAC16538C2F}" dt="2022-05-27T13:56:55.197" v="2490" actId="1035"/>
          <ac:spMkLst>
            <pc:docMk/>
            <pc:sldMk cId="2396839247" sldId="272"/>
            <ac:spMk id="96" creationId="{6DEEFF54-E99F-CB6E-3875-EBFA8484DFEA}"/>
          </ac:spMkLst>
        </pc:spChg>
        <pc:spChg chg="add mod">
          <ac:chgData name="Siegbert Rudolph" userId="2af4d44886c067cc" providerId="LiveId" clId="{431DB199-B364-4266-BFAC-2EAC16538C2F}" dt="2022-05-27T13:56:55.197" v="2490" actId="1035"/>
          <ac:spMkLst>
            <pc:docMk/>
            <pc:sldMk cId="2396839247" sldId="272"/>
            <ac:spMk id="97" creationId="{7C77DF7D-3DBD-0E91-5A19-9EDD8D4297C0}"/>
          </ac:spMkLst>
        </pc:spChg>
        <pc:spChg chg="add mod">
          <ac:chgData name="Siegbert Rudolph" userId="2af4d44886c067cc" providerId="LiveId" clId="{431DB199-B364-4266-BFAC-2EAC16538C2F}" dt="2022-05-27T13:56:55.197" v="2490" actId="1035"/>
          <ac:spMkLst>
            <pc:docMk/>
            <pc:sldMk cId="2396839247" sldId="272"/>
            <ac:spMk id="98" creationId="{245CE4B8-DAC5-060F-C73A-5D88710C9B44}"/>
          </ac:spMkLst>
        </pc:spChg>
        <pc:spChg chg="add mod">
          <ac:chgData name="Siegbert Rudolph" userId="2af4d44886c067cc" providerId="LiveId" clId="{431DB199-B364-4266-BFAC-2EAC16538C2F}" dt="2022-05-27T13:57:45.660" v="2506" actId="20577"/>
          <ac:spMkLst>
            <pc:docMk/>
            <pc:sldMk cId="2396839247" sldId="272"/>
            <ac:spMk id="99" creationId="{0744AF68-087E-4AE0-13CA-9FFA9A0F22ED}"/>
          </ac:spMkLst>
        </pc:spChg>
        <pc:spChg chg="add mod">
          <ac:chgData name="Siegbert Rudolph" userId="2af4d44886c067cc" providerId="LiveId" clId="{431DB199-B364-4266-BFAC-2EAC16538C2F}" dt="2022-05-27T13:57:34.153" v="2492" actId="1076"/>
          <ac:spMkLst>
            <pc:docMk/>
            <pc:sldMk cId="2396839247" sldId="272"/>
            <ac:spMk id="100" creationId="{6D8EDDA2-153D-73FE-DFBF-14D59F5B4041}"/>
          </ac:spMkLst>
        </pc:spChg>
        <pc:spChg chg="add mod">
          <ac:chgData name="Siegbert Rudolph" userId="2af4d44886c067cc" providerId="LiveId" clId="{431DB199-B364-4266-BFAC-2EAC16538C2F}" dt="2022-05-27T13:59:38.596" v="2533" actId="1076"/>
          <ac:spMkLst>
            <pc:docMk/>
            <pc:sldMk cId="2396839247" sldId="272"/>
            <ac:spMk id="101" creationId="{0B02884C-2AEC-A673-68BB-2B307E80B0F9}"/>
          </ac:spMkLst>
        </pc:spChg>
        <pc:spChg chg="add mod">
          <ac:chgData name="Siegbert Rudolph" userId="2af4d44886c067cc" providerId="LiveId" clId="{431DB199-B364-4266-BFAC-2EAC16538C2F}" dt="2022-05-27T14:07:45.840" v="3164" actId="554"/>
          <ac:spMkLst>
            <pc:docMk/>
            <pc:sldMk cId="2396839247" sldId="272"/>
            <ac:spMk id="102" creationId="{61E02328-DC14-0B88-91A2-902154E05201}"/>
          </ac:spMkLst>
        </pc:spChg>
        <pc:spChg chg="add mod">
          <ac:chgData name="Siegbert Rudolph" userId="2af4d44886c067cc" providerId="LiveId" clId="{431DB199-B364-4266-BFAC-2EAC16538C2F}" dt="2022-05-27T14:00:48.827" v="2633" actId="1038"/>
          <ac:spMkLst>
            <pc:docMk/>
            <pc:sldMk cId="2396839247" sldId="272"/>
            <ac:spMk id="103" creationId="{DFED04C5-7F2A-9430-E405-E96B4B8A150F}"/>
          </ac:spMkLst>
        </pc:spChg>
        <pc:spChg chg="add mod">
          <ac:chgData name="Siegbert Rudolph" userId="2af4d44886c067cc" providerId="LiveId" clId="{431DB199-B364-4266-BFAC-2EAC16538C2F}" dt="2022-05-27T14:07:34.260" v="3163" actId="554"/>
          <ac:spMkLst>
            <pc:docMk/>
            <pc:sldMk cId="2396839247" sldId="272"/>
            <ac:spMk id="105" creationId="{D00C830A-57CB-E5BA-A0DF-1D9978479EF8}"/>
          </ac:spMkLst>
        </pc:spChg>
        <pc:spChg chg="add mod">
          <ac:chgData name="Siegbert Rudolph" userId="2af4d44886c067cc" providerId="LiveId" clId="{431DB199-B364-4266-BFAC-2EAC16538C2F}" dt="2022-05-27T14:07:34.260" v="3163" actId="554"/>
          <ac:spMkLst>
            <pc:docMk/>
            <pc:sldMk cId="2396839247" sldId="272"/>
            <ac:spMk id="106" creationId="{80B55A66-9EC9-5B44-E0E8-603EC24B24D7}"/>
          </ac:spMkLst>
        </pc:spChg>
        <pc:spChg chg="add mod">
          <ac:chgData name="Siegbert Rudolph" userId="2af4d44886c067cc" providerId="LiveId" clId="{431DB199-B364-4266-BFAC-2EAC16538C2F}" dt="2022-05-27T14:03:51.285" v="3114" actId="1037"/>
          <ac:spMkLst>
            <pc:docMk/>
            <pc:sldMk cId="2396839247" sldId="272"/>
            <ac:spMk id="107" creationId="{17AB2A83-F741-21EA-F30D-801680D94BE0}"/>
          </ac:spMkLst>
        </pc:spChg>
        <pc:spChg chg="add mod">
          <ac:chgData name="Siegbert Rudolph" userId="2af4d44886c067cc" providerId="LiveId" clId="{431DB199-B364-4266-BFAC-2EAC16538C2F}" dt="2022-05-27T14:07:45.840" v="3164" actId="554"/>
          <ac:spMkLst>
            <pc:docMk/>
            <pc:sldMk cId="2396839247" sldId="272"/>
            <ac:spMk id="108" creationId="{F059F5A3-2F68-0307-2618-2DF9208F14A3}"/>
          </ac:spMkLst>
        </pc:spChg>
        <pc:spChg chg="add mod">
          <ac:chgData name="Siegbert Rudolph" userId="2af4d44886c067cc" providerId="LiveId" clId="{431DB199-B364-4266-BFAC-2EAC16538C2F}" dt="2022-05-27T14:07:34.260" v="3163" actId="554"/>
          <ac:spMkLst>
            <pc:docMk/>
            <pc:sldMk cId="2396839247" sldId="272"/>
            <ac:spMk id="109" creationId="{5A3A7882-185C-C391-9ECA-1C7F5226B5D5}"/>
          </ac:spMkLst>
        </pc:spChg>
        <pc:spChg chg="add del mod">
          <ac:chgData name="Siegbert Rudolph" userId="2af4d44886c067cc" providerId="LiveId" clId="{431DB199-B364-4266-BFAC-2EAC16538C2F}" dt="2022-05-27T14:00:10.133" v="2534" actId="478"/>
          <ac:spMkLst>
            <pc:docMk/>
            <pc:sldMk cId="2396839247" sldId="272"/>
            <ac:spMk id="110" creationId="{6C0340B1-74DC-BD94-83D5-20F06D600438}"/>
          </ac:spMkLst>
        </pc:spChg>
        <pc:spChg chg="add del mod">
          <ac:chgData name="Siegbert Rudolph" userId="2af4d44886c067cc" providerId="LiveId" clId="{431DB199-B364-4266-BFAC-2EAC16538C2F}" dt="2022-05-27T14:00:10.133" v="2534" actId="478"/>
          <ac:spMkLst>
            <pc:docMk/>
            <pc:sldMk cId="2396839247" sldId="272"/>
            <ac:spMk id="111" creationId="{9677FF3C-D008-9A3F-0738-1A17B63CC2E1}"/>
          </ac:spMkLst>
        </pc:spChg>
        <pc:spChg chg="add mod">
          <ac:chgData name="Siegbert Rudolph" userId="2af4d44886c067cc" providerId="LiveId" clId="{431DB199-B364-4266-BFAC-2EAC16538C2F}" dt="2022-05-27T14:05:35.010" v="3147" actId="20577"/>
          <ac:spMkLst>
            <pc:docMk/>
            <pc:sldMk cId="2396839247" sldId="272"/>
            <ac:spMk id="112" creationId="{6F4B5F21-CBCF-6CD8-D1FF-8AB10E6C5A0E}"/>
          </ac:spMkLst>
        </pc:spChg>
        <pc:spChg chg="add del mod">
          <ac:chgData name="Siegbert Rudolph" userId="2af4d44886c067cc" providerId="LiveId" clId="{431DB199-B364-4266-BFAC-2EAC16538C2F}" dt="2022-05-27T14:05:40.572" v="3148" actId="478"/>
          <ac:spMkLst>
            <pc:docMk/>
            <pc:sldMk cId="2396839247" sldId="272"/>
            <ac:spMk id="113" creationId="{4A2D3DF3-8450-5347-BC36-3B8832D66E4E}"/>
          </ac:spMkLst>
        </pc:spChg>
        <pc:picChg chg="add mod">
          <ac:chgData name="Siegbert Rudolph" userId="2af4d44886c067cc" providerId="LiveId" clId="{431DB199-B364-4266-BFAC-2EAC16538C2F}" dt="2022-05-27T14:13:12.261" v="3211" actId="207"/>
          <ac:picMkLst>
            <pc:docMk/>
            <pc:sldMk cId="2396839247" sldId="272"/>
            <ac:picMk id="11" creationId="{CCF23A45-8930-769A-D115-5CE26608C7B3}"/>
          </ac:picMkLst>
        </pc:picChg>
        <pc:picChg chg="add del mod">
          <ac:chgData name="Siegbert Rudolph" userId="2af4d44886c067cc" providerId="LiveId" clId="{431DB199-B364-4266-BFAC-2EAC16538C2F}" dt="2022-05-27T13:18:08.606" v="756" actId="478"/>
          <ac:picMkLst>
            <pc:docMk/>
            <pc:sldMk cId="2396839247" sldId="272"/>
            <ac:picMk id="37" creationId="{E102C26A-94F6-0BD9-8948-E1A81FA9A276}"/>
          </ac:picMkLst>
        </pc:picChg>
        <pc:picChg chg="add mod">
          <ac:chgData name="Siegbert Rudolph" userId="2af4d44886c067cc" providerId="LiveId" clId="{431DB199-B364-4266-BFAC-2EAC16538C2F}" dt="2022-05-27T13:05:52.868" v="589" actId="1035"/>
          <ac:picMkLst>
            <pc:docMk/>
            <pc:sldMk cId="2396839247" sldId="272"/>
            <ac:picMk id="41" creationId="{C6794432-96AD-A46B-D5A3-08210CBBC7D2}"/>
          </ac:picMkLst>
        </pc:picChg>
        <pc:picChg chg="add mod">
          <ac:chgData name="Siegbert Rudolph" userId="2af4d44886c067cc" providerId="LiveId" clId="{431DB199-B364-4266-BFAC-2EAC16538C2F}" dt="2022-05-27T13:23:55.204" v="1191" actId="1038"/>
          <ac:picMkLst>
            <pc:docMk/>
            <pc:sldMk cId="2396839247" sldId="272"/>
            <ac:picMk id="50" creationId="{3E8894E9-8DBE-2D3D-2841-C589CF92F1A6}"/>
          </ac:picMkLst>
        </pc:picChg>
        <pc:picChg chg="add del mod">
          <ac:chgData name="Siegbert Rudolph" userId="2af4d44886c067cc" providerId="LiveId" clId="{431DB199-B364-4266-BFAC-2EAC16538C2F}" dt="2022-05-27T13:15:49.503" v="751"/>
          <ac:picMkLst>
            <pc:docMk/>
            <pc:sldMk cId="2396839247" sldId="272"/>
            <ac:picMk id="59" creationId="{F1264E4C-B131-29B1-E994-7C0DCCF94395}"/>
          </ac:picMkLst>
        </pc:picChg>
        <pc:picChg chg="add mod">
          <ac:chgData name="Siegbert Rudolph" userId="2af4d44886c067cc" providerId="LiveId" clId="{431DB199-B364-4266-BFAC-2EAC16538C2F}" dt="2022-05-27T13:36:53.840" v="1496" actId="1076"/>
          <ac:picMkLst>
            <pc:docMk/>
            <pc:sldMk cId="2396839247" sldId="272"/>
            <ac:picMk id="61" creationId="{257151C2-A2D5-1E87-FD66-3A9500D9CD6A}"/>
          </ac:picMkLst>
        </pc:picChg>
        <pc:picChg chg="add mod">
          <ac:chgData name="Siegbert Rudolph" userId="2af4d44886c067cc" providerId="LiveId" clId="{431DB199-B364-4266-BFAC-2EAC16538C2F}" dt="2022-05-27T13:44:00.564" v="1808" actId="1076"/>
          <ac:picMkLst>
            <pc:docMk/>
            <pc:sldMk cId="2396839247" sldId="272"/>
            <ac:picMk id="76" creationId="{054D4D04-82DF-129C-054A-E99DA1144AED}"/>
          </ac:picMkLst>
        </pc:picChg>
        <pc:picChg chg="add mod">
          <ac:chgData name="Siegbert Rudolph" userId="2af4d44886c067cc" providerId="LiveId" clId="{431DB199-B364-4266-BFAC-2EAC16538C2F}" dt="2022-05-27T13:50:14.062" v="2131" actId="1076"/>
          <ac:picMkLst>
            <pc:docMk/>
            <pc:sldMk cId="2396839247" sldId="272"/>
            <ac:picMk id="89" creationId="{D4E2A662-3A4D-46F1-A282-EAC82C54C902}"/>
          </ac:picMkLst>
        </pc:picChg>
        <pc:picChg chg="add mod">
          <ac:chgData name="Siegbert Rudolph" userId="2af4d44886c067cc" providerId="LiveId" clId="{431DB199-B364-4266-BFAC-2EAC16538C2F}" dt="2022-05-27T13:59:38.596" v="2533" actId="1076"/>
          <ac:picMkLst>
            <pc:docMk/>
            <pc:sldMk cId="2396839247" sldId="272"/>
            <ac:picMk id="104" creationId="{94C5F427-5B40-6B64-0CBA-33F954866746}"/>
          </ac:picMkLst>
        </pc:picChg>
        <pc:cxnChg chg="mod">
          <ac:chgData name="Siegbert Rudolph" userId="2af4d44886c067cc" providerId="LiveId" clId="{431DB199-B364-4266-BFAC-2EAC16538C2F}" dt="2022-05-27T13:05:44.520" v="580" actId="1035"/>
          <ac:cxnSpMkLst>
            <pc:docMk/>
            <pc:sldMk cId="2396839247" sldId="272"/>
            <ac:cxnSpMk id="9" creationId="{D495B616-74C1-4407-91A0-747BFB3F67E8}"/>
          </ac:cxnSpMkLst>
        </pc:cxnChg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185532579" sldId="273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201411931" sldId="274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1901867075" sldId="275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1544213798" sldId="276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4052211650" sldId="277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4051993134" sldId="278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915413291" sldId="279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255859179" sldId="280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636453072" sldId="281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754099932" sldId="282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475235217" sldId="283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646930458" sldId="284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958425411" sldId="285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874854592" sldId="286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055612800" sldId="287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586927126" sldId="288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810152147" sldId="289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1435490548" sldId="290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768513747" sldId="291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980244564" sldId="292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606507039" sldId="293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148192860" sldId="294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619462460" sldId="296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115990539" sldId="297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953622842" sldId="298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197337642" sldId="299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1384303419" sldId="300"/>
        </pc:sldMkLst>
      </pc:sldChg>
      <pc:sldChg chg="modSp">
        <pc:chgData name="Siegbert Rudolph" userId="2af4d44886c067cc" providerId="LiveId" clId="{431DB199-B364-4266-BFAC-2EAC16538C2F}" dt="2022-05-28T07:28:47.262" v="8127" actId="20577"/>
        <pc:sldMkLst>
          <pc:docMk/>
          <pc:sldMk cId="4172240710" sldId="302"/>
        </pc:sldMkLst>
        <pc:spChg chg="mod">
          <ac:chgData name="Siegbert Rudolph" userId="2af4d44886c067cc" providerId="LiveId" clId="{431DB199-B364-4266-BFAC-2EAC16538C2F}" dt="2022-05-28T07:28:47.262" v="8127" actId="20577"/>
          <ac:spMkLst>
            <pc:docMk/>
            <pc:sldMk cId="4172240710" sldId="302"/>
            <ac:spMk id="42" creationId="{F09CA7E8-B53A-445A-AD18-C77270FFFA2A}"/>
          </ac:spMkLst>
        </pc:spChg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3244104396" sldId="304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22117667" sldId="306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261935336" sldId="307"/>
        </pc:sldMkLst>
      </pc:sldChg>
      <pc:sldChg chg="del">
        <pc:chgData name="Siegbert Rudolph" userId="2af4d44886c067cc" providerId="LiveId" clId="{431DB199-B364-4266-BFAC-2EAC16538C2F}" dt="2022-05-27T14:08:10.518" v="3166" actId="47"/>
        <pc:sldMkLst>
          <pc:docMk/>
          <pc:sldMk cId="1409952515" sldId="308"/>
        </pc:sldMkLst>
      </pc:sldChg>
      <pc:sldChg chg="del">
        <pc:chgData name="Siegbert Rudolph" userId="2af4d44886c067cc" providerId="LiveId" clId="{431DB199-B364-4266-BFAC-2EAC16538C2F}" dt="2022-05-27T14:08:10.518" v="3166" actId="47"/>
        <pc:sldMkLst>
          <pc:docMk/>
          <pc:sldMk cId="359376592" sldId="309"/>
        </pc:sldMkLst>
      </pc:sldChg>
      <pc:sldChg chg="del">
        <pc:chgData name="Siegbert Rudolph" userId="2af4d44886c067cc" providerId="LiveId" clId="{431DB199-B364-4266-BFAC-2EAC16538C2F}" dt="2022-05-27T14:08:10.518" v="3166" actId="47"/>
        <pc:sldMkLst>
          <pc:docMk/>
          <pc:sldMk cId="25140063" sldId="310"/>
        </pc:sldMkLst>
      </pc:sldChg>
      <pc:sldChg chg="del">
        <pc:chgData name="Siegbert Rudolph" userId="2af4d44886c067cc" providerId="LiveId" clId="{431DB199-B364-4266-BFAC-2EAC16538C2F}" dt="2022-05-27T14:08:10.518" v="3166" actId="47"/>
        <pc:sldMkLst>
          <pc:docMk/>
          <pc:sldMk cId="1778706396" sldId="311"/>
        </pc:sldMkLst>
      </pc:sldChg>
      <pc:sldChg chg="del">
        <pc:chgData name="Siegbert Rudolph" userId="2af4d44886c067cc" providerId="LiveId" clId="{431DB199-B364-4266-BFAC-2EAC16538C2F}" dt="2022-05-27T14:08:10.518" v="3166" actId="47"/>
        <pc:sldMkLst>
          <pc:docMk/>
          <pc:sldMk cId="994030923" sldId="312"/>
        </pc:sldMkLst>
      </pc:sldChg>
      <pc:sldChg chg="del">
        <pc:chgData name="Siegbert Rudolph" userId="2af4d44886c067cc" providerId="LiveId" clId="{431DB199-B364-4266-BFAC-2EAC16538C2F}" dt="2022-05-27T14:08:10.518" v="3166" actId="47"/>
        <pc:sldMkLst>
          <pc:docMk/>
          <pc:sldMk cId="4204709145" sldId="313"/>
        </pc:sldMkLst>
      </pc:sldChg>
      <pc:sldChg chg="del">
        <pc:chgData name="Siegbert Rudolph" userId="2af4d44886c067cc" providerId="LiveId" clId="{431DB199-B364-4266-BFAC-2EAC16538C2F}" dt="2022-05-27T14:08:10.518" v="3166" actId="47"/>
        <pc:sldMkLst>
          <pc:docMk/>
          <pc:sldMk cId="855258613" sldId="314"/>
        </pc:sldMkLst>
      </pc:sldChg>
      <pc:sldChg chg="del">
        <pc:chgData name="Siegbert Rudolph" userId="2af4d44886c067cc" providerId="LiveId" clId="{431DB199-B364-4266-BFAC-2EAC16538C2F}" dt="2022-05-27T14:08:15.868" v="3167" actId="47"/>
        <pc:sldMkLst>
          <pc:docMk/>
          <pc:sldMk cId="1880625574" sldId="315"/>
        </pc:sldMkLst>
      </pc:sldChg>
      <pc:sldChg chg="del">
        <pc:chgData name="Siegbert Rudolph" userId="2af4d44886c067cc" providerId="LiveId" clId="{431DB199-B364-4266-BFAC-2EAC16538C2F}" dt="2022-05-27T14:08:01.854" v="3165" actId="47"/>
        <pc:sldMkLst>
          <pc:docMk/>
          <pc:sldMk cId="2113045116" sldId="335"/>
        </pc:sldMkLst>
      </pc:sldChg>
      <pc:sldChg chg="del">
        <pc:chgData name="Siegbert Rudolph" userId="2af4d44886c067cc" providerId="LiveId" clId="{431DB199-B364-4266-BFAC-2EAC16538C2F}" dt="2022-05-27T14:08:15.868" v="3167" actId="47"/>
        <pc:sldMkLst>
          <pc:docMk/>
          <pc:sldMk cId="2705109635" sldId="336"/>
        </pc:sldMkLst>
      </pc:sldChg>
      <pc:sldChg chg="addSp delSp modSp add mod ord delAnim">
        <pc:chgData name="Siegbert Rudolph" userId="2af4d44886c067cc" providerId="LiveId" clId="{431DB199-B364-4266-BFAC-2EAC16538C2F}" dt="2022-05-27T14:08:18.393" v="3169"/>
        <pc:sldMkLst>
          <pc:docMk/>
          <pc:sldMk cId="1147858622" sldId="337"/>
        </pc:sldMkLst>
        <pc:spChg chg="del">
          <ac:chgData name="Siegbert Rudolph" userId="2af4d44886c067cc" providerId="LiveId" clId="{431DB199-B364-4266-BFAC-2EAC16538C2F}" dt="2022-05-27T12:52:01.476" v="294" actId="478"/>
          <ac:spMkLst>
            <pc:docMk/>
            <pc:sldMk cId="1147858622" sldId="337"/>
            <ac:spMk id="11" creationId="{07719E16-94FB-43EC-BAE5-4579B0E43E78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19" creationId="{4C32F2E6-E530-40E5-B54B-B4A1F84013AB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20" creationId="{D1AEDFF1-6001-4A04-BFE1-FEB80FB42EF9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23" creationId="{4ACA1433-F286-41FB-8316-18E97F12A734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25" creationId="{421655DF-855B-4812-A61F-4DD6E604CF0C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26" creationId="{4A713722-44F1-4A2F-98E6-FC2B21C603E3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27" creationId="{AF13B714-9719-4277-8040-C782701FB0B9}"/>
          </ac:spMkLst>
        </pc:spChg>
        <pc:spChg chg="mod">
          <ac:chgData name="Siegbert Rudolph" userId="2af4d44886c067cc" providerId="LiveId" clId="{431DB199-B364-4266-BFAC-2EAC16538C2F}" dt="2022-05-27T12:52:13.435" v="296" actId="1582"/>
          <ac:spMkLst>
            <pc:docMk/>
            <pc:sldMk cId="1147858622" sldId="337"/>
            <ac:spMk id="29" creationId="{0494B25E-82D6-B1C1-78AA-A164B8184FE9}"/>
          </ac:spMkLst>
        </pc:spChg>
        <pc:spChg chg="mod">
          <ac:chgData name="Siegbert Rudolph" userId="2af4d44886c067cc" providerId="LiveId" clId="{431DB199-B364-4266-BFAC-2EAC16538C2F}" dt="2022-05-27T12:52:13.435" v="296" actId="1582"/>
          <ac:spMkLst>
            <pc:docMk/>
            <pc:sldMk cId="1147858622" sldId="337"/>
            <ac:spMk id="30" creationId="{63E41524-86F1-B2A4-8620-46332DD17871}"/>
          </ac:spMkLst>
        </pc:spChg>
        <pc:spChg chg="mod">
          <ac:chgData name="Siegbert Rudolph" userId="2af4d44886c067cc" providerId="LiveId" clId="{431DB199-B364-4266-BFAC-2EAC16538C2F}" dt="2022-05-27T12:52:13.435" v="296" actId="1582"/>
          <ac:spMkLst>
            <pc:docMk/>
            <pc:sldMk cId="1147858622" sldId="337"/>
            <ac:spMk id="31" creationId="{7591D9D3-5AE4-6BF6-BEE1-7BAC2D1948CC}"/>
          </ac:spMkLst>
        </pc:spChg>
        <pc:spChg chg="mod">
          <ac:chgData name="Siegbert Rudolph" userId="2af4d44886c067cc" providerId="LiveId" clId="{431DB199-B364-4266-BFAC-2EAC16538C2F}" dt="2022-05-27T12:52:26.066" v="301" actId="1037"/>
          <ac:spMkLst>
            <pc:docMk/>
            <pc:sldMk cId="1147858622" sldId="337"/>
            <ac:spMk id="32" creationId="{DDF72FDE-7FE2-6FB4-926F-11E095D2D332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33" creationId="{7D7B71E2-ED61-45C8-A371-B9B703A2A2A0}"/>
          </ac:spMkLst>
        </pc:spChg>
        <pc:spChg chg="mod">
          <ac:chgData name="Siegbert Rudolph" userId="2af4d44886c067cc" providerId="LiveId" clId="{431DB199-B364-4266-BFAC-2EAC16538C2F}" dt="2022-05-27T12:52:38.229" v="308" actId="1037"/>
          <ac:spMkLst>
            <pc:docMk/>
            <pc:sldMk cId="1147858622" sldId="337"/>
            <ac:spMk id="34" creationId="{D8F6B26B-FF53-E40A-BA9F-4727CBD79EF3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35" creationId="{F21C32D2-3C55-4A44-9D77-599A2F7FB3D6}"/>
          </ac:spMkLst>
        </pc:spChg>
        <pc:spChg chg="del">
          <ac:chgData name="Siegbert Rudolph" userId="2af4d44886c067cc" providerId="LiveId" clId="{431DB199-B364-4266-BFAC-2EAC16538C2F}" dt="2022-05-27T12:52:02.882" v="295" actId="478"/>
          <ac:spMkLst>
            <pc:docMk/>
            <pc:sldMk cId="1147858622" sldId="337"/>
            <ac:spMk id="36" creationId="{9D8C0ACB-3991-409A-A2C1-FD9E3F4E2EAE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37" creationId="{86BA9FAF-F9F2-4611-BAE8-86EDE6838833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7T12:51:59.416" v="293" actId="478"/>
          <ac:spMkLst>
            <pc:docMk/>
            <pc:sldMk cId="1147858622" sldId="337"/>
            <ac:spMk id="39" creationId="{99184DF7-A362-4A06-9E32-D18199FD2629}"/>
          </ac:spMkLst>
        </pc:spChg>
        <pc:spChg chg="mod">
          <ac:chgData name="Siegbert Rudolph" userId="2af4d44886c067cc" providerId="LiveId" clId="{431DB199-B364-4266-BFAC-2EAC16538C2F}" dt="2022-05-27T12:52:13.435" v="296" actId="1582"/>
          <ac:spMkLst>
            <pc:docMk/>
            <pc:sldMk cId="1147858622" sldId="337"/>
            <ac:spMk id="40" creationId="{CD6373EB-7F1F-4005-A38F-4C0F963EF659}"/>
          </ac:spMkLst>
        </pc:spChg>
        <pc:spChg chg="add mod">
          <ac:chgData name="Siegbert Rudolph" userId="2af4d44886c067cc" providerId="LiveId" clId="{431DB199-B364-4266-BFAC-2EAC16538C2F}" dt="2022-05-27T12:54:06.841" v="331" actId="1037"/>
          <ac:spMkLst>
            <pc:docMk/>
            <pc:sldMk cId="1147858622" sldId="337"/>
            <ac:spMk id="41" creationId="{CAA0FE86-DC5E-ABF6-D0FE-E8561758A8F5}"/>
          </ac:spMkLst>
        </pc:spChg>
        <pc:spChg chg="add mod">
          <ac:chgData name="Siegbert Rudolph" userId="2af4d44886c067cc" providerId="LiveId" clId="{431DB199-B364-4266-BFAC-2EAC16538C2F}" dt="2022-05-27T12:54:06.841" v="331" actId="1037"/>
          <ac:spMkLst>
            <pc:docMk/>
            <pc:sldMk cId="1147858622" sldId="337"/>
            <ac:spMk id="42" creationId="{2FDECD4B-0D69-7EE9-3A13-108038F35AB3}"/>
          </ac:spMkLst>
        </pc:spChg>
        <pc:spChg chg="add mod">
          <ac:chgData name="Siegbert Rudolph" userId="2af4d44886c067cc" providerId="LiveId" clId="{431DB199-B364-4266-BFAC-2EAC16538C2F}" dt="2022-05-27T12:54:06.841" v="331" actId="1037"/>
          <ac:spMkLst>
            <pc:docMk/>
            <pc:sldMk cId="1147858622" sldId="337"/>
            <ac:spMk id="43" creationId="{F69823A6-8FC1-D9BF-57D2-A368348D1829}"/>
          </ac:spMkLst>
        </pc:spChg>
        <pc:spChg chg="add mod">
          <ac:chgData name="Siegbert Rudolph" userId="2af4d44886c067cc" providerId="LiveId" clId="{431DB199-B364-4266-BFAC-2EAC16538C2F}" dt="2022-05-27T12:54:06.841" v="331" actId="1037"/>
          <ac:spMkLst>
            <pc:docMk/>
            <pc:sldMk cId="1147858622" sldId="337"/>
            <ac:spMk id="44" creationId="{21682923-0850-1842-9450-69A2D21CCE36}"/>
          </ac:spMkLst>
        </pc:spChg>
        <pc:spChg chg="add mod">
          <ac:chgData name="Siegbert Rudolph" userId="2af4d44886c067cc" providerId="LiveId" clId="{431DB199-B364-4266-BFAC-2EAC16538C2F}" dt="2022-05-27T12:54:41.851" v="335" actId="1076"/>
          <ac:spMkLst>
            <pc:docMk/>
            <pc:sldMk cId="1147858622" sldId="337"/>
            <ac:spMk id="45" creationId="{FEC1F8A6-8F5F-3BD3-F6D9-EFA2F75647DC}"/>
          </ac:spMkLst>
        </pc:spChg>
        <pc:spChg chg="add mod">
          <ac:chgData name="Siegbert Rudolph" userId="2af4d44886c067cc" providerId="LiveId" clId="{431DB199-B364-4266-BFAC-2EAC16538C2F}" dt="2022-05-27T12:54:41.851" v="335" actId="1076"/>
          <ac:spMkLst>
            <pc:docMk/>
            <pc:sldMk cId="1147858622" sldId="337"/>
            <ac:spMk id="46" creationId="{67B8C578-9BBC-0A94-F370-5259207EEAD2}"/>
          </ac:spMkLst>
        </pc:spChg>
        <pc:spChg chg="add mod">
          <ac:chgData name="Siegbert Rudolph" userId="2af4d44886c067cc" providerId="LiveId" clId="{431DB199-B364-4266-BFAC-2EAC16538C2F}" dt="2022-05-27T12:54:41.851" v="335" actId="1076"/>
          <ac:spMkLst>
            <pc:docMk/>
            <pc:sldMk cId="1147858622" sldId="337"/>
            <ac:spMk id="47" creationId="{4AADDA69-6EC9-4400-F838-FD5A643B81BB}"/>
          </ac:spMkLst>
        </pc:spChg>
        <pc:spChg chg="add mod">
          <ac:chgData name="Siegbert Rudolph" userId="2af4d44886c067cc" providerId="LiveId" clId="{431DB199-B364-4266-BFAC-2EAC16538C2F}" dt="2022-05-27T12:55:08.657" v="344" actId="1037"/>
          <ac:spMkLst>
            <pc:docMk/>
            <pc:sldMk cId="1147858622" sldId="337"/>
            <ac:spMk id="48" creationId="{C9689997-A4E7-5778-C70B-8626D9F50197}"/>
          </ac:spMkLst>
        </pc:spChg>
        <pc:spChg chg="add mod">
          <ac:chgData name="Siegbert Rudolph" userId="2af4d44886c067cc" providerId="LiveId" clId="{431DB199-B364-4266-BFAC-2EAC16538C2F}" dt="2022-05-27T12:55:25.054" v="353" actId="1038"/>
          <ac:spMkLst>
            <pc:docMk/>
            <pc:sldMk cId="1147858622" sldId="337"/>
            <ac:spMk id="49" creationId="{06D7D4D2-D6A7-4FC1-E8D5-FA042F9BAE5C}"/>
          </ac:spMkLst>
        </pc:spChg>
        <pc:spChg chg="add mod">
          <ac:chgData name="Siegbert Rudolph" userId="2af4d44886c067cc" providerId="LiveId" clId="{431DB199-B364-4266-BFAC-2EAC16538C2F}" dt="2022-05-27T12:56:02.115" v="358" actId="1036"/>
          <ac:spMkLst>
            <pc:docMk/>
            <pc:sldMk cId="1147858622" sldId="337"/>
            <ac:spMk id="50" creationId="{F92D2808-A299-B965-5A13-7E7F5DE9F1BA}"/>
          </ac:spMkLst>
        </pc:spChg>
        <pc:spChg chg="add mod">
          <ac:chgData name="Siegbert Rudolph" userId="2af4d44886c067cc" providerId="LiveId" clId="{431DB199-B364-4266-BFAC-2EAC16538C2F}" dt="2022-05-27T12:56:02.115" v="358" actId="1036"/>
          <ac:spMkLst>
            <pc:docMk/>
            <pc:sldMk cId="1147858622" sldId="337"/>
            <ac:spMk id="51" creationId="{2D86A87B-7C18-B71A-3820-619E493FA3FB}"/>
          </ac:spMkLst>
        </pc:spChg>
        <pc:spChg chg="add mod">
          <ac:chgData name="Siegbert Rudolph" userId="2af4d44886c067cc" providerId="LiveId" clId="{431DB199-B364-4266-BFAC-2EAC16538C2F}" dt="2022-05-27T12:56:02.115" v="358" actId="1036"/>
          <ac:spMkLst>
            <pc:docMk/>
            <pc:sldMk cId="1147858622" sldId="337"/>
            <ac:spMk id="52" creationId="{7D6C17E9-19B5-E2EA-2048-4F04762DE2EC}"/>
          </ac:spMkLst>
        </pc:spChg>
        <pc:spChg chg="add mod">
          <ac:chgData name="Siegbert Rudolph" userId="2af4d44886c067cc" providerId="LiveId" clId="{431DB199-B364-4266-BFAC-2EAC16538C2F}" dt="2022-05-27T12:56:02.115" v="358" actId="1036"/>
          <ac:spMkLst>
            <pc:docMk/>
            <pc:sldMk cId="1147858622" sldId="337"/>
            <ac:spMk id="53" creationId="{A257FC78-6509-6324-47A8-8025B1675843}"/>
          </ac:spMkLst>
        </pc:spChg>
        <pc:spChg chg="add mod">
          <ac:chgData name="Siegbert Rudolph" userId="2af4d44886c067cc" providerId="LiveId" clId="{431DB199-B364-4266-BFAC-2EAC16538C2F}" dt="2022-05-27T12:56:20.164" v="363" actId="1038"/>
          <ac:spMkLst>
            <pc:docMk/>
            <pc:sldMk cId="1147858622" sldId="337"/>
            <ac:spMk id="54" creationId="{BF9DF57F-F0E5-EC8A-DE5B-19B18501934F}"/>
          </ac:spMkLst>
        </pc:spChg>
        <pc:spChg chg="add mod">
          <ac:chgData name="Siegbert Rudolph" userId="2af4d44886c067cc" providerId="LiveId" clId="{431DB199-B364-4266-BFAC-2EAC16538C2F}" dt="2022-05-27T12:56:28.223" v="366" actId="1037"/>
          <ac:spMkLst>
            <pc:docMk/>
            <pc:sldMk cId="1147858622" sldId="337"/>
            <ac:spMk id="55" creationId="{D3D6EAB8-09D8-01D3-641A-69F963ED472F}"/>
          </ac:spMkLst>
        </pc:spChg>
        <pc:picChg chg="add mod">
          <ac:chgData name="Siegbert Rudolph" userId="2af4d44886c067cc" providerId="LiveId" clId="{431DB199-B364-4266-BFAC-2EAC16538C2F}" dt="2022-05-27T12:56:56.104" v="393" actId="1038"/>
          <ac:picMkLst>
            <pc:docMk/>
            <pc:sldMk cId="1147858622" sldId="337"/>
            <ac:picMk id="12" creationId="{A240D7E3-7456-0129-85DA-E2390444B870}"/>
          </ac:picMkLst>
        </pc:picChg>
        <pc:picChg chg="add mod">
          <ac:chgData name="Siegbert Rudolph" userId="2af4d44886c067cc" providerId="LiveId" clId="{431DB199-B364-4266-BFAC-2EAC16538C2F}" dt="2022-05-27T12:56:56.104" v="393" actId="1038"/>
          <ac:picMkLst>
            <pc:docMk/>
            <pc:sldMk cId="1147858622" sldId="337"/>
            <ac:picMk id="14" creationId="{712F53BE-AA4C-DFD4-D02B-8D47D8407E39}"/>
          </ac:picMkLst>
        </pc:picChg>
        <pc:picChg chg="add mod">
          <ac:chgData name="Siegbert Rudolph" userId="2af4d44886c067cc" providerId="LiveId" clId="{431DB199-B364-4266-BFAC-2EAC16538C2F}" dt="2022-05-27T12:56:46.528" v="370" actId="1076"/>
          <ac:picMkLst>
            <pc:docMk/>
            <pc:sldMk cId="1147858622" sldId="337"/>
            <ac:picMk id="15" creationId="{AA6A3985-2BB7-CFCE-5DCA-054456A18405}"/>
          </ac:picMkLst>
        </pc:picChg>
        <pc:picChg chg="add mod">
          <ac:chgData name="Siegbert Rudolph" userId="2af4d44886c067cc" providerId="LiveId" clId="{431DB199-B364-4266-BFAC-2EAC16538C2F}" dt="2022-05-27T12:56:50.356" v="371" actId="1076"/>
          <ac:picMkLst>
            <pc:docMk/>
            <pc:sldMk cId="1147858622" sldId="337"/>
            <ac:picMk id="16" creationId="{14BB9914-51E1-9469-C70C-B4A08F22D122}"/>
          </ac:picMkLst>
        </pc:picChg>
      </pc:sldChg>
      <pc:sldChg chg="addSp delSp modSp add mod delAnim modAnim">
        <pc:chgData name="Siegbert Rudolph" userId="2af4d44886c067cc" providerId="LiveId" clId="{431DB199-B364-4266-BFAC-2EAC16538C2F}" dt="2022-05-27T15:27:52.255" v="4197" actId="1076"/>
        <pc:sldMkLst>
          <pc:docMk/>
          <pc:sldMk cId="318331775" sldId="338"/>
        </pc:sldMkLst>
        <pc:spChg chg="mod">
          <ac:chgData name="Siegbert Rudolph" userId="2af4d44886c067cc" providerId="LiveId" clId="{431DB199-B364-4266-BFAC-2EAC16538C2F}" dt="2022-05-27T15:07:14.765" v="3608" actId="1076"/>
          <ac:spMkLst>
            <pc:docMk/>
            <pc:sldMk cId="318331775" sldId="338"/>
            <ac:spMk id="10" creationId="{783B66AF-5820-4A5E-888B-9A69D00FCC18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22" creationId="{7BF0F120-6E9E-4692-AA6B-9B7FEF182ABF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27" creationId="{AF13B714-9719-4277-8040-C782701FB0B9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33" creationId="{7D7B71E2-ED61-45C8-A371-B9B703A2A2A0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38" creationId="{8DE9755D-E40A-4994-A75D-454FB276AD6A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42" creationId="{F28BEA1F-2A5D-EDE3-708E-EFCA500FB7C0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43" creationId="{4D84CDB0-53B4-825B-2EB3-F94C4F60555D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44" creationId="{5C6C7F8A-DD0C-251F-4C2A-26C57436864E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45" creationId="{94D9CABF-07BF-F1C7-576C-67F829B28D39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46" creationId="{74C4B617-ADB1-FBDF-EF0E-3803BC8E7CC4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47" creationId="{B11720C5-BA25-DF2E-8453-CCAFC7546763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48" creationId="{108C9B61-A4C8-1D93-1B4F-EBEB977E6E78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49" creationId="{1133F4D0-C186-377C-68C0-F70041C8F737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51" creationId="{1EB9726D-308E-2BB2-E475-0DA354F94A64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52" creationId="{FD8BBE0F-50B7-580D-B32F-D9ED3837B205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53" creationId="{F35583CC-FACE-E844-E3A3-6F36F1D6EDC8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54" creationId="{BE77FBD8-97EF-C49C-2889-6B007ABD7AC8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57" creationId="{8E2AA98B-50AA-6997-757E-DB9EDD135BD5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58" creationId="{E8E5498B-AE2F-ADC6-BC48-42B8F42049DD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59" creationId="{2953DD8F-34CC-67B2-47A9-93A8FA3A4789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60" creationId="{47C45711-1F85-8885-EF0C-491FBF315641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62" creationId="{9C8B50B4-A21B-3E20-44E3-7659749509FE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63" creationId="{5E656BF6-FBDC-CFBB-9CB6-CFA2A9E167BC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64" creationId="{47BA9266-9146-E0F1-DA4E-632DD6E02B31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65" creationId="{B0AAB35E-4B82-B3AB-A9A5-FA0F37B0A129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66" creationId="{423E07A5-F568-19C3-02FF-1BA14387AECF}"/>
          </ac:spMkLst>
        </pc:spChg>
        <pc:spChg chg="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67" creationId="{43714485-6B6D-F63B-1A78-39C237657005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68" creationId="{0AF69D55-37B2-F590-1C92-1FBE8C8F416C}"/>
          </ac:spMkLst>
        </pc:spChg>
        <pc:spChg chg="del mod">
          <ac:chgData name="Siegbert Rudolph" userId="2af4d44886c067cc" providerId="LiveId" clId="{431DB199-B364-4266-BFAC-2EAC16538C2F}" dt="2022-05-27T14:16:36.640" v="3307" actId="478"/>
          <ac:spMkLst>
            <pc:docMk/>
            <pc:sldMk cId="318331775" sldId="338"/>
            <ac:spMk id="69" creationId="{42193B7E-E742-CE8D-7915-A01C51A12DAE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0" creationId="{CE2EBC45-4BA8-5F39-FB30-2BA7BDBC928A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1" creationId="{2535A507-8774-76E6-8EFC-FC5F8A53E184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2" creationId="{E390EF97-254B-CE65-49C1-F14AAEBE5BD5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3" creationId="{F9DB8287-0D6A-A77D-D931-15A0556B31ED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4" creationId="{860BAB92-377C-9150-FB39-4299EAF1EE7A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5" creationId="{D411EF8B-DC4C-A723-52B3-4780782277EE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7" creationId="{19AB1288-4DF6-A49C-02F6-BE91DE09F71B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8" creationId="{6B6E8143-3497-EFC4-7C5A-5A470D533747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79" creationId="{E21EA8D9-EDF2-721C-91B0-E3829C0544DA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80" creationId="{B668D240-F64D-BF37-8C95-F8062698BFB6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83" creationId="{44D65330-D6EC-FE12-DC77-32CFAF7CCFC3}"/>
          </ac:spMkLst>
        </pc:spChg>
        <pc:spChg chg="del mod">
          <ac:chgData name="Siegbert Rudolph" userId="2af4d44886c067cc" providerId="LiveId" clId="{431DB199-B364-4266-BFAC-2EAC16538C2F}" dt="2022-05-27T14:16:33.740" v="3306" actId="478"/>
          <ac:spMkLst>
            <pc:docMk/>
            <pc:sldMk cId="318331775" sldId="338"/>
            <ac:spMk id="84" creationId="{06F5AFFF-AF13-2EF4-2C95-1D812E1B30AB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85" creationId="{13891F27-D0FC-E577-1403-774860323A68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87" creationId="{7F770C4C-956D-C013-A59C-CEA9CF278873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88" creationId="{C31BFA24-7E67-CE01-334F-5E08A196D83D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90" creationId="{622B91E3-CAC1-F86D-32D4-5620BA016C75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92" creationId="{7B77CE3E-9242-A6DE-0EC1-BF060F6A392D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93" creationId="{D3B6895A-4A94-8851-253C-5E5F099C189F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96" creationId="{6DEEFF54-E99F-CB6E-3875-EBFA8484DFEA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97" creationId="{7C77DF7D-3DBD-0E91-5A19-9EDD8D4297C0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98" creationId="{245CE4B8-DAC5-060F-C73A-5D88710C9B44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99" creationId="{0744AF68-087E-4AE0-13CA-9FFA9A0F22ED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0" creationId="{6D8EDDA2-153D-73FE-DFBF-14D59F5B4041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1" creationId="{0B02884C-2AEC-A673-68BB-2B307E80B0F9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2" creationId="{61E02328-DC14-0B88-91A2-902154E05201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3" creationId="{DFED04C5-7F2A-9430-E405-E96B4B8A150F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5" creationId="{D00C830A-57CB-E5BA-A0DF-1D9978479EF8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6" creationId="{80B55A66-9EC9-5B44-E0E8-603EC24B24D7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7" creationId="{17AB2A83-F741-21EA-F30D-801680D94BE0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8" creationId="{F059F5A3-2F68-0307-2618-2DF9208F14A3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09" creationId="{5A3A7882-185C-C391-9ECA-1C7F5226B5D5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10" creationId="{DE6F465B-143C-500A-A49E-411CF85FDEDC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11" creationId="{0526B9AF-37DC-E4E9-0179-D8DC37F43482}"/>
          </ac:spMkLst>
        </pc:spChg>
        <pc:spChg chg="del">
          <ac:chgData name="Siegbert Rudolph" userId="2af4d44886c067cc" providerId="LiveId" clId="{431DB199-B364-4266-BFAC-2EAC16538C2F}" dt="2022-05-27T14:14:57.628" v="3217" actId="478"/>
          <ac:spMkLst>
            <pc:docMk/>
            <pc:sldMk cId="318331775" sldId="338"/>
            <ac:spMk id="112" creationId="{6F4B5F21-CBCF-6CD8-D1FF-8AB10E6C5A0E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13" creationId="{2D7B3D00-19E5-5512-A567-E0E8066B4803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14" creationId="{3E0517AF-AB64-9E4F-98D1-2EBA13381D2F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15" creationId="{7FDDC21E-66C6-4D1A-4B90-0CC2F98CAA65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16" creationId="{523C868A-78C3-717D-AD56-ED9341A81BE7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17" creationId="{424E66E9-080C-84C2-E8F3-E358CA7DB343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18" creationId="{AE65CB37-4E6D-3C84-74B4-C44C41BF74A1}"/>
          </ac:spMkLst>
        </pc:spChg>
        <pc:spChg chg="add del mod">
          <ac:chgData name="Siegbert Rudolph" userId="2af4d44886c067cc" providerId="LiveId" clId="{431DB199-B364-4266-BFAC-2EAC16538C2F}" dt="2022-05-27T15:00:49.040" v="3499" actId="478"/>
          <ac:spMkLst>
            <pc:docMk/>
            <pc:sldMk cId="318331775" sldId="338"/>
            <ac:spMk id="119" creationId="{67E3E647-6836-E89C-4431-43C1FC91CE21}"/>
          </ac:spMkLst>
        </pc:spChg>
        <pc:spChg chg="add del mod">
          <ac:chgData name="Siegbert Rudolph" userId="2af4d44886c067cc" providerId="LiveId" clId="{431DB199-B364-4266-BFAC-2EAC16538C2F}" dt="2022-05-27T15:00:49.040" v="3499" actId="478"/>
          <ac:spMkLst>
            <pc:docMk/>
            <pc:sldMk cId="318331775" sldId="338"/>
            <ac:spMk id="120" creationId="{3686BD4F-D57B-855C-DC2D-B56C8D532A83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21" creationId="{6B2C3A30-0BE5-52AA-DEAA-3743F443C244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22" creationId="{366DC098-7F9D-76E6-A33A-E5B596DA5D46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23" creationId="{15CF725B-E9E6-4EFD-C7E2-0D8493B491FF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24" creationId="{0A8E1339-70C2-43CF-22BE-BF2BFB2E6668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25" creationId="{9B7384C7-9196-C8FD-F835-FC75B6ABA1F5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26" creationId="{2CC6BBFF-4811-B3F4-5001-F5C02A1B1C29}"/>
          </ac:spMkLst>
        </pc:spChg>
        <pc:spChg chg="add del mod">
          <ac:chgData name="Siegbert Rudolph" userId="2af4d44886c067cc" providerId="LiveId" clId="{431DB199-B364-4266-BFAC-2EAC16538C2F}" dt="2022-05-27T15:10:03.904" v="3669" actId="478"/>
          <ac:spMkLst>
            <pc:docMk/>
            <pc:sldMk cId="318331775" sldId="338"/>
            <ac:spMk id="127" creationId="{B54ED497-F1C1-0E4D-C395-7EC51D891969}"/>
          </ac:spMkLst>
        </pc:spChg>
        <pc:spChg chg="add del mod">
          <ac:chgData name="Siegbert Rudolph" userId="2af4d44886c067cc" providerId="LiveId" clId="{431DB199-B364-4266-BFAC-2EAC16538C2F}" dt="2022-05-27T15:10:03.904" v="3669" actId="478"/>
          <ac:spMkLst>
            <pc:docMk/>
            <pc:sldMk cId="318331775" sldId="338"/>
            <ac:spMk id="128" creationId="{C8A4067C-D45F-073B-6B8D-1904BAF91120}"/>
          </ac:spMkLst>
        </pc:spChg>
        <pc:spChg chg="add del mod">
          <ac:chgData name="Siegbert Rudolph" userId="2af4d44886c067cc" providerId="LiveId" clId="{431DB199-B364-4266-BFAC-2EAC16538C2F}" dt="2022-05-27T15:10:15.965" v="3672" actId="478"/>
          <ac:spMkLst>
            <pc:docMk/>
            <pc:sldMk cId="318331775" sldId="338"/>
            <ac:spMk id="129" creationId="{586954B8-3D8B-4BAF-6D36-C48B1228F70D}"/>
          </ac:spMkLst>
        </pc:spChg>
        <pc:spChg chg="add del mod">
          <ac:chgData name="Siegbert Rudolph" userId="2af4d44886c067cc" providerId="LiveId" clId="{431DB199-B364-4266-BFAC-2EAC16538C2F}" dt="2022-05-27T15:10:15.965" v="3672" actId="478"/>
          <ac:spMkLst>
            <pc:docMk/>
            <pc:sldMk cId="318331775" sldId="338"/>
            <ac:spMk id="130" creationId="{9E20F6BA-E514-88E8-67D5-ADC0180A35EF}"/>
          </ac:spMkLst>
        </pc:spChg>
        <pc:spChg chg="add mod">
          <ac:chgData name="Siegbert Rudolph" userId="2af4d44886c067cc" providerId="LiveId" clId="{431DB199-B364-4266-BFAC-2EAC16538C2F}" dt="2022-05-27T15:11:00.830" v="3704" actId="1036"/>
          <ac:spMkLst>
            <pc:docMk/>
            <pc:sldMk cId="318331775" sldId="338"/>
            <ac:spMk id="132" creationId="{7F98509C-54CA-7E7C-46D3-E4CB74E37847}"/>
          </ac:spMkLst>
        </pc:spChg>
        <pc:spChg chg="add mod">
          <ac:chgData name="Siegbert Rudolph" userId="2af4d44886c067cc" providerId="LiveId" clId="{431DB199-B364-4266-BFAC-2EAC16538C2F}" dt="2022-05-27T15:14:43.584" v="3794" actId="1076"/>
          <ac:spMkLst>
            <pc:docMk/>
            <pc:sldMk cId="318331775" sldId="338"/>
            <ac:spMk id="133" creationId="{5920A6E3-45B2-A098-F3F6-685F6F407C72}"/>
          </ac:spMkLst>
        </pc:spChg>
        <pc:spChg chg="add mod">
          <ac:chgData name="Siegbert Rudolph" userId="2af4d44886c067cc" providerId="LiveId" clId="{431DB199-B364-4266-BFAC-2EAC16538C2F}" dt="2022-05-27T15:11:41.822" v="3735" actId="20577"/>
          <ac:spMkLst>
            <pc:docMk/>
            <pc:sldMk cId="318331775" sldId="338"/>
            <ac:spMk id="134" creationId="{93B5CF91-C455-725E-36C1-31B31B75DA50}"/>
          </ac:spMkLst>
        </pc:spChg>
        <pc:spChg chg="add mod">
          <ac:chgData name="Siegbert Rudolph" userId="2af4d44886c067cc" providerId="LiveId" clId="{431DB199-B364-4266-BFAC-2EAC16538C2F}" dt="2022-05-27T15:14:38.656" v="3793" actId="1037"/>
          <ac:spMkLst>
            <pc:docMk/>
            <pc:sldMk cId="318331775" sldId="338"/>
            <ac:spMk id="135" creationId="{C79F6728-48FA-B662-59FA-448C9640074C}"/>
          </ac:spMkLst>
        </pc:spChg>
        <pc:spChg chg="add mod">
          <ac:chgData name="Siegbert Rudolph" userId="2af4d44886c067cc" providerId="LiveId" clId="{431DB199-B364-4266-BFAC-2EAC16538C2F}" dt="2022-05-27T15:14:50.937" v="3795" actId="1076"/>
          <ac:spMkLst>
            <pc:docMk/>
            <pc:sldMk cId="318331775" sldId="338"/>
            <ac:spMk id="136" creationId="{A70B9CF7-C8CA-43D2-3B3C-CEFDB541C28E}"/>
          </ac:spMkLst>
        </pc:spChg>
        <pc:spChg chg="add mod">
          <ac:chgData name="Siegbert Rudolph" userId="2af4d44886c067cc" providerId="LiveId" clId="{431DB199-B364-4266-BFAC-2EAC16538C2F}" dt="2022-05-27T15:14:59.107" v="3796" actId="1076"/>
          <ac:spMkLst>
            <pc:docMk/>
            <pc:sldMk cId="318331775" sldId="338"/>
            <ac:spMk id="137" creationId="{9F1E9E75-A9DB-8BCC-D6B3-937E773EF7A7}"/>
          </ac:spMkLst>
        </pc:spChg>
        <pc:spChg chg="add mod">
          <ac:chgData name="Siegbert Rudolph" userId="2af4d44886c067cc" providerId="LiveId" clId="{431DB199-B364-4266-BFAC-2EAC16538C2F}" dt="2022-05-27T15:12:49.525" v="3745" actId="20577"/>
          <ac:spMkLst>
            <pc:docMk/>
            <pc:sldMk cId="318331775" sldId="338"/>
            <ac:spMk id="138" creationId="{544E6DA8-6830-53E9-5FAF-F794155BD503}"/>
          </ac:spMkLst>
        </pc:spChg>
        <pc:spChg chg="add mod">
          <ac:chgData name="Siegbert Rudolph" userId="2af4d44886c067cc" providerId="LiveId" clId="{431DB199-B364-4266-BFAC-2EAC16538C2F}" dt="2022-05-27T15:12:53.335" v="3746" actId="20577"/>
          <ac:spMkLst>
            <pc:docMk/>
            <pc:sldMk cId="318331775" sldId="338"/>
            <ac:spMk id="139" creationId="{40838508-27CC-8B41-DEA7-EAA695A7CB3B}"/>
          </ac:spMkLst>
        </pc:spChg>
        <pc:spChg chg="add mod">
          <ac:chgData name="Siegbert Rudolph" userId="2af4d44886c067cc" providerId="LiveId" clId="{431DB199-B364-4266-BFAC-2EAC16538C2F}" dt="2022-05-27T15:16:22.008" v="3908" actId="1038"/>
          <ac:spMkLst>
            <pc:docMk/>
            <pc:sldMk cId="318331775" sldId="338"/>
            <ac:spMk id="140" creationId="{0EA1F77B-8D4C-54C2-6E26-2138F17C7AD7}"/>
          </ac:spMkLst>
        </pc:spChg>
        <pc:spChg chg="add mod">
          <ac:chgData name="Siegbert Rudolph" userId="2af4d44886c067cc" providerId="LiveId" clId="{431DB199-B364-4266-BFAC-2EAC16538C2F}" dt="2022-05-27T15:16:14.870" v="3887" actId="1037"/>
          <ac:spMkLst>
            <pc:docMk/>
            <pc:sldMk cId="318331775" sldId="338"/>
            <ac:spMk id="141" creationId="{31471767-745C-4F49-2B25-5304ABF2F808}"/>
          </ac:spMkLst>
        </pc:spChg>
        <pc:spChg chg="add mod">
          <ac:chgData name="Siegbert Rudolph" userId="2af4d44886c067cc" providerId="LiveId" clId="{431DB199-B364-4266-BFAC-2EAC16538C2F}" dt="2022-05-27T15:15:26.889" v="3808" actId="1035"/>
          <ac:spMkLst>
            <pc:docMk/>
            <pc:sldMk cId="318331775" sldId="338"/>
            <ac:spMk id="142" creationId="{1B9E2CCB-97EE-127E-F9EA-8F7086312FF8}"/>
          </ac:spMkLst>
        </pc:spChg>
        <pc:spChg chg="add del mod">
          <ac:chgData name="Siegbert Rudolph" userId="2af4d44886c067cc" providerId="LiveId" clId="{431DB199-B364-4266-BFAC-2EAC16538C2F}" dt="2022-05-27T15:13:05.750" v="3749" actId="478"/>
          <ac:spMkLst>
            <pc:docMk/>
            <pc:sldMk cId="318331775" sldId="338"/>
            <ac:spMk id="143" creationId="{559DB06F-383E-74B9-AAB9-F95DFC02A84C}"/>
          </ac:spMkLst>
        </pc:spChg>
        <pc:spChg chg="add del mod">
          <ac:chgData name="Siegbert Rudolph" userId="2af4d44886c067cc" providerId="LiveId" clId="{431DB199-B364-4266-BFAC-2EAC16538C2F}" dt="2022-05-27T15:11:07.728" v="3705" actId="478"/>
          <ac:spMkLst>
            <pc:docMk/>
            <pc:sldMk cId="318331775" sldId="338"/>
            <ac:spMk id="144" creationId="{62EC4D11-76FA-E552-4F95-C4D96C8FB5A7}"/>
          </ac:spMkLst>
        </pc:spChg>
        <pc:spChg chg="add del mod">
          <ac:chgData name="Siegbert Rudolph" userId="2af4d44886c067cc" providerId="LiveId" clId="{431DB199-B364-4266-BFAC-2EAC16538C2F}" dt="2022-05-27T15:11:07.728" v="3705" actId="478"/>
          <ac:spMkLst>
            <pc:docMk/>
            <pc:sldMk cId="318331775" sldId="338"/>
            <ac:spMk id="145" creationId="{ECBE839F-D3D1-7F01-C503-61C6B2CC0E95}"/>
          </ac:spMkLst>
        </pc:spChg>
        <pc:spChg chg="add mod">
          <ac:chgData name="Siegbert Rudolph" userId="2af4d44886c067cc" providerId="LiveId" clId="{431DB199-B364-4266-BFAC-2EAC16538C2F}" dt="2022-05-27T15:15:26.889" v="3808" actId="1035"/>
          <ac:spMkLst>
            <pc:docMk/>
            <pc:sldMk cId="318331775" sldId="338"/>
            <ac:spMk id="146" creationId="{74836D64-5290-A51F-40AE-FF2B5D4DBB1A}"/>
          </ac:spMkLst>
        </pc:spChg>
        <pc:spChg chg="add mod">
          <ac:chgData name="Siegbert Rudolph" userId="2af4d44886c067cc" providerId="LiveId" clId="{431DB199-B364-4266-BFAC-2EAC16538C2F}" dt="2022-05-27T15:16:35.319" v="3938" actId="14100"/>
          <ac:spMkLst>
            <pc:docMk/>
            <pc:sldMk cId="318331775" sldId="338"/>
            <ac:spMk id="147" creationId="{8EFC25CF-71FA-9C2D-C134-12FF06EE85B6}"/>
          </ac:spMkLst>
        </pc:spChg>
        <pc:spChg chg="add mod">
          <ac:chgData name="Siegbert Rudolph" userId="2af4d44886c067cc" providerId="LiveId" clId="{431DB199-B364-4266-BFAC-2EAC16538C2F}" dt="2022-05-27T15:15:55.022" v="3810" actId="1076"/>
          <ac:spMkLst>
            <pc:docMk/>
            <pc:sldMk cId="318331775" sldId="338"/>
            <ac:spMk id="148" creationId="{4A17AB36-C7CA-7AB8-AFE7-7B00A05C9A4F}"/>
          </ac:spMkLst>
        </pc:spChg>
        <pc:spChg chg="add mod">
          <ac:chgData name="Siegbert Rudolph" userId="2af4d44886c067cc" providerId="LiveId" clId="{431DB199-B364-4266-BFAC-2EAC16538C2F}" dt="2022-05-27T15:17:29.158" v="3949" actId="1076"/>
          <ac:spMkLst>
            <pc:docMk/>
            <pc:sldMk cId="318331775" sldId="338"/>
            <ac:spMk id="150" creationId="{6939AD18-B0C3-E37C-9130-52FED489FB96}"/>
          </ac:spMkLst>
        </pc:spChg>
        <pc:spChg chg="add del mod">
          <ac:chgData name="Siegbert Rudolph" userId="2af4d44886c067cc" providerId="LiveId" clId="{431DB199-B364-4266-BFAC-2EAC16538C2F}" dt="2022-05-27T15:17:54.667" v="3954" actId="478"/>
          <ac:spMkLst>
            <pc:docMk/>
            <pc:sldMk cId="318331775" sldId="338"/>
            <ac:spMk id="151" creationId="{664C9372-F26E-FF41-C48F-503EC1A14904}"/>
          </ac:spMkLst>
        </pc:spChg>
        <pc:spChg chg="add mod">
          <ac:chgData name="Siegbert Rudolph" userId="2af4d44886c067cc" providerId="LiveId" clId="{431DB199-B364-4266-BFAC-2EAC16538C2F}" dt="2022-05-27T15:18:46.848" v="4014" actId="1038"/>
          <ac:spMkLst>
            <pc:docMk/>
            <pc:sldMk cId="318331775" sldId="338"/>
            <ac:spMk id="152" creationId="{63786758-7B44-0CFA-AE8C-BBF9291532A7}"/>
          </ac:spMkLst>
        </pc:spChg>
        <pc:spChg chg="add mod">
          <ac:chgData name="Siegbert Rudolph" userId="2af4d44886c067cc" providerId="LiveId" clId="{431DB199-B364-4266-BFAC-2EAC16538C2F}" dt="2022-05-27T15:20:12.845" v="4111" actId="1038"/>
          <ac:spMkLst>
            <pc:docMk/>
            <pc:sldMk cId="318331775" sldId="338"/>
            <ac:spMk id="153" creationId="{1F0D80DD-8C5B-78E8-A69D-7D00D69614FD}"/>
          </ac:spMkLst>
        </pc:spChg>
        <pc:spChg chg="add del mod">
          <ac:chgData name="Siegbert Rudolph" userId="2af4d44886c067cc" providerId="LiveId" clId="{431DB199-B364-4266-BFAC-2EAC16538C2F}" dt="2022-05-27T15:17:58.323" v="3955" actId="478"/>
          <ac:spMkLst>
            <pc:docMk/>
            <pc:sldMk cId="318331775" sldId="338"/>
            <ac:spMk id="154" creationId="{7A2AAB00-6877-3527-DBCC-8EE7F77B1BBF}"/>
          </ac:spMkLst>
        </pc:spChg>
        <pc:spChg chg="add del mod">
          <ac:chgData name="Siegbert Rudolph" userId="2af4d44886c067cc" providerId="LiveId" clId="{431DB199-B364-4266-BFAC-2EAC16538C2F}" dt="2022-05-27T15:17:51.763" v="3953" actId="478"/>
          <ac:spMkLst>
            <pc:docMk/>
            <pc:sldMk cId="318331775" sldId="338"/>
            <ac:spMk id="155" creationId="{78563E07-2654-BA24-13E7-F89170135D77}"/>
          </ac:spMkLst>
        </pc:spChg>
        <pc:spChg chg="add mod">
          <ac:chgData name="Siegbert Rudolph" userId="2af4d44886c067cc" providerId="LiveId" clId="{431DB199-B364-4266-BFAC-2EAC16538C2F}" dt="2022-05-27T15:18:53.364" v="4015" actId="20577"/>
          <ac:spMkLst>
            <pc:docMk/>
            <pc:sldMk cId="318331775" sldId="338"/>
            <ac:spMk id="156" creationId="{90A3F759-757B-D235-66E3-3566CB19B2D3}"/>
          </ac:spMkLst>
        </pc:spChg>
        <pc:spChg chg="add mod">
          <ac:chgData name="Siegbert Rudolph" userId="2af4d44886c067cc" providerId="LiveId" clId="{431DB199-B364-4266-BFAC-2EAC16538C2F}" dt="2022-05-27T15:18:59.519" v="4018" actId="20577"/>
          <ac:spMkLst>
            <pc:docMk/>
            <pc:sldMk cId="318331775" sldId="338"/>
            <ac:spMk id="157" creationId="{4EE7EE77-F278-3A3F-69DF-E47A16D1C345}"/>
          </ac:spMkLst>
        </pc:spChg>
        <pc:spChg chg="add del mod">
          <ac:chgData name="Siegbert Rudolph" userId="2af4d44886c067cc" providerId="LiveId" clId="{431DB199-B364-4266-BFAC-2EAC16538C2F}" dt="2022-05-27T15:17:45.764" v="3951" actId="478"/>
          <ac:spMkLst>
            <pc:docMk/>
            <pc:sldMk cId="318331775" sldId="338"/>
            <ac:spMk id="158" creationId="{75092367-2DE1-07D8-FABC-7DD48FCCF645}"/>
          </ac:spMkLst>
        </pc:spChg>
        <pc:spChg chg="add mod">
          <ac:chgData name="Siegbert Rudolph" userId="2af4d44886c067cc" providerId="LiveId" clId="{431DB199-B364-4266-BFAC-2EAC16538C2F}" dt="2022-05-27T15:19:29.473" v="4049" actId="1037"/>
          <ac:spMkLst>
            <pc:docMk/>
            <pc:sldMk cId="318331775" sldId="338"/>
            <ac:spMk id="159" creationId="{7655314B-CA78-A414-C5BB-DC4244005868}"/>
          </ac:spMkLst>
        </pc:spChg>
        <pc:spChg chg="add mod">
          <ac:chgData name="Siegbert Rudolph" userId="2af4d44886c067cc" providerId="LiveId" clId="{431DB199-B364-4266-BFAC-2EAC16538C2F}" dt="2022-05-27T15:19:33.320" v="4050" actId="20577"/>
          <ac:spMkLst>
            <pc:docMk/>
            <pc:sldMk cId="318331775" sldId="338"/>
            <ac:spMk id="160" creationId="{1531DEE8-9A92-F450-CC8B-B70F5094E1DA}"/>
          </ac:spMkLst>
        </pc:spChg>
        <pc:spChg chg="add del mod">
          <ac:chgData name="Siegbert Rudolph" userId="2af4d44886c067cc" providerId="LiveId" clId="{431DB199-B364-4266-BFAC-2EAC16538C2F}" dt="2022-05-27T15:17:48.120" v="3952" actId="478"/>
          <ac:spMkLst>
            <pc:docMk/>
            <pc:sldMk cId="318331775" sldId="338"/>
            <ac:spMk id="161" creationId="{802F02C5-90CB-9D66-9573-1F9FC2BF529E}"/>
          </ac:spMkLst>
        </pc:spChg>
        <pc:spChg chg="add del mod">
          <ac:chgData name="Siegbert Rudolph" userId="2af4d44886c067cc" providerId="LiveId" clId="{431DB199-B364-4266-BFAC-2EAC16538C2F}" dt="2022-05-27T15:17:33.749" v="3950" actId="478"/>
          <ac:spMkLst>
            <pc:docMk/>
            <pc:sldMk cId="318331775" sldId="338"/>
            <ac:spMk id="162" creationId="{A678071F-5910-37FD-37FA-CFDE26E0FB94}"/>
          </ac:spMkLst>
        </pc:spChg>
        <pc:spChg chg="add del mod">
          <ac:chgData name="Siegbert Rudolph" userId="2af4d44886c067cc" providerId="LiveId" clId="{431DB199-B364-4266-BFAC-2EAC16538C2F}" dt="2022-05-27T15:17:33.749" v="3950" actId="478"/>
          <ac:spMkLst>
            <pc:docMk/>
            <pc:sldMk cId="318331775" sldId="338"/>
            <ac:spMk id="163" creationId="{DA60B6AB-FCCF-77EA-1E7B-0A9E8854C847}"/>
          </ac:spMkLst>
        </pc:spChg>
        <pc:spChg chg="add mod">
          <ac:chgData name="Siegbert Rudolph" userId="2af4d44886c067cc" providerId="LiveId" clId="{431DB199-B364-4266-BFAC-2EAC16538C2F}" dt="2022-05-27T15:19:49.623" v="4053" actId="20577"/>
          <ac:spMkLst>
            <pc:docMk/>
            <pc:sldMk cId="318331775" sldId="338"/>
            <ac:spMk id="164" creationId="{C4AE1CD5-7BF1-C33A-09B7-D7057D8ADB58}"/>
          </ac:spMkLst>
        </pc:spChg>
        <pc:spChg chg="add mod">
          <ac:chgData name="Siegbert Rudolph" userId="2af4d44886c067cc" providerId="LiveId" clId="{431DB199-B364-4266-BFAC-2EAC16538C2F}" dt="2022-05-27T15:22:44.601" v="4123" actId="1076"/>
          <ac:spMkLst>
            <pc:docMk/>
            <pc:sldMk cId="318331775" sldId="338"/>
            <ac:spMk id="165" creationId="{0E82B5CA-9FC5-48BD-5D1E-8DF295F27282}"/>
          </ac:spMkLst>
        </pc:spChg>
        <pc:spChg chg="add mod">
          <ac:chgData name="Siegbert Rudolph" userId="2af4d44886c067cc" providerId="LiveId" clId="{431DB199-B364-4266-BFAC-2EAC16538C2F}" dt="2022-05-27T15:22:51.729" v="4124" actId="1076"/>
          <ac:spMkLst>
            <pc:docMk/>
            <pc:sldMk cId="318331775" sldId="338"/>
            <ac:spMk id="166" creationId="{1311F415-D938-0258-1D6E-EC88E6C0AA3B}"/>
          </ac:spMkLst>
        </pc:spChg>
        <pc:spChg chg="add mod">
          <ac:chgData name="Siegbert Rudolph" userId="2af4d44886c067cc" providerId="LiveId" clId="{431DB199-B364-4266-BFAC-2EAC16538C2F}" dt="2022-05-27T15:22:58.184" v="4125" actId="1076"/>
          <ac:spMkLst>
            <pc:docMk/>
            <pc:sldMk cId="318331775" sldId="338"/>
            <ac:spMk id="167" creationId="{032B9B3C-A288-0001-20D6-3906872B3BD4}"/>
          </ac:spMkLst>
        </pc:spChg>
        <pc:spChg chg="add mod">
          <ac:chgData name="Siegbert Rudolph" userId="2af4d44886c067cc" providerId="LiveId" clId="{431DB199-B364-4266-BFAC-2EAC16538C2F}" dt="2022-05-27T15:23:03.561" v="4126" actId="1076"/>
          <ac:spMkLst>
            <pc:docMk/>
            <pc:sldMk cId="318331775" sldId="338"/>
            <ac:spMk id="168" creationId="{D58FD7E0-34CD-F7FB-060F-162AC3634B82}"/>
          </ac:spMkLst>
        </pc:spChg>
        <pc:spChg chg="add mod">
          <ac:chgData name="Siegbert Rudolph" userId="2af4d44886c067cc" providerId="LiveId" clId="{431DB199-B364-4266-BFAC-2EAC16538C2F}" dt="2022-05-27T15:23:54.372" v="4150" actId="14100"/>
          <ac:spMkLst>
            <pc:docMk/>
            <pc:sldMk cId="318331775" sldId="338"/>
            <ac:spMk id="169" creationId="{0F749531-BC20-F5E1-5441-DFED2A5A502A}"/>
          </ac:spMkLst>
        </pc:spChg>
        <pc:picChg chg="del">
          <ac:chgData name="Siegbert Rudolph" userId="2af4d44886c067cc" providerId="LiveId" clId="{431DB199-B364-4266-BFAC-2EAC16538C2F}" dt="2022-05-27T14:14:49.212" v="3216" actId="478"/>
          <ac:picMkLst>
            <pc:docMk/>
            <pc:sldMk cId="318331775" sldId="338"/>
            <ac:picMk id="11" creationId="{CCF23A45-8930-769A-D115-5CE26608C7B3}"/>
          </ac:picMkLst>
        </pc:picChg>
        <pc:picChg chg="add mod">
          <ac:chgData name="Siegbert Rudolph" userId="2af4d44886c067cc" providerId="LiveId" clId="{431DB199-B364-4266-BFAC-2EAC16538C2F}" dt="2022-05-27T15:27:52.255" v="4197" actId="1076"/>
          <ac:picMkLst>
            <pc:docMk/>
            <pc:sldMk cId="318331775" sldId="338"/>
            <ac:picMk id="12" creationId="{BBA036BD-81D4-D9EF-8B94-78B387ACE855}"/>
          </ac:picMkLst>
        </pc:picChg>
        <pc:picChg chg="del">
          <ac:chgData name="Siegbert Rudolph" userId="2af4d44886c067cc" providerId="LiveId" clId="{431DB199-B364-4266-BFAC-2EAC16538C2F}" dt="2022-05-27T14:15:21.879" v="3270" actId="478"/>
          <ac:picMkLst>
            <pc:docMk/>
            <pc:sldMk cId="318331775" sldId="338"/>
            <ac:picMk id="41" creationId="{C6794432-96AD-A46B-D5A3-08210CBBC7D2}"/>
          </ac:picMkLst>
        </pc:picChg>
        <pc:picChg chg="del">
          <ac:chgData name="Siegbert Rudolph" userId="2af4d44886c067cc" providerId="LiveId" clId="{431DB199-B364-4266-BFAC-2EAC16538C2F}" dt="2022-05-27T14:15:23.819" v="3271" actId="478"/>
          <ac:picMkLst>
            <pc:docMk/>
            <pc:sldMk cId="318331775" sldId="338"/>
            <ac:picMk id="50" creationId="{3E8894E9-8DBE-2D3D-2841-C589CF92F1A6}"/>
          </ac:picMkLst>
        </pc:picChg>
        <pc:picChg chg="del mod">
          <ac:chgData name="Siegbert Rudolph" userId="2af4d44886c067cc" providerId="LiveId" clId="{431DB199-B364-4266-BFAC-2EAC16538C2F}" dt="2022-05-27T14:15:27.006" v="3273" actId="478"/>
          <ac:picMkLst>
            <pc:docMk/>
            <pc:sldMk cId="318331775" sldId="338"/>
            <ac:picMk id="61" creationId="{257151C2-A2D5-1E87-FD66-3A9500D9CD6A}"/>
          </ac:picMkLst>
        </pc:picChg>
        <pc:picChg chg="del mod">
          <ac:chgData name="Siegbert Rudolph" userId="2af4d44886c067cc" providerId="LiveId" clId="{431DB199-B364-4266-BFAC-2EAC16538C2F}" dt="2022-05-27T14:15:25.428" v="3272" actId="478"/>
          <ac:picMkLst>
            <pc:docMk/>
            <pc:sldMk cId="318331775" sldId="338"/>
            <ac:picMk id="76" creationId="{054D4D04-82DF-129C-054A-E99DA1144AED}"/>
          </ac:picMkLst>
        </pc:picChg>
        <pc:picChg chg="add mod ord">
          <ac:chgData name="Siegbert Rudolph" userId="2af4d44886c067cc" providerId="LiveId" clId="{431DB199-B364-4266-BFAC-2EAC16538C2F}" dt="2022-05-27T15:11:00.830" v="3704" actId="1036"/>
          <ac:picMkLst>
            <pc:docMk/>
            <pc:sldMk cId="318331775" sldId="338"/>
            <ac:picMk id="81" creationId="{56329E99-FA28-9348-68A4-0830F371945C}"/>
          </ac:picMkLst>
        </pc:picChg>
        <pc:picChg chg="add del mod">
          <ac:chgData name="Siegbert Rudolph" userId="2af4d44886c067cc" providerId="LiveId" clId="{431DB199-B364-4266-BFAC-2EAC16538C2F}" dt="2022-05-27T14:16:36.640" v="3307" actId="478"/>
          <ac:picMkLst>
            <pc:docMk/>
            <pc:sldMk cId="318331775" sldId="338"/>
            <ac:picMk id="82" creationId="{356F0AED-9B85-9BDF-C683-57C3210C97DE}"/>
          </ac:picMkLst>
        </pc:picChg>
        <pc:picChg chg="del">
          <ac:chgData name="Siegbert Rudolph" userId="2af4d44886c067cc" providerId="LiveId" clId="{431DB199-B364-4266-BFAC-2EAC16538C2F}" dt="2022-05-27T14:14:57.628" v="3217" actId="478"/>
          <ac:picMkLst>
            <pc:docMk/>
            <pc:sldMk cId="318331775" sldId="338"/>
            <ac:picMk id="89" creationId="{D4E2A662-3A4D-46F1-A282-EAC82C54C902}"/>
          </ac:picMkLst>
        </pc:picChg>
        <pc:picChg chg="add mod">
          <ac:chgData name="Siegbert Rudolph" userId="2af4d44886c067cc" providerId="LiveId" clId="{431DB199-B364-4266-BFAC-2EAC16538C2F}" dt="2022-05-27T15:11:00.830" v="3704" actId="1036"/>
          <ac:picMkLst>
            <pc:docMk/>
            <pc:sldMk cId="318331775" sldId="338"/>
            <ac:picMk id="95" creationId="{80781A23-BAA5-F925-1ECB-DF133CF4F733}"/>
          </ac:picMkLst>
        </pc:picChg>
        <pc:picChg chg="del">
          <ac:chgData name="Siegbert Rudolph" userId="2af4d44886c067cc" providerId="LiveId" clId="{431DB199-B364-4266-BFAC-2EAC16538C2F}" dt="2022-05-27T14:14:57.628" v="3217" actId="478"/>
          <ac:picMkLst>
            <pc:docMk/>
            <pc:sldMk cId="318331775" sldId="338"/>
            <ac:picMk id="104" creationId="{94C5F427-5B40-6B64-0CBA-33F954866746}"/>
          </ac:picMkLst>
        </pc:picChg>
        <pc:picChg chg="add mod">
          <ac:chgData name="Siegbert Rudolph" userId="2af4d44886c067cc" providerId="LiveId" clId="{431DB199-B364-4266-BFAC-2EAC16538C2F}" dt="2022-05-27T15:11:00.830" v="3704" actId="1036"/>
          <ac:picMkLst>
            <pc:docMk/>
            <pc:sldMk cId="318331775" sldId="338"/>
            <ac:picMk id="131" creationId="{01D90B4F-1405-EAA7-8665-EDCA8FD0F303}"/>
          </ac:picMkLst>
        </pc:picChg>
        <pc:picChg chg="add mod">
          <ac:chgData name="Siegbert Rudolph" userId="2af4d44886c067cc" providerId="LiveId" clId="{431DB199-B364-4266-BFAC-2EAC16538C2F}" dt="2022-05-27T15:17:29.158" v="3949" actId="1076"/>
          <ac:picMkLst>
            <pc:docMk/>
            <pc:sldMk cId="318331775" sldId="338"/>
            <ac:picMk id="149" creationId="{8185D8A1-260D-1993-18C8-51137C05680A}"/>
          </ac:picMkLst>
        </pc:picChg>
        <pc:cxnChg chg="mod">
          <ac:chgData name="Siegbert Rudolph" userId="2af4d44886c067cc" providerId="LiveId" clId="{431DB199-B364-4266-BFAC-2EAC16538C2F}" dt="2022-05-27T15:10:48.927" v="3683" actId="1036"/>
          <ac:cxnSpMkLst>
            <pc:docMk/>
            <pc:sldMk cId="318331775" sldId="338"/>
            <ac:cxnSpMk id="9" creationId="{D495B616-74C1-4407-91A0-747BFB3F67E8}"/>
          </ac:cxnSpMkLst>
        </pc:cxnChg>
      </pc:sldChg>
      <pc:sldChg chg="delSp modSp add del mod delAnim">
        <pc:chgData name="Siegbert Rudolph" userId="2af4d44886c067cc" providerId="LiveId" clId="{431DB199-B364-4266-BFAC-2EAC16538C2F}" dt="2022-05-27T14:14:22.967" v="3214" actId="47"/>
        <pc:sldMkLst>
          <pc:docMk/>
          <pc:sldMk cId="940703681" sldId="338"/>
        </pc:sldMkLst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7T14:11:17.394" v="3182" actId="478"/>
          <ac:spMkLst>
            <pc:docMk/>
            <pc:sldMk cId="940703681" sldId="338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7T14:11:20.240" v="3183" actId="478"/>
          <ac:spMkLst>
            <pc:docMk/>
            <pc:sldMk cId="940703681" sldId="338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7T14:11:17.394" v="3182" actId="478"/>
          <ac:spMkLst>
            <pc:docMk/>
            <pc:sldMk cId="940703681" sldId="338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45" creationId="{94D9CABF-07BF-F1C7-576C-67F829B28D39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46" creationId="{74C4B617-ADB1-FBDF-EF0E-3803BC8E7CC4}"/>
          </ac:spMkLst>
        </pc:spChg>
        <pc:spChg chg="del">
          <ac:chgData name="Siegbert Rudolph" userId="2af4d44886c067cc" providerId="LiveId" clId="{431DB199-B364-4266-BFAC-2EAC16538C2F}" dt="2022-05-27T14:11:25.427" v="3184" actId="478"/>
          <ac:spMkLst>
            <pc:docMk/>
            <pc:sldMk cId="940703681" sldId="338"/>
            <ac:spMk id="47" creationId="{B11720C5-BA25-DF2E-8453-CCAFC7546763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48" creationId="{108C9B61-A4C8-1D93-1B4F-EBEB977E6E78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49" creationId="{1133F4D0-C186-377C-68C0-F70041C8F737}"/>
          </ac:spMkLst>
        </pc:spChg>
        <pc:spChg chg="del">
          <ac:chgData name="Siegbert Rudolph" userId="2af4d44886c067cc" providerId="LiveId" clId="{431DB199-B364-4266-BFAC-2EAC16538C2F}" dt="2022-05-27T14:11:25.427" v="3184" actId="478"/>
          <ac:spMkLst>
            <pc:docMk/>
            <pc:sldMk cId="940703681" sldId="338"/>
            <ac:spMk id="51" creationId="{1EB9726D-308E-2BB2-E475-0DA354F94A64}"/>
          </ac:spMkLst>
        </pc:spChg>
        <pc:spChg chg="del">
          <ac:chgData name="Siegbert Rudolph" userId="2af4d44886c067cc" providerId="LiveId" clId="{431DB199-B364-4266-BFAC-2EAC16538C2F}" dt="2022-05-27T14:11:25.427" v="3184" actId="478"/>
          <ac:spMkLst>
            <pc:docMk/>
            <pc:sldMk cId="940703681" sldId="338"/>
            <ac:spMk id="52" creationId="{FD8BBE0F-50B7-580D-B32F-D9ED3837B205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53" creationId="{F35583CC-FACE-E844-E3A3-6F36F1D6EDC8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54" creationId="{BE77FBD8-97EF-C49C-2889-6B007ABD7AC8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57" creationId="{8E2AA98B-50AA-6997-757E-DB9EDD135BD5}"/>
          </ac:spMkLst>
        </pc:spChg>
        <pc:spChg chg="del">
          <ac:chgData name="Siegbert Rudolph" userId="2af4d44886c067cc" providerId="LiveId" clId="{431DB199-B364-4266-BFAC-2EAC16538C2F}" dt="2022-05-27T14:11:13.833" v="3181" actId="478"/>
          <ac:spMkLst>
            <pc:docMk/>
            <pc:sldMk cId="940703681" sldId="338"/>
            <ac:spMk id="58" creationId="{E8E5498B-AE2F-ADC6-BC48-42B8F42049DD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59" creationId="{2953DD8F-34CC-67B2-47A9-93A8FA3A4789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60" creationId="{47C45711-1F85-8885-EF0C-491FBF315641}"/>
          </ac:spMkLst>
        </pc:spChg>
        <pc:spChg chg="del">
          <ac:chgData name="Siegbert Rudolph" userId="2af4d44886c067cc" providerId="LiveId" clId="{431DB199-B364-4266-BFAC-2EAC16538C2F}" dt="2022-05-27T14:11:13.833" v="3181" actId="478"/>
          <ac:spMkLst>
            <pc:docMk/>
            <pc:sldMk cId="940703681" sldId="338"/>
            <ac:spMk id="62" creationId="{9C8B50B4-A21B-3E20-44E3-7659749509FE}"/>
          </ac:spMkLst>
        </pc:spChg>
        <pc:spChg chg="del">
          <ac:chgData name="Siegbert Rudolph" userId="2af4d44886c067cc" providerId="LiveId" clId="{431DB199-B364-4266-BFAC-2EAC16538C2F}" dt="2022-05-27T14:11:13.833" v="3181" actId="478"/>
          <ac:spMkLst>
            <pc:docMk/>
            <pc:sldMk cId="940703681" sldId="338"/>
            <ac:spMk id="63" creationId="{5E656BF6-FBDC-CFBB-9CB6-CFA2A9E167BC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64" creationId="{47BA9266-9146-E0F1-DA4E-632DD6E02B31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65" creationId="{B0AAB35E-4B82-B3AB-A9A5-FA0F37B0A129}"/>
          </ac:spMkLst>
        </pc:spChg>
        <pc:spChg chg="del">
          <ac:chgData name="Siegbert Rudolph" userId="2af4d44886c067cc" providerId="LiveId" clId="{431DB199-B364-4266-BFAC-2EAC16538C2F}" dt="2022-05-27T14:10:37.012" v="3174" actId="478"/>
          <ac:spMkLst>
            <pc:docMk/>
            <pc:sldMk cId="940703681" sldId="338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7T14:10:35.863" v="3173" actId="478"/>
          <ac:spMkLst>
            <pc:docMk/>
            <pc:sldMk cId="940703681" sldId="338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7T14:10:42.553" v="3176" actId="478"/>
          <ac:spMkLst>
            <pc:docMk/>
            <pc:sldMk cId="940703681" sldId="338"/>
            <ac:spMk id="68" creationId="{0AF69D55-37B2-F590-1C92-1FBE8C8F416C}"/>
          </ac:spMkLst>
        </pc:spChg>
        <pc:spChg chg="del">
          <ac:chgData name="Siegbert Rudolph" userId="2af4d44886c067cc" providerId="LiveId" clId="{431DB199-B364-4266-BFAC-2EAC16538C2F}" dt="2022-05-27T14:10:40.231" v="3175" actId="478"/>
          <ac:spMkLst>
            <pc:docMk/>
            <pc:sldMk cId="940703681" sldId="338"/>
            <ac:spMk id="69" creationId="{42193B7E-E742-CE8D-7915-A01C51A12DAE}"/>
          </ac:spMkLst>
        </pc:spChg>
        <pc:spChg chg="del">
          <ac:chgData name="Siegbert Rudolph" userId="2af4d44886c067cc" providerId="LiveId" clId="{431DB199-B364-4266-BFAC-2EAC16538C2F}" dt="2022-05-27T14:10:32.621" v="3172" actId="478"/>
          <ac:spMkLst>
            <pc:docMk/>
            <pc:sldMk cId="940703681" sldId="338"/>
            <ac:spMk id="70" creationId="{CE2EBC45-4BA8-5F39-FB30-2BA7BDBC928A}"/>
          </ac:spMkLst>
        </pc:spChg>
        <pc:spChg chg="del">
          <ac:chgData name="Siegbert Rudolph" userId="2af4d44886c067cc" providerId="LiveId" clId="{431DB199-B364-4266-BFAC-2EAC16538C2F}" dt="2022-05-27T14:10:32.621" v="3172" actId="478"/>
          <ac:spMkLst>
            <pc:docMk/>
            <pc:sldMk cId="940703681" sldId="338"/>
            <ac:spMk id="71" creationId="{2535A507-8774-76E6-8EFC-FC5F8A53E184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72" creationId="{E390EF97-254B-CE65-49C1-F14AAEBE5BD5}"/>
          </ac:spMkLst>
        </pc:spChg>
        <pc:spChg chg="del">
          <ac:chgData name="Siegbert Rudolph" userId="2af4d44886c067cc" providerId="LiveId" clId="{431DB199-B364-4266-BFAC-2EAC16538C2F}" dt="2022-05-27T14:11:31.687" v="3185" actId="478"/>
          <ac:spMkLst>
            <pc:docMk/>
            <pc:sldMk cId="940703681" sldId="338"/>
            <ac:spMk id="73" creationId="{F9DB8287-0D6A-A77D-D931-15A0556B31ED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74" creationId="{860BAB92-377C-9150-FB39-4299EAF1EE7A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75" creationId="{D411EF8B-DC4C-A723-52B3-4780782277EE}"/>
          </ac:spMkLst>
        </pc:spChg>
        <pc:spChg chg="del">
          <ac:chgData name="Siegbert Rudolph" userId="2af4d44886c067cc" providerId="LiveId" clId="{431DB199-B364-4266-BFAC-2EAC16538C2F}" dt="2022-05-27T14:11:31.687" v="3185" actId="478"/>
          <ac:spMkLst>
            <pc:docMk/>
            <pc:sldMk cId="940703681" sldId="338"/>
            <ac:spMk id="77" creationId="{19AB1288-4DF6-A49C-02F6-BE91DE09F71B}"/>
          </ac:spMkLst>
        </pc:spChg>
        <pc:spChg chg="del">
          <ac:chgData name="Siegbert Rudolph" userId="2af4d44886c067cc" providerId="LiveId" clId="{431DB199-B364-4266-BFAC-2EAC16538C2F}" dt="2022-05-27T14:11:31.687" v="3185" actId="478"/>
          <ac:spMkLst>
            <pc:docMk/>
            <pc:sldMk cId="940703681" sldId="338"/>
            <ac:spMk id="78" creationId="{6B6E8143-3497-EFC4-7C5A-5A470D533747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79" creationId="{E21EA8D9-EDF2-721C-91B0-E3829C0544DA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80" creationId="{B668D240-F64D-BF37-8C95-F8062698BFB6}"/>
          </ac:spMkLst>
        </pc:spChg>
        <pc:spChg chg="del">
          <ac:chgData name="Siegbert Rudolph" userId="2af4d44886c067cc" providerId="LiveId" clId="{431DB199-B364-4266-BFAC-2EAC16538C2F}" dt="2022-05-27T14:10:45.125" v="3177" actId="478"/>
          <ac:spMkLst>
            <pc:docMk/>
            <pc:sldMk cId="940703681" sldId="338"/>
            <ac:spMk id="83" creationId="{44D65330-D6EC-FE12-DC77-32CFAF7CCFC3}"/>
          </ac:spMkLst>
        </pc:spChg>
        <pc:spChg chg="del">
          <ac:chgData name="Siegbert Rudolph" userId="2af4d44886c067cc" providerId="LiveId" clId="{431DB199-B364-4266-BFAC-2EAC16538C2F}" dt="2022-05-27T14:10:46.691" v="3178" actId="478"/>
          <ac:spMkLst>
            <pc:docMk/>
            <pc:sldMk cId="940703681" sldId="338"/>
            <ac:spMk id="84" creationId="{06F5AFFF-AF13-2EF4-2C95-1D812E1B30AB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85" creationId="{13891F27-D0FC-E577-1403-774860323A68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87" creationId="{7F770C4C-956D-C013-A59C-CEA9CF278873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88" creationId="{C31BFA24-7E67-CE01-334F-5E08A196D83D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92" creationId="{7B77CE3E-9242-A6DE-0EC1-BF060F6A392D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93" creationId="{D3B6895A-4A94-8851-253C-5E5F099C189F}"/>
          </ac:spMkLst>
        </pc:spChg>
        <pc:spChg chg="del">
          <ac:chgData name="Siegbert Rudolph" userId="2af4d44886c067cc" providerId="LiveId" clId="{431DB199-B364-4266-BFAC-2EAC16538C2F}" dt="2022-05-27T14:11:05.672" v="3180" actId="478"/>
          <ac:spMkLst>
            <pc:docMk/>
            <pc:sldMk cId="940703681" sldId="338"/>
            <ac:spMk id="96" creationId="{6DEEFF54-E99F-CB6E-3875-EBFA8484DFEA}"/>
          </ac:spMkLst>
        </pc:spChg>
        <pc:spChg chg="del">
          <ac:chgData name="Siegbert Rudolph" userId="2af4d44886c067cc" providerId="LiveId" clId="{431DB199-B364-4266-BFAC-2EAC16538C2F}" dt="2022-05-27T14:11:05.672" v="3180" actId="478"/>
          <ac:spMkLst>
            <pc:docMk/>
            <pc:sldMk cId="940703681" sldId="338"/>
            <ac:spMk id="97" creationId="{7C77DF7D-3DBD-0E91-5A19-9EDD8D4297C0}"/>
          </ac:spMkLst>
        </pc:spChg>
        <pc:spChg chg="del">
          <ac:chgData name="Siegbert Rudolph" userId="2af4d44886c067cc" providerId="LiveId" clId="{431DB199-B364-4266-BFAC-2EAC16538C2F}" dt="2022-05-27T14:11:05.672" v="3180" actId="478"/>
          <ac:spMkLst>
            <pc:docMk/>
            <pc:sldMk cId="940703681" sldId="338"/>
            <ac:spMk id="98" creationId="{245CE4B8-DAC5-060F-C73A-5D88710C9B44}"/>
          </ac:spMkLst>
        </pc:spChg>
        <pc:spChg chg="del">
          <ac:chgData name="Siegbert Rudolph" userId="2af4d44886c067cc" providerId="LiveId" clId="{431DB199-B364-4266-BFAC-2EAC16538C2F}" dt="2022-05-27T14:10:29.332" v="3171" actId="478"/>
          <ac:spMkLst>
            <pc:docMk/>
            <pc:sldMk cId="940703681" sldId="338"/>
            <ac:spMk id="99" creationId="{0744AF68-087E-4AE0-13CA-9FFA9A0F22ED}"/>
          </ac:spMkLst>
        </pc:spChg>
        <pc:spChg chg="del">
          <ac:chgData name="Siegbert Rudolph" userId="2af4d44886c067cc" providerId="LiveId" clId="{431DB199-B364-4266-BFAC-2EAC16538C2F}" dt="2022-05-27T14:10:29.332" v="3171" actId="478"/>
          <ac:spMkLst>
            <pc:docMk/>
            <pc:sldMk cId="940703681" sldId="338"/>
            <ac:spMk id="100" creationId="{6D8EDDA2-153D-73FE-DFBF-14D59F5B4041}"/>
          </ac:spMkLst>
        </pc:spChg>
        <pc:spChg chg="del mod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101" creationId="{0B02884C-2AEC-A673-68BB-2B307E80B0F9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102" creationId="{61E02328-DC14-0B88-91A2-902154E05201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103" creationId="{DFED04C5-7F2A-9430-E405-E96B4B8A150F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105" creationId="{D00C830A-57CB-E5BA-A0DF-1D9978479EF8}"/>
          </ac:spMkLst>
        </pc:spChg>
        <pc:spChg chg="del">
          <ac:chgData name="Siegbert Rudolph" userId="2af4d44886c067cc" providerId="LiveId" clId="{431DB199-B364-4266-BFAC-2EAC16538C2F}" dt="2022-05-27T14:12:44.170" v="3208" actId="21"/>
          <ac:spMkLst>
            <pc:docMk/>
            <pc:sldMk cId="940703681" sldId="338"/>
            <ac:spMk id="106" creationId="{80B55A66-9EC9-5B44-E0E8-603EC24B24D7}"/>
          </ac:spMkLst>
        </pc:spChg>
        <pc:spChg chg="del">
          <ac:chgData name="Siegbert Rudolph" userId="2af4d44886c067cc" providerId="LiveId" clId="{431DB199-B364-4266-BFAC-2EAC16538C2F}" dt="2022-05-27T14:11:37.114" v="3186" actId="478"/>
          <ac:spMkLst>
            <pc:docMk/>
            <pc:sldMk cId="940703681" sldId="338"/>
            <ac:spMk id="107" creationId="{17AB2A83-F741-21EA-F30D-801680D94BE0}"/>
          </ac:spMkLst>
        </pc:spChg>
        <pc:spChg chg="del">
          <ac:chgData name="Siegbert Rudolph" userId="2af4d44886c067cc" providerId="LiveId" clId="{431DB199-B364-4266-BFAC-2EAC16538C2F}" dt="2022-05-27T14:11:37.114" v="3186" actId="478"/>
          <ac:spMkLst>
            <pc:docMk/>
            <pc:sldMk cId="940703681" sldId="338"/>
            <ac:spMk id="108" creationId="{F059F5A3-2F68-0307-2618-2DF9208F14A3}"/>
          </ac:spMkLst>
        </pc:spChg>
        <pc:spChg chg="del">
          <ac:chgData name="Siegbert Rudolph" userId="2af4d44886c067cc" providerId="LiveId" clId="{431DB199-B364-4266-BFAC-2EAC16538C2F}" dt="2022-05-27T14:11:37.114" v="3186" actId="478"/>
          <ac:spMkLst>
            <pc:docMk/>
            <pc:sldMk cId="940703681" sldId="338"/>
            <ac:spMk id="109" creationId="{5A3A7882-185C-C391-9ECA-1C7F5226B5D5}"/>
          </ac:spMkLst>
        </pc:spChg>
        <pc:spChg chg="del">
          <ac:chgData name="Siegbert Rudolph" userId="2af4d44886c067cc" providerId="LiveId" clId="{431DB199-B364-4266-BFAC-2EAC16538C2F}" dt="2022-05-27T14:10:49.394" v="3179" actId="478"/>
          <ac:spMkLst>
            <pc:docMk/>
            <pc:sldMk cId="940703681" sldId="338"/>
            <ac:spMk id="112" creationId="{6F4B5F21-CBCF-6CD8-D1FF-8AB10E6C5A0E}"/>
          </ac:spMkLst>
        </pc:spChg>
        <pc:picChg chg="del">
          <ac:chgData name="Siegbert Rudolph" userId="2af4d44886c067cc" providerId="LiveId" clId="{431DB199-B364-4266-BFAC-2EAC16538C2F}" dt="2022-05-27T14:12:44.170" v="3208" actId="21"/>
          <ac:picMkLst>
            <pc:docMk/>
            <pc:sldMk cId="940703681" sldId="338"/>
            <ac:picMk id="41" creationId="{C6794432-96AD-A46B-D5A3-08210CBBC7D2}"/>
          </ac:picMkLst>
        </pc:picChg>
        <pc:picChg chg="del">
          <ac:chgData name="Siegbert Rudolph" userId="2af4d44886c067cc" providerId="LiveId" clId="{431DB199-B364-4266-BFAC-2EAC16538C2F}" dt="2022-05-27T14:12:44.170" v="3208" actId="21"/>
          <ac:picMkLst>
            <pc:docMk/>
            <pc:sldMk cId="940703681" sldId="338"/>
            <ac:picMk id="50" creationId="{3E8894E9-8DBE-2D3D-2841-C589CF92F1A6}"/>
          </ac:picMkLst>
        </pc:picChg>
        <pc:picChg chg="del">
          <ac:chgData name="Siegbert Rudolph" userId="2af4d44886c067cc" providerId="LiveId" clId="{431DB199-B364-4266-BFAC-2EAC16538C2F}" dt="2022-05-27T14:12:44.170" v="3208" actId="21"/>
          <ac:picMkLst>
            <pc:docMk/>
            <pc:sldMk cId="940703681" sldId="338"/>
            <ac:picMk id="61" creationId="{257151C2-A2D5-1E87-FD66-3A9500D9CD6A}"/>
          </ac:picMkLst>
        </pc:picChg>
        <pc:picChg chg="del">
          <ac:chgData name="Siegbert Rudolph" userId="2af4d44886c067cc" providerId="LiveId" clId="{431DB199-B364-4266-BFAC-2EAC16538C2F}" dt="2022-05-27T14:12:44.170" v="3208" actId="21"/>
          <ac:picMkLst>
            <pc:docMk/>
            <pc:sldMk cId="940703681" sldId="338"/>
            <ac:picMk id="76" creationId="{054D4D04-82DF-129C-054A-E99DA1144AED}"/>
          </ac:picMkLst>
        </pc:picChg>
        <pc:picChg chg="del">
          <ac:chgData name="Siegbert Rudolph" userId="2af4d44886c067cc" providerId="LiveId" clId="{431DB199-B364-4266-BFAC-2EAC16538C2F}" dt="2022-05-27T14:12:44.170" v="3208" actId="21"/>
          <ac:picMkLst>
            <pc:docMk/>
            <pc:sldMk cId="940703681" sldId="338"/>
            <ac:picMk id="89" creationId="{D4E2A662-3A4D-46F1-A282-EAC82C54C902}"/>
          </ac:picMkLst>
        </pc:picChg>
        <pc:picChg chg="del">
          <ac:chgData name="Siegbert Rudolph" userId="2af4d44886c067cc" providerId="LiveId" clId="{431DB199-B364-4266-BFAC-2EAC16538C2F}" dt="2022-05-27T14:12:44.170" v="3208" actId="21"/>
          <ac:picMkLst>
            <pc:docMk/>
            <pc:sldMk cId="940703681" sldId="338"/>
            <ac:picMk id="104" creationId="{94C5F427-5B40-6B64-0CBA-33F954866746}"/>
          </ac:picMkLst>
        </pc:picChg>
        <pc:cxnChg chg="del">
          <ac:chgData name="Siegbert Rudolph" userId="2af4d44886c067cc" providerId="LiveId" clId="{431DB199-B364-4266-BFAC-2EAC16538C2F}" dt="2022-05-27T14:12:44.170" v="3208" actId="21"/>
          <ac:cxnSpMkLst>
            <pc:docMk/>
            <pc:sldMk cId="940703681" sldId="338"/>
            <ac:cxnSpMk id="9" creationId="{D495B616-74C1-4407-91A0-747BFB3F67E8}"/>
          </ac:cxnSpMkLst>
        </pc:cxnChg>
      </pc:sldChg>
      <pc:sldChg chg="delSp modSp add del mod delAnim">
        <pc:chgData name="Siegbert Rudolph" userId="2af4d44886c067cc" providerId="LiveId" clId="{431DB199-B364-4266-BFAC-2EAC16538C2F}" dt="2022-05-27T15:28:34.606" v="4198" actId="47"/>
        <pc:sldMkLst>
          <pc:docMk/>
          <pc:sldMk cId="1267638077" sldId="339"/>
        </pc:sldMkLst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7T15:25:30.175" v="4157" actId="478"/>
          <ac:spMkLst>
            <pc:docMk/>
            <pc:sldMk cId="1267638077" sldId="339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7T15:25:30.175" v="4157" actId="478"/>
          <ac:spMkLst>
            <pc:docMk/>
            <pc:sldMk cId="1267638077" sldId="339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7T15:25:30.175" v="4157" actId="478"/>
          <ac:spMkLst>
            <pc:docMk/>
            <pc:sldMk cId="1267638077" sldId="339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45" creationId="{94D9CABF-07BF-F1C7-576C-67F829B28D39}"/>
          </ac:spMkLst>
        </pc:spChg>
        <pc:spChg chg="del">
          <ac:chgData name="Siegbert Rudolph" userId="2af4d44886c067cc" providerId="LiveId" clId="{431DB199-B364-4266-BFAC-2EAC16538C2F}" dt="2022-05-27T15:25:32.462" v="4158" actId="478"/>
          <ac:spMkLst>
            <pc:docMk/>
            <pc:sldMk cId="1267638077" sldId="339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7T15:25:33.968" v="4159" actId="478"/>
          <ac:spMkLst>
            <pc:docMk/>
            <pc:sldMk cId="1267638077" sldId="339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7T15:25:30.175" v="4157" actId="478"/>
          <ac:spMkLst>
            <pc:docMk/>
            <pc:sldMk cId="1267638077" sldId="339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90" creationId="{622B91E3-CAC1-F86D-32D4-5620BA016C75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10" creationId="{DE6F465B-143C-500A-A49E-411CF85FDEDC}"/>
          </ac:spMkLst>
        </pc:spChg>
        <pc:spChg chg="del">
          <ac:chgData name="Siegbert Rudolph" userId="2af4d44886c067cc" providerId="LiveId" clId="{431DB199-B364-4266-BFAC-2EAC16538C2F}" dt="2022-05-27T15:25:53.192" v="4163" actId="478"/>
          <ac:spMkLst>
            <pc:docMk/>
            <pc:sldMk cId="1267638077" sldId="339"/>
            <ac:spMk id="111" creationId="{0526B9AF-37DC-E4E9-0179-D8DC37F43482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13" creationId="{2D7B3D00-19E5-5512-A567-E0E8066B4803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14" creationId="{3E0517AF-AB64-9E4F-98D1-2EBA13381D2F}"/>
          </ac:spMkLst>
        </pc:spChg>
        <pc:spChg chg="del">
          <ac:chgData name="Siegbert Rudolph" userId="2af4d44886c067cc" providerId="LiveId" clId="{431DB199-B364-4266-BFAC-2EAC16538C2F}" dt="2022-05-27T15:25:53.192" v="4163" actId="478"/>
          <ac:spMkLst>
            <pc:docMk/>
            <pc:sldMk cId="1267638077" sldId="339"/>
            <ac:spMk id="115" creationId="{7FDDC21E-66C6-4D1A-4B90-0CC2F98CAA65}"/>
          </ac:spMkLst>
        </pc:spChg>
        <pc:spChg chg="del">
          <ac:chgData name="Siegbert Rudolph" userId="2af4d44886c067cc" providerId="LiveId" clId="{431DB199-B364-4266-BFAC-2EAC16538C2F}" dt="2022-05-27T15:25:53.192" v="4163" actId="478"/>
          <ac:spMkLst>
            <pc:docMk/>
            <pc:sldMk cId="1267638077" sldId="339"/>
            <ac:spMk id="116" creationId="{523C868A-78C3-717D-AD56-ED9341A81BE7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17" creationId="{424E66E9-080C-84C2-E8F3-E358CA7DB343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18" creationId="{AE65CB37-4E6D-3C84-74B4-C44C41BF74A1}"/>
          </ac:spMkLst>
        </pc:spChg>
        <pc:spChg chg="del">
          <ac:chgData name="Siegbert Rudolph" userId="2af4d44886c067cc" providerId="LiveId" clId="{431DB199-B364-4266-BFAC-2EAC16538C2F}" dt="2022-05-27T15:25:53.192" v="4163" actId="478"/>
          <ac:spMkLst>
            <pc:docMk/>
            <pc:sldMk cId="1267638077" sldId="339"/>
            <ac:spMk id="121" creationId="{6B2C3A30-0BE5-52AA-DEAA-3743F443C244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22" creationId="{366DC098-7F9D-76E6-A33A-E5B596DA5D46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23" creationId="{15CF725B-E9E6-4EFD-C7E2-0D8493B491FF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24" creationId="{0A8E1339-70C2-43CF-22BE-BF2BFB2E6668}"/>
          </ac:spMkLst>
        </pc:spChg>
        <pc:spChg chg="del">
          <ac:chgData name="Siegbert Rudolph" userId="2af4d44886c067cc" providerId="LiveId" clId="{431DB199-B364-4266-BFAC-2EAC16538C2F}" dt="2022-05-27T15:25:45.058" v="4162" actId="478"/>
          <ac:spMkLst>
            <pc:docMk/>
            <pc:sldMk cId="1267638077" sldId="339"/>
            <ac:spMk id="125" creationId="{9B7384C7-9196-C8FD-F835-FC75B6ABA1F5}"/>
          </ac:spMkLst>
        </pc:spChg>
        <pc:spChg chg="del">
          <ac:chgData name="Siegbert Rudolph" userId="2af4d44886c067cc" providerId="LiveId" clId="{431DB199-B364-4266-BFAC-2EAC16538C2F}" dt="2022-05-27T15:25:45.058" v="4162" actId="478"/>
          <ac:spMkLst>
            <pc:docMk/>
            <pc:sldMk cId="1267638077" sldId="339"/>
            <ac:spMk id="126" creationId="{2CC6BBFF-4811-B3F4-5001-F5C02A1B1C29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32" creationId="{7F98509C-54CA-7E7C-46D3-E4CB74E37847}"/>
          </ac:spMkLst>
        </pc:spChg>
        <pc:spChg chg="del">
          <ac:chgData name="Siegbert Rudolph" userId="2af4d44886c067cc" providerId="LiveId" clId="{431DB199-B364-4266-BFAC-2EAC16538C2F}" dt="2022-05-27T15:26:07.862" v="4166" actId="478"/>
          <ac:spMkLst>
            <pc:docMk/>
            <pc:sldMk cId="1267638077" sldId="339"/>
            <ac:spMk id="133" creationId="{5920A6E3-45B2-A098-F3F6-685F6F407C72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34" creationId="{93B5CF91-C455-725E-36C1-31B31B75DA50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35" creationId="{C79F6728-48FA-B662-59FA-448C9640074C}"/>
          </ac:spMkLst>
        </pc:spChg>
        <pc:spChg chg="del">
          <ac:chgData name="Siegbert Rudolph" userId="2af4d44886c067cc" providerId="LiveId" clId="{431DB199-B364-4266-BFAC-2EAC16538C2F}" dt="2022-05-27T15:26:07.862" v="4166" actId="478"/>
          <ac:spMkLst>
            <pc:docMk/>
            <pc:sldMk cId="1267638077" sldId="339"/>
            <ac:spMk id="136" creationId="{A70B9CF7-C8CA-43D2-3B3C-CEFDB541C28E}"/>
          </ac:spMkLst>
        </pc:spChg>
        <pc:spChg chg="del">
          <ac:chgData name="Siegbert Rudolph" userId="2af4d44886c067cc" providerId="LiveId" clId="{431DB199-B364-4266-BFAC-2EAC16538C2F}" dt="2022-05-27T15:26:07.862" v="4166" actId="478"/>
          <ac:spMkLst>
            <pc:docMk/>
            <pc:sldMk cId="1267638077" sldId="339"/>
            <ac:spMk id="137" creationId="{9F1E9E75-A9DB-8BCC-D6B3-937E773EF7A7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38" creationId="{544E6DA8-6830-53E9-5FAF-F794155BD503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39" creationId="{40838508-27CC-8B41-DEA7-EAA695A7CB3B}"/>
          </ac:spMkLst>
        </pc:spChg>
        <pc:spChg chg="del">
          <ac:chgData name="Siegbert Rudolph" userId="2af4d44886c067cc" providerId="LiveId" clId="{431DB199-B364-4266-BFAC-2EAC16538C2F}" dt="2022-05-27T15:26:01.890" v="4165" actId="478"/>
          <ac:spMkLst>
            <pc:docMk/>
            <pc:sldMk cId="1267638077" sldId="339"/>
            <ac:spMk id="140" creationId="{0EA1F77B-8D4C-54C2-6E26-2138F17C7AD7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41" creationId="{31471767-745C-4F49-2B25-5304ABF2F808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42" creationId="{1B9E2CCB-97EE-127E-F9EA-8F7086312FF8}"/>
          </ac:spMkLst>
        </pc:spChg>
        <pc:spChg chg="del">
          <ac:chgData name="Siegbert Rudolph" userId="2af4d44886c067cc" providerId="LiveId" clId="{431DB199-B364-4266-BFAC-2EAC16538C2F}" dt="2022-05-27T15:25:59.339" v="4164" actId="478"/>
          <ac:spMkLst>
            <pc:docMk/>
            <pc:sldMk cId="1267638077" sldId="339"/>
            <ac:spMk id="146" creationId="{74836D64-5290-A51F-40AE-FF2B5D4DBB1A}"/>
          </ac:spMkLst>
        </pc:spChg>
        <pc:spChg chg="del">
          <ac:chgData name="Siegbert Rudolph" userId="2af4d44886c067cc" providerId="LiveId" clId="{431DB199-B364-4266-BFAC-2EAC16538C2F}" dt="2022-05-27T15:25:39.796" v="4160" actId="478"/>
          <ac:spMkLst>
            <pc:docMk/>
            <pc:sldMk cId="1267638077" sldId="339"/>
            <ac:spMk id="147" creationId="{8EFC25CF-71FA-9C2D-C134-12FF06EE85B6}"/>
          </ac:spMkLst>
        </pc:spChg>
        <pc:spChg chg="del">
          <ac:chgData name="Siegbert Rudolph" userId="2af4d44886c067cc" providerId="LiveId" clId="{431DB199-B364-4266-BFAC-2EAC16538C2F}" dt="2022-05-27T15:25:39.796" v="4160" actId="478"/>
          <ac:spMkLst>
            <pc:docMk/>
            <pc:sldMk cId="1267638077" sldId="339"/>
            <ac:spMk id="148" creationId="{4A17AB36-C7CA-7AB8-AFE7-7B00A05C9A4F}"/>
          </ac:spMkLst>
        </pc:spChg>
        <pc:spChg chg="del mod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50" creationId="{6939AD18-B0C3-E37C-9130-52FED489FB96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52" creationId="{63786758-7B44-0CFA-AE8C-BBF9291532A7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53" creationId="{1F0D80DD-8C5B-78E8-A69D-7D00D69614FD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56" creationId="{90A3F759-757B-D235-66E3-3566CB19B2D3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57" creationId="{4EE7EE77-F278-3A3F-69DF-E47A16D1C345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59" creationId="{7655314B-CA78-A414-C5BB-DC4244005868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60" creationId="{1531DEE8-9A92-F450-CC8B-B70F5094E1DA}"/>
          </ac:spMkLst>
        </pc:spChg>
        <pc:spChg chg="del">
          <ac:chgData name="Siegbert Rudolph" userId="2af4d44886c067cc" providerId="LiveId" clId="{431DB199-B364-4266-BFAC-2EAC16538C2F}" dt="2022-05-27T15:27:04.196" v="4192" actId="21"/>
          <ac:spMkLst>
            <pc:docMk/>
            <pc:sldMk cId="1267638077" sldId="339"/>
            <ac:spMk id="164" creationId="{C4AE1CD5-7BF1-C33A-09B7-D7057D8ADB58}"/>
          </ac:spMkLst>
        </pc:spChg>
        <pc:spChg chg="del">
          <ac:chgData name="Siegbert Rudolph" userId="2af4d44886c067cc" providerId="LiveId" clId="{431DB199-B364-4266-BFAC-2EAC16538C2F}" dt="2022-05-27T15:26:27.746" v="4171" actId="478"/>
          <ac:spMkLst>
            <pc:docMk/>
            <pc:sldMk cId="1267638077" sldId="339"/>
            <ac:spMk id="165" creationId="{0E82B5CA-9FC5-48BD-5D1E-8DF295F27282}"/>
          </ac:spMkLst>
        </pc:spChg>
        <pc:spChg chg="del">
          <ac:chgData name="Siegbert Rudolph" userId="2af4d44886c067cc" providerId="LiveId" clId="{431DB199-B364-4266-BFAC-2EAC16538C2F}" dt="2022-05-27T15:26:18.665" v="4168" actId="478"/>
          <ac:spMkLst>
            <pc:docMk/>
            <pc:sldMk cId="1267638077" sldId="339"/>
            <ac:spMk id="166" creationId="{1311F415-D938-0258-1D6E-EC88E6C0AA3B}"/>
          </ac:spMkLst>
        </pc:spChg>
        <pc:spChg chg="del">
          <ac:chgData name="Siegbert Rudolph" userId="2af4d44886c067cc" providerId="LiveId" clId="{431DB199-B364-4266-BFAC-2EAC16538C2F}" dt="2022-05-27T15:26:15.448" v="4167" actId="478"/>
          <ac:spMkLst>
            <pc:docMk/>
            <pc:sldMk cId="1267638077" sldId="339"/>
            <ac:spMk id="167" creationId="{032B9B3C-A288-0001-20D6-3906872B3BD4}"/>
          </ac:spMkLst>
        </pc:spChg>
        <pc:spChg chg="del">
          <ac:chgData name="Siegbert Rudolph" userId="2af4d44886c067cc" providerId="LiveId" clId="{431DB199-B364-4266-BFAC-2EAC16538C2F}" dt="2022-05-27T15:26:15.448" v="4167" actId="478"/>
          <ac:spMkLst>
            <pc:docMk/>
            <pc:sldMk cId="1267638077" sldId="339"/>
            <ac:spMk id="168" creationId="{D58FD7E0-34CD-F7FB-060F-162AC3634B82}"/>
          </ac:spMkLst>
        </pc:spChg>
        <pc:spChg chg="del">
          <ac:chgData name="Siegbert Rudolph" userId="2af4d44886c067cc" providerId="LiveId" clId="{431DB199-B364-4266-BFAC-2EAC16538C2F}" dt="2022-05-27T15:25:42.396" v="4161" actId="478"/>
          <ac:spMkLst>
            <pc:docMk/>
            <pc:sldMk cId="1267638077" sldId="339"/>
            <ac:spMk id="169" creationId="{0F749531-BC20-F5E1-5441-DFED2A5A502A}"/>
          </ac:spMkLst>
        </pc:spChg>
        <pc:picChg chg="del">
          <ac:chgData name="Siegbert Rudolph" userId="2af4d44886c067cc" providerId="LiveId" clId="{431DB199-B364-4266-BFAC-2EAC16538C2F}" dt="2022-05-27T15:27:04.196" v="4192" actId="21"/>
          <ac:picMkLst>
            <pc:docMk/>
            <pc:sldMk cId="1267638077" sldId="339"/>
            <ac:picMk id="81" creationId="{56329E99-FA28-9348-68A4-0830F371945C}"/>
          </ac:picMkLst>
        </pc:picChg>
        <pc:picChg chg="del">
          <ac:chgData name="Siegbert Rudolph" userId="2af4d44886c067cc" providerId="LiveId" clId="{431DB199-B364-4266-BFAC-2EAC16538C2F}" dt="2022-05-27T15:27:04.196" v="4192" actId="21"/>
          <ac:picMkLst>
            <pc:docMk/>
            <pc:sldMk cId="1267638077" sldId="339"/>
            <ac:picMk id="95" creationId="{80781A23-BAA5-F925-1ECB-DF133CF4F733}"/>
          </ac:picMkLst>
        </pc:picChg>
        <pc:picChg chg="del">
          <ac:chgData name="Siegbert Rudolph" userId="2af4d44886c067cc" providerId="LiveId" clId="{431DB199-B364-4266-BFAC-2EAC16538C2F}" dt="2022-05-27T15:27:04.196" v="4192" actId="21"/>
          <ac:picMkLst>
            <pc:docMk/>
            <pc:sldMk cId="1267638077" sldId="339"/>
            <ac:picMk id="131" creationId="{01D90B4F-1405-EAA7-8665-EDCA8FD0F303}"/>
          </ac:picMkLst>
        </pc:picChg>
        <pc:picChg chg="del mod">
          <ac:chgData name="Siegbert Rudolph" userId="2af4d44886c067cc" providerId="LiveId" clId="{431DB199-B364-4266-BFAC-2EAC16538C2F}" dt="2022-05-27T15:27:04.196" v="4192" actId="21"/>
          <ac:picMkLst>
            <pc:docMk/>
            <pc:sldMk cId="1267638077" sldId="339"/>
            <ac:picMk id="149" creationId="{8185D8A1-260D-1993-18C8-51137C05680A}"/>
          </ac:picMkLst>
        </pc:picChg>
        <pc:cxnChg chg="del">
          <ac:chgData name="Siegbert Rudolph" userId="2af4d44886c067cc" providerId="LiveId" clId="{431DB199-B364-4266-BFAC-2EAC16538C2F}" dt="2022-05-27T15:27:04.196" v="4192" actId="21"/>
          <ac:cxnSpMkLst>
            <pc:docMk/>
            <pc:sldMk cId="1267638077" sldId="339"/>
            <ac:cxnSpMk id="9" creationId="{D495B616-74C1-4407-91A0-747BFB3F67E8}"/>
          </ac:cxnSpMkLst>
        </pc:cxnChg>
      </pc:sldChg>
      <pc:sldChg chg="addSp delSp modSp add mod delAnim modAnim">
        <pc:chgData name="Siegbert Rudolph" userId="2af4d44886c067cc" providerId="LiveId" clId="{431DB199-B364-4266-BFAC-2EAC16538C2F}" dt="2022-05-28T07:19:31.803" v="8014" actId="1076"/>
        <pc:sldMkLst>
          <pc:docMk/>
          <pc:sldMk cId="3304842670" sldId="339"/>
        </pc:sldMkLst>
        <pc:spChg chg="mod">
          <ac:chgData name="Siegbert Rudolph" userId="2af4d44886c067cc" providerId="LiveId" clId="{431DB199-B364-4266-BFAC-2EAC16538C2F}" dt="2022-05-27T15:30:45.151" v="4262" actId="1037"/>
          <ac:spMkLst>
            <pc:docMk/>
            <pc:sldMk cId="3304842670" sldId="339"/>
            <ac:spMk id="27" creationId="{AF13B714-9719-4277-8040-C782701FB0B9}"/>
          </ac:spMkLst>
        </pc:spChg>
        <pc:spChg chg="mod">
          <ac:chgData name="Siegbert Rudolph" userId="2af4d44886c067cc" providerId="LiveId" clId="{431DB199-B364-4266-BFAC-2EAC16538C2F}" dt="2022-05-27T15:30:50.119" v="4263" actId="20577"/>
          <ac:spMkLst>
            <pc:docMk/>
            <pc:sldMk cId="3304842670" sldId="339"/>
            <ac:spMk id="38" creationId="{8DE9755D-E40A-4994-A75D-454FB276AD6A}"/>
          </ac:spMkLst>
        </pc:spChg>
        <pc:spChg chg="mod">
          <ac:chgData name="Siegbert Rudolph" userId="2af4d44886c067cc" providerId="LiveId" clId="{431DB199-B364-4266-BFAC-2EAC16538C2F}" dt="2022-05-27T15:32:50.650" v="4378" actId="1037"/>
          <ac:spMkLst>
            <pc:docMk/>
            <pc:sldMk cId="3304842670" sldId="339"/>
            <ac:spMk id="42" creationId="{F28BEA1F-2A5D-EDE3-708E-EFCA500FB7C0}"/>
          </ac:spMkLst>
        </pc:spChg>
        <pc:spChg chg="mod">
          <ac:chgData name="Siegbert Rudolph" userId="2af4d44886c067cc" providerId="LiveId" clId="{431DB199-B364-4266-BFAC-2EAC16538C2F}" dt="2022-05-27T15:32:02.821" v="4370" actId="1038"/>
          <ac:spMkLst>
            <pc:docMk/>
            <pc:sldMk cId="3304842670" sldId="339"/>
            <ac:spMk id="43" creationId="{4D84CDB0-53B4-825B-2EB3-F94C4F60555D}"/>
          </ac:spMkLst>
        </pc:spChg>
        <pc:spChg chg="mod">
          <ac:chgData name="Siegbert Rudolph" userId="2af4d44886c067cc" providerId="LiveId" clId="{431DB199-B364-4266-BFAC-2EAC16538C2F}" dt="2022-05-27T15:32:07.055" v="4371" actId="20577"/>
          <ac:spMkLst>
            <pc:docMk/>
            <pc:sldMk cId="3304842670" sldId="339"/>
            <ac:spMk id="44" creationId="{5C6C7F8A-DD0C-251F-4C2A-26C57436864E}"/>
          </ac:spMkLst>
        </pc:spChg>
        <pc:spChg chg="mod">
          <ac:chgData name="Siegbert Rudolph" userId="2af4d44886c067cc" providerId="LiveId" clId="{431DB199-B364-4266-BFAC-2EAC16538C2F}" dt="2022-05-27T15:32:11.788" v="4372" actId="20577"/>
          <ac:spMkLst>
            <pc:docMk/>
            <pc:sldMk cId="3304842670" sldId="339"/>
            <ac:spMk id="45" creationId="{94D9CABF-07BF-F1C7-576C-67F829B28D39}"/>
          </ac:spMkLst>
        </pc:spChg>
        <pc:spChg chg="mod">
          <ac:chgData name="Siegbert Rudolph" userId="2af4d44886c067cc" providerId="LiveId" clId="{431DB199-B364-4266-BFAC-2EAC16538C2F}" dt="2022-05-27T15:47:59.106" v="4710" actId="20577"/>
          <ac:spMkLst>
            <pc:docMk/>
            <pc:sldMk cId="3304842670" sldId="339"/>
            <ac:spMk id="66" creationId="{423E07A5-F568-19C3-02FF-1BA14387AECF}"/>
          </ac:spMkLst>
        </pc:spChg>
        <pc:spChg chg="mod">
          <ac:chgData name="Siegbert Rudolph" userId="2af4d44886c067cc" providerId="LiveId" clId="{431DB199-B364-4266-BFAC-2EAC16538C2F}" dt="2022-05-27T15:31:02.994" v="4266" actId="20577"/>
          <ac:spMkLst>
            <pc:docMk/>
            <pc:sldMk cId="3304842670" sldId="339"/>
            <ac:spMk id="86" creationId="{7565F7C2-9553-A3AB-E8F3-95F4DB2AA71D}"/>
          </ac:spMkLst>
        </pc:spChg>
        <pc:spChg chg="mod">
          <ac:chgData name="Siegbert Rudolph" userId="2af4d44886c067cc" providerId="LiveId" clId="{431DB199-B364-4266-BFAC-2EAC16538C2F}" dt="2022-05-27T15:31:21.903" v="4268" actId="20577"/>
          <ac:spMkLst>
            <pc:docMk/>
            <pc:sldMk cId="3304842670" sldId="339"/>
            <ac:spMk id="90" creationId="{622B91E3-CAC1-F86D-32D4-5620BA016C75}"/>
          </ac:spMkLst>
        </pc:spChg>
        <pc:spChg chg="mod">
          <ac:chgData name="Siegbert Rudolph" userId="2af4d44886c067cc" providerId="LiveId" clId="{431DB199-B364-4266-BFAC-2EAC16538C2F}" dt="2022-05-27T15:38:20.637" v="4450" actId="20577"/>
          <ac:spMkLst>
            <pc:docMk/>
            <pc:sldMk cId="3304842670" sldId="339"/>
            <ac:spMk id="111" creationId="{0526B9AF-37DC-E4E9-0179-D8DC37F43482}"/>
          </ac:spMkLst>
        </pc:spChg>
        <pc:spChg chg="mod">
          <ac:chgData name="Siegbert Rudolph" userId="2af4d44886c067cc" providerId="LiveId" clId="{431DB199-B364-4266-BFAC-2EAC16538C2F}" dt="2022-05-27T15:38:52.187" v="4454" actId="20577"/>
          <ac:spMkLst>
            <pc:docMk/>
            <pc:sldMk cId="3304842670" sldId="339"/>
            <ac:spMk id="113" creationId="{2D7B3D00-19E5-5512-A567-E0E8066B4803}"/>
          </ac:spMkLst>
        </pc:spChg>
        <pc:spChg chg="mod">
          <ac:chgData name="Siegbert Rudolph" userId="2af4d44886c067cc" providerId="LiveId" clId="{431DB199-B364-4266-BFAC-2EAC16538C2F}" dt="2022-05-27T15:38:15.101" v="4449" actId="1037"/>
          <ac:spMkLst>
            <pc:docMk/>
            <pc:sldMk cId="3304842670" sldId="339"/>
            <ac:spMk id="114" creationId="{3E0517AF-AB64-9E4F-98D1-2EBA13381D2F}"/>
          </ac:spMkLst>
        </pc:spChg>
        <pc:spChg chg="mod">
          <ac:chgData name="Siegbert Rudolph" userId="2af4d44886c067cc" providerId="LiveId" clId="{431DB199-B364-4266-BFAC-2EAC16538C2F}" dt="2022-05-27T15:38:33.140" v="4451" actId="20577"/>
          <ac:spMkLst>
            <pc:docMk/>
            <pc:sldMk cId="3304842670" sldId="339"/>
            <ac:spMk id="115" creationId="{7FDDC21E-66C6-4D1A-4B90-0CC2F98CAA65}"/>
          </ac:spMkLst>
        </pc:spChg>
        <pc:spChg chg="mod">
          <ac:chgData name="Siegbert Rudolph" userId="2af4d44886c067cc" providerId="LiveId" clId="{431DB199-B364-4266-BFAC-2EAC16538C2F}" dt="2022-05-27T15:38:38.253" v="4452" actId="20577"/>
          <ac:spMkLst>
            <pc:docMk/>
            <pc:sldMk cId="3304842670" sldId="339"/>
            <ac:spMk id="116" creationId="{523C868A-78C3-717D-AD56-ED9341A81BE7}"/>
          </ac:spMkLst>
        </pc:spChg>
        <pc:spChg chg="mod">
          <ac:chgData name="Siegbert Rudolph" userId="2af4d44886c067cc" providerId="LiveId" clId="{431DB199-B364-4266-BFAC-2EAC16538C2F}" dt="2022-05-27T15:39:04.832" v="4455" actId="20577"/>
          <ac:spMkLst>
            <pc:docMk/>
            <pc:sldMk cId="3304842670" sldId="339"/>
            <ac:spMk id="117" creationId="{424E66E9-080C-84C2-E8F3-E358CA7DB343}"/>
          </ac:spMkLst>
        </pc:spChg>
        <pc:spChg chg="mod">
          <ac:chgData name="Siegbert Rudolph" userId="2af4d44886c067cc" providerId="LiveId" clId="{431DB199-B364-4266-BFAC-2EAC16538C2F}" dt="2022-05-27T15:40:34.537" v="4514" actId="207"/>
          <ac:spMkLst>
            <pc:docMk/>
            <pc:sldMk cId="3304842670" sldId="339"/>
            <ac:spMk id="118" creationId="{AE65CB37-4E6D-3C84-74B4-C44C41BF74A1}"/>
          </ac:spMkLst>
        </pc:spChg>
        <pc:spChg chg="mod">
          <ac:chgData name="Siegbert Rudolph" userId="2af4d44886c067cc" providerId="LiveId" clId="{431DB199-B364-4266-BFAC-2EAC16538C2F}" dt="2022-05-27T15:39:51.522" v="4511" actId="1038"/>
          <ac:spMkLst>
            <pc:docMk/>
            <pc:sldMk cId="3304842670" sldId="339"/>
            <ac:spMk id="121" creationId="{6B2C3A30-0BE5-52AA-DEAA-3743F443C244}"/>
          </ac:spMkLst>
        </pc:spChg>
        <pc:spChg chg="mod">
          <ac:chgData name="Siegbert Rudolph" userId="2af4d44886c067cc" providerId="LiveId" clId="{431DB199-B364-4266-BFAC-2EAC16538C2F}" dt="2022-05-27T15:39:47.428" v="4507" actId="1038"/>
          <ac:spMkLst>
            <pc:docMk/>
            <pc:sldMk cId="3304842670" sldId="339"/>
            <ac:spMk id="122" creationId="{366DC098-7F9D-76E6-A33A-E5B596DA5D46}"/>
          </ac:spMkLst>
        </pc:spChg>
        <pc:spChg chg="mod">
          <ac:chgData name="Siegbert Rudolph" userId="2af4d44886c067cc" providerId="LiveId" clId="{431DB199-B364-4266-BFAC-2EAC16538C2F}" dt="2022-05-27T15:40:39.229" v="4515" actId="207"/>
          <ac:spMkLst>
            <pc:docMk/>
            <pc:sldMk cId="3304842670" sldId="339"/>
            <ac:spMk id="123" creationId="{15CF725B-E9E6-4EFD-C7E2-0D8493B491FF}"/>
          </ac:spMkLst>
        </pc:spChg>
        <pc:spChg chg="mod">
          <ac:chgData name="Siegbert Rudolph" userId="2af4d44886c067cc" providerId="LiveId" clId="{431DB199-B364-4266-BFAC-2EAC16538C2F}" dt="2022-05-27T15:39:34.998" v="4463" actId="20577"/>
          <ac:spMkLst>
            <pc:docMk/>
            <pc:sldMk cId="3304842670" sldId="339"/>
            <ac:spMk id="124" creationId="{0A8E1339-70C2-43CF-22BE-BF2BFB2E6668}"/>
          </ac:spMkLst>
        </pc:spChg>
        <pc:spChg chg="mod">
          <ac:chgData name="Siegbert Rudolph" userId="2af4d44886c067cc" providerId="LiveId" clId="{431DB199-B364-4266-BFAC-2EAC16538C2F}" dt="2022-05-27T15:47:00.283" v="4666" actId="20577"/>
          <ac:spMkLst>
            <pc:docMk/>
            <pc:sldMk cId="3304842670" sldId="339"/>
            <ac:spMk id="125" creationId="{9B7384C7-9196-C8FD-F835-FC75B6ABA1F5}"/>
          </ac:spMkLst>
        </pc:spChg>
        <pc:spChg chg="mod">
          <ac:chgData name="Siegbert Rudolph" userId="2af4d44886c067cc" providerId="LiveId" clId="{431DB199-B364-4266-BFAC-2EAC16538C2F}" dt="2022-05-27T15:44:19.260" v="4561" actId="20577"/>
          <ac:spMkLst>
            <pc:docMk/>
            <pc:sldMk cId="3304842670" sldId="339"/>
            <ac:spMk id="133" creationId="{5920A6E3-45B2-A098-F3F6-685F6F407C72}"/>
          </ac:spMkLst>
        </pc:spChg>
        <pc:spChg chg="mod">
          <ac:chgData name="Siegbert Rudolph" userId="2af4d44886c067cc" providerId="LiveId" clId="{431DB199-B364-4266-BFAC-2EAC16538C2F}" dt="2022-05-27T15:46:02.707" v="4607" actId="20577"/>
          <ac:spMkLst>
            <pc:docMk/>
            <pc:sldMk cId="3304842670" sldId="339"/>
            <ac:spMk id="134" creationId="{93B5CF91-C455-725E-36C1-31B31B75DA50}"/>
          </ac:spMkLst>
        </pc:spChg>
        <pc:spChg chg="mod">
          <ac:chgData name="Siegbert Rudolph" userId="2af4d44886c067cc" providerId="LiveId" clId="{431DB199-B364-4266-BFAC-2EAC16538C2F}" dt="2022-05-27T15:44:15.108" v="4560" actId="1037"/>
          <ac:spMkLst>
            <pc:docMk/>
            <pc:sldMk cId="3304842670" sldId="339"/>
            <ac:spMk id="135" creationId="{C79F6728-48FA-B662-59FA-448C9640074C}"/>
          </ac:spMkLst>
        </pc:spChg>
        <pc:spChg chg="mod">
          <ac:chgData name="Siegbert Rudolph" userId="2af4d44886c067cc" providerId="LiveId" clId="{431DB199-B364-4266-BFAC-2EAC16538C2F}" dt="2022-05-27T15:44:24.164" v="4562" actId="20577"/>
          <ac:spMkLst>
            <pc:docMk/>
            <pc:sldMk cId="3304842670" sldId="339"/>
            <ac:spMk id="136" creationId="{A70B9CF7-C8CA-43D2-3B3C-CEFDB541C28E}"/>
          </ac:spMkLst>
        </pc:spChg>
        <pc:spChg chg="mod">
          <ac:chgData name="Siegbert Rudolph" userId="2af4d44886c067cc" providerId="LiveId" clId="{431DB199-B364-4266-BFAC-2EAC16538C2F}" dt="2022-05-27T15:44:31.831" v="4563" actId="20577"/>
          <ac:spMkLst>
            <pc:docMk/>
            <pc:sldMk cId="3304842670" sldId="339"/>
            <ac:spMk id="137" creationId="{9F1E9E75-A9DB-8BCC-D6B3-937E773EF7A7}"/>
          </ac:spMkLst>
        </pc:spChg>
        <pc:spChg chg="mod">
          <ac:chgData name="Siegbert Rudolph" userId="2af4d44886c067cc" providerId="LiveId" clId="{431DB199-B364-4266-BFAC-2EAC16538C2F}" dt="2022-05-27T15:46:07.454" v="4608" actId="20577"/>
          <ac:spMkLst>
            <pc:docMk/>
            <pc:sldMk cId="3304842670" sldId="339"/>
            <ac:spMk id="138" creationId="{544E6DA8-6830-53E9-5FAF-F794155BD503}"/>
          </ac:spMkLst>
        </pc:spChg>
        <pc:spChg chg="mod">
          <ac:chgData name="Siegbert Rudolph" userId="2af4d44886c067cc" providerId="LiveId" clId="{431DB199-B364-4266-BFAC-2EAC16538C2F}" dt="2022-05-27T15:46:12.242" v="4609" actId="20577"/>
          <ac:spMkLst>
            <pc:docMk/>
            <pc:sldMk cId="3304842670" sldId="339"/>
            <ac:spMk id="139" creationId="{40838508-27CC-8B41-DEA7-EAA695A7CB3B}"/>
          </ac:spMkLst>
        </pc:spChg>
        <pc:spChg chg="mod">
          <ac:chgData name="Siegbert Rudolph" userId="2af4d44886c067cc" providerId="LiveId" clId="{431DB199-B364-4266-BFAC-2EAC16538C2F}" dt="2022-05-27T15:45:57.856" v="4606" actId="1076"/>
          <ac:spMkLst>
            <pc:docMk/>
            <pc:sldMk cId="3304842670" sldId="339"/>
            <ac:spMk id="140" creationId="{0EA1F77B-8D4C-54C2-6E26-2138F17C7AD7}"/>
          </ac:spMkLst>
        </pc:spChg>
        <pc:spChg chg="mod">
          <ac:chgData name="Siegbert Rudolph" userId="2af4d44886c067cc" providerId="LiveId" clId="{431DB199-B364-4266-BFAC-2EAC16538C2F}" dt="2022-05-27T15:45:19.404" v="4603" actId="20577"/>
          <ac:spMkLst>
            <pc:docMk/>
            <pc:sldMk cId="3304842670" sldId="339"/>
            <ac:spMk id="141" creationId="{31471767-745C-4F49-2B25-5304ABF2F808}"/>
          </ac:spMkLst>
        </pc:spChg>
        <pc:spChg chg="mod">
          <ac:chgData name="Siegbert Rudolph" userId="2af4d44886c067cc" providerId="LiveId" clId="{431DB199-B364-4266-BFAC-2EAC16538C2F}" dt="2022-05-27T15:45:23.396" v="4604" actId="20577"/>
          <ac:spMkLst>
            <pc:docMk/>
            <pc:sldMk cId="3304842670" sldId="339"/>
            <ac:spMk id="142" creationId="{1B9E2CCB-97EE-127E-F9EA-8F7086312FF8}"/>
          </ac:spMkLst>
        </pc:spChg>
        <pc:spChg chg="mod">
          <ac:chgData name="Siegbert Rudolph" userId="2af4d44886c067cc" providerId="LiveId" clId="{431DB199-B364-4266-BFAC-2EAC16538C2F}" dt="2022-05-27T15:44:49.560" v="4565" actId="207"/>
          <ac:spMkLst>
            <pc:docMk/>
            <pc:sldMk cId="3304842670" sldId="339"/>
            <ac:spMk id="146" creationId="{74836D64-5290-A51F-40AE-FF2B5D4DBB1A}"/>
          </ac:spMkLst>
        </pc:spChg>
        <pc:spChg chg="mod">
          <ac:chgData name="Siegbert Rudolph" userId="2af4d44886c067cc" providerId="LiveId" clId="{431DB199-B364-4266-BFAC-2EAC16538C2F}" dt="2022-05-27T15:46:30.028" v="4640" actId="20577"/>
          <ac:spMkLst>
            <pc:docMk/>
            <pc:sldMk cId="3304842670" sldId="339"/>
            <ac:spMk id="147" creationId="{8EFC25CF-71FA-9C2D-C134-12FF06EE85B6}"/>
          </ac:spMkLst>
        </pc:spChg>
        <pc:spChg chg="mod">
          <ac:chgData name="Siegbert Rudolph" userId="2af4d44886c067cc" providerId="LiveId" clId="{431DB199-B364-4266-BFAC-2EAC16538C2F}" dt="2022-05-27T15:49:59.540" v="4771" actId="1038"/>
          <ac:spMkLst>
            <pc:docMk/>
            <pc:sldMk cId="3304842670" sldId="339"/>
            <ac:spMk id="152" creationId="{63786758-7B44-0CFA-AE8C-BBF9291532A7}"/>
          </ac:spMkLst>
        </pc:spChg>
        <pc:spChg chg="mod">
          <ac:chgData name="Siegbert Rudolph" userId="2af4d44886c067cc" providerId="LiveId" clId="{431DB199-B364-4266-BFAC-2EAC16538C2F}" dt="2022-05-27T15:49:07.969" v="4730" actId="1037"/>
          <ac:spMkLst>
            <pc:docMk/>
            <pc:sldMk cId="3304842670" sldId="339"/>
            <ac:spMk id="153" creationId="{1F0D80DD-8C5B-78E8-A69D-7D00D69614FD}"/>
          </ac:spMkLst>
        </pc:spChg>
        <pc:spChg chg="mod">
          <ac:chgData name="Siegbert Rudolph" userId="2af4d44886c067cc" providerId="LiveId" clId="{431DB199-B364-4266-BFAC-2EAC16538C2F}" dt="2022-05-27T15:49:24.258" v="4733" actId="20577"/>
          <ac:spMkLst>
            <pc:docMk/>
            <pc:sldMk cId="3304842670" sldId="339"/>
            <ac:spMk id="156" creationId="{90A3F759-757B-D235-66E3-3566CB19B2D3}"/>
          </ac:spMkLst>
        </pc:spChg>
        <pc:spChg chg="mod">
          <ac:chgData name="Siegbert Rudolph" userId="2af4d44886c067cc" providerId="LiveId" clId="{431DB199-B364-4266-BFAC-2EAC16538C2F}" dt="2022-05-27T15:49:32.099" v="4735" actId="20577"/>
          <ac:spMkLst>
            <pc:docMk/>
            <pc:sldMk cId="3304842670" sldId="339"/>
            <ac:spMk id="157" creationId="{4EE7EE77-F278-3A3F-69DF-E47A16D1C345}"/>
          </ac:spMkLst>
        </pc:spChg>
        <pc:spChg chg="mod">
          <ac:chgData name="Siegbert Rudolph" userId="2af4d44886c067cc" providerId="LiveId" clId="{431DB199-B364-4266-BFAC-2EAC16538C2F}" dt="2022-05-27T15:49:38.706" v="4737" actId="20577"/>
          <ac:spMkLst>
            <pc:docMk/>
            <pc:sldMk cId="3304842670" sldId="339"/>
            <ac:spMk id="160" creationId="{1531DEE8-9A92-F450-CC8B-B70F5094E1DA}"/>
          </ac:spMkLst>
        </pc:spChg>
        <pc:spChg chg="mod">
          <ac:chgData name="Siegbert Rudolph" userId="2af4d44886c067cc" providerId="LiveId" clId="{431DB199-B364-4266-BFAC-2EAC16538C2F}" dt="2022-05-27T15:49:42.565" v="4738" actId="20577"/>
          <ac:spMkLst>
            <pc:docMk/>
            <pc:sldMk cId="3304842670" sldId="339"/>
            <ac:spMk id="164" creationId="{C4AE1CD5-7BF1-C33A-09B7-D7057D8ADB58}"/>
          </ac:spMkLst>
        </pc:spChg>
        <pc:spChg chg="mod">
          <ac:chgData name="Siegbert Rudolph" userId="2af4d44886c067cc" providerId="LiveId" clId="{431DB199-B364-4266-BFAC-2EAC16538C2F}" dt="2022-05-27T15:49:00.662" v="4711" actId="20577"/>
          <ac:spMkLst>
            <pc:docMk/>
            <pc:sldMk cId="3304842670" sldId="339"/>
            <ac:spMk id="165" creationId="{0E82B5CA-9FC5-48BD-5D1E-8DF295F27282}"/>
          </ac:spMkLst>
        </pc:spChg>
        <pc:spChg chg="mod">
          <ac:chgData name="Siegbert Rudolph" userId="2af4d44886c067cc" providerId="LiveId" clId="{431DB199-B364-4266-BFAC-2EAC16538C2F}" dt="2022-05-27T15:49:59.540" v="4771" actId="1038"/>
          <ac:spMkLst>
            <pc:docMk/>
            <pc:sldMk cId="3304842670" sldId="339"/>
            <ac:spMk id="166" creationId="{1311F415-D938-0258-1D6E-EC88E6C0AA3B}"/>
          </ac:spMkLst>
        </pc:spChg>
        <pc:spChg chg="mod">
          <ac:chgData name="Siegbert Rudolph" userId="2af4d44886c067cc" providerId="LiveId" clId="{431DB199-B364-4266-BFAC-2EAC16538C2F}" dt="2022-05-27T15:50:07.218" v="4776" actId="1038"/>
          <ac:spMkLst>
            <pc:docMk/>
            <pc:sldMk cId="3304842670" sldId="339"/>
            <ac:spMk id="167" creationId="{032B9B3C-A288-0001-20D6-3906872B3BD4}"/>
          </ac:spMkLst>
        </pc:spChg>
        <pc:spChg chg="mod">
          <ac:chgData name="Siegbert Rudolph" userId="2af4d44886c067cc" providerId="LiveId" clId="{431DB199-B364-4266-BFAC-2EAC16538C2F}" dt="2022-05-28T07:16:51.896" v="7983" actId="1038"/>
          <ac:spMkLst>
            <pc:docMk/>
            <pc:sldMk cId="3304842670" sldId="339"/>
            <ac:spMk id="168" creationId="{D58FD7E0-34CD-F7FB-060F-162AC3634B82}"/>
          </ac:spMkLst>
        </pc:spChg>
        <pc:spChg chg="mod">
          <ac:chgData name="Siegbert Rudolph" userId="2af4d44886c067cc" providerId="LiveId" clId="{431DB199-B364-4266-BFAC-2EAC16538C2F}" dt="2022-05-27T15:50:15.744" v="4793" actId="20577"/>
          <ac:spMkLst>
            <pc:docMk/>
            <pc:sldMk cId="3304842670" sldId="339"/>
            <ac:spMk id="169" creationId="{0F749531-BC20-F5E1-5441-DFED2A5A502A}"/>
          </ac:spMkLst>
        </pc:spChg>
        <pc:picChg chg="add del">
          <ac:chgData name="Siegbert Rudolph" userId="2af4d44886c067cc" providerId="LiveId" clId="{431DB199-B364-4266-BFAC-2EAC16538C2F}" dt="2022-05-27T15:51:55.028" v="4799"/>
          <ac:picMkLst>
            <pc:docMk/>
            <pc:sldMk cId="3304842670" sldId="339"/>
            <ac:picMk id="11" creationId="{167B0879-E8A5-926C-838A-668019F520DB}"/>
          </ac:picMkLst>
        </pc:picChg>
        <pc:picChg chg="add mod">
          <ac:chgData name="Siegbert Rudolph" userId="2af4d44886c067cc" providerId="LiveId" clId="{431DB199-B364-4266-BFAC-2EAC16538C2F}" dt="2022-05-28T07:19:31.803" v="8014" actId="1076"/>
          <ac:picMkLst>
            <pc:docMk/>
            <pc:sldMk cId="3304842670" sldId="339"/>
            <ac:picMk id="11" creationId="{7C47BCEF-BFB6-2F6F-9EF7-7465EA661BD2}"/>
          </ac:picMkLst>
        </pc:picChg>
        <pc:picChg chg="del mod">
          <ac:chgData name="Siegbert Rudolph" userId="2af4d44886c067cc" providerId="LiveId" clId="{431DB199-B364-4266-BFAC-2EAC16538C2F}" dt="2022-05-27T15:28:43.537" v="4201" actId="478"/>
          <ac:picMkLst>
            <pc:docMk/>
            <pc:sldMk cId="3304842670" sldId="339"/>
            <ac:picMk id="12" creationId="{BBA036BD-81D4-D9EF-8B94-78B387ACE855}"/>
          </ac:picMkLst>
        </pc:picChg>
        <pc:picChg chg="add del mod">
          <ac:chgData name="Siegbert Rudolph" userId="2af4d44886c067cc" providerId="LiveId" clId="{431DB199-B364-4266-BFAC-2EAC16538C2F}" dt="2022-05-28T07:17:14.124" v="7987" actId="478"/>
          <ac:picMkLst>
            <pc:docMk/>
            <pc:sldMk cId="3304842670" sldId="339"/>
            <ac:picMk id="14" creationId="{3FFD860D-C478-3169-7060-B9F9B03C675E}"/>
          </ac:picMkLst>
        </pc:picChg>
        <pc:picChg chg="mod">
          <ac:chgData name="Siegbert Rudolph" userId="2af4d44886c067cc" providerId="LiveId" clId="{431DB199-B364-4266-BFAC-2EAC16538C2F}" dt="2022-05-27T15:44:58.511" v="4568" actId="1076"/>
          <ac:picMkLst>
            <pc:docMk/>
            <pc:sldMk cId="3304842670" sldId="339"/>
            <ac:picMk id="131" creationId="{01D90B4F-1405-EAA7-8665-EDCA8FD0F303}"/>
          </ac:picMkLst>
        </pc:picChg>
      </pc:sldChg>
      <pc:sldChg chg="addSp delSp modSp add mod delAnim modAnim">
        <pc:chgData name="Siegbert Rudolph" userId="2af4d44886c067cc" providerId="LiveId" clId="{431DB199-B364-4266-BFAC-2EAC16538C2F}" dt="2022-05-28T07:25:11.855" v="8070" actId="1076"/>
        <pc:sldMkLst>
          <pc:docMk/>
          <pc:sldMk cId="1270086564" sldId="340"/>
        </pc:sldMkLst>
        <pc:spChg chg="add mod">
          <ac:chgData name="Siegbert Rudolph" userId="2af4d44886c067cc" providerId="LiveId" clId="{431DB199-B364-4266-BFAC-2EAC16538C2F}" dt="2022-05-28T07:05:41.423" v="7887" actId="2085"/>
          <ac:spMkLst>
            <pc:docMk/>
            <pc:sldMk cId="1270086564" sldId="340"/>
            <ac:spMk id="11" creationId="{468888E9-078D-5598-4A0B-575688D9C360}"/>
          </ac:spMkLst>
        </pc:spChg>
        <pc:spChg chg="mod">
          <ac:chgData name="Siegbert Rudolph" userId="2af4d44886c067cc" providerId="LiveId" clId="{431DB199-B364-4266-BFAC-2EAC16538C2F}" dt="2022-05-27T16:07:28.356" v="5121" actId="554"/>
          <ac:spMkLst>
            <pc:docMk/>
            <pc:sldMk cId="1270086564" sldId="340"/>
            <ac:spMk id="22" creationId="{7BF0F120-6E9E-4692-AA6B-9B7FEF182ABF}"/>
          </ac:spMkLst>
        </pc:spChg>
        <pc:spChg chg="mod">
          <ac:chgData name="Siegbert Rudolph" userId="2af4d44886c067cc" providerId="LiveId" clId="{431DB199-B364-4266-BFAC-2EAC16538C2F}" dt="2022-05-27T16:24:25.904" v="5192" actId="1037"/>
          <ac:spMkLst>
            <pc:docMk/>
            <pc:sldMk cId="1270086564" sldId="340"/>
            <ac:spMk id="27" creationId="{AF13B714-9719-4277-8040-C782701FB0B9}"/>
          </ac:spMkLst>
        </pc:spChg>
        <pc:spChg chg="add mod">
          <ac:chgData name="Siegbert Rudolph" userId="2af4d44886c067cc" providerId="LiveId" clId="{431DB199-B364-4266-BFAC-2EAC16538C2F}" dt="2022-05-27T16:07:35.055" v="5122" actId="555"/>
          <ac:spMkLst>
            <pc:docMk/>
            <pc:sldMk cId="1270086564" sldId="340"/>
            <ac:spMk id="30" creationId="{3F3B0DF7-AE3E-2FE1-BF7A-1D8D3E67D4C8}"/>
          </ac:spMkLst>
        </pc:spChg>
        <pc:spChg chg="add mod">
          <ac:chgData name="Siegbert Rudolph" userId="2af4d44886c067cc" providerId="LiveId" clId="{431DB199-B364-4266-BFAC-2EAC16538C2F}" dt="2022-05-27T16:07:42.569" v="5123" actId="555"/>
          <ac:spMkLst>
            <pc:docMk/>
            <pc:sldMk cId="1270086564" sldId="340"/>
            <ac:spMk id="31" creationId="{B484D63F-FC4A-B900-D6B8-0B5D864EF95E}"/>
          </ac:spMkLst>
        </pc:spChg>
        <pc:spChg chg="add mod">
          <ac:chgData name="Siegbert Rudolph" userId="2af4d44886c067cc" providerId="LiveId" clId="{431DB199-B364-4266-BFAC-2EAC16538C2F}" dt="2022-05-27T17:36:49.297" v="5776" actId="1076"/>
          <ac:spMkLst>
            <pc:docMk/>
            <pc:sldMk cId="1270086564" sldId="340"/>
            <ac:spMk id="32" creationId="{D400B304-B886-F298-0202-D1919B13EBD3}"/>
          </ac:spMkLst>
        </pc:spChg>
        <pc:spChg chg="mod">
          <ac:chgData name="Siegbert Rudolph" userId="2af4d44886c067cc" providerId="LiveId" clId="{431DB199-B364-4266-BFAC-2EAC16538C2F}" dt="2022-05-27T16:24:11.872" v="5183" actId="1037"/>
          <ac:spMkLst>
            <pc:docMk/>
            <pc:sldMk cId="1270086564" sldId="340"/>
            <ac:spMk id="33" creationId="{7D7B71E2-ED61-45C8-A371-B9B703A2A2A0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35" creationId="{4DFC409B-DA52-63C8-4135-20A397BA3324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36" creationId="{2490A63B-10AB-ACD4-C5E6-122C7ACAABFE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37" creationId="{28C53A1E-6642-4962-63F0-EEA721A242A2}"/>
          </ac:spMkLst>
        </pc:spChg>
        <pc:spChg chg="mod">
          <ac:chgData name="Siegbert Rudolph" userId="2af4d44886c067cc" providerId="LiveId" clId="{431DB199-B364-4266-BFAC-2EAC16538C2F}" dt="2022-05-27T16:00:47.653" v="4954" actId="20577"/>
          <ac:spMkLst>
            <pc:docMk/>
            <pc:sldMk cId="1270086564" sldId="340"/>
            <ac:spMk id="38" creationId="{8DE9755D-E40A-4994-A75D-454FB276AD6A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39" creationId="{DB17D50D-B90F-58F5-EF56-43EB77A5AF0C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40" creationId="{70D76808-08E2-D84D-EEA2-E32E142FCF04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41" creationId="{1C7E8190-CDED-773D-E583-D1CBB340912A}"/>
          </ac:spMkLst>
        </pc:spChg>
        <pc:spChg chg="mod">
          <ac:chgData name="Siegbert Rudolph" userId="2af4d44886c067cc" providerId="LiveId" clId="{431DB199-B364-4266-BFAC-2EAC16538C2F}" dt="2022-05-27T17:36:43.940" v="5775" actId="1037"/>
          <ac:spMkLst>
            <pc:docMk/>
            <pc:sldMk cId="1270086564" sldId="340"/>
            <ac:spMk id="42" creationId="{F28BEA1F-2A5D-EDE3-708E-EFCA500FB7C0}"/>
          </ac:spMkLst>
        </pc:spChg>
        <pc:spChg chg="mod">
          <ac:chgData name="Siegbert Rudolph" userId="2af4d44886c067cc" providerId="LiveId" clId="{431DB199-B364-4266-BFAC-2EAC16538C2F}" dt="2022-05-27T16:07:35.055" v="5122" actId="555"/>
          <ac:spMkLst>
            <pc:docMk/>
            <pc:sldMk cId="1270086564" sldId="340"/>
            <ac:spMk id="43" creationId="{4D84CDB0-53B4-825B-2EB3-F94C4F60555D}"/>
          </ac:spMkLst>
        </pc:spChg>
        <pc:spChg chg="mod">
          <ac:chgData name="Siegbert Rudolph" userId="2af4d44886c067cc" providerId="LiveId" clId="{431DB199-B364-4266-BFAC-2EAC16538C2F}" dt="2022-05-27T16:07:35.055" v="5122" actId="555"/>
          <ac:spMkLst>
            <pc:docMk/>
            <pc:sldMk cId="1270086564" sldId="340"/>
            <ac:spMk id="44" creationId="{5C6C7F8A-DD0C-251F-4C2A-26C57436864E}"/>
          </ac:spMkLst>
        </pc:spChg>
        <pc:spChg chg="mod">
          <ac:chgData name="Siegbert Rudolph" userId="2af4d44886c067cc" providerId="LiveId" clId="{431DB199-B364-4266-BFAC-2EAC16538C2F}" dt="2022-05-27T16:07:35.055" v="5122" actId="555"/>
          <ac:spMkLst>
            <pc:docMk/>
            <pc:sldMk cId="1270086564" sldId="340"/>
            <ac:spMk id="45" creationId="{94D9CABF-07BF-F1C7-576C-67F829B28D39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46" creationId="{A901C80E-20AA-8F19-B078-2089740564C2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47" creationId="{6994A76F-71EC-A460-A531-C4577D21F50C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48" creationId="{EC4A111F-7EC3-4327-4524-C826F7C87527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49" creationId="{3FABDD80-0EF0-1D7A-3753-C3B3EF03B912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50" creationId="{345BA57C-8C84-9DCB-DBF5-DE3FA49DAB2C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51" creationId="{63A72F4D-6585-8900-A8BF-5AE8BDDFDFC5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52" creationId="{7AE5A295-ECAF-7D87-2514-E4DB37B5E758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53" creationId="{AF8005DE-B075-2B85-4706-1D09E279084C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54" creationId="{8D7B565A-6DF2-640E-F2C7-4666CD1E68AF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55" creationId="{EF859D71-2ECA-C9F3-79C6-E1F28E661D3D}"/>
          </ac:spMkLst>
        </pc:spChg>
        <pc:spChg chg="add del mod">
          <ac:chgData name="Siegbert Rudolph" userId="2af4d44886c067cc" providerId="LiveId" clId="{431DB199-B364-4266-BFAC-2EAC16538C2F}" dt="2022-05-27T16:23:05.425" v="5161" actId="478"/>
          <ac:spMkLst>
            <pc:docMk/>
            <pc:sldMk cId="1270086564" sldId="340"/>
            <ac:spMk id="56" creationId="{7DAD65DD-6FFE-EF6F-4117-CDB75F19B3B6}"/>
          </ac:spMkLst>
        </pc:spChg>
        <pc:spChg chg="add mod">
          <ac:chgData name="Siegbert Rudolph" userId="2af4d44886c067cc" providerId="LiveId" clId="{431DB199-B364-4266-BFAC-2EAC16538C2F}" dt="2022-05-27T16:24:29.965" v="5196" actId="1037"/>
          <ac:spMkLst>
            <pc:docMk/>
            <pc:sldMk cId="1270086564" sldId="340"/>
            <ac:spMk id="58" creationId="{EA0E0280-E4B3-201D-06F2-E774851EFF52}"/>
          </ac:spMkLst>
        </pc:spChg>
        <pc:spChg chg="add mod">
          <ac:chgData name="Siegbert Rudolph" userId="2af4d44886c067cc" providerId="LiveId" clId="{431DB199-B364-4266-BFAC-2EAC16538C2F}" dt="2022-05-27T16:34:15.058" v="5334" actId="554"/>
          <ac:spMkLst>
            <pc:docMk/>
            <pc:sldMk cId="1270086564" sldId="340"/>
            <ac:spMk id="59" creationId="{69F2758C-B7EB-FEE7-F4D0-28922EA7D940}"/>
          </ac:spMkLst>
        </pc:spChg>
        <pc:spChg chg="add mod">
          <ac:chgData name="Siegbert Rudolph" userId="2af4d44886c067cc" providerId="LiveId" clId="{431DB199-B364-4266-BFAC-2EAC16538C2F}" dt="2022-05-27T16:34:23.541" v="5335" actId="554"/>
          <ac:spMkLst>
            <pc:docMk/>
            <pc:sldMk cId="1270086564" sldId="340"/>
            <ac:spMk id="60" creationId="{69956816-E7FA-B14F-3F0C-8FDFD3AF0BA5}"/>
          </ac:spMkLst>
        </pc:spChg>
        <pc:spChg chg="add mod">
          <ac:chgData name="Siegbert Rudolph" userId="2af4d44886c067cc" providerId="LiveId" clId="{431DB199-B364-4266-BFAC-2EAC16538C2F}" dt="2022-05-27T17:24:15.672" v="5425" actId="1037"/>
          <ac:spMkLst>
            <pc:docMk/>
            <pc:sldMk cId="1270086564" sldId="340"/>
            <ac:spMk id="61" creationId="{3132CCDA-5FB9-E512-DE53-0F158346343A}"/>
          </ac:spMkLst>
        </pc:spChg>
        <pc:spChg chg="add mod">
          <ac:chgData name="Siegbert Rudolph" userId="2af4d44886c067cc" providerId="LiveId" clId="{431DB199-B364-4266-BFAC-2EAC16538C2F}" dt="2022-05-27T16:33:55.795" v="5333" actId="554"/>
          <ac:spMkLst>
            <pc:docMk/>
            <pc:sldMk cId="1270086564" sldId="340"/>
            <ac:spMk id="62" creationId="{25E2781A-072C-4E4B-CCB3-E63A20A95044}"/>
          </ac:spMkLst>
        </pc:spChg>
        <pc:spChg chg="add mod">
          <ac:chgData name="Siegbert Rudolph" userId="2af4d44886c067cc" providerId="LiveId" clId="{431DB199-B364-4266-BFAC-2EAC16538C2F}" dt="2022-05-28T07:21:03.712" v="8016" actId="552"/>
          <ac:spMkLst>
            <pc:docMk/>
            <pc:sldMk cId="1270086564" sldId="340"/>
            <ac:spMk id="63" creationId="{DAEBF7F0-46F1-B583-7784-F3AE6668F247}"/>
          </ac:spMkLst>
        </pc:spChg>
        <pc:spChg chg="add mod">
          <ac:chgData name="Siegbert Rudolph" userId="2af4d44886c067cc" providerId="LiveId" clId="{431DB199-B364-4266-BFAC-2EAC16538C2F}" dt="2022-05-27T16:34:15.058" v="5334" actId="554"/>
          <ac:spMkLst>
            <pc:docMk/>
            <pc:sldMk cId="1270086564" sldId="340"/>
            <ac:spMk id="64" creationId="{5F6A85F3-181B-F810-A9F2-7DB6E371035A}"/>
          </ac:spMkLst>
        </pc:spChg>
        <pc:spChg chg="add mod">
          <ac:chgData name="Siegbert Rudolph" userId="2af4d44886c067cc" providerId="LiveId" clId="{431DB199-B364-4266-BFAC-2EAC16538C2F}" dt="2022-05-27T16:34:15.058" v="5334" actId="554"/>
          <ac:spMkLst>
            <pc:docMk/>
            <pc:sldMk cId="1270086564" sldId="340"/>
            <ac:spMk id="65" creationId="{CB4584FB-D97B-D2BA-4A77-80B5C340DCFB}"/>
          </ac:spMkLst>
        </pc:spChg>
        <pc:spChg chg="mod">
          <ac:chgData name="Siegbert Rudolph" userId="2af4d44886c067cc" providerId="LiveId" clId="{431DB199-B364-4266-BFAC-2EAC16538C2F}" dt="2022-05-27T16:24:25.904" v="5192" actId="1037"/>
          <ac:spMkLst>
            <pc:docMk/>
            <pc:sldMk cId="1270086564" sldId="340"/>
            <ac:spMk id="66" creationId="{423E07A5-F568-19C3-02FF-1BA14387AECF}"/>
          </ac:spMkLst>
        </pc:spChg>
        <pc:spChg chg="mod">
          <ac:chgData name="Siegbert Rudolph" userId="2af4d44886c067cc" providerId="LiveId" clId="{431DB199-B364-4266-BFAC-2EAC16538C2F}" dt="2022-05-27T16:24:25.904" v="5192" actId="1037"/>
          <ac:spMkLst>
            <pc:docMk/>
            <pc:sldMk cId="1270086564" sldId="340"/>
            <ac:spMk id="67" creationId="{43714485-6B6D-F63B-1A78-39C237657005}"/>
          </ac:spMkLst>
        </pc:spChg>
        <pc:spChg chg="add del mod">
          <ac:chgData name="Siegbert Rudolph" userId="2af4d44886c067cc" providerId="LiveId" clId="{431DB199-B364-4266-BFAC-2EAC16538C2F}" dt="2022-05-27T16:24:51.546" v="5197" actId="478"/>
          <ac:spMkLst>
            <pc:docMk/>
            <pc:sldMk cId="1270086564" sldId="340"/>
            <ac:spMk id="68" creationId="{62F56EC9-EF88-4AA9-AB25-278DCF3E8ACE}"/>
          </ac:spMkLst>
        </pc:spChg>
        <pc:spChg chg="add del mod">
          <ac:chgData name="Siegbert Rudolph" userId="2af4d44886c067cc" providerId="LiveId" clId="{431DB199-B364-4266-BFAC-2EAC16538C2F}" dt="2022-05-27T16:24:51.546" v="5197" actId="478"/>
          <ac:spMkLst>
            <pc:docMk/>
            <pc:sldMk cId="1270086564" sldId="340"/>
            <ac:spMk id="69" creationId="{7A67F930-9624-F595-F74B-A0BC3A1FB80B}"/>
          </ac:spMkLst>
        </pc:spChg>
        <pc:spChg chg="add mod">
          <ac:chgData name="Siegbert Rudolph" userId="2af4d44886c067cc" providerId="LiveId" clId="{431DB199-B364-4266-BFAC-2EAC16538C2F}" dt="2022-05-27T16:34:15.058" v="5334" actId="554"/>
          <ac:spMkLst>
            <pc:docMk/>
            <pc:sldMk cId="1270086564" sldId="340"/>
            <ac:spMk id="70" creationId="{2C7C45B0-62C9-D2C4-30AC-54DC4850790F}"/>
          </ac:spMkLst>
        </pc:spChg>
        <pc:spChg chg="add mod">
          <ac:chgData name="Siegbert Rudolph" userId="2af4d44886c067cc" providerId="LiveId" clId="{431DB199-B364-4266-BFAC-2EAC16538C2F}" dt="2022-05-27T16:33:55.795" v="5333" actId="554"/>
          <ac:spMkLst>
            <pc:docMk/>
            <pc:sldMk cId="1270086564" sldId="340"/>
            <ac:spMk id="71" creationId="{0FF65959-60FA-29BB-0B2C-17C38F4854B2}"/>
          </ac:spMkLst>
        </pc:spChg>
        <pc:spChg chg="add mod">
          <ac:chgData name="Siegbert Rudolph" userId="2af4d44886c067cc" providerId="LiveId" clId="{431DB199-B364-4266-BFAC-2EAC16538C2F}" dt="2022-05-27T16:33:55.795" v="5333" actId="554"/>
          <ac:spMkLst>
            <pc:docMk/>
            <pc:sldMk cId="1270086564" sldId="340"/>
            <ac:spMk id="72" creationId="{5B00CF73-3A2E-1978-F3B7-6CAF82C4A8E0}"/>
          </ac:spMkLst>
        </pc:spChg>
        <pc:spChg chg="add mod">
          <ac:chgData name="Siegbert Rudolph" userId="2af4d44886c067cc" providerId="LiveId" clId="{431DB199-B364-4266-BFAC-2EAC16538C2F}" dt="2022-05-27T16:33:55.795" v="5333" actId="554"/>
          <ac:spMkLst>
            <pc:docMk/>
            <pc:sldMk cId="1270086564" sldId="340"/>
            <ac:spMk id="73" creationId="{7AA0F073-5D2D-88A4-EEE7-3D049CEBBBAC}"/>
          </ac:spMkLst>
        </pc:spChg>
        <pc:spChg chg="add mod">
          <ac:chgData name="Siegbert Rudolph" userId="2af4d44886c067cc" providerId="LiveId" clId="{431DB199-B364-4266-BFAC-2EAC16538C2F}" dt="2022-05-28T07:21:03.712" v="8016" actId="552"/>
          <ac:spMkLst>
            <pc:docMk/>
            <pc:sldMk cId="1270086564" sldId="340"/>
            <ac:spMk id="75" creationId="{244CA243-181C-8170-7A05-DF91D70486F3}"/>
          </ac:spMkLst>
        </pc:spChg>
        <pc:spChg chg="add mod">
          <ac:chgData name="Siegbert Rudolph" userId="2af4d44886c067cc" providerId="LiveId" clId="{431DB199-B364-4266-BFAC-2EAC16538C2F}" dt="2022-05-27T16:33:55.795" v="5333" actId="554"/>
          <ac:spMkLst>
            <pc:docMk/>
            <pc:sldMk cId="1270086564" sldId="340"/>
            <ac:spMk id="76" creationId="{9F7267DD-FECF-AA2B-8454-4570255C2FC8}"/>
          </ac:spMkLst>
        </pc:spChg>
        <pc:spChg chg="add mod">
          <ac:chgData name="Siegbert Rudolph" userId="2af4d44886c067cc" providerId="LiveId" clId="{431DB199-B364-4266-BFAC-2EAC16538C2F}" dt="2022-05-27T16:34:23.541" v="5335" actId="554"/>
          <ac:spMkLst>
            <pc:docMk/>
            <pc:sldMk cId="1270086564" sldId="340"/>
            <ac:spMk id="77" creationId="{C7C82CAC-C60E-7730-1F7F-BD869689FDDC}"/>
          </ac:spMkLst>
        </pc:spChg>
        <pc:spChg chg="add mod">
          <ac:chgData name="Siegbert Rudolph" userId="2af4d44886c067cc" providerId="LiveId" clId="{431DB199-B364-4266-BFAC-2EAC16538C2F}" dt="2022-05-28T07:25:00.614" v="8069" actId="6549"/>
          <ac:spMkLst>
            <pc:docMk/>
            <pc:sldMk cId="1270086564" sldId="340"/>
            <ac:spMk id="78" creationId="{1CD39C7B-85DB-A490-3594-536689788EFA}"/>
          </ac:spMkLst>
        </pc:spChg>
        <pc:spChg chg="add mod">
          <ac:chgData name="Siegbert Rudolph" userId="2af4d44886c067cc" providerId="LiveId" clId="{431DB199-B364-4266-BFAC-2EAC16538C2F}" dt="2022-05-27T16:31:29.675" v="5252" actId="1076"/>
          <ac:spMkLst>
            <pc:docMk/>
            <pc:sldMk cId="1270086564" sldId="340"/>
            <ac:spMk id="79" creationId="{8D746E06-4CC0-A912-339B-BA631C5914ED}"/>
          </ac:spMkLst>
        </pc:spChg>
        <pc:spChg chg="add mod">
          <ac:chgData name="Siegbert Rudolph" userId="2af4d44886c067cc" providerId="LiveId" clId="{431DB199-B364-4266-BFAC-2EAC16538C2F}" dt="2022-05-27T16:33:24.470" v="5327" actId="1076"/>
          <ac:spMkLst>
            <pc:docMk/>
            <pc:sldMk cId="1270086564" sldId="340"/>
            <ac:spMk id="81" creationId="{95CE0D7D-1932-758E-C726-3314D60A1EE5}"/>
          </ac:spMkLst>
        </pc:spChg>
        <pc:spChg chg="add mod">
          <ac:chgData name="Siegbert Rudolph" userId="2af4d44886c067cc" providerId="LiveId" clId="{431DB199-B364-4266-BFAC-2EAC16538C2F}" dt="2022-05-27T16:40:11.734" v="5380" actId="1076"/>
          <ac:spMkLst>
            <pc:docMk/>
            <pc:sldMk cId="1270086564" sldId="340"/>
            <ac:spMk id="82" creationId="{41DB8669-AD51-C928-3500-BFC60DE9FAEE}"/>
          </ac:spMkLst>
        </pc:spChg>
        <pc:spChg chg="add mod">
          <ac:chgData name="Siegbert Rudolph" userId="2af4d44886c067cc" providerId="LiveId" clId="{431DB199-B364-4266-BFAC-2EAC16538C2F}" dt="2022-05-27T16:40:02.167" v="5379" actId="12789"/>
          <ac:spMkLst>
            <pc:docMk/>
            <pc:sldMk cId="1270086564" sldId="340"/>
            <ac:spMk id="83" creationId="{87ED4EE2-AAF3-66F2-07A1-DE453A792307}"/>
          </ac:spMkLst>
        </pc:spChg>
        <pc:spChg chg="add mod">
          <ac:chgData name="Siegbert Rudolph" userId="2af4d44886c067cc" providerId="LiveId" clId="{431DB199-B364-4266-BFAC-2EAC16538C2F}" dt="2022-05-27T16:39:45.815" v="5376" actId="1037"/>
          <ac:spMkLst>
            <pc:docMk/>
            <pc:sldMk cId="1270086564" sldId="340"/>
            <ac:spMk id="84" creationId="{984EAFD5-D871-D576-F356-26CF3D5C64CE}"/>
          </ac:spMkLst>
        </pc:spChg>
        <pc:spChg chg="add mod">
          <ac:chgData name="Siegbert Rudolph" userId="2af4d44886c067cc" providerId="LiveId" clId="{431DB199-B364-4266-BFAC-2EAC16538C2F}" dt="2022-05-27T16:40:29.490" v="5382" actId="555"/>
          <ac:spMkLst>
            <pc:docMk/>
            <pc:sldMk cId="1270086564" sldId="340"/>
            <ac:spMk id="85" creationId="{012C9817-E8E6-81A6-E621-F4B9FC46ACA2}"/>
          </ac:spMkLst>
        </pc:spChg>
        <pc:spChg chg="mod">
          <ac:chgData name="Siegbert Rudolph" userId="2af4d44886c067cc" providerId="LiveId" clId="{431DB199-B364-4266-BFAC-2EAC16538C2F}" dt="2022-05-27T16:07:42.569" v="5123" actId="555"/>
          <ac:spMkLst>
            <pc:docMk/>
            <pc:sldMk cId="1270086564" sldId="340"/>
            <ac:spMk id="86" creationId="{7565F7C2-9553-A3AB-E8F3-95F4DB2AA71D}"/>
          </ac:spMkLst>
        </pc:spChg>
        <pc:spChg chg="add mod">
          <ac:chgData name="Siegbert Rudolph" userId="2af4d44886c067cc" providerId="LiveId" clId="{431DB199-B364-4266-BFAC-2EAC16538C2F}" dt="2022-05-27T16:39:36.164" v="5351" actId="1076"/>
          <ac:spMkLst>
            <pc:docMk/>
            <pc:sldMk cId="1270086564" sldId="340"/>
            <ac:spMk id="87" creationId="{1A180EEA-D962-C951-23DF-057C95D0D574}"/>
          </ac:spMkLst>
        </pc:spChg>
        <pc:spChg chg="add mod">
          <ac:chgData name="Siegbert Rudolph" userId="2af4d44886c067cc" providerId="LiveId" clId="{431DB199-B364-4266-BFAC-2EAC16538C2F}" dt="2022-05-27T16:38:38.537" v="5341" actId="20577"/>
          <ac:spMkLst>
            <pc:docMk/>
            <pc:sldMk cId="1270086564" sldId="340"/>
            <ac:spMk id="88" creationId="{69E00B74-350B-061C-6B0A-14CBAAD493EE}"/>
          </ac:spMkLst>
        </pc:spChg>
        <pc:spChg chg="add mod">
          <ac:chgData name="Siegbert Rudolph" userId="2af4d44886c067cc" providerId="LiveId" clId="{431DB199-B364-4266-BFAC-2EAC16538C2F}" dt="2022-05-27T16:33:24.470" v="5327" actId="1076"/>
          <ac:spMkLst>
            <pc:docMk/>
            <pc:sldMk cId="1270086564" sldId="340"/>
            <ac:spMk id="89" creationId="{31459A1D-CFA9-6B34-5626-B47FAA9721DA}"/>
          </ac:spMkLst>
        </pc:spChg>
        <pc:spChg chg="mod">
          <ac:chgData name="Siegbert Rudolph" userId="2af4d44886c067cc" providerId="LiveId" clId="{431DB199-B364-4266-BFAC-2EAC16538C2F}" dt="2022-05-27T16:07:42.569" v="5123" actId="555"/>
          <ac:spMkLst>
            <pc:docMk/>
            <pc:sldMk cId="1270086564" sldId="340"/>
            <ac:spMk id="90" creationId="{622B91E3-CAC1-F86D-32D4-5620BA016C75}"/>
          </ac:spMkLst>
        </pc:spChg>
        <pc:spChg chg="mod">
          <ac:chgData name="Siegbert Rudolph" userId="2af4d44886c067cc" providerId="LiveId" clId="{431DB199-B364-4266-BFAC-2EAC16538C2F}" dt="2022-05-27T16:07:42.569" v="5123" actId="555"/>
          <ac:spMkLst>
            <pc:docMk/>
            <pc:sldMk cId="1270086564" sldId="340"/>
            <ac:spMk id="91" creationId="{3564B485-14F8-61DD-978C-DBB6DD0691BA}"/>
          </ac:spMkLst>
        </pc:spChg>
        <pc:spChg chg="add mod">
          <ac:chgData name="Siegbert Rudolph" userId="2af4d44886c067cc" providerId="LiveId" clId="{431DB199-B364-4266-BFAC-2EAC16538C2F}" dt="2022-05-27T16:38:42.251" v="5342" actId="20577"/>
          <ac:spMkLst>
            <pc:docMk/>
            <pc:sldMk cId="1270086564" sldId="340"/>
            <ac:spMk id="92" creationId="{CEF98DEE-9E69-1872-692B-6E778ADC6644}"/>
          </ac:spMkLst>
        </pc:spChg>
        <pc:spChg chg="add mod">
          <ac:chgData name="Siegbert Rudolph" userId="2af4d44886c067cc" providerId="LiveId" clId="{431DB199-B364-4266-BFAC-2EAC16538C2F}" dt="2022-05-27T16:40:29.490" v="5382" actId="555"/>
          <ac:spMkLst>
            <pc:docMk/>
            <pc:sldMk cId="1270086564" sldId="340"/>
            <ac:spMk id="93" creationId="{0CB06B91-2A25-0013-A3C4-E9FB117F8AE5}"/>
          </ac:spMkLst>
        </pc:spChg>
        <pc:spChg chg="mod">
          <ac:chgData name="Siegbert Rudolph" userId="2af4d44886c067cc" providerId="LiveId" clId="{431DB199-B364-4266-BFAC-2EAC16538C2F}" dt="2022-05-27T16:07:42.569" v="5123" actId="555"/>
          <ac:spMkLst>
            <pc:docMk/>
            <pc:sldMk cId="1270086564" sldId="340"/>
            <ac:spMk id="94" creationId="{3BDD55DD-58DB-501F-62BC-D6332ABDE089}"/>
          </ac:spMkLst>
        </pc:spChg>
        <pc:spChg chg="add mod">
          <ac:chgData name="Siegbert Rudolph" userId="2af4d44886c067cc" providerId="LiveId" clId="{431DB199-B364-4266-BFAC-2EAC16538C2F}" dt="2022-05-27T16:40:29.490" v="5382" actId="555"/>
          <ac:spMkLst>
            <pc:docMk/>
            <pc:sldMk cId="1270086564" sldId="340"/>
            <ac:spMk id="95" creationId="{24BAF7DE-1827-81DC-8AE1-201666A936BD}"/>
          </ac:spMkLst>
        </pc:spChg>
        <pc:spChg chg="add mod">
          <ac:chgData name="Siegbert Rudolph" userId="2af4d44886c067cc" providerId="LiveId" clId="{431DB199-B364-4266-BFAC-2EAC16538C2F}" dt="2022-05-27T16:40:29.490" v="5382" actId="555"/>
          <ac:spMkLst>
            <pc:docMk/>
            <pc:sldMk cId="1270086564" sldId="340"/>
            <ac:spMk id="96" creationId="{BDB5257E-FE42-C2AB-3657-5B70F43F2039}"/>
          </ac:spMkLst>
        </pc:spChg>
        <pc:spChg chg="add mod">
          <ac:chgData name="Siegbert Rudolph" userId="2af4d44886c067cc" providerId="LiveId" clId="{431DB199-B364-4266-BFAC-2EAC16538C2F}" dt="2022-05-27T16:40:02.167" v="5379" actId="12789"/>
          <ac:spMkLst>
            <pc:docMk/>
            <pc:sldMk cId="1270086564" sldId="340"/>
            <ac:spMk id="97" creationId="{CA239804-CCCE-99E7-D425-40F7132576E1}"/>
          </ac:spMkLst>
        </pc:spChg>
        <pc:spChg chg="add mod">
          <ac:chgData name="Siegbert Rudolph" userId="2af4d44886c067cc" providerId="LiveId" clId="{431DB199-B364-4266-BFAC-2EAC16538C2F}" dt="2022-05-27T16:40:29.490" v="5382" actId="555"/>
          <ac:spMkLst>
            <pc:docMk/>
            <pc:sldMk cId="1270086564" sldId="340"/>
            <ac:spMk id="98" creationId="{218F9CB5-4DA3-4553-579B-BE099FE3C5BC}"/>
          </ac:spMkLst>
        </pc:spChg>
        <pc:spChg chg="add mod">
          <ac:chgData name="Siegbert Rudolph" userId="2af4d44886c067cc" providerId="LiveId" clId="{431DB199-B364-4266-BFAC-2EAC16538C2F}" dt="2022-05-27T16:40:02.167" v="5379" actId="12789"/>
          <ac:spMkLst>
            <pc:docMk/>
            <pc:sldMk cId="1270086564" sldId="340"/>
            <ac:spMk id="99" creationId="{DCF8975A-F092-89C9-36AD-1A14A3293F71}"/>
          </ac:spMkLst>
        </pc:spChg>
        <pc:spChg chg="add del mod">
          <ac:chgData name="Siegbert Rudolph" userId="2af4d44886c067cc" providerId="LiveId" clId="{431DB199-B364-4266-BFAC-2EAC16538C2F}" dt="2022-05-27T16:33:28.955" v="5328" actId="478"/>
          <ac:spMkLst>
            <pc:docMk/>
            <pc:sldMk cId="1270086564" sldId="340"/>
            <ac:spMk id="100" creationId="{5F8C6E4E-E895-A014-EAF7-A052926F7C07}"/>
          </ac:spMkLst>
        </pc:spChg>
        <pc:spChg chg="add del mod">
          <ac:chgData name="Siegbert Rudolph" userId="2af4d44886c067cc" providerId="LiveId" clId="{431DB199-B364-4266-BFAC-2EAC16538C2F}" dt="2022-05-27T16:33:28.955" v="5328" actId="478"/>
          <ac:spMkLst>
            <pc:docMk/>
            <pc:sldMk cId="1270086564" sldId="340"/>
            <ac:spMk id="101" creationId="{5997B5F8-AF4A-6010-7514-DE4FDC075D97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03" creationId="{FA731337-BA08-2F24-B7E3-0372A41E991F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04" creationId="{79941A6C-0795-5497-E383-1CA1147A1420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05" creationId="{C7C28D1E-AAC8-9689-6B91-CC096129AAF5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06" creationId="{BCBBF1D0-5BF4-49FD-346A-D052977AE630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07" creationId="{C9837A71-BFDE-B509-2C69-F7CF2DBE66DD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08" creationId="{C9BD6086-F8F0-D218-308A-DD908D775AE9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09" creationId="{17B23A7B-E28E-0F9E-6E7B-7C63BC77136B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0" creationId="{945292AC-72DE-E9AE-6E39-E46F2AE26F5B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10" creationId="{DE6F465B-143C-500A-A49E-411CF85FDEDC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11" creationId="{0526B9AF-37DC-E4E9-0179-D8DC37F43482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1" creationId="{CA1DDF26-D931-8727-4352-B54F75E8BF76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2" creationId="{0774B8F5-0C3D-8BBE-4FBA-D0495C5160DF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13" creationId="{2D7B3D00-19E5-5512-A567-E0E8066B4803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3" creationId="{EB254BEB-E837-7B1B-823C-C3B46F279FED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14" creationId="{3E0517AF-AB64-9E4F-98D1-2EBA13381D2F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4" creationId="{ABB8B6B8-BE32-5079-8D4A-901C4A00326F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5" creationId="{698C5CD0-368A-958F-C09E-9905AF09ED0A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15" creationId="{7FDDC21E-66C6-4D1A-4B90-0CC2F98CAA65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6" creationId="{51DCD997-EF8D-E900-CA3A-42A477391972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16" creationId="{523C868A-78C3-717D-AD56-ED9341A81BE7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7" creationId="{09F0059B-F84B-86AD-F514-9F44589C34F3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17" creationId="{424E66E9-080C-84C2-E8F3-E358CA7DB343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8" creationId="{55BA17E4-AB68-CD20-C6E8-9B28A1441972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18" creationId="{AE65CB37-4E6D-3C84-74B4-C44C41BF74A1}"/>
          </ac:spMkLst>
        </pc:spChg>
        <pc:spChg chg="add del mod">
          <ac:chgData name="Siegbert Rudolph" userId="2af4d44886c067cc" providerId="LiveId" clId="{431DB199-B364-4266-BFAC-2EAC16538C2F}" dt="2022-05-27T17:26:22.295" v="5428" actId="478"/>
          <ac:spMkLst>
            <pc:docMk/>
            <pc:sldMk cId="1270086564" sldId="340"/>
            <ac:spMk id="119" creationId="{4DAE5822-F469-F339-EF4A-DC95054C8775}"/>
          </ac:spMkLst>
        </pc:spChg>
        <pc:spChg chg="add mod">
          <ac:chgData name="Siegbert Rudolph" userId="2af4d44886c067cc" providerId="LiveId" clId="{431DB199-B364-4266-BFAC-2EAC16538C2F}" dt="2022-05-27T17:27:23.759" v="5501" actId="6549"/>
          <ac:spMkLst>
            <pc:docMk/>
            <pc:sldMk cId="1270086564" sldId="340"/>
            <ac:spMk id="120" creationId="{72EC4F99-25AD-CEF8-FC69-A928A3DA4D0E}"/>
          </ac:spMkLst>
        </pc:spChg>
        <pc:spChg chg="add mod">
          <ac:chgData name="Siegbert Rudolph" userId="2af4d44886c067cc" providerId="LiveId" clId="{431DB199-B364-4266-BFAC-2EAC16538C2F}" dt="2022-05-27T17:26:38.409" v="5430" actId="1076"/>
          <ac:spMkLst>
            <pc:docMk/>
            <pc:sldMk cId="1270086564" sldId="340"/>
            <ac:spMk id="121" creationId="{0F987547-0D61-F4B5-F7F3-EFF4BDB9DD3D}"/>
          </ac:spMkLst>
        </pc:spChg>
        <pc:spChg chg="del">
          <ac:chgData name="Siegbert Rudolph" userId="2af4d44886c067cc" providerId="LiveId" clId="{431DB199-B364-4266-BFAC-2EAC16538C2F}" dt="2022-05-27T15:54:34.843" v="4830" actId="478"/>
          <ac:spMkLst>
            <pc:docMk/>
            <pc:sldMk cId="1270086564" sldId="340"/>
            <ac:spMk id="121" creationId="{6B2C3A30-0BE5-52AA-DEAA-3743F443C244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22" creationId="{366DC098-7F9D-76E6-A33A-E5B596DA5D46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23" creationId="{15CF725B-E9E6-4EFD-C7E2-0D8493B491FF}"/>
          </ac:spMkLst>
        </pc:spChg>
        <pc:spChg chg="add mod">
          <ac:chgData name="Siegbert Rudolph" userId="2af4d44886c067cc" providerId="LiveId" clId="{431DB199-B364-4266-BFAC-2EAC16538C2F}" dt="2022-05-27T17:28:13.144" v="5512" actId="1076"/>
          <ac:spMkLst>
            <pc:docMk/>
            <pc:sldMk cId="1270086564" sldId="340"/>
            <ac:spMk id="123" creationId="{941B6FD0-60BC-3E31-1362-B45B7B44E943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24" creationId="{0A8E1339-70C2-43CF-22BE-BF2BFB2E6668}"/>
          </ac:spMkLst>
        </pc:spChg>
        <pc:spChg chg="add mod">
          <ac:chgData name="Siegbert Rudolph" userId="2af4d44886c067cc" providerId="LiveId" clId="{431DB199-B364-4266-BFAC-2EAC16538C2F}" dt="2022-05-27T17:34:32.734" v="5733" actId="1076"/>
          <ac:spMkLst>
            <pc:docMk/>
            <pc:sldMk cId="1270086564" sldId="340"/>
            <ac:spMk id="124" creationId="{C934098C-2839-1598-E3F2-22804FF7179C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25" creationId="{9B7384C7-9196-C8FD-F835-FC75B6ABA1F5}"/>
          </ac:spMkLst>
        </pc:spChg>
        <pc:spChg chg="add mod">
          <ac:chgData name="Siegbert Rudolph" userId="2af4d44886c067cc" providerId="LiveId" clId="{431DB199-B364-4266-BFAC-2EAC16538C2F}" dt="2022-05-27T17:31:16.155" v="5564" actId="20577"/>
          <ac:spMkLst>
            <pc:docMk/>
            <pc:sldMk cId="1270086564" sldId="340"/>
            <ac:spMk id="125" creationId="{9CFA8881-89EB-B64D-9C68-08A4E2004CD2}"/>
          </ac:spMkLst>
        </pc:spChg>
        <pc:spChg chg="del">
          <ac:chgData name="Siegbert Rudolph" userId="2af4d44886c067cc" providerId="LiveId" clId="{431DB199-B364-4266-BFAC-2EAC16538C2F}" dt="2022-05-27T15:54:30.825" v="4828" actId="478"/>
          <ac:spMkLst>
            <pc:docMk/>
            <pc:sldMk cId="1270086564" sldId="340"/>
            <ac:spMk id="126" creationId="{2CC6BBFF-4811-B3F4-5001-F5C02A1B1C29}"/>
          </ac:spMkLst>
        </pc:spChg>
        <pc:spChg chg="add mod">
          <ac:chgData name="Siegbert Rudolph" userId="2af4d44886c067cc" providerId="LiveId" clId="{431DB199-B364-4266-BFAC-2EAC16538C2F}" dt="2022-05-27T17:30:49.644" v="5559" actId="1037"/>
          <ac:spMkLst>
            <pc:docMk/>
            <pc:sldMk cId="1270086564" sldId="340"/>
            <ac:spMk id="126" creationId="{E3A66FA0-C412-D668-F3B9-403436DB60C1}"/>
          </ac:spMkLst>
        </pc:spChg>
        <pc:spChg chg="add mod">
          <ac:chgData name="Siegbert Rudolph" userId="2af4d44886c067cc" providerId="LiveId" clId="{431DB199-B364-4266-BFAC-2EAC16538C2F}" dt="2022-05-27T17:34:38.399" v="5734" actId="1076"/>
          <ac:spMkLst>
            <pc:docMk/>
            <pc:sldMk cId="1270086564" sldId="340"/>
            <ac:spMk id="127" creationId="{6803B514-ED4F-952D-82F2-D55DFC3CD095}"/>
          </ac:spMkLst>
        </pc:spChg>
        <pc:spChg chg="add mod">
          <ac:chgData name="Siegbert Rudolph" userId="2af4d44886c067cc" providerId="LiveId" clId="{431DB199-B364-4266-BFAC-2EAC16538C2F}" dt="2022-05-27T17:33:51.434" v="5678" actId="1076"/>
          <ac:spMkLst>
            <pc:docMk/>
            <pc:sldMk cId="1270086564" sldId="340"/>
            <ac:spMk id="128" creationId="{BF056A1C-9B0E-ED1F-619C-077BC2A771E3}"/>
          </ac:spMkLst>
        </pc:spChg>
        <pc:spChg chg="add mod">
          <ac:chgData name="Siegbert Rudolph" userId="2af4d44886c067cc" providerId="LiveId" clId="{431DB199-B364-4266-BFAC-2EAC16538C2F}" dt="2022-05-27T17:34:26.992" v="5732" actId="1037"/>
          <ac:spMkLst>
            <pc:docMk/>
            <pc:sldMk cId="1270086564" sldId="340"/>
            <ac:spMk id="129" creationId="{F9D222DC-5F66-4AE6-F78D-99DBE38C610B}"/>
          </ac:spMkLst>
        </pc:spChg>
        <pc:spChg chg="add mod">
          <ac:chgData name="Siegbert Rudolph" userId="2af4d44886c067cc" providerId="LiveId" clId="{431DB199-B364-4266-BFAC-2EAC16538C2F}" dt="2022-05-27T17:31:28.289" v="5567" actId="20577"/>
          <ac:spMkLst>
            <pc:docMk/>
            <pc:sldMk cId="1270086564" sldId="340"/>
            <ac:spMk id="130" creationId="{2BAF1B18-5674-DC80-B398-6CA3A382A921}"/>
          </ac:spMkLst>
        </pc:spChg>
        <pc:spChg chg="add mod">
          <ac:chgData name="Siegbert Rudolph" userId="2af4d44886c067cc" providerId="LiveId" clId="{431DB199-B364-4266-BFAC-2EAC16538C2F}" dt="2022-05-27T17:31:34.559" v="5568" actId="20577"/>
          <ac:spMkLst>
            <pc:docMk/>
            <pc:sldMk cId="1270086564" sldId="340"/>
            <ac:spMk id="131" creationId="{05DAAFCF-F2B4-1074-1BD4-10BEFF9E1EA5}"/>
          </ac:spMkLst>
        </pc:spChg>
        <pc:spChg chg="add mod">
          <ac:chgData name="Siegbert Rudolph" userId="2af4d44886c067cc" providerId="LiveId" clId="{431DB199-B364-4266-BFAC-2EAC16538C2F}" dt="2022-05-27T17:31:38.098" v="5569" actId="20577"/>
          <ac:spMkLst>
            <pc:docMk/>
            <pc:sldMk cId="1270086564" sldId="340"/>
            <ac:spMk id="132" creationId="{49A09B55-FEEA-9EFC-727C-F807CE1CBDE8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32" creationId="{7F98509C-54CA-7E7C-46D3-E4CB74E37847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33" creationId="{5920A6E3-45B2-A098-F3F6-685F6F407C72}"/>
          </ac:spMkLst>
        </pc:spChg>
        <pc:spChg chg="add mod">
          <ac:chgData name="Siegbert Rudolph" userId="2af4d44886c067cc" providerId="LiveId" clId="{431DB199-B364-4266-BFAC-2EAC16538C2F}" dt="2022-05-27T17:31:48.992" v="5572" actId="20577"/>
          <ac:spMkLst>
            <pc:docMk/>
            <pc:sldMk cId="1270086564" sldId="340"/>
            <ac:spMk id="133" creationId="{E17E3BF9-CCDF-1BA1-D95D-1E3F22BD479F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34" creationId="{93B5CF91-C455-725E-36C1-31B31B75DA50}"/>
          </ac:spMkLst>
        </pc:spChg>
        <pc:spChg chg="add mod">
          <ac:chgData name="Siegbert Rudolph" userId="2af4d44886c067cc" providerId="LiveId" clId="{431DB199-B364-4266-BFAC-2EAC16538C2F}" dt="2022-05-27T17:31:41.551" v="5570" actId="20577"/>
          <ac:spMkLst>
            <pc:docMk/>
            <pc:sldMk cId="1270086564" sldId="340"/>
            <ac:spMk id="134" creationId="{DEF71E40-3928-D018-919B-A4620F6945BA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35" creationId="{C79F6728-48FA-B662-59FA-448C9640074C}"/>
          </ac:spMkLst>
        </pc:spChg>
        <pc:spChg chg="add mod">
          <ac:chgData name="Siegbert Rudolph" userId="2af4d44886c067cc" providerId="LiveId" clId="{431DB199-B364-4266-BFAC-2EAC16538C2F}" dt="2022-05-27T17:33:57.009" v="5679" actId="1076"/>
          <ac:spMkLst>
            <pc:docMk/>
            <pc:sldMk cId="1270086564" sldId="340"/>
            <ac:spMk id="135" creationId="{CF79E218-CFE5-6E26-8AB6-DE3CF138777D}"/>
          </ac:spMkLst>
        </pc:spChg>
        <pc:spChg chg="add mod">
          <ac:chgData name="Siegbert Rudolph" userId="2af4d44886c067cc" providerId="LiveId" clId="{431DB199-B364-4266-BFAC-2EAC16538C2F}" dt="2022-05-27T17:31:45.294" v="5571" actId="20577"/>
          <ac:spMkLst>
            <pc:docMk/>
            <pc:sldMk cId="1270086564" sldId="340"/>
            <ac:spMk id="136" creationId="{7927EE14-C405-7E8D-0E3F-DB25061BCCA9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36" creationId="{A70B9CF7-C8CA-43D2-3B3C-CEFDB541C28E}"/>
          </ac:spMkLst>
        </pc:spChg>
        <pc:spChg chg="add mod">
          <ac:chgData name="Siegbert Rudolph" userId="2af4d44886c067cc" providerId="LiveId" clId="{431DB199-B364-4266-BFAC-2EAC16538C2F}" dt="2022-05-27T17:31:20.006" v="5565" actId="20577"/>
          <ac:spMkLst>
            <pc:docMk/>
            <pc:sldMk cId="1270086564" sldId="340"/>
            <ac:spMk id="137" creationId="{87B62CFA-6933-D14B-4FDF-4F46D740978C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37" creationId="{9F1E9E75-A9DB-8BCC-D6B3-937E773EF7A7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38" creationId="{544E6DA8-6830-53E9-5FAF-F794155BD503}"/>
          </ac:spMkLst>
        </pc:spChg>
        <pc:spChg chg="add del mod">
          <ac:chgData name="Siegbert Rudolph" userId="2af4d44886c067cc" providerId="LiveId" clId="{431DB199-B364-4266-BFAC-2EAC16538C2F}" dt="2022-05-27T17:28:19.979" v="5513" actId="478"/>
          <ac:spMkLst>
            <pc:docMk/>
            <pc:sldMk cId="1270086564" sldId="340"/>
            <ac:spMk id="138" creationId="{F94641D2-128C-591F-0D09-105E222CD12E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39" creationId="{40838508-27CC-8B41-DEA7-EAA695A7CB3B}"/>
          </ac:spMkLst>
        </pc:spChg>
        <pc:spChg chg="add del mod">
          <ac:chgData name="Siegbert Rudolph" userId="2af4d44886c067cc" providerId="LiveId" clId="{431DB199-B364-4266-BFAC-2EAC16538C2F}" dt="2022-05-27T17:28:19.979" v="5513" actId="478"/>
          <ac:spMkLst>
            <pc:docMk/>
            <pc:sldMk cId="1270086564" sldId="340"/>
            <ac:spMk id="139" creationId="{45E680FD-7B35-731C-FA01-8CFFA57D484D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40" creationId="{0EA1F77B-8D4C-54C2-6E26-2138F17C7AD7}"/>
          </ac:spMkLst>
        </pc:spChg>
        <pc:spChg chg="add mod">
          <ac:chgData name="Siegbert Rudolph" userId="2af4d44886c067cc" providerId="LiveId" clId="{431DB199-B364-4266-BFAC-2EAC16538C2F}" dt="2022-05-27T17:33:29.861" v="5677" actId="20577"/>
          <ac:spMkLst>
            <pc:docMk/>
            <pc:sldMk cId="1270086564" sldId="340"/>
            <ac:spMk id="140" creationId="{B49C590E-640E-0D4C-2FD8-95E9E0C69FAA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41" creationId="{31471767-745C-4F49-2B25-5304ABF2F808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42" creationId="{1B9E2CCB-97EE-127E-F9EA-8F7086312FF8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46" creationId="{74836D64-5290-A51F-40AE-FF2B5D4DBB1A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47" creationId="{8EFC25CF-71FA-9C2D-C134-12FF06EE85B6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48" creationId="{4A17AB36-C7CA-7AB8-AFE7-7B00A05C9A4F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50" creationId="{6939AD18-B0C3-E37C-9130-52FED489FB96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52" creationId="{63786758-7B44-0CFA-AE8C-BBF9291532A7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53" creationId="{1F0D80DD-8C5B-78E8-A69D-7D00D69614FD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56" creationId="{90A3F759-757B-D235-66E3-3566CB19B2D3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57" creationId="{4EE7EE77-F278-3A3F-69DF-E47A16D1C345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59" creationId="{7655314B-CA78-A414-C5BB-DC4244005868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60" creationId="{1531DEE8-9A92-F450-CC8B-B70F5094E1DA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64" creationId="{C4AE1CD5-7BF1-C33A-09B7-D7057D8ADB58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65" creationId="{0E82B5CA-9FC5-48BD-5D1E-8DF295F27282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66" creationId="{1311F415-D938-0258-1D6E-EC88E6C0AA3B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67" creationId="{032B9B3C-A288-0001-20D6-3906872B3BD4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68" creationId="{D58FD7E0-34CD-F7FB-060F-162AC3634B82}"/>
          </ac:spMkLst>
        </pc:spChg>
        <pc:spChg chg="del">
          <ac:chgData name="Siegbert Rudolph" userId="2af4d44886c067cc" providerId="LiveId" clId="{431DB199-B364-4266-BFAC-2EAC16538C2F}" dt="2022-05-27T15:54:27.118" v="4827" actId="478"/>
          <ac:spMkLst>
            <pc:docMk/>
            <pc:sldMk cId="1270086564" sldId="340"/>
            <ac:spMk id="169" creationId="{0F749531-BC20-F5E1-5441-DFED2A5A502A}"/>
          </ac:spMkLst>
        </pc:spChg>
        <pc:picChg chg="add del">
          <ac:chgData name="Siegbert Rudolph" userId="2af4d44886c067cc" providerId="LiveId" clId="{431DB199-B364-4266-BFAC-2EAC16538C2F}" dt="2022-05-27T17:39:23.951" v="5797"/>
          <ac:picMkLst>
            <pc:docMk/>
            <pc:sldMk cId="1270086564" sldId="340"/>
            <ac:picMk id="11" creationId="{CF266892-11EC-4A64-438F-78B219E23B45}"/>
          </ac:picMkLst>
        </pc:picChg>
        <pc:picChg chg="add mod">
          <ac:chgData name="Siegbert Rudolph" userId="2af4d44886c067cc" providerId="LiveId" clId="{431DB199-B364-4266-BFAC-2EAC16538C2F}" dt="2022-05-28T07:25:11.855" v="8070" actId="1076"/>
          <ac:picMkLst>
            <pc:docMk/>
            <pc:sldMk cId="1270086564" sldId="340"/>
            <ac:picMk id="12" creationId="{F22A6503-2528-97DB-6D66-8EE97E7696C7}"/>
          </ac:picMkLst>
        </pc:picChg>
        <pc:picChg chg="del mod">
          <ac:chgData name="Siegbert Rudolph" userId="2af4d44886c067cc" providerId="LiveId" clId="{431DB199-B364-4266-BFAC-2EAC16538C2F}" dt="2022-05-27T15:54:23.571" v="4826" actId="478"/>
          <ac:picMkLst>
            <pc:docMk/>
            <pc:sldMk cId="1270086564" sldId="340"/>
            <ac:picMk id="14" creationId="{3FFD860D-C478-3169-7060-B9F9B03C675E}"/>
          </ac:picMkLst>
        </pc:picChg>
        <pc:picChg chg="add mod ord">
          <ac:chgData name="Siegbert Rudolph" userId="2af4d44886c067cc" providerId="LiveId" clId="{431DB199-B364-4266-BFAC-2EAC16538C2F}" dt="2022-05-27T16:00:11.914" v="4927" actId="1076"/>
          <ac:picMkLst>
            <pc:docMk/>
            <pc:sldMk cId="1270086564" sldId="340"/>
            <ac:picMk id="29" creationId="{E108BCEC-8219-1906-80BC-F0BA49A1A0E8}"/>
          </ac:picMkLst>
        </pc:picChg>
        <pc:picChg chg="add del mod">
          <ac:chgData name="Siegbert Rudolph" userId="2af4d44886c067cc" providerId="LiveId" clId="{431DB199-B364-4266-BFAC-2EAC16538C2F}" dt="2022-05-27T16:23:05.425" v="5161" actId="478"/>
          <ac:picMkLst>
            <pc:docMk/>
            <pc:sldMk cId="1270086564" sldId="340"/>
            <ac:picMk id="34" creationId="{B805D2C7-0737-9458-7A8D-B1DCE4D14946}"/>
          </ac:picMkLst>
        </pc:picChg>
        <pc:picChg chg="add mod">
          <ac:chgData name="Siegbert Rudolph" userId="2af4d44886c067cc" providerId="LiveId" clId="{431DB199-B364-4266-BFAC-2EAC16538C2F}" dt="2022-05-27T16:27:26.472" v="5236" actId="1076"/>
          <ac:picMkLst>
            <pc:docMk/>
            <pc:sldMk cId="1270086564" sldId="340"/>
            <ac:picMk id="57" creationId="{F1066D8C-F502-C335-4ED8-0F8676153D36}"/>
          </ac:picMkLst>
        </pc:picChg>
        <pc:picChg chg="add del mod ord">
          <ac:chgData name="Siegbert Rudolph" userId="2af4d44886c067cc" providerId="LiveId" clId="{431DB199-B364-4266-BFAC-2EAC16538C2F}" dt="2022-05-27T15:59:50.911" v="4924" actId="478"/>
          <ac:picMkLst>
            <pc:docMk/>
            <pc:sldMk cId="1270086564" sldId="340"/>
            <ac:picMk id="74" creationId="{9996361D-296F-82DB-9801-67B90A8CD8CD}"/>
          </ac:picMkLst>
        </pc:picChg>
        <pc:picChg chg="add mod">
          <ac:chgData name="Siegbert Rudolph" userId="2af4d44886c067cc" providerId="LiveId" clId="{431DB199-B364-4266-BFAC-2EAC16538C2F}" dt="2022-05-27T16:33:24.470" v="5327" actId="1076"/>
          <ac:picMkLst>
            <pc:docMk/>
            <pc:sldMk cId="1270086564" sldId="340"/>
            <ac:picMk id="80" creationId="{CD860F0E-3387-C024-92DE-51AC2712DA8F}"/>
          </ac:picMkLst>
        </pc:picChg>
        <pc:picChg chg="del">
          <ac:chgData name="Siegbert Rudolph" userId="2af4d44886c067cc" providerId="LiveId" clId="{431DB199-B364-4266-BFAC-2EAC16538C2F}" dt="2022-05-27T15:54:51.226" v="4833" actId="478"/>
          <ac:picMkLst>
            <pc:docMk/>
            <pc:sldMk cId="1270086564" sldId="340"/>
            <ac:picMk id="81" creationId="{56329E99-FA28-9348-68A4-0830F371945C}"/>
          </ac:picMkLst>
        </pc:picChg>
        <pc:picChg chg="del">
          <ac:chgData name="Siegbert Rudolph" userId="2af4d44886c067cc" providerId="LiveId" clId="{431DB199-B364-4266-BFAC-2EAC16538C2F}" dt="2022-05-27T15:54:32.869" v="4829" actId="478"/>
          <ac:picMkLst>
            <pc:docMk/>
            <pc:sldMk cId="1270086564" sldId="340"/>
            <ac:picMk id="95" creationId="{80781A23-BAA5-F925-1ECB-DF133CF4F733}"/>
          </ac:picMkLst>
        </pc:picChg>
        <pc:picChg chg="add del mod">
          <ac:chgData name="Siegbert Rudolph" userId="2af4d44886c067cc" providerId="LiveId" clId="{431DB199-B364-4266-BFAC-2EAC16538C2F}" dt="2022-05-27T17:26:22.295" v="5428" actId="478"/>
          <ac:picMkLst>
            <pc:docMk/>
            <pc:sldMk cId="1270086564" sldId="340"/>
            <ac:picMk id="102" creationId="{8408F401-82EE-D409-DBE6-22DDA1E86F28}"/>
          </ac:picMkLst>
        </pc:picChg>
        <pc:picChg chg="add mod">
          <ac:chgData name="Siegbert Rudolph" userId="2af4d44886c067cc" providerId="LiveId" clId="{431DB199-B364-4266-BFAC-2EAC16538C2F}" dt="2022-05-27T17:28:13.144" v="5512" actId="1076"/>
          <ac:picMkLst>
            <pc:docMk/>
            <pc:sldMk cId="1270086564" sldId="340"/>
            <ac:picMk id="122" creationId="{46062965-E07E-4B5A-F0CB-ECF4018E4910}"/>
          </ac:picMkLst>
        </pc:picChg>
        <pc:picChg chg="del">
          <ac:chgData name="Siegbert Rudolph" userId="2af4d44886c067cc" providerId="LiveId" clId="{431DB199-B364-4266-BFAC-2EAC16538C2F}" dt="2022-05-27T15:54:27.118" v="4827" actId="478"/>
          <ac:picMkLst>
            <pc:docMk/>
            <pc:sldMk cId="1270086564" sldId="340"/>
            <ac:picMk id="131" creationId="{01D90B4F-1405-EAA7-8665-EDCA8FD0F303}"/>
          </ac:picMkLst>
        </pc:picChg>
        <pc:picChg chg="del">
          <ac:chgData name="Siegbert Rudolph" userId="2af4d44886c067cc" providerId="LiveId" clId="{431DB199-B364-4266-BFAC-2EAC16538C2F}" dt="2022-05-27T15:54:27.118" v="4827" actId="478"/>
          <ac:picMkLst>
            <pc:docMk/>
            <pc:sldMk cId="1270086564" sldId="340"/>
            <ac:picMk id="149" creationId="{8185D8A1-260D-1993-18C8-51137C05680A}"/>
          </ac:picMkLst>
        </pc:picChg>
      </pc:sldChg>
      <pc:sldChg chg="addSp delSp modSp add del mod addAnim delAnim">
        <pc:chgData name="Siegbert Rudolph" userId="2af4d44886c067cc" providerId="LiveId" clId="{431DB199-B364-4266-BFAC-2EAC16538C2F}" dt="2022-05-27T15:53:52.073" v="4823" actId="47"/>
        <pc:sldMkLst>
          <pc:docMk/>
          <pc:sldMk cId="2484060583" sldId="340"/>
        </pc:sldMkLst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8" creationId="{6034501F-419B-43A5-91F4-4D8EBAC0635A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0" creationId="{783B66AF-5820-4A5E-888B-9A69D00FCC18}"/>
          </ac:spMkLst>
        </pc:spChg>
        <pc:spChg chg="add del mod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8" creationId="{107BB07F-D2CF-456F-8CD8-08DB458E3BDB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22" creationId="{7BF0F120-6E9E-4692-AA6B-9B7FEF182ABF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27" creationId="{AF13B714-9719-4277-8040-C782701FB0B9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33" creationId="{7D7B71E2-ED61-45C8-A371-B9B703A2A2A0}"/>
          </ac:spMkLst>
        </pc:spChg>
        <pc:spChg chg="add del">
          <ac:chgData name="Siegbert Rudolph" userId="2af4d44886c067cc" providerId="LiveId" clId="{431DB199-B364-4266-BFAC-2EAC16538C2F}" dt="2022-05-27T15:52:45.765" v="4813" actId="478"/>
          <ac:spMkLst>
            <pc:docMk/>
            <pc:sldMk cId="2484060583" sldId="340"/>
            <ac:spMk id="38" creationId="{8DE9755D-E40A-4994-A75D-454FB276AD6A}"/>
          </ac:spMkLst>
        </pc:spChg>
        <pc:spChg chg="add del">
          <ac:chgData name="Siegbert Rudolph" userId="2af4d44886c067cc" providerId="LiveId" clId="{431DB199-B364-4266-BFAC-2EAC16538C2F}" dt="2022-05-27T15:52:43.033" v="4812" actId="478"/>
          <ac:spMkLst>
            <pc:docMk/>
            <pc:sldMk cId="2484060583" sldId="340"/>
            <ac:spMk id="42" creationId="{F28BEA1F-2A5D-EDE3-708E-EFCA500FB7C0}"/>
          </ac:spMkLst>
        </pc:spChg>
        <pc:spChg chg="add del">
          <ac:chgData name="Siegbert Rudolph" userId="2af4d44886c067cc" providerId="LiveId" clId="{431DB199-B364-4266-BFAC-2EAC16538C2F}" dt="2022-05-27T15:52:43.033" v="4812" actId="478"/>
          <ac:spMkLst>
            <pc:docMk/>
            <pc:sldMk cId="2484060583" sldId="340"/>
            <ac:spMk id="43" creationId="{4D84CDB0-53B4-825B-2EB3-F94C4F60555D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44" creationId="{5C6C7F8A-DD0C-251F-4C2A-26C57436864E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45" creationId="{94D9CABF-07BF-F1C7-576C-67F829B28D39}"/>
          </ac:spMkLst>
        </pc:spChg>
        <pc:spChg chg="add del">
          <ac:chgData name="Siegbert Rudolph" userId="2af4d44886c067cc" providerId="LiveId" clId="{431DB199-B364-4266-BFAC-2EAC16538C2F}" dt="2022-05-27T15:52:10.005" v="4802" actId="478"/>
          <ac:spMkLst>
            <pc:docMk/>
            <pc:sldMk cId="2484060583" sldId="340"/>
            <ac:spMk id="66" creationId="{423E07A5-F568-19C3-02FF-1BA14387AECF}"/>
          </ac:spMkLst>
        </pc:spChg>
        <pc:spChg chg="add del mod">
          <ac:chgData name="Siegbert Rudolph" userId="2af4d44886c067cc" providerId="LiveId" clId="{431DB199-B364-4266-BFAC-2EAC16538C2F}" dt="2022-05-27T15:52:11.738" v="4803" actId="478"/>
          <ac:spMkLst>
            <pc:docMk/>
            <pc:sldMk cId="2484060583" sldId="340"/>
            <ac:spMk id="67" creationId="{43714485-6B6D-F63B-1A78-39C237657005}"/>
          </ac:spMkLst>
        </pc:spChg>
        <pc:spChg chg="add del">
          <ac:chgData name="Siegbert Rudolph" userId="2af4d44886c067cc" providerId="LiveId" clId="{431DB199-B364-4266-BFAC-2EAC16538C2F}" dt="2022-05-27T15:52:43.033" v="4812" actId="478"/>
          <ac:spMkLst>
            <pc:docMk/>
            <pc:sldMk cId="2484060583" sldId="340"/>
            <ac:spMk id="86" creationId="{7565F7C2-9553-A3AB-E8F3-95F4DB2AA71D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90" creationId="{622B91E3-CAC1-F86D-32D4-5620BA016C75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91" creationId="{3564B485-14F8-61DD-978C-DBB6DD0691BA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94" creationId="{3BDD55DD-58DB-501F-62BC-D6332ABDE089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10" creationId="{DE6F465B-143C-500A-A49E-411CF85FDEDC}"/>
          </ac:spMkLst>
        </pc:spChg>
        <pc:spChg chg="add del">
          <ac:chgData name="Siegbert Rudolph" userId="2af4d44886c067cc" providerId="LiveId" clId="{431DB199-B364-4266-BFAC-2EAC16538C2F}" dt="2022-05-27T15:52:37.363" v="4811" actId="478"/>
          <ac:spMkLst>
            <pc:docMk/>
            <pc:sldMk cId="2484060583" sldId="340"/>
            <ac:spMk id="111" creationId="{0526B9AF-37DC-E4E9-0179-D8DC37F43482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13" creationId="{2D7B3D00-19E5-5512-A567-E0E8066B4803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14" creationId="{3E0517AF-AB64-9E4F-98D1-2EBA13381D2F}"/>
          </ac:spMkLst>
        </pc:spChg>
        <pc:spChg chg="add del">
          <ac:chgData name="Siegbert Rudolph" userId="2af4d44886c067cc" providerId="LiveId" clId="{431DB199-B364-4266-BFAC-2EAC16538C2F}" dt="2022-05-27T15:52:37.363" v="4811" actId="478"/>
          <ac:spMkLst>
            <pc:docMk/>
            <pc:sldMk cId="2484060583" sldId="340"/>
            <ac:spMk id="115" creationId="{7FDDC21E-66C6-4D1A-4B90-0CC2F98CAA65}"/>
          </ac:spMkLst>
        </pc:spChg>
        <pc:spChg chg="add del">
          <ac:chgData name="Siegbert Rudolph" userId="2af4d44886c067cc" providerId="LiveId" clId="{431DB199-B364-4266-BFAC-2EAC16538C2F}" dt="2022-05-27T15:52:34.786" v="4810" actId="478"/>
          <ac:spMkLst>
            <pc:docMk/>
            <pc:sldMk cId="2484060583" sldId="340"/>
            <ac:spMk id="116" creationId="{523C868A-78C3-717D-AD56-ED9341A81BE7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17" creationId="{424E66E9-080C-84C2-E8F3-E358CA7DB343}"/>
          </ac:spMkLst>
        </pc:spChg>
        <pc:spChg chg="add del">
          <ac:chgData name="Siegbert Rudolph" userId="2af4d44886c067cc" providerId="LiveId" clId="{431DB199-B364-4266-BFAC-2EAC16538C2F}" dt="2022-05-27T15:52:34.786" v="4810" actId="478"/>
          <ac:spMkLst>
            <pc:docMk/>
            <pc:sldMk cId="2484060583" sldId="340"/>
            <ac:spMk id="118" creationId="{AE65CB37-4E6D-3C84-74B4-C44C41BF74A1}"/>
          </ac:spMkLst>
        </pc:spChg>
        <pc:spChg chg="add del">
          <ac:chgData name="Siegbert Rudolph" userId="2af4d44886c067cc" providerId="LiveId" clId="{431DB199-B364-4266-BFAC-2EAC16538C2F}" dt="2022-05-27T15:52:29.869" v="4808" actId="478"/>
          <ac:spMkLst>
            <pc:docMk/>
            <pc:sldMk cId="2484060583" sldId="340"/>
            <ac:spMk id="121" creationId="{6B2C3A30-0BE5-52AA-DEAA-3743F443C244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22" creationId="{366DC098-7F9D-76E6-A33A-E5B596DA5D46}"/>
          </ac:spMkLst>
        </pc:spChg>
        <pc:spChg chg="add del">
          <ac:chgData name="Siegbert Rudolph" userId="2af4d44886c067cc" providerId="LiveId" clId="{431DB199-B364-4266-BFAC-2EAC16538C2F}" dt="2022-05-27T15:52:32.060" v="4809" actId="478"/>
          <ac:spMkLst>
            <pc:docMk/>
            <pc:sldMk cId="2484060583" sldId="340"/>
            <ac:spMk id="123" creationId="{15CF725B-E9E6-4EFD-C7E2-0D8493B491FF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24" creationId="{0A8E1339-70C2-43CF-22BE-BF2BFB2E6668}"/>
          </ac:spMkLst>
        </pc:spChg>
        <pc:spChg chg="add del mod">
          <ac:chgData name="Siegbert Rudolph" userId="2af4d44886c067cc" providerId="LiveId" clId="{431DB199-B364-4266-BFAC-2EAC16538C2F}" dt="2022-05-27T15:52:25.374" v="4807" actId="478"/>
          <ac:spMkLst>
            <pc:docMk/>
            <pc:sldMk cId="2484060583" sldId="340"/>
            <ac:spMk id="125" creationId="{9B7384C7-9196-C8FD-F835-FC75B6ABA1F5}"/>
          </ac:spMkLst>
        </pc:spChg>
        <pc:spChg chg="add del">
          <ac:chgData name="Siegbert Rudolph" userId="2af4d44886c067cc" providerId="LiveId" clId="{431DB199-B364-4266-BFAC-2EAC16538C2F}" dt="2022-05-27T15:52:25.374" v="4807" actId="478"/>
          <ac:spMkLst>
            <pc:docMk/>
            <pc:sldMk cId="2484060583" sldId="340"/>
            <ac:spMk id="126" creationId="{2CC6BBFF-4811-B3F4-5001-F5C02A1B1C29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32" creationId="{7F98509C-54CA-7E7C-46D3-E4CB74E37847}"/>
          </ac:spMkLst>
        </pc:spChg>
        <pc:spChg chg="add del">
          <ac:chgData name="Siegbert Rudolph" userId="2af4d44886c067cc" providerId="LiveId" clId="{431DB199-B364-4266-BFAC-2EAC16538C2F}" dt="2022-05-27T15:52:49.330" v="4814" actId="478"/>
          <ac:spMkLst>
            <pc:docMk/>
            <pc:sldMk cId="2484060583" sldId="340"/>
            <ac:spMk id="133" creationId="{5920A6E3-45B2-A098-F3F6-685F6F407C72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34" creationId="{93B5CF91-C455-725E-36C1-31B31B75DA50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35" creationId="{C79F6728-48FA-B662-59FA-448C9640074C}"/>
          </ac:spMkLst>
        </pc:spChg>
        <pc:spChg chg="add del">
          <ac:chgData name="Siegbert Rudolph" userId="2af4d44886c067cc" providerId="LiveId" clId="{431DB199-B364-4266-BFAC-2EAC16538C2F}" dt="2022-05-27T15:52:49.330" v="4814" actId="478"/>
          <ac:spMkLst>
            <pc:docMk/>
            <pc:sldMk cId="2484060583" sldId="340"/>
            <ac:spMk id="136" creationId="{A70B9CF7-C8CA-43D2-3B3C-CEFDB541C28E}"/>
          </ac:spMkLst>
        </pc:spChg>
        <pc:spChg chg="add del">
          <ac:chgData name="Siegbert Rudolph" userId="2af4d44886c067cc" providerId="LiveId" clId="{431DB199-B364-4266-BFAC-2EAC16538C2F}" dt="2022-05-27T15:52:51.995" v="4815" actId="478"/>
          <ac:spMkLst>
            <pc:docMk/>
            <pc:sldMk cId="2484060583" sldId="340"/>
            <ac:spMk id="137" creationId="{9F1E9E75-A9DB-8BCC-D6B3-937E773EF7A7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38" creationId="{544E6DA8-6830-53E9-5FAF-F794155BD503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39" creationId="{40838508-27CC-8B41-DEA7-EAA695A7CB3B}"/>
          </ac:spMkLst>
        </pc:spChg>
        <pc:spChg chg="add del">
          <ac:chgData name="Siegbert Rudolph" userId="2af4d44886c067cc" providerId="LiveId" clId="{431DB199-B364-4266-BFAC-2EAC16538C2F}" dt="2022-05-27T15:52:51.995" v="4815" actId="478"/>
          <ac:spMkLst>
            <pc:docMk/>
            <pc:sldMk cId="2484060583" sldId="340"/>
            <ac:spMk id="140" creationId="{0EA1F77B-8D4C-54C2-6E26-2138F17C7AD7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41" creationId="{31471767-745C-4F49-2B25-5304ABF2F808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42" creationId="{1B9E2CCB-97EE-127E-F9EA-8F7086312FF8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46" creationId="{74836D64-5290-A51F-40AE-FF2B5D4DBB1A}"/>
          </ac:spMkLst>
        </pc:spChg>
        <pc:spChg chg="add del">
          <ac:chgData name="Siegbert Rudolph" userId="2af4d44886c067cc" providerId="LiveId" clId="{431DB199-B364-4266-BFAC-2EAC16538C2F}" dt="2022-05-27T15:52:14.479" v="4804" actId="478"/>
          <ac:spMkLst>
            <pc:docMk/>
            <pc:sldMk cId="2484060583" sldId="340"/>
            <ac:spMk id="147" creationId="{8EFC25CF-71FA-9C2D-C134-12FF06EE85B6}"/>
          </ac:spMkLst>
        </pc:spChg>
        <pc:spChg chg="add del">
          <ac:chgData name="Siegbert Rudolph" userId="2af4d44886c067cc" providerId="LiveId" clId="{431DB199-B364-4266-BFAC-2EAC16538C2F}" dt="2022-05-27T15:52:18.197" v="4805" actId="478"/>
          <ac:spMkLst>
            <pc:docMk/>
            <pc:sldMk cId="2484060583" sldId="340"/>
            <ac:spMk id="148" creationId="{4A17AB36-C7CA-7AB8-AFE7-7B00A05C9A4F}"/>
          </ac:spMkLst>
        </pc:spChg>
        <pc:spChg chg="add del mod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50" creationId="{6939AD18-B0C3-E37C-9130-52FED489FB96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52" creationId="{63786758-7B44-0CFA-AE8C-BBF9291532A7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53" creationId="{1F0D80DD-8C5B-78E8-A69D-7D00D69614FD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56" creationId="{90A3F759-757B-D235-66E3-3566CB19B2D3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57" creationId="{4EE7EE77-F278-3A3F-69DF-E47A16D1C345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59" creationId="{7655314B-CA78-A414-C5BB-DC4244005868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60" creationId="{1531DEE8-9A92-F450-CC8B-B70F5094E1DA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64" creationId="{C4AE1CD5-7BF1-C33A-09B7-D7057D8ADB58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65" creationId="{0E82B5CA-9FC5-48BD-5D1E-8DF295F27282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66" creationId="{1311F415-D938-0258-1D6E-EC88E6C0AA3B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67" creationId="{032B9B3C-A288-0001-20D6-3906872B3BD4}"/>
          </ac:spMkLst>
        </pc:spChg>
        <pc:spChg chg="add del">
          <ac:chgData name="Siegbert Rudolph" userId="2af4d44886c067cc" providerId="LiveId" clId="{431DB199-B364-4266-BFAC-2EAC16538C2F}" dt="2022-05-27T15:53:08.433" v="4817" actId="21"/>
          <ac:spMkLst>
            <pc:docMk/>
            <pc:sldMk cId="2484060583" sldId="340"/>
            <ac:spMk id="168" creationId="{D58FD7E0-34CD-F7FB-060F-162AC3634B82}"/>
          </ac:spMkLst>
        </pc:spChg>
        <pc:spChg chg="add del">
          <ac:chgData name="Siegbert Rudolph" userId="2af4d44886c067cc" providerId="LiveId" clId="{431DB199-B364-4266-BFAC-2EAC16538C2F}" dt="2022-05-27T15:52:20.681" v="4806" actId="478"/>
          <ac:spMkLst>
            <pc:docMk/>
            <pc:sldMk cId="2484060583" sldId="340"/>
            <ac:spMk id="169" creationId="{0F749531-BC20-F5E1-5441-DFED2A5A502A}"/>
          </ac:spMkLst>
        </pc:spChg>
        <pc:picChg chg="add del">
          <ac:chgData name="Siegbert Rudolph" userId="2af4d44886c067cc" providerId="LiveId" clId="{431DB199-B364-4266-BFAC-2EAC16538C2F}" dt="2022-05-27T15:53:08.433" v="4817" actId="21"/>
          <ac:picMkLst>
            <pc:docMk/>
            <pc:sldMk cId="2484060583" sldId="340"/>
            <ac:picMk id="81" creationId="{56329E99-FA28-9348-68A4-0830F371945C}"/>
          </ac:picMkLst>
        </pc:picChg>
        <pc:picChg chg="add del">
          <ac:chgData name="Siegbert Rudolph" userId="2af4d44886c067cc" providerId="LiveId" clId="{431DB199-B364-4266-BFAC-2EAC16538C2F}" dt="2022-05-27T15:53:08.433" v="4817" actId="21"/>
          <ac:picMkLst>
            <pc:docMk/>
            <pc:sldMk cId="2484060583" sldId="340"/>
            <ac:picMk id="95" creationId="{80781A23-BAA5-F925-1ECB-DF133CF4F733}"/>
          </ac:picMkLst>
        </pc:picChg>
        <pc:picChg chg="add del">
          <ac:chgData name="Siegbert Rudolph" userId="2af4d44886c067cc" providerId="LiveId" clId="{431DB199-B364-4266-BFAC-2EAC16538C2F}" dt="2022-05-27T15:53:08.433" v="4817" actId="21"/>
          <ac:picMkLst>
            <pc:docMk/>
            <pc:sldMk cId="2484060583" sldId="340"/>
            <ac:picMk id="131" creationId="{01D90B4F-1405-EAA7-8665-EDCA8FD0F303}"/>
          </ac:picMkLst>
        </pc:picChg>
        <pc:picChg chg="add del">
          <ac:chgData name="Siegbert Rudolph" userId="2af4d44886c067cc" providerId="LiveId" clId="{431DB199-B364-4266-BFAC-2EAC16538C2F}" dt="2022-05-27T15:53:08.433" v="4817" actId="21"/>
          <ac:picMkLst>
            <pc:docMk/>
            <pc:sldMk cId="2484060583" sldId="340"/>
            <ac:picMk id="149" creationId="{8185D8A1-260D-1993-18C8-51137C05680A}"/>
          </ac:picMkLst>
        </pc:picChg>
        <pc:cxnChg chg="add del">
          <ac:chgData name="Siegbert Rudolph" userId="2af4d44886c067cc" providerId="LiveId" clId="{431DB199-B364-4266-BFAC-2EAC16538C2F}" dt="2022-05-27T15:53:08.433" v="4817" actId="21"/>
          <ac:cxnSpMkLst>
            <pc:docMk/>
            <pc:sldMk cId="2484060583" sldId="340"/>
            <ac:cxnSpMk id="9" creationId="{D495B616-74C1-4407-91A0-747BFB3F67E8}"/>
          </ac:cxnSpMkLst>
        </pc:cxnChg>
      </pc:sldChg>
      <pc:sldChg chg="addSp delSp modSp add mod">
        <pc:chgData name="Siegbert Rudolph" userId="2af4d44886c067cc" providerId="LiveId" clId="{431DB199-B364-4266-BFAC-2EAC16538C2F}" dt="2022-05-27T21:14:21.544" v="6267" actId="1076"/>
        <pc:sldMkLst>
          <pc:docMk/>
          <pc:sldMk cId="1800959921" sldId="341"/>
        </pc:sldMkLst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15" creationId="{F1081DAD-A9A3-4AFE-6DDD-4B0F7EDFD8D6}"/>
          </ac:spMkLst>
        </pc:spChg>
        <pc:spChg chg="add del mod">
          <ac:chgData name="Siegbert Rudolph" userId="2af4d44886c067cc" providerId="LiveId" clId="{431DB199-B364-4266-BFAC-2EAC16538C2F}" dt="2022-05-27T21:13:42.724" v="6231" actId="478"/>
          <ac:spMkLst>
            <pc:docMk/>
            <pc:sldMk cId="1800959921" sldId="341"/>
            <ac:spMk id="16" creationId="{2B386A0A-5351-FFC7-B74B-CC3369ED1F7A}"/>
          </ac:spMkLst>
        </pc:spChg>
        <pc:spChg chg="add del mod">
          <ac:chgData name="Siegbert Rudolph" userId="2af4d44886c067cc" providerId="LiveId" clId="{431DB199-B364-4266-BFAC-2EAC16538C2F}" dt="2022-05-27T21:13:42.724" v="6231" actId="478"/>
          <ac:spMkLst>
            <pc:docMk/>
            <pc:sldMk cId="1800959921" sldId="341"/>
            <ac:spMk id="17" creationId="{F757A4E2-E077-68DC-AFA3-5FB500D01D03}"/>
          </ac:spMkLst>
        </pc:spChg>
        <pc:spChg chg="add del mod">
          <ac:chgData name="Siegbert Rudolph" userId="2af4d44886c067cc" providerId="LiveId" clId="{431DB199-B364-4266-BFAC-2EAC16538C2F}" dt="2022-05-27T21:13:42.724" v="6231" actId="478"/>
          <ac:spMkLst>
            <pc:docMk/>
            <pc:sldMk cId="1800959921" sldId="341"/>
            <ac:spMk id="19" creationId="{8609F035-F02B-2D94-375F-EAA35B679DDE}"/>
          </ac:spMkLst>
        </pc:spChg>
        <pc:spChg chg="add del mod">
          <ac:chgData name="Siegbert Rudolph" userId="2af4d44886c067cc" providerId="LiveId" clId="{431DB199-B364-4266-BFAC-2EAC16538C2F}" dt="2022-05-27T21:13:42.724" v="6231" actId="478"/>
          <ac:spMkLst>
            <pc:docMk/>
            <pc:sldMk cId="1800959921" sldId="341"/>
            <ac:spMk id="20" creationId="{D3D9E646-F89E-4B51-71C9-6A879A2D294A}"/>
          </ac:spMkLst>
        </pc:spChg>
        <pc:spChg chg="add del mod">
          <ac:chgData name="Siegbert Rudolph" userId="2af4d44886c067cc" providerId="LiveId" clId="{431DB199-B364-4266-BFAC-2EAC16538C2F}" dt="2022-05-27T21:13:42.724" v="6231" actId="478"/>
          <ac:spMkLst>
            <pc:docMk/>
            <pc:sldMk cId="1800959921" sldId="341"/>
            <ac:spMk id="21" creationId="{24A1CBB3-B1D0-4146-9520-79BB1E00C5E8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22" creationId="{D8CDDAB4-DCA5-9DE6-7A26-08E826263FB5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23" creationId="{C6846C64-2C23-3FFF-7359-FDCF4526B3BB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24" creationId="{7624C4FB-BB33-2CD5-91F9-70FCA8A5B79A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25" creationId="{8EEA6A13-41DF-4070-69F1-0864DC56752D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26" creationId="{F21689E4-4497-4498-3C7C-4D1C2B1F17D7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27" creationId="{42D3A0F7-9183-2197-CECD-E77FD007D5E6}"/>
          </ac:spMkLst>
        </pc:spChg>
        <pc:spChg chg="del">
          <ac:chgData name="Siegbert Rudolph" userId="2af4d44886c067cc" providerId="LiveId" clId="{431DB199-B364-4266-BFAC-2EAC16538C2F}" dt="2022-05-27T15:58:43.537" v="4885" actId="478"/>
          <ac:spMkLst>
            <pc:docMk/>
            <pc:sldMk cId="1800959921" sldId="341"/>
            <ac:spMk id="29" creationId="{0494B25E-82D6-B1C1-78AA-A164B8184FE9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29" creationId="{18A48462-0538-042F-B5E8-A404FDB34516}"/>
          </ac:spMkLst>
        </pc:spChg>
        <pc:spChg chg="del">
          <ac:chgData name="Siegbert Rudolph" userId="2af4d44886c067cc" providerId="LiveId" clId="{431DB199-B364-4266-BFAC-2EAC16538C2F}" dt="2022-05-27T15:58:43.537" v="4885" actId="478"/>
          <ac:spMkLst>
            <pc:docMk/>
            <pc:sldMk cId="1800959921" sldId="341"/>
            <ac:spMk id="30" creationId="{63E41524-86F1-B2A4-8620-46332DD17871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30" creationId="{E14191CA-01BF-A3F2-3A9C-B7F7A6348404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31" creationId="{0045EAC7-F906-204B-226A-F032C790AB84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31" creationId="{7591D9D3-5AE4-6BF6-BEE1-7BAC2D1948CC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32" creationId="{5739D9F9-4407-8F8E-56CE-2732E8E143A3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32" creationId="{DDF72FDE-7FE2-6FB4-926F-11E095D2D332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33" creationId="{9ACEF8BC-F69C-71CA-E96D-F08B66B015BE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34" creationId="{033F6B33-ED93-F7FE-6116-2B8C101AC7CB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34" creationId="{D8F6B26B-FF53-E40A-BA9F-4727CBD79EF3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35" creationId="{344F15A6-EEBE-0A5D-D483-372A7CD24D1F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36" creationId="{D8518F55-6437-9073-DC10-07BC3E22DB8B}"/>
          </ac:spMkLst>
        </pc:spChg>
        <pc:spChg chg="add mod">
          <ac:chgData name="Siegbert Rudolph" userId="2af4d44886c067cc" providerId="LiveId" clId="{431DB199-B364-4266-BFAC-2EAC16538C2F}" dt="2022-05-27T21:14:21.544" v="6267" actId="1076"/>
          <ac:spMkLst>
            <pc:docMk/>
            <pc:sldMk cId="1800959921" sldId="341"/>
            <ac:spMk id="37" creationId="{9F46AEB9-C6F2-2089-E5D2-EF0A43AD45CB}"/>
          </ac:spMkLst>
        </pc:spChg>
        <pc:spChg chg="del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0" creationId="{CD6373EB-7F1F-4005-A38F-4C0F963EF659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1" creationId="{CAA0FE86-DC5E-ABF6-D0FE-E8561758A8F5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2" creationId="{2FDECD4B-0D69-7EE9-3A13-108038F35AB3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3" creationId="{F69823A6-8FC1-D9BF-57D2-A368348D1829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4" creationId="{21682923-0850-1842-9450-69A2D21CCE36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5" creationId="{FEC1F8A6-8F5F-3BD3-F6D9-EFA2F75647DC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6" creationId="{67B8C578-9BBC-0A94-F370-5259207EEAD2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7" creationId="{4AADDA69-6EC9-4400-F838-FD5A643B81BB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8" creationId="{C9689997-A4E7-5778-C70B-8626D9F50197}"/>
          </ac:spMkLst>
        </pc:spChg>
        <pc:spChg chg="del mod">
          <ac:chgData name="Siegbert Rudolph" userId="2af4d44886c067cc" providerId="LiveId" clId="{431DB199-B364-4266-BFAC-2EAC16538C2F}" dt="2022-05-27T15:59:35.527" v="4923" actId="478"/>
          <ac:spMkLst>
            <pc:docMk/>
            <pc:sldMk cId="1800959921" sldId="341"/>
            <ac:spMk id="49" creationId="{06D7D4D2-D6A7-4FC1-E8D5-FA042F9BAE5C}"/>
          </ac:spMkLst>
        </pc:spChg>
        <pc:spChg chg="del mod">
          <ac:chgData name="Siegbert Rudolph" userId="2af4d44886c067cc" providerId="LiveId" clId="{431DB199-B364-4266-BFAC-2EAC16538C2F}" dt="2022-05-27T15:59:15.798" v="4920" actId="478"/>
          <ac:spMkLst>
            <pc:docMk/>
            <pc:sldMk cId="1800959921" sldId="341"/>
            <ac:spMk id="50" creationId="{F92D2808-A299-B965-5A13-7E7F5DE9F1BA}"/>
          </ac:spMkLst>
        </pc:spChg>
        <pc:spChg chg="del mod">
          <ac:chgData name="Siegbert Rudolph" userId="2af4d44886c067cc" providerId="LiveId" clId="{431DB199-B364-4266-BFAC-2EAC16538C2F}" dt="2022-05-27T15:59:15.798" v="4920" actId="478"/>
          <ac:spMkLst>
            <pc:docMk/>
            <pc:sldMk cId="1800959921" sldId="341"/>
            <ac:spMk id="51" creationId="{2D86A87B-7C18-B71A-3820-619E493FA3FB}"/>
          </ac:spMkLst>
        </pc:spChg>
        <pc:spChg chg="del mod">
          <ac:chgData name="Siegbert Rudolph" userId="2af4d44886c067cc" providerId="LiveId" clId="{431DB199-B364-4266-BFAC-2EAC16538C2F}" dt="2022-05-27T15:59:15.798" v="4920" actId="478"/>
          <ac:spMkLst>
            <pc:docMk/>
            <pc:sldMk cId="1800959921" sldId="341"/>
            <ac:spMk id="52" creationId="{7D6C17E9-19B5-E2EA-2048-4F04762DE2EC}"/>
          </ac:spMkLst>
        </pc:spChg>
        <pc:spChg chg="del mod">
          <ac:chgData name="Siegbert Rudolph" userId="2af4d44886c067cc" providerId="LiveId" clId="{431DB199-B364-4266-BFAC-2EAC16538C2F}" dt="2022-05-27T15:59:15.798" v="4920" actId="478"/>
          <ac:spMkLst>
            <pc:docMk/>
            <pc:sldMk cId="1800959921" sldId="341"/>
            <ac:spMk id="53" creationId="{A257FC78-6509-6324-47A8-8025B1675843}"/>
          </ac:spMkLst>
        </pc:spChg>
        <pc:spChg chg="del mod">
          <ac:chgData name="Siegbert Rudolph" userId="2af4d44886c067cc" providerId="LiveId" clId="{431DB199-B364-4266-BFAC-2EAC16538C2F}" dt="2022-05-27T15:59:15.798" v="4920" actId="478"/>
          <ac:spMkLst>
            <pc:docMk/>
            <pc:sldMk cId="1800959921" sldId="341"/>
            <ac:spMk id="54" creationId="{BF9DF57F-F0E5-EC8A-DE5B-19B18501934F}"/>
          </ac:spMkLst>
        </pc:spChg>
        <pc:spChg chg="del mod">
          <ac:chgData name="Siegbert Rudolph" userId="2af4d44886c067cc" providerId="LiveId" clId="{431DB199-B364-4266-BFAC-2EAC16538C2F}" dt="2022-05-27T15:59:15.798" v="4920" actId="478"/>
          <ac:spMkLst>
            <pc:docMk/>
            <pc:sldMk cId="1800959921" sldId="341"/>
            <ac:spMk id="55" creationId="{D3D6EAB8-09D8-01D3-641A-69F963ED472F}"/>
          </ac:spMkLst>
        </pc:spChg>
        <pc:picChg chg="add mod">
          <ac:chgData name="Siegbert Rudolph" userId="2af4d44886c067cc" providerId="LiveId" clId="{431DB199-B364-4266-BFAC-2EAC16538C2F}" dt="2022-05-27T21:13:19.303" v="6228" actId="1076"/>
          <ac:picMkLst>
            <pc:docMk/>
            <pc:sldMk cId="1800959921" sldId="341"/>
            <ac:picMk id="11" creationId="{246205BD-EF36-DC15-0767-3A3BB9817071}"/>
          </ac:picMkLst>
        </pc:picChg>
        <pc:picChg chg="del">
          <ac:chgData name="Siegbert Rudolph" userId="2af4d44886c067cc" providerId="LiveId" clId="{431DB199-B364-4266-BFAC-2EAC16538C2F}" dt="2022-05-27T15:58:35.822" v="4881" actId="478"/>
          <ac:picMkLst>
            <pc:docMk/>
            <pc:sldMk cId="1800959921" sldId="341"/>
            <ac:picMk id="12" creationId="{A240D7E3-7456-0129-85DA-E2390444B870}"/>
          </ac:picMkLst>
        </pc:picChg>
        <pc:picChg chg="del">
          <ac:chgData name="Siegbert Rudolph" userId="2af4d44886c067cc" providerId="LiveId" clId="{431DB199-B364-4266-BFAC-2EAC16538C2F}" dt="2022-05-27T15:58:36.244" v="4882" actId="478"/>
          <ac:picMkLst>
            <pc:docMk/>
            <pc:sldMk cId="1800959921" sldId="341"/>
            <ac:picMk id="14" creationId="{712F53BE-AA4C-DFD4-D02B-8D47D8407E39}"/>
          </ac:picMkLst>
        </pc:picChg>
        <pc:picChg chg="del">
          <ac:chgData name="Siegbert Rudolph" userId="2af4d44886c067cc" providerId="LiveId" clId="{431DB199-B364-4266-BFAC-2EAC16538C2F}" dt="2022-05-27T15:58:36.900" v="4883" actId="478"/>
          <ac:picMkLst>
            <pc:docMk/>
            <pc:sldMk cId="1800959921" sldId="341"/>
            <ac:picMk id="15" creationId="{AA6A3985-2BB7-CFCE-5DCA-054456A18405}"/>
          </ac:picMkLst>
        </pc:picChg>
        <pc:picChg chg="del">
          <ac:chgData name="Siegbert Rudolph" userId="2af4d44886c067cc" providerId="LiveId" clId="{431DB199-B364-4266-BFAC-2EAC16538C2F}" dt="2022-05-27T15:58:37.541" v="4884" actId="478"/>
          <ac:picMkLst>
            <pc:docMk/>
            <pc:sldMk cId="1800959921" sldId="341"/>
            <ac:picMk id="16" creationId="{14BB9914-51E1-9469-C70C-B4A08F22D122}"/>
          </ac:picMkLst>
        </pc:picChg>
      </pc:sldChg>
      <pc:sldChg chg="delSp modSp add del mod delAnim modAnim">
        <pc:chgData name="Siegbert Rudolph" userId="2af4d44886c067cc" providerId="LiveId" clId="{431DB199-B364-4266-BFAC-2EAC16538C2F}" dt="2022-05-27T17:40:42.725" v="5805" actId="47"/>
        <pc:sldMkLst>
          <pc:docMk/>
          <pc:sldMk cId="2045086926" sldId="342"/>
        </pc:sldMkLst>
        <pc:spChg chg="mod">
          <ac:chgData name="Siegbert Rudolph" userId="2af4d44886c067cc" providerId="LiveId" clId="{431DB199-B364-4266-BFAC-2EAC16538C2F}" dt="2022-05-27T17:39:32.233" v="5799" actId="20577"/>
          <ac:spMkLst>
            <pc:docMk/>
            <pc:sldMk cId="2045086926" sldId="342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7T17:38:14.194" v="5785" actId="478"/>
          <ac:spMkLst>
            <pc:docMk/>
            <pc:sldMk cId="2045086926" sldId="342"/>
            <ac:spMk id="30" creationId="{3F3B0DF7-AE3E-2FE1-BF7A-1D8D3E67D4C8}"/>
          </ac:spMkLst>
        </pc:spChg>
        <pc:spChg chg="del">
          <ac:chgData name="Siegbert Rudolph" userId="2af4d44886c067cc" providerId="LiveId" clId="{431DB199-B364-4266-BFAC-2EAC16538C2F}" dt="2022-05-27T17:38:10.390" v="5784" actId="478"/>
          <ac:spMkLst>
            <pc:docMk/>
            <pc:sldMk cId="2045086926" sldId="342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7T17:38:10.390" v="5784" actId="478"/>
          <ac:spMkLst>
            <pc:docMk/>
            <pc:sldMk cId="2045086926" sldId="342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7T17:38:16.396" v="5786" actId="478"/>
          <ac:spMkLst>
            <pc:docMk/>
            <pc:sldMk cId="2045086926" sldId="342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7T17:38:28.511" v="5789" actId="478"/>
          <ac:spMkLst>
            <pc:docMk/>
            <pc:sldMk cId="2045086926" sldId="342"/>
            <ac:spMk id="59" creationId="{69F2758C-B7EB-FEE7-F4D0-28922EA7D940}"/>
          </ac:spMkLst>
        </pc:spChg>
        <pc:spChg chg="del">
          <ac:chgData name="Siegbert Rudolph" userId="2af4d44886c067cc" providerId="LiveId" clId="{431DB199-B364-4266-BFAC-2EAC16538C2F}" dt="2022-05-27T17:38:28.511" v="5789" actId="478"/>
          <ac:spMkLst>
            <pc:docMk/>
            <pc:sldMk cId="2045086926" sldId="342"/>
            <ac:spMk id="62" creationId="{25E2781A-072C-4E4B-CCB3-E63A20A95044}"/>
          </ac:spMkLst>
        </pc:spChg>
        <pc:spChg chg="del">
          <ac:chgData name="Siegbert Rudolph" userId="2af4d44886c067cc" providerId="LiveId" clId="{431DB199-B364-4266-BFAC-2EAC16538C2F}" dt="2022-05-27T17:38:31.777" v="5790" actId="478"/>
          <ac:spMkLst>
            <pc:docMk/>
            <pc:sldMk cId="2045086926" sldId="342"/>
            <ac:spMk id="63" creationId="{DAEBF7F0-46F1-B583-7784-F3AE6668F247}"/>
          </ac:spMkLst>
        </pc:spChg>
        <pc:spChg chg="del">
          <ac:chgData name="Siegbert Rudolph" userId="2af4d44886c067cc" providerId="LiveId" clId="{431DB199-B364-4266-BFAC-2EAC16538C2F}" dt="2022-05-27T17:37:46.482" v="5778" actId="478"/>
          <ac:spMkLst>
            <pc:docMk/>
            <pc:sldMk cId="2045086926" sldId="342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7T17:37:46.482" v="5778" actId="478"/>
          <ac:spMkLst>
            <pc:docMk/>
            <pc:sldMk cId="2045086926" sldId="342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7T17:38:31.777" v="5790" actId="478"/>
          <ac:spMkLst>
            <pc:docMk/>
            <pc:sldMk cId="2045086926" sldId="342"/>
            <ac:spMk id="75" creationId="{244CA243-181C-8170-7A05-DF91D70486F3}"/>
          </ac:spMkLst>
        </pc:spChg>
        <pc:spChg chg="del">
          <ac:chgData name="Siegbert Rudolph" userId="2af4d44886c067cc" providerId="LiveId" clId="{431DB199-B364-4266-BFAC-2EAC16538C2F}" dt="2022-05-27T17:37:48.975" v="5779" actId="478"/>
          <ac:spMkLst>
            <pc:docMk/>
            <pc:sldMk cId="2045086926" sldId="342"/>
            <ac:spMk id="78" creationId="{1CD39C7B-85DB-A490-3594-536689788EFA}"/>
          </ac:spMkLst>
        </pc:spChg>
        <pc:spChg chg="del">
          <ac:chgData name="Siegbert Rudolph" userId="2af4d44886c067cc" providerId="LiveId" clId="{431DB199-B364-4266-BFAC-2EAC16538C2F}" dt="2022-05-27T17:37:48.975" v="5779" actId="478"/>
          <ac:spMkLst>
            <pc:docMk/>
            <pc:sldMk cId="2045086926" sldId="342"/>
            <ac:spMk id="79" creationId="{8D746E06-4CC0-A912-339B-BA631C5914ED}"/>
          </ac:spMkLst>
        </pc:spChg>
        <pc:spChg chg="del">
          <ac:chgData name="Siegbert Rudolph" userId="2af4d44886c067cc" providerId="LiveId" clId="{431DB199-B364-4266-BFAC-2EAC16538C2F}" dt="2022-05-27T17:38:20.687" v="5787" actId="478"/>
          <ac:spMkLst>
            <pc:docMk/>
            <pc:sldMk cId="2045086926" sldId="342"/>
            <ac:spMk id="82" creationId="{41DB8669-AD51-C928-3500-BFC60DE9FAEE}"/>
          </ac:spMkLst>
        </pc:spChg>
        <pc:spChg chg="del">
          <ac:chgData name="Siegbert Rudolph" userId="2af4d44886c067cc" providerId="LiveId" clId="{431DB199-B364-4266-BFAC-2EAC16538C2F}" dt="2022-05-27T17:38:20.687" v="5787" actId="478"/>
          <ac:spMkLst>
            <pc:docMk/>
            <pc:sldMk cId="2045086926" sldId="342"/>
            <ac:spMk id="85" creationId="{012C9817-E8E6-81A6-E621-F4B9FC46ACA2}"/>
          </ac:spMkLst>
        </pc:spChg>
        <pc:spChg chg="del">
          <ac:chgData name="Siegbert Rudolph" userId="2af4d44886c067cc" providerId="LiveId" clId="{431DB199-B364-4266-BFAC-2EAC16538C2F}" dt="2022-05-27T17:38:14.194" v="5785" actId="478"/>
          <ac:spMkLst>
            <pc:docMk/>
            <pc:sldMk cId="2045086926" sldId="342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7T17:38:24.223" v="5788" actId="478"/>
          <ac:spMkLst>
            <pc:docMk/>
            <pc:sldMk cId="2045086926" sldId="342"/>
            <ac:spMk id="87" creationId="{1A180EEA-D962-C951-23DF-057C95D0D574}"/>
          </ac:spMkLst>
        </pc:spChg>
        <pc:spChg chg="del">
          <ac:chgData name="Siegbert Rudolph" userId="2af4d44886c067cc" providerId="LiveId" clId="{431DB199-B364-4266-BFAC-2EAC16538C2F}" dt="2022-05-27T17:38:24.223" v="5788" actId="478"/>
          <ac:spMkLst>
            <pc:docMk/>
            <pc:sldMk cId="2045086926" sldId="342"/>
            <ac:spMk id="97" creationId="{CA239804-CCCE-99E7-D425-40F7132576E1}"/>
          </ac:spMkLst>
        </pc:spChg>
        <pc:spChg chg="del">
          <ac:chgData name="Siegbert Rudolph" userId="2af4d44886c067cc" providerId="LiveId" clId="{431DB199-B364-4266-BFAC-2EAC16538C2F}" dt="2022-05-27T17:37:54.146" v="5781" actId="478"/>
          <ac:spMkLst>
            <pc:docMk/>
            <pc:sldMk cId="2045086926" sldId="342"/>
            <ac:spMk id="121" creationId="{0F987547-0D61-F4B5-F7F3-EFF4BDB9DD3D}"/>
          </ac:spMkLst>
        </pc:spChg>
        <pc:spChg chg="del">
          <ac:chgData name="Siegbert Rudolph" userId="2af4d44886c067cc" providerId="LiveId" clId="{431DB199-B364-4266-BFAC-2EAC16538C2F}" dt="2022-05-27T17:38:38.578" v="5792" actId="478"/>
          <ac:spMkLst>
            <pc:docMk/>
            <pc:sldMk cId="2045086926" sldId="342"/>
            <ac:spMk id="124" creationId="{C934098C-2839-1598-E3F2-22804FF7179C}"/>
          </ac:spMkLst>
        </pc:spChg>
        <pc:spChg chg="del">
          <ac:chgData name="Siegbert Rudolph" userId="2af4d44886c067cc" providerId="LiveId" clId="{431DB199-B364-4266-BFAC-2EAC16538C2F}" dt="2022-05-27T17:38:38.578" v="5792" actId="478"/>
          <ac:spMkLst>
            <pc:docMk/>
            <pc:sldMk cId="2045086926" sldId="342"/>
            <ac:spMk id="127" creationId="{6803B514-ED4F-952D-82F2-D55DFC3CD095}"/>
          </ac:spMkLst>
        </pc:spChg>
        <pc:spChg chg="del">
          <ac:chgData name="Siegbert Rudolph" userId="2af4d44886c067cc" providerId="LiveId" clId="{431DB199-B364-4266-BFAC-2EAC16538C2F}" dt="2022-05-27T17:38:34.909" v="5791" actId="478"/>
          <ac:spMkLst>
            <pc:docMk/>
            <pc:sldMk cId="2045086926" sldId="342"/>
            <ac:spMk id="128" creationId="{BF056A1C-9B0E-ED1F-619C-077BC2A771E3}"/>
          </ac:spMkLst>
        </pc:spChg>
        <pc:spChg chg="del">
          <ac:chgData name="Siegbert Rudolph" userId="2af4d44886c067cc" providerId="LiveId" clId="{431DB199-B364-4266-BFAC-2EAC16538C2F}" dt="2022-05-27T17:38:34.909" v="5791" actId="478"/>
          <ac:spMkLst>
            <pc:docMk/>
            <pc:sldMk cId="2045086926" sldId="342"/>
            <ac:spMk id="135" creationId="{CF79E218-CFE5-6E26-8AB6-DE3CF138777D}"/>
          </ac:spMkLst>
        </pc:spChg>
        <pc:spChg chg="del">
          <ac:chgData name="Siegbert Rudolph" userId="2af4d44886c067cc" providerId="LiveId" clId="{431DB199-B364-4266-BFAC-2EAC16538C2F}" dt="2022-05-27T17:37:50.686" v="5780" actId="478"/>
          <ac:spMkLst>
            <pc:docMk/>
            <pc:sldMk cId="2045086926" sldId="342"/>
            <ac:spMk id="140" creationId="{B49C590E-640E-0D4C-2FD8-95E9E0C69FAA}"/>
          </ac:spMkLst>
        </pc:spChg>
        <pc:cxnChg chg="mod">
          <ac:chgData name="Siegbert Rudolph" userId="2af4d44886c067cc" providerId="LiveId" clId="{431DB199-B364-4266-BFAC-2EAC16538C2F}" dt="2022-05-27T17:38:06.290" v="5783" actId="1076"/>
          <ac:cxnSpMkLst>
            <pc:docMk/>
            <pc:sldMk cId="2045086926" sldId="342"/>
            <ac:cxnSpMk id="9" creationId="{D495B616-74C1-4407-91A0-747BFB3F67E8}"/>
          </ac:cxnSpMkLst>
        </pc:cxnChg>
      </pc:sldChg>
      <pc:sldChg chg="addSp delSp modSp add mod delAnim modAnim">
        <pc:chgData name="Siegbert Rudolph" userId="2af4d44886c067cc" providerId="LiveId" clId="{431DB199-B364-4266-BFAC-2EAC16538C2F}" dt="2022-05-28T07:08:18.708" v="7913" actId="1076"/>
        <pc:sldMkLst>
          <pc:docMk/>
          <pc:sldMk cId="4238458321" sldId="342"/>
        </pc:sldMkLst>
        <pc:spChg chg="mod">
          <ac:chgData name="Siegbert Rudolph" userId="2af4d44886c067cc" providerId="LiveId" clId="{431DB199-B364-4266-BFAC-2EAC16538C2F}" dt="2022-05-27T21:09:30.708" v="6209" actId="1036"/>
          <ac:spMkLst>
            <pc:docMk/>
            <pc:sldMk cId="4238458321" sldId="342"/>
            <ac:spMk id="22" creationId="{7BF0F120-6E9E-4692-AA6B-9B7FEF182ABF}"/>
          </ac:spMkLst>
        </pc:spChg>
        <pc:spChg chg="mod">
          <ac:chgData name="Siegbert Rudolph" userId="2af4d44886c067cc" providerId="LiveId" clId="{431DB199-B364-4266-BFAC-2EAC16538C2F}" dt="2022-05-27T17:44:03.459" v="5889" actId="1038"/>
          <ac:spMkLst>
            <pc:docMk/>
            <pc:sldMk cId="4238458321" sldId="342"/>
            <ac:spMk id="27" creationId="{AF13B714-9719-4277-8040-C782701FB0B9}"/>
          </ac:spMkLst>
        </pc:spChg>
        <pc:spChg chg="mod">
          <ac:chgData name="Siegbert Rudolph" userId="2af4d44886c067cc" providerId="LiveId" clId="{431DB199-B364-4266-BFAC-2EAC16538C2F}" dt="2022-05-27T17:47:04.879" v="5932" actId="207"/>
          <ac:spMkLst>
            <pc:docMk/>
            <pc:sldMk cId="4238458321" sldId="342"/>
            <ac:spMk id="30" creationId="{3F3B0DF7-AE3E-2FE1-BF7A-1D8D3E67D4C8}"/>
          </ac:spMkLst>
        </pc:spChg>
        <pc:spChg chg="mod">
          <ac:chgData name="Siegbert Rudolph" userId="2af4d44886c067cc" providerId="LiveId" clId="{431DB199-B364-4266-BFAC-2EAC16538C2F}" dt="2022-05-27T21:09:30.708" v="6209" actId="1036"/>
          <ac:spMkLst>
            <pc:docMk/>
            <pc:sldMk cId="4238458321" sldId="342"/>
            <ac:spMk id="32" creationId="{D400B304-B886-F298-0202-D1919B13EBD3}"/>
          </ac:spMkLst>
        </pc:spChg>
        <pc:spChg chg="mod">
          <ac:chgData name="Siegbert Rudolph" userId="2af4d44886c067cc" providerId="LiveId" clId="{431DB199-B364-4266-BFAC-2EAC16538C2F}" dt="2022-05-27T17:44:27.234" v="5890" actId="20577"/>
          <ac:spMkLst>
            <pc:docMk/>
            <pc:sldMk cId="4238458321" sldId="342"/>
            <ac:spMk id="38" creationId="{8DE9755D-E40A-4994-A75D-454FB276AD6A}"/>
          </ac:spMkLst>
        </pc:spChg>
        <pc:spChg chg="mod">
          <ac:chgData name="Siegbert Rudolph" userId="2af4d44886c067cc" providerId="LiveId" clId="{431DB199-B364-4266-BFAC-2EAC16538C2F}" dt="2022-05-27T21:09:30.708" v="6209" actId="1036"/>
          <ac:spMkLst>
            <pc:docMk/>
            <pc:sldMk cId="4238458321" sldId="342"/>
            <ac:spMk id="42" creationId="{F28BEA1F-2A5D-EDE3-708E-EFCA500FB7C0}"/>
          </ac:spMkLst>
        </pc:spChg>
        <pc:spChg chg="mod">
          <ac:chgData name="Siegbert Rudolph" userId="2af4d44886c067cc" providerId="LiveId" clId="{431DB199-B364-4266-BFAC-2EAC16538C2F}" dt="2022-05-27T17:47:15.709" v="5934" actId="1076"/>
          <ac:spMkLst>
            <pc:docMk/>
            <pc:sldMk cId="4238458321" sldId="342"/>
            <ac:spMk id="43" creationId="{4D84CDB0-53B4-825B-2EB3-F94C4F60555D}"/>
          </ac:spMkLst>
        </pc:spChg>
        <pc:spChg chg="mod">
          <ac:chgData name="Siegbert Rudolph" userId="2af4d44886c067cc" providerId="LiveId" clId="{431DB199-B364-4266-BFAC-2EAC16538C2F}" dt="2022-05-27T17:47:21.658" v="5935" actId="1076"/>
          <ac:spMkLst>
            <pc:docMk/>
            <pc:sldMk cId="4238458321" sldId="342"/>
            <ac:spMk id="44" creationId="{5C6C7F8A-DD0C-251F-4C2A-26C57436864E}"/>
          </ac:spMkLst>
        </pc:spChg>
        <pc:spChg chg="mod">
          <ac:chgData name="Siegbert Rudolph" userId="2af4d44886c067cc" providerId="LiveId" clId="{431DB199-B364-4266-BFAC-2EAC16538C2F}" dt="2022-05-27T17:47:09.030" v="5933" actId="20577"/>
          <ac:spMkLst>
            <pc:docMk/>
            <pc:sldMk cId="4238458321" sldId="342"/>
            <ac:spMk id="45" creationId="{94D9CABF-07BF-F1C7-576C-67F829B28D39}"/>
          </ac:spMkLst>
        </pc:spChg>
        <pc:spChg chg="mod">
          <ac:chgData name="Siegbert Rudolph" userId="2af4d44886c067cc" providerId="LiveId" clId="{431DB199-B364-4266-BFAC-2EAC16538C2F}" dt="2022-05-27T17:52:31.155" v="6000" actId="20577"/>
          <ac:spMkLst>
            <pc:docMk/>
            <pc:sldMk cId="4238458321" sldId="342"/>
            <ac:spMk id="59" creationId="{69F2758C-B7EB-FEE7-F4D0-28922EA7D940}"/>
          </ac:spMkLst>
        </pc:spChg>
        <pc:spChg chg="mod">
          <ac:chgData name="Siegbert Rudolph" userId="2af4d44886c067cc" providerId="LiveId" clId="{431DB199-B364-4266-BFAC-2EAC16538C2F}" dt="2022-05-27T17:52:42.990" v="6002" actId="20577"/>
          <ac:spMkLst>
            <pc:docMk/>
            <pc:sldMk cId="4238458321" sldId="342"/>
            <ac:spMk id="60" creationId="{69956816-E7FA-B14F-3F0C-8FDFD3AF0BA5}"/>
          </ac:spMkLst>
        </pc:spChg>
        <pc:spChg chg="mod">
          <ac:chgData name="Siegbert Rudolph" userId="2af4d44886c067cc" providerId="LiveId" clId="{431DB199-B364-4266-BFAC-2EAC16538C2F}" dt="2022-05-27T17:55:37.510" v="6118" actId="1038"/>
          <ac:spMkLst>
            <pc:docMk/>
            <pc:sldMk cId="4238458321" sldId="342"/>
            <ac:spMk id="61" creationId="{3132CCDA-5FB9-E512-DE53-0F158346343A}"/>
          </ac:spMkLst>
        </pc:spChg>
        <pc:spChg chg="mod">
          <ac:chgData name="Siegbert Rudolph" userId="2af4d44886c067cc" providerId="LiveId" clId="{431DB199-B364-4266-BFAC-2EAC16538C2F}" dt="2022-05-27T17:52:37.772" v="6001" actId="20577"/>
          <ac:spMkLst>
            <pc:docMk/>
            <pc:sldMk cId="4238458321" sldId="342"/>
            <ac:spMk id="62" creationId="{25E2781A-072C-4E4B-CCB3-E63A20A95044}"/>
          </ac:spMkLst>
        </pc:spChg>
        <pc:spChg chg="mod">
          <ac:chgData name="Siegbert Rudolph" userId="2af4d44886c067cc" providerId="LiveId" clId="{431DB199-B364-4266-BFAC-2EAC16538C2F}" dt="2022-05-27T17:52:23.047" v="5998" actId="20577"/>
          <ac:spMkLst>
            <pc:docMk/>
            <pc:sldMk cId="4238458321" sldId="342"/>
            <ac:spMk id="63" creationId="{DAEBF7F0-46F1-B583-7784-F3AE6668F247}"/>
          </ac:spMkLst>
        </pc:spChg>
        <pc:spChg chg="mod">
          <ac:chgData name="Siegbert Rudolph" userId="2af4d44886c067cc" providerId="LiveId" clId="{431DB199-B364-4266-BFAC-2EAC16538C2F}" dt="2022-05-27T17:52:52.726" v="6004" actId="20577"/>
          <ac:spMkLst>
            <pc:docMk/>
            <pc:sldMk cId="4238458321" sldId="342"/>
            <ac:spMk id="64" creationId="{5F6A85F3-181B-F810-A9F2-7DB6E371035A}"/>
          </ac:spMkLst>
        </pc:spChg>
        <pc:spChg chg="mod">
          <ac:chgData name="Siegbert Rudolph" userId="2af4d44886c067cc" providerId="LiveId" clId="{431DB199-B364-4266-BFAC-2EAC16538C2F}" dt="2022-05-27T17:53:30.784" v="6009" actId="20577"/>
          <ac:spMkLst>
            <pc:docMk/>
            <pc:sldMk cId="4238458321" sldId="342"/>
            <ac:spMk id="65" creationId="{CB4584FB-D97B-D2BA-4A77-80B5C340DCFB}"/>
          </ac:spMkLst>
        </pc:spChg>
        <pc:spChg chg="mod">
          <ac:chgData name="Siegbert Rudolph" userId="2af4d44886c067cc" providerId="LiveId" clId="{431DB199-B364-4266-BFAC-2EAC16538C2F}" dt="2022-05-27T17:57:32.071" v="6206" actId="1076"/>
          <ac:spMkLst>
            <pc:docMk/>
            <pc:sldMk cId="4238458321" sldId="342"/>
            <ac:spMk id="66" creationId="{423E07A5-F568-19C3-02FF-1BA14387AECF}"/>
          </ac:spMkLst>
        </pc:spChg>
        <pc:spChg chg="mod">
          <ac:chgData name="Siegbert Rudolph" userId="2af4d44886c067cc" providerId="LiveId" clId="{431DB199-B364-4266-BFAC-2EAC16538C2F}" dt="2022-05-27T17:53:35.627" v="6010" actId="20577"/>
          <ac:spMkLst>
            <pc:docMk/>
            <pc:sldMk cId="4238458321" sldId="342"/>
            <ac:spMk id="70" creationId="{2C7C45B0-62C9-D2C4-30AC-54DC4850790F}"/>
          </ac:spMkLst>
        </pc:spChg>
        <pc:spChg chg="mod">
          <ac:chgData name="Siegbert Rudolph" userId="2af4d44886c067cc" providerId="LiveId" clId="{431DB199-B364-4266-BFAC-2EAC16538C2F}" dt="2022-05-27T17:53:00.714" v="6006" actId="20577"/>
          <ac:spMkLst>
            <pc:docMk/>
            <pc:sldMk cId="4238458321" sldId="342"/>
            <ac:spMk id="71" creationId="{0FF65959-60FA-29BB-0B2C-17C38F4854B2}"/>
          </ac:spMkLst>
        </pc:spChg>
        <pc:spChg chg="mod">
          <ac:chgData name="Siegbert Rudolph" userId="2af4d44886c067cc" providerId="LiveId" clId="{431DB199-B364-4266-BFAC-2EAC16538C2F}" dt="2022-05-27T17:53:04.310" v="6007" actId="20577"/>
          <ac:spMkLst>
            <pc:docMk/>
            <pc:sldMk cId="4238458321" sldId="342"/>
            <ac:spMk id="73" creationId="{7AA0F073-5D2D-88A4-EEE7-3D049CEBBBAC}"/>
          </ac:spMkLst>
        </pc:spChg>
        <pc:spChg chg="mod">
          <ac:chgData name="Siegbert Rudolph" userId="2af4d44886c067cc" providerId="LiveId" clId="{431DB199-B364-4266-BFAC-2EAC16538C2F}" dt="2022-05-27T17:52:27.827" v="5999" actId="20577"/>
          <ac:spMkLst>
            <pc:docMk/>
            <pc:sldMk cId="4238458321" sldId="342"/>
            <ac:spMk id="75" creationId="{244CA243-181C-8170-7A05-DF91D70486F3}"/>
          </ac:spMkLst>
        </pc:spChg>
        <pc:spChg chg="mod">
          <ac:chgData name="Siegbert Rudolph" userId="2af4d44886c067cc" providerId="LiveId" clId="{431DB199-B364-4266-BFAC-2EAC16538C2F}" dt="2022-05-27T17:53:08.014" v="6008" actId="20577"/>
          <ac:spMkLst>
            <pc:docMk/>
            <pc:sldMk cId="4238458321" sldId="342"/>
            <ac:spMk id="76" creationId="{9F7267DD-FECF-AA2B-8454-4570255C2FC8}"/>
          </ac:spMkLst>
        </pc:spChg>
        <pc:spChg chg="mod">
          <ac:chgData name="Siegbert Rudolph" userId="2af4d44886c067cc" providerId="LiveId" clId="{431DB199-B364-4266-BFAC-2EAC16538C2F}" dt="2022-05-27T17:52:48.568" v="6003" actId="20577"/>
          <ac:spMkLst>
            <pc:docMk/>
            <pc:sldMk cId="4238458321" sldId="342"/>
            <ac:spMk id="77" creationId="{C7C82CAC-C60E-7730-1F7F-BD869689FDDC}"/>
          </ac:spMkLst>
        </pc:spChg>
        <pc:spChg chg="mod">
          <ac:chgData name="Siegbert Rudolph" userId="2af4d44886c067cc" providerId="LiveId" clId="{431DB199-B364-4266-BFAC-2EAC16538C2F}" dt="2022-05-27T17:54:10.758" v="6072" actId="1035"/>
          <ac:spMkLst>
            <pc:docMk/>
            <pc:sldMk cId="4238458321" sldId="342"/>
            <ac:spMk id="78" creationId="{1CD39C7B-85DB-A490-3594-536689788EFA}"/>
          </ac:spMkLst>
        </pc:spChg>
        <pc:spChg chg="mod">
          <ac:chgData name="Siegbert Rudolph" userId="2af4d44886c067cc" providerId="LiveId" clId="{431DB199-B364-4266-BFAC-2EAC16538C2F}" dt="2022-05-27T17:56:16.633" v="6155" actId="20577"/>
          <ac:spMkLst>
            <pc:docMk/>
            <pc:sldMk cId="4238458321" sldId="342"/>
            <ac:spMk id="82" creationId="{41DB8669-AD51-C928-3500-BFC60DE9FAEE}"/>
          </ac:spMkLst>
        </pc:spChg>
        <pc:spChg chg="mod">
          <ac:chgData name="Siegbert Rudolph" userId="2af4d44886c067cc" providerId="LiveId" clId="{431DB199-B364-4266-BFAC-2EAC16538C2F}" dt="2022-05-27T17:56:32.539" v="6157" actId="20577"/>
          <ac:spMkLst>
            <pc:docMk/>
            <pc:sldMk cId="4238458321" sldId="342"/>
            <ac:spMk id="83" creationId="{87ED4EE2-AAF3-66F2-07A1-DE453A792307}"/>
          </ac:spMkLst>
        </pc:spChg>
        <pc:spChg chg="mod">
          <ac:chgData name="Siegbert Rudolph" userId="2af4d44886c067cc" providerId="LiveId" clId="{431DB199-B364-4266-BFAC-2EAC16538C2F}" dt="2022-05-27T17:55:56.274" v="6152" actId="1038"/>
          <ac:spMkLst>
            <pc:docMk/>
            <pc:sldMk cId="4238458321" sldId="342"/>
            <ac:spMk id="84" creationId="{984EAFD5-D871-D576-F356-26CF3D5C64CE}"/>
          </ac:spMkLst>
        </pc:spChg>
        <pc:spChg chg="mod">
          <ac:chgData name="Siegbert Rudolph" userId="2af4d44886c067cc" providerId="LiveId" clId="{431DB199-B364-4266-BFAC-2EAC16538C2F}" dt="2022-05-27T17:56:22.688" v="6156" actId="20577"/>
          <ac:spMkLst>
            <pc:docMk/>
            <pc:sldMk cId="4238458321" sldId="342"/>
            <ac:spMk id="85" creationId="{012C9817-E8E6-81A6-E621-F4B9FC46ACA2}"/>
          </ac:spMkLst>
        </pc:spChg>
        <pc:spChg chg="mod">
          <ac:chgData name="Siegbert Rudolph" userId="2af4d44886c067cc" providerId="LiveId" clId="{431DB199-B364-4266-BFAC-2EAC16538C2F}" dt="2022-05-27T17:47:36.643" v="5938" actId="1076"/>
          <ac:spMkLst>
            <pc:docMk/>
            <pc:sldMk cId="4238458321" sldId="342"/>
            <ac:spMk id="86" creationId="{7565F7C2-9553-A3AB-E8F3-95F4DB2AA71D}"/>
          </ac:spMkLst>
        </pc:spChg>
        <pc:spChg chg="mod">
          <ac:chgData name="Siegbert Rudolph" userId="2af4d44886c067cc" providerId="LiveId" clId="{431DB199-B364-4266-BFAC-2EAC16538C2F}" dt="2022-05-27T17:56:01.454" v="6153" actId="20577"/>
          <ac:spMkLst>
            <pc:docMk/>
            <pc:sldMk cId="4238458321" sldId="342"/>
            <ac:spMk id="87" creationId="{1A180EEA-D962-C951-23DF-057C95D0D574}"/>
          </ac:spMkLst>
        </pc:spChg>
        <pc:spChg chg="mod">
          <ac:chgData name="Siegbert Rudolph" userId="2af4d44886c067cc" providerId="LiveId" clId="{431DB199-B364-4266-BFAC-2EAC16538C2F}" dt="2022-05-27T17:56:39.702" v="6158" actId="20577"/>
          <ac:spMkLst>
            <pc:docMk/>
            <pc:sldMk cId="4238458321" sldId="342"/>
            <ac:spMk id="88" creationId="{69E00B74-350B-061C-6B0A-14CBAAD493EE}"/>
          </ac:spMkLst>
        </pc:spChg>
        <pc:spChg chg="mod">
          <ac:chgData name="Siegbert Rudolph" userId="2af4d44886c067cc" providerId="LiveId" clId="{431DB199-B364-4266-BFAC-2EAC16538C2F}" dt="2022-05-27T17:56:43.361" v="6159" actId="20577"/>
          <ac:spMkLst>
            <pc:docMk/>
            <pc:sldMk cId="4238458321" sldId="342"/>
            <ac:spMk id="89" creationId="{31459A1D-CFA9-6B34-5626-B47FAA9721DA}"/>
          </ac:spMkLst>
        </pc:spChg>
        <pc:spChg chg="mod">
          <ac:chgData name="Siegbert Rudolph" userId="2af4d44886c067cc" providerId="LiveId" clId="{431DB199-B364-4266-BFAC-2EAC16538C2F}" dt="2022-05-27T17:47:26.200" v="5936" actId="20577"/>
          <ac:spMkLst>
            <pc:docMk/>
            <pc:sldMk cId="4238458321" sldId="342"/>
            <ac:spMk id="90" creationId="{622B91E3-CAC1-F86D-32D4-5620BA016C75}"/>
          </ac:spMkLst>
        </pc:spChg>
        <pc:spChg chg="mod">
          <ac:chgData name="Siegbert Rudolph" userId="2af4d44886c067cc" providerId="LiveId" clId="{431DB199-B364-4266-BFAC-2EAC16538C2F}" dt="2022-05-27T17:47:47.840" v="5941" actId="20577"/>
          <ac:spMkLst>
            <pc:docMk/>
            <pc:sldMk cId="4238458321" sldId="342"/>
            <ac:spMk id="91" creationId="{3564B485-14F8-61DD-978C-DBB6DD0691BA}"/>
          </ac:spMkLst>
        </pc:spChg>
        <pc:spChg chg="mod">
          <ac:chgData name="Siegbert Rudolph" userId="2af4d44886c067cc" providerId="LiveId" clId="{431DB199-B364-4266-BFAC-2EAC16538C2F}" dt="2022-05-27T17:56:47.374" v="6160" actId="20577"/>
          <ac:spMkLst>
            <pc:docMk/>
            <pc:sldMk cId="4238458321" sldId="342"/>
            <ac:spMk id="92" creationId="{CEF98DEE-9E69-1872-692B-6E778ADC6644}"/>
          </ac:spMkLst>
        </pc:spChg>
        <pc:spChg chg="mod">
          <ac:chgData name="Siegbert Rudolph" userId="2af4d44886c067cc" providerId="LiveId" clId="{431DB199-B364-4266-BFAC-2EAC16538C2F}" dt="2022-05-27T17:56:52.358" v="6161" actId="20577"/>
          <ac:spMkLst>
            <pc:docMk/>
            <pc:sldMk cId="4238458321" sldId="342"/>
            <ac:spMk id="93" creationId="{0CB06B91-2A25-0013-A3C4-E9FB117F8AE5}"/>
          </ac:spMkLst>
        </pc:spChg>
        <pc:spChg chg="mod">
          <ac:chgData name="Siegbert Rudolph" userId="2af4d44886c067cc" providerId="LiveId" clId="{431DB199-B364-4266-BFAC-2EAC16538C2F}" dt="2022-05-27T17:47:43.653" v="5940" actId="20577"/>
          <ac:spMkLst>
            <pc:docMk/>
            <pc:sldMk cId="4238458321" sldId="342"/>
            <ac:spMk id="94" creationId="{3BDD55DD-58DB-501F-62BC-D6332ABDE089}"/>
          </ac:spMkLst>
        </pc:spChg>
        <pc:spChg chg="mod">
          <ac:chgData name="Siegbert Rudolph" userId="2af4d44886c067cc" providerId="LiveId" clId="{431DB199-B364-4266-BFAC-2EAC16538C2F}" dt="2022-05-27T17:56:55.690" v="6162" actId="20577"/>
          <ac:spMkLst>
            <pc:docMk/>
            <pc:sldMk cId="4238458321" sldId="342"/>
            <ac:spMk id="96" creationId="{BDB5257E-FE42-C2AB-3657-5B70F43F2039}"/>
          </ac:spMkLst>
        </pc:spChg>
        <pc:spChg chg="mod">
          <ac:chgData name="Siegbert Rudolph" userId="2af4d44886c067cc" providerId="LiveId" clId="{431DB199-B364-4266-BFAC-2EAC16538C2F}" dt="2022-05-27T17:56:09.133" v="6154" actId="20577"/>
          <ac:spMkLst>
            <pc:docMk/>
            <pc:sldMk cId="4238458321" sldId="342"/>
            <ac:spMk id="97" creationId="{CA239804-CCCE-99E7-D425-40F7132576E1}"/>
          </ac:spMkLst>
        </pc:spChg>
        <pc:spChg chg="mod">
          <ac:chgData name="Siegbert Rudolph" userId="2af4d44886c067cc" providerId="LiveId" clId="{431DB199-B364-4266-BFAC-2EAC16538C2F}" dt="2022-05-27T17:56:58.542" v="6163" actId="20577"/>
          <ac:spMkLst>
            <pc:docMk/>
            <pc:sldMk cId="4238458321" sldId="342"/>
            <ac:spMk id="98" creationId="{218F9CB5-4DA3-4553-579B-BE099FE3C5BC}"/>
          </ac:spMkLst>
        </pc:spChg>
        <pc:spChg chg="mod">
          <ac:chgData name="Siegbert Rudolph" userId="2af4d44886c067cc" providerId="LiveId" clId="{431DB199-B364-4266-BFAC-2EAC16538C2F}" dt="2022-05-27T17:57:27.508" v="6205" actId="1076"/>
          <ac:spMkLst>
            <pc:docMk/>
            <pc:sldMk cId="4238458321" sldId="342"/>
            <ac:spMk id="120" creationId="{72EC4F99-25AD-CEF8-FC69-A928A3DA4D0E}"/>
          </ac:spMkLst>
        </pc:spChg>
        <pc:picChg chg="add mod">
          <ac:chgData name="Siegbert Rudolph" userId="2af4d44886c067cc" providerId="LiveId" clId="{431DB199-B364-4266-BFAC-2EAC16538C2F}" dt="2022-05-28T07:08:18.708" v="7913" actId="1076"/>
          <ac:picMkLst>
            <pc:docMk/>
            <pc:sldMk cId="4238458321" sldId="342"/>
            <ac:picMk id="11" creationId="{2902E741-86FA-BFF7-1A0C-F1AE57C71DCB}"/>
          </ac:picMkLst>
        </pc:picChg>
        <pc:picChg chg="add del mod">
          <ac:chgData name="Siegbert Rudolph" userId="2af4d44886c067cc" providerId="LiveId" clId="{431DB199-B364-4266-BFAC-2EAC16538C2F}" dt="2022-05-28T06:55:10.999" v="7332" actId="478"/>
          <ac:picMkLst>
            <pc:docMk/>
            <pc:sldMk cId="4238458321" sldId="342"/>
            <ac:picMk id="11" creationId="{291EFF10-01B6-A4AA-0710-3279A66D8576}"/>
          </ac:picMkLst>
        </pc:picChg>
        <pc:picChg chg="del">
          <ac:chgData name="Siegbert Rudolph" userId="2af4d44886c067cc" providerId="LiveId" clId="{431DB199-B364-4266-BFAC-2EAC16538C2F}" dt="2022-05-27T17:40:56.885" v="5807" actId="478"/>
          <ac:picMkLst>
            <pc:docMk/>
            <pc:sldMk cId="4238458321" sldId="342"/>
            <ac:picMk id="12" creationId="{F22A6503-2528-97DB-6D66-8EE97E7696C7}"/>
          </ac:picMkLst>
        </pc:picChg>
      </pc:sldChg>
      <pc:sldChg chg="delSp modSp add del mod delAnim">
        <pc:chgData name="Siegbert Rudolph" userId="2af4d44886c067cc" providerId="LiveId" clId="{431DB199-B364-4266-BFAC-2EAC16538C2F}" dt="2022-05-27T21:12:35.905" v="6223" actId="47"/>
        <pc:sldMkLst>
          <pc:docMk/>
          <pc:sldMk cId="2420992683" sldId="343"/>
        </pc:sldMkLst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30" creationId="{3F3B0DF7-AE3E-2FE1-BF7A-1D8D3E67D4C8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31" creationId="{B484D63F-FC4A-B900-D6B8-0B5D864EF95E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32" creationId="{D400B304-B886-F298-0202-D1919B13EBD3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45" creationId="{94D9CABF-07BF-F1C7-576C-67F829B28D39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58" creationId="{EA0E0280-E4B3-201D-06F2-E774851EFF52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59" creationId="{69F2758C-B7EB-FEE7-F4D0-28922EA7D940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60" creationId="{69956816-E7FA-B14F-3F0C-8FDFD3AF0BA5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61" creationId="{3132CCDA-5FB9-E512-DE53-0F158346343A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62" creationId="{25E2781A-072C-4E4B-CCB3-E63A20A95044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63" creationId="{DAEBF7F0-46F1-B583-7784-F3AE6668F247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64" creationId="{5F6A85F3-181B-F810-A9F2-7DB6E371035A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65" creationId="{CB4584FB-D97B-D2BA-4A77-80B5C340DCFB}"/>
          </ac:spMkLst>
        </pc:spChg>
        <pc:spChg chg="del">
          <ac:chgData name="Siegbert Rudolph" userId="2af4d44886c067cc" providerId="LiveId" clId="{431DB199-B364-4266-BFAC-2EAC16538C2F}" dt="2022-05-27T21:11:16.321" v="6215" actId="478"/>
          <ac:spMkLst>
            <pc:docMk/>
            <pc:sldMk cId="2420992683" sldId="343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7T21:11:14.883" v="6214" actId="478"/>
          <ac:spMkLst>
            <pc:docMk/>
            <pc:sldMk cId="2420992683" sldId="343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70" creationId="{2C7C45B0-62C9-D2C4-30AC-54DC4850790F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71" creationId="{0FF65959-60FA-29BB-0B2C-17C38F4854B2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72" creationId="{5B00CF73-3A2E-1978-F3B7-6CAF82C4A8E0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73" creationId="{7AA0F073-5D2D-88A4-EEE7-3D049CEBBBAC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75" creationId="{244CA243-181C-8170-7A05-DF91D70486F3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76" creationId="{9F7267DD-FECF-AA2B-8454-4570255C2FC8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77" creationId="{C7C82CAC-C60E-7730-1F7F-BD869689FDDC}"/>
          </ac:spMkLst>
        </pc:spChg>
        <pc:spChg chg="del">
          <ac:chgData name="Siegbert Rudolph" userId="2af4d44886c067cc" providerId="LiveId" clId="{431DB199-B364-4266-BFAC-2EAC16538C2F}" dt="2022-05-27T21:11:10.826" v="6213" actId="478"/>
          <ac:spMkLst>
            <pc:docMk/>
            <pc:sldMk cId="2420992683" sldId="343"/>
            <ac:spMk id="78" creationId="{1CD39C7B-85DB-A490-3594-536689788EFA}"/>
          </ac:spMkLst>
        </pc:spChg>
        <pc:spChg chg="del">
          <ac:chgData name="Siegbert Rudolph" userId="2af4d44886c067cc" providerId="LiveId" clId="{431DB199-B364-4266-BFAC-2EAC16538C2F}" dt="2022-05-27T21:11:10.826" v="6213" actId="478"/>
          <ac:spMkLst>
            <pc:docMk/>
            <pc:sldMk cId="2420992683" sldId="343"/>
            <ac:spMk id="79" creationId="{8D746E06-4CC0-A912-339B-BA631C5914ED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1" creationId="{95CE0D7D-1932-758E-C726-3314D60A1EE5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2" creationId="{41DB8669-AD51-C928-3500-BFC60DE9FAEE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3" creationId="{87ED4EE2-AAF3-66F2-07A1-DE453A792307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4" creationId="{984EAFD5-D871-D576-F356-26CF3D5C64CE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5" creationId="{012C9817-E8E6-81A6-E621-F4B9FC46ACA2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7" creationId="{1A180EEA-D962-C951-23DF-057C95D0D574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8" creationId="{69E00B74-350B-061C-6B0A-14CBAAD493EE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89" creationId="{31459A1D-CFA9-6B34-5626-B47FAA9721DA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0" creationId="{622B91E3-CAC1-F86D-32D4-5620BA016C75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2" creationId="{CEF98DEE-9E69-1872-692B-6E778ADC6644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3" creationId="{0CB06B91-2A25-0013-A3C4-E9FB117F8AE5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5" creationId="{24BAF7DE-1827-81DC-8AE1-201666A936BD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6" creationId="{BDB5257E-FE42-C2AB-3657-5B70F43F2039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7" creationId="{CA239804-CCCE-99E7-D425-40F7132576E1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8" creationId="{218F9CB5-4DA3-4553-579B-BE099FE3C5BC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99" creationId="{DCF8975A-F092-89C9-36AD-1A14A3293F71}"/>
          </ac:spMkLst>
        </pc:spChg>
        <pc:spChg chg="del">
          <ac:chgData name="Siegbert Rudolph" userId="2af4d44886c067cc" providerId="LiveId" clId="{431DB199-B364-4266-BFAC-2EAC16538C2F}" dt="2022-05-27T21:11:05.229" v="6211" actId="478"/>
          <ac:spMkLst>
            <pc:docMk/>
            <pc:sldMk cId="2420992683" sldId="343"/>
            <ac:spMk id="120" creationId="{72EC4F99-25AD-CEF8-FC69-A928A3DA4D0E}"/>
          </ac:spMkLst>
        </pc:spChg>
        <pc:spChg chg="del">
          <ac:chgData name="Siegbert Rudolph" userId="2af4d44886c067cc" providerId="LiveId" clId="{431DB199-B364-4266-BFAC-2EAC16538C2F}" dt="2022-05-27T21:11:05.229" v="6211" actId="478"/>
          <ac:spMkLst>
            <pc:docMk/>
            <pc:sldMk cId="2420992683" sldId="343"/>
            <ac:spMk id="121" creationId="{0F987547-0D61-F4B5-F7F3-EFF4BDB9DD3D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23" creationId="{941B6FD0-60BC-3E31-1362-B45B7B44E943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24" creationId="{C934098C-2839-1598-E3F2-22804FF7179C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25" creationId="{9CFA8881-89EB-B64D-9C68-08A4E2004CD2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26" creationId="{E3A66FA0-C412-D668-F3B9-403436DB60C1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27" creationId="{6803B514-ED4F-952D-82F2-D55DFC3CD095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28" creationId="{BF056A1C-9B0E-ED1F-619C-077BC2A771E3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29" creationId="{F9D222DC-5F66-4AE6-F78D-99DBE38C610B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30" creationId="{2BAF1B18-5674-DC80-B398-6CA3A382A921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31" creationId="{05DAAFCF-F2B4-1074-1BD4-10BEFF9E1EA5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32" creationId="{49A09B55-FEEA-9EFC-727C-F807CE1CBDE8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33" creationId="{E17E3BF9-CCDF-1BA1-D95D-1E3F22BD479F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34" creationId="{DEF71E40-3928-D018-919B-A4620F6945BA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35" creationId="{CF79E218-CFE5-6E26-8AB6-DE3CF138777D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36" creationId="{7927EE14-C405-7E8D-0E3F-DB25061BCCA9}"/>
          </ac:spMkLst>
        </pc:spChg>
        <pc:spChg chg="del">
          <ac:chgData name="Siegbert Rudolph" userId="2af4d44886c067cc" providerId="LiveId" clId="{431DB199-B364-4266-BFAC-2EAC16538C2F}" dt="2022-05-27T21:11:33.360" v="6217" actId="21"/>
          <ac:spMkLst>
            <pc:docMk/>
            <pc:sldMk cId="2420992683" sldId="343"/>
            <ac:spMk id="137" creationId="{87B62CFA-6933-D14B-4FDF-4F46D740978C}"/>
          </ac:spMkLst>
        </pc:spChg>
        <pc:spChg chg="del">
          <ac:chgData name="Siegbert Rudolph" userId="2af4d44886c067cc" providerId="LiveId" clId="{431DB199-B364-4266-BFAC-2EAC16538C2F}" dt="2022-05-27T21:11:07.187" v="6212" actId="478"/>
          <ac:spMkLst>
            <pc:docMk/>
            <pc:sldMk cId="2420992683" sldId="343"/>
            <ac:spMk id="140" creationId="{B49C590E-640E-0D4C-2FD8-95E9E0C69FAA}"/>
          </ac:spMkLst>
        </pc:spChg>
        <pc:picChg chg="del">
          <ac:chgData name="Siegbert Rudolph" userId="2af4d44886c067cc" providerId="LiveId" clId="{431DB199-B364-4266-BFAC-2EAC16538C2F}" dt="2022-05-27T21:11:33.360" v="6217" actId="21"/>
          <ac:picMkLst>
            <pc:docMk/>
            <pc:sldMk cId="2420992683" sldId="343"/>
            <ac:picMk id="29" creationId="{E108BCEC-8219-1906-80BC-F0BA49A1A0E8}"/>
          </ac:picMkLst>
        </pc:picChg>
        <pc:picChg chg="del">
          <ac:chgData name="Siegbert Rudolph" userId="2af4d44886c067cc" providerId="LiveId" clId="{431DB199-B364-4266-BFAC-2EAC16538C2F}" dt="2022-05-27T21:11:33.360" v="6217" actId="21"/>
          <ac:picMkLst>
            <pc:docMk/>
            <pc:sldMk cId="2420992683" sldId="343"/>
            <ac:picMk id="57" creationId="{F1066D8C-F502-C335-4ED8-0F8676153D36}"/>
          </ac:picMkLst>
        </pc:picChg>
        <pc:picChg chg="del">
          <ac:chgData name="Siegbert Rudolph" userId="2af4d44886c067cc" providerId="LiveId" clId="{431DB199-B364-4266-BFAC-2EAC16538C2F}" dt="2022-05-27T21:11:33.360" v="6217" actId="21"/>
          <ac:picMkLst>
            <pc:docMk/>
            <pc:sldMk cId="2420992683" sldId="343"/>
            <ac:picMk id="80" creationId="{CD860F0E-3387-C024-92DE-51AC2712DA8F}"/>
          </ac:picMkLst>
        </pc:picChg>
        <pc:picChg chg="del">
          <ac:chgData name="Siegbert Rudolph" userId="2af4d44886c067cc" providerId="LiveId" clId="{431DB199-B364-4266-BFAC-2EAC16538C2F}" dt="2022-05-27T21:11:33.360" v="6217" actId="21"/>
          <ac:picMkLst>
            <pc:docMk/>
            <pc:sldMk cId="2420992683" sldId="343"/>
            <ac:picMk id="122" creationId="{46062965-E07E-4B5A-F0CB-ECF4018E4910}"/>
          </ac:picMkLst>
        </pc:picChg>
        <pc:cxnChg chg="del">
          <ac:chgData name="Siegbert Rudolph" userId="2af4d44886c067cc" providerId="LiveId" clId="{431DB199-B364-4266-BFAC-2EAC16538C2F}" dt="2022-05-27T21:11:33.360" v="6217" actId="21"/>
          <ac:cxnSpMkLst>
            <pc:docMk/>
            <pc:sldMk cId="2420992683" sldId="343"/>
            <ac:cxnSpMk id="9" creationId="{D495B616-74C1-4407-91A0-747BFB3F67E8}"/>
          </ac:cxnSpMkLst>
        </pc:cxnChg>
      </pc:sldChg>
      <pc:sldChg chg="addSp delSp modSp add mod delAnim modAnim">
        <pc:chgData name="Siegbert Rudolph" userId="2af4d44886c067cc" providerId="LiveId" clId="{431DB199-B364-4266-BFAC-2EAC16538C2F}" dt="2022-05-28T07:09:59.637" v="7931" actId="1076"/>
        <pc:sldMkLst>
          <pc:docMk/>
          <pc:sldMk cId="4256564130" sldId="343"/>
        </pc:sldMkLst>
        <pc:spChg chg="mod">
          <ac:chgData name="Siegbert Rudolph" userId="2af4d44886c067cc" providerId="LiveId" clId="{431DB199-B364-4266-BFAC-2EAC16538C2F}" dt="2022-05-27T21:21:15.007" v="6423" actId="20577"/>
          <ac:spMkLst>
            <pc:docMk/>
            <pc:sldMk cId="4256564130" sldId="343"/>
            <ac:spMk id="22" creationId="{7BF0F120-6E9E-4692-AA6B-9B7FEF182ABF}"/>
          </ac:spMkLst>
        </pc:spChg>
        <pc:spChg chg="mod">
          <ac:chgData name="Siegbert Rudolph" userId="2af4d44886c067cc" providerId="LiveId" clId="{431DB199-B364-4266-BFAC-2EAC16538C2F}" dt="2022-05-28T07:04:22.416" v="7882" actId="1038"/>
          <ac:spMkLst>
            <pc:docMk/>
            <pc:sldMk cId="4256564130" sldId="343"/>
            <ac:spMk id="27" creationId="{AF13B714-9719-4277-8040-C782701FB0B9}"/>
          </ac:spMkLst>
        </pc:spChg>
        <pc:spChg chg="mod">
          <ac:chgData name="Siegbert Rudolph" userId="2af4d44886c067cc" providerId="LiveId" clId="{431DB199-B364-4266-BFAC-2EAC16538C2F}" dt="2022-05-27T21:21:29.733" v="6427" actId="20577"/>
          <ac:spMkLst>
            <pc:docMk/>
            <pc:sldMk cId="4256564130" sldId="343"/>
            <ac:spMk id="30" creationId="{3F3B0DF7-AE3E-2FE1-BF7A-1D8D3E67D4C8}"/>
          </ac:spMkLst>
        </pc:spChg>
        <pc:spChg chg="mod">
          <ac:chgData name="Siegbert Rudolph" userId="2af4d44886c067cc" providerId="LiveId" clId="{431DB199-B364-4266-BFAC-2EAC16538C2F}" dt="2022-05-27T21:20:59.254" v="6420" actId="20577"/>
          <ac:spMkLst>
            <pc:docMk/>
            <pc:sldMk cId="4256564130" sldId="343"/>
            <ac:spMk id="31" creationId="{B484D63F-FC4A-B900-D6B8-0B5D864EF95E}"/>
          </ac:spMkLst>
        </pc:spChg>
        <pc:spChg chg="mod">
          <ac:chgData name="Siegbert Rudolph" userId="2af4d44886c067cc" providerId="LiveId" clId="{431DB199-B364-4266-BFAC-2EAC16538C2F}" dt="2022-05-27T21:21:18.070" v="6424" actId="20577"/>
          <ac:spMkLst>
            <pc:docMk/>
            <pc:sldMk cId="4256564130" sldId="343"/>
            <ac:spMk id="32" creationId="{D400B304-B886-F298-0202-D1919B13EBD3}"/>
          </ac:spMkLst>
        </pc:spChg>
        <pc:spChg chg="mod">
          <ac:chgData name="Siegbert Rudolph" userId="2af4d44886c067cc" providerId="LiveId" clId="{431DB199-B364-4266-BFAC-2EAC16538C2F}" dt="2022-05-28T07:04:22.416" v="7882" actId="1038"/>
          <ac:spMkLst>
            <pc:docMk/>
            <pc:sldMk cId="4256564130" sldId="343"/>
            <ac:spMk id="33" creationId="{7D7B71E2-ED61-45C8-A371-B9B703A2A2A0}"/>
          </ac:spMkLst>
        </pc:spChg>
        <pc:spChg chg="add mod">
          <ac:chgData name="Siegbert Rudolph" userId="2af4d44886c067cc" providerId="LiveId" clId="{431DB199-B364-4266-BFAC-2EAC16538C2F}" dt="2022-05-28T07:04:22.416" v="7882" actId="1038"/>
          <ac:spMkLst>
            <pc:docMk/>
            <pc:sldMk cId="4256564130" sldId="343"/>
            <ac:spMk id="36" creationId="{9E9AC15A-D134-C2C6-E9DF-1DAAF63D341D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37" creationId="{C6B8328B-FD59-D0C1-D90D-2DA3FC4FB56B}"/>
          </ac:spMkLst>
        </pc:spChg>
        <pc:spChg chg="mod">
          <ac:chgData name="Siegbert Rudolph" userId="2af4d44886c067cc" providerId="LiveId" clId="{431DB199-B364-4266-BFAC-2EAC16538C2F}" dt="2022-05-27T21:22:44.042" v="6435" actId="1076"/>
          <ac:spMkLst>
            <pc:docMk/>
            <pc:sldMk cId="4256564130" sldId="343"/>
            <ac:spMk id="38" creationId="{8DE9755D-E40A-4994-A75D-454FB276AD6A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39" creationId="{E41A649C-3099-9670-5A27-B6EB06241AB9}"/>
          </ac:spMkLst>
        </pc:spChg>
        <pc:spChg chg="add mod">
          <ac:chgData name="Siegbert Rudolph" userId="2af4d44886c067cc" providerId="LiveId" clId="{431DB199-B364-4266-BFAC-2EAC16538C2F}" dt="2022-05-28T07:04:22.416" v="7882" actId="1038"/>
          <ac:spMkLst>
            <pc:docMk/>
            <pc:sldMk cId="4256564130" sldId="343"/>
            <ac:spMk id="40" creationId="{A51669DD-12A8-BC0D-C1FC-2E0C38ADCD8E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41" creationId="{BD8FDDA6-3320-040B-90D5-808CC428212F}"/>
          </ac:spMkLst>
        </pc:spChg>
        <pc:spChg chg="mod">
          <ac:chgData name="Siegbert Rudolph" userId="2af4d44886c067cc" providerId="LiveId" clId="{431DB199-B364-4266-BFAC-2EAC16538C2F}" dt="2022-05-27T21:20:39.632" v="6415" actId="20577"/>
          <ac:spMkLst>
            <pc:docMk/>
            <pc:sldMk cId="4256564130" sldId="343"/>
            <ac:spMk id="42" creationId="{F28BEA1F-2A5D-EDE3-708E-EFCA500FB7C0}"/>
          </ac:spMkLst>
        </pc:spChg>
        <pc:spChg chg="mod">
          <ac:chgData name="Siegbert Rudolph" userId="2af4d44886c067cc" providerId="LiveId" clId="{431DB199-B364-4266-BFAC-2EAC16538C2F}" dt="2022-05-27T21:20:43.476" v="6416" actId="20577"/>
          <ac:spMkLst>
            <pc:docMk/>
            <pc:sldMk cId="4256564130" sldId="343"/>
            <ac:spMk id="43" creationId="{4D84CDB0-53B4-825B-2EB3-F94C4F60555D}"/>
          </ac:spMkLst>
        </pc:spChg>
        <pc:spChg chg="mod">
          <ac:chgData name="Siegbert Rudolph" userId="2af4d44886c067cc" providerId="LiveId" clId="{431DB199-B364-4266-BFAC-2EAC16538C2F}" dt="2022-05-27T21:21:22.749" v="6425" actId="20577"/>
          <ac:spMkLst>
            <pc:docMk/>
            <pc:sldMk cId="4256564130" sldId="343"/>
            <ac:spMk id="44" creationId="{5C6C7F8A-DD0C-251F-4C2A-26C57436864E}"/>
          </ac:spMkLst>
        </pc:spChg>
        <pc:spChg chg="mod">
          <ac:chgData name="Siegbert Rudolph" userId="2af4d44886c067cc" providerId="LiveId" clId="{431DB199-B364-4266-BFAC-2EAC16538C2F}" dt="2022-05-27T21:21:26.061" v="6426" actId="20577"/>
          <ac:spMkLst>
            <pc:docMk/>
            <pc:sldMk cId="4256564130" sldId="343"/>
            <ac:spMk id="45" creationId="{94D9CABF-07BF-F1C7-576C-67F829B28D39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46" creationId="{D5C17D83-B8F3-5FD8-EFEA-DFD002EE83E2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47" creationId="{57A8C0D4-3251-30C9-9575-DE7C5191272C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48" creationId="{12476527-E46A-6E05-8D18-9EE14F764E53}"/>
          </ac:spMkLst>
        </pc:spChg>
        <pc:spChg chg="add mod">
          <ac:chgData name="Siegbert Rudolph" userId="2af4d44886c067cc" providerId="LiveId" clId="{431DB199-B364-4266-BFAC-2EAC16538C2F}" dt="2022-05-28T07:04:22.416" v="7882" actId="1038"/>
          <ac:spMkLst>
            <pc:docMk/>
            <pc:sldMk cId="4256564130" sldId="343"/>
            <ac:spMk id="49" creationId="{CB1AC34A-03BC-45BF-4613-84F6A4AB8EF3}"/>
          </ac:spMkLst>
        </pc:spChg>
        <pc:spChg chg="add del mod">
          <ac:chgData name="Siegbert Rudolph" userId="2af4d44886c067cc" providerId="LiveId" clId="{431DB199-B364-4266-BFAC-2EAC16538C2F}" dt="2022-05-28T06:39:00.387" v="6483" actId="478"/>
          <ac:spMkLst>
            <pc:docMk/>
            <pc:sldMk cId="4256564130" sldId="343"/>
            <ac:spMk id="50" creationId="{E9B8CB20-EDA4-B502-1614-579FE61342A0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1" creationId="{6D454CF5-2467-0896-485C-6F37B9AF4404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2" creationId="{7330F898-D387-9283-19DD-F136CA05CBCB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3" creationId="{57AA1C91-9B88-C97A-CD16-C4A79A10C921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4" creationId="{AA03C870-952B-C0CE-1DC8-8C8F51B4AF12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5" creationId="{11975374-9669-24AD-10F3-A1678BFF7796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6" creationId="{22D28A4A-B927-CDB0-CF6B-E77D90E87A1F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7" creationId="{2987DB4B-F4EF-8FC6-276A-53C94BCE8DFB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8" creationId="{C4368014-B467-8FCA-0F90-110376AB0395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58" creationId="{EA0E0280-E4B3-201D-06F2-E774851EFF52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59" creationId="{1739C40F-6CAE-713B-6B3B-ED4B403FFF5B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59" creationId="{69F2758C-B7EB-FEE7-F4D0-28922EA7D940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60" creationId="{69956816-E7FA-B14F-3F0C-8FDFD3AF0BA5}"/>
          </ac:spMkLst>
        </pc:spChg>
        <pc:spChg chg="add mod">
          <ac:chgData name="Siegbert Rudolph" userId="2af4d44886c067cc" providerId="LiveId" clId="{431DB199-B364-4266-BFAC-2EAC16538C2F}" dt="2022-05-28T07:02:52.215" v="7811" actId="1076"/>
          <ac:spMkLst>
            <pc:docMk/>
            <pc:sldMk cId="4256564130" sldId="343"/>
            <ac:spMk id="60" creationId="{E86C8E16-ABC5-6152-B7FC-F5D94C57B37E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61" creationId="{3132CCDA-5FB9-E512-DE53-0F158346343A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62" creationId="{25E2781A-072C-4E4B-CCB3-E63A20A95044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63" creationId="{DAEBF7F0-46F1-B583-7784-F3AE6668F247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64" creationId="{5F6A85F3-181B-F810-A9F2-7DB6E371035A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65" creationId="{CB4584FB-D97B-D2BA-4A77-80B5C340DCFB}"/>
          </ac:spMkLst>
        </pc:spChg>
        <pc:spChg chg="mod">
          <ac:chgData name="Siegbert Rudolph" userId="2af4d44886c067cc" providerId="LiveId" clId="{431DB199-B364-4266-BFAC-2EAC16538C2F}" dt="2022-05-28T07:04:22.416" v="7882" actId="1038"/>
          <ac:spMkLst>
            <pc:docMk/>
            <pc:sldMk cId="4256564130" sldId="343"/>
            <ac:spMk id="66" creationId="{423E07A5-F568-19C3-02FF-1BA14387AECF}"/>
          </ac:spMkLst>
        </pc:spChg>
        <pc:spChg chg="mod">
          <ac:chgData name="Siegbert Rudolph" userId="2af4d44886c067cc" providerId="LiveId" clId="{431DB199-B364-4266-BFAC-2EAC16538C2F}" dt="2022-05-28T07:04:22.416" v="7882" actId="1038"/>
          <ac:spMkLst>
            <pc:docMk/>
            <pc:sldMk cId="4256564130" sldId="343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0" creationId="{2C7C45B0-62C9-D2C4-30AC-54DC4850790F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1" creationId="{0FF65959-60FA-29BB-0B2C-17C38F4854B2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2" creationId="{5B00CF73-3A2E-1978-F3B7-6CAF82C4A8E0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3" creationId="{7AA0F073-5D2D-88A4-EEE7-3D049CEBBBAC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5" creationId="{244CA243-181C-8170-7A05-DF91D70486F3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6" creationId="{9F7267DD-FECF-AA2B-8454-4570255C2FC8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7" creationId="{C7C82CAC-C60E-7730-1F7F-BD869689FDDC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8" creationId="{1CD39C7B-85DB-A490-3594-536689788EFA}"/>
          </ac:spMkLst>
        </pc:spChg>
        <pc:spChg chg="del">
          <ac:chgData name="Siegbert Rudolph" userId="2af4d44886c067cc" providerId="LiveId" clId="{431DB199-B364-4266-BFAC-2EAC16538C2F}" dt="2022-05-27T21:13:08.086" v="6227" actId="478"/>
          <ac:spMkLst>
            <pc:docMk/>
            <pc:sldMk cId="4256564130" sldId="343"/>
            <ac:spMk id="79" creationId="{8D746E06-4CC0-A912-339B-BA631C5914ED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81" creationId="{95CE0D7D-1932-758E-C726-3314D60A1EE5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82" creationId="{41DB8669-AD51-C928-3500-BFC60DE9FAEE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83" creationId="{87ED4EE2-AAF3-66F2-07A1-DE453A792307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84" creationId="{984EAFD5-D871-D576-F356-26CF3D5C64CE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85" creationId="{012C9817-E8E6-81A6-E621-F4B9FC46ACA2}"/>
          </ac:spMkLst>
        </pc:spChg>
        <pc:spChg chg="mod">
          <ac:chgData name="Siegbert Rudolph" userId="2af4d44886c067cc" providerId="LiveId" clId="{431DB199-B364-4266-BFAC-2EAC16538C2F}" dt="2022-05-27T21:20:47.734" v="6417" actId="20577"/>
          <ac:spMkLst>
            <pc:docMk/>
            <pc:sldMk cId="4256564130" sldId="343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87" creationId="{1A180EEA-D962-C951-23DF-057C95D0D574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88" creationId="{69E00B74-350B-061C-6B0A-14CBAAD493EE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89" creationId="{31459A1D-CFA9-6B34-5626-B47FAA9721DA}"/>
          </ac:spMkLst>
        </pc:spChg>
        <pc:spChg chg="mod">
          <ac:chgData name="Siegbert Rudolph" userId="2af4d44886c067cc" providerId="LiveId" clId="{431DB199-B364-4266-BFAC-2EAC16538C2F}" dt="2022-05-27T21:20:52.029" v="6418" actId="20577"/>
          <ac:spMkLst>
            <pc:docMk/>
            <pc:sldMk cId="4256564130" sldId="343"/>
            <ac:spMk id="90" creationId="{622B91E3-CAC1-F86D-32D4-5620BA016C75}"/>
          </ac:spMkLst>
        </pc:spChg>
        <pc:spChg chg="mod">
          <ac:chgData name="Siegbert Rudolph" userId="2af4d44886c067cc" providerId="LiveId" clId="{431DB199-B364-4266-BFAC-2EAC16538C2F}" dt="2022-05-27T21:21:07.216" v="6422" actId="20577"/>
          <ac:spMkLst>
            <pc:docMk/>
            <pc:sldMk cId="4256564130" sldId="343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92" creationId="{CEF98DEE-9E69-1872-692B-6E778ADC6644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93" creationId="{0CB06B91-2A25-0013-A3C4-E9FB117F8AE5}"/>
          </ac:spMkLst>
        </pc:spChg>
        <pc:spChg chg="mod">
          <ac:chgData name="Siegbert Rudolph" userId="2af4d44886c067cc" providerId="LiveId" clId="{431DB199-B364-4266-BFAC-2EAC16538C2F}" dt="2022-05-27T21:21:03.799" v="6421" actId="20577"/>
          <ac:spMkLst>
            <pc:docMk/>
            <pc:sldMk cId="4256564130" sldId="343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95" creationId="{24BAF7DE-1827-81DC-8AE1-201666A936BD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96" creationId="{BDB5257E-FE42-C2AB-3657-5B70F43F2039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97" creationId="{CA239804-CCCE-99E7-D425-40F7132576E1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98" creationId="{218F9CB5-4DA3-4553-579B-BE099FE3C5BC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99" creationId="{DCF8975A-F092-89C9-36AD-1A14A3293F71}"/>
          </ac:spMkLst>
        </pc:spChg>
        <pc:spChg chg="add mod">
          <ac:chgData name="Siegbert Rudolph" userId="2af4d44886c067cc" providerId="LiveId" clId="{431DB199-B364-4266-BFAC-2EAC16538C2F}" dt="2022-05-27T21:22:09.259" v="6432" actId="1076"/>
          <ac:spMkLst>
            <pc:docMk/>
            <pc:sldMk cId="4256564130" sldId="343"/>
            <ac:spMk id="100" creationId="{A746E3FE-8ACD-C72E-9102-13D114DCC04E}"/>
          </ac:spMkLst>
        </pc:spChg>
        <pc:spChg chg="add mod">
          <ac:chgData name="Siegbert Rudolph" userId="2af4d44886c067cc" providerId="LiveId" clId="{431DB199-B364-4266-BFAC-2EAC16538C2F}" dt="2022-05-27T21:22:17.797" v="6434" actId="1076"/>
          <ac:spMkLst>
            <pc:docMk/>
            <pc:sldMk cId="4256564130" sldId="343"/>
            <ac:spMk id="101" creationId="{9B45A50E-30D9-CF82-0624-4B220D4E4110}"/>
          </ac:spMkLst>
        </pc:spChg>
        <pc:spChg chg="add mod">
          <ac:chgData name="Siegbert Rudolph" userId="2af4d44886c067cc" providerId="LiveId" clId="{431DB199-B364-4266-BFAC-2EAC16538C2F}" dt="2022-05-27T21:22:01.075" v="6431" actId="1076"/>
          <ac:spMkLst>
            <pc:docMk/>
            <pc:sldMk cId="4256564130" sldId="343"/>
            <ac:spMk id="102" creationId="{3CC86A99-34C3-9C9C-B933-0EED3ACBDCEA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0" creationId="{72EC4F99-25AD-CEF8-FC69-A928A3DA4D0E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1" creationId="{0F987547-0D61-F4B5-F7F3-EFF4BDB9DD3D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3" creationId="{941B6FD0-60BC-3E31-1362-B45B7B44E943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4" creationId="{C934098C-2839-1598-E3F2-22804FF7179C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5" creationId="{9CFA8881-89EB-B64D-9C68-08A4E2004CD2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6" creationId="{E3A66FA0-C412-D668-F3B9-403436DB60C1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7" creationId="{6803B514-ED4F-952D-82F2-D55DFC3CD095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8" creationId="{BF056A1C-9B0E-ED1F-619C-077BC2A771E3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29" creationId="{F9D222DC-5F66-4AE6-F78D-99DBE38C610B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30" creationId="{2BAF1B18-5674-DC80-B398-6CA3A382A921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31" creationId="{05DAAFCF-F2B4-1074-1BD4-10BEFF9E1EA5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32" creationId="{49A09B55-FEEA-9EFC-727C-F807CE1CBDE8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33" creationId="{E17E3BF9-CCDF-1BA1-D95D-1E3F22BD479F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34" creationId="{DEF71E40-3928-D018-919B-A4620F6945BA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35" creationId="{CF79E218-CFE5-6E26-8AB6-DE3CF138777D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36" creationId="{7927EE14-C405-7E8D-0E3F-DB25061BCCA9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37" creationId="{87B62CFA-6933-D14B-4FDF-4F46D740978C}"/>
          </ac:spMkLst>
        </pc:spChg>
        <pc:spChg chg="del">
          <ac:chgData name="Siegbert Rudolph" userId="2af4d44886c067cc" providerId="LiveId" clId="{431DB199-B364-4266-BFAC-2EAC16538C2F}" dt="2022-05-27T21:13:04.836" v="6226" actId="478"/>
          <ac:spMkLst>
            <pc:docMk/>
            <pc:sldMk cId="4256564130" sldId="343"/>
            <ac:spMk id="140" creationId="{B49C590E-640E-0D4C-2FD8-95E9E0C69FAA}"/>
          </ac:spMkLst>
        </pc:spChg>
        <pc:picChg chg="del">
          <ac:chgData name="Siegbert Rudolph" userId="2af4d44886c067cc" providerId="LiveId" clId="{431DB199-B364-4266-BFAC-2EAC16538C2F}" dt="2022-05-27T21:13:00.176" v="6225" actId="478"/>
          <ac:picMkLst>
            <pc:docMk/>
            <pc:sldMk cId="4256564130" sldId="343"/>
            <ac:picMk id="11" creationId="{291EFF10-01B6-A4AA-0710-3279A66D8576}"/>
          </ac:picMkLst>
        </pc:picChg>
        <pc:picChg chg="add mod">
          <ac:chgData name="Siegbert Rudolph" userId="2af4d44886c067cc" providerId="LiveId" clId="{431DB199-B364-4266-BFAC-2EAC16538C2F}" dt="2022-05-28T07:09:59.637" v="7931" actId="1076"/>
          <ac:picMkLst>
            <pc:docMk/>
            <pc:sldMk cId="4256564130" sldId="343"/>
            <ac:picMk id="11" creationId="{A50C6E1B-F737-CEF5-DC9C-6D030AEC6D6B}"/>
          </ac:picMkLst>
        </pc:picChg>
        <pc:picChg chg="add del mod">
          <ac:chgData name="Siegbert Rudolph" userId="2af4d44886c067cc" providerId="LiveId" clId="{431DB199-B364-4266-BFAC-2EAC16538C2F}" dt="2022-05-28T06:55:15.318" v="7333" actId="478"/>
          <ac:picMkLst>
            <pc:docMk/>
            <pc:sldMk cId="4256564130" sldId="343"/>
            <ac:picMk id="11" creationId="{EEF1C3D9-2E4B-FA5D-EBDB-5DC0E1B00C45}"/>
          </ac:picMkLst>
        </pc:picChg>
        <pc:picChg chg="add mod ord">
          <ac:chgData name="Siegbert Rudolph" userId="2af4d44886c067cc" providerId="LiveId" clId="{431DB199-B364-4266-BFAC-2EAC16538C2F}" dt="2022-05-27T21:14:44.169" v="6271" actId="1076"/>
          <ac:picMkLst>
            <pc:docMk/>
            <pc:sldMk cId="4256564130" sldId="343"/>
            <ac:picMk id="12" creationId="{EF41BB8F-4905-7CE6-E573-98DAC7D86F12}"/>
          </ac:picMkLst>
        </pc:picChg>
        <pc:picChg chg="del">
          <ac:chgData name="Siegbert Rudolph" userId="2af4d44886c067cc" providerId="LiveId" clId="{431DB199-B364-4266-BFAC-2EAC16538C2F}" dt="2022-05-27T21:14:36.232" v="6270" actId="478"/>
          <ac:picMkLst>
            <pc:docMk/>
            <pc:sldMk cId="4256564130" sldId="343"/>
            <ac:picMk id="29" creationId="{E108BCEC-8219-1906-80BC-F0BA49A1A0E8}"/>
          </ac:picMkLst>
        </pc:picChg>
        <pc:picChg chg="add mod">
          <ac:chgData name="Siegbert Rudolph" userId="2af4d44886c067cc" providerId="LiveId" clId="{431DB199-B364-4266-BFAC-2EAC16538C2F}" dt="2022-05-28T07:02:52.215" v="7811" actId="1076"/>
          <ac:picMkLst>
            <pc:docMk/>
            <pc:sldMk cId="4256564130" sldId="343"/>
            <ac:picMk id="35" creationId="{C8F18257-7E9B-DDAD-5DBE-916B40431937}"/>
          </ac:picMkLst>
        </pc:picChg>
        <pc:picChg chg="del">
          <ac:chgData name="Siegbert Rudolph" userId="2af4d44886c067cc" providerId="LiveId" clId="{431DB199-B364-4266-BFAC-2EAC16538C2F}" dt="2022-05-27T21:13:08.086" v="6227" actId="478"/>
          <ac:picMkLst>
            <pc:docMk/>
            <pc:sldMk cId="4256564130" sldId="343"/>
            <ac:picMk id="57" creationId="{F1066D8C-F502-C335-4ED8-0F8676153D36}"/>
          </ac:picMkLst>
        </pc:picChg>
        <pc:picChg chg="del">
          <ac:chgData name="Siegbert Rudolph" userId="2af4d44886c067cc" providerId="LiveId" clId="{431DB199-B364-4266-BFAC-2EAC16538C2F}" dt="2022-05-27T21:13:04.836" v="6226" actId="478"/>
          <ac:picMkLst>
            <pc:docMk/>
            <pc:sldMk cId="4256564130" sldId="343"/>
            <ac:picMk id="80" creationId="{CD860F0E-3387-C024-92DE-51AC2712DA8F}"/>
          </ac:picMkLst>
        </pc:picChg>
        <pc:picChg chg="del">
          <ac:chgData name="Siegbert Rudolph" userId="2af4d44886c067cc" providerId="LiveId" clId="{431DB199-B364-4266-BFAC-2EAC16538C2F}" dt="2022-05-27T21:13:04.836" v="6226" actId="478"/>
          <ac:picMkLst>
            <pc:docMk/>
            <pc:sldMk cId="4256564130" sldId="343"/>
            <ac:picMk id="122" creationId="{46062965-E07E-4B5A-F0CB-ECF4018E4910}"/>
          </ac:picMkLst>
        </pc:picChg>
      </pc:sldChg>
      <pc:sldChg chg="delSp modSp add del mod delAnim">
        <pc:chgData name="Siegbert Rudolph" userId="2af4d44886c067cc" providerId="LiveId" clId="{431DB199-B364-4266-BFAC-2EAC16538C2F}" dt="2022-05-28T06:47:58.158" v="6750" actId="47"/>
        <pc:sldMkLst>
          <pc:docMk/>
          <pc:sldMk cId="1592341198" sldId="344"/>
        </pc:sldMkLst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30" creationId="{3F3B0DF7-AE3E-2FE1-BF7A-1D8D3E67D4C8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31" creationId="{B484D63F-FC4A-B900-D6B8-0B5D864EF95E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32" creationId="{D400B304-B886-F298-0202-D1919B13EBD3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36" creationId="{9E9AC15A-D134-C2C6-E9DF-1DAAF63D341D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37" creationId="{C6B8328B-FD59-D0C1-D90D-2DA3FC4FB56B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39" creationId="{E41A649C-3099-9670-5A27-B6EB06241AB9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0" creationId="{A51669DD-12A8-BC0D-C1FC-2E0C38ADCD8E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1" creationId="{BD8FDDA6-3320-040B-90D5-808CC428212F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5" creationId="{94D9CABF-07BF-F1C7-576C-67F829B28D39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6" creationId="{D5C17D83-B8F3-5FD8-EFEA-DFD002EE83E2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7" creationId="{57A8C0D4-3251-30C9-9575-DE7C5191272C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48" creationId="{12476527-E46A-6E05-8D18-9EE14F764E53}"/>
          </ac:spMkLst>
        </pc:spChg>
        <pc:spChg chg="del">
          <ac:chgData name="Siegbert Rudolph" userId="2af4d44886c067cc" providerId="LiveId" clId="{431DB199-B364-4266-BFAC-2EAC16538C2F}" dt="2022-05-28T06:46:47.838" v="6743" actId="478"/>
          <ac:spMkLst>
            <pc:docMk/>
            <pc:sldMk cId="1592341198" sldId="344"/>
            <ac:spMk id="49" creationId="{CB1AC34A-03BC-45BF-4613-84F6A4AB8EF3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1" creationId="{6D454CF5-2467-0896-485C-6F37B9AF4404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2" creationId="{7330F898-D387-9283-19DD-F136CA05CBCB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3" creationId="{57AA1C91-9B88-C97A-CD16-C4A79A10C921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4" creationId="{AA03C870-952B-C0CE-1DC8-8C8F51B4AF12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5" creationId="{11975374-9669-24AD-10F3-A1678BFF7796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6" creationId="{22D28A4A-B927-CDB0-CF6B-E77D90E87A1F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7" creationId="{2987DB4B-F4EF-8FC6-276A-53C94BCE8DFB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8" creationId="{C4368014-B467-8FCA-0F90-110376AB0395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59" creationId="{1739C40F-6CAE-713B-6B3B-ED4B403FFF5B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60" creationId="{E86C8E16-ABC5-6152-B7FC-F5D94C57B37E}"/>
          </ac:spMkLst>
        </pc:spChg>
        <pc:spChg chg="del">
          <ac:chgData name="Siegbert Rudolph" userId="2af4d44886c067cc" providerId="LiveId" clId="{431DB199-B364-4266-BFAC-2EAC16538C2F}" dt="2022-05-28T06:46:46.276" v="6742" actId="478"/>
          <ac:spMkLst>
            <pc:docMk/>
            <pc:sldMk cId="1592341198" sldId="344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8T06:46:46.276" v="6742" actId="478"/>
          <ac:spMkLst>
            <pc:docMk/>
            <pc:sldMk cId="1592341198" sldId="344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90" creationId="{622B91E3-CAC1-F86D-32D4-5620BA016C75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100" creationId="{A746E3FE-8ACD-C72E-9102-13D114DCC04E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101" creationId="{9B45A50E-30D9-CF82-0624-4B220D4E4110}"/>
          </ac:spMkLst>
        </pc:spChg>
        <pc:spChg chg="del">
          <ac:chgData name="Siegbert Rudolph" userId="2af4d44886c067cc" providerId="LiveId" clId="{431DB199-B364-4266-BFAC-2EAC16538C2F}" dt="2022-05-28T06:46:55.498" v="6744" actId="21"/>
          <ac:spMkLst>
            <pc:docMk/>
            <pc:sldMk cId="1592341198" sldId="344"/>
            <ac:spMk id="102" creationId="{3CC86A99-34C3-9C9C-B933-0EED3ACBDCEA}"/>
          </ac:spMkLst>
        </pc:spChg>
        <pc:picChg chg="del">
          <ac:chgData name="Siegbert Rudolph" userId="2af4d44886c067cc" providerId="LiveId" clId="{431DB199-B364-4266-BFAC-2EAC16538C2F}" dt="2022-05-28T06:46:55.498" v="6744" actId="21"/>
          <ac:picMkLst>
            <pc:docMk/>
            <pc:sldMk cId="1592341198" sldId="344"/>
            <ac:picMk id="12" creationId="{EF41BB8F-4905-7CE6-E573-98DAC7D86F12}"/>
          </ac:picMkLst>
        </pc:picChg>
        <pc:picChg chg="del">
          <ac:chgData name="Siegbert Rudolph" userId="2af4d44886c067cc" providerId="LiveId" clId="{431DB199-B364-4266-BFAC-2EAC16538C2F}" dt="2022-05-28T06:46:55.498" v="6744" actId="21"/>
          <ac:picMkLst>
            <pc:docMk/>
            <pc:sldMk cId="1592341198" sldId="344"/>
            <ac:picMk id="35" creationId="{C8F18257-7E9B-DDAD-5DBE-916B40431937}"/>
          </ac:picMkLst>
        </pc:picChg>
        <pc:cxnChg chg="del">
          <ac:chgData name="Siegbert Rudolph" userId="2af4d44886c067cc" providerId="LiveId" clId="{431DB199-B364-4266-BFAC-2EAC16538C2F}" dt="2022-05-28T06:46:55.498" v="6744" actId="21"/>
          <ac:cxnSpMkLst>
            <pc:docMk/>
            <pc:sldMk cId="1592341198" sldId="344"/>
            <ac:cxnSpMk id="9" creationId="{D495B616-74C1-4407-91A0-747BFB3F67E8}"/>
          </ac:cxnSpMkLst>
        </pc:cxnChg>
      </pc:sldChg>
      <pc:sldChg chg="addSp delSp modSp add mod delAnim modAnim">
        <pc:chgData name="Siegbert Rudolph" userId="2af4d44886c067cc" providerId="LiveId" clId="{431DB199-B364-4266-BFAC-2EAC16538C2F}" dt="2022-05-28T07:11:33.250" v="7949" actId="1076"/>
        <pc:sldMkLst>
          <pc:docMk/>
          <pc:sldMk cId="2929076171" sldId="344"/>
        </pc:sldMkLst>
        <pc:spChg chg="mod">
          <ac:chgData name="Siegbert Rudolph" userId="2af4d44886c067cc" providerId="LiveId" clId="{431DB199-B364-4266-BFAC-2EAC16538C2F}" dt="2022-05-28T06:49:03.322" v="6780" actId="20577"/>
          <ac:spMkLst>
            <pc:docMk/>
            <pc:sldMk cId="2929076171" sldId="344"/>
            <ac:spMk id="22" creationId="{7BF0F120-6E9E-4692-AA6B-9B7FEF182ABF}"/>
          </ac:spMkLst>
        </pc:spChg>
        <pc:spChg chg="mod">
          <ac:chgData name="Siegbert Rudolph" userId="2af4d44886c067cc" providerId="LiveId" clId="{431DB199-B364-4266-BFAC-2EAC16538C2F}" dt="2022-05-28T07:04:09.740" v="7871" actId="1038"/>
          <ac:spMkLst>
            <pc:docMk/>
            <pc:sldMk cId="2929076171" sldId="344"/>
            <ac:spMk id="27" creationId="{AF13B714-9719-4277-8040-C782701FB0B9}"/>
          </ac:spMkLst>
        </pc:spChg>
        <pc:spChg chg="mod">
          <ac:chgData name="Siegbert Rudolph" userId="2af4d44886c067cc" providerId="LiveId" clId="{431DB199-B364-4266-BFAC-2EAC16538C2F}" dt="2022-05-28T06:49:20.534" v="6785" actId="20577"/>
          <ac:spMkLst>
            <pc:docMk/>
            <pc:sldMk cId="2929076171" sldId="344"/>
            <ac:spMk id="30" creationId="{3F3B0DF7-AE3E-2FE1-BF7A-1D8D3E67D4C8}"/>
          </ac:spMkLst>
        </pc:spChg>
        <pc:spChg chg="mod">
          <ac:chgData name="Siegbert Rudolph" userId="2af4d44886c067cc" providerId="LiveId" clId="{431DB199-B364-4266-BFAC-2EAC16538C2F}" dt="2022-05-28T06:49:53.803" v="6844" actId="1038"/>
          <ac:spMkLst>
            <pc:docMk/>
            <pc:sldMk cId="2929076171" sldId="344"/>
            <ac:spMk id="31" creationId="{B484D63F-FC4A-B900-D6B8-0B5D864EF95E}"/>
          </ac:spMkLst>
        </pc:spChg>
        <pc:spChg chg="mod">
          <ac:chgData name="Siegbert Rudolph" userId="2af4d44886c067cc" providerId="LiveId" clId="{431DB199-B364-4266-BFAC-2EAC16538C2F}" dt="2022-05-28T06:49:06.585" v="6781" actId="20577"/>
          <ac:spMkLst>
            <pc:docMk/>
            <pc:sldMk cId="2929076171" sldId="344"/>
            <ac:spMk id="32" creationId="{D400B304-B886-F298-0202-D1919B13EBD3}"/>
          </ac:spMkLst>
        </pc:spChg>
        <pc:spChg chg="mod">
          <ac:chgData name="Siegbert Rudolph" userId="2af4d44886c067cc" providerId="LiveId" clId="{431DB199-B364-4266-BFAC-2EAC16538C2F}" dt="2022-05-28T07:04:09.740" v="7871" actId="1038"/>
          <ac:spMkLst>
            <pc:docMk/>
            <pc:sldMk cId="2929076171" sldId="344"/>
            <ac:spMk id="33" creationId="{7D7B71E2-ED61-45C8-A371-B9B703A2A2A0}"/>
          </ac:spMkLst>
        </pc:spChg>
        <pc:spChg chg="mod">
          <ac:chgData name="Siegbert Rudolph" userId="2af4d44886c067cc" providerId="LiveId" clId="{431DB199-B364-4266-BFAC-2EAC16538C2F}" dt="2022-05-28T07:04:09.740" v="7871" actId="1038"/>
          <ac:spMkLst>
            <pc:docMk/>
            <pc:sldMk cId="2929076171" sldId="344"/>
            <ac:spMk id="36" creationId="{9E9AC15A-D134-C2C6-E9DF-1DAAF63D341D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37" creationId="{C6B8328B-FD59-D0C1-D90D-2DA3FC4FB56B}"/>
          </ac:spMkLst>
        </pc:spChg>
        <pc:spChg chg="mod">
          <ac:chgData name="Siegbert Rudolph" userId="2af4d44886c067cc" providerId="LiveId" clId="{431DB199-B364-4266-BFAC-2EAC16538C2F}" dt="2022-05-28T06:48:48.768" v="6776" actId="20577"/>
          <ac:spMkLst>
            <pc:docMk/>
            <pc:sldMk cId="2929076171" sldId="344"/>
            <ac:spMk id="38" creationId="{8DE9755D-E40A-4994-A75D-454FB276AD6A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39" creationId="{E41A649C-3099-9670-5A27-B6EB06241AB9}"/>
          </ac:spMkLst>
        </pc:spChg>
        <pc:spChg chg="mod">
          <ac:chgData name="Siegbert Rudolph" userId="2af4d44886c067cc" providerId="LiveId" clId="{431DB199-B364-4266-BFAC-2EAC16538C2F}" dt="2022-05-28T07:04:09.740" v="7871" actId="1038"/>
          <ac:spMkLst>
            <pc:docMk/>
            <pc:sldMk cId="2929076171" sldId="344"/>
            <ac:spMk id="40" creationId="{A51669DD-12A8-BC0D-C1FC-2E0C38ADCD8E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41" creationId="{BD8FDDA6-3320-040B-90D5-808CC428212F}"/>
          </ac:spMkLst>
        </pc:spChg>
        <pc:spChg chg="mod">
          <ac:chgData name="Siegbert Rudolph" userId="2af4d44886c067cc" providerId="LiveId" clId="{431DB199-B364-4266-BFAC-2EAC16538C2F}" dt="2022-05-28T06:48:52.135" v="6777" actId="20577"/>
          <ac:spMkLst>
            <pc:docMk/>
            <pc:sldMk cId="2929076171" sldId="344"/>
            <ac:spMk id="42" creationId="{F28BEA1F-2A5D-EDE3-708E-EFCA500FB7C0}"/>
          </ac:spMkLst>
        </pc:spChg>
        <pc:spChg chg="mod">
          <ac:chgData name="Siegbert Rudolph" userId="2af4d44886c067cc" providerId="LiveId" clId="{431DB199-B364-4266-BFAC-2EAC16538C2F}" dt="2022-05-28T06:48:55.821" v="6778" actId="20577"/>
          <ac:spMkLst>
            <pc:docMk/>
            <pc:sldMk cId="2929076171" sldId="344"/>
            <ac:spMk id="43" creationId="{4D84CDB0-53B4-825B-2EB3-F94C4F60555D}"/>
          </ac:spMkLst>
        </pc:spChg>
        <pc:spChg chg="mod">
          <ac:chgData name="Siegbert Rudolph" userId="2af4d44886c067cc" providerId="LiveId" clId="{431DB199-B364-4266-BFAC-2EAC16538C2F}" dt="2022-05-28T06:49:14.725" v="6783" actId="20577"/>
          <ac:spMkLst>
            <pc:docMk/>
            <pc:sldMk cId="2929076171" sldId="344"/>
            <ac:spMk id="44" creationId="{5C6C7F8A-DD0C-251F-4C2A-26C57436864E}"/>
          </ac:spMkLst>
        </pc:spChg>
        <pc:spChg chg="mod">
          <ac:chgData name="Siegbert Rudolph" userId="2af4d44886c067cc" providerId="LiveId" clId="{431DB199-B364-4266-BFAC-2EAC16538C2F}" dt="2022-05-28T06:49:17.653" v="6784" actId="20577"/>
          <ac:spMkLst>
            <pc:docMk/>
            <pc:sldMk cId="2929076171" sldId="344"/>
            <ac:spMk id="45" creationId="{94D9CABF-07BF-F1C7-576C-67F829B28D39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46" creationId="{D5C17D83-B8F3-5FD8-EFEA-DFD002EE83E2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47" creationId="{57A8C0D4-3251-30C9-9575-DE7C5191272C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48" creationId="{12476527-E46A-6E05-8D18-9EE14F764E53}"/>
          </ac:spMkLst>
        </pc:spChg>
        <pc:spChg chg="mod">
          <ac:chgData name="Siegbert Rudolph" userId="2af4d44886c067cc" providerId="LiveId" clId="{431DB199-B364-4266-BFAC-2EAC16538C2F}" dt="2022-05-28T07:04:09.740" v="7871" actId="1038"/>
          <ac:spMkLst>
            <pc:docMk/>
            <pc:sldMk cId="2929076171" sldId="344"/>
            <ac:spMk id="49" creationId="{CB1AC34A-03BC-45BF-4613-84F6A4AB8EF3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1" creationId="{6D454CF5-2467-0896-485C-6F37B9AF4404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2" creationId="{7330F898-D387-9283-19DD-F136CA05CBCB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3" creationId="{57AA1C91-9B88-C97A-CD16-C4A79A10C921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4" creationId="{AA03C870-952B-C0CE-1DC8-8C8F51B4AF12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5" creationId="{11975374-9669-24AD-10F3-A1678BFF7796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6" creationId="{22D28A4A-B927-CDB0-CF6B-E77D90E87A1F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7" creationId="{2987DB4B-F4EF-8FC6-276A-53C94BCE8DFB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8" creationId="{C4368014-B467-8FCA-0F90-110376AB0395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59" creationId="{1739C40F-6CAE-713B-6B3B-ED4B403FFF5B}"/>
          </ac:spMkLst>
        </pc:spChg>
        <pc:spChg chg="mod">
          <ac:chgData name="Siegbert Rudolph" userId="2af4d44886c067cc" providerId="LiveId" clId="{431DB199-B364-4266-BFAC-2EAC16538C2F}" dt="2022-05-28T07:03:20.134" v="7834" actId="1076"/>
          <ac:spMkLst>
            <pc:docMk/>
            <pc:sldMk cId="2929076171" sldId="344"/>
            <ac:spMk id="60" creationId="{E86C8E16-ABC5-6152-B7FC-F5D94C57B37E}"/>
          </ac:spMkLst>
        </pc:spChg>
        <pc:spChg chg="mod">
          <ac:chgData name="Siegbert Rudolph" userId="2af4d44886c067cc" providerId="LiveId" clId="{431DB199-B364-4266-BFAC-2EAC16538C2F}" dt="2022-05-28T07:04:09.740" v="7871" actId="1038"/>
          <ac:spMkLst>
            <pc:docMk/>
            <pc:sldMk cId="2929076171" sldId="344"/>
            <ac:spMk id="66" creationId="{423E07A5-F568-19C3-02FF-1BA14387AECF}"/>
          </ac:spMkLst>
        </pc:spChg>
        <pc:spChg chg="mod">
          <ac:chgData name="Siegbert Rudolph" userId="2af4d44886c067cc" providerId="LiveId" clId="{431DB199-B364-4266-BFAC-2EAC16538C2F}" dt="2022-05-28T07:04:09.740" v="7871" actId="1038"/>
          <ac:spMkLst>
            <pc:docMk/>
            <pc:sldMk cId="2929076171" sldId="344"/>
            <ac:spMk id="67" creationId="{43714485-6B6D-F63B-1A78-39C237657005}"/>
          </ac:spMkLst>
        </pc:spChg>
        <pc:spChg chg="mod">
          <ac:chgData name="Siegbert Rudolph" userId="2af4d44886c067cc" providerId="LiveId" clId="{431DB199-B364-4266-BFAC-2EAC16538C2F}" dt="2022-05-28T06:49:59.258" v="6857" actId="1038"/>
          <ac:spMkLst>
            <pc:docMk/>
            <pc:sldMk cId="2929076171" sldId="344"/>
            <ac:spMk id="86" creationId="{7565F7C2-9553-A3AB-E8F3-95F4DB2AA71D}"/>
          </ac:spMkLst>
        </pc:spChg>
        <pc:spChg chg="mod">
          <ac:chgData name="Siegbert Rudolph" userId="2af4d44886c067cc" providerId="LiveId" clId="{431DB199-B364-4266-BFAC-2EAC16538C2F}" dt="2022-05-28T06:49:28.947" v="6787" actId="20577"/>
          <ac:spMkLst>
            <pc:docMk/>
            <pc:sldMk cId="2929076171" sldId="344"/>
            <ac:spMk id="90" creationId="{622B91E3-CAC1-F86D-32D4-5620BA016C75}"/>
          </ac:spMkLst>
        </pc:spChg>
        <pc:spChg chg="mod">
          <ac:chgData name="Siegbert Rudolph" userId="2af4d44886c067cc" providerId="LiveId" clId="{431DB199-B364-4266-BFAC-2EAC16538C2F}" dt="2022-05-28T06:49:34.790" v="6789" actId="20577"/>
          <ac:spMkLst>
            <pc:docMk/>
            <pc:sldMk cId="2929076171" sldId="344"/>
            <ac:spMk id="94" creationId="{3BDD55DD-58DB-501F-62BC-D6332ABDE089}"/>
          </ac:spMkLst>
        </pc:spChg>
        <pc:spChg chg="mod">
          <ac:chgData name="Siegbert Rudolph" userId="2af4d44886c067cc" providerId="LiveId" clId="{431DB199-B364-4266-BFAC-2EAC16538C2F}" dt="2022-05-28T06:49:24.520" v="6786" actId="20577"/>
          <ac:spMkLst>
            <pc:docMk/>
            <pc:sldMk cId="2929076171" sldId="344"/>
            <ac:spMk id="100" creationId="{A746E3FE-8ACD-C72E-9102-13D114DCC04E}"/>
          </ac:spMkLst>
        </pc:spChg>
        <pc:spChg chg="mod">
          <ac:chgData name="Siegbert Rudolph" userId="2af4d44886c067cc" providerId="LiveId" clId="{431DB199-B364-4266-BFAC-2EAC16538C2F}" dt="2022-05-28T06:49:38.350" v="6790" actId="20577"/>
          <ac:spMkLst>
            <pc:docMk/>
            <pc:sldMk cId="2929076171" sldId="344"/>
            <ac:spMk id="101" creationId="{9B45A50E-30D9-CF82-0624-4B220D4E4110}"/>
          </ac:spMkLst>
        </pc:spChg>
        <pc:spChg chg="mod">
          <ac:chgData name="Siegbert Rudolph" userId="2af4d44886c067cc" providerId="LiveId" clId="{431DB199-B364-4266-BFAC-2EAC16538C2F}" dt="2022-05-28T06:49:09.582" v="6782" actId="20577"/>
          <ac:spMkLst>
            <pc:docMk/>
            <pc:sldMk cId="2929076171" sldId="344"/>
            <ac:spMk id="102" creationId="{3CC86A99-34C3-9C9C-B933-0EED3ACBDCEA}"/>
          </ac:spMkLst>
        </pc:spChg>
        <pc:picChg chg="add mod">
          <ac:chgData name="Siegbert Rudolph" userId="2af4d44886c067cc" providerId="LiveId" clId="{431DB199-B364-4266-BFAC-2EAC16538C2F}" dt="2022-05-28T07:11:33.250" v="7949" actId="1076"/>
          <ac:picMkLst>
            <pc:docMk/>
            <pc:sldMk cId="2929076171" sldId="344"/>
            <ac:picMk id="11" creationId="{44101376-0D7A-2C16-B49B-DEDF69BCA221}"/>
          </ac:picMkLst>
        </pc:picChg>
        <pc:picChg chg="del">
          <ac:chgData name="Siegbert Rudolph" userId="2af4d44886c067cc" providerId="LiveId" clId="{431DB199-B364-4266-BFAC-2EAC16538C2F}" dt="2022-05-28T06:48:22.598" v="6752" actId="478"/>
          <ac:picMkLst>
            <pc:docMk/>
            <pc:sldMk cId="2929076171" sldId="344"/>
            <ac:picMk id="11" creationId="{EEF1C3D9-2E4B-FA5D-EBDB-5DC0E1B00C45}"/>
          </ac:picMkLst>
        </pc:picChg>
        <pc:picChg chg="mod">
          <ac:chgData name="Siegbert Rudolph" userId="2af4d44886c067cc" providerId="LiveId" clId="{431DB199-B364-4266-BFAC-2EAC16538C2F}" dt="2022-05-28T07:03:20.134" v="7834" actId="1076"/>
          <ac:picMkLst>
            <pc:docMk/>
            <pc:sldMk cId="2929076171" sldId="344"/>
            <ac:picMk id="35" creationId="{C8F18257-7E9B-DDAD-5DBE-916B40431937}"/>
          </ac:picMkLst>
        </pc:picChg>
      </pc:sldChg>
      <pc:sldChg chg="addSp modSp add mod modAnim">
        <pc:chgData name="Siegbert Rudolph" userId="2af4d44886c067cc" providerId="LiveId" clId="{431DB199-B364-4266-BFAC-2EAC16538C2F}" dt="2022-05-28T07:28:20.247" v="8103" actId="1076"/>
        <pc:sldMkLst>
          <pc:docMk/>
          <pc:sldMk cId="4230556230" sldId="345"/>
        </pc:sldMkLst>
        <pc:spChg chg="mod">
          <ac:chgData name="Siegbert Rudolph" userId="2af4d44886c067cc" providerId="LiveId" clId="{431DB199-B364-4266-BFAC-2EAC16538C2F}" dt="2022-05-28T07:04:01.789" v="7861" actId="1038"/>
          <ac:spMkLst>
            <pc:docMk/>
            <pc:sldMk cId="4230556230" sldId="345"/>
            <ac:spMk id="27" creationId="{AF13B714-9719-4277-8040-C782701FB0B9}"/>
          </ac:spMkLst>
        </pc:spChg>
        <pc:spChg chg="mod">
          <ac:chgData name="Siegbert Rudolph" userId="2af4d44886c067cc" providerId="LiveId" clId="{431DB199-B364-4266-BFAC-2EAC16538C2F}" dt="2022-05-28T06:57:14.840" v="7406" actId="207"/>
          <ac:spMkLst>
            <pc:docMk/>
            <pc:sldMk cId="4230556230" sldId="345"/>
            <ac:spMk id="30" creationId="{3F3B0DF7-AE3E-2FE1-BF7A-1D8D3E67D4C8}"/>
          </ac:spMkLst>
        </pc:spChg>
        <pc:spChg chg="mod">
          <ac:chgData name="Siegbert Rudolph" userId="2af4d44886c067cc" providerId="LiveId" clId="{431DB199-B364-4266-BFAC-2EAC16538C2F}" dt="2022-05-28T06:58:51.633" v="7483" actId="1038"/>
          <ac:spMkLst>
            <pc:docMk/>
            <pc:sldMk cId="4230556230" sldId="345"/>
            <ac:spMk id="31" creationId="{B484D63F-FC4A-B900-D6B8-0B5D864EF95E}"/>
          </ac:spMkLst>
        </pc:spChg>
        <pc:spChg chg="mod">
          <ac:chgData name="Siegbert Rudolph" userId="2af4d44886c067cc" providerId="LiveId" clId="{431DB199-B364-4266-BFAC-2EAC16538C2F}" dt="2022-05-28T06:58:06.760" v="7414" actId="20577"/>
          <ac:spMkLst>
            <pc:docMk/>
            <pc:sldMk cId="4230556230" sldId="345"/>
            <ac:spMk id="32" creationId="{D400B304-B886-F298-0202-D1919B13EBD3}"/>
          </ac:spMkLst>
        </pc:spChg>
        <pc:spChg chg="mod">
          <ac:chgData name="Siegbert Rudolph" userId="2af4d44886c067cc" providerId="LiveId" clId="{431DB199-B364-4266-BFAC-2EAC16538C2F}" dt="2022-05-28T07:04:01.789" v="7861" actId="1038"/>
          <ac:spMkLst>
            <pc:docMk/>
            <pc:sldMk cId="4230556230" sldId="345"/>
            <ac:spMk id="33" creationId="{7D7B71E2-ED61-45C8-A371-B9B703A2A2A0}"/>
          </ac:spMkLst>
        </pc:spChg>
        <pc:spChg chg="mod">
          <ac:chgData name="Siegbert Rudolph" userId="2af4d44886c067cc" providerId="LiveId" clId="{431DB199-B364-4266-BFAC-2EAC16538C2F}" dt="2022-05-28T07:28:05.752" v="8088" actId="1076"/>
          <ac:spMkLst>
            <pc:docMk/>
            <pc:sldMk cId="4230556230" sldId="345"/>
            <ac:spMk id="36" creationId="{9E9AC15A-D134-C2C6-E9DF-1DAAF63D341D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37" creationId="{C6B8328B-FD59-D0C1-D90D-2DA3FC4FB56B}"/>
          </ac:spMkLst>
        </pc:spChg>
        <pc:spChg chg="mod">
          <ac:chgData name="Siegbert Rudolph" userId="2af4d44886c067cc" providerId="LiveId" clId="{431DB199-B364-4266-BFAC-2EAC16538C2F}" dt="2022-05-28T06:56:07.782" v="7398" actId="20577"/>
          <ac:spMkLst>
            <pc:docMk/>
            <pc:sldMk cId="4230556230" sldId="345"/>
            <ac:spMk id="38" creationId="{8DE9755D-E40A-4994-A75D-454FB276AD6A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39" creationId="{E41A649C-3099-9670-5A27-B6EB06241AB9}"/>
          </ac:spMkLst>
        </pc:spChg>
        <pc:spChg chg="mod">
          <ac:chgData name="Siegbert Rudolph" userId="2af4d44886c067cc" providerId="LiveId" clId="{431DB199-B364-4266-BFAC-2EAC16538C2F}" dt="2022-05-28T07:28:13.361" v="8102" actId="1036"/>
          <ac:spMkLst>
            <pc:docMk/>
            <pc:sldMk cId="4230556230" sldId="345"/>
            <ac:spMk id="40" creationId="{A51669DD-12A8-BC0D-C1FC-2E0C38ADCD8E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41" creationId="{BD8FDDA6-3320-040B-90D5-808CC428212F}"/>
          </ac:spMkLst>
        </pc:spChg>
        <pc:spChg chg="mod">
          <ac:chgData name="Siegbert Rudolph" userId="2af4d44886c067cc" providerId="LiveId" clId="{431DB199-B364-4266-BFAC-2EAC16538C2F}" dt="2022-05-28T06:56:12.166" v="7399" actId="20577"/>
          <ac:spMkLst>
            <pc:docMk/>
            <pc:sldMk cId="4230556230" sldId="345"/>
            <ac:spMk id="42" creationId="{F28BEA1F-2A5D-EDE3-708E-EFCA500FB7C0}"/>
          </ac:spMkLst>
        </pc:spChg>
        <pc:spChg chg="mod">
          <ac:chgData name="Siegbert Rudolph" userId="2af4d44886c067cc" providerId="LiveId" clId="{431DB199-B364-4266-BFAC-2EAC16538C2F}" dt="2022-05-28T06:56:16.738" v="7400" actId="20577"/>
          <ac:spMkLst>
            <pc:docMk/>
            <pc:sldMk cId="4230556230" sldId="345"/>
            <ac:spMk id="43" creationId="{4D84CDB0-53B4-825B-2EB3-F94C4F60555D}"/>
          </ac:spMkLst>
        </pc:spChg>
        <pc:spChg chg="mod">
          <ac:chgData name="Siegbert Rudolph" userId="2af4d44886c067cc" providerId="LiveId" clId="{431DB199-B364-4266-BFAC-2EAC16538C2F}" dt="2022-05-28T06:58:12.397" v="7415" actId="20577"/>
          <ac:spMkLst>
            <pc:docMk/>
            <pc:sldMk cId="4230556230" sldId="345"/>
            <ac:spMk id="44" creationId="{5C6C7F8A-DD0C-251F-4C2A-26C57436864E}"/>
          </ac:spMkLst>
        </pc:spChg>
        <pc:spChg chg="mod">
          <ac:chgData name="Siegbert Rudolph" userId="2af4d44886c067cc" providerId="LiveId" clId="{431DB199-B364-4266-BFAC-2EAC16538C2F}" dt="2022-05-28T06:58:16.312" v="7416" actId="20577"/>
          <ac:spMkLst>
            <pc:docMk/>
            <pc:sldMk cId="4230556230" sldId="345"/>
            <ac:spMk id="45" creationId="{94D9CABF-07BF-F1C7-576C-67F829B28D39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46" creationId="{D5C17D83-B8F3-5FD8-EFEA-DFD002EE83E2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47" creationId="{57A8C0D4-3251-30C9-9575-DE7C5191272C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48" creationId="{12476527-E46A-6E05-8D18-9EE14F764E53}"/>
          </ac:spMkLst>
        </pc:spChg>
        <pc:spChg chg="mod">
          <ac:chgData name="Siegbert Rudolph" userId="2af4d44886c067cc" providerId="LiveId" clId="{431DB199-B364-4266-BFAC-2EAC16538C2F}" dt="2022-05-28T07:04:01.789" v="7861" actId="1038"/>
          <ac:spMkLst>
            <pc:docMk/>
            <pc:sldMk cId="4230556230" sldId="345"/>
            <ac:spMk id="49" creationId="{CB1AC34A-03BC-45BF-4613-84F6A4AB8EF3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1" creationId="{6D454CF5-2467-0896-485C-6F37B9AF4404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2" creationId="{7330F898-D387-9283-19DD-F136CA05CBCB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3" creationId="{57AA1C91-9B88-C97A-CD16-C4A79A10C921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4" creationId="{AA03C870-952B-C0CE-1DC8-8C8F51B4AF12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5" creationId="{11975374-9669-24AD-10F3-A1678BFF7796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6" creationId="{22D28A4A-B927-CDB0-CF6B-E77D90E87A1F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7" creationId="{2987DB4B-F4EF-8FC6-276A-53C94BCE8DFB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8" creationId="{C4368014-B467-8FCA-0F90-110376AB0395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59" creationId="{1739C40F-6CAE-713B-6B3B-ED4B403FFF5B}"/>
          </ac:spMkLst>
        </pc:spChg>
        <pc:spChg chg="mod">
          <ac:chgData name="Siegbert Rudolph" userId="2af4d44886c067cc" providerId="LiveId" clId="{431DB199-B364-4266-BFAC-2EAC16538C2F}" dt="2022-05-28T07:03:42.029" v="7845" actId="1076"/>
          <ac:spMkLst>
            <pc:docMk/>
            <pc:sldMk cId="4230556230" sldId="345"/>
            <ac:spMk id="60" creationId="{E86C8E16-ABC5-6152-B7FC-F5D94C57B37E}"/>
          </ac:spMkLst>
        </pc:spChg>
        <pc:spChg chg="mod">
          <ac:chgData name="Siegbert Rudolph" userId="2af4d44886c067cc" providerId="LiveId" clId="{431DB199-B364-4266-BFAC-2EAC16538C2F}" dt="2022-05-28T07:04:01.789" v="7861" actId="1038"/>
          <ac:spMkLst>
            <pc:docMk/>
            <pc:sldMk cId="4230556230" sldId="345"/>
            <ac:spMk id="66" creationId="{423E07A5-F568-19C3-02FF-1BA14387AECF}"/>
          </ac:spMkLst>
        </pc:spChg>
        <pc:spChg chg="mod">
          <ac:chgData name="Siegbert Rudolph" userId="2af4d44886c067cc" providerId="LiveId" clId="{431DB199-B364-4266-BFAC-2EAC16538C2F}" dt="2022-05-28T07:04:01.789" v="7861" actId="1038"/>
          <ac:spMkLst>
            <pc:docMk/>
            <pc:sldMk cId="4230556230" sldId="345"/>
            <ac:spMk id="67" creationId="{43714485-6B6D-F63B-1A78-39C237657005}"/>
          </ac:spMkLst>
        </pc:spChg>
        <pc:spChg chg="mod">
          <ac:chgData name="Siegbert Rudolph" userId="2af4d44886c067cc" providerId="LiveId" clId="{431DB199-B364-4266-BFAC-2EAC16538C2F}" dt="2022-05-28T06:58:46.568" v="7466" actId="1038"/>
          <ac:spMkLst>
            <pc:docMk/>
            <pc:sldMk cId="4230556230" sldId="345"/>
            <ac:spMk id="86" creationId="{7565F7C2-9553-A3AB-E8F3-95F4DB2AA71D}"/>
          </ac:spMkLst>
        </pc:spChg>
        <pc:spChg chg="mod">
          <ac:chgData name="Siegbert Rudolph" userId="2af4d44886c067cc" providerId="LiveId" clId="{431DB199-B364-4266-BFAC-2EAC16538C2F}" dt="2022-05-28T06:58:22.451" v="7417" actId="20577"/>
          <ac:spMkLst>
            <pc:docMk/>
            <pc:sldMk cId="4230556230" sldId="345"/>
            <ac:spMk id="90" creationId="{622B91E3-CAC1-F86D-32D4-5620BA016C75}"/>
          </ac:spMkLst>
        </pc:spChg>
        <pc:spChg chg="mod">
          <ac:chgData name="Siegbert Rudolph" userId="2af4d44886c067cc" providerId="LiveId" clId="{431DB199-B364-4266-BFAC-2EAC16538C2F}" dt="2022-05-28T06:57:36.587" v="7410" actId="207"/>
          <ac:spMkLst>
            <pc:docMk/>
            <pc:sldMk cId="4230556230" sldId="345"/>
            <ac:spMk id="91" creationId="{3564B485-14F8-61DD-978C-DBB6DD0691BA}"/>
          </ac:spMkLst>
        </pc:spChg>
        <pc:spChg chg="mod">
          <ac:chgData name="Siegbert Rudolph" userId="2af4d44886c067cc" providerId="LiveId" clId="{431DB199-B364-4266-BFAC-2EAC16538C2F}" dt="2022-05-28T06:58:30.810" v="7419" actId="20577"/>
          <ac:spMkLst>
            <pc:docMk/>
            <pc:sldMk cId="4230556230" sldId="345"/>
            <ac:spMk id="94" creationId="{3BDD55DD-58DB-501F-62BC-D6332ABDE089}"/>
          </ac:spMkLst>
        </pc:spChg>
        <pc:spChg chg="mod">
          <ac:chgData name="Siegbert Rudolph" userId="2af4d44886c067cc" providerId="LiveId" clId="{431DB199-B364-4266-BFAC-2EAC16538C2F}" dt="2022-05-28T06:56:46.401" v="7402" actId="207"/>
          <ac:spMkLst>
            <pc:docMk/>
            <pc:sldMk cId="4230556230" sldId="345"/>
            <ac:spMk id="102" creationId="{3CC86A99-34C3-9C9C-B933-0EED3ACBDCEA}"/>
          </ac:spMkLst>
        </pc:spChg>
        <pc:picChg chg="add mod">
          <ac:chgData name="Siegbert Rudolph" userId="2af4d44886c067cc" providerId="LiveId" clId="{431DB199-B364-4266-BFAC-2EAC16538C2F}" dt="2022-05-28T07:28:20.247" v="8103" actId="1076"/>
          <ac:picMkLst>
            <pc:docMk/>
            <pc:sldMk cId="4230556230" sldId="345"/>
            <ac:picMk id="11" creationId="{57C6195F-B959-10D4-9CB9-85A86EDC9F6C}"/>
          </ac:picMkLst>
        </pc:picChg>
        <pc:picChg chg="mod">
          <ac:chgData name="Siegbert Rudolph" userId="2af4d44886c067cc" providerId="LiveId" clId="{431DB199-B364-4266-BFAC-2EAC16538C2F}" dt="2022-05-28T07:03:42.029" v="7845" actId="1076"/>
          <ac:picMkLst>
            <pc:docMk/>
            <pc:sldMk cId="4230556230" sldId="345"/>
            <ac:picMk id="35" creationId="{C8F18257-7E9B-DDAD-5DBE-916B40431937}"/>
          </ac:picMkLst>
        </pc:picChg>
      </pc:sldChg>
      <pc:sldChg chg="delSp modSp add del mod delAnim">
        <pc:chgData name="Siegbert Rudolph" userId="2af4d44886c067cc" providerId="LiveId" clId="{431DB199-B364-4266-BFAC-2EAC16538C2F}" dt="2022-05-28T07:10:04.130" v="7932" actId="47"/>
        <pc:sldMkLst>
          <pc:docMk/>
          <pc:sldMk cId="1442399589" sldId="346"/>
        </pc:sldMkLst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30" creationId="{3F3B0DF7-AE3E-2FE1-BF7A-1D8D3E67D4C8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31" creationId="{B484D63F-FC4A-B900-D6B8-0B5D864EF95E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32" creationId="{D400B304-B886-F298-0202-D1919B13EBD3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36" creationId="{9E9AC15A-D134-C2C6-E9DF-1DAAF63D341D}"/>
          </ac:spMkLst>
        </pc:spChg>
        <pc:spChg chg="del">
          <ac:chgData name="Siegbert Rudolph" userId="2af4d44886c067cc" providerId="LiveId" clId="{431DB199-B364-4266-BFAC-2EAC16538C2F}" dt="2022-05-28T07:08:39.117" v="7919" actId="478"/>
          <ac:spMkLst>
            <pc:docMk/>
            <pc:sldMk cId="1442399589" sldId="346"/>
            <ac:spMk id="37" creationId="{C6B8328B-FD59-D0C1-D90D-2DA3FC4FB56B}"/>
          </ac:spMkLst>
        </pc:spChg>
        <pc:spChg chg="del">
          <ac:chgData name="Siegbert Rudolph" userId="2af4d44886c067cc" providerId="LiveId" clId="{431DB199-B364-4266-BFAC-2EAC16538C2F}" dt="2022-05-28T07:08:51.664" v="7921" actId="478"/>
          <ac:spMkLst>
            <pc:docMk/>
            <pc:sldMk cId="1442399589" sldId="346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39" creationId="{E41A649C-3099-9670-5A27-B6EB06241AB9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40" creationId="{A51669DD-12A8-BC0D-C1FC-2E0C38ADCD8E}"/>
          </ac:spMkLst>
        </pc:spChg>
        <pc:spChg chg="del">
          <ac:chgData name="Siegbert Rudolph" userId="2af4d44886c067cc" providerId="LiveId" clId="{431DB199-B364-4266-BFAC-2EAC16538C2F}" dt="2022-05-28T07:08:37.570" v="7918" actId="478"/>
          <ac:spMkLst>
            <pc:docMk/>
            <pc:sldMk cId="1442399589" sldId="346"/>
            <ac:spMk id="41" creationId="{BD8FDDA6-3320-040B-90D5-808CC428212F}"/>
          </ac:spMkLst>
        </pc:spChg>
        <pc:spChg chg="del">
          <ac:chgData name="Siegbert Rudolph" userId="2af4d44886c067cc" providerId="LiveId" clId="{431DB199-B364-4266-BFAC-2EAC16538C2F}" dt="2022-05-28T07:08:51.664" v="7921" actId="478"/>
          <ac:spMkLst>
            <pc:docMk/>
            <pc:sldMk cId="1442399589" sldId="346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8T07:08:42.739" v="7920" actId="478"/>
          <ac:spMkLst>
            <pc:docMk/>
            <pc:sldMk cId="1442399589" sldId="346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45" creationId="{94D9CABF-07BF-F1C7-576C-67F829B28D39}"/>
          </ac:spMkLst>
        </pc:spChg>
        <pc:spChg chg="del">
          <ac:chgData name="Siegbert Rudolph" userId="2af4d44886c067cc" providerId="LiveId" clId="{431DB199-B364-4266-BFAC-2EAC16538C2F}" dt="2022-05-28T07:08:35.774" v="7917" actId="478"/>
          <ac:spMkLst>
            <pc:docMk/>
            <pc:sldMk cId="1442399589" sldId="346"/>
            <ac:spMk id="46" creationId="{D5C17D83-B8F3-5FD8-EFEA-DFD002EE83E2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47" creationId="{57A8C0D4-3251-30C9-9575-DE7C5191272C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48" creationId="{12476527-E46A-6E05-8D18-9EE14F764E53}"/>
          </ac:spMkLst>
        </pc:spChg>
        <pc:spChg chg="del">
          <ac:chgData name="Siegbert Rudolph" userId="2af4d44886c067cc" providerId="LiveId" clId="{431DB199-B364-4266-BFAC-2EAC16538C2F}" dt="2022-05-28T07:08:57.768" v="7924" actId="478"/>
          <ac:spMkLst>
            <pc:docMk/>
            <pc:sldMk cId="1442399589" sldId="346"/>
            <ac:spMk id="49" creationId="{CB1AC34A-03BC-45BF-4613-84F6A4AB8EF3}"/>
          </ac:spMkLst>
        </pc:spChg>
        <pc:spChg chg="del">
          <ac:chgData name="Siegbert Rudolph" userId="2af4d44886c067cc" providerId="LiveId" clId="{431DB199-B364-4266-BFAC-2EAC16538C2F}" dt="2022-05-28T07:08:33.563" v="7916" actId="478"/>
          <ac:spMkLst>
            <pc:docMk/>
            <pc:sldMk cId="1442399589" sldId="346"/>
            <ac:spMk id="51" creationId="{6D454CF5-2467-0896-485C-6F37B9AF4404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52" creationId="{7330F898-D387-9283-19DD-F136CA05CBCB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53" creationId="{57AA1C91-9B88-C97A-CD16-C4A79A10C921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54" creationId="{AA03C870-952B-C0CE-1DC8-8C8F51B4AF12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55" creationId="{11975374-9669-24AD-10F3-A1678BFF7796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56" creationId="{22D28A4A-B927-CDB0-CF6B-E77D90E87A1F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57" creationId="{2987DB4B-F4EF-8FC6-276A-53C94BCE8DFB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58" creationId="{C4368014-B467-8FCA-0F90-110376AB0395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59" creationId="{1739C40F-6CAE-713B-6B3B-ED4B403FFF5B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60" creationId="{E86C8E16-ABC5-6152-B7FC-F5D94C57B37E}"/>
          </ac:spMkLst>
        </pc:spChg>
        <pc:spChg chg="del">
          <ac:chgData name="Siegbert Rudolph" userId="2af4d44886c067cc" providerId="LiveId" clId="{431DB199-B364-4266-BFAC-2EAC16538C2F}" dt="2022-05-28T07:08:54.878" v="7922" actId="478"/>
          <ac:spMkLst>
            <pc:docMk/>
            <pc:sldMk cId="1442399589" sldId="346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8T07:08:55.846" v="7923" actId="478"/>
          <ac:spMkLst>
            <pc:docMk/>
            <pc:sldMk cId="1442399589" sldId="346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8T07:08:42.739" v="7920" actId="478"/>
          <ac:spMkLst>
            <pc:docMk/>
            <pc:sldMk cId="1442399589" sldId="346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90" creationId="{622B91E3-CAC1-F86D-32D4-5620BA016C75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100" creationId="{A746E3FE-8ACD-C72E-9102-13D114DCC04E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101" creationId="{9B45A50E-30D9-CF82-0624-4B220D4E4110}"/>
          </ac:spMkLst>
        </pc:spChg>
        <pc:spChg chg="del">
          <ac:chgData name="Siegbert Rudolph" userId="2af4d44886c067cc" providerId="LiveId" clId="{431DB199-B364-4266-BFAC-2EAC16538C2F}" dt="2022-05-28T07:09:22.835" v="7926" actId="21"/>
          <ac:spMkLst>
            <pc:docMk/>
            <pc:sldMk cId="1442399589" sldId="346"/>
            <ac:spMk id="102" creationId="{3CC86A99-34C3-9C9C-B933-0EED3ACBDCEA}"/>
          </ac:spMkLst>
        </pc:spChg>
        <pc:picChg chg="del">
          <ac:chgData name="Siegbert Rudolph" userId="2af4d44886c067cc" providerId="LiveId" clId="{431DB199-B364-4266-BFAC-2EAC16538C2F}" dt="2022-05-28T07:09:22.835" v="7926" actId="21"/>
          <ac:picMkLst>
            <pc:docMk/>
            <pc:sldMk cId="1442399589" sldId="346"/>
            <ac:picMk id="12" creationId="{EF41BB8F-4905-7CE6-E573-98DAC7D86F12}"/>
          </ac:picMkLst>
        </pc:picChg>
        <pc:picChg chg="del">
          <ac:chgData name="Siegbert Rudolph" userId="2af4d44886c067cc" providerId="LiveId" clId="{431DB199-B364-4266-BFAC-2EAC16538C2F}" dt="2022-05-28T07:09:22.835" v="7926" actId="21"/>
          <ac:picMkLst>
            <pc:docMk/>
            <pc:sldMk cId="1442399589" sldId="346"/>
            <ac:picMk id="35" creationId="{C8F18257-7E9B-DDAD-5DBE-916B40431937}"/>
          </ac:picMkLst>
        </pc:picChg>
        <pc:cxnChg chg="del">
          <ac:chgData name="Siegbert Rudolph" userId="2af4d44886c067cc" providerId="LiveId" clId="{431DB199-B364-4266-BFAC-2EAC16538C2F}" dt="2022-05-28T07:09:22.835" v="7926" actId="21"/>
          <ac:cxnSpMkLst>
            <pc:docMk/>
            <pc:sldMk cId="1442399589" sldId="346"/>
            <ac:cxnSpMk id="9" creationId="{D495B616-74C1-4407-91A0-747BFB3F67E8}"/>
          </ac:cxnSpMkLst>
        </pc:cxnChg>
      </pc:sldChg>
      <pc:sldChg chg="addSp delSp modSp add del mod addAnim delAnim">
        <pc:chgData name="Siegbert Rudolph" userId="2af4d44886c067cc" providerId="LiveId" clId="{431DB199-B364-4266-BFAC-2EAC16538C2F}" dt="2022-05-28T07:13:37.278" v="7975" actId="47"/>
        <pc:sldMkLst>
          <pc:docMk/>
          <pc:sldMk cId="1980866128" sldId="346"/>
        </pc:sldMkLst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8T07:12:03.395" v="7956" actId="478"/>
          <ac:spMkLst>
            <pc:docMk/>
            <pc:sldMk cId="1980866128" sldId="346"/>
            <ac:spMk id="30" creationId="{3F3B0DF7-AE3E-2FE1-BF7A-1D8D3E67D4C8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31" creationId="{B484D63F-FC4A-B900-D6B8-0B5D864EF95E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32" creationId="{D400B304-B886-F298-0202-D1919B13EBD3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36" creationId="{9E9AC15A-D134-C2C6-E9DF-1DAAF63D341D}"/>
          </ac:spMkLst>
        </pc:spChg>
        <pc:spChg chg="del">
          <ac:chgData name="Siegbert Rudolph" userId="2af4d44886c067cc" providerId="LiveId" clId="{431DB199-B364-4266-BFAC-2EAC16538C2F}" dt="2022-05-28T07:12:17.891" v="7961" actId="478"/>
          <ac:spMkLst>
            <pc:docMk/>
            <pc:sldMk cId="1980866128" sldId="346"/>
            <ac:spMk id="37" creationId="{C6B8328B-FD59-D0C1-D90D-2DA3FC4FB56B}"/>
          </ac:spMkLst>
        </pc:spChg>
        <pc:spChg chg="del">
          <ac:chgData name="Siegbert Rudolph" userId="2af4d44886c067cc" providerId="LiveId" clId="{431DB199-B364-4266-BFAC-2EAC16538C2F}" dt="2022-05-28T07:11:57.297" v="7953" actId="478"/>
          <ac:spMkLst>
            <pc:docMk/>
            <pc:sldMk cId="1980866128" sldId="346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39" creationId="{E41A649C-3099-9670-5A27-B6EB06241AB9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40" creationId="{A51669DD-12A8-BC0D-C1FC-2E0C38ADCD8E}"/>
          </ac:spMkLst>
        </pc:spChg>
        <pc:spChg chg="del">
          <ac:chgData name="Siegbert Rudolph" userId="2af4d44886c067cc" providerId="LiveId" clId="{431DB199-B364-4266-BFAC-2EAC16538C2F}" dt="2022-05-28T07:12:20.455" v="7962" actId="478"/>
          <ac:spMkLst>
            <pc:docMk/>
            <pc:sldMk cId="1980866128" sldId="346"/>
            <ac:spMk id="41" creationId="{BD8FDDA6-3320-040B-90D5-808CC428212F}"/>
          </ac:spMkLst>
        </pc:spChg>
        <pc:spChg chg="del">
          <ac:chgData name="Siegbert Rudolph" userId="2af4d44886c067cc" providerId="LiveId" clId="{431DB199-B364-4266-BFAC-2EAC16538C2F}" dt="2022-05-28T07:11:59.204" v="7954" actId="478"/>
          <ac:spMkLst>
            <pc:docMk/>
            <pc:sldMk cId="1980866128" sldId="346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8T07:11:49.173" v="7952" actId="478"/>
          <ac:spMkLst>
            <pc:docMk/>
            <pc:sldMk cId="1980866128" sldId="346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45" creationId="{94D9CABF-07BF-F1C7-576C-67F829B28D39}"/>
          </ac:spMkLst>
        </pc:spChg>
        <pc:spChg chg="add del">
          <ac:chgData name="Siegbert Rudolph" userId="2af4d44886c067cc" providerId="LiveId" clId="{431DB199-B364-4266-BFAC-2EAC16538C2F}" dt="2022-05-28T07:12:40.098" v="7967" actId="478"/>
          <ac:spMkLst>
            <pc:docMk/>
            <pc:sldMk cId="1980866128" sldId="346"/>
            <ac:spMk id="46" creationId="{D5C17D83-B8F3-5FD8-EFEA-DFD002EE83E2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47" creationId="{57A8C0D4-3251-30C9-9575-DE7C5191272C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48" creationId="{12476527-E46A-6E05-8D18-9EE14F764E53}"/>
          </ac:spMkLst>
        </pc:spChg>
        <pc:spChg chg="del">
          <ac:chgData name="Siegbert Rudolph" userId="2af4d44886c067cc" providerId="LiveId" clId="{431DB199-B364-4266-BFAC-2EAC16538C2F}" dt="2022-05-28T07:12:13.464" v="7960" actId="478"/>
          <ac:spMkLst>
            <pc:docMk/>
            <pc:sldMk cId="1980866128" sldId="346"/>
            <ac:spMk id="49" creationId="{CB1AC34A-03BC-45BF-4613-84F6A4AB8EF3}"/>
          </ac:spMkLst>
        </pc:spChg>
        <pc:spChg chg="add del">
          <ac:chgData name="Siegbert Rudolph" userId="2af4d44886c067cc" providerId="LiveId" clId="{431DB199-B364-4266-BFAC-2EAC16538C2F}" dt="2022-05-28T07:12:40.098" v="7967" actId="478"/>
          <ac:spMkLst>
            <pc:docMk/>
            <pc:sldMk cId="1980866128" sldId="346"/>
            <ac:spMk id="51" creationId="{6D454CF5-2467-0896-485C-6F37B9AF4404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52" creationId="{7330F898-D387-9283-19DD-F136CA05CBCB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53" creationId="{57AA1C91-9B88-C97A-CD16-C4A79A10C921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54" creationId="{AA03C870-952B-C0CE-1DC8-8C8F51B4AF12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55" creationId="{11975374-9669-24AD-10F3-A1678BFF7796}"/>
          </ac:spMkLst>
        </pc:spChg>
        <pc:spChg chg="add 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56" creationId="{22D28A4A-B927-CDB0-CF6B-E77D90E87A1F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57" creationId="{2987DB4B-F4EF-8FC6-276A-53C94BCE8DFB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58" creationId="{C4368014-B467-8FCA-0F90-110376AB0395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59" creationId="{1739C40F-6CAE-713B-6B3B-ED4B403FFF5B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60" creationId="{E86C8E16-ABC5-6152-B7FC-F5D94C57B37E}"/>
          </ac:spMkLst>
        </pc:spChg>
        <pc:spChg chg="del">
          <ac:chgData name="Siegbert Rudolph" userId="2af4d44886c067cc" providerId="LiveId" clId="{431DB199-B364-4266-BFAC-2EAC16538C2F}" dt="2022-05-28T07:12:09.855" v="7958" actId="478"/>
          <ac:spMkLst>
            <pc:docMk/>
            <pc:sldMk cId="1980866128" sldId="346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8T07:12:11.464" v="7959" actId="478"/>
          <ac:spMkLst>
            <pc:docMk/>
            <pc:sldMk cId="1980866128" sldId="346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8T07:11:49.173" v="7952" actId="478"/>
          <ac:spMkLst>
            <pc:docMk/>
            <pc:sldMk cId="1980866128" sldId="346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90" creationId="{622B91E3-CAC1-F86D-32D4-5620BA016C75}"/>
          </ac:spMkLst>
        </pc:spChg>
        <pc:spChg chg="del">
          <ac:chgData name="Siegbert Rudolph" userId="2af4d44886c067cc" providerId="LiveId" clId="{431DB199-B364-4266-BFAC-2EAC16538C2F}" dt="2022-05-28T07:12:05.418" v="7957" actId="478"/>
          <ac:spMkLst>
            <pc:docMk/>
            <pc:sldMk cId="1980866128" sldId="346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100" creationId="{A746E3FE-8ACD-C72E-9102-13D114DCC04E}"/>
          </ac:spMkLst>
        </pc:spChg>
        <pc:spChg chg="del">
          <ac:chgData name="Siegbert Rudolph" userId="2af4d44886c067cc" providerId="LiveId" clId="{431DB199-B364-4266-BFAC-2EAC16538C2F}" dt="2022-05-28T07:13:00.486" v="7969" actId="21"/>
          <ac:spMkLst>
            <pc:docMk/>
            <pc:sldMk cId="1980866128" sldId="346"/>
            <ac:spMk id="101" creationId="{9B45A50E-30D9-CF82-0624-4B220D4E4110}"/>
          </ac:spMkLst>
        </pc:spChg>
        <pc:spChg chg="del">
          <ac:chgData name="Siegbert Rudolph" userId="2af4d44886c067cc" providerId="LiveId" clId="{431DB199-B364-4266-BFAC-2EAC16538C2F}" dt="2022-05-28T07:12:01.546" v="7955" actId="478"/>
          <ac:spMkLst>
            <pc:docMk/>
            <pc:sldMk cId="1980866128" sldId="346"/>
            <ac:spMk id="102" creationId="{3CC86A99-34C3-9C9C-B933-0EED3ACBDCEA}"/>
          </ac:spMkLst>
        </pc:spChg>
        <pc:picChg chg="del">
          <ac:chgData name="Siegbert Rudolph" userId="2af4d44886c067cc" providerId="LiveId" clId="{431DB199-B364-4266-BFAC-2EAC16538C2F}" dt="2022-05-28T07:13:00.486" v="7969" actId="21"/>
          <ac:picMkLst>
            <pc:docMk/>
            <pc:sldMk cId="1980866128" sldId="346"/>
            <ac:picMk id="12" creationId="{EF41BB8F-4905-7CE6-E573-98DAC7D86F12}"/>
          </ac:picMkLst>
        </pc:picChg>
        <pc:picChg chg="del">
          <ac:chgData name="Siegbert Rudolph" userId="2af4d44886c067cc" providerId="LiveId" clId="{431DB199-B364-4266-BFAC-2EAC16538C2F}" dt="2022-05-28T07:13:00.486" v="7969" actId="21"/>
          <ac:picMkLst>
            <pc:docMk/>
            <pc:sldMk cId="1980866128" sldId="346"/>
            <ac:picMk id="35" creationId="{C8F18257-7E9B-DDAD-5DBE-916B40431937}"/>
          </ac:picMkLst>
        </pc:picChg>
        <pc:cxnChg chg="del">
          <ac:chgData name="Siegbert Rudolph" userId="2af4d44886c067cc" providerId="LiveId" clId="{431DB199-B364-4266-BFAC-2EAC16538C2F}" dt="2022-05-28T07:13:00.486" v="7969" actId="21"/>
          <ac:cxnSpMkLst>
            <pc:docMk/>
            <pc:sldMk cId="1980866128" sldId="346"/>
            <ac:cxnSpMk id="9" creationId="{D495B616-74C1-4407-91A0-747BFB3F67E8}"/>
          </ac:cxnSpMkLst>
        </pc:cxnChg>
      </pc:sldChg>
      <pc:sldChg chg="delSp modSp add del mod delAnim">
        <pc:chgData name="Siegbert Rudolph" userId="2af4d44886c067cc" providerId="LiveId" clId="{431DB199-B364-4266-BFAC-2EAC16538C2F}" dt="2022-05-28T07:08:22.891" v="7914" actId="47"/>
        <pc:sldMkLst>
          <pc:docMk/>
          <pc:sldMk cId="2138290455" sldId="346"/>
        </pc:sldMkLst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30" creationId="{3F3B0DF7-AE3E-2FE1-BF7A-1D8D3E67D4C8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31" creationId="{B484D63F-FC4A-B900-D6B8-0B5D864EF95E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32" creationId="{D400B304-B886-F298-0202-D1919B13EBD3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8T07:06:43.761" v="7897" actId="478"/>
          <ac:spMkLst>
            <pc:docMk/>
            <pc:sldMk cId="2138290455" sldId="346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8T07:06:46.574" v="7898" actId="478"/>
          <ac:spMkLst>
            <pc:docMk/>
            <pc:sldMk cId="2138290455" sldId="346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8T07:06:50.272" v="7899" actId="478"/>
          <ac:spMkLst>
            <pc:docMk/>
            <pc:sldMk cId="2138290455" sldId="346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45" creationId="{94D9CABF-07BF-F1C7-576C-67F829B28D39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58" creationId="{EA0E0280-E4B3-201D-06F2-E774851EFF52}"/>
          </ac:spMkLst>
        </pc:spChg>
        <pc:spChg chg="del">
          <ac:chgData name="Siegbert Rudolph" userId="2af4d44886c067cc" providerId="LiveId" clId="{431DB199-B364-4266-BFAC-2EAC16538C2F}" dt="2022-05-28T07:07:10.360" v="7905" actId="478"/>
          <ac:spMkLst>
            <pc:docMk/>
            <pc:sldMk cId="2138290455" sldId="346"/>
            <ac:spMk id="59" creationId="{69F2758C-B7EB-FEE7-F4D0-28922EA7D940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60" creationId="{69956816-E7FA-B14F-3F0C-8FDFD3AF0BA5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61" creationId="{3132CCDA-5FB9-E512-DE53-0F158346343A}"/>
          </ac:spMkLst>
        </pc:spChg>
        <pc:spChg chg="del">
          <ac:chgData name="Siegbert Rudolph" userId="2af4d44886c067cc" providerId="LiveId" clId="{431DB199-B364-4266-BFAC-2EAC16538C2F}" dt="2022-05-28T07:07:10.360" v="7905" actId="478"/>
          <ac:spMkLst>
            <pc:docMk/>
            <pc:sldMk cId="2138290455" sldId="346"/>
            <ac:spMk id="62" creationId="{25E2781A-072C-4E4B-CCB3-E63A20A95044}"/>
          </ac:spMkLst>
        </pc:spChg>
        <pc:spChg chg="del">
          <ac:chgData name="Siegbert Rudolph" userId="2af4d44886c067cc" providerId="LiveId" clId="{431DB199-B364-4266-BFAC-2EAC16538C2F}" dt="2022-05-28T07:07:14.535" v="7906" actId="478"/>
          <ac:spMkLst>
            <pc:docMk/>
            <pc:sldMk cId="2138290455" sldId="346"/>
            <ac:spMk id="63" creationId="{DAEBF7F0-46F1-B583-7784-F3AE6668F247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64" creationId="{5F6A85F3-181B-F810-A9F2-7DB6E371035A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65" creationId="{CB4584FB-D97B-D2BA-4A77-80B5C340DCFB}"/>
          </ac:spMkLst>
        </pc:spChg>
        <pc:spChg chg="del">
          <ac:chgData name="Siegbert Rudolph" userId="2af4d44886c067cc" providerId="LiveId" clId="{431DB199-B364-4266-BFAC-2EAC16538C2F}" dt="2022-05-28T07:06:33.999" v="7894" actId="478"/>
          <ac:spMkLst>
            <pc:docMk/>
            <pc:sldMk cId="2138290455" sldId="346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8T07:06:30.827" v="7893" actId="478"/>
          <ac:spMkLst>
            <pc:docMk/>
            <pc:sldMk cId="2138290455" sldId="346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70" creationId="{2C7C45B0-62C9-D2C4-30AC-54DC4850790F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71" creationId="{0FF65959-60FA-29BB-0B2C-17C38F4854B2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72" creationId="{5B00CF73-3A2E-1978-F3B7-6CAF82C4A8E0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73" creationId="{7AA0F073-5D2D-88A4-EEE7-3D049CEBBBAC}"/>
          </ac:spMkLst>
        </pc:spChg>
        <pc:spChg chg="del">
          <ac:chgData name="Siegbert Rudolph" userId="2af4d44886c067cc" providerId="LiveId" clId="{431DB199-B364-4266-BFAC-2EAC16538C2F}" dt="2022-05-28T07:07:14.535" v="7906" actId="478"/>
          <ac:spMkLst>
            <pc:docMk/>
            <pc:sldMk cId="2138290455" sldId="346"/>
            <ac:spMk id="75" creationId="{244CA243-181C-8170-7A05-DF91D70486F3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76" creationId="{9F7267DD-FECF-AA2B-8454-4570255C2FC8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77" creationId="{C7C82CAC-C60E-7730-1F7F-BD869689FDDC}"/>
          </ac:spMkLst>
        </pc:spChg>
        <pc:spChg chg="del">
          <ac:chgData name="Siegbert Rudolph" userId="2af4d44886c067cc" providerId="LiveId" clId="{431DB199-B364-4266-BFAC-2EAC16538C2F}" dt="2022-05-28T07:06:37.108" v="7895" actId="478"/>
          <ac:spMkLst>
            <pc:docMk/>
            <pc:sldMk cId="2138290455" sldId="346"/>
            <ac:spMk id="78" creationId="{1CD39C7B-85DB-A490-3594-536689788EFA}"/>
          </ac:spMkLst>
        </pc:spChg>
        <pc:spChg chg="del">
          <ac:chgData name="Siegbert Rudolph" userId="2af4d44886c067cc" providerId="LiveId" clId="{431DB199-B364-4266-BFAC-2EAC16538C2F}" dt="2022-05-28T07:06:37.108" v="7895" actId="478"/>
          <ac:spMkLst>
            <pc:docMk/>
            <pc:sldMk cId="2138290455" sldId="346"/>
            <ac:spMk id="79" creationId="{8D746E06-4CC0-A912-339B-BA631C5914ED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81" creationId="{95CE0D7D-1932-758E-C726-3314D60A1EE5}"/>
          </ac:spMkLst>
        </pc:spChg>
        <pc:spChg chg="del">
          <ac:chgData name="Siegbert Rudolph" userId="2af4d44886c067cc" providerId="LiveId" clId="{431DB199-B364-4266-BFAC-2EAC16538C2F}" dt="2022-05-28T07:06:57.824" v="7901" actId="478"/>
          <ac:spMkLst>
            <pc:docMk/>
            <pc:sldMk cId="2138290455" sldId="346"/>
            <ac:spMk id="82" creationId="{41DB8669-AD51-C928-3500-BFC60DE9FAEE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83" creationId="{87ED4EE2-AAF3-66F2-07A1-DE453A792307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84" creationId="{984EAFD5-D871-D576-F356-26CF3D5C64CE}"/>
          </ac:spMkLst>
        </pc:spChg>
        <pc:spChg chg="del">
          <ac:chgData name="Siegbert Rudolph" userId="2af4d44886c067cc" providerId="LiveId" clId="{431DB199-B364-4266-BFAC-2EAC16538C2F}" dt="2022-05-28T07:06:57.824" v="7901" actId="478"/>
          <ac:spMkLst>
            <pc:docMk/>
            <pc:sldMk cId="2138290455" sldId="346"/>
            <ac:spMk id="85" creationId="{012C9817-E8E6-81A6-E621-F4B9FC46ACA2}"/>
          </ac:spMkLst>
        </pc:spChg>
        <pc:spChg chg="del">
          <ac:chgData name="Siegbert Rudolph" userId="2af4d44886c067cc" providerId="LiveId" clId="{431DB199-B364-4266-BFAC-2EAC16538C2F}" dt="2022-05-28T07:06:50.272" v="7899" actId="478"/>
          <ac:spMkLst>
            <pc:docMk/>
            <pc:sldMk cId="2138290455" sldId="346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8T07:06:54.839" v="7900" actId="478"/>
          <ac:spMkLst>
            <pc:docMk/>
            <pc:sldMk cId="2138290455" sldId="346"/>
            <ac:spMk id="87" creationId="{1A180EEA-D962-C951-23DF-057C95D0D574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88" creationId="{69E00B74-350B-061C-6B0A-14CBAAD493EE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89" creationId="{31459A1D-CFA9-6B34-5626-B47FAA9721DA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0" creationId="{622B91E3-CAC1-F86D-32D4-5620BA016C75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2" creationId="{CEF98DEE-9E69-1872-692B-6E778ADC6644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3" creationId="{0CB06B91-2A25-0013-A3C4-E9FB117F8AE5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5" creationId="{24BAF7DE-1827-81DC-8AE1-201666A936BD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6" creationId="{BDB5257E-FE42-C2AB-3657-5B70F43F2039}"/>
          </ac:spMkLst>
        </pc:spChg>
        <pc:spChg chg="del">
          <ac:chgData name="Siegbert Rudolph" userId="2af4d44886c067cc" providerId="LiveId" clId="{431DB199-B364-4266-BFAC-2EAC16538C2F}" dt="2022-05-28T07:06:54.839" v="7900" actId="478"/>
          <ac:spMkLst>
            <pc:docMk/>
            <pc:sldMk cId="2138290455" sldId="346"/>
            <ac:spMk id="97" creationId="{CA239804-CCCE-99E7-D425-40F7132576E1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8" creationId="{218F9CB5-4DA3-4553-579B-BE099FE3C5BC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99" creationId="{DCF8975A-F092-89C9-36AD-1A14A3293F71}"/>
          </ac:spMkLst>
        </pc:spChg>
        <pc:spChg chg="del">
          <ac:chgData name="Siegbert Rudolph" userId="2af4d44886c067cc" providerId="LiveId" clId="{431DB199-B364-4266-BFAC-2EAC16538C2F}" dt="2022-05-28T07:06:26.905" v="7892" actId="478"/>
          <ac:spMkLst>
            <pc:docMk/>
            <pc:sldMk cId="2138290455" sldId="346"/>
            <ac:spMk id="120" creationId="{72EC4F99-25AD-CEF8-FC69-A928A3DA4D0E}"/>
          </ac:spMkLst>
        </pc:spChg>
        <pc:spChg chg="del">
          <ac:chgData name="Siegbert Rudolph" userId="2af4d44886c067cc" providerId="LiveId" clId="{431DB199-B364-4266-BFAC-2EAC16538C2F}" dt="2022-05-28T07:06:26.905" v="7892" actId="478"/>
          <ac:spMkLst>
            <pc:docMk/>
            <pc:sldMk cId="2138290455" sldId="346"/>
            <ac:spMk id="121" creationId="{0F987547-0D61-F4B5-F7F3-EFF4BDB9DD3D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23" creationId="{941B6FD0-60BC-3E31-1362-B45B7B44E943}"/>
          </ac:spMkLst>
        </pc:spChg>
        <pc:spChg chg="del">
          <ac:chgData name="Siegbert Rudolph" userId="2af4d44886c067cc" providerId="LiveId" clId="{431DB199-B364-4266-BFAC-2EAC16538C2F}" dt="2022-05-28T07:07:03.606" v="7903" actId="478"/>
          <ac:spMkLst>
            <pc:docMk/>
            <pc:sldMk cId="2138290455" sldId="346"/>
            <ac:spMk id="124" creationId="{C934098C-2839-1598-E3F2-22804FF7179C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25" creationId="{9CFA8881-89EB-B64D-9C68-08A4E2004CD2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26" creationId="{E3A66FA0-C412-D668-F3B9-403436DB60C1}"/>
          </ac:spMkLst>
        </pc:spChg>
        <pc:spChg chg="del">
          <ac:chgData name="Siegbert Rudolph" userId="2af4d44886c067cc" providerId="LiveId" clId="{431DB199-B364-4266-BFAC-2EAC16538C2F}" dt="2022-05-28T07:07:01.325" v="7902" actId="478"/>
          <ac:spMkLst>
            <pc:docMk/>
            <pc:sldMk cId="2138290455" sldId="346"/>
            <ac:spMk id="127" creationId="{6803B514-ED4F-952D-82F2-D55DFC3CD095}"/>
          </ac:spMkLst>
        </pc:spChg>
        <pc:spChg chg="del">
          <ac:chgData name="Siegbert Rudolph" userId="2af4d44886c067cc" providerId="LiveId" clId="{431DB199-B364-4266-BFAC-2EAC16538C2F}" dt="2022-05-28T07:07:06.407" v="7904" actId="478"/>
          <ac:spMkLst>
            <pc:docMk/>
            <pc:sldMk cId="2138290455" sldId="346"/>
            <ac:spMk id="128" creationId="{BF056A1C-9B0E-ED1F-619C-077BC2A771E3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29" creationId="{F9D222DC-5F66-4AE6-F78D-99DBE38C610B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30" creationId="{2BAF1B18-5674-DC80-B398-6CA3A382A921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31" creationId="{05DAAFCF-F2B4-1074-1BD4-10BEFF9E1EA5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32" creationId="{49A09B55-FEEA-9EFC-727C-F807CE1CBDE8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33" creationId="{E17E3BF9-CCDF-1BA1-D95D-1E3F22BD479F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34" creationId="{DEF71E40-3928-D018-919B-A4620F6945BA}"/>
          </ac:spMkLst>
        </pc:spChg>
        <pc:spChg chg="del">
          <ac:chgData name="Siegbert Rudolph" userId="2af4d44886c067cc" providerId="LiveId" clId="{431DB199-B364-4266-BFAC-2EAC16538C2F}" dt="2022-05-28T07:07:06.407" v="7904" actId="478"/>
          <ac:spMkLst>
            <pc:docMk/>
            <pc:sldMk cId="2138290455" sldId="346"/>
            <ac:spMk id="135" creationId="{CF79E218-CFE5-6E26-8AB6-DE3CF138777D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36" creationId="{7927EE14-C405-7E8D-0E3F-DB25061BCCA9}"/>
          </ac:spMkLst>
        </pc:spChg>
        <pc:spChg chg="del">
          <ac:chgData name="Siegbert Rudolph" userId="2af4d44886c067cc" providerId="LiveId" clId="{431DB199-B364-4266-BFAC-2EAC16538C2F}" dt="2022-05-28T07:07:32.714" v="7908" actId="21"/>
          <ac:spMkLst>
            <pc:docMk/>
            <pc:sldMk cId="2138290455" sldId="346"/>
            <ac:spMk id="137" creationId="{87B62CFA-6933-D14B-4FDF-4F46D740978C}"/>
          </ac:spMkLst>
        </pc:spChg>
        <pc:spChg chg="del">
          <ac:chgData name="Siegbert Rudolph" userId="2af4d44886c067cc" providerId="LiveId" clId="{431DB199-B364-4266-BFAC-2EAC16538C2F}" dt="2022-05-28T07:06:39.548" v="7896" actId="478"/>
          <ac:spMkLst>
            <pc:docMk/>
            <pc:sldMk cId="2138290455" sldId="346"/>
            <ac:spMk id="140" creationId="{B49C590E-640E-0D4C-2FD8-95E9E0C69FAA}"/>
          </ac:spMkLst>
        </pc:spChg>
        <pc:picChg chg="del">
          <ac:chgData name="Siegbert Rudolph" userId="2af4d44886c067cc" providerId="LiveId" clId="{431DB199-B364-4266-BFAC-2EAC16538C2F}" dt="2022-05-28T07:07:32.714" v="7908" actId="21"/>
          <ac:picMkLst>
            <pc:docMk/>
            <pc:sldMk cId="2138290455" sldId="346"/>
            <ac:picMk id="29" creationId="{E108BCEC-8219-1906-80BC-F0BA49A1A0E8}"/>
          </ac:picMkLst>
        </pc:picChg>
        <pc:picChg chg="del">
          <ac:chgData name="Siegbert Rudolph" userId="2af4d44886c067cc" providerId="LiveId" clId="{431DB199-B364-4266-BFAC-2EAC16538C2F}" dt="2022-05-28T07:07:32.714" v="7908" actId="21"/>
          <ac:picMkLst>
            <pc:docMk/>
            <pc:sldMk cId="2138290455" sldId="346"/>
            <ac:picMk id="57" creationId="{F1066D8C-F502-C335-4ED8-0F8676153D36}"/>
          </ac:picMkLst>
        </pc:picChg>
        <pc:picChg chg="del">
          <ac:chgData name="Siegbert Rudolph" userId="2af4d44886c067cc" providerId="LiveId" clId="{431DB199-B364-4266-BFAC-2EAC16538C2F}" dt="2022-05-28T07:07:32.714" v="7908" actId="21"/>
          <ac:picMkLst>
            <pc:docMk/>
            <pc:sldMk cId="2138290455" sldId="346"/>
            <ac:picMk id="80" creationId="{CD860F0E-3387-C024-92DE-51AC2712DA8F}"/>
          </ac:picMkLst>
        </pc:picChg>
        <pc:picChg chg="del">
          <ac:chgData name="Siegbert Rudolph" userId="2af4d44886c067cc" providerId="LiveId" clId="{431DB199-B364-4266-BFAC-2EAC16538C2F}" dt="2022-05-28T07:07:32.714" v="7908" actId="21"/>
          <ac:picMkLst>
            <pc:docMk/>
            <pc:sldMk cId="2138290455" sldId="346"/>
            <ac:picMk id="122" creationId="{46062965-E07E-4B5A-F0CB-ECF4018E4910}"/>
          </ac:picMkLst>
        </pc:picChg>
        <pc:cxnChg chg="del">
          <ac:chgData name="Siegbert Rudolph" userId="2af4d44886c067cc" providerId="LiveId" clId="{431DB199-B364-4266-BFAC-2EAC16538C2F}" dt="2022-05-28T07:07:32.714" v="7908" actId="21"/>
          <ac:cxnSpMkLst>
            <pc:docMk/>
            <pc:sldMk cId="2138290455" sldId="346"/>
            <ac:cxnSpMk id="9" creationId="{D495B616-74C1-4407-91A0-747BFB3F67E8}"/>
          </ac:cxnSpMkLst>
        </pc:cxnChg>
      </pc:sldChg>
      <pc:sldChg chg="delSp modSp add del mod delAnim">
        <pc:chgData name="Siegbert Rudolph" userId="2af4d44886c067cc" providerId="LiveId" clId="{431DB199-B364-4266-BFAC-2EAC16538C2F}" dt="2022-05-28T07:11:36.593" v="7950" actId="47"/>
        <pc:sldMkLst>
          <pc:docMk/>
          <pc:sldMk cId="3129082757" sldId="346"/>
        </pc:sldMkLst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30" creationId="{3F3B0DF7-AE3E-2FE1-BF7A-1D8D3E67D4C8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31" creationId="{B484D63F-FC4A-B900-D6B8-0B5D864EF95E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32" creationId="{D400B304-B886-F298-0202-D1919B13EBD3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36" creationId="{9E9AC15A-D134-C2C6-E9DF-1DAAF63D341D}"/>
          </ac:spMkLst>
        </pc:spChg>
        <pc:spChg chg="del">
          <ac:chgData name="Siegbert Rudolph" userId="2af4d44886c067cc" providerId="LiveId" clId="{431DB199-B364-4266-BFAC-2EAC16538C2F}" dt="2022-05-28T07:10:35.377" v="7937" actId="478"/>
          <ac:spMkLst>
            <pc:docMk/>
            <pc:sldMk cId="3129082757" sldId="346"/>
            <ac:spMk id="37" creationId="{C6B8328B-FD59-D0C1-D90D-2DA3FC4FB56B}"/>
          </ac:spMkLst>
        </pc:spChg>
        <pc:spChg chg="del">
          <ac:chgData name="Siegbert Rudolph" userId="2af4d44886c067cc" providerId="LiveId" clId="{431DB199-B364-4266-BFAC-2EAC16538C2F}" dt="2022-05-28T07:10:25.779" v="7934" actId="478"/>
          <ac:spMkLst>
            <pc:docMk/>
            <pc:sldMk cId="3129082757" sldId="346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39" creationId="{E41A649C-3099-9670-5A27-B6EB06241AB9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40" creationId="{A51669DD-12A8-BC0D-C1FC-2E0C38ADCD8E}"/>
          </ac:spMkLst>
        </pc:spChg>
        <pc:spChg chg="del">
          <ac:chgData name="Siegbert Rudolph" userId="2af4d44886c067cc" providerId="LiveId" clId="{431DB199-B364-4266-BFAC-2EAC16538C2F}" dt="2022-05-28T07:10:35.377" v="7937" actId="478"/>
          <ac:spMkLst>
            <pc:docMk/>
            <pc:sldMk cId="3129082757" sldId="346"/>
            <ac:spMk id="41" creationId="{BD8FDDA6-3320-040B-90D5-808CC428212F}"/>
          </ac:spMkLst>
        </pc:spChg>
        <pc:spChg chg="del">
          <ac:chgData name="Siegbert Rudolph" userId="2af4d44886c067cc" providerId="LiveId" clId="{431DB199-B364-4266-BFAC-2EAC16538C2F}" dt="2022-05-28T07:10:25.779" v="7934" actId="478"/>
          <ac:spMkLst>
            <pc:docMk/>
            <pc:sldMk cId="3129082757" sldId="346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8T07:10:28.784" v="7935" actId="478"/>
          <ac:spMkLst>
            <pc:docMk/>
            <pc:sldMk cId="3129082757" sldId="346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45" creationId="{94D9CABF-07BF-F1C7-576C-67F829B28D39}"/>
          </ac:spMkLst>
        </pc:spChg>
        <pc:spChg chg="del">
          <ac:chgData name="Siegbert Rudolph" userId="2af4d44886c067cc" providerId="LiveId" clId="{431DB199-B364-4266-BFAC-2EAC16538C2F}" dt="2022-05-28T07:10:40.052" v="7939" actId="478"/>
          <ac:spMkLst>
            <pc:docMk/>
            <pc:sldMk cId="3129082757" sldId="346"/>
            <ac:spMk id="46" creationId="{D5C17D83-B8F3-5FD8-EFEA-DFD002EE83E2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47" creationId="{57A8C0D4-3251-30C9-9575-DE7C5191272C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48" creationId="{12476527-E46A-6E05-8D18-9EE14F764E53}"/>
          </ac:spMkLst>
        </pc:spChg>
        <pc:spChg chg="del">
          <ac:chgData name="Siegbert Rudolph" userId="2af4d44886c067cc" providerId="LiveId" clId="{431DB199-B364-4266-BFAC-2EAC16538C2F}" dt="2022-05-28T07:10:41.739" v="7940" actId="478"/>
          <ac:spMkLst>
            <pc:docMk/>
            <pc:sldMk cId="3129082757" sldId="346"/>
            <ac:spMk id="49" creationId="{CB1AC34A-03BC-45BF-4613-84F6A4AB8EF3}"/>
          </ac:spMkLst>
        </pc:spChg>
        <pc:spChg chg="del">
          <ac:chgData name="Siegbert Rudolph" userId="2af4d44886c067cc" providerId="LiveId" clId="{431DB199-B364-4266-BFAC-2EAC16538C2F}" dt="2022-05-28T07:10:38.239" v="7938" actId="478"/>
          <ac:spMkLst>
            <pc:docMk/>
            <pc:sldMk cId="3129082757" sldId="346"/>
            <ac:spMk id="51" creationId="{6D454CF5-2467-0896-485C-6F37B9AF4404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52" creationId="{7330F898-D387-9283-19DD-F136CA05CBCB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53" creationId="{57AA1C91-9B88-C97A-CD16-C4A79A10C921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54" creationId="{AA03C870-952B-C0CE-1DC8-8C8F51B4AF12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55" creationId="{11975374-9669-24AD-10F3-A1678BFF7796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56" creationId="{22D28A4A-B927-CDB0-CF6B-E77D90E87A1F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57" creationId="{2987DB4B-F4EF-8FC6-276A-53C94BCE8DFB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58" creationId="{C4368014-B467-8FCA-0F90-110376AB0395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59" creationId="{1739C40F-6CAE-713B-6B3B-ED4B403FFF5B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60" creationId="{E86C8E16-ABC5-6152-B7FC-F5D94C57B37E}"/>
          </ac:spMkLst>
        </pc:spChg>
        <pc:spChg chg="del">
          <ac:chgData name="Siegbert Rudolph" userId="2af4d44886c067cc" providerId="LiveId" clId="{431DB199-B364-4266-BFAC-2EAC16538C2F}" dt="2022-05-28T07:10:44.792" v="7942" actId="478"/>
          <ac:spMkLst>
            <pc:docMk/>
            <pc:sldMk cId="3129082757" sldId="346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8T07:10:43.542" v="7941" actId="478"/>
          <ac:spMkLst>
            <pc:docMk/>
            <pc:sldMk cId="3129082757" sldId="346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8T07:10:30.213" v="7936" actId="478"/>
          <ac:spMkLst>
            <pc:docMk/>
            <pc:sldMk cId="3129082757" sldId="346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90" creationId="{622B91E3-CAC1-F86D-32D4-5620BA016C75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100" creationId="{A746E3FE-8ACD-C72E-9102-13D114DCC04E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101" creationId="{9B45A50E-30D9-CF82-0624-4B220D4E4110}"/>
          </ac:spMkLst>
        </pc:spChg>
        <pc:spChg chg="del">
          <ac:chgData name="Siegbert Rudolph" userId="2af4d44886c067cc" providerId="LiveId" clId="{431DB199-B364-4266-BFAC-2EAC16538C2F}" dt="2022-05-28T07:10:57.251" v="7944" actId="21"/>
          <ac:spMkLst>
            <pc:docMk/>
            <pc:sldMk cId="3129082757" sldId="346"/>
            <ac:spMk id="102" creationId="{3CC86A99-34C3-9C9C-B933-0EED3ACBDCEA}"/>
          </ac:spMkLst>
        </pc:spChg>
        <pc:picChg chg="del">
          <ac:chgData name="Siegbert Rudolph" userId="2af4d44886c067cc" providerId="LiveId" clId="{431DB199-B364-4266-BFAC-2EAC16538C2F}" dt="2022-05-28T07:10:57.251" v="7944" actId="21"/>
          <ac:picMkLst>
            <pc:docMk/>
            <pc:sldMk cId="3129082757" sldId="346"/>
            <ac:picMk id="12" creationId="{EF41BB8F-4905-7CE6-E573-98DAC7D86F12}"/>
          </ac:picMkLst>
        </pc:picChg>
        <pc:picChg chg="del">
          <ac:chgData name="Siegbert Rudolph" userId="2af4d44886c067cc" providerId="LiveId" clId="{431DB199-B364-4266-BFAC-2EAC16538C2F}" dt="2022-05-28T07:10:57.251" v="7944" actId="21"/>
          <ac:picMkLst>
            <pc:docMk/>
            <pc:sldMk cId="3129082757" sldId="346"/>
            <ac:picMk id="35" creationId="{C8F18257-7E9B-DDAD-5DBE-916B40431937}"/>
          </ac:picMkLst>
        </pc:picChg>
        <pc:cxnChg chg="del">
          <ac:chgData name="Siegbert Rudolph" userId="2af4d44886c067cc" providerId="LiveId" clId="{431DB199-B364-4266-BFAC-2EAC16538C2F}" dt="2022-05-28T07:10:57.251" v="7944" actId="21"/>
          <ac:cxnSpMkLst>
            <pc:docMk/>
            <pc:sldMk cId="3129082757" sldId="346"/>
            <ac:cxnSpMk id="9" creationId="{D495B616-74C1-4407-91A0-747BFB3F67E8}"/>
          </ac:cxnSpMkLst>
        </pc:cxnChg>
      </pc:sldChg>
      <pc:sldChg chg="delSp modSp add del mod delAnim">
        <pc:chgData name="Siegbert Rudolph" userId="2af4d44886c067cc" providerId="LiveId" clId="{431DB199-B364-4266-BFAC-2EAC16538C2F}" dt="2022-05-28T07:19:35.819" v="8015" actId="47"/>
        <pc:sldMkLst>
          <pc:docMk/>
          <pc:sldMk cId="4151594225" sldId="346"/>
        </pc:sldMkLst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8" creationId="{6034501F-419B-43A5-91F4-4D8EBAC0635A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0" creationId="{783B66AF-5820-4A5E-888B-9A69D00FCC18}"/>
          </ac:spMkLst>
        </pc:spChg>
        <pc:spChg chg="del mod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8" creationId="{107BB07F-D2CF-456F-8CD8-08DB458E3BDB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22" creationId="{7BF0F120-6E9E-4692-AA6B-9B7FEF182ABF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27" creationId="{AF13B714-9719-4277-8040-C782701FB0B9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33" creationId="{7D7B71E2-ED61-45C8-A371-B9B703A2A2A0}"/>
          </ac:spMkLst>
        </pc:spChg>
        <pc:spChg chg="del">
          <ac:chgData name="Siegbert Rudolph" userId="2af4d44886c067cc" providerId="LiveId" clId="{431DB199-B364-4266-BFAC-2EAC16538C2F}" dt="2022-05-28T07:18:16.689" v="8002" actId="478"/>
          <ac:spMkLst>
            <pc:docMk/>
            <pc:sldMk cId="4151594225" sldId="346"/>
            <ac:spMk id="38" creationId="{8DE9755D-E40A-4994-A75D-454FB276AD6A}"/>
          </ac:spMkLst>
        </pc:spChg>
        <pc:spChg chg="del">
          <ac:chgData name="Siegbert Rudolph" userId="2af4d44886c067cc" providerId="LiveId" clId="{431DB199-B364-4266-BFAC-2EAC16538C2F}" dt="2022-05-28T07:18:16.689" v="8002" actId="478"/>
          <ac:spMkLst>
            <pc:docMk/>
            <pc:sldMk cId="4151594225" sldId="346"/>
            <ac:spMk id="42" creationId="{F28BEA1F-2A5D-EDE3-708E-EFCA500FB7C0}"/>
          </ac:spMkLst>
        </pc:spChg>
        <pc:spChg chg="del">
          <ac:chgData name="Siegbert Rudolph" userId="2af4d44886c067cc" providerId="LiveId" clId="{431DB199-B364-4266-BFAC-2EAC16538C2F}" dt="2022-05-28T07:18:19.782" v="8003" actId="478"/>
          <ac:spMkLst>
            <pc:docMk/>
            <pc:sldMk cId="4151594225" sldId="346"/>
            <ac:spMk id="43" creationId="{4D84CDB0-53B4-825B-2EB3-F94C4F60555D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44" creationId="{5C6C7F8A-DD0C-251F-4C2A-26C57436864E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45" creationId="{94D9CABF-07BF-F1C7-576C-67F829B28D39}"/>
          </ac:spMkLst>
        </pc:spChg>
        <pc:spChg chg="del">
          <ac:chgData name="Siegbert Rudolph" userId="2af4d44886c067cc" providerId="LiveId" clId="{431DB199-B364-4266-BFAC-2EAC16538C2F}" dt="2022-05-28T07:17:40.271" v="7991" actId="478"/>
          <ac:spMkLst>
            <pc:docMk/>
            <pc:sldMk cId="4151594225" sldId="346"/>
            <ac:spMk id="66" creationId="{423E07A5-F568-19C3-02FF-1BA14387AECF}"/>
          </ac:spMkLst>
        </pc:spChg>
        <pc:spChg chg="del">
          <ac:chgData name="Siegbert Rudolph" userId="2af4d44886c067cc" providerId="LiveId" clId="{431DB199-B364-4266-BFAC-2EAC16538C2F}" dt="2022-05-28T07:17:38.755" v="7990" actId="478"/>
          <ac:spMkLst>
            <pc:docMk/>
            <pc:sldMk cId="4151594225" sldId="346"/>
            <ac:spMk id="67" creationId="{43714485-6B6D-F63B-1A78-39C237657005}"/>
          </ac:spMkLst>
        </pc:spChg>
        <pc:spChg chg="del">
          <ac:chgData name="Siegbert Rudolph" userId="2af4d44886c067cc" providerId="LiveId" clId="{431DB199-B364-4266-BFAC-2EAC16538C2F}" dt="2022-05-28T07:18:22.518" v="8004" actId="478"/>
          <ac:spMkLst>
            <pc:docMk/>
            <pc:sldMk cId="4151594225" sldId="346"/>
            <ac:spMk id="86" creationId="{7565F7C2-9553-A3AB-E8F3-95F4DB2AA71D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90" creationId="{622B91E3-CAC1-F86D-32D4-5620BA016C75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91" creationId="{3564B485-14F8-61DD-978C-DBB6DD0691BA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94" creationId="{3BDD55DD-58DB-501F-62BC-D6332ABDE089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10" creationId="{DE6F465B-143C-500A-A49E-411CF85FDEDC}"/>
          </ac:spMkLst>
        </pc:spChg>
        <pc:spChg chg="del">
          <ac:chgData name="Siegbert Rudolph" userId="2af4d44886c067cc" providerId="LiveId" clId="{431DB199-B364-4266-BFAC-2EAC16538C2F}" dt="2022-05-28T07:18:10.201" v="8001" actId="478"/>
          <ac:spMkLst>
            <pc:docMk/>
            <pc:sldMk cId="4151594225" sldId="346"/>
            <ac:spMk id="111" creationId="{0526B9AF-37DC-E4E9-0179-D8DC37F43482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13" creationId="{2D7B3D00-19E5-5512-A567-E0E8066B4803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14" creationId="{3E0517AF-AB64-9E4F-98D1-2EBA13381D2F}"/>
          </ac:spMkLst>
        </pc:spChg>
        <pc:spChg chg="del">
          <ac:chgData name="Siegbert Rudolph" userId="2af4d44886c067cc" providerId="LiveId" clId="{431DB199-B364-4266-BFAC-2EAC16538C2F}" dt="2022-05-28T07:18:10.201" v="8001" actId="478"/>
          <ac:spMkLst>
            <pc:docMk/>
            <pc:sldMk cId="4151594225" sldId="346"/>
            <ac:spMk id="115" creationId="{7FDDC21E-66C6-4D1A-4B90-0CC2F98CAA65}"/>
          </ac:spMkLst>
        </pc:spChg>
        <pc:spChg chg="del">
          <ac:chgData name="Siegbert Rudolph" userId="2af4d44886c067cc" providerId="LiveId" clId="{431DB199-B364-4266-BFAC-2EAC16538C2F}" dt="2022-05-28T07:18:05.053" v="8000" actId="478"/>
          <ac:spMkLst>
            <pc:docMk/>
            <pc:sldMk cId="4151594225" sldId="346"/>
            <ac:spMk id="116" creationId="{523C868A-78C3-717D-AD56-ED9341A81BE7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17" creationId="{424E66E9-080C-84C2-E8F3-E358CA7DB343}"/>
          </ac:spMkLst>
        </pc:spChg>
        <pc:spChg chg="del">
          <ac:chgData name="Siegbert Rudolph" userId="2af4d44886c067cc" providerId="LiveId" clId="{431DB199-B364-4266-BFAC-2EAC16538C2F}" dt="2022-05-28T07:18:05.053" v="8000" actId="478"/>
          <ac:spMkLst>
            <pc:docMk/>
            <pc:sldMk cId="4151594225" sldId="346"/>
            <ac:spMk id="118" creationId="{AE65CB37-4E6D-3C84-74B4-C44C41BF74A1}"/>
          </ac:spMkLst>
        </pc:spChg>
        <pc:spChg chg="del">
          <ac:chgData name="Siegbert Rudolph" userId="2af4d44886c067cc" providerId="LiveId" clId="{431DB199-B364-4266-BFAC-2EAC16538C2F}" dt="2022-05-28T07:18:00.669" v="7998" actId="478"/>
          <ac:spMkLst>
            <pc:docMk/>
            <pc:sldMk cId="4151594225" sldId="346"/>
            <ac:spMk id="121" creationId="{6B2C3A30-0BE5-52AA-DEAA-3743F443C244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22" creationId="{366DC098-7F9D-76E6-A33A-E5B596DA5D46}"/>
          </ac:spMkLst>
        </pc:spChg>
        <pc:spChg chg="del">
          <ac:chgData name="Siegbert Rudolph" userId="2af4d44886c067cc" providerId="LiveId" clId="{431DB199-B364-4266-BFAC-2EAC16538C2F}" dt="2022-05-28T07:18:02.470" v="7999" actId="478"/>
          <ac:spMkLst>
            <pc:docMk/>
            <pc:sldMk cId="4151594225" sldId="346"/>
            <ac:spMk id="123" creationId="{15CF725B-E9E6-4EFD-C7E2-0D8493B491FF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24" creationId="{0A8E1339-70C2-43CF-22BE-BF2BFB2E6668}"/>
          </ac:spMkLst>
        </pc:spChg>
        <pc:spChg chg="del">
          <ac:chgData name="Siegbert Rudolph" userId="2af4d44886c067cc" providerId="LiveId" clId="{431DB199-B364-4266-BFAC-2EAC16538C2F}" dt="2022-05-28T07:17:44.844" v="7993" actId="478"/>
          <ac:spMkLst>
            <pc:docMk/>
            <pc:sldMk cId="4151594225" sldId="346"/>
            <ac:spMk id="125" creationId="{9B7384C7-9196-C8FD-F835-FC75B6ABA1F5}"/>
          </ac:spMkLst>
        </pc:spChg>
        <pc:spChg chg="del">
          <ac:chgData name="Siegbert Rudolph" userId="2af4d44886c067cc" providerId="LiveId" clId="{431DB199-B364-4266-BFAC-2EAC16538C2F}" dt="2022-05-28T07:17:43.579" v="7992" actId="478"/>
          <ac:spMkLst>
            <pc:docMk/>
            <pc:sldMk cId="4151594225" sldId="346"/>
            <ac:spMk id="126" creationId="{2CC6BBFF-4811-B3F4-5001-F5C02A1B1C29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32" creationId="{7F98509C-54CA-7E7C-46D3-E4CB74E37847}"/>
          </ac:spMkLst>
        </pc:spChg>
        <pc:spChg chg="del">
          <ac:chgData name="Siegbert Rudolph" userId="2af4d44886c067cc" providerId="LiveId" clId="{431DB199-B364-4266-BFAC-2EAC16538C2F}" dt="2022-05-28T07:18:25.662" v="8005" actId="478"/>
          <ac:spMkLst>
            <pc:docMk/>
            <pc:sldMk cId="4151594225" sldId="346"/>
            <ac:spMk id="133" creationId="{5920A6E3-45B2-A098-F3F6-685F6F407C72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34" creationId="{93B5CF91-C455-725E-36C1-31B31B75DA50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35" creationId="{C79F6728-48FA-B662-59FA-448C9640074C}"/>
          </ac:spMkLst>
        </pc:spChg>
        <pc:spChg chg="del">
          <ac:chgData name="Siegbert Rudolph" userId="2af4d44886c067cc" providerId="LiveId" clId="{431DB199-B364-4266-BFAC-2EAC16538C2F}" dt="2022-05-28T07:18:25.662" v="8005" actId="478"/>
          <ac:spMkLst>
            <pc:docMk/>
            <pc:sldMk cId="4151594225" sldId="346"/>
            <ac:spMk id="136" creationId="{A70B9CF7-C8CA-43D2-3B3C-CEFDB541C28E}"/>
          </ac:spMkLst>
        </pc:spChg>
        <pc:spChg chg="del">
          <ac:chgData name="Siegbert Rudolph" userId="2af4d44886c067cc" providerId="LiveId" clId="{431DB199-B364-4266-BFAC-2EAC16538C2F}" dt="2022-05-28T07:18:29.960" v="8006" actId="478"/>
          <ac:spMkLst>
            <pc:docMk/>
            <pc:sldMk cId="4151594225" sldId="346"/>
            <ac:spMk id="137" creationId="{9F1E9E75-A9DB-8BCC-D6B3-937E773EF7A7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38" creationId="{544E6DA8-6830-53E9-5FAF-F794155BD503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39" creationId="{40838508-27CC-8B41-DEA7-EAA695A7CB3B}"/>
          </ac:spMkLst>
        </pc:spChg>
        <pc:spChg chg="del">
          <ac:chgData name="Siegbert Rudolph" userId="2af4d44886c067cc" providerId="LiveId" clId="{431DB199-B364-4266-BFAC-2EAC16538C2F}" dt="2022-05-28T07:18:29.960" v="8006" actId="478"/>
          <ac:spMkLst>
            <pc:docMk/>
            <pc:sldMk cId="4151594225" sldId="346"/>
            <ac:spMk id="140" creationId="{0EA1F77B-8D4C-54C2-6E26-2138F17C7AD7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41" creationId="{31471767-745C-4F49-2B25-5304ABF2F808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42" creationId="{1B9E2CCB-97EE-127E-F9EA-8F7086312FF8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46" creationId="{74836D64-5290-A51F-40AE-FF2B5D4DBB1A}"/>
          </ac:spMkLst>
        </pc:spChg>
        <pc:spChg chg="del">
          <ac:chgData name="Siegbert Rudolph" userId="2af4d44886c067cc" providerId="LiveId" clId="{431DB199-B364-4266-BFAC-2EAC16538C2F}" dt="2022-05-28T07:17:33.670" v="7989" actId="478"/>
          <ac:spMkLst>
            <pc:docMk/>
            <pc:sldMk cId="4151594225" sldId="346"/>
            <ac:spMk id="147" creationId="{8EFC25CF-71FA-9C2D-C134-12FF06EE85B6}"/>
          </ac:spMkLst>
        </pc:spChg>
        <pc:spChg chg="del">
          <ac:chgData name="Siegbert Rudolph" userId="2af4d44886c067cc" providerId="LiveId" clId="{431DB199-B364-4266-BFAC-2EAC16538C2F}" dt="2022-05-28T07:17:33.670" v="7989" actId="478"/>
          <ac:spMkLst>
            <pc:docMk/>
            <pc:sldMk cId="4151594225" sldId="346"/>
            <ac:spMk id="148" creationId="{4A17AB36-C7CA-7AB8-AFE7-7B00A05C9A4F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50" creationId="{6939AD18-B0C3-E37C-9130-52FED489FB96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52" creationId="{63786758-7B44-0CFA-AE8C-BBF9291532A7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53" creationId="{1F0D80DD-8C5B-78E8-A69D-7D00D69614FD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56" creationId="{90A3F759-757B-D235-66E3-3566CB19B2D3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57" creationId="{4EE7EE77-F278-3A3F-69DF-E47A16D1C345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59" creationId="{7655314B-CA78-A414-C5BB-DC4244005868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60" creationId="{1531DEE8-9A92-F450-CC8B-B70F5094E1DA}"/>
          </ac:spMkLst>
        </pc:spChg>
        <pc:spChg chg="del">
          <ac:chgData name="Siegbert Rudolph" userId="2af4d44886c067cc" providerId="LiveId" clId="{431DB199-B364-4266-BFAC-2EAC16538C2F}" dt="2022-05-28T07:18:45.655" v="8008" actId="21"/>
          <ac:spMkLst>
            <pc:docMk/>
            <pc:sldMk cId="4151594225" sldId="346"/>
            <ac:spMk id="164" creationId="{C4AE1CD5-7BF1-C33A-09B7-D7057D8ADB58}"/>
          </ac:spMkLst>
        </pc:spChg>
        <pc:spChg chg="del">
          <ac:chgData name="Siegbert Rudolph" userId="2af4d44886c067cc" providerId="LiveId" clId="{431DB199-B364-4266-BFAC-2EAC16538C2F}" dt="2022-05-28T07:17:55.569" v="7997" actId="478"/>
          <ac:spMkLst>
            <pc:docMk/>
            <pc:sldMk cId="4151594225" sldId="346"/>
            <ac:spMk id="165" creationId="{0E82B5CA-9FC5-48BD-5D1E-8DF295F27282}"/>
          </ac:spMkLst>
        </pc:spChg>
        <pc:spChg chg="del">
          <ac:chgData name="Siegbert Rudolph" userId="2af4d44886c067cc" providerId="LiveId" clId="{431DB199-B364-4266-BFAC-2EAC16538C2F}" dt="2022-05-28T07:17:55.569" v="7997" actId="478"/>
          <ac:spMkLst>
            <pc:docMk/>
            <pc:sldMk cId="4151594225" sldId="346"/>
            <ac:spMk id="166" creationId="{1311F415-D938-0258-1D6E-EC88E6C0AA3B}"/>
          </ac:spMkLst>
        </pc:spChg>
        <pc:spChg chg="del">
          <ac:chgData name="Siegbert Rudolph" userId="2af4d44886c067cc" providerId="LiveId" clId="{431DB199-B364-4266-BFAC-2EAC16538C2F}" dt="2022-05-28T07:17:52.953" v="7996" actId="478"/>
          <ac:spMkLst>
            <pc:docMk/>
            <pc:sldMk cId="4151594225" sldId="346"/>
            <ac:spMk id="167" creationId="{032B9B3C-A288-0001-20D6-3906872B3BD4}"/>
          </ac:spMkLst>
        </pc:spChg>
        <pc:spChg chg="del">
          <ac:chgData name="Siegbert Rudolph" userId="2af4d44886c067cc" providerId="LiveId" clId="{431DB199-B364-4266-BFAC-2EAC16538C2F}" dt="2022-05-28T07:17:50.847" v="7995" actId="478"/>
          <ac:spMkLst>
            <pc:docMk/>
            <pc:sldMk cId="4151594225" sldId="346"/>
            <ac:spMk id="168" creationId="{D58FD7E0-34CD-F7FB-060F-162AC3634B82}"/>
          </ac:spMkLst>
        </pc:spChg>
        <pc:spChg chg="del">
          <ac:chgData name="Siegbert Rudolph" userId="2af4d44886c067cc" providerId="LiveId" clId="{431DB199-B364-4266-BFAC-2EAC16538C2F}" dt="2022-05-28T07:17:46.866" v="7994" actId="478"/>
          <ac:spMkLst>
            <pc:docMk/>
            <pc:sldMk cId="4151594225" sldId="346"/>
            <ac:spMk id="169" creationId="{0F749531-BC20-F5E1-5441-DFED2A5A502A}"/>
          </ac:spMkLst>
        </pc:spChg>
        <pc:picChg chg="del">
          <ac:chgData name="Siegbert Rudolph" userId="2af4d44886c067cc" providerId="LiveId" clId="{431DB199-B364-4266-BFAC-2EAC16538C2F}" dt="2022-05-28T07:18:45.655" v="8008" actId="21"/>
          <ac:picMkLst>
            <pc:docMk/>
            <pc:sldMk cId="4151594225" sldId="346"/>
            <ac:picMk id="81" creationId="{56329E99-FA28-9348-68A4-0830F371945C}"/>
          </ac:picMkLst>
        </pc:picChg>
        <pc:picChg chg="del">
          <ac:chgData name="Siegbert Rudolph" userId="2af4d44886c067cc" providerId="LiveId" clId="{431DB199-B364-4266-BFAC-2EAC16538C2F}" dt="2022-05-28T07:18:45.655" v="8008" actId="21"/>
          <ac:picMkLst>
            <pc:docMk/>
            <pc:sldMk cId="4151594225" sldId="346"/>
            <ac:picMk id="95" creationId="{80781A23-BAA5-F925-1ECB-DF133CF4F733}"/>
          </ac:picMkLst>
        </pc:picChg>
        <pc:picChg chg="del">
          <ac:chgData name="Siegbert Rudolph" userId="2af4d44886c067cc" providerId="LiveId" clId="{431DB199-B364-4266-BFAC-2EAC16538C2F}" dt="2022-05-28T07:18:45.655" v="8008" actId="21"/>
          <ac:picMkLst>
            <pc:docMk/>
            <pc:sldMk cId="4151594225" sldId="346"/>
            <ac:picMk id="131" creationId="{01D90B4F-1405-EAA7-8665-EDCA8FD0F303}"/>
          </ac:picMkLst>
        </pc:picChg>
        <pc:picChg chg="del">
          <ac:chgData name="Siegbert Rudolph" userId="2af4d44886c067cc" providerId="LiveId" clId="{431DB199-B364-4266-BFAC-2EAC16538C2F}" dt="2022-05-28T07:18:45.655" v="8008" actId="21"/>
          <ac:picMkLst>
            <pc:docMk/>
            <pc:sldMk cId="4151594225" sldId="346"/>
            <ac:picMk id="149" creationId="{8185D8A1-260D-1993-18C8-51137C05680A}"/>
          </ac:picMkLst>
        </pc:picChg>
        <pc:cxnChg chg="del">
          <ac:chgData name="Siegbert Rudolph" userId="2af4d44886c067cc" providerId="LiveId" clId="{431DB199-B364-4266-BFAC-2EAC16538C2F}" dt="2022-05-28T07:18:45.655" v="8008" actId="21"/>
          <ac:cxnSpMkLst>
            <pc:docMk/>
            <pc:sldMk cId="4151594225" sldId="346"/>
            <ac:cxnSpMk id="9" creationId="{D495B616-74C1-4407-91A0-747BFB3F67E8}"/>
          </ac:cxnSpMkLst>
        </pc:cxnChg>
      </pc:sldChg>
    </pc:docChg>
  </pc:docChgLst>
  <pc:docChgLst>
    <pc:chgData name="Siegbert Rudolph" userId="2af4d44886c067cc" providerId="LiveId" clId="{A6181EF6-8A8B-4CCC-AF54-243588BC9147}"/>
    <pc:docChg chg="custSel modSld">
      <pc:chgData name="Siegbert Rudolph" userId="2af4d44886c067cc" providerId="LiveId" clId="{A6181EF6-8A8B-4CCC-AF54-243588BC9147}" dt="2022-07-08T15:56:50.141" v="71" actId="1076"/>
      <pc:docMkLst>
        <pc:docMk/>
      </pc:docMkLst>
      <pc:sldChg chg="delSp modSp mod">
        <pc:chgData name="Siegbert Rudolph" userId="2af4d44886c067cc" providerId="LiveId" clId="{A6181EF6-8A8B-4CCC-AF54-243588BC9147}" dt="2022-07-08T15:56:50.079" v="5" actId="1076"/>
        <pc:sldMkLst>
          <pc:docMk/>
          <pc:sldMk cId="2546919538" sldId="256"/>
        </pc:sldMkLst>
        <pc:spChg chg="del">
          <ac:chgData name="Siegbert Rudolph" userId="2af4d44886c067cc" providerId="LiveId" clId="{A6181EF6-8A8B-4CCC-AF54-243588BC9147}" dt="2022-07-08T15:56:50.063" v="0" actId="478"/>
          <ac:spMkLst>
            <pc:docMk/>
            <pc:sldMk cId="2546919538" sldId="256"/>
            <ac:spMk id="2" creationId="{D4B0821C-B8CE-4B6A-A02F-65CBDCE3A4C3}"/>
          </ac:spMkLst>
        </pc:spChg>
        <pc:spChg chg="mod">
          <ac:chgData name="Siegbert Rudolph" userId="2af4d44886c067cc" providerId="LiveId" clId="{A6181EF6-8A8B-4CCC-AF54-243588BC9147}" dt="2022-07-08T15:56:50.079" v="5" actId="1076"/>
          <ac:spMkLst>
            <pc:docMk/>
            <pc:sldMk cId="2546919538" sldId="256"/>
            <ac:spMk id="3" creationId="{782E0490-5F77-6E2D-13C3-C1D38AE56A90}"/>
          </ac:spMkLst>
        </pc:spChg>
      </pc:sldChg>
      <pc:sldChg chg="delSp modSp mod">
        <pc:chgData name="Siegbert Rudolph" userId="2af4d44886c067cc" providerId="LiveId" clId="{A6181EF6-8A8B-4CCC-AF54-243588BC9147}" dt="2022-07-08T15:56:50.079" v="11" actId="1076"/>
        <pc:sldMkLst>
          <pc:docMk/>
          <pc:sldMk cId="2396839247" sldId="272"/>
        </pc:sldMkLst>
        <pc:spChg chg="mod">
          <ac:chgData name="Siegbert Rudolph" userId="2af4d44886c067cc" providerId="LiveId" clId="{A6181EF6-8A8B-4CCC-AF54-243588BC9147}" dt="2022-07-08T15:56:50.079" v="11" actId="1076"/>
          <ac:spMkLst>
            <pc:docMk/>
            <pc:sldMk cId="2396839247" sldId="272"/>
            <ac:spMk id="12" creationId="{25CF3952-86D8-57D5-E45A-43361C928940}"/>
          </ac:spMkLst>
        </pc:spChg>
        <pc:spChg chg="del">
          <ac:chgData name="Siegbert Rudolph" userId="2af4d44886c067cc" providerId="LiveId" clId="{A6181EF6-8A8B-4CCC-AF54-243588BC9147}" dt="2022-07-08T15:56:50.079" v="6" actId="478"/>
          <ac:spMkLst>
            <pc:docMk/>
            <pc:sldMk cId="2396839247" sldId="272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A6181EF6-8A8B-4CCC-AF54-243588BC9147}" dt="2022-07-08T15:56:50.141" v="59" actId="1076"/>
        <pc:sldMkLst>
          <pc:docMk/>
          <pc:sldMk cId="4172240710" sldId="302"/>
        </pc:sldMkLst>
        <pc:spChg chg="del">
          <ac:chgData name="Siegbert Rudolph" userId="2af4d44886c067cc" providerId="LiveId" clId="{A6181EF6-8A8B-4CCC-AF54-243588BC9147}" dt="2022-07-08T15:56:50.125" v="54" actId="478"/>
          <ac:spMkLst>
            <pc:docMk/>
            <pc:sldMk cId="4172240710" sldId="302"/>
            <ac:spMk id="2" creationId="{94E779C1-CAB0-4795-90B8-2084221DA771}"/>
          </ac:spMkLst>
        </pc:spChg>
        <pc:spChg chg="mod">
          <ac:chgData name="Siegbert Rudolph" userId="2af4d44886c067cc" providerId="LiveId" clId="{A6181EF6-8A8B-4CCC-AF54-243588BC9147}" dt="2022-07-08T15:56:50.141" v="59" actId="1076"/>
          <ac:spMkLst>
            <pc:docMk/>
            <pc:sldMk cId="4172240710" sldId="302"/>
            <ac:spMk id="3" creationId="{41566BC5-BFC6-7FC5-1543-BE4A7593CACB}"/>
          </ac:spMkLst>
        </pc:spChg>
      </pc:sldChg>
      <pc:sldChg chg="delSp modSp mod">
        <pc:chgData name="Siegbert Rudolph" userId="2af4d44886c067cc" providerId="LiveId" clId="{A6181EF6-8A8B-4CCC-AF54-243588BC9147}" dt="2022-07-08T15:56:50.141" v="65" actId="1076"/>
        <pc:sldMkLst>
          <pc:docMk/>
          <pc:sldMk cId="1147858622" sldId="337"/>
        </pc:sldMkLst>
        <pc:spChg chg="mod">
          <ac:chgData name="Siegbert Rudolph" userId="2af4d44886c067cc" providerId="LiveId" clId="{A6181EF6-8A8B-4CCC-AF54-243588BC9147}" dt="2022-07-08T15:56:50.141" v="65" actId="1076"/>
          <ac:spMkLst>
            <pc:docMk/>
            <pc:sldMk cId="1147858622" sldId="337"/>
            <ac:spMk id="11" creationId="{A6064A0F-6E50-27E0-F893-5B5A6C2745AF}"/>
          </ac:spMkLst>
        </pc:spChg>
        <pc:spChg chg="del">
          <ac:chgData name="Siegbert Rudolph" userId="2af4d44886c067cc" providerId="LiveId" clId="{A6181EF6-8A8B-4CCC-AF54-243588BC9147}" dt="2022-07-08T15:56:50.141" v="60" actId="478"/>
          <ac:spMkLst>
            <pc:docMk/>
            <pc:sldMk cId="1147858622" sldId="337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A6181EF6-8A8B-4CCC-AF54-243588BC9147}" dt="2022-07-08T15:56:50.094" v="17" actId="1076"/>
        <pc:sldMkLst>
          <pc:docMk/>
          <pc:sldMk cId="318331775" sldId="338"/>
        </pc:sldMkLst>
        <pc:spChg chg="mod">
          <ac:chgData name="Siegbert Rudolph" userId="2af4d44886c067cc" providerId="LiveId" clId="{A6181EF6-8A8B-4CCC-AF54-243588BC9147}" dt="2022-07-08T15:56:50.094" v="17" actId="1076"/>
          <ac:spMkLst>
            <pc:docMk/>
            <pc:sldMk cId="318331775" sldId="338"/>
            <ac:spMk id="11" creationId="{A083CB01-D707-17D0-3189-46CF9FCDB3D7}"/>
          </ac:spMkLst>
        </pc:spChg>
        <pc:spChg chg="del">
          <ac:chgData name="Siegbert Rudolph" userId="2af4d44886c067cc" providerId="LiveId" clId="{A6181EF6-8A8B-4CCC-AF54-243588BC9147}" dt="2022-07-08T15:56:50.079" v="12" actId="478"/>
          <ac:spMkLst>
            <pc:docMk/>
            <pc:sldMk cId="318331775" sldId="338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A6181EF6-8A8B-4CCC-AF54-243588BC9147}" dt="2022-07-08T15:56:50.094" v="23" actId="1076"/>
        <pc:sldMkLst>
          <pc:docMk/>
          <pc:sldMk cId="3304842670" sldId="339"/>
        </pc:sldMkLst>
        <pc:spChg chg="mod">
          <ac:chgData name="Siegbert Rudolph" userId="2af4d44886c067cc" providerId="LiveId" clId="{A6181EF6-8A8B-4CCC-AF54-243588BC9147}" dt="2022-07-08T15:56:50.094" v="23" actId="1076"/>
          <ac:spMkLst>
            <pc:docMk/>
            <pc:sldMk cId="3304842670" sldId="339"/>
            <ac:spMk id="12" creationId="{CBB9167E-3921-5B59-C577-7A73FE8C5590}"/>
          </ac:spMkLst>
        </pc:spChg>
        <pc:spChg chg="del">
          <ac:chgData name="Siegbert Rudolph" userId="2af4d44886c067cc" providerId="LiveId" clId="{A6181EF6-8A8B-4CCC-AF54-243588BC9147}" dt="2022-07-08T15:56:50.094" v="18" actId="478"/>
          <ac:spMkLst>
            <pc:docMk/>
            <pc:sldMk cId="3304842670" sldId="339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A6181EF6-8A8B-4CCC-AF54-243588BC9147}" dt="2022-07-08T15:56:50.110" v="29" actId="1076"/>
        <pc:sldMkLst>
          <pc:docMk/>
          <pc:sldMk cId="1270086564" sldId="340"/>
        </pc:sldMkLst>
        <pc:spChg chg="del">
          <ac:chgData name="Siegbert Rudolph" userId="2af4d44886c067cc" providerId="LiveId" clId="{A6181EF6-8A8B-4CCC-AF54-243588BC9147}" dt="2022-07-08T15:56:50.094" v="24" actId="478"/>
          <ac:spMkLst>
            <pc:docMk/>
            <pc:sldMk cId="1270086564" sldId="340"/>
            <ac:spMk id="13" creationId="{649A8FD7-E234-4E18-96A6-84D8DC9C32A1}"/>
          </ac:spMkLst>
        </pc:spChg>
        <pc:spChg chg="mod">
          <ac:chgData name="Siegbert Rudolph" userId="2af4d44886c067cc" providerId="LiveId" clId="{A6181EF6-8A8B-4CCC-AF54-243588BC9147}" dt="2022-07-08T15:56:50.110" v="29" actId="1076"/>
          <ac:spMkLst>
            <pc:docMk/>
            <pc:sldMk cId="1270086564" sldId="340"/>
            <ac:spMk id="14" creationId="{9ED1A26B-2FCF-A6BA-6B9E-ABB02F4A5A73}"/>
          </ac:spMkLst>
        </pc:spChg>
      </pc:sldChg>
      <pc:sldChg chg="delSp modSp mod">
        <pc:chgData name="Siegbert Rudolph" userId="2af4d44886c067cc" providerId="LiveId" clId="{A6181EF6-8A8B-4CCC-AF54-243588BC9147}" dt="2022-07-08T15:56:50.141" v="71" actId="1076"/>
        <pc:sldMkLst>
          <pc:docMk/>
          <pc:sldMk cId="1800959921" sldId="341"/>
        </pc:sldMkLst>
        <pc:spChg chg="mod">
          <ac:chgData name="Siegbert Rudolph" userId="2af4d44886c067cc" providerId="LiveId" clId="{A6181EF6-8A8B-4CCC-AF54-243588BC9147}" dt="2022-07-08T15:56:50.141" v="71" actId="1076"/>
          <ac:spMkLst>
            <pc:docMk/>
            <pc:sldMk cId="1800959921" sldId="341"/>
            <ac:spMk id="12" creationId="{C616B928-61DC-4E83-084A-BAAD9B4776BC}"/>
          </ac:spMkLst>
        </pc:spChg>
        <pc:spChg chg="del">
          <ac:chgData name="Siegbert Rudolph" userId="2af4d44886c067cc" providerId="LiveId" clId="{A6181EF6-8A8B-4CCC-AF54-243588BC9147}" dt="2022-07-08T15:56:50.141" v="66" actId="478"/>
          <ac:spMkLst>
            <pc:docMk/>
            <pc:sldMk cId="1800959921" sldId="341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A6181EF6-8A8B-4CCC-AF54-243588BC9147}" dt="2022-07-08T15:56:50.110" v="35" actId="1076"/>
        <pc:sldMkLst>
          <pc:docMk/>
          <pc:sldMk cId="4238458321" sldId="342"/>
        </pc:sldMkLst>
        <pc:spChg chg="mod">
          <ac:chgData name="Siegbert Rudolph" userId="2af4d44886c067cc" providerId="LiveId" clId="{A6181EF6-8A8B-4CCC-AF54-243588BC9147}" dt="2022-07-08T15:56:50.110" v="35" actId="1076"/>
          <ac:spMkLst>
            <pc:docMk/>
            <pc:sldMk cId="4238458321" sldId="342"/>
            <ac:spMk id="12" creationId="{0FFE08A8-6D4D-6495-DEAD-74C9A0A7CB91}"/>
          </ac:spMkLst>
        </pc:spChg>
        <pc:spChg chg="del">
          <ac:chgData name="Siegbert Rudolph" userId="2af4d44886c067cc" providerId="LiveId" clId="{A6181EF6-8A8B-4CCC-AF54-243588BC9147}" dt="2022-07-08T15:56:50.110" v="30" actId="478"/>
          <ac:spMkLst>
            <pc:docMk/>
            <pc:sldMk cId="4238458321" sldId="342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A6181EF6-8A8B-4CCC-AF54-243588BC9147}" dt="2022-07-08T15:56:50.110" v="41" actId="1076"/>
        <pc:sldMkLst>
          <pc:docMk/>
          <pc:sldMk cId="4256564130" sldId="343"/>
        </pc:sldMkLst>
        <pc:spChg chg="del">
          <ac:chgData name="Siegbert Rudolph" userId="2af4d44886c067cc" providerId="LiveId" clId="{A6181EF6-8A8B-4CCC-AF54-243588BC9147}" dt="2022-07-08T15:56:50.110" v="36" actId="478"/>
          <ac:spMkLst>
            <pc:docMk/>
            <pc:sldMk cId="4256564130" sldId="343"/>
            <ac:spMk id="13" creationId="{649A8FD7-E234-4E18-96A6-84D8DC9C32A1}"/>
          </ac:spMkLst>
        </pc:spChg>
        <pc:spChg chg="mod">
          <ac:chgData name="Siegbert Rudolph" userId="2af4d44886c067cc" providerId="LiveId" clId="{A6181EF6-8A8B-4CCC-AF54-243588BC9147}" dt="2022-07-08T15:56:50.110" v="41" actId="1076"/>
          <ac:spMkLst>
            <pc:docMk/>
            <pc:sldMk cId="4256564130" sldId="343"/>
            <ac:spMk id="14" creationId="{FA907C0C-38A0-10E4-ABB4-A79DA32F6A4E}"/>
          </ac:spMkLst>
        </pc:spChg>
      </pc:sldChg>
      <pc:sldChg chg="delSp modSp mod">
        <pc:chgData name="Siegbert Rudolph" userId="2af4d44886c067cc" providerId="LiveId" clId="{A6181EF6-8A8B-4CCC-AF54-243588BC9147}" dt="2022-07-08T15:56:50.125" v="47" actId="1076"/>
        <pc:sldMkLst>
          <pc:docMk/>
          <pc:sldMk cId="2929076171" sldId="344"/>
        </pc:sldMkLst>
        <pc:spChg chg="del">
          <ac:chgData name="Siegbert Rudolph" userId="2af4d44886c067cc" providerId="LiveId" clId="{A6181EF6-8A8B-4CCC-AF54-243588BC9147}" dt="2022-07-08T15:56:50.110" v="42" actId="478"/>
          <ac:spMkLst>
            <pc:docMk/>
            <pc:sldMk cId="2929076171" sldId="344"/>
            <ac:spMk id="13" creationId="{649A8FD7-E234-4E18-96A6-84D8DC9C32A1}"/>
          </ac:spMkLst>
        </pc:spChg>
        <pc:spChg chg="mod">
          <ac:chgData name="Siegbert Rudolph" userId="2af4d44886c067cc" providerId="LiveId" clId="{A6181EF6-8A8B-4CCC-AF54-243588BC9147}" dt="2022-07-08T15:56:50.125" v="47" actId="1076"/>
          <ac:spMkLst>
            <pc:docMk/>
            <pc:sldMk cId="2929076171" sldId="344"/>
            <ac:spMk id="14" creationId="{6A7C7143-D635-77C8-8320-51F97B97021B}"/>
          </ac:spMkLst>
        </pc:spChg>
      </pc:sldChg>
      <pc:sldChg chg="delSp modSp mod">
        <pc:chgData name="Siegbert Rudolph" userId="2af4d44886c067cc" providerId="LiveId" clId="{A6181EF6-8A8B-4CCC-AF54-243588BC9147}" dt="2022-07-08T15:56:50.125" v="53" actId="1076"/>
        <pc:sldMkLst>
          <pc:docMk/>
          <pc:sldMk cId="4230556230" sldId="345"/>
        </pc:sldMkLst>
        <pc:spChg chg="del">
          <ac:chgData name="Siegbert Rudolph" userId="2af4d44886c067cc" providerId="LiveId" clId="{A6181EF6-8A8B-4CCC-AF54-243588BC9147}" dt="2022-07-08T15:56:50.125" v="48" actId="478"/>
          <ac:spMkLst>
            <pc:docMk/>
            <pc:sldMk cId="4230556230" sldId="345"/>
            <ac:spMk id="13" creationId="{649A8FD7-E234-4E18-96A6-84D8DC9C32A1}"/>
          </ac:spMkLst>
        </pc:spChg>
        <pc:spChg chg="mod">
          <ac:chgData name="Siegbert Rudolph" userId="2af4d44886c067cc" providerId="LiveId" clId="{A6181EF6-8A8B-4CCC-AF54-243588BC9147}" dt="2022-07-08T15:56:50.125" v="53" actId="1076"/>
          <ac:spMkLst>
            <pc:docMk/>
            <pc:sldMk cId="4230556230" sldId="345"/>
            <ac:spMk id="14" creationId="{9A5556FE-5266-6F89-BA89-8C577629C50C}"/>
          </ac:spMkLst>
        </pc:spChg>
      </pc:sldChg>
    </pc:docChg>
  </pc:docChgLst>
  <pc:docChgLst>
    <pc:chgData name="Siegbert Rudolph" userId="2af4d44886c067cc" providerId="LiveId" clId="{C09D0117-9EDF-49D3-9BB7-0A55EB27C7DD}"/>
    <pc:docChg chg="custSel modSld">
      <pc:chgData name="Siegbert Rudolph" userId="2af4d44886c067cc" providerId="LiveId" clId="{C09D0117-9EDF-49D3-9BB7-0A55EB27C7DD}" dt="2024-03-26T16:50:19.028" v="221" actId="1076"/>
      <pc:docMkLst>
        <pc:docMk/>
      </pc:docMkLst>
      <pc:sldChg chg="delSp modSp mod">
        <pc:chgData name="Siegbert Rudolph" userId="2af4d44886c067cc" providerId="LiveId" clId="{C09D0117-9EDF-49D3-9BB7-0A55EB27C7DD}" dt="2024-03-26T16:50:18.965" v="149" actId="1076"/>
        <pc:sldMkLst>
          <pc:docMk/>
          <pc:sldMk cId="2546919538" sldId="256"/>
        </pc:sldMkLst>
        <pc:spChg chg="del mod">
          <ac:chgData name="Siegbert Rudolph" userId="2af4d44886c067cc" providerId="LiveId" clId="{C09D0117-9EDF-49D3-9BB7-0A55EB27C7DD}" dt="2022-09-23T17:43:02.889" v="72" actId="478"/>
          <ac:spMkLst>
            <pc:docMk/>
            <pc:sldMk cId="2546919538" sldId="256"/>
            <ac:spMk id="2" creationId="{94A09442-F8CA-4185-D0F5-AF2C6888F09B}"/>
          </ac:spMkLst>
        </pc:spChg>
        <pc:spChg chg="mod">
          <ac:chgData name="Siegbert Rudolph" userId="2af4d44886c067cc" providerId="LiveId" clId="{C09D0117-9EDF-49D3-9BB7-0A55EB27C7DD}" dt="2024-03-26T16:50:18.965" v="149" actId="1076"/>
          <ac:spMkLst>
            <pc:docMk/>
            <pc:sldMk cId="2546919538" sldId="256"/>
            <ac:spMk id="2" creationId="{EF5D10CB-72F1-CE27-A55B-99BA658C1AC9}"/>
          </ac:spMkLst>
        </pc:spChg>
        <pc:spChg chg="del mod">
          <ac:chgData name="Siegbert Rudolph" userId="2af4d44886c067cc" providerId="LiveId" clId="{C09D0117-9EDF-49D3-9BB7-0A55EB27C7DD}" dt="2024-03-26T16:50:18.950" v="144" actId="478"/>
          <ac:spMkLst>
            <pc:docMk/>
            <pc:sldMk cId="2546919538" sldId="256"/>
            <ac:spMk id="3" creationId="{3996AA99-C451-ACA1-2883-9028E976CF98}"/>
          </ac:spMkLst>
        </pc:spChg>
        <pc:spChg chg="del">
          <ac:chgData name="Siegbert Rudolph" userId="2af4d44886c067cc" providerId="LiveId" clId="{C09D0117-9EDF-49D3-9BB7-0A55EB27C7DD}" dt="2022-09-20T17:48:50.358" v="0" actId="478"/>
          <ac:spMkLst>
            <pc:docMk/>
            <pc:sldMk cId="2546919538" sldId="256"/>
            <ac:spMk id="3" creationId="{782E0490-5F77-6E2D-13C3-C1D38AE56A90}"/>
          </ac:spMkLst>
        </pc:spChg>
      </pc:sldChg>
      <pc:sldChg chg="delSp modSp mod">
        <pc:chgData name="Siegbert Rudolph" userId="2af4d44886c067cc" providerId="LiveId" clId="{C09D0117-9EDF-49D3-9BB7-0A55EB27C7DD}" dt="2024-03-26T16:50:18.965" v="155" actId="1076"/>
        <pc:sldMkLst>
          <pc:docMk/>
          <pc:sldMk cId="2396839247" sldId="272"/>
        </pc:sldMkLst>
        <pc:spChg chg="del">
          <ac:chgData name="Siegbert Rudolph" userId="2af4d44886c067cc" providerId="LiveId" clId="{C09D0117-9EDF-49D3-9BB7-0A55EB27C7DD}" dt="2022-09-20T17:48:50.358" v="6" actId="478"/>
          <ac:spMkLst>
            <pc:docMk/>
            <pc:sldMk cId="2396839247" sldId="272"/>
            <ac:spMk id="12" creationId="{25CF3952-86D8-57D5-E45A-43361C928940}"/>
          </ac:spMkLst>
        </pc:spChg>
        <pc:spChg chg="del mod">
          <ac:chgData name="Siegbert Rudolph" userId="2af4d44886c067cc" providerId="LiveId" clId="{C09D0117-9EDF-49D3-9BB7-0A55EB27C7DD}" dt="2024-03-26T16:50:18.965" v="150" actId="478"/>
          <ac:spMkLst>
            <pc:docMk/>
            <pc:sldMk cId="2396839247" sldId="272"/>
            <ac:spMk id="12" creationId="{9A2B586D-C0B7-CAC4-CEFD-6C1120D61329}"/>
          </ac:spMkLst>
        </pc:spChg>
        <pc:spChg chg="del mod">
          <ac:chgData name="Siegbert Rudolph" userId="2af4d44886c067cc" providerId="LiveId" clId="{C09D0117-9EDF-49D3-9BB7-0A55EB27C7DD}" dt="2022-09-23T17:43:02.889" v="78" actId="478"/>
          <ac:spMkLst>
            <pc:docMk/>
            <pc:sldMk cId="2396839247" sldId="272"/>
            <ac:spMk id="13" creationId="{7CEA704C-A32B-CDCC-5E8F-26445DF344BC}"/>
          </ac:spMkLst>
        </pc:spChg>
        <pc:spChg chg="mod">
          <ac:chgData name="Siegbert Rudolph" userId="2af4d44886c067cc" providerId="LiveId" clId="{C09D0117-9EDF-49D3-9BB7-0A55EB27C7DD}" dt="2024-03-26T16:50:18.965" v="155" actId="1076"/>
          <ac:spMkLst>
            <pc:docMk/>
            <pc:sldMk cId="2396839247" sldId="272"/>
            <ac:spMk id="29" creationId="{EA7B0E86-A83D-2F7F-F122-3D218E837642}"/>
          </ac:spMkLst>
        </pc:spChg>
      </pc:sldChg>
      <pc:sldChg chg="delSp modSp mod">
        <pc:chgData name="Siegbert Rudolph" userId="2af4d44886c067cc" providerId="LiveId" clId="{C09D0117-9EDF-49D3-9BB7-0A55EB27C7DD}" dt="2024-03-26T16:50:19.012" v="209" actId="1076"/>
        <pc:sldMkLst>
          <pc:docMk/>
          <pc:sldMk cId="4172240710" sldId="302"/>
        </pc:sldMkLst>
        <pc:spChg chg="mod">
          <ac:chgData name="Siegbert Rudolph" userId="2af4d44886c067cc" providerId="LiveId" clId="{C09D0117-9EDF-49D3-9BB7-0A55EB27C7DD}" dt="2024-03-26T16:50:19.012" v="209" actId="1076"/>
          <ac:spMkLst>
            <pc:docMk/>
            <pc:sldMk cId="4172240710" sldId="302"/>
            <ac:spMk id="2" creationId="{6DFC5AC4-71BD-282A-E0BE-603E0B3265E4}"/>
          </ac:spMkLst>
        </pc:spChg>
        <pc:spChg chg="del mod">
          <ac:chgData name="Siegbert Rudolph" userId="2af4d44886c067cc" providerId="LiveId" clId="{C09D0117-9EDF-49D3-9BB7-0A55EB27C7DD}" dt="2022-09-23T17:43:02.920" v="126" actId="478"/>
          <ac:spMkLst>
            <pc:docMk/>
            <pc:sldMk cId="4172240710" sldId="302"/>
            <ac:spMk id="2" creationId="{A1BF7CE3-8010-50DC-A489-B7A718644929}"/>
          </ac:spMkLst>
        </pc:spChg>
        <pc:spChg chg="del">
          <ac:chgData name="Siegbert Rudolph" userId="2af4d44886c067cc" providerId="LiveId" clId="{C09D0117-9EDF-49D3-9BB7-0A55EB27C7DD}" dt="2022-09-20T17:48:50.405" v="54" actId="478"/>
          <ac:spMkLst>
            <pc:docMk/>
            <pc:sldMk cId="4172240710" sldId="302"/>
            <ac:spMk id="3" creationId="{41566BC5-BFC6-7FC5-1543-BE4A7593CACB}"/>
          </ac:spMkLst>
        </pc:spChg>
        <pc:spChg chg="del mod">
          <ac:chgData name="Siegbert Rudolph" userId="2af4d44886c067cc" providerId="LiveId" clId="{C09D0117-9EDF-49D3-9BB7-0A55EB27C7DD}" dt="2024-03-26T16:50:19.012" v="204" actId="478"/>
          <ac:spMkLst>
            <pc:docMk/>
            <pc:sldMk cId="4172240710" sldId="302"/>
            <ac:spMk id="3" creationId="{97F82EBA-FAD3-41C2-322D-55AF91510212}"/>
          </ac:spMkLst>
        </pc:spChg>
      </pc:sldChg>
      <pc:sldChg chg="delSp modSp mod">
        <pc:chgData name="Siegbert Rudolph" userId="2af4d44886c067cc" providerId="LiveId" clId="{C09D0117-9EDF-49D3-9BB7-0A55EB27C7DD}" dt="2024-03-26T16:50:19.012" v="215" actId="1076"/>
        <pc:sldMkLst>
          <pc:docMk/>
          <pc:sldMk cId="1147858622" sldId="337"/>
        </pc:sldMkLst>
        <pc:spChg chg="del">
          <ac:chgData name="Siegbert Rudolph" userId="2af4d44886c067cc" providerId="LiveId" clId="{C09D0117-9EDF-49D3-9BB7-0A55EB27C7DD}" dt="2022-09-20T17:48:50.405" v="60" actId="478"/>
          <ac:spMkLst>
            <pc:docMk/>
            <pc:sldMk cId="1147858622" sldId="337"/>
            <ac:spMk id="11" creationId="{A6064A0F-6E50-27E0-F893-5B5A6C2745AF}"/>
          </ac:spMkLst>
        </pc:spChg>
        <pc:spChg chg="del mod">
          <ac:chgData name="Siegbert Rudolph" userId="2af4d44886c067cc" providerId="LiveId" clId="{C09D0117-9EDF-49D3-9BB7-0A55EB27C7DD}" dt="2024-03-26T16:50:19.012" v="210" actId="478"/>
          <ac:spMkLst>
            <pc:docMk/>
            <pc:sldMk cId="1147858622" sldId="337"/>
            <ac:spMk id="11" creationId="{FBB33232-8CD0-B1EC-E685-0F99E27E8E82}"/>
          </ac:spMkLst>
        </pc:spChg>
        <pc:spChg chg="del mod">
          <ac:chgData name="Siegbert Rudolph" userId="2af4d44886c067cc" providerId="LiveId" clId="{C09D0117-9EDF-49D3-9BB7-0A55EB27C7DD}" dt="2022-09-23T17:43:02.935" v="132" actId="478"/>
          <ac:spMkLst>
            <pc:docMk/>
            <pc:sldMk cId="1147858622" sldId="337"/>
            <ac:spMk id="13" creationId="{9430DED3-F69C-4884-212A-BC7E3F3EBBC0}"/>
          </ac:spMkLst>
        </pc:spChg>
        <pc:spChg chg="mod">
          <ac:chgData name="Siegbert Rudolph" userId="2af4d44886c067cc" providerId="LiveId" clId="{C09D0117-9EDF-49D3-9BB7-0A55EB27C7DD}" dt="2024-03-26T16:50:19.012" v="215" actId="1076"/>
          <ac:spMkLst>
            <pc:docMk/>
            <pc:sldMk cId="1147858622" sldId="337"/>
            <ac:spMk id="13" creationId="{C7EAC373-B39B-F07B-71D0-F84BFC5819C5}"/>
          </ac:spMkLst>
        </pc:spChg>
      </pc:sldChg>
      <pc:sldChg chg="delSp modSp mod">
        <pc:chgData name="Siegbert Rudolph" userId="2af4d44886c067cc" providerId="LiveId" clId="{C09D0117-9EDF-49D3-9BB7-0A55EB27C7DD}" dt="2024-03-26T16:50:18.981" v="167" actId="1076"/>
        <pc:sldMkLst>
          <pc:docMk/>
          <pc:sldMk cId="318331775" sldId="338"/>
        </pc:sldMkLst>
        <pc:spChg chg="del mod">
          <ac:chgData name="Siegbert Rudolph" userId="2af4d44886c067cc" providerId="LiveId" clId="{C09D0117-9EDF-49D3-9BB7-0A55EB27C7DD}" dt="2024-03-26T16:50:18.965" v="162" actId="478"/>
          <ac:spMkLst>
            <pc:docMk/>
            <pc:sldMk cId="318331775" sldId="338"/>
            <ac:spMk id="11" creationId="{8731DE14-B683-4BF5-8E45-1FB35778AF96}"/>
          </ac:spMkLst>
        </pc:spChg>
        <pc:spChg chg="del">
          <ac:chgData name="Siegbert Rudolph" userId="2af4d44886c067cc" providerId="LiveId" clId="{C09D0117-9EDF-49D3-9BB7-0A55EB27C7DD}" dt="2022-09-20T17:48:50.358" v="12" actId="478"/>
          <ac:spMkLst>
            <pc:docMk/>
            <pc:sldMk cId="318331775" sldId="338"/>
            <ac:spMk id="11" creationId="{A083CB01-D707-17D0-3189-46CF9FCDB3D7}"/>
          </ac:spMkLst>
        </pc:spChg>
        <pc:spChg chg="del mod">
          <ac:chgData name="Siegbert Rudolph" userId="2af4d44886c067cc" providerId="LiveId" clId="{C09D0117-9EDF-49D3-9BB7-0A55EB27C7DD}" dt="2022-09-23T17:43:02.889" v="84" actId="478"/>
          <ac:spMkLst>
            <pc:docMk/>
            <pc:sldMk cId="318331775" sldId="338"/>
            <ac:spMk id="13" creationId="{5B531A1E-7BAF-30CF-0E7A-8D986300EBB1}"/>
          </ac:spMkLst>
        </pc:spChg>
        <pc:spChg chg="mod">
          <ac:chgData name="Siegbert Rudolph" userId="2af4d44886c067cc" providerId="LiveId" clId="{C09D0117-9EDF-49D3-9BB7-0A55EB27C7DD}" dt="2024-03-26T16:50:18.981" v="167" actId="1076"/>
          <ac:spMkLst>
            <pc:docMk/>
            <pc:sldMk cId="318331775" sldId="338"/>
            <ac:spMk id="23" creationId="{F672B9DB-22F5-D16A-8884-0A8007690E55}"/>
          </ac:spMkLst>
        </pc:spChg>
      </pc:sldChg>
      <pc:sldChg chg="delSp modSp mod">
        <pc:chgData name="Siegbert Rudolph" userId="2af4d44886c067cc" providerId="LiveId" clId="{C09D0117-9EDF-49D3-9BB7-0A55EB27C7DD}" dt="2024-03-26T16:50:18.981" v="173" actId="1076"/>
        <pc:sldMkLst>
          <pc:docMk/>
          <pc:sldMk cId="3304842670" sldId="339"/>
        </pc:sldMkLst>
        <pc:spChg chg="del mod">
          <ac:chgData name="Siegbert Rudolph" userId="2af4d44886c067cc" providerId="LiveId" clId="{C09D0117-9EDF-49D3-9BB7-0A55EB27C7DD}" dt="2024-03-26T16:50:18.981" v="168" actId="478"/>
          <ac:spMkLst>
            <pc:docMk/>
            <pc:sldMk cId="3304842670" sldId="339"/>
            <ac:spMk id="12" creationId="{5CD46CE6-3C66-0BE0-094B-52896C809903}"/>
          </ac:spMkLst>
        </pc:spChg>
        <pc:spChg chg="del">
          <ac:chgData name="Siegbert Rudolph" userId="2af4d44886c067cc" providerId="LiveId" clId="{C09D0117-9EDF-49D3-9BB7-0A55EB27C7DD}" dt="2022-09-20T17:48:50.374" v="18" actId="478"/>
          <ac:spMkLst>
            <pc:docMk/>
            <pc:sldMk cId="3304842670" sldId="339"/>
            <ac:spMk id="12" creationId="{CBB9167E-3921-5B59-C577-7A73FE8C5590}"/>
          </ac:spMkLst>
        </pc:spChg>
        <pc:spChg chg="del mod">
          <ac:chgData name="Siegbert Rudolph" userId="2af4d44886c067cc" providerId="LiveId" clId="{C09D0117-9EDF-49D3-9BB7-0A55EB27C7DD}" dt="2022-09-23T17:43:02.904" v="90" actId="478"/>
          <ac:spMkLst>
            <pc:docMk/>
            <pc:sldMk cId="3304842670" sldId="339"/>
            <ac:spMk id="13" creationId="{ED7E0C69-AE5B-ECA9-4FD0-9F0E7087ED78}"/>
          </ac:spMkLst>
        </pc:spChg>
        <pc:spChg chg="mod">
          <ac:chgData name="Siegbert Rudolph" userId="2af4d44886c067cc" providerId="LiveId" clId="{C09D0117-9EDF-49D3-9BB7-0A55EB27C7DD}" dt="2024-03-26T16:50:18.981" v="173" actId="1076"/>
          <ac:spMkLst>
            <pc:docMk/>
            <pc:sldMk cId="3304842670" sldId="339"/>
            <ac:spMk id="23" creationId="{7C3796AD-64BD-26E3-7A52-CAD9027918CE}"/>
          </ac:spMkLst>
        </pc:spChg>
      </pc:sldChg>
      <pc:sldChg chg="delSp modSp mod">
        <pc:chgData name="Siegbert Rudolph" userId="2af4d44886c067cc" providerId="LiveId" clId="{C09D0117-9EDF-49D3-9BB7-0A55EB27C7DD}" dt="2024-03-26T16:50:18.981" v="179" actId="1076"/>
        <pc:sldMkLst>
          <pc:docMk/>
          <pc:sldMk cId="1270086564" sldId="340"/>
        </pc:sldMkLst>
        <pc:spChg chg="mod">
          <ac:chgData name="Siegbert Rudolph" userId="2af4d44886c067cc" providerId="LiveId" clId="{C09D0117-9EDF-49D3-9BB7-0A55EB27C7DD}" dt="2024-03-26T16:50:18.981" v="179" actId="1076"/>
          <ac:spMkLst>
            <pc:docMk/>
            <pc:sldMk cId="1270086564" sldId="340"/>
            <ac:spMk id="11" creationId="{53E0E16C-7DF4-3DE8-1FB2-D390707DF649}"/>
          </ac:spMkLst>
        </pc:spChg>
        <pc:spChg chg="del mod">
          <ac:chgData name="Siegbert Rudolph" userId="2af4d44886c067cc" providerId="LiveId" clId="{C09D0117-9EDF-49D3-9BB7-0A55EB27C7DD}" dt="2022-09-23T17:43:02.904" v="96" actId="478"/>
          <ac:spMkLst>
            <pc:docMk/>
            <pc:sldMk cId="1270086564" sldId="340"/>
            <ac:spMk id="13" creationId="{9574AB52-9B91-AA44-DFB2-2B0E7ABD6BD5}"/>
          </ac:spMkLst>
        </pc:spChg>
        <pc:spChg chg="del">
          <ac:chgData name="Siegbert Rudolph" userId="2af4d44886c067cc" providerId="LiveId" clId="{C09D0117-9EDF-49D3-9BB7-0A55EB27C7DD}" dt="2022-09-20T17:48:50.374" v="24" actId="478"/>
          <ac:spMkLst>
            <pc:docMk/>
            <pc:sldMk cId="1270086564" sldId="340"/>
            <ac:spMk id="14" creationId="{9ED1A26B-2FCF-A6BA-6B9E-ABB02F4A5A73}"/>
          </ac:spMkLst>
        </pc:spChg>
        <pc:spChg chg="del mod">
          <ac:chgData name="Siegbert Rudolph" userId="2af4d44886c067cc" providerId="LiveId" clId="{C09D0117-9EDF-49D3-9BB7-0A55EB27C7DD}" dt="2024-03-26T16:50:18.981" v="174" actId="478"/>
          <ac:spMkLst>
            <pc:docMk/>
            <pc:sldMk cId="1270086564" sldId="340"/>
            <ac:spMk id="14" creationId="{E31BA595-8739-525E-891E-3D14C6A05DE7}"/>
          </ac:spMkLst>
        </pc:spChg>
      </pc:sldChg>
      <pc:sldChg chg="delSp modSp mod">
        <pc:chgData name="Siegbert Rudolph" userId="2af4d44886c067cc" providerId="LiveId" clId="{C09D0117-9EDF-49D3-9BB7-0A55EB27C7DD}" dt="2024-03-26T16:50:19.028" v="221" actId="1076"/>
        <pc:sldMkLst>
          <pc:docMk/>
          <pc:sldMk cId="1800959921" sldId="341"/>
        </pc:sldMkLst>
        <pc:spChg chg="del">
          <ac:chgData name="Siegbert Rudolph" userId="2af4d44886c067cc" providerId="LiveId" clId="{C09D0117-9EDF-49D3-9BB7-0A55EB27C7DD}" dt="2022-09-20T17:48:50.405" v="66" actId="478"/>
          <ac:spMkLst>
            <pc:docMk/>
            <pc:sldMk cId="1800959921" sldId="341"/>
            <ac:spMk id="12" creationId="{C616B928-61DC-4E83-084A-BAAD9B4776BC}"/>
          </ac:spMkLst>
        </pc:spChg>
        <pc:spChg chg="del mod">
          <ac:chgData name="Siegbert Rudolph" userId="2af4d44886c067cc" providerId="LiveId" clId="{C09D0117-9EDF-49D3-9BB7-0A55EB27C7DD}" dt="2024-03-26T16:50:19.012" v="216" actId="478"/>
          <ac:spMkLst>
            <pc:docMk/>
            <pc:sldMk cId="1800959921" sldId="341"/>
            <ac:spMk id="12" creationId="{F7152B38-F7A0-3529-083B-65E3D3647BAE}"/>
          </ac:spMkLst>
        </pc:spChg>
        <pc:spChg chg="mod">
          <ac:chgData name="Siegbert Rudolph" userId="2af4d44886c067cc" providerId="LiveId" clId="{C09D0117-9EDF-49D3-9BB7-0A55EB27C7DD}" dt="2024-03-26T16:50:19.028" v="221" actId="1076"/>
          <ac:spMkLst>
            <pc:docMk/>
            <pc:sldMk cId="1800959921" sldId="341"/>
            <ac:spMk id="13" creationId="{04727DCC-522D-7DE8-70B9-B9C3C2049FB5}"/>
          </ac:spMkLst>
        </pc:spChg>
        <pc:spChg chg="del mod">
          <ac:chgData name="Siegbert Rudolph" userId="2af4d44886c067cc" providerId="LiveId" clId="{C09D0117-9EDF-49D3-9BB7-0A55EB27C7DD}" dt="2022-09-23T17:43:02.935" v="138" actId="478"/>
          <ac:spMkLst>
            <pc:docMk/>
            <pc:sldMk cId="1800959921" sldId="341"/>
            <ac:spMk id="13" creationId="{CF8D93AD-2E0F-631A-14A4-8EC4067F717D}"/>
          </ac:spMkLst>
        </pc:spChg>
      </pc:sldChg>
      <pc:sldChg chg="delSp modSp mod">
        <pc:chgData name="Siegbert Rudolph" userId="2af4d44886c067cc" providerId="LiveId" clId="{C09D0117-9EDF-49D3-9BB7-0A55EB27C7DD}" dt="2024-03-26T16:50:18.997" v="185" actId="1076"/>
        <pc:sldMkLst>
          <pc:docMk/>
          <pc:sldMk cId="4238458321" sldId="342"/>
        </pc:sldMkLst>
        <pc:spChg chg="del">
          <ac:chgData name="Siegbert Rudolph" userId="2af4d44886c067cc" providerId="LiveId" clId="{C09D0117-9EDF-49D3-9BB7-0A55EB27C7DD}" dt="2022-09-20T17:48:50.374" v="30" actId="478"/>
          <ac:spMkLst>
            <pc:docMk/>
            <pc:sldMk cId="4238458321" sldId="342"/>
            <ac:spMk id="12" creationId="{0FFE08A8-6D4D-6495-DEAD-74C9A0A7CB91}"/>
          </ac:spMkLst>
        </pc:spChg>
        <pc:spChg chg="del mod">
          <ac:chgData name="Siegbert Rudolph" userId="2af4d44886c067cc" providerId="LiveId" clId="{C09D0117-9EDF-49D3-9BB7-0A55EB27C7DD}" dt="2024-03-26T16:50:18.981" v="180" actId="478"/>
          <ac:spMkLst>
            <pc:docMk/>
            <pc:sldMk cId="4238458321" sldId="342"/>
            <ac:spMk id="12" creationId="{D0CE6816-263A-C049-05E8-A7B59BECFE96}"/>
          </ac:spMkLst>
        </pc:spChg>
        <pc:spChg chg="del mod">
          <ac:chgData name="Siegbert Rudolph" userId="2af4d44886c067cc" providerId="LiveId" clId="{C09D0117-9EDF-49D3-9BB7-0A55EB27C7DD}" dt="2022-09-23T17:43:02.904" v="102" actId="478"/>
          <ac:spMkLst>
            <pc:docMk/>
            <pc:sldMk cId="4238458321" sldId="342"/>
            <ac:spMk id="13" creationId="{90190D05-A681-FC57-0206-491BED956BDA}"/>
          </ac:spMkLst>
        </pc:spChg>
        <pc:spChg chg="mod">
          <ac:chgData name="Siegbert Rudolph" userId="2af4d44886c067cc" providerId="LiveId" clId="{C09D0117-9EDF-49D3-9BB7-0A55EB27C7DD}" dt="2024-03-26T16:50:18.997" v="185" actId="1076"/>
          <ac:spMkLst>
            <pc:docMk/>
            <pc:sldMk cId="4238458321" sldId="342"/>
            <ac:spMk id="23" creationId="{BACFD49F-5684-8FE1-D07B-A7A1DA791C7F}"/>
          </ac:spMkLst>
        </pc:spChg>
      </pc:sldChg>
      <pc:sldChg chg="delSp modSp mod">
        <pc:chgData name="Siegbert Rudolph" userId="2af4d44886c067cc" providerId="LiveId" clId="{C09D0117-9EDF-49D3-9BB7-0A55EB27C7DD}" dt="2024-03-26T16:50:18.997" v="191" actId="1076"/>
        <pc:sldMkLst>
          <pc:docMk/>
          <pc:sldMk cId="4256564130" sldId="343"/>
        </pc:sldMkLst>
        <pc:spChg chg="del mod">
          <ac:chgData name="Siegbert Rudolph" userId="2af4d44886c067cc" providerId="LiveId" clId="{C09D0117-9EDF-49D3-9BB7-0A55EB27C7DD}" dt="2022-09-23T17:43:02.920" v="108" actId="478"/>
          <ac:spMkLst>
            <pc:docMk/>
            <pc:sldMk cId="4256564130" sldId="343"/>
            <ac:spMk id="13" creationId="{FE4ACF66-B8F3-758B-2129-4BF1B551CA3C}"/>
          </ac:spMkLst>
        </pc:spChg>
        <pc:spChg chg="del mod">
          <ac:chgData name="Siegbert Rudolph" userId="2af4d44886c067cc" providerId="LiveId" clId="{C09D0117-9EDF-49D3-9BB7-0A55EB27C7DD}" dt="2024-03-26T16:50:18.997" v="186" actId="478"/>
          <ac:spMkLst>
            <pc:docMk/>
            <pc:sldMk cId="4256564130" sldId="343"/>
            <ac:spMk id="14" creationId="{945B7EF6-945D-588E-3347-2380F49626CD}"/>
          </ac:spMkLst>
        </pc:spChg>
        <pc:spChg chg="del">
          <ac:chgData name="Siegbert Rudolph" userId="2af4d44886c067cc" providerId="LiveId" clId="{C09D0117-9EDF-49D3-9BB7-0A55EB27C7DD}" dt="2022-09-20T17:48:50.390" v="36" actId="478"/>
          <ac:spMkLst>
            <pc:docMk/>
            <pc:sldMk cId="4256564130" sldId="343"/>
            <ac:spMk id="14" creationId="{FA907C0C-38A0-10E4-ABB4-A79DA32F6A4E}"/>
          </ac:spMkLst>
        </pc:spChg>
        <pc:spChg chg="mod">
          <ac:chgData name="Siegbert Rudolph" userId="2af4d44886c067cc" providerId="LiveId" clId="{C09D0117-9EDF-49D3-9BB7-0A55EB27C7DD}" dt="2024-03-26T16:50:18.997" v="191" actId="1076"/>
          <ac:spMkLst>
            <pc:docMk/>
            <pc:sldMk cId="4256564130" sldId="343"/>
            <ac:spMk id="19" creationId="{115E9D80-62D1-E3C8-3ECA-5DF3D5162558}"/>
          </ac:spMkLst>
        </pc:spChg>
      </pc:sldChg>
      <pc:sldChg chg="delSp modSp mod">
        <pc:chgData name="Siegbert Rudolph" userId="2af4d44886c067cc" providerId="LiveId" clId="{C09D0117-9EDF-49D3-9BB7-0A55EB27C7DD}" dt="2024-03-26T16:50:18.997" v="197" actId="1076"/>
        <pc:sldMkLst>
          <pc:docMk/>
          <pc:sldMk cId="2929076171" sldId="344"/>
        </pc:sldMkLst>
        <pc:spChg chg="del mod">
          <ac:chgData name="Siegbert Rudolph" userId="2af4d44886c067cc" providerId="LiveId" clId="{C09D0117-9EDF-49D3-9BB7-0A55EB27C7DD}" dt="2022-09-23T17:43:02.920" v="114" actId="478"/>
          <ac:spMkLst>
            <pc:docMk/>
            <pc:sldMk cId="2929076171" sldId="344"/>
            <ac:spMk id="13" creationId="{0386FA81-C935-0FCA-7836-55B3A3418A40}"/>
          </ac:spMkLst>
        </pc:spChg>
        <pc:spChg chg="del mod">
          <ac:chgData name="Siegbert Rudolph" userId="2af4d44886c067cc" providerId="LiveId" clId="{C09D0117-9EDF-49D3-9BB7-0A55EB27C7DD}" dt="2024-03-26T16:50:18.997" v="192" actId="478"/>
          <ac:spMkLst>
            <pc:docMk/>
            <pc:sldMk cId="2929076171" sldId="344"/>
            <ac:spMk id="14" creationId="{534433CC-B884-D904-1CD2-638A1428E8D7}"/>
          </ac:spMkLst>
        </pc:spChg>
        <pc:spChg chg="del">
          <ac:chgData name="Siegbert Rudolph" userId="2af4d44886c067cc" providerId="LiveId" clId="{C09D0117-9EDF-49D3-9BB7-0A55EB27C7DD}" dt="2022-09-20T17:48:50.390" v="42" actId="478"/>
          <ac:spMkLst>
            <pc:docMk/>
            <pc:sldMk cId="2929076171" sldId="344"/>
            <ac:spMk id="14" creationId="{6A7C7143-D635-77C8-8320-51F97B97021B}"/>
          </ac:spMkLst>
        </pc:spChg>
        <pc:spChg chg="mod">
          <ac:chgData name="Siegbert Rudolph" userId="2af4d44886c067cc" providerId="LiveId" clId="{C09D0117-9EDF-49D3-9BB7-0A55EB27C7DD}" dt="2024-03-26T16:50:18.997" v="197" actId="1076"/>
          <ac:spMkLst>
            <pc:docMk/>
            <pc:sldMk cId="2929076171" sldId="344"/>
            <ac:spMk id="19" creationId="{359249C7-E4B9-01DB-E5E6-13630DD5C66A}"/>
          </ac:spMkLst>
        </pc:spChg>
      </pc:sldChg>
      <pc:sldChg chg="delSp modSp mod">
        <pc:chgData name="Siegbert Rudolph" userId="2af4d44886c067cc" providerId="LiveId" clId="{C09D0117-9EDF-49D3-9BB7-0A55EB27C7DD}" dt="2024-03-26T16:50:19.012" v="203" actId="1076"/>
        <pc:sldMkLst>
          <pc:docMk/>
          <pc:sldMk cId="4230556230" sldId="345"/>
        </pc:sldMkLst>
        <pc:spChg chg="del mod">
          <ac:chgData name="Siegbert Rudolph" userId="2af4d44886c067cc" providerId="LiveId" clId="{C09D0117-9EDF-49D3-9BB7-0A55EB27C7DD}" dt="2022-09-23T17:43:02.920" v="120" actId="478"/>
          <ac:spMkLst>
            <pc:docMk/>
            <pc:sldMk cId="4230556230" sldId="345"/>
            <ac:spMk id="13" creationId="{F2984CBA-BB88-2A2F-38E1-131157881150}"/>
          </ac:spMkLst>
        </pc:spChg>
        <pc:spChg chg="del">
          <ac:chgData name="Siegbert Rudolph" userId="2af4d44886c067cc" providerId="LiveId" clId="{C09D0117-9EDF-49D3-9BB7-0A55EB27C7DD}" dt="2022-09-20T17:48:50.390" v="48" actId="478"/>
          <ac:spMkLst>
            <pc:docMk/>
            <pc:sldMk cId="4230556230" sldId="345"/>
            <ac:spMk id="14" creationId="{9A5556FE-5266-6F89-BA89-8C577629C50C}"/>
          </ac:spMkLst>
        </pc:spChg>
        <pc:spChg chg="del mod">
          <ac:chgData name="Siegbert Rudolph" userId="2af4d44886c067cc" providerId="LiveId" clId="{C09D0117-9EDF-49D3-9BB7-0A55EB27C7DD}" dt="2024-03-26T16:50:18.997" v="198" actId="478"/>
          <ac:spMkLst>
            <pc:docMk/>
            <pc:sldMk cId="4230556230" sldId="345"/>
            <ac:spMk id="14" creationId="{B03FEEED-03FB-9B40-53B7-5499C3B0D444}"/>
          </ac:spMkLst>
        </pc:spChg>
        <pc:spChg chg="mod">
          <ac:chgData name="Siegbert Rudolph" userId="2af4d44886c067cc" providerId="LiveId" clId="{C09D0117-9EDF-49D3-9BB7-0A55EB27C7DD}" dt="2024-03-26T16:50:19.012" v="203" actId="1076"/>
          <ac:spMkLst>
            <pc:docMk/>
            <pc:sldMk cId="4230556230" sldId="345"/>
            <ac:spMk id="19" creationId="{06E65DA5-D754-CE7B-22B8-48DCCBD36068}"/>
          </ac:spMkLst>
        </pc:spChg>
      </pc:sldChg>
      <pc:sldChg chg="delSp modSp mod">
        <pc:chgData name="Siegbert Rudolph" userId="2af4d44886c067cc" providerId="LiveId" clId="{C09D0117-9EDF-49D3-9BB7-0A55EB27C7DD}" dt="2024-03-26T16:50:18.965" v="161" actId="1076"/>
        <pc:sldMkLst>
          <pc:docMk/>
          <pc:sldMk cId="2820876155" sldId="348"/>
        </pc:sldMkLst>
        <pc:spChg chg="del">
          <ac:chgData name="Siegbert Rudolph" userId="2af4d44886c067cc" providerId="LiveId" clId="{C09D0117-9EDF-49D3-9BB7-0A55EB27C7DD}" dt="2024-03-26T16:50:18.965" v="156" actId="478"/>
          <ac:spMkLst>
            <pc:docMk/>
            <pc:sldMk cId="2820876155" sldId="348"/>
            <ac:spMk id="12" creationId="{9A2B586D-C0B7-CAC4-CEFD-6C1120D61329}"/>
          </ac:spMkLst>
        </pc:spChg>
        <pc:spChg chg="mod">
          <ac:chgData name="Siegbert Rudolph" userId="2af4d44886c067cc" providerId="LiveId" clId="{C09D0117-9EDF-49D3-9BB7-0A55EB27C7DD}" dt="2024-03-26T16:50:18.965" v="161" actId="1076"/>
          <ac:spMkLst>
            <pc:docMk/>
            <pc:sldMk cId="2820876155" sldId="348"/>
            <ac:spMk id="29" creationId="{31B3299C-AAA0-DCEB-DBAE-8A5013628E8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8" y="1255953"/>
            <a:ext cx="18566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45" y="1255953"/>
            <a:ext cx="65044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Welcher Buchstabe fehlt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4000" b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Lückenpyramiden - Vokale</a:t>
            </a:r>
            <a:endParaRPr lang="de-DE" altLang="de-DE" sz="4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45" y="2803877"/>
            <a:ext cx="62648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Idee aus „Besser lesen, 2. Klasse, </a:t>
            </a: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hauschkaverlag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“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EF5D10CB-72F1-CE27-A55B-99BA658C1AC9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EF41BB8F-4905-7CE6-E573-98DAC7D86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238419"/>
            <a:ext cx="3145809" cy="1944793"/>
          </a:xfrm>
          <a:prstGeom prst="rect">
            <a:avLst/>
          </a:prstGeom>
        </p:spPr>
      </p:pic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479" y="1274260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662" y="119650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43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958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565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022" y="222269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728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898" y="1816192"/>
            <a:ext cx="6536211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Sei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ne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Re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ging ü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ber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das Le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Manch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mal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muss man um sein Le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renn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898" y="2736996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6" name="Textfeld 9">
            <a:extLst>
              <a:ext uri="{FF2B5EF4-FFF2-40B4-BE49-F238E27FC236}">
                <a16:creationId xmlns:a16="http://schemas.microsoft.com/office/drawing/2014/main" id="{7565F7C2-9553-A3AB-E8F3-95F4DB2AA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78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0" name="Textfeld 9">
            <a:extLst>
              <a:ext uri="{FF2B5EF4-FFF2-40B4-BE49-F238E27FC236}">
                <a16:creationId xmlns:a16="http://schemas.microsoft.com/office/drawing/2014/main" id="{622B91E3-CAC1-F86D-32D4-5620BA01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66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91" name="Textfeld 9">
            <a:extLst>
              <a:ext uri="{FF2B5EF4-FFF2-40B4-BE49-F238E27FC236}">
                <a16:creationId xmlns:a16="http://schemas.microsoft.com/office/drawing/2014/main" id="{3564B485-14F8-61DD-978C-DBB6DD069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401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4" name="Textfeld 9">
            <a:extLst>
              <a:ext uri="{FF2B5EF4-FFF2-40B4-BE49-F238E27FC236}">
                <a16:creationId xmlns:a16="http://schemas.microsoft.com/office/drawing/2014/main" id="{3BDD55DD-58DB-501F-62BC-D6332ABDE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019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0" name="Textfeld 9">
            <a:extLst>
              <a:ext uri="{FF2B5EF4-FFF2-40B4-BE49-F238E27FC236}">
                <a16:creationId xmlns:a16="http://schemas.microsoft.com/office/drawing/2014/main" id="{3F3B0DF7-AE3E-2FE1-BF7A-1D8D3E67D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237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1" name="Textfeld 9">
            <a:extLst>
              <a:ext uri="{FF2B5EF4-FFF2-40B4-BE49-F238E27FC236}">
                <a16:creationId xmlns:a16="http://schemas.microsoft.com/office/drawing/2014/main" id="{B484D63F-FC4A-B900-D6B8-0B5D864E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1612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2" name="Textfeld 9">
            <a:extLst>
              <a:ext uri="{FF2B5EF4-FFF2-40B4-BE49-F238E27FC236}">
                <a16:creationId xmlns:a16="http://schemas.microsoft.com/office/drawing/2014/main" id="{D400B304-B886-F298-0202-D1919B13E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544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100" name="Textfeld 9">
            <a:extLst>
              <a:ext uri="{FF2B5EF4-FFF2-40B4-BE49-F238E27FC236}">
                <a16:creationId xmlns:a16="http://schemas.microsoft.com/office/drawing/2014/main" id="{A746E3FE-8ACD-C72E-9102-13D114DCC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1947" y="222937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01" name="Textfeld 9">
            <a:extLst>
              <a:ext uri="{FF2B5EF4-FFF2-40B4-BE49-F238E27FC236}">
                <a16:creationId xmlns:a16="http://schemas.microsoft.com/office/drawing/2014/main" id="{9B45A50E-30D9-CF82-0624-4B220D4E4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843" y="270629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02" name="Textfeld 9">
            <a:extLst>
              <a:ext uri="{FF2B5EF4-FFF2-40B4-BE49-F238E27FC236}">
                <a16:creationId xmlns:a16="http://schemas.microsoft.com/office/drawing/2014/main" id="{3CC86A99-34C3-9C9C-B933-0EED3ACBD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751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C8F18257-7E9B-DDAD-5DBE-916B40431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3814269"/>
            <a:ext cx="3145809" cy="1944793"/>
          </a:xfrm>
          <a:prstGeom prst="rect">
            <a:avLst/>
          </a:prstGeom>
        </p:spPr>
      </p:pic>
      <p:sp>
        <p:nvSpPr>
          <p:cNvPr id="36" name="Textfeld 6">
            <a:extLst>
              <a:ext uri="{FF2B5EF4-FFF2-40B4-BE49-F238E27FC236}">
                <a16:creationId xmlns:a16="http://schemas.microsoft.com/office/drawing/2014/main" id="{9E9AC15A-D134-C2C6-E9DF-1DAAF63D3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479" y="3871338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37" name="Textfeld 9">
            <a:extLst>
              <a:ext uri="{FF2B5EF4-FFF2-40B4-BE49-F238E27FC236}">
                <a16:creationId xmlns:a16="http://schemas.microsoft.com/office/drawing/2014/main" id="{C6B8328B-FD59-D0C1-D90D-2DA3FC4F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662" y="377235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39" name="Textfeld 9">
            <a:extLst>
              <a:ext uri="{FF2B5EF4-FFF2-40B4-BE49-F238E27FC236}">
                <a16:creationId xmlns:a16="http://schemas.microsoft.com/office/drawing/2014/main" id="{E41A649C-3099-9670-5A27-B6EB06241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43" y="43057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41" name="Textfeld 9">
            <a:extLst>
              <a:ext uri="{FF2B5EF4-FFF2-40B4-BE49-F238E27FC236}">
                <a16:creationId xmlns:a16="http://schemas.microsoft.com/office/drawing/2014/main" id="{BD8FDDA6-3320-040B-90D5-808CC4282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102" y="43057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46" name="Textfeld 9">
            <a:extLst>
              <a:ext uri="{FF2B5EF4-FFF2-40B4-BE49-F238E27FC236}">
                <a16:creationId xmlns:a16="http://schemas.microsoft.com/office/drawing/2014/main" id="{D5C17D83-B8F3-5FD8-EFEA-DFD002EE8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927" y="480857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47" name="Textfeld 9">
            <a:extLst>
              <a:ext uri="{FF2B5EF4-FFF2-40B4-BE49-F238E27FC236}">
                <a16:creationId xmlns:a16="http://schemas.microsoft.com/office/drawing/2014/main" id="{57A8C0D4-3251-30C9-9575-DE7C5191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022" y="479854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48" name="Textfeld 9">
            <a:extLst>
              <a:ext uri="{FF2B5EF4-FFF2-40B4-BE49-F238E27FC236}">
                <a16:creationId xmlns:a16="http://schemas.microsoft.com/office/drawing/2014/main" id="{12476527-E46A-6E05-8D18-9EE14F764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0944" y="480857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49" name="Textfeld 6">
            <a:extLst>
              <a:ext uri="{FF2B5EF4-FFF2-40B4-BE49-F238E27FC236}">
                <a16:creationId xmlns:a16="http://schemas.microsoft.com/office/drawing/2014/main" id="{CB1AC34A-03BC-45BF-4613-84F6A4AB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897" y="4325135"/>
            <a:ext cx="5361959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Die Bie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nen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summ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um die Tul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pen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Ho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nig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kommt nicht aus der Tu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51" name="Textfeld 9">
            <a:extLst>
              <a:ext uri="{FF2B5EF4-FFF2-40B4-BE49-F238E27FC236}">
                <a16:creationId xmlns:a16="http://schemas.microsoft.com/office/drawing/2014/main" id="{6D454CF5-2467-0896-485C-6F37B9AF4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725" y="528840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52" name="Textfeld 9">
            <a:extLst>
              <a:ext uri="{FF2B5EF4-FFF2-40B4-BE49-F238E27FC236}">
                <a16:creationId xmlns:a16="http://schemas.microsoft.com/office/drawing/2014/main" id="{7330F898-D387-9283-19DD-F136CA05C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62" y="528840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53" name="Textfeld 9">
            <a:extLst>
              <a:ext uri="{FF2B5EF4-FFF2-40B4-BE49-F238E27FC236}">
                <a16:creationId xmlns:a16="http://schemas.microsoft.com/office/drawing/2014/main" id="{57AA1C91-9B88-C97A-CD16-C4A79A10C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401" y="528840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54" name="Textfeld 9">
            <a:extLst>
              <a:ext uri="{FF2B5EF4-FFF2-40B4-BE49-F238E27FC236}">
                <a16:creationId xmlns:a16="http://schemas.microsoft.com/office/drawing/2014/main" id="{AA03C870-952B-C0CE-1DC8-8C8F51B4A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019" y="528840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55" name="Textfeld 9">
            <a:extLst>
              <a:ext uri="{FF2B5EF4-FFF2-40B4-BE49-F238E27FC236}">
                <a16:creationId xmlns:a16="http://schemas.microsoft.com/office/drawing/2014/main" id="{11975374-9669-24AD-10F3-A1678BFF7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237" y="480857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56" name="Textfeld 9">
            <a:extLst>
              <a:ext uri="{FF2B5EF4-FFF2-40B4-BE49-F238E27FC236}">
                <a16:creationId xmlns:a16="http://schemas.microsoft.com/office/drawing/2014/main" id="{22D28A4A-B927-CDB0-CF6B-E77D90E87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367" y="528840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57" name="Textfeld 9">
            <a:extLst>
              <a:ext uri="{FF2B5EF4-FFF2-40B4-BE49-F238E27FC236}">
                <a16:creationId xmlns:a16="http://schemas.microsoft.com/office/drawing/2014/main" id="{2987DB4B-F4EF-8FC6-276A-53C94BCE8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994" y="43057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58" name="Textfeld 9">
            <a:extLst>
              <a:ext uri="{FF2B5EF4-FFF2-40B4-BE49-F238E27FC236}">
                <a16:creationId xmlns:a16="http://schemas.microsoft.com/office/drawing/2014/main" id="{C4368014-B467-8FCA-0F90-110376AB0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1947" y="480522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59" name="Textfeld 9">
            <a:extLst>
              <a:ext uri="{FF2B5EF4-FFF2-40B4-BE49-F238E27FC236}">
                <a16:creationId xmlns:a16="http://schemas.microsoft.com/office/drawing/2014/main" id="{1739C40F-6CAE-713B-6B3B-ED4B403FF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843" y="528214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60" name="Textfeld 9">
            <a:extLst>
              <a:ext uri="{FF2B5EF4-FFF2-40B4-BE49-F238E27FC236}">
                <a16:creationId xmlns:a16="http://schemas.microsoft.com/office/drawing/2014/main" id="{E86C8E16-ABC5-6152-B7FC-F5D94C57B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751" y="43057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7C6195F-B959-10D4-9CB9-85A86EDC9F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" y="2108"/>
            <a:ext cx="11863844" cy="593801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F06CD34B-9C8E-D4AD-F774-C1301CBC6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127" y="129431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483206B-31C5-FA41-9141-338BCE6C061C}"/>
              </a:ext>
            </a:extLst>
          </p:cNvPr>
          <p:cNvSpPr/>
          <p:nvPr/>
        </p:nvSpPr>
        <p:spPr>
          <a:xfrm>
            <a:off x="3496307" y="1154358"/>
            <a:ext cx="3145809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26093" y="1272114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21A241A-8579-8A64-3A86-730DFC881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338" y="387415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F88D936-165D-E1F4-6832-3CFF736774E2}"/>
              </a:ext>
            </a:extLst>
          </p:cNvPr>
          <p:cNvSpPr/>
          <p:nvPr/>
        </p:nvSpPr>
        <p:spPr>
          <a:xfrm>
            <a:off x="3503965" y="3734198"/>
            <a:ext cx="2960334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51669DD-12A8-BC0D-C1FC-2E0C38ADCD8E}"/>
              </a:ext>
            </a:extLst>
          </p:cNvPr>
          <p:cNvSpPr/>
          <p:nvPr/>
        </p:nvSpPr>
        <p:spPr>
          <a:xfrm>
            <a:off x="5653456" y="3836813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6E65DA5-D754-CE7B-22B8-48DCCBD36068}"/>
              </a:ext>
            </a:extLst>
          </p:cNvPr>
          <p:cNvSpPr txBox="1"/>
          <p:nvPr/>
        </p:nvSpPr>
        <p:spPr>
          <a:xfrm>
            <a:off x="190500" y="6724134"/>
            <a:ext cx="41184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423055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1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66" grpId="0"/>
      <p:bldP spid="67" grpId="0"/>
      <p:bldP spid="86" grpId="0"/>
      <p:bldP spid="36" grpId="0"/>
      <p:bldP spid="37" grpId="0"/>
      <p:bldP spid="39" grpId="0"/>
      <p:bldP spid="41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13" grpId="0" animBg="1"/>
      <p:bldP spid="15" grpId="0" animBg="1"/>
      <p:bldP spid="27" grpId="0" animBg="1"/>
      <p:bldP spid="16" grpId="0" animBg="1"/>
      <p:bldP spid="17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2688534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40" name="Grafik 39" descr="Smiley böse.png">
            <a:extLst>
              <a:ext uri="{FF2B5EF4-FFF2-40B4-BE49-F238E27FC236}">
                <a16:creationId xmlns:a16="http://schemas.microsoft.com/office/drawing/2014/main" id="{916002C0-98BD-466C-A4F8-C62AECFBE1A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957" y="1701199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Grafik 40" descr="Smiley gut.png">
            <a:extLst>
              <a:ext uri="{FF2B5EF4-FFF2-40B4-BE49-F238E27FC236}">
                <a16:creationId xmlns:a16="http://schemas.microsoft.com/office/drawing/2014/main" id="{2864DD22-7CA7-43C4-8174-B5CCE1E7372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5382" y="1594837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F09CA7E8-B53A-445A-AD18-C77270FFF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7412" y="3755424"/>
            <a:ext cx="58971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Wieder ein </a:t>
            </a:r>
            <a:r>
              <a:rPr lang="de-DE" sz="4000">
                <a:latin typeface="Trebuchet MS" panose="020B0603020202020204" pitchFamily="34" charset="0"/>
              </a:rPr>
              <a:t>Stück weiter!</a:t>
            </a:r>
            <a:endParaRPr lang="de-DE" sz="4000" dirty="0">
              <a:latin typeface="Trebuchet MS" panose="020B0603020202020204" pitchFamily="34" charset="0"/>
            </a:endParaRPr>
          </a:p>
        </p:txBody>
      </p: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D3F317A0-A440-4460-B7EE-A71A01109D4E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6C3D5536-0E81-4EC2-9AFD-1FEA1601D98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492F6AD-79DF-4F4D-8DD3-897084358190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64C3272B-6710-4D4A-BBEB-777CF14B4E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6DFC5AC4-71BD-282A-E0BE-603E0B3265E4}"/>
              </a:ext>
            </a:extLst>
          </p:cNvPr>
          <p:cNvSpPr txBox="1"/>
          <p:nvPr/>
        </p:nvSpPr>
        <p:spPr>
          <a:xfrm>
            <a:off x="190500" y="6724134"/>
            <a:ext cx="41184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417224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CD6373EB-7F1F-4005-A38F-4C0F963EF659}"/>
              </a:ext>
            </a:extLst>
          </p:cNvPr>
          <p:cNvSpPr/>
          <p:nvPr/>
        </p:nvSpPr>
        <p:spPr>
          <a:xfrm>
            <a:off x="1314838" y="1264901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6926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Buchstabe fehlt? Es ist in allen Zeilen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0494B25E-82D6-B1C1-78AA-A164B8184FE9}"/>
              </a:ext>
            </a:extLst>
          </p:cNvPr>
          <p:cNvSpPr/>
          <p:nvPr/>
        </p:nvSpPr>
        <p:spPr>
          <a:xfrm>
            <a:off x="1053643" y="1739896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3E41524-86F1-B2A4-8620-46332DD17871}"/>
              </a:ext>
            </a:extLst>
          </p:cNvPr>
          <p:cNvSpPr/>
          <p:nvPr/>
        </p:nvSpPr>
        <p:spPr>
          <a:xfrm>
            <a:off x="1567353" y="1739896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7591D9D3-5AE4-6BF6-BEE1-7BAC2D1948CC}"/>
              </a:ext>
            </a:extLst>
          </p:cNvPr>
          <p:cNvSpPr/>
          <p:nvPr/>
        </p:nvSpPr>
        <p:spPr>
          <a:xfrm>
            <a:off x="792385" y="2219716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DF72FDE-7FE2-6FB4-926F-11E095D2D332}"/>
              </a:ext>
            </a:extLst>
          </p:cNvPr>
          <p:cNvSpPr/>
          <p:nvPr/>
        </p:nvSpPr>
        <p:spPr>
          <a:xfrm>
            <a:off x="1317246" y="2219716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D8F6B26B-FF53-E40A-BA9F-4727CBD79EF3}"/>
              </a:ext>
            </a:extLst>
          </p:cNvPr>
          <p:cNvSpPr/>
          <p:nvPr/>
        </p:nvSpPr>
        <p:spPr>
          <a:xfrm>
            <a:off x="1842107" y="2219716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A240D7E3-7456-0129-85DA-E2390444B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7592" y="1265842"/>
            <a:ext cx="1579001" cy="1444877"/>
          </a:xfrm>
          <a:prstGeom prst="rect">
            <a:avLst/>
          </a:prstGeom>
        </p:spPr>
      </p:pic>
      <p:sp>
        <p:nvSpPr>
          <p:cNvPr id="41" name="Rechteck 40">
            <a:extLst>
              <a:ext uri="{FF2B5EF4-FFF2-40B4-BE49-F238E27FC236}">
                <a16:creationId xmlns:a16="http://schemas.microsoft.com/office/drawing/2014/main" id="{CAA0FE86-DC5E-ABF6-D0FE-E8561758A8F5}"/>
              </a:ext>
            </a:extLst>
          </p:cNvPr>
          <p:cNvSpPr/>
          <p:nvPr/>
        </p:nvSpPr>
        <p:spPr>
          <a:xfrm>
            <a:off x="553578" y="2694542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FDECD4B-0D69-7EE9-3A13-108038F35AB3}"/>
              </a:ext>
            </a:extLst>
          </p:cNvPr>
          <p:cNvSpPr/>
          <p:nvPr/>
        </p:nvSpPr>
        <p:spPr>
          <a:xfrm>
            <a:off x="1078439" y="2694542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F69823A6-8FC1-D9BF-57D2-A368348D1829}"/>
              </a:ext>
            </a:extLst>
          </p:cNvPr>
          <p:cNvSpPr/>
          <p:nvPr/>
        </p:nvSpPr>
        <p:spPr>
          <a:xfrm>
            <a:off x="1600955" y="2694542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21682923-0850-1842-9450-69A2D21CCE36}"/>
              </a:ext>
            </a:extLst>
          </p:cNvPr>
          <p:cNvSpPr/>
          <p:nvPr/>
        </p:nvSpPr>
        <p:spPr>
          <a:xfrm>
            <a:off x="2114665" y="2694542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12F53BE-AA4C-DFD4-D02B-8D47D8407E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5516" y="3148324"/>
            <a:ext cx="2091109" cy="1920406"/>
          </a:xfrm>
          <a:prstGeom prst="rect">
            <a:avLst/>
          </a:prstGeom>
        </p:spPr>
      </p:pic>
      <p:sp>
        <p:nvSpPr>
          <p:cNvPr id="45" name="Rechteck 44">
            <a:extLst>
              <a:ext uri="{FF2B5EF4-FFF2-40B4-BE49-F238E27FC236}">
                <a16:creationId xmlns:a16="http://schemas.microsoft.com/office/drawing/2014/main" id="{FEC1F8A6-8F5F-3BD3-F6D9-EFA2F75647DC}"/>
              </a:ext>
            </a:extLst>
          </p:cNvPr>
          <p:cNvSpPr/>
          <p:nvPr/>
        </p:nvSpPr>
        <p:spPr>
          <a:xfrm>
            <a:off x="304686" y="3177328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7B8C578-9BBC-0A94-F370-5259207EEAD2}"/>
              </a:ext>
            </a:extLst>
          </p:cNvPr>
          <p:cNvSpPr/>
          <p:nvPr/>
        </p:nvSpPr>
        <p:spPr>
          <a:xfrm>
            <a:off x="829547" y="3177328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AADDA69-6EC9-4400-F838-FD5A643B81BB}"/>
              </a:ext>
            </a:extLst>
          </p:cNvPr>
          <p:cNvSpPr/>
          <p:nvPr/>
        </p:nvSpPr>
        <p:spPr>
          <a:xfrm>
            <a:off x="1352063" y="3177328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C9689997-A4E7-5778-C70B-8626D9F50197}"/>
              </a:ext>
            </a:extLst>
          </p:cNvPr>
          <p:cNvSpPr/>
          <p:nvPr/>
        </p:nvSpPr>
        <p:spPr>
          <a:xfrm>
            <a:off x="1876924" y="3177328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06D7D4D2-D6A7-4FC1-E8D5-FA042F9BAE5C}"/>
              </a:ext>
            </a:extLst>
          </p:cNvPr>
          <p:cNvSpPr/>
          <p:nvPr/>
        </p:nvSpPr>
        <p:spPr>
          <a:xfrm>
            <a:off x="2392258" y="3177328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AA6A3985-2BB7-CFCE-5DCA-054456A184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3814" y="1344946"/>
            <a:ext cx="2615411" cy="2402032"/>
          </a:xfrm>
          <a:prstGeom prst="rect">
            <a:avLst/>
          </a:prstGeom>
        </p:spPr>
      </p:pic>
      <p:sp>
        <p:nvSpPr>
          <p:cNvPr id="50" name="Rechteck 49">
            <a:extLst>
              <a:ext uri="{FF2B5EF4-FFF2-40B4-BE49-F238E27FC236}">
                <a16:creationId xmlns:a16="http://schemas.microsoft.com/office/drawing/2014/main" id="{F92D2808-A299-B965-5A13-7E7F5DE9F1BA}"/>
              </a:ext>
            </a:extLst>
          </p:cNvPr>
          <p:cNvSpPr/>
          <p:nvPr/>
        </p:nvSpPr>
        <p:spPr>
          <a:xfrm>
            <a:off x="2297" y="3660339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2D86A87B-7C18-B71A-3820-619E493FA3FB}"/>
              </a:ext>
            </a:extLst>
          </p:cNvPr>
          <p:cNvSpPr/>
          <p:nvPr/>
        </p:nvSpPr>
        <p:spPr>
          <a:xfrm>
            <a:off x="527158" y="3660339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7D6C17E9-19B5-E2EA-2048-4F04762DE2EC}"/>
              </a:ext>
            </a:extLst>
          </p:cNvPr>
          <p:cNvSpPr/>
          <p:nvPr/>
        </p:nvSpPr>
        <p:spPr>
          <a:xfrm>
            <a:off x="1049674" y="3660339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A257FC78-6509-6324-47A8-8025B1675843}"/>
              </a:ext>
            </a:extLst>
          </p:cNvPr>
          <p:cNvSpPr/>
          <p:nvPr/>
        </p:nvSpPr>
        <p:spPr>
          <a:xfrm>
            <a:off x="1574535" y="3660339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BF9DF57F-F0E5-EC8A-DE5B-19B18501934F}"/>
              </a:ext>
            </a:extLst>
          </p:cNvPr>
          <p:cNvSpPr/>
          <p:nvPr/>
        </p:nvSpPr>
        <p:spPr>
          <a:xfrm>
            <a:off x="2101020" y="3660339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D3D6EAB8-09D8-01D3-641A-69F963ED472F}"/>
              </a:ext>
            </a:extLst>
          </p:cNvPr>
          <p:cNvSpPr/>
          <p:nvPr/>
        </p:nvSpPr>
        <p:spPr>
          <a:xfrm>
            <a:off x="2617878" y="3660339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4BB9914-51E1-9469-C70C-B4A08F22D1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22135" y="3052190"/>
            <a:ext cx="3145809" cy="2883658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C7EAC373-B39B-F07B-71D0-F84BFC5819C5}"/>
              </a:ext>
            </a:extLst>
          </p:cNvPr>
          <p:cNvSpPr txBox="1"/>
          <p:nvPr/>
        </p:nvSpPr>
        <p:spPr>
          <a:xfrm>
            <a:off x="190500" y="6724134"/>
            <a:ext cx="41184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114785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6926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Buchstabe fehlt? Es ist in allen Zeilen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46205BD-EF36-DC15-0767-3A3BB9817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193" y="1126720"/>
            <a:ext cx="2615411" cy="1920406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F1081DAD-A9A3-4AFE-6DDD-4B0F7EDFD8D6}"/>
              </a:ext>
            </a:extLst>
          </p:cNvPr>
          <p:cNvSpPr/>
          <p:nvPr/>
        </p:nvSpPr>
        <p:spPr>
          <a:xfrm>
            <a:off x="5686117" y="3834441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8CDDAB4-DCA5-9DE6-7A26-08E826263FB5}"/>
              </a:ext>
            </a:extLst>
          </p:cNvPr>
          <p:cNvSpPr/>
          <p:nvPr/>
        </p:nvSpPr>
        <p:spPr>
          <a:xfrm>
            <a:off x="4924857" y="4327384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846C64-2C23-3FFF-7359-FDCF4526B3BB}"/>
              </a:ext>
            </a:extLst>
          </p:cNvPr>
          <p:cNvSpPr/>
          <p:nvPr/>
        </p:nvSpPr>
        <p:spPr>
          <a:xfrm>
            <a:off x="5449718" y="4327384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7624C4FB-BB33-2CD5-91F9-70FCA8A5B79A}"/>
              </a:ext>
            </a:extLst>
          </p:cNvPr>
          <p:cNvSpPr/>
          <p:nvPr/>
        </p:nvSpPr>
        <p:spPr>
          <a:xfrm>
            <a:off x="5972234" y="4327384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EEA6A13-41DF-4070-69F1-0864DC56752D}"/>
              </a:ext>
            </a:extLst>
          </p:cNvPr>
          <p:cNvSpPr/>
          <p:nvPr/>
        </p:nvSpPr>
        <p:spPr>
          <a:xfrm>
            <a:off x="6485944" y="4327384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F21689E4-4497-4498-3C7C-4D1C2B1F17D7}"/>
              </a:ext>
            </a:extLst>
          </p:cNvPr>
          <p:cNvSpPr/>
          <p:nvPr/>
        </p:nvSpPr>
        <p:spPr>
          <a:xfrm>
            <a:off x="4675965" y="4810170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D3A0F7-9183-2197-CECD-E77FD007D5E6}"/>
              </a:ext>
            </a:extLst>
          </p:cNvPr>
          <p:cNvSpPr/>
          <p:nvPr/>
        </p:nvSpPr>
        <p:spPr>
          <a:xfrm>
            <a:off x="5200826" y="4810170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A48462-0538-042F-B5E8-A404FDB34516}"/>
              </a:ext>
            </a:extLst>
          </p:cNvPr>
          <p:cNvSpPr/>
          <p:nvPr/>
        </p:nvSpPr>
        <p:spPr>
          <a:xfrm>
            <a:off x="5723342" y="4810170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E14191CA-01BF-A3F2-3A9C-B7F7A6348404}"/>
              </a:ext>
            </a:extLst>
          </p:cNvPr>
          <p:cNvSpPr/>
          <p:nvPr/>
        </p:nvSpPr>
        <p:spPr>
          <a:xfrm>
            <a:off x="6248203" y="4810170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0045EAC7-F906-204B-226A-F032C790AB84}"/>
              </a:ext>
            </a:extLst>
          </p:cNvPr>
          <p:cNvSpPr/>
          <p:nvPr/>
        </p:nvSpPr>
        <p:spPr>
          <a:xfrm>
            <a:off x="6763537" y="4810170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5739D9F9-4407-8F8E-56CE-2732E8E143A3}"/>
              </a:ext>
            </a:extLst>
          </p:cNvPr>
          <p:cNvSpPr/>
          <p:nvPr/>
        </p:nvSpPr>
        <p:spPr>
          <a:xfrm>
            <a:off x="4373576" y="5293181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ACEF8BC-F69C-71CA-E96D-F08B66B015BE}"/>
              </a:ext>
            </a:extLst>
          </p:cNvPr>
          <p:cNvSpPr/>
          <p:nvPr/>
        </p:nvSpPr>
        <p:spPr>
          <a:xfrm>
            <a:off x="4898437" y="5293181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033F6B33-ED93-F7FE-6116-2B8C101AC7CB}"/>
              </a:ext>
            </a:extLst>
          </p:cNvPr>
          <p:cNvSpPr/>
          <p:nvPr/>
        </p:nvSpPr>
        <p:spPr>
          <a:xfrm>
            <a:off x="5420953" y="5293181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344F15A6-EEBE-0A5D-D483-372A7CD24D1F}"/>
              </a:ext>
            </a:extLst>
          </p:cNvPr>
          <p:cNvSpPr/>
          <p:nvPr/>
        </p:nvSpPr>
        <p:spPr>
          <a:xfrm>
            <a:off x="5945814" y="5293181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D8518F55-6437-9073-DC10-07BC3E22DB8B}"/>
              </a:ext>
            </a:extLst>
          </p:cNvPr>
          <p:cNvSpPr/>
          <p:nvPr/>
        </p:nvSpPr>
        <p:spPr>
          <a:xfrm>
            <a:off x="6472299" y="5293181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9F46AEB9-C6F2-2089-E5D2-EF0A43AD45CB}"/>
              </a:ext>
            </a:extLst>
          </p:cNvPr>
          <p:cNvSpPr/>
          <p:nvPr/>
        </p:nvSpPr>
        <p:spPr>
          <a:xfrm>
            <a:off x="6989157" y="5293181"/>
            <a:ext cx="522516" cy="479820"/>
          </a:xfrm>
          <a:prstGeom prst="rect">
            <a:avLst/>
          </a:prstGeom>
          <a:noFill/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4727DCC-522D-7DE8-70B9-B9C3C2049FB5}"/>
              </a:ext>
            </a:extLst>
          </p:cNvPr>
          <p:cNvSpPr txBox="1"/>
          <p:nvPr/>
        </p:nvSpPr>
        <p:spPr>
          <a:xfrm>
            <a:off x="190500" y="6724134"/>
            <a:ext cx="41184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180095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407" y="1040089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887" y="104008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48" y="153772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C6794432-96AD-A46B-D5A3-08210CBBC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193" y="1076890"/>
            <a:ext cx="1579001" cy="1444877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041" y="153772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922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48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8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46" name="Textfeld 6">
            <a:extLst>
              <a:ext uri="{FF2B5EF4-FFF2-40B4-BE49-F238E27FC236}">
                <a16:creationId xmlns:a16="http://schemas.microsoft.com/office/drawing/2014/main" id="{74C4B617-ADB1-FBDF-EF0E-3803BC8E7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566" y="1076890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47" name="Textfeld 9">
            <a:extLst>
              <a:ext uri="{FF2B5EF4-FFF2-40B4-BE49-F238E27FC236}">
                <a16:creationId xmlns:a16="http://schemas.microsoft.com/office/drawing/2014/main" id="{B11720C5-BA25-DF2E-8453-CCAFC754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8555" y="104008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48" name="Textfeld 9">
            <a:extLst>
              <a:ext uri="{FF2B5EF4-FFF2-40B4-BE49-F238E27FC236}">
                <a16:creationId xmlns:a16="http://schemas.microsoft.com/office/drawing/2014/main" id="{108C9B61-A4C8-1D93-1B4F-EBEB977E6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4366" y="153772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3E8894E9-8DBE-2D3D-2841-C589CF92F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762" y="1076890"/>
            <a:ext cx="1579001" cy="1444877"/>
          </a:xfrm>
          <a:prstGeom prst="rect">
            <a:avLst/>
          </a:prstGeom>
        </p:spPr>
      </p:pic>
      <p:sp>
        <p:nvSpPr>
          <p:cNvPr id="51" name="Textfeld 9">
            <a:extLst>
              <a:ext uri="{FF2B5EF4-FFF2-40B4-BE49-F238E27FC236}">
                <a16:creationId xmlns:a16="http://schemas.microsoft.com/office/drawing/2014/main" id="{1EB9726D-308E-2BB2-E475-0DA354F94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709" y="153772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52" name="Textfeld 9">
            <a:extLst>
              <a:ext uri="{FF2B5EF4-FFF2-40B4-BE49-F238E27FC236}">
                <a16:creationId xmlns:a16="http://schemas.microsoft.com/office/drawing/2014/main" id="{FD8BBE0F-50B7-580D-B32F-D9ED3837B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7835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53" name="Textfeld 9">
            <a:extLst>
              <a:ext uri="{FF2B5EF4-FFF2-40B4-BE49-F238E27FC236}">
                <a16:creationId xmlns:a16="http://schemas.microsoft.com/office/drawing/2014/main" id="{F35583CC-FACE-E844-E3A3-6F36F1D6E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9372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54" name="Textfeld 9">
            <a:extLst>
              <a:ext uri="{FF2B5EF4-FFF2-40B4-BE49-F238E27FC236}">
                <a16:creationId xmlns:a16="http://schemas.microsoft.com/office/drawing/2014/main" id="{BE77FBD8-97EF-C49C-2889-6B007ABD7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991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57" name="Textfeld 6">
            <a:extLst>
              <a:ext uri="{FF2B5EF4-FFF2-40B4-BE49-F238E27FC236}">
                <a16:creationId xmlns:a16="http://schemas.microsoft.com/office/drawing/2014/main" id="{8E2AA98B-50AA-6997-757E-DB9EDD135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407" y="2817684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58" name="Textfeld 9">
            <a:extLst>
              <a:ext uri="{FF2B5EF4-FFF2-40B4-BE49-F238E27FC236}">
                <a16:creationId xmlns:a16="http://schemas.microsoft.com/office/drawing/2014/main" id="{E8E5498B-AE2F-ADC6-BC48-42B8F4204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948" y="281768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59" name="Textfeld 9">
            <a:extLst>
              <a:ext uri="{FF2B5EF4-FFF2-40B4-BE49-F238E27FC236}">
                <a16:creationId xmlns:a16="http://schemas.microsoft.com/office/drawing/2014/main" id="{2953DD8F-34CC-67B2-47A9-93A8FA3A4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799" y="33408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61" name="Grafik 60">
            <a:extLst>
              <a:ext uri="{FF2B5EF4-FFF2-40B4-BE49-F238E27FC236}">
                <a16:creationId xmlns:a16="http://schemas.microsoft.com/office/drawing/2014/main" id="{257151C2-A2D5-1E87-FD66-3A9500D9C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193" y="2880058"/>
            <a:ext cx="1579001" cy="1444877"/>
          </a:xfrm>
          <a:prstGeom prst="rect">
            <a:avLst/>
          </a:prstGeom>
        </p:spPr>
      </p:pic>
      <p:sp>
        <p:nvSpPr>
          <p:cNvPr id="62" name="Textfeld 9">
            <a:extLst>
              <a:ext uri="{FF2B5EF4-FFF2-40B4-BE49-F238E27FC236}">
                <a16:creationId xmlns:a16="http://schemas.microsoft.com/office/drawing/2014/main" id="{9C8B50B4-A21B-3E20-44E3-765974950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443" y="33408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63" name="Textfeld 9">
            <a:extLst>
              <a:ext uri="{FF2B5EF4-FFF2-40B4-BE49-F238E27FC236}">
                <a16:creationId xmlns:a16="http://schemas.microsoft.com/office/drawing/2014/main" id="{5E656BF6-FBDC-CFBB-9CB6-CFA2A9E16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860" y="380172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64" name="Textfeld 9">
            <a:extLst>
              <a:ext uri="{FF2B5EF4-FFF2-40B4-BE49-F238E27FC236}">
                <a16:creationId xmlns:a16="http://schemas.microsoft.com/office/drawing/2014/main" id="{47BA9266-9146-E0F1-DA4E-632DD6E02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00" y="380172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65" name="Textfeld 9">
            <a:extLst>
              <a:ext uri="{FF2B5EF4-FFF2-40B4-BE49-F238E27FC236}">
                <a16:creationId xmlns:a16="http://schemas.microsoft.com/office/drawing/2014/main" id="{B0AAB35E-4B82-B3AB-A9A5-FA0F37B0A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874" y="380172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820" y="1526079"/>
            <a:ext cx="351388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Das Ei ge</a:t>
            </a:r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hört</a:t>
            </a:r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mir.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820" y="2102896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68" name="Textfeld 6">
            <a:extLst>
              <a:ext uri="{FF2B5EF4-FFF2-40B4-BE49-F238E27FC236}">
                <a16:creationId xmlns:a16="http://schemas.microsoft.com/office/drawing/2014/main" id="{0AF69D55-37B2-F590-1C92-1FBE8C8F4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566" y="1526079"/>
            <a:ext cx="351388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Wo ist das Tor?</a:t>
            </a:r>
          </a:p>
        </p:txBody>
      </p:sp>
      <p:sp>
        <p:nvSpPr>
          <p:cNvPr id="69" name="Textfeld 6">
            <a:extLst>
              <a:ext uri="{FF2B5EF4-FFF2-40B4-BE49-F238E27FC236}">
                <a16:creationId xmlns:a16="http://schemas.microsoft.com/office/drawing/2014/main" id="{42193B7E-E742-CE8D-7915-A01C51A12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566" y="2102896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70" name="Textfeld 6">
            <a:extLst>
              <a:ext uri="{FF2B5EF4-FFF2-40B4-BE49-F238E27FC236}">
                <a16:creationId xmlns:a16="http://schemas.microsoft.com/office/drawing/2014/main" id="{CE2EBC45-4BA8-5F39-FB30-2BA7BDBC9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334" y="3357628"/>
            <a:ext cx="307304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Du fährst im Bus.</a:t>
            </a:r>
          </a:p>
        </p:txBody>
      </p:sp>
      <p:sp>
        <p:nvSpPr>
          <p:cNvPr id="71" name="Textfeld 6">
            <a:extLst>
              <a:ext uri="{FF2B5EF4-FFF2-40B4-BE49-F238E27FC236}">
                <a16:creationId xmlns:a16="http://schemas.microsoft.com/office/drawing/2014/main" id="{2535A507-8774-76E6-8EFC-FC5F8A53E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334" y="393444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72" name="Textfeld 6">
            <a:extLst>
              <a:ext uri="{FF2B5EF4-FFF2-40B4-BE49-F238E27FC236}">
                <a16:creationId xmlns:a16="http://schemas.microsoft.com/office/drawing/2014/main" id="{E390EF97-254B-CE65-49C1-F14AAEBE5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1976" y="2889056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73" name="Textfeld 9">
            <a:extLst>
              <a:ext uri="{FF2B5EF4-FFF2-40B4-BE49-F238E27FC236}">
                <a16:creationId xmlns:a16="http://schemas.microsoft.com/office/drawing/2014/main" id="{F9DB8287-0D6A-A77D-D931-15A0556B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8530" y="288905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74" name="Textfeld 9">
            <a:extLst>
              <a:ext uri="{FF2B5EF4-FFF2-40B4-BE49-F238E27FC236}">
                <a16:creationId xmlns:a16="http://schemas.microsoft.com/office/drawing/2014/main" id="{860BAB92-377C-9150-FB39-4299EAF1E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4368" y="341226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76" name="Grafik 75">
            <a:extLst>
              <a:ext uri="{FF2B5EF4-FFF2-40B4-BE49-F238E27FC236}">
                <a16:creationId xmlns:a16="http://schemas.microsoft.com/office/drawing/2014/main" id="{054D4D04-82DF-129C-054A-E99DA1144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762" y="2951430"/>
            <a:ext cx="1579001" cy="1444877"/>
          </a:xfrm>
          <a:prstGeom prst="rect">
            <a:avLst/>
          </a:prstGeom>
        </p:spPr>
      </p:pic>
      <p:sp>
        <p:nvSpPr>
          <p:cNvPr id="77" name="Textfeld 9">
            <a:extLst>
              <a:ext uri="{FF2B5EF4-FFF2-40B4-BE49-F238E27FC236}">
                <a16:creationId xmlns:a16="http://schemas.microsoft.com/office/drawing/2014/main" id="{19AB1288-4DF6-A49C-02F6-BE91DE09F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025" y="341226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78" name="Textfeld 9">
            <a:extLst>
              <a:ext uri="{FF2B5EF4-FFF2-40B4-BE49-F238E27FC236}">
                <a16:creationId xmlns:a16="http://schemas.microsoft.com/office/drawing/2014/main" id="{6B6E8143-3497-EFC4-7C5A-5A470D533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442" y="387309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79" name="Textfeld 9">
            <a:extLst>
              <a:ext uri="{FF2B5EF4-FFF2-40B4-BE49-F238E27FC236}">
                <a16:creationId xmlns:a16="http://schemas.microsoft.com/office/drawing/2014/main" id="{E21EA8D9-EDF2-721C-91B0-E3829C054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9369" y="387309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80" name="Textfeld 9">
            <a:extLst>
              <a:ext uri="{FF2B5EF4-FFF2-40B4-BE49-F238E27FC236}">
                <a16:creationId xmlns:a16="http://schemas.microsoft.com/office/drawing/2014/main" id="{B668D240-F64D-BF37-8C95-F8062698B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1443" y="387309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83" name="Textfeld 6">
            <a:extLst>
              <a:ext uri="{FF2B5EF4-FFF2-40B4-BE49-F238E27FC236}">
                <a16:creationId xmlns:a16="http://schemas.microsoft.com/office/drawing/2014/main" id="{44D65330-D6EC-FE12-DC77-32CFAF7CC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7308" y="3411237"/>
            <a:ext cx="307304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Da ist das Bad.</a:t>
            </a:r>
          </a:p>
        </p:txBody>
      </p:sp>
      <p:sp>
        <p:nvSpPr>
          <p:cNvPr id="84" name="Textfeld 6">
            <a:extLst>
              <a:ext uri="{FF2B5EF4-FFF2-40B4-BE49-F238E27FC236}">
                <a16:creationId xmlns:a16="http://schemas.microsoft.com/office/drawing/2014/main" id="{06F5AFFF-AF13-2EF4-2C95-1D812E1B3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7308" y="3988054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5" name="Textfeld 6">
            <a:extLst>
              <a:ext uri="{FF2B5EF4-FFF2-40B4-BE49-F238E27FC236}">
                <a16:creationId xmlns:a16="http://schemas.microsoft.com/office/drawing/2014/main" id="{13891F27-D0FC-E577-1403-774860323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7308" y="4703302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87" name="Textfeld 9">
            <a:extLst>
              <a:ext uri="{FF2B5EF4-FFF2-40B4-BE49-F238E27FC236}">
                <a16:creationId xmlns:a16="http://schemas.microsoft.com/office/drawing/2014/main" id="{7F770C4C-956D-C013-A59C-CEA9CF278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413" y="52265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pic>
        <p:nvPicPr>
          <p:cNvPr id="89" name="Grafik 88">
            <a:extLst>
              <a:ext uri="{FF2B5EF4-FFF2-40B4-BE49-F238E27FC236}">
                <a16:creationId xmlns:a16="http://schemas.microsoft.com/office/drawing/2014/main" id="{D4E2A662-3A4D-46F1-A282-EAC82C54C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094" y="4765676"/>
            <a:ext cx="1579001" cy="1444877"/>
          </a:xfrm>
          <a:prstGeom prst="rect">
            <a:avLst/>
          </a:prstGeom>
        </p:spPr>
      </p:pic>
      <p:sp>
        <p:nvSpPr>
          <p:cNvPr id="92" name="Textfeld 9">
            <a:extLst>
              <a:ext uri="{FF2B5EF4-FFF2-40B4-BE49-F238E27FC236}">
                <a16:creationId xmlns:a16="http://schemas.microsoft.com/office/drawing/2014/main" id="{7B77CE3E-9242-A6DE-0EC1-BF060F6A3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827" y="5687344"/>
            <a:ext cx="659951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CK</a:t>
            </a:r>
          </a:p>
        </p:txBody>
      </p:sp>
      <p:sp>
        <p:nvSpPr>
          <p:cNvPr id="93" name="Textfeld 9">
            <a:extLst>
              <a:ext uri="{FF2B5EF4-FFF2-40B4-BE49-F238E27FC236}">
                <a16:creationId xmlns:a16="http://schemas.microsoft.com/office/drawing/2014/main" id="{D3B6895A-4A94-8851-253C-5E5F099C1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467" y="568734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6" name="Textfeld 9">
            <a:extLst>
              <a:ext uri="{FF2B5EF4-FFF2-40B4-BE49-F238E27FC236}">
                <a16:creationId xmlns:a16="http://schemas.microsoft.com/office/drawing/2014/main" id="{6DEEFF54-E99F-CB6E-3875-EBFA8484D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730" y="472107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7" name="Textfeld 9">
            <a:extLst>
              <a:ext uri="{FF2B5EF4-FFF2-40B4-BE49-F238E27FC236}">
                <a16:creationId xmlns:a16="http://schemas.microsoft.com/office/drawing/2014/main" id="{7C77DF7D-3DBD-0E91-5A19-9EDD8D429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78" y="524428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8" name="Textfeld 9">
            <a:extLst>
              <a:ext uri="{FF2B5EF4-FFF2-40B4-BE49-F238E27FC236}">
                <a16:creationId xmlns:a16="http://schemas.microsoft.com/office/drawing/2014/main" id="{245CE4B8-DAC5-060F-C73A-5D88710C9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95" y="57051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9" name="Textfeld 6">
            <a:extLst>
              <a:ext uri="{FF2B5EF4-FFF2-40B4-BE49-F238E27FC236}">
                <a16:creationId xmlns:a16="http://schemas.microsoft.com/office/drawing/2014/main" id="{0744AF68-087E-4AE0-13CA-9FFA9A0F2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368" y="5203750"/>
            <a:ext cx="307304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Es ist in der Ecke.</a:t>
            </a:r>
          </a:p>
        </p:txBody>
      </p:sp>
      <p:sp>
        <p:nvSpPr>
          <p:cNvPr id="100" name="Textfeld 6">
            <a:extLst>
              <a:ext uri="{FF2B5EF4-FFF2-40B4-BE49-F238E27FC236}">
                <a16:creationId xmlns:a16="http://schemas.microsoft.com/office/drawing/2014/main" id="{6D8EDDA2-153D-73FE-DFBF-14D59F5B4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368" y="5780567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101" name="Textfeld 6">
            <a:extLst>
              <a:ext uri="{FF2B5EF4-FFF2-40B4-BE49-F238E27FC236}">
                <a16:creationId xmlns:a16="http://schemas.microsoft.com/office/drawing/2014/main" id="{0B02884C-2AEC-A673-68BB-2B307E80B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8916" y="4725204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102" name="Textfeld 9">
            <a:extLst>
              <a:ext uri="{FF2B5EF4-FFF2-40B4-BE49-F238E27FC236}">
                <a16:creationId xmlns:a16="http://schemas.microsoft.com/office/drawing/2014/main" id="{61E02328-DC14-0B88-91A2-902154E05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3622" y="524841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pic>
        <p:nvPicPr>
          <p:cNvPr id="104" name="Grafik 103">
            <a:extLst>
              <a:ext uri="{FF2B5EF4-FFF2-40B4-BE49-F238E27FC236}">
                <a16:creationId xmlns:a16="http://schemas.microsoft.com/office/drawing/2014/main" id="{94C5F427-5B40-6B64-0CBA-33F954866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0702" y="4787578"/>
            <a:ext cx="1579001" cy="1444877"/>
          </a:xfrm>
          <a:prstGeom prst="rect">
            <a:avLst/>
          </a:prstGeom>
        </p:spPr>
      </p:pic>
      <p:sp>
        <p:nvSpPr>
          <p:cNvPr id="105" name="Textfeld 9">
            <a:extLst>
              <a:ext uri="{FF2B5EF4-FFF2-40B4-BE49-F238E27FC236}">
                <a16:creationId xmlns:a16="http://schemas.microsoft.com/office/drawing/2014/main" id="{D00C830A-57CB-E5BA-A0DF-1D9978479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158" y="570924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106" name="Textfeld 9">
            <a:extLst>
              <a:ext uri="{FF2B5EF4-FFF2-40B4-BE49-F238E27FC236}">
                <a16:creationId xmlns:a16="http://schemas.microsoft.com/office/drawing/2014/main" id="{80B55A66-9EC9-5B44-E0E8-603EC24B2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0678" y="570924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07" name="Textfeld 9">
            <a:extLst>
              <a:ext uri="{FF2B5EF4-FFF2-40B4-BE49-F238E27FC236}">
                <a16:creationId xmlns:a16="http://schemas.microsoft.com/office/drawing/2014/main" id="{17AB2A83-F741-21EA-F30D-801680D94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621" y="474297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08" name="Textfeld 9">
            <a:extLst>
              <a:ext uri="{FF2B5EF4-FFF2-40B4-BE49-F238E27FC236}">
                <a16:creationId xmlns:a16="http://schemas.microsoft.com/office/drawing/2014/main" id="{F059F5A3-2F68-0307-2618-2DF9208F1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1262" y="524841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09" name="Textfeld 9">
            <a:extLst>
              <a:ext uri="{FF2B5EF4-FFF2-40B4-BE49-F238E27FC236}">
                <a16:creationId xmlns:a16="http://schemas.microsoft.com/office/drawing/2014/main" id="{5A3A7882-185C-C391-9ECA-1C7F5226B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2772" y="570924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12" name="Textfeld 6">
            <a:extLst>
              <a:ext uri="{FF2B5EF4-FFF2-40B4-BE49-F238E27FC236}">
                <a16:creationId xmlns:a16="http://schemas.microsoft.com/office/drawing/2014/main" id="{6F4B5F21-CBCF-6CD8-D1FF-8AB10E6C5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4799" y="5255031"/>
            <a:ext cx="307304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So klingt der Ton.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CF23A45-8930-769A-D115-5CE26608C7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71" y="0"/>
            <a:ext cx="11973582" cy="635867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874C8069-BDF3-839C-17A3-431ECE4C6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832" y="1165214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1BBC3D7-0C7B-7556-5450-69AF7F6D5122}"/>
              </a:ext>
            </a:extLst>
          </p:cNvPr>
          <p:cNvSpPr/>
          <p:nvPr/>
        </p:nvSpPr>
        <p:spPr>
          <a:xfrm>
            <a:off x="2205389" y="1025262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3009479" y="102179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D3A39F8-CF13-59D2-B023-AC8E95ADF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067" y="287373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506CC01-A431-ACB0-673D-DD2C3541BF00}"/>
              </a:ext>
            </a:extLst>
          </p:cNvPr>
          <p:cNvSpPr/>
          <p:nvPr/>
        </p:nvSpPr>
        <p:spPr>
          <a:xfrm>
            <a:off x="2307624" y="2733784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47C45711-1F85-8885-EF0C-491FBF315641}"/>
              </a:ext>
            </a:extLst>
          </p:cNvPr>
          <p:cNvSpPr/>
          <p:nvPr/>
        </p:nvSpPr>
        <p:spPr>
          <a:xfrm>
            <a:off x="3860817" y="2810177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70398A3-5257-8F87-44A0-6F29864C5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6268" y="4896487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8993321-9E3B-B09A-C63B-F9882D97B154}"/>
              </a:ext>
            </a:extLst>
          </p:cNvPr>
          <p:cNvSpPr/>
          <p:nvPr/>
        </p:nvSpPr>
        <p:spPr>
          <a:xfrm>
            <a:off x="2217825" y="4756535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C31BFA24-7E67-CE01-334F-5E08A196D83D}"/>
              </a:ext>
            </a:extLst>
          </p:cNvPr>
          <p:cNvSpPr/>
          <p:nvPr/>
        </p:nvSpPr>
        <p:spPr>
          <a:xfrm>
            <a:off x="2695233" y="4695795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B8E408F-6162-94F3-FE83-74F3B9FBE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6685" y="113143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15A66F3-0D80-96FB-F7FE-471528CD8AF8}"/>
              </a:ext>
            </a:extLst>
          </p:cNvPr>
          <p:cNvSpPr/>
          <p:nvPr/>
        </p:nvSpPr>
        <p:spPr>
          <a:xfrm>
            <a:off x="7878242" y="991480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1133F4D0-C186-377C-68C0-F70041C8F737}"/>
              </a:ext>
            </a:extLst>
          </p:cNvPr>
          <p:cNvSpPr/>
          <p:nvPr/>
        </p:nvSpPr>
        <p:spPr>
          <a:xfrm>
            <a:off x="9068582" y="1077553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CBA45A3-5043-F316-E951-F0B8C83BA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1547" y="295997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C8C7669-921C-A532-79B7-B26340B991BC}"/>
              </a:ext>
            </a:extLst>
          </p:cNvPr>
          <p:cNvSpPr/>
          <p:nvPr/>
        </p:nvSpPr>
        <p:spPr>
          <a:xfrm>
            <a:off x="7813104" y="2820020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D411EF8B-DC4C-A723-52B3-4780782277EE}"/>
              </a:ext>
            </a:extLst>
          </p:cNvPr>
          <p:cNvSpPr/>
          <p:nvPr/>
        </p:nvSpPr>
        <p:spPr>
          <a:xfrm>
            <a:off x="7957308" y="288154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2DE57B4-D4BC-342A-784C-CEC8BD95F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039" y="4723048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95B7B65-50A4-122A-2BBE-965B6A313671}"/>
              </a:ext>
            </a:extLst>
          </p:cNvPr>
          <p:cNvSpPr/>
          <p:nvPr/>
        </p:nvSpPr>
        <p:spPr>
          <a:xfrm>
            <a:off x="7930596" y="4583096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DFED04C5-7F2A-9430-E405-E96B4B8A150F}"/>
              </a:ext>
            </a:extLst>
          </p:cNvPr>
          <p:cNvSpPr/>
          <p:nvPr/>
        </p:nvSpPr>
        <p:spPr>
          <a:xfrm>
            <a:off x="9115109" y="4717697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A7B0E86-A83D-2F7F-F122-3D218E837642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39683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1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1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1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1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1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46" grpId="0"/>
      <p:bldP spid="47" grpId="0"/>
      <p:bldP spid="48" grpId="0"/>
      <p:bldP spid="51" grpId="0"/>
      <p:bldP spid="52" grpId="0"/>
      <p:bldP spid="53" grpId="0"/>
      <p:bldP spid="54" grpId="0"/>
      <p:bldP spid="57" grpId="0"/>
      <p:bldP spid="58" grpId="0"/>
      <p:bldP spid="59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7" grpId="0"/>
      <p:bldP spid="78" grpId="0"/>
      <p:bldP spid="79" grpId="0"/>
      <p:bldP spid="80" grpId="0"/>
      <p:bldP spid="83" grpId="0"/>
      <p:bldP spid="84" grpId="0"/>
      <p:bldP spid="85" grpId="0"/>
      <p:bldP spid="87" grpId="0"/>
      <p:bldP spid="92" grpId="0"/>
      <p:bldP spid="93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5" grpId="0"/>
      <p:bldP spid="106" grpId="0"/>
      <p:bldP spid="107" grpId="0"/>
      <p:bldP spid="108" grpId="0"/>
      <p:bldP spid="109" grpId="0"/>
      <p:bldP spid="112" grpId="0"/>
      <p:bldP spid="13" grpId="0" animBg="1"/>
      <p:bldP spid="14" grpId="0" animBg="1"/>
      <p:bldP spid="27" grpId="0" animBg="1"/>
      <p:bldP spid="15" grpId="0" animBg="1"/>
      <p:bldP spid="16" grpId="0" animBg="1"/>
      <p:bldP spid="60" grpId="0" animBg="1"/>
      <p:bldP spid="17" grpId="0" animBg="1"/>
      <p:bldP spid="19" grpId="0" animBg="1"/>
      <p:bldP spid="88" grpId="0" animBg="1"/>
      <p:bldP spid="20" grpId="0" animBg="1"/>
      <p:bldP spid="21" grpId="0" animBg="1"/>
      <p:bldP spid="49" grpId="0" animBg="1"/>
      <p:bldP spid="23" grpId="0" animBg="1"/>
      <p:bldP spid="24" grpId="0" animBg="1"/>
      <p:bldP spid="75" grpId="0" animBg="1"/>
      <p:bldP spid="25" grpId="0" animBg="1"/>
      <p:bldP spid="26" grpId="0" animBg="1"/>
      <p:bldP spid="1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407" y="1040089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887" y="104008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800" y="153772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C6794432-96AD-A46B-D5A3-08210CBBC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193" y="1088263"/>
            <a:ext cx="1579001" cy="1444877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6" y="153772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858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48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8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46" name="Textfeld 6">
            <a:extLst>
              <a:ext uri="{FF2B5EF4-FFF2-40B4-BE49-F238E27FC236}">
                <a16:creationId xmlns:a16="http://schemas.microsoft.com/office/drawing/2014/main" id="{74C4B617-ADB1-FBDF-EF0E-3803BC8E7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566" y="1076890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47" name="Textfeld 9">
            <a:extLst>
              <a:ext uri="{FF2B5EF4-FFF2-40B4-BE49-F238E27FC236}">
                <a16:creationId xmlns:a16="http://schemas.microsoft.com/office/drawing/2014/main" id="{B11720C5-BA25-DF2E-8453-CCAFC754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8555" y="104008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48" name="Textfeld 9">
            <a:extLst>
              <a:ext uri="{FF2B5EF4-FFF2-40B4-BE49-F238E27FC236}">
                <a16:creationId xmlns:a16="http://schemas.microsoft.com/office/drawing/2014/main" id="{108C9B61-A4C8-1D93-1B4F-EBEB977E6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4366" y="153772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3E8894E9-8DBE-2D3D-2841-C589CF92F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1761" y="1087292"/>
            <a:ext cx="1579001" cy="1444877"/>
          </a:xfrm>
          <a:prstGeom prst="rect">
            <a:avLst/>
          </a:prstGeom>
        </p:spPr>
      </p:pic>
      <p:sp>
        <p:nvSpPr>
          <p:cNvPr id="51" name="Textfeld 9">
            <a:extLst>
              <a:ext uri="{FF2B5EF4-FFF2-40B4-BE49-F238E27FC236}">
                <a16:creationId xmlns:a16="http://schemas.microsoft.com/office/drawing/2014/main" id="{1EB9726D-308E-2BB2-E475-0DA354F94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709" y="153772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52" name="Textfeld 9">
            <a:extLst>
              <a:ext uri="{FF2B5EF4-FFF2-40B4-BE49-F238E27FC236}">
                <a16:creationId xmlns:a16="http://schemas.microsoft.com/office/drawing/2014/main" id="{FD8BBE0F-50B7-580D-B32F-D9ED3837B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7835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53" name="Textfeld 9">
            <a:extLst>
              <a:ext uri="{FF2B5EF4-FFF2-40B4-BE49-F238E27FC236}">
                <a16:creationId xmlns:a16="http://schemas.microsoft.com/office/drawing/2014/main" id="{F35583CC-FACE-E844-E3A3-6F36F1D6E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9372" y="19985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54" name="Textfeld 9">
            <a:extLst>
              <a:ext uri="{FF2B5EF4-FFF2-40B4-BE49-F238E27FC236}">
                <a16:creationId xmlns:a16="http://schemas.microsoft.com/office/drawing/2014/main" id="{BE77FBD8-97EF-C49C-2889-6B007ABD7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639" y="1998558"/>
            <a:ext cx="657996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CK</a:t>
            </a:r>
          </a:p>
        </p:txBody>
      </p:sp>
      <p:sp>
        <p:nvSpPr>
          <p:cNvPr id="57" name="Textfeld 6">
            <a:extLst>
              <a:ext uri="{FF2B5EF4-FFF2-40B4-BE49-F238E27FC236}">
                <a16:creationId xmlns:a16="http://schemas.microsoft.com/office/drawing/2014/main" id="{8E2AA98B-50AA-6997-757E-DB9EDD135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407" y="2817684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58" name="Textfeld 9">
            <a:extLst>
              <a:ext uri="{FF2B5EF4-FFF2-40B4-BE49-F238E27FC236}">
                <a16:creationId xmlns:a16="http://schemas.microsoft.com/office/drawing/2014/main" id="{E8E5498B-AE2F-ADC6-BC48-42B8F4204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948" y="281768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59" name="Textfeld 9">
            <a:extLst>
              <a:ext uri="{FF2B5EF4-FFF2-40B4-BE49-F238E27FC236}">
                <a16:creationId xmlns:a16="http://schemas.microsoft.com/office/drawing/2014/main" id="{2953DD8F-34CC-67B2-47A9-93A8FA3A4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799" y="33408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61" name="Grafik 60">
            <a:extLst>
              <a:ext uri="{FF2B5EF4-FFF2-40B4-BE49-F238E27FC236}">
                <a16:creationId xmlns:a16="http://schemas.microsoft.com/office/drawing/2014/main" id="{257151C2-A2D5-1E87-FD66-3A9500D9C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193" y="2880058"/>
            <a:ext cx="1579001" cy="1444877"/>
          </a:xfrm>
          <a:prstGeom prst="rect">
            <a:avLst/>
          </a:prstGeom>
        </p:spPr>
      </p:pic>
      <p:sp>
        <p:nvSpPr>
          <p:cNvPr id="62" name="Textfeld 9">
            <a:extLst>
              <a:ext uri="{FF2B5EF4-FFF2-40B4-BE49-F238E27FC236}">
                <a16:creationId xmlns:a16="http://schemas.microsoft.com/office/drawing/2014/main" id="{9C8B50B4-A21B-3E20-44E3-765974950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443" y="33408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63" name="Textfeld 9">
            <a:extLst>
              <a:ext uri="{FF2B5EF4-FFF2-40B4-BE49-F238E27FC236}">
                <a16:creationId xmlns:a16="http://schemas.microsoft.com/office/drawing/2014/main" id="{5E656BF6-FBDC-CFBB-9CB6-CFA2A9E16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860" y="380172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64" name="Textfeld 9">
            <a:extLst>
              <a:ext uri="{FF2B5EF4-FFF2-40B4-BE49-F238E27FC236}">
                <a16:creationId xmlns:a16="http://schemas.microsoft.com/office/drawing/2014/main" id="{47BA9266-9146-E0F1-DA4E-632DD6E02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00" y="380172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65" name="Textfeld 9">
            <a:extLst>
              <a:ext uri="{FF2B5EF4-FFF2-40B4-BE49-F238E27FC236}">
                <a16:creationId xmlns:a16="http://schemas.microsoft.com/office/drawing/2014/main" id="{B0AAB35E-4B82-B3AB-A9A5-FA0F37B0A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874" y="380172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820" y="1526079"/>
            <a:ext cx="351388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Ab in die Bar!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820" y="2102896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68" name="Textfeld 6">
            <a:extLst>
              <a:ext uri="{FF2B5EF4-FFF2-40B4-BE49-F238E27FC236}">
                <a16:creationId xmlns:a16="http://schemas.microsoft.com/office/drawing/2014/main" id="{0AF69D55-37B2-F590-1C92-1FBE8C8F4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566" y="1526079"/>
            <a:ext cx="351388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Wo ist der Rock?</a:t>
            </a:r>
          </a:p>
        </p:txBody>
      </p:sp>
      <p:sp>
        <p:nvSpPr>
          <p:cNvPr id="69" name="Textfeld 6">
            <a:extLst>
              <a:ext uri="{FF2B5EF4-FFF2-40B4-BE49-F238E27FC236}">
                <a16:creationId xmlns:a16="http://schemas.microsoft.com/office/drawing/2014/main" id="{42193B7E-E742-CE8D-7915-A01C51A12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566" y="2102896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70" name="Textfeld 6">
            <a:extLst>
              <a:ext uri="{FF2B5EF4-FFF2-40B4-BE49-F238E27FC236}">
                <a16:creationId xmlns:a16="http://schemas.microsoft.com/office/drawing/2014/main" id="{CE2EBC45-4BA8-5F39-FB30-2BA7BDBC9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334" y="3357628"/>
            <a:ext cx="307304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Du fährst zur Kur.</a:t>
            </a:r>
          </a:p>
        </p:txBody>
      </p:sp>
      <p:sp>
        <p:nvSpPr>
          <p:cNvPr id="71" name="Textfeld 6">
            <a:extLst>
              <a:ext uri="{FF2B5EF4-FFF2-40B4-BE49-F238E27FC236}">
                <a16:creationId xmlns:a16="http://schemas.microsoft.com/office/drawing/2014/main" id="{2535A507-8774-76E6-8EFC-FC5F8A53E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334" y="393444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72" name="Textfeld 6">
            <a:extLst>
              <a:ext uri="{FF2B5EF4-FFF2-40B4-BE49-F238E27FC236}">
                <a16:creationId xmlns:a16="http://schemas.microsoft.com/office/drawing/2014/main" id="{E390EF97-254B-CE65-49C1-F14AAEBE5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1976" y="2889056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73" name="Textfeld 9">
            <a:extLst>
              <a:ext uri="{FF2B5EF4-FFF2-40B4-BE49-F238E27FC236}">
                <a16:creationId xmlns:a16="http://schemas.microsoft.com/office/drawing/2014/main" id="{F9DB8287-0D6A-A77D-D931-15A0556B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8530" y="288905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74" name="Textfeld 9">
            <a:extLst>
              <a:ext uri="{FF2B5EF4-FFF2-40B4-BE49-F238E27FC236}">
                <a16:creationId xmlns:a16="http://schemas.microsoft.com/office/drawing/2014/main" id="{860BAB92-377C-9150-FB39-4299EAF1E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4368" y="341226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76" name="Grafik 75">
            <a:extLst>
              <a:ext uri="{FF2B5EF4-FFF2-40B4-BE49-F238E27FC236}">
                <a16:creationId xmlns:a16="http://schemas.microsoft.com/office/drawing/2014/main" id="{054D4D04-82DF-129C-054A-E99DA1144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762" y="2951430"/>
            <a:ext cx="1579001" cy="1444877"/>
          </a:xfrm>
          <a:prstGeom prst="rect">
            <a:avLst/>
          </a:prstGeom>
        </p:spPr>
      </p:pic>
      <p:sp>
        <p:nvSpPr>
          <p:cNvPr id="77" name="Textfeld 9">
            <a:extLst>
              <a:ext uri="{FF2B5EF4-FFF2-40B4-BE49-F238E27FC236}">
                <a16:creationId xmlns:a16="http://schemas.microsoft.com/office/drawing/2014/main" id="{19AB1288-4DF6-A49C-02F6-BE91DE09F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025" y="341226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78" name="Textfeld 9">
            <a:extLst>
              <a:ext uri="{FF2B5EF4-FFF2-40B4-BE49-F238E27FC236}">
                <a16:creationId xmlns:a16="http://schemas.microsoft.com/office/drawing/2014/main" id="{6B6E8143-3497-EFC4-7C5A-5A470D533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442" y="387309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79" name="Textfeld 9">
            <a:extLst>
              <a:ext uri="{FF2B5EF4-FFF2-40B4-BE49-F238E27FC236}">
                <a16:creationId xmlns:a16="http://schemas.microsoft.com/office/drawing/2014/main" id="{E21EA8D9-EDF2-721C-91B0-E3829C054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9369" y="387309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80" name="Textfeld 9">
            <a:extLst>
              <a:ext uri="{FF2B5EF4-FFF2-40B4-BE49-F238E27FC236}">
                <a16:creationId xmlns:a16="http://schemas.microsoft.com/office/drawing/2014/main" id="{B668D240-F64D-BF37-8C95-F8062698B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1443" y="387309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83" name="Textfeld 6">
            <a:extLst>
              <a:ext uri="{FF2B5EF4-FFF2-40B4-BE49-F238E27FC236}">
                <a16:creationId xmlns:a16="http://schemas.microsoft.com/office/drawing/2014/main" id="{44D65330-D6EC-FE12-DC77-32CFAF7CC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7308" y="3411237"/>
            <a:ext cx="307304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Da ist das Rad.</a:t>
            </a:r>
          </a:p>
        </p:txBody>
      </p:sp>
      <p:sp>
        <p:nvSpPr>
          <p:cNvPr id="84" name="Textfeld 6">
            <a:extLst>
              <a:ext uri="{FF2B5EF4-FFF2-40B4-BE49-F238E27FC236}">
                <a16:creationId xmlns:a16="http://schemas.microsoft.com/office/drawing/2014/main" id="{06F5AFFF-AF13-2EF4-2C95-1D812E1B3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7308" y="3988054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5" name="Textfeld 6">
            <a:extLst>
              <a:ext uri="{FF2B5EF4-FFF2-40B4-BE49-F238E27FC236}">
                <a16:creationId xmlns:a16="http://schemas.microsoft.com/office/drawing/2014/main" id="{13891F27-D0FC-E577-1403-774860323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7308" y="4703302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87" name="Textfeld 9">
            <a:extLst>
              <a:ext uri="{FF2B5EF4-FFF2-40B4-BE49-F238E27FC236}">
                <a16:creationId xmlns:a16="http://schemas.microsoft.com/office/drawing/2014/main" id="{7F770C4C-956D-C013-A59C-CEA9CF278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30" y="524428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89" name="Grafik 88">
            <a:extLst>
              <a:ext uri="{FF2B5EF4-FFF2-40B4-BE49-F238E27FC236}">
                <a16:creationId xmlns:a16="http://schemas.microsoft.com/office/drawing/2014/main" id="{D4E2A662-3A4D-46F1-A282-EAC82C54C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611" y="4738025"/>
            <a:ext cx="1579001" cy="1444877"/>
          </a:xfrm>
          <a:prstGeom prst="rect">
            <a:avLst/>
          </a:prstGeom>
        </p:spPr>
      </p:pic>
      <p:sp>
        <p:nvSpPr>
          <p:cNvPr id="92" name="Textfeld 9">
            <a:extLst>
              <a:ext uri="{FF2B5EF4-FFF2-40B4-BE49-F238E27FC236}">
                <a16:creationId xmlns:a16="http://schemas.microsoft.com/office/drawing/2014/main" id="{7B77CE3E-9242-A6DE-0EC1-BF060F6A3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09" y="5687344"/>
            <a:ext cx="45603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93" name="Textfeld 9">
            <a:extLst>
              <a:ext uri="{FF2B5EF4-FFF2-40B4-BE49-F238E27FC236}">
                <a16:creationId xmlns:a16="http://schemas.microsoft.com/office/drawing/2014/main" id="{D3B6895A-4A94-8851-253C-5E5F099C1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467" y="568734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  <a:endParaRPr lang="de-DE" sz="28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96" name="Textfeld 9">
            <a:extLst>
              <a:ext uri="{FF2B5EF4-FFF2-40B4-BE49-F238E27FC236}">
                <a16:creationId xmlns:a16="http://schemas.microsoft.com/office/drawing/2014/main" id="{6DEEFF54-E99F-CB6E-3875-EBFA8484D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730" y="472107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97" name="Textfeld 9">
            <a:extLst>
              <a:ext uri="{FF2B5EF4-FFF2-40B4-BE49-F238E27FC236}">
                <a16:creationId xmlns:a16="http://schemas.microsoft.com/office/drawing/2014/main" id="{7C77DF7D-3DBD-0E91-5A19-9EDD8D429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269" y="524428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98" name="Textfeld 9">
            <a:extLst>
              <a:ext uri="{FF2B5EF4-FFF2-40B4-BE49-F238E27FC236}">
                <a16:creationId xmlns:a16="http://schemas.microsoft.com/office/drawing/2014/main" id="{245CE4B8-DAC5-060F-C73A-5D88710C9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930" y="568734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99" name="Textfeld 6">
            <a:extLst>
              <a:ext uri="{FF2B5EF4-FFF2-40B4-BE49-F238E27FC236}">
                <a16:creationId xmlns:a16="http://schemas.microsoft.com/office/drawing/2014/main" id="{0744AF68-087E-4AE0-13CA-9FFA9A0F2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368" y="5203750"/>
            <a:ext cx="307304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Er war da.</a:t>
            </a:r>
          </a:p>
        </p:txBody>
      </p:sp>
      <p:sp>
        <p:nvSpPr>
          <p:cNvPr id="100" name="Textfeld 6">
            <a:extLst>
              <a:ext uri="{FF2B5EF4-FFF2-40B4-BE49-F238E27FC236}">
                <a16:creationId xmlns:a16="http://schemas.microsoft.com/office/drawing/2014/main" id="{6D8EDDA2-153D-73FE-DFBF-14D59F5B4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368" y="5780567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101" name="Textfeld 6">
            <a:extLst>
              <a:ext uri="{FF2B5EF4-FFF2-40B4-BE49-F238E27FC236}">
                <a16:creationId xmlns:a16="http://schemas.microsoft.com/office/drawing/2014/main" id="{0B02884C-2AEC-A673-68BB-2B307E80B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8916" y="4725204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102" name="Textfeld 9">
            <a:extLst>
              <a:ext uri="{FF2B5EF4-FFF2-40B4-BE49-F238E27FC236}">
                <a16:creationId xmlns:a16="http://schemas.microsoft.com/office/drawing/2014/main" id="{61E02328-DC14-0B88-91A2-902154E05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3932" y="524841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pic>
        <p:nvPicPr>
          <p:cNvPr id="104" name="Grafik 103">
            <a:extLst>
              <a:ext uri="{FF2B5EF4-FFF2-40B4-BE49-F238E27FC236}">
                <a16:creationId xmlns:a16="http://schemas.microsoft.com/office/drawing/2014/main" id="{94C5F427-5B40-6B64-0CBA-33F954866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4431" y="4756391"/>
            <a:ext cx="1579001" cy="1444877"/>
          </a:xfrm>
          <a:prstGeom prst="rect">
            <a:avLst/>
          </a:prstGeom>
        </p:spPr>
      </p:pic>
      <p:sp>
        <p:nvSpPr>
          <p:cNvPr id="105" name="Textfeld 9">
            <a:extLst>
              <a:ext uri="{FF2B5EF4-FFF2-40B4-BE49-F238E27FC236}">
                <a16:creationId xmlns:a16="http://schemas.microsoft.com/office/drawing/2014/main" id="{D00C830A-57CB-E5BA-A0DF-1D9978479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158" y="570924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106" name="Textfeld 9">
            <a:extLst>
              <a:ext uri="{FF2B5EF4-FFF2-40B4-BE49-F238E27FC236}">
                <a16:creationId xmlns:a16="http://schemas.microsoft.com/office/drawing/2014/main" id="{80B55A66-9EC9-5B44-E0E8-603EC24B2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0678" y="570924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07" name="Textfeld 9">
            <a:extLst>
              <a:ext uri="{FF2B5EF4-FFF2-40B4-BE49-F238E27FC236}">
                <a16:creationId xmlns:a16="http://schemas.microsoft.com/office/drawing/2014/main" id="{17AB2A83-F741-21EA-F30D-801680D94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621" y="474297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108" name="Textfeld 9">
            <a:extLst>
              <a:ext uri="{FF2B5EF4-FFF2-40B4-BE49-F238E27FC236}">
                <a16:creationId xmlns:a16="http://schemas.microsoft.com/office/drawing/2014/main" id="{F059F5A3-2F68-0307-2618-2DF9208F1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900" y="524841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109" name="Textfeld 9">
            <a:extLst>
              <a:ext uri="{FF2B5EF4-FFF2-40B4-BE49-F238E27FC236}">
                <a16:creationId xmlns:a16="http://schemas.microsoft.com/office/drawing/2014/main" id="{5A3A7882-185C-C391-9ECA-1C7F5226B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5804" y="570924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112" name="Textfeld 6">
            <a:extLst>
              <a:ext uri="{FF2B5EF4-FFF2-40B4-BE49-F238E27FC236}">
                <a16:creationId xmlns:a16="http://schemas.microsoft.com/office/drawing/2014/main" id="{6F4B5F21-CBCF-6CD8-D1FF-8AB10E6C5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4799" y="5255031"/>
            <a:ext cx="307304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Wir sind im Haus.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74C8069-BDF3-839C-17A3-431ECE4C6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832" y="1165214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1BBC3D7-0C7B-7556-5450-69AF7F6D5122}"/>
              </a:ext>
            </a:extLst>
          </p:cNvPr>
          <p:cNvSpPr/>
          <p:nvPr/>
        </p:nvSpPr>
        <p:spPr>
          <a:xfrm>
            <a:off x="2205389" y="1025262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2245680" y="102179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D3A39F8-CF13-59D2-B023-AC8E95ADF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067" y="287373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506CC01-A431-ACB0-673D-DD2C3541BF00}"/>
              </a:ext>
            </a:extLst>
          </p:cNvPr>
          <p:cNvSpPr/>
          <p:nvPr/>
        </p:nvSpPr>
        <p:spPr>
          <a:xfrm>
            <a:off x="2307624" y="2733784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47C45711-1F85-8885-EF0C-491FBF315641}"/>
              </a:ext>
            </a:extLst>
          </p:cNvPr>
          <p:cNvSpPr/>
          <p:nvPr/>
        </p:nvSpPr>
        <p:spPr>
          <a:xfrm>
            <a:off x="3860817" y="2810177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70398A3-5257-8F87-44A0-6F29864C5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6268" y="4896487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8993321-9E3B-B09A-C63B-F9882D97B154}"/>
              </a:ext>
            </a:extLst>
          </p:cNvPr>
          <p:cNvSpPr/>
          <p:nvPr/>
        </p:nvSpPr>
        <p:spPr>
          <a:xfrm>
            <a:off x="2217825" y="4756535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C31BFA24-7E67-CE01-334F-5E08A196D83D}"/>
              </a:ext>
            </a:extLst>
          </p:cNvPr>
          <p:cNvSpPr/>
          <p:nvPr/>
        </p:nvSpPr>
        <p:spPr>
          <a:xfrm>
            <a:off x="2292455" y="4695795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B8E408F-6162-94F3-FE83-74F3B9FBE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6685" y="113143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15A66F3-0D80-96FB-F7FE-471528CD8AF8}"/>
              </a:ext>
            </a:extLst>
          </p:cNvPr>
          <p:cNvSpPr/>
          <p:nvPr/>
        </p:nvSpPr>
        <p:spPr>
          <a:xfrm>
            <a:off x="7878242" y="991480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1133F4D0-C186-377C-68C0-F70041C8F737}"/>
              </a:ext>
            </a:extLst>
          </p:cNvPr>
          <p:cNvSpPr/>
          <p:nvPr/>
        </p:nvSpPr>
        <p:spPr>
          <a:xfrm>
            <a:off x="9068582" y="1077553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CBA45A3-5043-F316-E951-F0B8C83BA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1547" y="295997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C8C7669-921C-A532-79B7-B26340B991BC}"/>
              </a:ext>
            </a:extLst>
          </p:cNvPr>
          <p:cNvSpPr/>
          <p:nvPr/>
        </p:nvSpPr>
        <p:spPr>
          <a:xfrm>
            <a:off x="7813104" y="2820020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D411EF8B-DC4C-A723-52B3-4780782277EE}"/>
              </a:ext>
            </a:extLst>
          </p:cNvPr>
          <p:cNvSpPr/>
          <p:nvPr/>
        </p:nvSpPr>
        <p:spPr>
          <a:xfrm>
            <a:off x="7957308" y="288154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2DE57B4-D4BC-342A-784C-CEC8BD95F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039" y="4723048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95B7B65-50A4-122A-2BBE-965B6A313671}"/>
              </a:ext>
            </a:extLst>
          </p:cNvPr>
          <p:cNvSpPr/>
          <p:nvPr/>
        </p:nvSpPr>
        <p:spPr>
          <a:xfrm>
            <a:off x="7930596" y="4583096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DFED04C5-7F2A-9430-E405-E96B4B8A150F}"/>
              </a:ext>
            </a:extLst>
          </p:cNvPr>
          <p:cNvSpPr/>
          <p:nvPr/>
        </p:nvSpPr>
        <p:spPr>
          <a:xfrm>
            <a:off x="8695561" y="4717697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566ABC2-376B-0D47-64A4-25703666A3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284" y="685562"/>
            <a:ext cx="11711431" cy="548687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31B3299C-AAA0-DCEB-DBAE-8A5013628E85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82087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1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1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1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1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1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46" grpId="0"/>
      <p:bldP spid="47" grpId="0"/>
      <p:bldP spid="48" grpId="0"/>
      <p:bldP spid="51" grpId="0"/>
      <p:bldP spid="52" grpId="0"/>
      <p:bldP spid="53" grpId="0"/>
      <p:bldP spid="54" grpId="0"/>
      <p:bldP spid="57" grpId="0"/>
      <p:bldP spid="58" grpId="0"/>
      <p:bldP spid="59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7" grpId="0"/>
      <p:bldP spid="78" grpId="0"/>
      <p:bldP spid="79" grpId="0"/>
      <p:bldP spid="80" grpId="0"/>
      <p:bldP spid="83" grpId="0"/>
      <p:bldP spid="84" grpId="0"/>
      <p:bldP spid="85" grpId="0"/>
      <p:bldP spid="87" grpId="0"/>
      <p:bldP spid="92" grpId="0"/>
      <p:bldP spid="93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5" grpId="0"/>
      <p:bldP spid="106" grpId="0"/>
      <p:bldP spid="107" grpId="0"/>
      <p:bldP spid="108" grpId="0"/>
      <p:bldP spid="109" grpId="0"/>
      <p:bldP spid="112" grpId="0"/>
      <p:bldP spid="13" grpId="0" animBg="1"/>
      <p:bldP spid="14" grpId="0" animBg="1"/>
      <p:bldP spid="27" grpId="0" animBg="1"/>
      <p:bldP spid="15" grpId="0" animBg="1"/>
      <p:bldP spid="16" grpId="0" animBg="1"/>
      <p:bldP spid="60" grpId="0" animBg="1"/>
      <p:bldP spid="17" grpId="0" animBg="1"/>
      <p:bldP spid="19" grpId="0" animBg="1"/>
      <p:bldP spid="88" grpId="0" animBg="1"/>
      <p:bldP spid="20" grpId="0" animBg="1"/>
      <p:bldP spid="21" grpId="0" animBg="1"/>
      <p:bldP spid="49" grpId="0" animBg="1"/>
      <p:bldP spid="23" grpId="0" animBg="1"/>
      <p:bldP spid="24" grpId="0" animBg="1"/>
      <p:bldP spid="75" grpId="0" animBg="1"/>
      <p:bldP spid="25" grpId="0" animBg="1"/>
      <p:bldP spid="26" grpId="0" animBg="1"/>
      <p:bldP spid="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rafik 80">
            <a:extLst>
              <a:ext uri="{FF2B5EF4-FFF2-40B4-BE49-F238E27FC236}">
                <a16:creationId xmlns:a16="http://schemas.microsoft.com/office/drawing/2014/main" id="{56329E99-FA28-9348-68A4-0830F371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48" y="1306103"/>
            <a:ext cx="2091109" cy="1920406"/>
          </a:xfrm>
          <a:prstGeom prst="rect">
            <a:avLst/>
          </a:prstGeom>
        </p:spPr>
      </p:pic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521" y="1274260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001" y="127426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467" y="177189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801" y="177189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2036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462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38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627" y="1793888"/>
            <a:ext cx="3513887" cy="9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Das Bild im Zimm</a:t>
            </a:r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er</a:t>
            </a:r>
          </a:p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ge</a:t>
            </a:r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hört</a:t>
            </a:r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dir.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934" y="278311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6" name="Textfeld 9">
            <a:extLst>
              <a:ext uri="{FF2B5EF4-FFF2-40B4-BE49-F238E27FC236}">
                <a16:creationId xmlns:a16="http://schemas.microsoft.com/office/drawing/2014/main" id="{7565F7C2-9553-A3AB-E8F3-95F4DB2AA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179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90" name="Textfeld 9">
            <a:extLst>
              <a:ext uri="{FF2B5EF4-FFF2-40B4-BE49-F238E27FC236}">
                <a16:creationId xmlns:a16="http://schemas.microsoft.com/office/drawing/2014/main" id="{622B91E3-CAC1-F86D-32D4-5620BA01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995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91" name="Textfeld 9">
            <a:extLst>
              <a:ext uri="{FF2B5EF4-FFF2-40B4-BE49-F238E27FC236}">
                <a16:creationId xmlns:a16="http://schemas.microsoft.com/office/drawing/2014/main" id="{3564B485-14F8-61DD-978C-DBB6DD069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765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94" name="Textfeld 9">
            <a:extLst>
              <a:ext uri="{FF2B5EF4-FFF2-40B4-BE49-F238E27FC236}">
                <a16:creationId xmlns:a16="http://schemas.microsoft.com/office/drawing/2014/main" id="{3BDD55DD-58DB-501F-62BC-D6332ABDE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995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95" name="Grafik 94">
            <a:extLst>
              <a:ext uri="{FF2B5EF4-FFF2-40B4-BE49-F238E27FC236}">
                <a16:creationId xmlns:a16="http://schemas.microsoft.com/office/drawing/2014/main" id="{80781A23-BAA5-F925-1ECB-DF133CF4F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1278" y="1304840"/>
            <a:ext cx="2091109" cy="1920406"/>
          </a:xfrm>
          <a:prstGeom prst="rect">
            <a:avLst/>
          </a:prstGeom>
        </p:spPr>
      </p:pic>
      <p:sp>
        <p:nvSpPr>
          <p:cNvPr id="110" name="Textfeld 6">
            <a:extLst>
              <a:ext uri="{FF2B5EF4-FFF2-40B4-BE49-F238E27FC236}">
                <a16:creationId xmlns:a16="http://schemas.microsoft.com/office/drawing/2014/main" id="{DE6F465B-143C-500A-A49E-411CF85FD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266" y="1272997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111" name="Textfeld 9">
            <a:extLst>
              <a:ext uri="{FF2B5EF4-FFF2-40B4-BE49-F238E27FC236}">
                <a16:creationId xmlns:a16="http://schemas.microsoft.com/office/drawing/2014/main" id="{0526B9AF-37DC-E4E9-0179-D8DC37F43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878" y="127299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113" name="Textfeld 9">
            <a:extLst>
              <a:ext uri="{FF2B5EF4-FFF2-40B4-BE49-F238E27FC236}">
                <a16:creationId xmlns:a16="http://schemas.microsoft.com/office/drawing/2014/main" id="{2D7B3D00-19E5-5512-A567-E0E8066B4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0097" y="177063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115" name="Textfeld 9">
            <a:extLst>
              <a:ext uri="{FF2B5EF4-FFF2-40B4-BE49-F238E27FC236}">
                <a16:creationId xmlns:a16="http://schemas.microsoft.com/office/drawing/2014/main" id="{7FDDC21E-66C6-4D1A-4B90-0CC2F98CA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678" y="177063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116" name="Textfeld 9">
            <a:extLst>
              <a:ext uri="{FF2B5EF4-FFF2-40B4-BE49-F238E27FC236}">
                <a16:creationId xmlns:a16="http://schemas.microsoft.com/office/drawing/2014/main" id="{523C868A-78C3-717D-AD56-ED9341A81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2913" y="22314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117" name="Textfeld 9">
            <a:extLst>
              <a:ext uri="{FF2B5EF4-FFF2-40B4-BE49-F238E27FC236}">
                <a16:creationId xmlns:a16="http://schemas.microsoft.com/office/drawing/2014/main" id="{424E66E9-080C-84C2-E8F3-E358CA7DB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092" y="22314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18" name="Textfeld 9">
            <a:extLst>
              <a:ext uri="{FF2B5EF4-FFF2-40B4-BE49-F238E27FC236}">
                <a16:creationId xmlns:a16="http://schemas.microsoft.com/office/drawing/2014/main" id="{AE65CB37-4E6D-3C84-74B4-C44C41BF7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768" y="22314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121" name="Textfeld 9">
            <a:extLst>
              <a:ext uri="{FF2B5EF4-FFF2-40B4-BE49-F238E27FC236}">
                <a16:creationId xmlns:a16="http://schemas.microsoft.com/office/drawing/2014/main" id="{6B2C3A30-0BE5-52AA-DEAA-3743F443C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056" y="271129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122" name="Textfeld 9">
            <a:extLst>
              <a:ext uri="{FF2B5EF4-FFF2-40B4-BE49-F238E27FC236}">
                <a16:creationId xmlns:a16="http://schemas.microsoft.com/office/drawing/2014/main" id="{366DC098-7F9D-76E6-A33A-E5B596DA5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625" y="271129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23" name="Textfeld 9">
            <a:extLst>
              <a:ext uri="{FF2B5EF4-FFF2-40B4-BE49-F238E27FC236}">
                <a16:creationId xmlns:a16="http://schemas.microsoft.com/office/drawing/2014/main" id="{15CF725B-E9E6-4EFD-C7E2-0D8493B49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395" y="271129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24" name="Textfeld 9">
            <a:extLst>
              <a:ext uri="{FF2B5EF4-FFF2-40B4-BE49-F238E27FC236}">
                <a16:creationId xmlns:a16="http://schemas.microsoft.com/office/drawing/2014/main" id="{0A8E1339-70C2-43CF-22BE-BF2BFB2E6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625" y="271129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125" name="Textfeld 6">
            <a:extLst>
              <a:ext uri="{FF2B5EF4-FFF2-40B4-BE49-F238E27FC236}">
                <a16:creationId xmlns:a16="http://schemas.microsoft.com/office/drawing/2014/main" id="{9B7384C7-9196-C8FD-F835-FC75B6ABA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266" y="1826678"/>
            <a:ext cx="3513887" cy="9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Der Ruf kam um 12 </a:t>
            </a:r>
          </a:p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von der Burg.</a:t>
            </a:r>
          </a:p>
        </p:txBody>
      </p:sp>
      <p:sp>
        <p:nvSpPr>
          <p:cNvPr id="126" name="Textfeld 6">
            <a:extLst>
              <a:ext uri="{FF2B5EF4-FFF2-40B4-BE49-F238E27FC236}">
                <a16:creationId xmlns:a16="http://schemas.microsoft.com/office/drawing/2014/main" id="{2CC6BBFF-4811-B3F4-5001-F5C02A1B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573" y="281590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pic>
        <p:nvPicPr>
          <p:cNvPr id="131" name="Grafik 130">
            <a:extLst>
              <a:ext uri="{FF2B5EF4-FFF2-40B4-BE49-F238E27FC236}">
                <a16:creationId xmlns:a16="http://schemas.microsoft.com/office/drawing/2014/main" id="{01D90B4F-1405-EAA7-8665-EDCA8FD0F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64" y="3965566"/>
            <a:ext cx="2091109" cy="1920406"/>
          </a:xfrm>
          <a:prstGeom prst="rect">
            <a:avLst/>
          </a:prstGeom>
        </p:spPr>
      </p:pic>
      <p:sp>
        <p:nvSpPr>
          <p:cNvPr id="132" name="Textfeld 6">
            <a:extLst>
              <a:ext uri="{FF2B5EF4-FFF2-40B4-BE49-F238E27FC236}">
                <a16:creationId xmlns:a16="http://schemas.microsoft.com/office/drawing/2014/main" id="{7F98509C-54CA-7E7C-46D3-E4CB74E37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2952" y="3933723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133" name="Textfeld 9">
            <a:extLst>
              <a:ext uri="{FF2B5EF4-FFF2-40B4-BE49-F238E27FC236}">
                <a16:creationId xmlns:a16="http://schemas.microsoft.com/office/drawing/2014/main" id="{5920A6E3-45B2-A098-F3F6-685F6F407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850" y="393177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34" name="Textfeld 9">
            <a:extLst>
              <a:ext uri="{FF2B5EF4-FFF2-40B4-BE49-F238E27FC236}">
                <a16:creationId xmlns:a16="http://schemas.microsoft.com/office/drawing/2014/main" id="{93B5CF91-C455-725E-36C1-31B31B75D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783" y="44313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136" name="Textfeld 9">
            <a:extLst>
              <a:ext uri="{FF2B5EF4-FFF2-40B4-BE49-F238E27FC236}">
                <a16:creationId xmlns:a16="http://schemas.microsoft.com/office/drawing/2014/main" id="{A70B9CF7-C8CA-43D2-3B3C-CEFDB541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36" y="44197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37" name="Textfeld 9">
            <a:extLst>
              <a:ext uri="{FF2B5EF4-FFF2-40B4-BE49-F238E27FC236}">
                <a16:creationId xmlns:a16="http://schemas.microsoft.com/office/drawing/2014/main" id="{9F1E9E75-A9DB-8BCC-D6B3-937E773EF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849" y="48921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38" name="Textfeld 9">
            <a:extLst>
              <a:ext uri="{FF2B5EF4-FFF2-40B4-BE49-F238E27FC236}">
                <a16:creationId xmlns:a16="http://schemas.microsoft.com/office/drawing/2014/main" id="{544E6DA8-6830-53E9-5FAF-F794155BD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78" y="48921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139" name="Textfeld 9">
            <a:extLst>
              <a:ext uri="{FF2B5EF4-FFF2-40B4-BE49-F238E27FC236}">
                <a16:creationId xmlns:a16="http://schemas.microsoft.com/office/drawing/2014/main" id="{40838508-27CC-8B41-DEA7-EAA695A7C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454" y="48921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140" name="Textfeld 9">
            <a:extLst>
              <a:ext uri="{FF2B5EF4-FFF2-40B4-BE49-F238E27FC236}">
                <a16:creationId xmlns:a16="http://schemas.microsoft.com/office/drawing/2014/main" id="{0EA1F77B-8D4C-54C2-6E26-2138F17C7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595" y="538317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41" name="Textfeld 9">
            <a:extLst>
              <a:ext uri="{FF2B5EF4-FFF2-40B4-BE49-F238E27FC236}">
                <a16:creationId xmlns:a16="http://schemas.microsoft.com/office/drawing/2014/main" id="{31471767-745C-4F49-2B25-5304ABF2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424" y="538317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42" name="Textfeld 9">
            <a:extLst>
              <a:ext uri="{FF2B5EF4-FFF2-40B4-BE49-F238E27FC236}">
                <a16:creationId xmlns:a16="http://schemas.microsoft.com/office/drawing/2014/main" id="{1B9E2CCB-97EE-127E-F9EA-8F7086312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081" y="538317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146" name="Textfeld 9">
            <a:extLst>
              <a:ext uri="{FF2B5EF4-FFF2-40B4-BE49-F238E27FC236}">
                <a16:creationId xmlns:a16="http://schemas.microsoft.com/office/drawing/2014/main" id="{74836D64-5290-A51F-40AE-FF2B5D4DB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256" y="538317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47" name="Textfeld 6">
            <a:extLst>
              <a:ext uri="{FF2B5EF4-FFF2-40B4-BE49-F238E27FC236}">
                <a16:creationId xmlns:a16="http://schemas.microsoft.com/office/drawing/2014/main" id="{8EFC25CF-71FA-9C2D-C134-12FF06EE8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934" y="4477518"/>
            <a:ext cx="3141315" cy="9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Es war eine En</a:t>
            </a:r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te</a:t>
            </a:r>
          </a:p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auf dem Weg.</a:t>
            </a:r>
          </a:p>
        </p:txBody>
      </p:sp>
      <p:sp>
        <p:nvSpPr>
          <p:cNvPr id="148" name="Textfeld 6">
            <a:extLst>
              <a:ext uri="{FF2B5EF4-FFF2-40B4-BE49-F238E27FC236}">
                <a16:creationId xmlns:a16="http://schemas.microsoft.com/office/drawing/2014/main" id="{4A17AB36-C7CA-7AB8-AFE7-7B00A05C9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8241" y="546674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pic>
        <p:nvPicPr>
          <p:cNvPr id="149" name="Grafik 148">
            <a:extLst>
              <a:ext uri="{FF2B5EF4-FFF2-40B4-BE49-F238E27FC236}">
                <a16:creationId xmlns:a16="http://schemas.microsoft.com/office/drawing/2014/main" id="{8185D8A1-260D-1993-18C8-51137C056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514" y="3994159"/>
            <a:ext cx="2091109" cy="1920406"/>
          </a:xfrm>
          <a:prstGeom prst="rect">
            <a:avLst/>
          </a:prstGeom>
        </p:spPr>
      </p:pic>
      <p:sp>
        <p:nvSpPr>
          <p:cNvPr id="150" name="Textfeld 6">
            <a:extLst>
              <a:ext uri="{FF2B5EF4-FFF2-40B4-BE49-F238E27FC236}">
                <a16:creationId xmlns:a16="http://schemas.microsoft.com/office/drawing/2014/main" id="{6939AD18-B0C3-E37C-9130-52FED489F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502" y="3962316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152" name="Textfeld 9">
            <a:extLst>
              <a:ext uri="{FF2B5EF4-FFF2-40B4-BE49-F238E27FC236}">
                <a16:creationId xmlns:a16="http://schemas.microsoft.com/office/drawing/2014/main" id="{63786758-7B44-0CFA-AE8C-BBF929153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32" y="445995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156" name="Textfeld 9">
            <a:extLst>
              <a:ext uri="{FF2B5EF4-FFF2-40B4-BE49-F238E27FC236}">
                <a16:creationId xmlns:a16="http://schemas.microsoft.com/office/drawing/2014/main" id="{90A3F759-757B-D235-66E3-3566CB19B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6328" y="492078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57" name="Textfeld 9">
            <a:extLst>
              <a:ext uri="{FF2B5EF4-FFF2-40B4-BE49-F238E27FC236}">
                <a16:creationId xmlns:a16="http://schemas.microsoft.com/office/drawing/2014/main" id="{4EE7EE77-F278-3A3F-69DF-E47A16D1C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3004" y="492078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159" name="Textfeld 9">
            <a:extLst>
              <a:ext uri="{FF2B5EF4-FFF2-40B4-BE49-F238E27FC236}">
                <a16:creationId xmlns:a16="http://schemas.microsoft.com/office/drawing/2014/main" id="{7655314B-CA78-A414-C5BB-DC4244005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5782" y="54117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160" name="Textfeld 9">
            <a:extLst>
              <a:ext uri="{FF2B5EF4-FFF2-40B4-BE49-F238E27FC236}">
                <a16:creationId xmlns:a16="http://schemas.microsoft.com/office/drawing/2014/main" id="{1531DEE8-9A92-F450-CC8B-B70F5094E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631" y="54117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64" name="Textfeld 9">
            <a:extLst>
              <a:ext uri="{FF2B5EF4-FFF2-40B4-BE49-F238E27FC236}">
                <a16:creationId xmlns:a16="http://schemas.microsoft.com/office/drawing/2014/main" id="{C4AE1CD5-7BF1-C33A-09B7-D7057D8AD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541" y="541306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65" name="Textfeld 9">
            <a:extLst>
              <a:ext uri="{FF2B5EF4-FFF2-40B4-BE49-F238E27FC236}">
                <a16:creationId xmlns:a16="http://schemas.microsoft.com/office/drawing/2014/main" id="{0E82B5CA-9FC5-48BD-5D1E-8DF295F27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344" y="395285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66" name="Textfeld 9">
            <a:extLst>
              <a:ext uri="{FF2B5EF4-FFF2-40B4-BE49-F238E27FC236}">
                <a16:creationId xmlns:a16="http://schemas.microsoft.com/office/drawing/2014/main" id="{1311F415-D938-0258-1D6E-EC88E6C0A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2402" y="444974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67" name="Textfeld 9">
            <a:extLst>
              <a:ext uri="{FF2B5EF4-FFF2-40B4-BE49-F238E27FC236}">
                <a16:creationId xmlns:a16="http://schemas.microsoft.com/office/drawing/2014/main" id="{032B9B3C-A288-0001-20D6-3906872B3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241" y="491487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68" name="Textfeld 9">
            <a:extLst>
              <a:ext uri="{FF2B5EF4-FFF2-40B4-BE49-F238E27FC236}">
                <a16:creationId xmlns:a16="http://schemas.microsoft.com/office/drawing/2014/main" id="{D58FD7E0-34CD-F7FB-060F-162AC3634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549" y="540269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69" name="Textfeld 6">
            <a:extLst>
              <a:ext uri="{FF2B5EF4-FFF2-40B4-BE49-F238E27FC236}">
                <a16:creationId xmlns:a16="http://schemas.microsoft.com/office/drawing/2014/main" id="{0F749531-BC20-F5E1-5441-DFED2A5A5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0212" y="4438282"/>
            <a:ext cx="3697010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Wo ist der ro</a:t>
            </a:r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te</a:t>
            </a:r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Korb?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BA036BD-81D4-D9EF-8B94-78B387ACE8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16" y="17924"/>
            <a:ext cx="11997968" cy="605994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3ABE6EFC-FA27-EB30-0FA8-292F633B6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832" y="129431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32657A9-8F97-54E9-734F-B9007520EF06}"/>
              </a:ext>
            </a:extLst>
          </p:cNvPr>
          <p:cNvSpPr/>
          <p:nvPr/>
        </p:nvSpPr>
        <p:spPr>
          <a:xfrm>
            <a:off x="2205389" y="1154358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3166757" y="132786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5EAB857-3828-A947-7B7D-C27277196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005" y="4071358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FE5F96A-58F5-7F78-48C5-62E33A9D41FF}"/>
              </a:ext>
            </a:extLst>
          </p:cNvPr>
          <p:cNvSpPr/>
          <p:nvPr/>
        </p:nvSpPr>
        <p:spPr>
          <a:xfrm>
            <a:off x="2239562" y="3931406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C79F6728-48FA-B662-59FA-448C9640074C}"/>
              </a:ext>
            </a:extLst>
          </p:cNvPr>
          <p:cNvSpPr/>
          <p:nvPr/>
        </p:nvSpPr>
        <p:spPr>
          <a:xfrm>
            <a:off x="2876704" y="3931406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9118577-B0E0-FAD4-484D-10F07BD23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8655" y="1328778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0ED3B0B-ACA3-6742-A2FF-FE0EB179D2EB}"/>
              </a:ext>
            </a:extLst>
          </p:cNvPr>
          <p:cNvSpPr/>
          <p:nvPr/>
        </p:nvSpPr>
        <p:spPr>
          <a:xfrm>
            <a:off x="8030212" y="1188826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3E0517AF-AB64-9E4F-98D1-2EBA13381D2F}"/>
              </a:ext>
            </a:extLst>
          </p:cNvPr>
          <p:cNvSpPr/>
          <p:nvPr/>
        </p:nvSpPr>
        <p:spPr>
          <a:xfrm>
            <a:off x="9770345" y="1270680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01E48C9-7E32-AA00-7244-456FC6AEC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6646" y="4103047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3A9E73B9-268F-2171-9229-D20F851ECD9B}"/>
              </a:ext>
            </a:extLst>
          </p:cNvPr>
          <p:cNvSpPr/>
          <p:nvPr/>
        </p:nvSpPr>
        <p:spPr>
          <a:xfrm>
            <a:off x="8028203" y="3963095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1F0D80DD-8C5B-78E8-A69D-7D00D69614FD}"/>
              </a:ext>
            </a:extLst>
          </p:cNvPr>
          <p:cNvSpPr/>
          <p:nvPr/>
        </p:nvSpPr>
        <p:spPr>
          <a:xfrm>
            <a:off x="9241918" y="395999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672B9DB-22F5-D16A-8884-0A8007690E55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1833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1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1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1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66" grpId="0"/>
      <p:bldP spid="67" grpId="0"/>
      <p:bldP spid="86" grpId="0"/>
      <p:bldP spid="110" grpId="0"/>
      <p:bldP spid="111" grpId="0"/>
      <p:bldP spid="113" grpId="0"/>
      <p:bldP spid="115" grpId="0"/>
      <p:bldP spid="116" grpId="0"/>
      <p:bldP spid="117" grpId="0"/>
      <p:bldP spid="118" grpId="0"/>
      <p:bldP spid="121" grpId="0"/>
      <p:bldP spid="122" grpId="0"/>
      <p:bldP spid="123" grpId="0"/>
      <p:bldP spid="124" grpId="0"/>
      <p:bldP spid="125" grpId="0"/>
      <p:bldP spid="126" grpId="0"/>
      <p:bldP spid="132" grpId="0"/>
      <p:bldP spid="133" grpId="0"/>
      <p:bldP spid="134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6" grpId="0"/>
      <p:bldP spid="147" grpId="0"/>
      <p:bldP spid="148" grpId="0"/>
      <p:bldP spid="150" grpId="0"/>
      <p:bldP spid="152" grpId="0"/>
      <p:bldP spid="156" grpId="0"/>
      <p:bldP spid="157" grpId="0"/>
      <p:bldP spid="159" grpId="0"/>
      <p:bldP spid="160" grpId="0"/>
      <p:bldP spid="164" grpId="0"/>
      <p:bldP spid="165" grpId="0"/>
      <p:bldP spid="166" grpId="0"/>
      <p:bldP spid="167" grpId="0"/>
      <p:bldP spid="168" grpId="0"/>
      <p:bldP spid="169" grpId="0"/>
      <p:bldP spid="13" grpId="0" animBg="1"/>
      <p:bldP spid="14" grpId="0" animBg="1"/>
      <p:bldP spid="27" grpId="0" animBg="1"/>
      <p:bldP spid="15" grpId="0" animBg="1"/>
      <p:bldP spid="16" grpId="0" animBg="1"/>
      <p:bldP spid="135" grpId="0" animBg="1"/>
      <p:bldP spid="17" grpId="0" animBg="1"/>
      <p:bldP spid="19" grpId="0" animBg="1"/>
      <p:bldP spid="114" grpId="0" animBg="1"/>
      <p:bldP spid="20" grpId="0" animBg="1"/>
      <p:bldP spid="21" grpId="0" animBg="1"/>
      <p:bldP spid="1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rafik 80">
            <a:extLst>
              <a:ext uri="{FF2B5EF4-FFF2-40B4-BE49-F238E27FC236}">
                <a16:creationId xmlns:a16="http://schemas.microsoft.com/office/drawing/2014/main" id="{56329E99-FA28-9348-68A4-0830F371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48" y="1306103"/>
            <a:ext cx="2091109" cy="1920406"/>
          </a:xfrm>
          <a:prstGeom prst="rect">
            <a:avLst/>
          </a:prstGeom>
        </p:spPr>
      </p:pic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521" y="1274260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001" y="127426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467" y="177189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895" y="177189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31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896" y="223362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38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627" y="1793888"/>
            <a:ext cx="3940467" cy="9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Am Ast hängt ein Blatt.</a:t>
            </a:r>
          </a:p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Max wohnt am Wald.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934" y="278311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6" name="Textfeld 9">
            <a:extLst>
              <a:ext uri="{FF2B5EF4-FFF2-40B4-BE49-F238E27FC236}">
                <a16:creationId xmlns:a16="http://schemas.microsoft.com/office/drawing/2014/main" id="{7565F7C2-9553-A3AB-E8F3-95F4DB2AA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179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90" name="Textfeld 9">
            <a:extLst>
              <a:ext uri="{FF2B5EF4-FFF2-40B4-BE49-F238E27FC236}">
                <a16:creationId xmlns:a16="http://schemas.microsoft.com/office/drawing/2014/main" id="{622B91E3-CAC1-F86D-32D4-5620BA01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995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91" name="Textfeld 9">
            <a:extLst>
              <a:ext uri="{FF2B5EF4-FFF2-40B4-BE49-F238E27FC236}">
                <a16:creationId xmlns:a16="http://schemas.microsoft.com/office/drawing/2014/main" id="{3564B485-14F8-61DD-978C-DBB6DD069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765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94" name="Textfeld 9">
            <a:extLst>
              <a:ext uri="{FF2B5EF4-FFF2-40B4-BE49-F238E27FC236}">
                <a16:creationId xmlns:a16="http://schemas.microsoft.com/office/drawing/2014/main" id="{3BDD55DD-58DB-501F-62BC-D6332ABDE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995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95" name="Grafik 94">
            <a:extLst>
              <a:ext uri="{FF2B5EF4-FFF2-40B4-BE49-F238E27FC236}">
                <a16:creationId xmlns:a16="http://schemas.microsoft.com/office/drawing/2014/main" id="{80781A23-BAA5-F925-1ECB-DF133CF4F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1278" y="1304840"/>
            <a:ext cx="2091109" cy="1920406"/>
          </a:xfrm>
          <a:prstGeom prst="rect">
            <a:avLst/>
          </a:prstGeom>
        </p:spPr>
      </p:pic>
      <p:sp>
        <p:nvSpPr>
          <p:cNvPr id="110" name="Textfeld 6">
            <a:extLst>
              <a:ext uri="{FF2B5EF4-FFF2-40B4-BE49-F238E27FC236}">
                <a16:creationId xmlns:a16="http://schemas.microsoft.com/office/drawing/2014/main" id="{DE6F465B-143C-500A-A49E-411CF85FD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266" y="1272997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111" name="Textfeld 9">
            <a:extLst>
              <a:ext uri="{FF2B5EF4-FFF2-40B4-BE49-F238E27FC236}">
                <a16:creationId xmlns:a16="http://schemas.microsoft.com/office/drawing/2014/main" id="{0526B9AF-37DC-E4E9-0179-D8DC37F43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878" y="127299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13" name="Textfeld 9">
            <a:extLst>
              <a:ext uri="{FF2B5EF4-FFF2-40B4-BE49-F238E27FC236}">
                <a16:creationId xmlns:a16="http://schemas.microsoft.com/office/drawing/2014/main" id="{2D7B3D00-19E5-5512-A567-E0E8066B4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0097" y="177063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15" name="Textfeld 9">
            <a:extLst>
              <a:ext uri="{FF2B5EF4-FFF2-40B4-BE49-F238E27FC236}">
                <a16:creationId xmlns:a16="http://schemas.microsoft.com/office/drawing/2014/main" id="{7FDDC21E-66C6-4D1A-4B90-0CC2F98CA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678" y="177063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16" name="Textfeld 9">
            <a:extLst>
              <a:ext uri="{FF2B5EF4-FFF2-40B4-BE49-F238E27FC236}">
                <a16:creationId xmlns:a16="http://schemas.microsoft.com/office/drawing/2014/main" id="{523C868A-78C3-717D-AD56-ED9341A81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2913" y="22314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17" name="Textfeld 9">
            <a:extLst>
              <a:ext uri="{FF2B5EF4-FFF2-40B4-BE49-F238E27FC236}">
                <a16:creationId xmlns:a16="http://schemas.microsoft.com/office/drawing/2014/main" id="{424E66E9-080C-84C2-E8F3-E358CA7DB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092" y="22314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118" name="Textfeld 9">
            <a:extLst>
              <a:ext uri="{FF2B5EF4-FFF2-40B4-BE49-F238E27FC236}">
                <a16:creationId xmlns:a16="http://schemas.microsoft.com/office/drawing/2014/main" id="{AE65CB37-4E6D-3C84-74B4-C44C41BF7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768" y="22314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21" name="Textfeld 9">
            <a:extLst>
              <a:ext uri="{FF2B5EF4-FFF2-40B4-BE49-F238E27FC236}">
                <a16:creationId xmlns:a16="http://schemas.microsoft.com/office/drawing/2014/main" id="{6B2C3A30-0BE5-52AA-DEAA-3743F443C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6703" y="271129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22" name="Textfeld 9">
            <a:extLst>
              <a:ext uri="{FF2B5EF4-FFF2-40B4-BE49-F238E27FC236}">
                <a16:creationId xmlns:a16="http://schemas.microsoft.com/office/drawing/2014/main" id="{366DC098-7F9D-76E6-A33A-E5B596DA5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033" y="271129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123" name="Textfeld 9">
            <a:extLst>
              <a:ext uri="{FF2B5EF4-FFF2-40B4-BE49-F238E27FC236}">
                <a16:creationId xmlns:a16="http://schemas.microsoft.com/office/drawing/2014/main" id="{15CF725B-E9E6-4EFD-C7E2-0D8493B49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395" y="271129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24" name="Textfeld 9">
            <a:extLst>
              <a:ext uri="{FF2B5EF4-FFF2-40B4-BE49-F238E27FC236}">
                <a16:creationId xmlns:a16="http://schemas.microsoft.com/office/drawing/2014/main" id="{0A8E1339-70C2-43CF-22BE-BF2BFB2E6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625" y="271129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125" name="Textfeld 6">
            <a:extLst>
              <a:ext uri="{FF2B5EF4-FFF2-40B4-BE49-F238E27FC236}">
                <a16:creationId xmlns:a16="http://schemas.microsoft.com/office/drawing/2014/main" id="{9B7384C7-9196-C8FD-F835-FC75B6ABA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266" y="1826678"/>
            <a:ext cx="3654956" cy="9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Er schwimmt im See. </a:t>
            </a:r>
          </a:p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Er sah den E</a:t>
            </a:r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sel</a:t>
            </a:r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6" name="Textfeld 6">
            <a:extLst>
              <a:ext uri="{FF2B5EF4-FFF2-40B4-BE49-F238E27FC236}">
                <a16:creationId xmlns:a16="http://schemas.microsoft.com/office/drawing/2014/main" id="{2CC6BBFF-4811-B3F4-5001-F5C02A1B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573" y="281590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pic>
        <p:nvPicPr>
          <p:cNvPr id="131" name="Grafik 130">
            <a:extLst>
              <a:ext uri="{FF2B5EF4-FFF2-40B4-BE49-F238E27FC236}">
                <a16:creationId xmlns:a16="http://schemas.microsoft.com/office/drawing/2014/main" id="{01D90B4F-1405-EAA7-8665-EDCA8FD0F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64" y="3965566"/>
            <a:ext cx="2091109" cy="1920406"/>
          </a:xfrm>
          <a:prstGeom prst="rect">
            <a:avLst/>
          </a:prstGeom>
        </p:spPr>
      </p:pic>
      <p:sp>
        <p:nvSpPr>
          <p:cNvPr id="132" name="Textfeld 6">
            <a:extLst>
              <a:ext uri="{FF2B5EF4-FFF2-40B4-BE49-F238E27FC236}">
                <a16:creationId xmlns:a16="http://schemas.microsoft.com/office/drawing/2014/main" id="{7F98509C-54CA-7E7C-46D3-E4CB74E37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2952" y="3933723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133" name="Textfeld 9">
            <a:extLst>
              <a:ext uri="{FF2B5EF4-FFF2-40B4-BE49-F238E27FC236}">
                <a16:creationId xmlns:a16="http://schemas.microsoft.com/office/drawing/2014/main" id="{5920A6E3-45B2-A098-F3F6-685F6F407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850" y="393177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134" name="Textfeld 9">
            <a:extLst>
              <a:ext uri="{FF2B5EF4-FFF2-40B4-BE49-F238E27FC236}">
                <a16:creationId xmlns:a16="http://schemas.microsoft.com/office/drawing/2014/main" id="{93B5CF91-C455-725E-36C1-31B31B75D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783" y="443135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36" name="Textfeld 9">
            <a:extLst>
              <a:ext uri="{FF2B5EF4-FFF2-40B4-BE49-F238E27FC236}">
                <a16:creationId xmlns:a16="http://schemas.microsoft.com/office/drawing/2014/main" id="{A70B9CF7-C8CA-43D2-3B3C-CEFDB541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36" y="44197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137" name="Textfeld 9">
            <a:extLst>
              <a:ext uri="{FF2B5EF4-FFF2-40B4-BE49-F238E27FC236}">
                <a16:creationId xmlns:a16="http://schemas.microsoft.com/office/drawing/2014/main" id="{9F1E9E75-A9DB-8BCC-D6B3-937E773EF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849" y="48921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138" name="Textfeld 9">
            <a:extLst>
              <a:ext uri="{FF2B5EF4-FFF2-40B4-BE49-F238E27FC236}">
                <a16:creationId xmlns:a16="http://schemas.microsoft.com/office/drawing/2014/main" id="{544E6DA8-6830-53E9-5FAF-F794155BD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78" y="48921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39" name="Textfeld 9">
            <a:extLst>
              <a:ext uri="{FF2B5EF4-FFF2-40B4-BE49-F238E27FC236}">
                <a16:creationId xmlns:a16="http://schemas.microsoft.com/office/drawing/2014/main" id="{40838508-27CC-8B41-DEA7-EAA695A7C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454" y="489219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40" name="Textfeld 9">
            <a:extLst>
              <a:ext uri="{FF2B5EF4-FFF2-40B4-BE49-F238E27FC236}">
                <a16:creationId xmlns:a16="http://schemas.microsoft.com/office/drawing/2014/main" id="{0EA1F77B-8D4C-54C2-6E26-2138F17C7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75" y="537795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141" name="Textfeld 9">
            <a:extLst>
              <a:ext uri="{FF2B5EF4-FFF2-40B4-BE49-F238E27FC236}">
                <a16:creationId xmlns:a16="http://schemas.microsoft.com/office/drawing/2014/main" id="{31471767-745C-4F49-2B25-5304ABF2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20" y="538317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42" name="Textfeld 9">
            <a:extLst>
              <a:ext uri="{FF2B5EF4-FFF2-40B4-BE49-F238E27FC236}">
                <a16:creationId xmlns:a16="http://schemas.microsoft.com/office/drawing/2014/main" id="{1B9E2CCB-97EE-127E-F9EA-8F7086312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081" y="538317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46" name="Textfeld 9">
            <a:extLst>
              <a:ext uri="{FF2B5EF4-FFF2-40B4-BE49-F238E27FC236}">
                <a16:creationId xmlns:a16="http://schemas.microsoft.com/office/drawing/2014/main" id="{74836D64-5290-A51F-40AE-FF2B5D4DB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256" y="538317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147" name="Textfeld 6">
            <a:extLst>
              <a:ext uri="{FF2B5EF4-FFF2-40B4-BE49-F238E27FC236}">
                <a16:creationId xmlns:a16="http://schemas.microsoft.com/office/drawing/2014/main" id="{8EFC25CF-71FA-9C2D-C134-12FF06EE8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934" y="4477518"/>
            <a:ext cx="3141315" cy="9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Ab in die Bar!</a:t>
            </a:r>
          </a:p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Der Bart ist ab.</a:t>
            </a:r>
          </a:p>
        </p:txBody>
      </p:sp>
      <p:sp>
        <p:nvSpPr>
          <p:cNvPr id="148" name="Textfeld 6">
            <a:extLst>
              <a:ext uri="{FF2B5EF4-FFF2-40B4-BE49-F238E27FC236}">
                <a16:creationId xmlns:a16="http://schemas.microsoft.com/office/drawing/2014/main" id="{4A17AB36-C7CA-7AB8-AFE7-7B00A05C9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8241" y="546674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pic>
        <p:nvPicPr>
          <p:cNvPr id="149" name="Grafik 148">
            <a:extLst>
              <a:ext uri="{FF2B5EF4-FFF2-40B4-BE49-F238E27FC236}">
                <a16:creationId xmlns:a16="http://schemas.microsoft.com/office/drawing/2014/main" id="{8185D8A1-260D-1993-18C8-51137C056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514" y="3994159"/>
            <a:ext cx="2091109" cy="1920406"/>
          </a:xfrm>
          <a:prstGeom prst="rect">
            <a:avLst/>
          </a:prstGeom>
        </p:spPr>
      </p:pic>
      <p:sp>
        <p:nvSpPr>
          <p:cNvPr id="150" name="Textfeld 6">
            <a:extLst>
              <a:ext uri="{FF2B5EF4-FFF2-40B4-BE49-F238E27FC236}">
                <a16:creationId xmlns:a16="http://schemas.microsoft.com/office/drawing/2014/main" id="{6939AD18-B0C3-E37C-9130-52FED489F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502" y="3962316"/>
            <a:ext cx="2144172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  E  I  O  U</a:t>
            </a:r>
          </a:p>
        </p:txBody>
      </p:sp>
      <p:sp>
        <p:nvSpPr>
          <p:cNvPr id="152" name="Textfeld 9">
            <a:extLst>
              <a:ext uri="{FF2B5EF4-FFF2-40B4-BE49-F238E27FC236}">
                <a16:creationId xmlns:a16="http://schemas.microsoft.com/office/drawing/2014/main" id="{63786758-7B44-0CFA-AE8C-BBF929153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1188" y="445995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156" name="Textfeld 9">
            <a:extLst>
              <a:ext uri="{FF2B5EF4-FFF2-40B4-BE49-F238E27FC236}">
                <a16:creationId xmlns:a16="http://schemas.microsoft.com/office/drawing/2014/main" id="{90A3F759-757B-D235-66E3-3566CB19B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6328" y="492078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157" name="Textfeld 9">
            <a:extLst>
              <a:ext uri="{FF2B5EF4-FFF2-40B4-BE49-F238E27FC236}">
                <a16:creationId xmlns:a16="http://schemas.microsoft.com/office/drawing/2014/main" id="{4EE7EE77-F278-3A3F-69DF-E47A16D1C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3004" y="492078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59" name="Textfeld 9">
            <a:extLst>
              <a:ext uri="{FF2B5EF4-FFF2-40B4-BE49-F238E27FC236}">
                <a16:creationId xmlns:a16="http://schemas.microsoft.com/office/drawing/2014/main" id="{7655314B-CA78-A414-C5BB-DC4244005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5782" y="54117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160" name="Textfeld 9">
            <a:extLst>
              <a:ext uri="{FF2B5EF4-FFF2-40B4-BE49-F238E27FC236}">
                <a16:creationId xmlns:a16="http://schemas.microsoft.com/office/drawing/2014/main" id="{1531DEE8-9A92-F450-CC8B-B70F5094E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631" y="541176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64" name="Textfeld 9">
            <a:extLst>
              <a:ext uri="{FF2B5EF4-FFF2-40B4-BE49-F238E27FC236}">
                <a16:creationId xmlns:a16="http://schemas.microsoft.com/office/drawing/2014/main" id="{C4AE1CD5-7BF1-C33A-09B7-D7057D8AD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541" y="541306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65" name="Textfeld 9">
            <a:extLst>
              <a:ext uri="{FF2B5EF4-FFF2-40B4-BE49-F238E27FC236}">
                <a16:creationId xmlns:a16="http://schemas.microsoft.com/office/drawing/2014/main" id="{0E82B5CA-9FC5-48BD-5D1E-8DF295F27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344" y="395285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166" name="Textfeld 9">
            <a:extLst>
              <a:ext uri="{FF2B5EF4-FFF2-40B4-BE49-F238E27FC236}">
                <a16:creationId xmlns:a16="http://schemas.microsoft.com/office/drawing/2014/main" id="{1311F415-D938-0258-1D6E-EC88E6C0A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275" y="44502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167" name="Textfeld 9">
            <a:extLst>
              <a:ext uri="{FF2B5EF4-FFF2-40B4-BE49-F238E27FC236}">
                <a16:creationId xmlns:a16="http://schemas.microsoft.com/office/drawing/2014/main" id="{032B9B3C-A288-0001-20D6-3906872B3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996" y="491487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168" name="Textfeld 9">
            <a:extLst>
              <a:ext uri="{FF2B5EF4-FFF2-40B4-BE49-F238E27FC236}">
                <a16:creationId xmlns:a16="http://schemas.microsoft.com/office/drawing/2014/main" id="{D58FD7E0-34CD-F7FB-060F-162AC3634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8757" y="540269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169" name="Textfeld 6">
            <a:extLst>
              <a:ext uri="{FF2B5EF4-FFF2-40B4-BE49-F238E27FC236}">
                <a16:creationId xmlns:a16="http://schemas.microsoft.com/office/drawing/2014/main" id="{0F749531-BC20-F5E1-5441-DFED2A5A5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0212" y="4438282"/>
            <a:ext cx="3697010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Wir sind im Ki</a:t>
            </a:r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no</a:t>
            </a:r>
            <a:r>
              <a:rPr lang="de-DE" sz="28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C47BCEF-BFB6-2F6F-9EF7-7465EA661B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219" y="17924"/>
            <a:ext cx="11863844" cy="605994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619B7EEC-A7C0-33A5-7B3A-8A5695B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138" y="129431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746066A-1246-9714-523B-80C97EF2F09B}"/>
              </a:ext>
            </a:extLst>
          </p:cNvPr>
          <p:cNvSpPr/>
          <p:nvPr/>
        </p:nvSpPr>
        <p:spPr>
          <a:xfrm>
            <a:off x="2280695" y="1154358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2386186" y="132786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95AB9BE-2EF5-8154-4C56-445E5F895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7400" y="139123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F5F81FD-CEFC-EEB9-8A87-3B0C40AF3DF4}"/>
              </a:ext>
            </a:extLst>
          </p:cNvPr>
          <p:cNvSpPr/>
          <p:nvPr/>
        </p:nvSpPr>
        <p:spPr>
          <a:xfrm>
            <a:off x="8108957" y="1251278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3E0517AF-AB64-9E4F-98D1-2EBA13381D2F}"/>
              </a:ext>
            </a:extLst>
          </p:cNvPr>
          <p:cNvSpPr/>
          <p:nvPr/>
        </p:nvSpPr>
        <p:spPr>
          <a:xfrm>
            <a:off x="8543711" y="1270680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8C78861-454A-F8A5-89AD-C3A7DEB32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2253" y="406826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3061166-5C8D-30C2-9A5B-531DD51E08C5}"/>
              </a:ext>
            </a:extLst>
          </p:cNvPr>
          <p:cNvSpPr/>
          <p:nvPr/>
        </p:nvSpPr>
        <p:spPr>
          <a:xfrm>
            <a:off x="2323810" y="3928308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C79F6728-48FA-B662-59FA-448C9640074C}"/>
              </a:ext>
            </a:extLst>
          </p:cNvPr>
          <p:cNvSpPr/>
          <p:nvPr/>
        </p:nvSpPr>
        <p:spPr>
          <a:xfrm>
            <a:off x="2419505" y="3931406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CF42A23-5539-1802-2A95-C8ACAE678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5151" y="4078855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DE67A6C3-2A25-E7D7-101F-257208FFE186}"/>
              </a:ext>
            </a:extLst>
          </p:cNvPr>
          <p:cNvSpPr/>
          <p:nvPr/>
        </p:nvSpPr>
        <p:spPr>
          <a:xfrm>
            <a:off x="8086708" y="3938903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1F0D80DD-8C5B-78E8-A69D-7D00D69614FD}"/>
              </a:ext>
            </a:extLst>
          </p:cNvPr>
          <p:cNvSpPr/>
          <p:nvPr/>
        </p:nvSpPr>
        <p:spPr>
          <a:xfrm>
            <a:off x="8862779" y="395999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C3796AD-64BD-26E3-7A52-CAD9027918CE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30484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1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1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1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66" grpId="0"/>
      <p:bldP spid="67" grpId="0"/>
      <p:bldP spid="86" grpId="0"/>
      <p:bldP spid="110" grpId="0"/>
      <p:bldP spid="111" grpId="0"/>
      <p:bldP spid="113" grpId="0"/>
      <p:bldP spid="115" grpId="0"/>
      <p:bldP spid="116" grpId="0"/>
      <p:bldP spid="117" grpId="0"/>
      <p:bldP spid="118" grpId="0"/>
      <p:bldP spid="121" grpId="0"/>
      <p:bldP spid="122" grpId="0"/>
      <p:bldP spid="123" grpId="0"/>
      <p:bldP spid="124" grpId="0"/>
      <p:bldP spid="125" grpId="0"/>
      <p:bldP spid="126" grpId="0"/>
      <p:bldP spid="132" grpId="0"/>
      <p:bldP spid="133" grpId="0"/>
      <p:bldP spid="134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6" grpId="0"/>
      <p:bldP spid="147" grpId="0"/>
      <p:bldP spid="148" grpId="0"/>
      <p:bldP spid="150" grpId="0"/>
      <p:bldP spid="152" grpId="0"/>
      <p:bldP spid="156" grpId="0"/>
      <p:bldP spid="157" grpId="0"/>
      <p:bldP spid="159" grpId="0"/>
      <p:bldP spid="160" grpId="0"/>
      <p:bldP spid="164" grpId="0"/>
      <p:bldP spid="165" grpId="0"/>
      <p:bldP spid="166" grpId="0"/>
      <p:bldP spid="167" grpId="0"/>
      <p:bldP spid="168" grpId="0"/>
      <p:bldP spid="169" grpId="0"/>
      <p:bldP spid="13" grpId="0" animBg="1"/>
      <p:bldP spid="14" grpId="0" animBg="1"/>
      <p:bldP spid="27" grpId="0" animBg="1"/>
      <p:bldP spid="15" grpId="0" animBg="1"/>
      <p:bldP spid="16" grpId="0" animBg="1"/>
      <p:bldP spid="114" grpId="0" animBg="1"/>
      <p:bldP spid="17" grpId="0" animBg="1"/>
      <p:bldP spid="19" grpId="0" animBg="1"/>
      <p:bldP spid="135" grpId="0" animBg="1"/>
      <p:bldP spid="20" grpId="0" animBg="1"/>
      <p:bldP spid="21" grpId="0" animBg="1"/>
      <p:bldP spid="1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E108BCEC-8219-1906-80BC-F0BA49A1A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82" y="1273667"/>
            <a:ext cx="2615411" cy="1920406"/>
          </a:xfrm>
          <a:prstGeom prst="rect">
            <a:avLst/>
          </a:prstGeom>
        </p:spPr>
      </p:pic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774" y="1274260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022" y="127426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43" y="170569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958" y="170569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35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050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728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276" y="1793888"/>
            <a:ext cx="3455121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Wir sind auf der Er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Die Er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ist ei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ne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Ku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gel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583" y="278311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6" name="Textfeld 9">
            <a:extLst>
              <a:ext uri="{FF2B5EF4-FFF2-40B4-BE49-F238E27FC236}">
                <a16:creationId xmlns:a16="http://schemas.microsoft.com/office/drawing/2014/main" id="{7565F7C2-9553-A3AB-E8F3-95F4DB2AA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0380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0" name="Textfeld 9">
            <a:extLst>
              <a:ext uri="{FF2B5EF4-FFF2-40B4-BE49-F238E27FC236}">
                <a16:creationId xmlns:a16="http://schemas.microsoft.com/office/drawing/2014/main" id="{622B91E3-CAC1-F86D-32D4-5620BA01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66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91" name="Textfeld 9">
            <a:extLst>
              <a:ext uri="{FF2B5EF4-FFF2-40B4-BE49-F238E27FC236}">
                <a16:creationId xmlns:a16="http://schemas.microsoft.com/office/drawing/2014/main" id="{3564B485-14F8-61DD-978C-DBB6DD069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401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94" name="Textfeld 9">
            <a:extLst>
              <a:ext uri="{FF2B5EF4-FFF2-40B4-BE49-F238E27FC236}">
                <a16:creationId xmlns:a16="http://schemas.microsoft.com/office/drawing/2014/main" id="{3BDD55DD-58DB-501F-62BC-D6332ABDE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103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30" name="Textfeld 9">
            <a:extLst>
              <a:ext uri="{FF2B5EF4-FFF2-40B4-BE49-F238E27FC236}">
                <a16:creationId xmlns:a16="http://schemas.microsoft.com/office/drawing/2014/main" id="{3F3B0DF7-AE3E-2FE1-BF7A-1D8D3E67D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237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1" name="Textfeld 9">
            <a:extLst>
              <a:ext uri="{FF2B5EF4-FFF2-40B4-BE49-F238E27FC236}">
                <a16:creationId xmlns:a16="http://schemas.microsoft.com/office/drawing/2014/main" id="{B484D63F-FC4A-B900-D6B8-0B5D864E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367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32" name="Textfeld 9">
            <a:extLst>
              <a:ext uri="{FF2B5EF4-FFF2-40B4-BE49-F238E27FC236}">
                <a16:creationId xmlns:a16="http://schemas.microsoft.com/office/drawing/2014/main" id="{D400B304-B886-F298-0202-D1919B13E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544" y="170760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F1066D8C-F502-C335-4ED8-0F8676153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026" y="1256889"/>
            <a:ext cx="2615411" cy="1920406"/>
          </a:xfrm>
          <a:prstGeom prst="rect">
            <a:avLst/>
          </a:prstGeom>
        </p:spPr>
      </p:pic>
      <p:sp>
        <p:nvSpPr>
          <p:cNvPr id="58" name="Textfeld 6">
            <a:extLst>
              <a:ext uri="{FF2B5EF4-FFF2-40B4-BE49-F238E27FC236}">
                <a16:creationId xmlns:a16="http://schemas.microsoft.com/office/drawing/2014/main" id="{EA0E0280-E4B3-201D-06F2-E774851EF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414" y="1257482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59" name="Textfeld 9">
            <a:extLst>
              <a:ext uri="{FF2B5EF4-FFF2-40B4-BE49-F238E27FC236}">
                <a16:creationId xmlns:a16="http://schemas.microsoft.com/office/drawing/2014/main" id="{69F2758C-B7EB-FEE7-F4D0-28922EA7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532" y="220365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60" name="Textfeld 9">
            <a:extLst>
              <a:ext uri="{FF2B5EF4-FFF2-40B4-BE49-F238E27FC236}">
                <a16:creationId xmlns:a16="http://schemas.microsoft.com/office/drawing/2014/main" id="{69956816-E7FA-B14F-3F0C-8FDFD3AF0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587" y="16889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62" name="Textfeld 9">
            <a:extLst>
              <a:ext uri="{FF2B5EF4-FFF2-40B4-BE49-F238E27FC236}">
                <a16:creationId xmlns:a16="http://schemas.microsoft.com/office/drawing/2014/main" id="{25E2781A-072C-4E4B-CCB3-E63A20A95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249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63" name="Textfeld 9">
            <a:extLst>
              <a:ext uri="{FF2B5EF4-FFF2-40B4-BE49-F238E27FC236}">
                <a16:creationId xmlns:a16="http://schemas.microsoft.com/office/drawing/2014/main" id="{DAEBF7F0-46F1-B583-7784-F3AE6668F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9446" y="125460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64" name="Textfeld 9">
            <a:extLst>
              <a:ext uri="{FF2B5EF4-FFF2-40B4-BE49-F238E27FC236}">
                <a16:creationId xmlns:a16="http://schemas.microsoft.com/office/drawing/2014/main" id="{5F6A85F3-181B-F810-A9F2-7DB6E3710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220" y="220365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65" name="Textfeld 9">
            <a:extLst>
              <a:ext uri="{FF2B5EF4-FFF2-40B4-BE49-F238E27FC236}">
                <a16:creationId xmlns:a16="http://schemas.microsoft.com/office/drawing/2014/main" id="{CB4584FB-D97B-D2BA-4A77-80B5C340D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972" y="220365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70" name="Textfeld 9">
            <a:extLst>
              <a:ext uri="{FF2B5EF4-FFF2-40B4-BE49-F238E27FC236}">
                <a16:creationId xmlns:a16="http://schemas.microsoft.com/office/drawing/2014/main" id="{2C7C45B0-62C9-D2C4-30AC-54DC48507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9159" y="220365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71" name="Textfeld 9">
            <a:extLst>
              <a:ext uri="{FF2B5EF4-FFF2-40B4-BE49-F238E27FC236}">
                <a16:creationId xmlns:a16="http://schemas.microsoft.com/office/drawing/2014/main" id="{0FF65959-60FA-29BB-0B2C-17C38F485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3210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72" name="Textfeld 9">
            <a:extLst>
              <a:ext uri="{FF2B5EF4-FFF2-40B4-BE49-F238E27FC236}">
                <a16:creationId xmlns:a16="http://schemas.microsoft.com/office/drawing/2014/main" id="{5B00CF73-3A2E-1978-F3B7-6CAF82C4A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0645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73" name="Textfeld 9">
            <a:extLst>
              <a:ext uri="{FF2B5EF4-FFF2-40B4-BE49-F238E27FC236}">
                <a16:creationId xmlns:a16="http://schemas.microsoft.com/office/drawing/2014/main" id="{7AA0F073-5D2D-88A4-EEE7-3D049CEBB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3999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75" name="Textfeld 9">
            <a:extLst>
              <a:ext uri="{FF2B5EF4-FFF2-40B4-BE49-F238E27FC236}">
                <a16:creationId xmlns:a16="http://schemas.microsoft.com/office/drawing/2014/main" id="{244CA243-181C-8170-7A05-DF91D7048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9446" y="16889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76" name="Textfeld 9">
            <a:extLst>
              <a:ext uri="{FF2B5EF4-FFF2-40B4-BE49-F238E27FC236}">
                <a16:creationId xmlns:a16="http://schemas.microsoft.com/office/drawing/2014/main" id="{9F7267DD-FECF-AA2B-8454-4570255C2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263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77" name="Textfeld 9">
            <a:extLst>
              <a:ext uri="{FF2B5EF4-FFF2-40B4-BE49-F238E27FC236}">
                <a16:creationId xmlns:a16="http://schemas.microsoft.com/office/drawing/2014/main" id="{C7C82CAC-C60E-7730-1F7F-BD869689F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2835" y="16889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78" name="Textfeld 6">
            <a:extLst>
              <a:ext uri="{FF2B5EF4-FFF2-40B4-BE49-F238E27FC236}">
                <a16:creationId xmlns:a16="http://schemas.microsoft.com/office/drawing/2014/main" id="{1CD39C7B-85DB-A490-3594-53668978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87" y="1789847"/>
            <a:ext cx="3667115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Das ist für mich. Die Tü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re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führt zur Küch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79" name="Textfeld 6">
            <a:extLst>
              <a:ext uri="{FF2B5EF4-FFF2-40B4-BE49-F238E27FC236}">
                <a16:creationId xmlns:a16="http://schemas.microsoft.com/office/drawing/2014/main" id="{8D746E06-4CC0-A912-339B-BA631C591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3894" y="2779074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pic>
        <p:nvPicPr>
          <p:cNvPr id="80" name="Grafik 79">
            <a:extLst>
              <a:ext uri="{FF2B5EF4-FFF2-40B4-BE49-F238E27FC236}">
                <a16:creationId xmlns:a16="http://schemas.microsoft.com/office/drawing/2014/main" id="{CD860F0E-3387-C024-92DE-51AC2712D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41" y="3891644"/>
            <a:ext cx="2615411" cy="1920406"/>
          </a:xfrm>
          <a:prstGeom prst="rect">
            <a:avLst/>
          </a:prstGeom>
        </p:spPr>
      </p:pic>
      <p:sp>
        <p:nvSpPr>
          <p:cNvPr id="81" name="Textfeld 6">
            <a:extLst>
              <a:ext uri="{FF2B5EF4-FFF2-40B4-BE49-F238E27FC236}">
                <a16:creationId xmlns:a16="http://schemas.microsoft.com/office/drawing/2014/main" id="{95CE0D7D-1932-758E-C726-3314D60A1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1529" y="3892237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82" name="Textfeld 9">
            <a:extLst>
              <a:ext uri="{FF2B5EF4-FFF2-40B4-BE49-F238E27FC236}">
                <a16:creationId xmlns:a16="http://schemas.microsoft.com/office/drawing/2014/main" id="{41DB8669-AD51-C928-3500-BFC60DE9F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210" y="48369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83" name="Textfeld 9">
            <a:extLst>
              <a:ext uri="{FF2B5EF4-FFF2-40B4-BE49-F238E27FC236}">
                <a16:creationId xmlns:a16="http://schemas.microsoft.com/office/drawing/2014/main" id="{87ED4EE2-AAF3-66F2-07A1-DE453A792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702" y="43427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85" name="Textfeld 9">
            <a:extLst>
              <a:ext uri="{FF2B5EF4-FFF2-40B4-BE49-F238E27FC236}">
                <a16:creationId xmlns:a16="http://schemas.microsoft.com/office/drawing/2014/main" id="{012C9817-E8E6-81A6-E621-F4B9FC46A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43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87" name="Textfeld 9">
            <a:extLst>
              <a:ext uri="{FF2B5EF4-FFF2-40B4-BE49-F238E27FC236}">
                <a16:creationId xmlns:a16="http://schemas.microsoft.com/office/drawing/2014/main" id="{1A180EEA-D962-C951-23DF-057C95D0D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400" y="387306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88" name="Textfeld 9">
            <a:extLst>
              <a:ext uri="{FF2B5EF4-FFF2-40B4-BE49-F238E27FC236}">
                <a16:creationId xmlns:a16="http://schemas.microsoft.com/office/drawing/2014/main" id="{69E00B74-350B-061C-6B0A-14CBAAD4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335" y="483840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89" name="Textfeld 9">
            <a:extLst>
              <a:ext uri="{FF2B5EF4-FFF2-40B4-BE49-F238E27FC236}">
                <a16:creationId xmlns:a16="http://schemas.microsoft.com/office/drawing/2014/main" id="{31459A1D-CFA9-6B34-5626-B47FAA972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7" y="485070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92" name="Textfeld 9">
            <a:extLst>
              <a:ext uri="{FF2B5EF4-FFF2-40B4-BE49-F238E27FC236}">
                <a16:creationId xmlns:a16="http://schemas.microsoft.com/office/drawing/2014/main" id="{CEF98DEE-9E69-1872-692B-6E778ADC6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0274" y="485070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93" name="Textfeld 9">
            <a:extLst>
              <a:ext uri="{FF2B5EF4-FFF2-40B4-BE49-F238E27FC236}">
                <a16:creationId xmlns:a16="http://schemas.microsoft.com/office/drawing/2014/main" id="{0CB06B91-2A25-0013-A3C4-E9FB117F8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25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95" name="Textfeld 9">
            <a:extLst>
              <a:ext uri="{FF2B5EF4-FFF2-40B4-BE49-F238E27FC236}">
                <a16:creationId xmlns:a16="http://schemas.microsoft.com/office/drawing/2014/main" id="{24BAF7DE-1827-81DC-8AE1-201666A93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760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6" name="Textfeld 9">
            <a:extLst>
              <a:ext uri="{FF2B5EF4-FFF2-40B4-BE49-F238E27FC236}">
                <a16:creationId xmlns:a16="http://schemas.microsoft.com/office/drawing/2014/main" id="{BDB5257E-FE42-C2AB-3657-5B70F43F2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114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97" name="Textfeld 9">
            <a:extLst>
              <a:ext uri="{FF2B5EF4-FFF2-40B4-BE49-F238E27FC236}">
                <a16:creationId xmlns:a16="http://schemas.microsoft.com/office/drawing/2014/main" id="{CA239804-CCCE-99E7-D425-40F713257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790" y="43427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98" name="Textfeld 9">
            <a:extLst>
              <a:ext uri="{FF2B5EF4-FFF2-40B4-BE49-F238E27FC236}">
                <a16:creationId xmlns:a16="http://schemas.microsoft.com/office/drawing/2014/main" id="{218F9CB5-4DA3-4553-579B-BE099FE3C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378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99" name="Textfeld 9">
            <a:extLst>
              <a:ext uri="{FF2B5EF4-FFF2-40B4-BE49-F238E27FC236}">
                <a16:creationId xmlns:a16="http://schemas.microsoft.com/office/drawing/2014/main" id="{DCF8975A-F092-89C9-36AD-1A14A3293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950" y="43427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20" name="Textfeld 6">
            <a:extLst>
              <a:ext uri="{FF2B5EF4-FFF2-40B4-BE49-F238E27FC236}">
                <a16:creationId xmlns:a16="http://schemas.microsoft.com/office/drawing/2014/main" id="{72EC4F99-25AD-CEF8-FC69-A928A3DA4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4193" y="4283894"/>
            <a:ext cx="3421204" cy="120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Der Bär macht 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kei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nen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Lärm. Der Bär liebt die Wär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me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1" name="Textfeld 6">
            <a:extLst>
              <a:ext uri="{FF2B5EF4-FFF2-40B4-BE49-F238E27FC236}">
                <a16:creationId xmlns:a16="http://schemas.microsoft.com/office/drawing/2014/main" id="{0F987547-0D61-F4B5-F7F3-EFF4BDB9D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8500" y="5418084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pic>
        <p:nvPicPr>
          <p:cNvPr id="122" name="Grafik 121">
            <a:extLst>
              <a:ext uri="{FF2B5EF4-FFF2-40B4-BE49-F238E27FC236}">
                <a16:creationId xmlns:a16="http://schemas.microsoft.com/office/drawing/2014/main" id="{46062965-E07E-4B5A-F0CB-ECF4018E4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026" y="3892640"/>
            <a:ext cx="2615411" cy="1920406"/>
          </a:xfrm>
          <a:prstGeom prst="rect">
            <a:avLst/>
          </a:prstGeom>
        </p:spPr>
      </p:pic>
      <p:sp>
        <p:nvSpPr>
          <p:cNvPr id="123" name="Textfeld 6">
            <a:extLst>
              <a:ext uri="{FF2B5EF4-FFF2-40B4-BE49-F238E27FC236}">
                <a16:creationId xmlns:a16="http://schemas.microsoft.com/office/drawing/2014/main" id="{941B6FD0-60BC-3E31-1362-B45B7B44E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414" y="3893233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124" name="Textfeld 9">
            <a:extLst>
              <a:ext uri="{FF2B5EF4-FFF2-40B4-BE49-F238E27FC236}">
                <a16:creationId xmlns:a16="http://schemas.microsoft.com/office/drawing/2014/main" id="{C934098C-2839-1598-E3F2-22804FF71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951" y="481680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25" name="Textfeld 9">
            <a:extLst>
              <a:ext uri="{FF2B5EF4-FFF2-40B4-BE49-F238E27FC236}">
                <a16:creationId xmlns:a16="http://schemas.microsoft.com/office/drawing/2014/main" id="{9CFA8881-89EB-B64D-9C68-08A4E2004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587" y="434377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127" name="Textfeld 9">
            <a:extLst>
              <a:ext uri="{FF2B5EF4-FFF2-40B4-BE49-F238E27FC236}">
                <a16:creationId xmlns:a16="http://schemas.microsoft.com/office/drawing/2014/main" id="{6803B514-ED4F-952D-82F2-D55DFC3C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217" y="532622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28" name="Textfeld 9">
            <a:extLst>
              <a:ext uri="{FF2B5EF4-FFF2-40B4-BE49-F238E27FC236}">
                <a16:creationId xmlns:a16="http://schemas.microsoft.com/office/drawing/2014/main" id="{BF056A1C-9B0E-ED1F-619C-077BC2A77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376" y="38660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29" name="Textfeld 9">
            <a:extLst>
              <a:ext uri="{FF2B5EF4-FFF2-40B4-BE49-F238E27FC236}">
                <a16:creationId xmlns:a16="http://schemas.microsoft.com/office/drawing/2014/main" id="{F9D222DC-5F66-4AE6-F78D-99DBE38C6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619" y="483940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30" name="Textfeld 9">
            <a:extLst>
              <a:ext uri="{FF2B5EF4-FFF2-40B4-BE49-F238E27FC236}">
                <a16:creationId xmlns:a16="http://schemas.microsoft.com/office/drawing/2014/main" id="{2BAF1B18-5674-DC80-B398-6CA3A382A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972" y="485170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31" name="Textfeld 9">
            <a:extLst>
              <a:ext uri="{FF2B5EF4-FFF2-40B4-BE49-F238E27FC236}">
                <a16:creationId xmlns:a16="http://schemas.microsoft.com/office/drawing/2014/main" id="{05DAAFCF-F2B4-1074-1BD4-10BEFF9E1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9159" y="485170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32" name="Textfeld 9">
            <a:extLst>
              <a:ext uri="{FF2B5EF4-FFF2-40B4-BE49-F238E27FC236}">
                <a16:creationId xmlns:a16="http://schemas.microsoft.com/office/drawing/2014/main" id="{49A09B55-FEEA-9EFC-727C-F807CE1CB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3210" y="53408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33" name="Textfeld 9">
            <a:extLst>
              <a:ext uri="{FF2B5EF4-FFF2-40B4-BE49-F238E27FC236}">
                <a16:creationId xmlns:a16="http://schemas.microsoft.com/office/drawing/2014/main" id="{E17E3BF9-CCDF-1BA1-D95D-1E3F22BD4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0645" y="53408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34" name="Textfeld 9">
            <a:extLst>
              <a:ext uri="{FF2B5EF4-FFF2-40B4-BE49-F238E27FC236}">
                <a16:creationId xmlns:a16="http://schemas.microsoft.com/office/drawing/2014/main" id="{DEF71E40-3928-D018-919B-A4620F694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3999" y="53408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135" name="Textfeld 9">
            <a:extLst>
              <a:ext uri="{FF2B5EF4-FFF2-40B4-BE49-F238E27FC236}">
                <a16:creationId xmlns:a16="http://schemas.microsoft.com/office/drawing/2014/main" id="{CF79E218-CFE5-6E26-8AB6-DE3CF1387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3999" y="433613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36" name="Textfeld 9">
            <a:extLst>
              <a:ext uri="{FF2B5EF4-FFF2-40B4-BE49-F238E27FC236}">
                <a16:creationId xmlns:a16="http://schemas.microsoft.com/office/drawing/2014/main" id="{7927EE14-C405-7E8D-0E3F-DB25061BC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263" y="53408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37" name="Textfeld 9">
            <a:extLst>
              <a:ext uri="{FF2B5EF4-FFF2-40B4-BE49-F238E27FC236}">
                <a16:creationId xmlns:a16="http://schemas.microsoft.com/office/drawing/2014/main" id="{87B62CFA-6933-D14B-4FDF-4F46D7409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2835" y="434377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40" name="Textfeld 6">
            <a:extLst>
              <a:ext uri="{FF2B5EF4-FFF2-40B4-BE49-F238E27FC236}">
                <a16:creationId xmlns:a16="http://schemas.microsoft.com/office/drawing/2014/main" id="{B49C590E-640E-0D4C-2FD8-95E9E0C69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4781" y="4395832"/>
            <a:ext cx="3421204" cy="120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ist ein Bo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gen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Lob bringt uns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nach o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22A6503-2528-97DB-6D66-8EE97E769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716"/>
            <a:ext cx="12022354" cy="598679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0D600C4D-3FA1-0283-7FA8-051705E17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842" y="129431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E760B54-F13F-D1D4-AC24-3CEBD61C32AD}"/>
              </a:ext>
            </a:extLst>
          </p:cNvPr>
          <p:cNvSpPr/>
          <p:nvPr/>
        </p:nvSpPr>
        <p:spPr>
          <a:xfrm>
            <a:off x="2893880" y="1154358"/>
            <a:ext cx="201840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3612816" y="1272114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DD4340B-FD3F-5F66-4AC0-E1DF3CE5B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3325" y="2712391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808C8-4D94-4904-E997-8024E2A855BD}"/>
              </a:ext>
            </a:extLst>
          </p:cNvPr>
          <p:cNvSpPr/>
          <p:nvPr/>
        </p:nvSpPr>
        <p:spPr>
          <a:xfrm>
            <a:off x="8757059" y="1184667"/>
            <a:ext cx="2962155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3132CCDA-5FB9-E512-DE53-0F158346343A}"/>
              </a:ext>
            </a:extLst>
          </p:cNvPr>
          <p:cNvSpPr/>
          <p:nvPr/>
        </p:nvSpPr>
        <p:spPr>
          <a:xfrm>
            <a:off x="11289013" y="1255336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8C32F98-4518-7572-CC42-6742084B6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0198" y="3994938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A3C52A0-10B8-0ED2-70E8-FFD5688A2AE5}"/>
              </a:ext>
            </a:extLst>
          </p:cNvPr>
          <p:cNvSpPr/>
          <p:nvPr/>
        </p:nvSpPr>
        <p:spPr>
          <a:xfrm>
            <a:off x="2752821" y="3854986"/>
            <a:ext cx="291264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984EAFD5-D871-D576-F356-26CF3D5C64CE}"/>
              </a:ext>
            </a:extLst>
          </p:cNvPr>
          <p:cNvSpPr/>
          <p:nvPr/>
        </p:nvSpPr>
        <p:spPr>
          <a:xfrm>
            <a:off x="3199888" y="3890091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377FF5F-6067-DABA-C588-DD4B56F81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457" y="5795451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71179D9-61E5-2330-B962-5E91E1731DD2}"/>
              </a:ext>
            </a:extLst>
          </p:cNvPr>
          <p:cNvSpPr/>
          <p:nvPr/>
        </p:nvSpPr>
        <p:spPr>
          <a:xfrm>
            <a:off x="8644723" y="3788471"/>
            <a:ext cx="2912642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E3A66FA0-C412-D668-F3B9-403436DB60C1}"/>
              </a:ext>
            </a:extLst>
          </p:cNvPr>
          <p:cNvSpPr/>
          <p:nvPr/>
        </p:nvSpPr>
        <p:spPr>
          <a:xfrm>
            <a:off x="10084689" y="3891087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3E0E16C-7DF4-3DE8-1FB2-D390707DF649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27008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1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1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66" grpId="0"/>
      <p:bldP spid="67" grpId="0"/>
      <p:bldP spid="86" grpId="0"/>
      <p:bldP spid="30" grpId="0"/>
      <p:bldP spid="58" grpId="0"/>
      <p:bldP spid="59" grpId="0"/>
      <p:bldP spid="60" grpId="0"/>
      <p:bldP spid="62" grpId="0"/>
      <p:bldP spid="63" grpId="0"/>
      <p:bldP spid="64" grpId="0"/>
      <p:bldP spid="65" grpId="0"/>
      <p:bldP spid="70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85" grpId="0"/>
      <p:bldP spid="87" grpId="0"/>
      <p:bldP spid="88" grpId="0"/>
      <p:bldP spid="89" grpId="0"/>
      <p:bldP spid="92" grpId="0"/>
      <p:bldP spid="93" grpId="0"/>
      <p:bldP spid="95" grpId="0"/>
      <p:bldP spid="96" grpId="0"/>
      <p:bldP spid="97" grpId="0"/>
      <p:bldP spid="98" grpId="0"/>
      <p:bldP spid="99" grpId="0"/>
      <p:bldP spid="120" grpId="0"/>
      <p:bldP spid="121" grpId="0"/>
      <p:bldP spid="123" grpId="0"/>
      <p:bldP spid="124" grpId="0"/>
      <p:bldP spid="125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40" grpId="0"/>
      <p:bldP spid="13" grpId="0" animBg="1"/>
      <p:bldP spid="15" grpId="0" animBg="1"/>
      <p:bldP spid="27" grpId="0" animBg="1"/>
      <p:bldP spid="16" grpId="0" animBg="1"/>
      <p:bldP spid="17" grpId="0" animBg="1"/>
      <p:bldP spid="61" grpId="0" animBg="1"/>
      <p:bldP spid="19" grpId="0" animBg="1"/>
      <p:bldP spid="20" grpId="0" animBg="1"/>
      <p:bldP spid="84" grpId="0" animBg="1"/>
      <p:bldP spid="21" grpId="0" animBg="1"/>
      <p:bldP spid="23" grpId="0" animBg="1"/>
      <p:bldP spid="1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E108BCEC-8219-1906-80BC-F0BA49A1A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82" y="1273667"/>
            <a:ext cx="2615411" cy="1920406"/>
          </a:xfrm>
          <a:prstGeom prst="rect">
            <a:avLst/>
          </a:prstGeom>
        </p:spPr>
      </p:pic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774" y="1274260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022" y="127426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43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958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565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022" y="222269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728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4193" y="1793889"/>
            <a:ext cx="3455121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Lö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wen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sind nicht bös.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Wir mö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gen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Lö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wen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583" y="2783115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6" name="Textfeld 9">
            <a:extLst>
              <a:ext uri="{FF2B5EF4-FFF2-40B4-BE49-F238E27FC236}">
                <a16:creationId xmlns:a16="http://schemas.microsoft.com/office/drawing/2014/main" id="{7565F7C2-9553-A3AB-E8F3-95F4DB2AA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034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90" name="Textfeld 9">
            <a:extLst>
              <a:ext uri="{FF2B5EF4-FFF2-40B4-BE49-F238E27FC236}">
                <a16:creationId xmlns:a16="http://schemas.microsoft.com/office/drawing/2014/main" id="{622B91E3-CAC1-F86D-32D4-5620BA01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66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91" name="Textfeld 9">
            <a:extLst>
              <a:ext uri="{FF2B5EF4-FFF2-40B4-BE49-F238E27FC236}">
                <a16:creationId xmlns:a16="http://schemas.microsoft.com/office/drawing/2014/main" id="{3564B485-14F8-61DD-978C-DBB6DD069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401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94" name="Textfeld 9">
            <a:extLst>
              <a:ext uri="{FF2B5EF4-FFF2-40B4-BE49-F238E27FC236}">
                <a16:creationId xmlns:a16="http://schemas.microsoft.com/office/drawing/2014/main" id="{3BDD55DD-58DB-501F-62BC-D6332ABDE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019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0" name="Textfeld 9">
            <a:extLst>
              <a:ext uri="{FF2B5EF4-FFF2-40B4-BE49-F238E27FC236}">
                <a16:creationId xmlns:a16="http://schemas.microsoft.com/office/drawing/2014/main" id="{3F3B0DF7-AE3E-2FE1-BF7A-1D8D3E67D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237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1" name="Textfeld 9">
            <a:extLst>
              <a:ext uri="{FF2B5EF4-FFF2-40B4-BE49-F238E27FC236}">
                <a16:creationId xmlns:a16="http://schemas.microsoft.com/office/drawing/2014/main" id="{B484D63F-FC4A-B900-D6B8-0B5D864E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367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32" name="Textfeld 9">
            <a:extLst>
              <a:ext uri="{FF2B5EF4-FFF2-40B4-BE49-F238E27FC236}">
                <a16:creationId xmlns:a16="http://schemas.microsoft.com/office/drawing/2014/main" id="{D400B304-B886-F298-0202-D1919B13E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544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F1066D8C-F502-C335-4ED8-0F8676153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026" y="1256889"/>
            <a:ext cx="2615411" cy="1920406"/>
          </a:xfrm>
          <a:prstGeom prst="rect">
            <a:avLst/>
          </a:prstGeom>
        </p:spPr>
      </p:pic>
      <p:sp>
        <p:nvSpPr>
          <p:cNvPr id="58" name="Textfeld 6">
            <a:extLst>
              <a:ext uri="{FF2B5EF4-FFF2-40B4-BE49-F238E27FC236}">
                <a16:creationId xmlns:a16="http://schemas.microsoft.com/office/drawing/2014/main" id="{EA0E0280-E4B3-201D-06F2-E774851EF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414" y="1257482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59" name="Textfeld 9">
            <a:extLst>
              <a:ext uri="{FF2B5EF4-FFF2-40B4-BE49-F238E27FC236}">
                <a16:creationId xmlns:a16="http://schemas.microsoft.com/office/drawing/2014/main" id="{69F2758C-B7EB-FEE7-F4D0-28922EA7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532" y="220365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60" name="Textfeld 9">
            <a:extLst>
              <a:ext uri="{FF2B5EF4-FFF2-40B4-BE49-F238E27FC236}">
                <a16:creationId xmlns:a16="http://schemas.microsoft.com/office/drawing/2014/main" id="{69956816-E7FA-B14F-3F0C-8FDFD3AF0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587" y="16889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62" name="Textfeld 9">
            <a:extLst>
              <a:ext uri="{FF2B5EF4-FFF2-40B4-BE49-F238E27FC236}">
                <a16:creationId xmlns:a16="http://schemas.microsoft.com/office/drawing/2014/main" id="{25E2781A-072C-4E4B-CCB3-E63A20A95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249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63" name="Textfeld 9">
            <a:extLst>
              <a:ext uri="{FF2B5EF4-FFF2-40B4-BE49-F238E27FC236}">
                <a16:creationId xmlns:a16="http://schemas.microsoft.com/office/drawing/2014/main" id="{DAEBF7F0-46F1-B583-7784-F3AE6668F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9446" y="125460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64" name="Textfeld 9">
            <a:extLst>
              <a:ext uri="{FF2B5EF4-FFF2-40B4-BE49-F238E27FC236}">
                <a16:creationId xmlns:a16="http://schemas.microsoft.com/office/drawing/2014/main" id="{5F6A85F3-181B-F810-A9F2-7DB6E3710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220" y="220365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65" name="Textfeld 9">
            <a:extLst>
              <a:ext uri="{FF2B5EF4-FFF2-40B4-BE49-F238E27FC236}">
                <a16:creationId xmlns:a16="http://schemas.microsoft.com/office/drawing/2014/main" id="{CB4584FB-D97B-D2BA-4A77-80B5C340D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972" y="220365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70" name="Textfeld 9">
            <a:extLst>
              <a:ext uri="{FF2B5EF4-FFF2-40B4-BE49-F238E27FC236}">
                <a16:creationId xmlns:a16="http://schemas.microsoft.com/office/drawing/2014/main" id="{2C7C45B0-62C9-D2C4-30AC-54DC48507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9159" y="220365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71" name="Textfeld 9">
            <a:extLst>
              <a:ext uri="{FF2B5EF4-FFF2-40B4-BE49-F238E27FC236}">
                <a16:creationId xmlns:a16="http://schemas.microsoft.com/office/drawing/2014/main" id="{0FF65959-60FA-29BB-0B2C-17C38F485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3210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72" name="Textfeld 9">
            <a:extLst>
              <a:ext uri="{FF2B5EF4-FFF2-40B4-BE49-F238E27FC236}">
                <a16:creationId xmlns:a16="http://schemas.microsoft.com/office/drawing/2014/main" id="{5B00CF73-3A2E-1978-F3B7-6CAF82C4A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0645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73" name="Textfeld 9">
            <a:extLst>
              <a:ext uri="{FF2B5EF4-FFF2-40B4-BE49-F238E27FC236}">
                <a16:creationId xmlns:a16="http://schemas.microsoft.com/office/drawing/2014/main" id="{7AA0F073-5D2D-88A4-EEE7-3D049CEBB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3999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75" name="Textfeld 9">
            <a:extLst>
              <a:ext uri="{FF2B5EF4-FFF2-40B4-BE49-F238E27FC236}">
                <a16:creationId xmlns:a16="http://schemas.microsoft.com/office/drawing/2014/main" id="{244CA243-181C-8170-7A05-DF91D7048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9536" y="16889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76" name="Textfeld 9">
            <a:extLst>
              <a:ext uri="{FF2B5EF4-FFF2-40B4-BE49-F238E27FC236}">
                <a16:creationId xmlns:a16="http://schemas.microsoft.com/office/drawing/2014/main" id="{9F7267DD-FECF-AA2B-8454-4570255C2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263" y="26957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77" name="Textfeld 9">
            <a:extLst>
              <a:ext uri="{FF2B5EF4-FFF2-40B4-BE49-F238E27FC236}">
                <a16:creationId xmlns:a16="http://schemas.microsoft.com/office/drawing/2014/main" id="{C7C82CAC-C60E-7730-1F7F-BD869689F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2835" y="16889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78" name="Textfeld 6">
            <a:extLst>
              <a:ext uri="{FF2B5EF4-FFF2-40B4-BE49-F238E27FC236}">
                <a16:creationId xmlns:a16="http://schemas.microsoft.com/office/drawing/2014/main" id="{1CD39C7B-85DB-A490-3594-53668978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87" y="1622582"/>
            <a:ext cx="3667115" cy="120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Am Bob ist Rost.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Die Robb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braucht 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inen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Bob.</a:t>
            </a:r>
          </a:p>
        </p:txBody>
      </p:sp>
      <p:sp>
        <p:nvSpPr>
          <p:cNvPr id="79" name="Textfeld 6">
            <a:extLst>
              <a:ext uri="{FF2B5EF4-FFF2-40B4-BE49-F238E27FC236}">
                <a16:creationId xmlns:a16="http://schemas.microsoft.com/office/drawing/2014/main" id="{8D746E06-4CC0-A912-339B-BA631C591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3894" y="2779074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pic>
        <p:nvPicPr>
          <p:cNvPr id="80" name="Grafik 79">
            <a:extLst>
              <a:ext uri="{FF2B5EF4-FFF2-40B4-BE49-F238E27FC236}">
                <a16:creationId xmlns:a16="http://schemas.microsoft.com/office/drawing/2014/main" id="{CD860F0E-3387-C024-92DE-51AC2712D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41" y="3891644"/>
            <a:ext cx="2615411" cy="1920406"/>
          </a:xfrm>
          <a:prstGeom prst="rect">
            <a:avLst/>
          </a:prstGeom>
        </p:spPr>
      </p:pic>
      <p:sp>
        <p:nvSpPr>
          <p:cNvPr id="81" name="Textfeld 6">
            <a:extLst>
              <a:ext uri="{FF2B5EF4-FFF2-40B4-BE49-F238E27FC236}">
                <a16:creationId xmlns:a16="http://schemas.microsoft.com/office/drawing/2014/main" id="{95CE0D7D-1932-758E-C726-3314D60A1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1529" y="3892237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82" name="Textfeld 9">
            <a:extLst>
              <a:ext uri="{FF2B5EF4-FFF2-40B4-BE49-F238E27FC236}">
                <a16:creationId xmlns:a16="http://schemas.microsoft.com/office/drawing/2014/main" id="{41DB8669-AD51-C928-3500-BFC60DE9F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210" y="48369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83" name="Textfeld 9">
            <a:extLst>
              <a:ext uri="{FF2B5EF4-FFF2-40B4-BE49-F238E27FC236}">
                <a16:creationId xmlns:a16="http://schemas.microsoft.com/office/drawing/2014/main" id="{87ED4EE2-AAF3-66F2-07A1-DE453A792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702" y="43427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85" name="Textfeld 9">
            <a:extLst>
              <a:ext uri="{FF2B5EF4-FFF2-40B4-BE49-F238E27FC236}">
                <a16:creationId xmlns:a16="http://schemas.microsoft.com/office/drawing/2014/main" id="{012C9817-E8E6-81A6-E621-F4B9FC46A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43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87" name="Textfeld 9">
            <a:extLst>
              <a:ext uri="{FF2B5EF4-FFF2-40B4-BE49-F238E27FC236}">
                <a16:creationId xmlns:a16="http://schemas.microsoft.com/office/drawing/2014/main" id="{1A180EEA-D962-C951-23DF-057C95D0D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400" y="387306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88" name="Textfeld 9">
            <a:extLst>
              <a:ext uri="{FF2B5EF4-FFF2-40B4-BE49-F238E27FC236}">
                <a16:creationId xmlns:a16="http://schemas.microsoft.com/office/drawing/2014/main" id="{69E00B74-350B-061C-6B0A-14CBAAD4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335" y="483840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89" name="Textfeld 9">
            <a:extLst>
              <a:ext uri="{FF2B5EF4-FFF2-40B4-BE49-F238E27FC236}">
                <a16:creationId xmlns:a16="http://schemas.microsoft.com/office/drawing/2014/main" id="{31459A1D-CFA9-6B34-5626-B47FAA972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7" y="485070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92" name="Textfeld 9">
            <a:extLst>
              <a:ext uri="{FF2B5EF4-FFF2-40B4-BE49-F238E27FC236}">
                <a16:creationId xmlns:a16="http://schemas.microsoft.com/office/drawing/2014/main" id="{CEF98DEE-9E69-1872-692B-6E778ADC6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0274" y="485070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3" name="Textfeld 9">
            <a:extLst>
              <a:ext uri="{FF2B5EF4-FFF2-40B4-BE49-F238E27FC236}">
                <a16:creationId xmlns:a16="http://schemas.microsoft.com/office/drawing/2014/main" id="{0CB06B91-2A25-0013-A3C4-E9FB117F8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25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95" name="Textfeld 9">
            <a:extLst>
              <a:ext uri="{FF2B5EF4-FFF2-40B4-BE49-F238E27FC236}">
                <a16:creationId xmlns:a16="http://schemas.microsoft.com/office/drawing/2014/main" id="{24BAF7DE-1827-81DC-8AE1-201666A93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760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6" name="Textfeld 9">
            <a:extLst>
              <a:ext uri="{FF2B5EF4-FFF2-40B4-BE49-F238E27FC236}">
                <a16:creationId xmlns:a16="http://schemas.microsoft.com/office/drawing/2014/main" id="{BDB5257E-FE42-C2AB-3657-5B70F43F2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114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97" name="Textfeld 9">
            <a:extLst>
              <a:ext uri="{FF2B5EF4-FFF2-40B4-BE49-F238E27FC236}">
                <a16:creationId xmlns:a16="http://schemas.microsoft.com/office/drawing/2014/main" id="{CA239804-CCCE-99E7-D425-40F713257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790" y="43427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98" name="Textfeld 9">
            <a:extLst>
              <a:ext uri="{FF2B5EF4-FFF2-40B4-BE49-F238E27FC236}">
                <a16:creationId xmlns:a16="http://schemas.microsoft.com/office/drawing/2014/main" id="{218F9CB5-4DA3-4553-579B-BE099FE3C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378" y="533981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Z</a:t>
            </a:r>
          </a:p>
        </p:txBody>
      </p:sp>
      <p:sp>
        <p:nvSpPr>
          <p:cNvPr id="99" name="Textfeld 9">
            <a:extLst>
              <a:ext uri="{FF2B5EF4-FFF2-40B4-BE49-F238E27FC236}">
                <a16:creationId xmlns:a16="http://schemas.microsoft.com/office/drawing/2014/main" id="{DCF8975A-F092-89C9-36AD-1A14A3293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950" y="43427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20" name="Textfeld 6">
            <a:extLst>
              <a:ext uri="{FF2B5EF4-FFF2-40B4-BE49-F238E27FC236}">
                <a16:creationId xmlns:a16="http://schemas.microsoft.com/office/drawing/2014/main" id="{72EC4F99-25AD-CEF8-FC69-A928A3DA4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1529" y="4428858"/>
            <a:ext cx="3421204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Die Kür mach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te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mü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Die Mütz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passt.</a:t>
            </a:r>
          </a:p>
        </p:txBody>
      </p:sp>
      <p:sp>
        <p:nvSpPr>
          <p:cNvPr id="121" name="Textfeld 6">
            <a:extLst>
              <a:ext uri="{FF2B5EF4-FFF2-40B4-BE49-F238E27FC236}">
                <a16:creationId xmlns:a16="http://schemas.microsoft.com/office/drawing/2014/main" id="{0F987547-0D61-F4B5-F7F3-EFF4BDB9D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8500" y="5418084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pic>
        <p:nvPicPr>
          <p:cNvPr id="122" name="Grafik 121">
            <a:extLst>
              <a:ext uri="{FF2B5EF4-FFF2-40B4-BE49-F238E27FC236}">
                <a16:creationId xmlns:a16="http://schemas.microsoft.com/office/drawing/2014/main" id="{46062965-E07E-4B5A-F0CB-ECF4018E4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026" y="3892640"/>
            <a:ext cx="2615411" cy="1920406"/>
          </a:xfrm>
          <a:prstGeom prst="rect">
            <a:avLst/>
          </a:prstGeom>
        </p:spPr>
      </p:pic>
      <p:sp>
        <p:nvSpPr>
          <p:cNvPr id="123" name="Textfeld 6">
            <a:extLst>
              <a:ext uri="{FF2B5EF4-FFF2-40B4-BE49-F238E27FC236}">
                <a16:creationId xmlns:a16="http://schemas.microsoft.com/office/drawing/2014/main" id="{941B6FD0-60BC-3E31-1362-B45B7B44E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414" y="3893233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124" name="Textfeld 9">
            <a:extLst>
              <a:ext uri="{FF2B5EF4-FFF2-40B4-BE49-F238E27FC236}">
                <a16:creationId xmlns:a16="http://schemas.microsoft.com/office/drawing/2014/main" id="{C934098C-2839-1598-E3F2-22804FF71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951" y="481680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25" name="Textfeld 9">
            <a:extLst>
              <a:ext uri="{FF2B5EF4-FFF2-40B4-BE49-F238E27FC236}">
                <a16:creationId xmlns:a16="http://schemas.microsoft.com/office/drawing/2014/main" id="{9CFA8881-89EB-B64D-9C68-08A4E2004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587" y="434377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127" name="Textfeld 9">
            <a:extLst>
              <a:ext uri="{FF2B5EF4-FFF2-40B4-BE49-F238E27FC236}">
                <a16:creationId xmlns:a16="http://schemas.microsoft.com/office/drawing/2014/main" id="{6803B514-ED4F-952D-82F2-D55DFC3C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217" y="532622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28" name="Textfeld 9">
            <a:extLst>
              <a:ext uri="{FF2B5EF4-FFF2-40B4-BE49-F238E27FC236}">
                <a16:creationId xmlns:a16="http://schemas.microsoft.com/office/drawing/2014/main" id="{BF056A1C-9B0E-ED1F-619C-077BC2A77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376" y="386601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29" name="Textfeld 9">
            <a:extLst>
              <a:ext uri="{FF2B5EF4-FFF2-40B4-BE49-F238E27FC236}">
                <a16:creationId xmlns:a16="http://schemas.microsoft.com/office/drawing/2014/main" id="{F9D222DC-5F66-4AE6-F78D-99DBE38C6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619" y="4839405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30" name="Textfeld 9">
            <a:extLst>
              <a:ext uri="{FF2B5EF4-FFF2-40B4-BE49-F238E27FC236}">
                <a16:creationId xmlns:a16="http://schemas.microsoft.com/office/drawing/2014/main" id="{2BAF1B18-5674-DC80-B398-6CA3A382A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972" y="485170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31" name="Textfeld 9">
            <a:extLst>
              <a:ext uri="{FF2B5EF4-FFF2-40B4-BE49-F238E27FC236}">
                <a16:creationId xmlns:a16="http://schemas.microsoft.com/office/drawing/2014/main" id="{05DAAFCF-F2B4-1074-1BD4-10BEFF9E1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9159" y="485170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32" name="Textfeld 9">
            <a:extLst>
              <a:ext uri="{FF2B5EF4-FFF2-40B4-BE49-F238E27FC236}">
                <a16:creationId xmlns:a16="http://schemas.microsoft.com/office/drawing/2014/main" id="{49A09B55-FEEA-9EFC-727C-F807CE1CB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3210" y="53408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33" name="Textfeld 9">
            <a:extLst>
              <a:ext uri="{FF2B5EF4-FFF2-40B4-BE49-F238E27FC236}">
                <a16:creationId xmlns:a16="http://schemas.microsoft.com/office/drawing/2014/main" id="{E17E3BF9-CCDF-1BA1-D95D-1E3F22BD4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0645" y="53408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34" name="Textfeld 9">
            <a:extLst>
              <a:ext uri="{FF2B5EF4-FFF2-40B4-BE49-F238E27FC236}">
                <a16:creationId xmlns:a16="http://schemas.microsoft.com/office/drawing/2014/main" id="{DEF71E40-3928-D018-919B-A4620F694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3999" y="53408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135" name="Textfeld 9">
            <a:extLst>
              <a:ext uri="{FF2B5EF4-FFF2-40B4-BE49-F238E27FC236}">
                <a16:creationId xmlns:a16="http://schemas.microsoft.com/office/drawing/2014/main" id="{CF79E218-CFE5-6E26-8AB6-DE3CF1387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3999" y="433613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36" name="Textfeld 9">
            <a:extLst>
              <a:ext uri="{FF2B5EF4-FFF2-40B4-BE49-F238E27FC236}">
                <a16:creationId xmlns:a16="http://schemas.microsoft.com/office/drawing/2014/main" id="{7927EE14-C405-7E8D-0E3F-DB25061BC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263" y="534081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37" name="Textfeld 9">
            <a:extLst>
              <a:ext uri="{FF2B5EF4-FFF2-40B4-BE49-F238E27FC236}">
                <a16:creationId xmlns:a16="http://schemas.microsoft.com/office/drawing/2014/main" id="{87B62CFA-6933-D14B-4FDF-4F46D7409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2835" y="434377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40" name="Textfeld 6">
            <a:extLst>
              <a:ext uri="{FF2B5EF4-FFF2-40B4-BE49-F238E27FC236}">
                <a16:creationId xmlns:a16="http://schemas.microsoft.com/office/drawing/2014/main" id="{B49C590E-640E-0D4C-2FD8-95E9E0C69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4781" y="4395832"/>
            <a:ext cx="3421204" cy="120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ist ein Bo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gen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Lob bringt uns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nach o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902E741-86FA-BFF7-1A0C-F1AE57C71D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149" y="0"/>
            <a:ext cx="12022354" cy="598679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E73F7B88-2D1D-576A-91EA-27D71F1D8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884" y="295847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F21AC70-1C37-5C73-06A4-AA3AFE7D5093}"/>
              </a:ext>
            </a:extLst>
          </p:cNvPr>
          <p:cNvSpPr/>
          <p:nvPr/>
        </p:nvSpPr>
        <p:spPr>
          <a:xfrm>
            <a:off x="2979940" y="1154358"/>
            <a:ext cx="2924752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694464" y="1272114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25ECCAB-59AC-5118-30EF-4E196A9B5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9371" y="2680177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1ECA40F1-85AC-F6DD-13E3-BAB8F854ED09}"/>
              </a:ext>
            </a:extLst>
          </p:cNvPr>
          <p:cNvSpPr/>
          <p:nvPr/>
        </p:nvSpPr>
        <p:spPr>
          <a:xfrm>
            <a:off x="8764875" y="1143880"/>
            <a:ext cx="3002608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3132CCDA-5FB9-E512-DE53-0F158346343A}"/>
              </a:ext>
            </a:extLst>
          </p:cNvPr>
          <p:cNvSpPr/>
          <p:nvPr/>
        </p:nvSpPr>
        <p:spPr>
          <a:xfrm>
            <a:off x="10084677" y="1255336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838FAC2-DF43-B5B3-BB96-8CD8EA2B6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900" y="5533707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DFB8A75A-55D8-D26A-FBF3-CBC86A8B45A2}"/>
              </a:ext>
            </a:extLst>
          </p:cNvPr>
          <p:cNvSpPr/>
          <p:nvPr/>
        </p:nvSpPr>
        <p:spPr>
          <a:xfrm>
            <a:off x="2818607" y="3735638"/>
            <a:ext cx="3115244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984EAFD5-D871-D576-F356-26CF3D5C64CE}"/>
              </a:ext>
            </a:extLst>
          </p:cNvPr>
          <p:cNvSpPr/>
          <p:nvPr/>
        </p:nvSpPr>
        <p:spPr>
          <a:xfrm>
            <a:off x="5385526" y="3890091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25D22F3-05C8-D678-A790-83B2FB342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27397" y="5532905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8E59C974-CE96-9133-FC43-89400BB6B826}"/>
              </a:ext>
            </a:extLst>
          </p:cNvPr>
          <p:cNvSpPr/>
          <p:nvPr/>
        </p:nvSpPr>
        <p:spPr>
          <a:xfrm>
            <a:off x="8467005" y="3819926"/>
            <a:ext cx="3300478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E3A66FA0-C412-D668-F3B9-403436DB60C1}"/>
              </a:ext>
            </a:extLst>
          </p:cNvPr>
          <p:cNvSpPr/>
          <p:nvPr/>
        </p:nvSpPr>
        <p:spPr>
          <a:xfrm>
            <a:off x="10084689" y="3891087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ACFD49F-5684-8FE1-D07B-A7A1DA791C7F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423845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1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1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1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66" grpId="0"/>
      <p:bldP spid="67" grpId="0"/>
      <p:bldP spid="86" grpId="0"/>
      <p:bldP spid="58" grpId="0"/>
      <p:bldP spid="59" grpId="0"/>
      <p:bldP spid="60" grpId="0"/>
      <p:bldP spid="62" grpId="0"/>
      <p:bldP spid="63" grpId="0"/>
      <p:bldP spid="64" grpId="0"/>
      <p:bldP spid="65" grpId="0"/>
      <p:bldP spid="70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85" grpId="0"/>
      <p:bldP spid="87" grpId="0"/>
      <p:bldP spid="88" grpId="0"/>
      <p:bldP spid="89" grpId="0"/>
      <p:bldP spid="92" grpId="0"/>
      <p:bldP spid="93" grpId="0"/>
      <p:bldP spid="95" grpId="0"/>
      <p:bldP spid="96" grpId="0"/>
      <p:bldP spid="97" grpId="0"/>
      <p:bldP spid="98" grpId="0"/>
      <p:bldP spid="99" grpId="0"/>
      <p:bldP spid="120" grpId="0"/>
      <p:bldP spid="121" grpId="0"/>
      <p:bldP spid="123" grpId="0"/>
      <p:bldP spid="124" grpId="0"/>
      <p:bldP spid="125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40" grpId="0"/>
      <p:bldP spid="13" grpId="0" animBg="1"/>
      <p:bldP spid="14" grpId="0" animBg="1"/>
      <p:bldP spid="27" grpId="0" animBg="1"/>
      <p:bldP spid="15" grpId="0" animBg="1"/>
      <p:bldP spid="16" grpId="0" animBg="1"/>
      <p:bldP spid="61" grpId="0" animBg="1"/>
      <p:bldP spid="17" grpId="0" animBg="1"/>
      <p:bldP spid="19" grpId="0" animBg="1"/>
      <p:bldP spid="84" grpId="0" animBg="1"/>
      <p:bldP spid="20" grpId="0" animBg="1"/>
      <p:bldP spid="21" grpId="0" animBg="1"/>
      <p:bldP spid="1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EF41BB8F-4905-7CE6-E573-98DAC7D86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238419"/>
            <a:ext cx="3145809" cy="1944793"/>
          </a:xfrm>
          <a:prstGeom prst="rect">
            <a:avLst/>
          </a:prstGeom>
        </p:spPr>
      </p:pic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8630" y="1274260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662" y="119650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43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958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565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022" y="222269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728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049" y="1749285"/>
            <a:ext cx="5908368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Der Bäck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er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braucht Säck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mit Mehl. 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Auf den März folgt der A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pril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049" y="2736996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6" name="Textfeld 9">
            <a:extLst>
              <a:ext uri="{FF2B5EF4-FFF2-40B4-BE49-F238E27FC236}">
                <a16:creationId xmlns:a16="http://schemas.microsoft.com/office/drawing/2014/main" id="{7565F7C2-9553-A3AB-E8F3-95F4DB2AA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034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90" name="Textfeld 9">
            <a:extLst>
              <a:ext uri="{FF2B5EF4-FFF2-40B4-BE49-F238E27FC236}">
                <a16:creationId xmlns:a16="http://schemas.microsoft.com/office/drawing/2014/main" id="{622B91E3-CAC1-F86D-32D4-5620BA01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66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91" name="Textfeld 9">
            <a:extLst>
              <a:ext uri="{FF2B5EF4-FFF2-40B4-BE49-F238E27FC236}">
                <a16:creationId xmlns:a16="http://schemas.microsoft.com/office/drawing/2014/main" id="{3564B485-14F8-61DD-978C-DBB6DD069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401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4" name="Textfeld 9">
            <a:extLst>
              <a:ext uri="{FF2B5EF4-FFF2-40B4-BE49-F238E27FC236}">
                <a16:creationId xmlns:a16="http://schemas.microsoft.com/office/drawing/2014/main" id="{3BDD55DD-58DB-501F-62BC-D6332ABDE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019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30" name="Textfeld 9">
            <a:extLst>
              <a:ext uri="{FF2B5EF4-FFF2-40B4-BE49-F238E27FC236}">
                <a16:creationId xmlns:a16="http://schemas.microsoft.com/office/drawing/2014/main" id="{3F3B0DF7-AE3E-2FE1-BF7A-1D8D3E67D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237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31" name="Textfeld 9">
            <a:extLst>
              <a:ext uri="{FF2B5EF4-FFF2-40B4-BE49-F238E27FC236}">
                <a16:creationId xmlns:a16="http://schemas.microsoft.com/office/drawing/2014/main" id="{B484D63F-FC4A-B900-D6B8-0B5D864E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367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32" name="Textfeld 9">
            <a:extLst>
              <a:ext uri="{FF2B5EF4-FFF2-40B4-BE49-F238E27FC236}">
                <a16:creationId xmlns:a16="http://schemas.microsoft.com/office/drawing/2014/main" id="{D400B304-B886-F298-0202-D1919B13E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544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00" name="Textfeld 9">
            <a:extLst>
              <a:ext uri="{FF2B5EF4-FFF2-40B4-BE49-F238E27FC236}">
                <a16:creationId xmlns:a16="http://schemas.microsoft.com/office/drawing/2014/main" id="{A746E3FE-8ACD-C72E-9102-13D114DCC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1947" y="222937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101" name="Textfeld 9">
            <a:extLst>
              <a:ext uri="{FF2B5EF4-FFF2-40B4-BE49-F238E27FC236}">
                <a16:creationId xmlns:a16="http://schemas.microsoft.com/office/drawing/2014/main" id="{9B45A50E-30D9-CF82-0624-4B220D4E4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843" y="270629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102" name="Textfeld 9">
            <a:extLst>
              <a:ext uri="{FF2B5EF4-FFF2-40B4-BE49-F238E27FC236}">
                <a16:creationId xmlns:a16="http://schemas.microsoft.com/office/drawing/2014/main" id="{3CC86A99-34C3-9C9C-B933-0EED3ACBD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751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Z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C8F18257-7E9B-DDAD-5DBE-916B40431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71" y="3665868"/>
            <a:ext cx="3145809" cy="1944793"/>
          </a:xfrm>
          <a:prstGeom prst="rect">
            <a:avLst/>
          </a:prstGeom>
        </p:spPr>
      </p:pic>
      <p:sp>
        <p:nvSpPr>
          <p:cNvPr id="36" name="Textfeld 6">
            <a:extLst>
              <a:ext uri="{FF2B5EF4-FFF2-40B4-BE49-F238E27FC236}">
                <a16:creationId xmlns:a16="http://schemas.microsoft.com/office/drawing/2014/main" id="{9E9AC15A-D134-C2C6-E9DF-1DAAF63D3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701" y="3701709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37" name="Textfeld 9">
            <a:extLst>
              <a:ext uri="{FF2B5EF4-FFF2-40B4-BE49-F238E27FC236}">
                <a16:creationId xmlns:a16="http://schemas.microsoft.com/office/drawing/2014/main" id="{C6B8328B-FD59-D0C1-D90D-2DA3FC4F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733" y="3623956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39" name="Textfeld 9">
            <a:extLst>
              <a:ext uri="{FF2B5EF4-FFF2-40B4-BE49-F238E27FC236}">
                <a16:creationId xmlns:a16="http://schemas.microsoft.com/office/drawing/2014/main" id="{E41A649C-3099-9670-5A27-B6EB06241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414" y="415735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41" name="Textfeld 9">
            <a:extLst>
              <a:ext uri="{FF2B5EF4-FFF2-40B4-BE49-F238E27FC236}">
                <a16:creationId xmlns:a16="http://schemas.microsoft.com/office/drawing/2014/main" id="{BD8FDDA6-3320-040B-90D5-808CC4282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029" y="415735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46" name="Textfeld 9">
            <a:extLst>
              <a:ext uri="{FF2B5EF4-FFF2-40B4-BE49-F238E27FC236}">
                <a16:creationId xmlns:a16="http://schemas.microsoft.com/office/drawing/2014/main" id="{D5C17D83-B8F3-5FD8-EFEA-DFD002EE8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2953" y="46601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47" name="Textfeld 9">
            <a:extLst>
              <a:ext uri="{FF2B5EF4-FFF2-40B4-BE49-F238E27FC236}">
                <a16:creationId xmlns:a16="http://schemas.microsoft.com/office/drawing/2014/main" id="{57A8C0D4-3251-30C9-9575-DE7C5191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93" y="465014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48" name="Textfeld 9">
            <a:extLst>
              <a:ext uri="{FF2B5EF4-FFF2-40B4-BE49-F238E27FC236}">
                <a16:creationId xmlns:a16="http://schemas.microsoft.com/office/drawing/2014/main" id="{12476527-E46A-6E05-8D18-9EE14F764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904" y="46601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49" name="Textfeld 6">
            <a:extLst>
              <a:ext uri="{FF2B5EF4-FFF2-40B4-BE49-F238E27FC236}">
                <a16:creationId xmlns:a16="http://schemas.microsoft.com/office/drawing/2014/main" id="{CB1AC34A-03BC-45BF-4613-84F6A4AB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2120" y="4310552"/>
            <a:ext cx="7170062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Auch die Rü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hat ei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ne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Blü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te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Die Rü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müss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aus der Er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ge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zo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gen wer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51" name="Textfeld 9">
            <a:extLst>
              <a:ext uri="{FF2B5EF4-FFF2-40B4-BE49-F238E27FC236}">
                <a16:creationId xmlns:a16="http://schemas.microsoft.com/office/drawing/2014/main" id="{6D454CF5-2467-0896-485C-6F37B9AF4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05" y="51400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52" name="Textfeld 9">
            <a:extLst>
              <a:ext uri="{FF2B5EF4-FFF2-40B4-BE49-F238E27FC236}">
                <a16:creationId xmlns:a16="http://schemas.microsoft.com/office/drawing/2014/main" id="{7330F898-D387-9283-19DD-F136CA05C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037" y="51400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53" name="Textfeld 9">
            <a:extLst>
              <a:ext uri="{FF2B5EF4-FFF2-40B4-BE49-F238E27FC236}">
                <a16:creationId xmlns:a16="http://schemas.microsoft.com/office/drawing/2014/main" id="{57AA1C91-9B88-C97A-CD16-C4A79A10C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2472" y="51400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54" name="Textfeld 9">
            <a:extLst>
              <a:ext uri="{FF2B5EF4-FFF2-40B4-BE49-F238E27FC236}">
                <a16:creationId xmlns:a16="http://schemas.microsoft.com/office/drawing/2014/main" id="{AA03C870-952B-C0CE-1DC8-8C8F51B4A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6090" y="51400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55" name="Textfeld 9">
            <a:extLst>
              <a:ext uri="{FF2B5EF4-FFF2-40B4-BE49-F238E27FC236}">
                <a16:creationId xmlns:a16="http://schemas.microsoft.com/office/drawing/2014/main" id="{11975374-9669-24AD-10F3-A1678BFF7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0308" y="466017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56" name="Textfeld 9">
            <a:extLst>
              <a:ext uri="{FF2B5EF4-FFF2-40B4-BE49-F238E27FC236}">
                <a16:creationId xmlns:a16="http://schemas.microsoft.com/office/drawing/2014/main" id="{22D28A4A-B927-CDB0-CF6B-E77D90E87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438" y="51400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57" name="Textfeld 9">
            <a:extLst>
              <a:ext uri="{FF2B5EF4-FFF2-40B4-BE49-F238E27FC236}">
                <a16:creationId xmlns:a16="http://schemas.microsoft.com/office/drawing/2014/main" id="{2987DB4B-F4EF-8FC6-276A-53C94BCE8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615" y="415735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58" name="Textfeld 9">
            <a:extLst>
              <a:ext uri="{FF2B5EF4-FFF2-40B4-BE49-F238E27FC236}">
                <a16:creationId xmlns:a16="http://schemas.microsoft.com/office/drawing/2014/main" id="{C4368014-B467-8FCA-0F90-110376AB0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018" y="465681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59" name="Textfeld 9">
            <a:extLst>
              <a:ext uri="{FF2B5EF4-FFF2-40B4-BE49-F238E27FC236}">
                <a16:creationId xmlns:a16="http://schemas.microsoft.com/office/drawing/2014/main" id="{1739C40F-6CAE-713B-6B3B-ED4B403FF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914" y="513374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60" name="Textfeld 9">
            <a:extLst>
              <a:ext uri="{FF2B5EF4-FFF2-40B4-BE49-F238E27FC236}">
                <a16:creationId xmlns:a16="http://schemas.microsoft.com/office/drawing/2014/main" id="{E86C8E16-ABC5-6152-B7FC-F5D94C57B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822" y="415735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50C6E1B-F737-CEF5-DC9C-6D030AEC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90" y="44241"/>
            <a:ext cx="11863844" cy="578560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C4AD57D6-EB17-A3BF-6D9B-A95BA788E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127" y="129431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A62F4BC-204A-29BF-F7BA-1099FAF354AC}"/>
              </a:ext>
            </a:extLst>
          </p:cNvPr>
          <p:cNvSpPr/>
          <p:nvPr/>
        </p:nvSpPr>
        <p:spPr>
          <a:xfrm>
            <a:off x="3507065" y="1154358"/>
            <a:ext cx="2876993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3858113" y="1272114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65ED72E-111F-05EF-83AC-32A655AF9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9602" y="3716283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093AAC4-FA8C-1788-5946-881E9BE5C7E2}"/>
              </a:ext>
            </a:extLst>
          </p:cNvPr>
          <p:cNvSpPr/>
          <p:nvPr/>
        </p:nvSpPr>
        <p:spPr>
          <a:xfrm>
            <a:off x="3513117" y="3669824"/>
            <a:ext cx="3145809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51669DD-12A8-BC0D-C1FC-2E0C38ADCD8E}"/>
              </a:ext>
            </a:extLst>
          </p:cNvPr>
          <p:cNvSpPr/>
          <p:nvPr/>
        </p:nvSpPr>
        <p:spPr>
          <a:xfrm>
            <a:off x="6094126" y="3699563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15E9D80-62D1-E3C8-3ECA-5DF3D5162558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425656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1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66" grpId="0"/>
      <p:bldP spid="67" grpId="0"/>
      <p:bldP spid="86" grpId="0"/>
      <p:bldP spid="36" grpId="0"/>
      <p:bldP spid="37" grpId="0"/>
      <p:bldP spid="39" grpId="0"/>
      <p:bldP spid="41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13" grpId="0" animBg="1"/>
      <p:bldP spid="15" grpId="0" animBg="1"/>
      <p:bldP spid="27" grpId="0" animBg="1"/>
      <p:bldP spid="16" grpId="0" animBg="1"/>
      <p:bldP spid="17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EF41BB8F-4905-7CE6-E573-98DAC7D86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238419"/>
            <a:ext cx="3145809" cy="1944793"/>
          </a:xfrm>
          <a:prstGeom prst="rect">
            <a:avLst/>
          </a:prstGeom>
        </p:spPr>
      </p:pic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479" y="1274260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662" y="1196507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9501297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Welcher Vokal fehlt? Es ist in allen Kästchen der gleiche!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fehlenden Buchstaben rechts!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den Satz und klick auf „weiter“!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43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2" name="Textfeld 9">
            <a:extLst>
              <a:ext uri="{FF2B5EF4-FFF2-40B4-BE49-F238E27FC236}">
                <a16:creationId xmlns:a16="http://schemas.microsoft.com/office/drawing/2014/main" id="{F28BEA1F-2A5D-EDE3-708E-EFCA500F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958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3" name="Textfeld 9">
            <a:extLst>
              <a:ext uri="{FF2B5EF4-FFF2-40B4-BE49-F238E27FC236}">
                <a16:creationId xmlns:a16="http://schemas.microsoft.com/office/drawing/2014/main" id="{4D84CDB0-53B4-825B-2EB3-F94C4F60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565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4" name="Textfeld 9">
            <a:extLst>
              <a:ext uri="{FF2B5EF4-FFF2-40B4-BE49-F238E27FC236}">
                <a16:creationId xmlns:a16="http://schemas.microsoft.com/office/drawing/2014/main" id="{5C6C7F8A-DD0C-251F-4C2A-26C57436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022" y="2222693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45" name="Textfeld 9">
            <a:extLst>
              <a:ext uri="{FF2B5EF4-FFF2-40B4-BE49-F238E27FC236}">
                <a16:creationId xmlns:a16="http://schemas.microsoft.com/office/drawing/2014/main" id="{94D9CABF-07BF-F1C7-576C-67F829B2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728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66" name="Textfeld 6">
            <a:extLst>
              <a:ext uri="{FF2B5EF4-FFF2-40B4-BE49-F238E27FC236}">
                <a16:creationId xmlns:a16="http://schemas.microsoft.com/office/drawing/2014/main" id="{423E07A5-F568-19C3-02FF-1BA1438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898" y="1894249"/>
            <a:ext cx="6536211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Der Ra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sitzt mit lee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rem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Ma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gen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im Gra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67" name="Textfeld 6">
            <a:extLst>
              <a:ext uri="{FF2B5EF4-FFF2-40B4-BE49-F238E27FC236}">
                <a16:creationId xmlns:a16="http://schemas.microsoft.com/office/drawing/2014/main" id="{43714485-6B6D-F63B-1A78-39C237657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898" y="2736996"/>
            <a:ext cx="966824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  <a:cs typeface="Arial" pitchFamily="34" charset="0"/>
              </a:rPr>
              <a:t>weiter</a:t>
            </a:r>
          </a:p>
        </p:txBody>
      </p:sp>
      <p:sp>
        <p:nvSpPr>
          <p:cNvPr id="86" name="Textfeld 9">
            <a:extLst>
              <a:ext uri="{FF2B5EF4-FFF2-40B4-BE49-F238E27FC236}">
                <a16:creationId xmlns:a16="http://schemas.microsoft.com/office/drawing/2014/main" id="{7565F7C2-9553-A3AB-E8F3-95F4DB2AA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686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90" name="Textfeld 9">
            <a:extLst>
              <a:ext uri="{FF2B5EF4-FFF2-40B4-BE49-F238E27FC236}">
                <a16:creationId xmlns:a16="http://schemas.microsoft.com/office/drawing/2014/main" id="{622B91E3-CAC1-F86D-32D4-5620BA01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66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91" name="Textfeld 9">
            <a:extLst>
              <a:ext uri="{FF2B5EF4-FFF2-40B4-BE49-F238E27FC236}">
                <a16:creationId xmlns:a16="http://schemas.microsoft.com/office/drawing/2014/main" id="{3564B485-14F8-61DD-978C-DBB6DD069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401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94" name="Textfeld 9">
            <a:extLst>
              <a:ext uri="{FF2B5EF4-FFF2-40B4-BE49-F238E27FC236}">
                <a16:creationId xmlns:a16="http://schemas.microsoft.com/office/drawing/2014/main" id="{3BDD55DD-58DB-501F-62BC-D6332ABDE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019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30" name="Textfeld 9">
            <a:extLst>
              <a:ext uri="{FF2B5EF4-FFF2-40B4-BE49-F238E27FC236}">
                <a16:creationId xmlns:a16="http://schemas.microsoft.com/office/drawing/2014/main" id="{3F3B0DF7-AE3E-2FE1-BF7A-1D8D3E67D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237" y="223272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1" name="Textfeld 9">
            <a:extLst>
              <a:ext uri="{FF2B5EF4-FFF2-40B4-BE49-F238E27FC236}">
                <a16:creationId xmlns:a16="http://schemas.microsoft.com/office/drawing/2014/main" id="{B484D63F-FC4A-B900-D6B8-0B5D864E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414" y="271255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2" name="Textfeld 9">
            <a:extLst>
              <a:ext uri="{FF2B5EF4-FFF2-40B4-BE49-F238E27FC236}">
                <a16:creationId xmlns:a16="http://schemas.microsoft.com/office/drawing/2014/main" id="{D400B304-B886-F298-0202-D1919B13E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544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100" name="Textfeld 9">
            <a:extLst>
              <a:ext uri="{FF2B5EF4-FFF2-40B4-BE49-F238E27FC236}">
                <a16:creationId xmlns:a16="http://schemas.microsoft.com/office/drawing/2014/main" id="{A746E3FE-8ACD-C72E-9102-13D114DCC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1947" y="222937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01" name="Textfeld 9">
            <a:extLst>
              <a:ext uri="{FF2B5EF4-FFF2-40B4-BE49-F238E27FC236}">
                <a16:creationId xmlns:a16="http://schemas.microsoft.com/office/drawing/2014/main" id="{9B45A50E-30D9-CF82-0624-4B220D4E4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843" y="270629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102" name="Textfeld 9">
            <a:extLst>
              <a:ext uri="{FF2B5EF4-FFF2-40B4-BE49-F238E27FC236}">
                <a16:creationId xmlns:a16="http://schemas.microsoft.com/office/drawing/2014/main" id="{3CC86A99-34C3-9C9C-B933-0EED3ACBD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751" y="172990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C8F18257-7E9B-DDAD-5DBE-916B40431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15" y="3893230"/>
            <a:ext cx="3145809" cy="1944793"/>
          </a:xfrm>
          <a:prstGeom prst="rect">
            <a:avLst/>
          </a:prstGeom>
        </p:spPr>
      </p:pic>
      <p:sp>
        <p:nvSpPr>
          <p:cNvPr id="36" name="Textfeld 6">
            <a:extLst>
              <a:ext uri="{FF2B5EF4-FFF2-40B4-BE49-F238E27FC236}">
                <a16:creationId xmlns:a16="http://schemas.microsoft.com/office/drawing/2014/main" id="{9E9AC15A-D134-C2C6-E9DF-1DAAF63D3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294" y="3929071"/>
            <a:ext cx="34551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b="1" dirty="0">
                <a:latin typeface="Trebuchet MS" panose="020B0603020202020204" pitchFamily="34" charset="0"/>
                <a:cs typeface="Arial" pitchFamily="34" charset="0"/>
              </a:rPr>
              <a:t>A  Ä  E  I  O  Ö  U  Ü</a:t>
            </a:r>
          </a:p>
        </p:txBody>
      </p:sp>
      <p:sp>
        <p:nvSpPr>
          <p:cNvPr id="37" name="Textfeld 9">
            <a:extLst>
              <a:ext uri="{FF2B5EF4-FFF2-40B4-BE49-F238E27FC236}">
                <a16:creationId xmlns:a16="http://schemas.microsoft.com/office/drawing/2014/main" id="{C6B8328B-FD59-D0C1-D90D-2DA3FC4F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6477" y="3851318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39" name="Textfeld 9">
            <a:extLst>
              <a:ext uri="{FF2B5EF4-FFF2-40B4-BE49-F238E27FC236}">
                <a16:creationId xmlns:a16="http://schemas.microsoft.com/office/drawing/2014/main" id="{E41A649C-3099-9670-5A27-B6EB06241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158" y="438471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41" name="Textfeld 9">
            <a:extLst>
              <a:ext uri="{FF2B5EF4-FFF2-40B4-BE49-F238E27FC236}">
                <a16:creationId xmlns:a16="http://schemas.microsoft.com/office/drawing/2014/main" id="{BD8FDDA6-3320-040B-90D5-808CC4282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635" y="438471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46" name="Textfeld 9">
            <a:extLst>
              <a:ext uri="{FF2B5EF4-FFF2-40B4-BE49-F238E27FC236}">
                <a16:creationId xmlns:a16="http://schemas.microsoft.com/office/drawing/2014/main" id="{D5C17D83-B8F3-5FD8-EFEA-DFD002EE8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8742" y="488754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47" name="Textfeld 9">
            <a:extLst>
              <a:ext uri="{FF2B5EF4-FFF2-40B4-BE49-F238E27FC236}">
                <a16:creationId xmlns:a16="http://schemas.microsoft.com/office/drawing/2014/main" id="{57A8C0D4-3251-30C9-9575-DE7C5191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37" y="4877504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48" name="Textfeld 9">
            <a:extLst>
              <a:ext uri="{FF2B5EF4-FFF2-40B4-BE49-F238E27FC236}">
                <a16:creationId xmlns:a16="http://schemas.microsoft.com/office/drawing/2014/main" id="{12476527-E46A-6E05-8D18-9EE14F764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759" y="488754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49" name="Textfeld 6">
            <a:extLst>
              <a:ext uri="{FF2B5EF4-FFF2-40B4-BE49-F238E27FC236}">
                <a16:creationId xmlns:a16="http://schemas.microsoft.com/office/drawing/2014/main" id="{CB1AC34A-03BC-45BF-4613-84F6A4AB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713" y="4493304"/>
            <a:ext cx="5117514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Ich bin nicht blöd.</a:t>
            </a: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Es ist nö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tig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, das Fens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ter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 zu öff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nen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51" name="Textfeld 9">
            <a:extLst>
              <a:ext uri="{FF2B5EF4-FFF2-40B4-BE49-F238E27FC236}">
                <a16:creationId xmlns:a16="http://schemas.microsoft.com/office/drawing/2014/main" id="{6D454CF5-2467-0896-485C-6F37B9AF4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85" y="536737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52" name="Textfeld 9">
            <a:extLst>
              <a:ext uri="{FF2B5EF4-FFF2-40B4-BE49-F238E27FC236}">
                <a16:creationId xmlns:a16="http://schemas.microsoft.com/office/drawing/2014/main" id="{7330F898-D387-9283-19DD-F136CA05C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587" y="536737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53" name="Textfeld 9">
            <a:extLst>
              <a:ext uri="{FF2B5EF4-FFF2-40B4-BE49-F238E27FC236}">
                <a16:creationId xmlns:a16="http://schemas.microsoft.com/office/drawing/2014/main" id="{57AA1C91-9B88-C97A-CD16-C4A79A10C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216" y="536737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54" name="Textfeld 9">
            <a:extLst>
              <a:ext uri="{FF2B5EF4-FFF2-40B4-BE49-F238E27FC236}">
                <a16:creationId xmlns:a16="http://schemas.microsoft.com/office/drawing/2014/main" id="{AA03C870-952B-C0CE-1DC8-8C8F51B4A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34" y="536737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55" name="Textfeld 9">
            <a:extLst>
              <a:ext uri="{FF2B5EF4-FFF2-40B4-BE49-F238E27FC236}">
                <a16:creationId xmlns:a16="http://schemas.microsoft.com/office/drawing/2014/main" id="{11975374-9669-24AD-10F3-A1678BFF7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052" y="488754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56" name="Textfeld 9">
            <a:extLst>
              <a:ext uri="{FF2B5EF4-FFF2-40B4-BE49-F238E27FC236}">
                <a16:creationId xmlns:a16="http://schemas.microsoft.com/office/drawing/2014/main" id="{22D28A4A-B927-CDB0-CF6B-E77D90E87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182" y="5367370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57" name="Textfeld 9">
            <a:extLst>
              <a:ext uri="{FF2B5EF4-FFF2-40B4-BE49-F238E27FC236}">
                <a16:creationId xmlns:a16="http://schemas.microsoft.com/office/drawing/2014/main" id="{2987DB4B-F4EF-8FC6-276A-53C94BCE8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160" y="438471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58" name="Textfeld 9">
            <a:extLst>
              <a:ext uri="{FF2B5EF4-FFF2-40B4-BE49-F238E27FC236}">
                <a16:creationId xmlns:a16="http://schemas.microsoft.com/office/drawing/2014/main" id="{C4368014-B467-8FCA-0F90-110376AB0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762" y="4884181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59" name="Textfeld 9">
            <a:extLst>
              <a:ext uri="{FF2B5EF4-FFF2-40B4-BE49-F238E27FC236}">
                <a16:creationId xmlns:a16="http://schemas.microsoft.com/office/drawing/2014/main" id="{1739C40F-6CAE-713B-6B3B-ED4B403FF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658" y="5361102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60" name="Textfeld 9">
            <a:extLst>
              <a:ext uri="{FF2B5EF4-FFF2-40B4-BE49-F238E27FC236}">
                <a16:creationId xmlns:a16="http://schemas.microsoft.com/office/drawing/2014/main" id="{E86C8E16-ABC5-6152-B7FC-F5D94C57B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0566" y="4384719"/>
            <a:ext cx="37623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28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4101376-0D7A-2C16-B49B-DEDF69BCA2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409" y="37974"/>
            <a:ext cx="11863844" cy="601117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C3498BBE-1A35-97EC-583E-DEFE78A54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9009" y="1294310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6967ADB-9AEA-C05C-4087-1D01F85AAEE8}"/>
              </a:ext>
            </a:extLst>
          </p:cNvPr>
          <p:cNvSpPr/>
          <p:nvPr/>
        </p:nvSpPr>
        <p:spPr>
          <a:xfrm>
            <a:off x="3259643" y="1154358"/>
            <a:ext cx="3377825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3490127" y="1272114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66600D8-363D-6A32-C34C-94F13728B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9657" y="3906138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55018DD-3DC4-30C4-1FA6-8432DCF133BA}"/>
              </a:ext>
            </a:extLst>
          </p:cNvPr>
          <p:cNvSpPr/>
          <p:nvPr/>
        </p:nvSpPr>
        <p:spPr>
          <a:xfrm>
            <a:off x="3330291" y="3766186"/>
            <a:ext cx="3705210" cy="618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51669DD-12A8-BC0D-C1FC-2E0C38ADCD8E}"/>
              </a:ext>
            </a:extLst>
          </p:cNvPr>
          <p:cNvSpPr/>
          <p:nvPr/>
        </p:nvSpPr>
        <p:spPr>
          <a:xfrm>
            <a:off x="5217680" y="3860019"/>
            <a:ext cx="289932" cy="523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59249C7-E4B9-01DB-E5E6-13630DD5C66A}"/>
              </a:ext>
            </a:extLst>
          </p:cNvPr>
          <p:cNvSpPr txBox="1"/>
          <p:nvPr/>
        </p:nvSpPr>
        <p:spPr>
          <a:xfrm>
            <a:off x="190500" y="6724134"/>
            <a:ext cx="40783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Übungsdateien\Leseübungs-Sammelsurium\Lückenpyramiden - Vokale.pptx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292907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1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3" grpId="0"/>
      <p:bldP spid="66" grpId="0"/>
      <p:bldP spid="67" grpId="0"/>
      <p:bldP spid="86" grpId="0"/>
      <p:bldP spid="36" grpId="0"/>
      <p:bldP spid="37" grpId="0"/>
      <p:bldP spid="39" grpId="0"/>
      <p:bldP spid="41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13" grpId="0" animBg="1"/>
      <p:bldP spid="15" grpId="0" animBg="1"/>
      <p:bldP spid="27" grpId="0" animBg="1"/>
      <p:bldP spid="16" grpId="0" animBg="1"/>
      <p:bldP spid="17" grpId="0" animBg="1"/>
      <p:bldP spid="4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1651</Words>
  <Application>Microsoft Office PowerPoint</Application>
  <PresentationFormat>Breitbild</PresentationFormat>
  <Paragraphs>636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90</cp:revision>
  <dcterms:created xsi:type="dcterms:W3CDTF">2018-01-14T09:53:09Z</dcterms:created>
  <dcterms:modified xsi:type="dcterms:W3CDTF">2024-03-26T16:50:19Z</dcterms:modified>
</cp:coreProperties>
</file>