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11"/>
  </p:notesMasterIdLst>
  <p:sldIdLst>
    <p:sldId id="296" r:id="rId8"/>
    <p:sldId id="653" r:id="rId9"/>
    <p:sldId id="334" r:id="rId10"/>
  </p:sldIdLst>
  <p:sldSz cx="9144000" cy="6858000" type="screen4x3"/>
  <p:notesSz cx="6669088" cy="992822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00F62F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7" autoAdjust="0"/>
    <p:restoredTop sz="94660"/>
  </p:normalViewPr>
  <p:slideViewPr>
    <p:cSldViewPr>
      <p:cViewPr varScale="1">
        <p:scale>
          <a:sx n="76" d="100"/>
          <a:sy n="76" d="100"/>
        </p:scale>
        <p:origin x="124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0CCFC6EC-94B2-4155-8B18-1F5B56C6B53C}"/>
    <pc:docChg chg="undo custSel modSld">
      <pc:chgData name="Siegbert Rudolph" userId="2af4d44886c067cc" providerId="LiveId" clId="{0CCFC6EC-94B2-4155-8B18-1F5B56C6B53C}" dt="2021-01-05T16:49:14.528" v="96" actId="478"/>
      <pc:docMkLst>
        <pc:docMk/>
      </pc:docMkLst>
      <pc:sldChg chg="delSp modSp mod">
        <pc:chgData name="Siegbert Rudolph" userId="2af4d44886c067cc" providerId="LiveId" clId="{0CCFC6EC-94B2-4155-8B18-1F5B56C6B53C}" dt="2021-01-05T15:54:39.290" v="45" actId="1035"/>
        <pc:sldMkLst>
          <pc:docMk/>
          <pc:sldMk cId="0" sldId="296"/>
        </pc:sldMkLst>
        <pc:spChg chg="mod">
          <ac:chgData name="Siegbert Rudolph" userId="2af4d44886c067cc" providerId="LiveId" clId="{0CCFC6EC-94B2-4155-8B18-1F5B56C6B53C}" dt="2020-10-17T10:51:34.289" v="23" actId="1076"/>
          <ac:spMkLst>
            <pc:docMk/>
            <pc:sldMk cId="0" sldId="296"/>
            <ac:spMk id="2" creationId="{53F275F6-D5F8-472D-A158-287186F03649}"/>
          </ac:spMkLst>
        </pc:spChg>
        <pc:spChg chg="del">
          <ac:chgData name="Siegbert Rudolph" userId="2af4d44886c067cc" providerId="LiveId" clId="{0CCFC6EC-94B2-4155-8B18-1F5B56C6B53C}" dt="2020-10-17T09:54:58.798" v="0" actId="478"/>
          <ac:spMkLst>
            <pc:docMk/>
            <pc:sldMk cId="0" sldId="296"/>
            <ac:spMk id="2" creationId="{9CB31C35-17F1-4ADC-9B52-6BC7B81CC180}"/>
          </ac:spMkLst>
        </pc:spChg>
        <pc:spChg chg="del mod">
          <ac:chgData name="Siegbert Rudolph" userId="2af4d44886c067cc" providerId="LiveId" clId="{0CCFC6EC-94B2-4155-8B18-1F5B56C6B53C}" dt="2020-10-17T10:51:34.289" v="18" actId="478"/>
          <ac:spMkLst>
            <pc:docMk/>
            <pc:sldMk cId="0" sldId="296"/>
            <ac:spMk id="3" creationId="{2A1658A6-E28C-4FC2-87C8-0A6787D495C0}"/>
          </ac:spMkLst>
        </pc:spChg>
        <pc:spChg chg="mod">
          <ac:chgData name="Siegbert Rudolph" userId="2af4d44886c067cc" providerId="LiveId" clId="{0CCFC6EC-94B2-4155-8B18-1F5B56C6B53C}" dt="2021-01-05T15:54:33.984" v="37" actId="20577"/>
          <ac:spMkLst>
            <pc:docMk/>
            <pc:sldMk cId="0" sldId="296"/>
            <ac:spMk id="19458" creationId="{00000000-0000-0000-0000-000000000000}"/>
          </ac:spMkLst>
        </pc:spChg>
        <pc:spChg chg="mod">
          <ac:chgData name="Siegbert Rudolph" userId="2af4d44886c067cc" providerId="LiveId" clId="{0CCFC6EC-94B2-4155-8B18-1F5B56C6B53C}" dt="2021-01-05T15:54:29.909" v="36" actId="255"/>
          <ac:spMkLst>
            <pc:docMk/>
            <pc:sldMk cId="0" sldId="296"/>
            <ac:spMk id="19463" creationId="{00000000-0000-0000-0000-000000000000}"/>
          </ac:spMkLst>
        </pc:spChg>
        <pc:spChg chg="mod">
          <ac:chgData name="Siegbert Rudolph" userId="2af4d44886c067cc" providerId="LiveId" clId="{0CCFC6EC-94B2-4155-8B18-1F5B56C6B53C}" dt="2021-01-05T15:54:39.290" v="45" actId="1035"/>
          <ac:spMkLst>
            <pc:docMk/>
            <pc:sldMk cId="0" sldId="296"/>
            <ac:spMk id="19464" creationId="{00000000-0000-0000-0000-000000000000}"/>
          </ac:spMkLst>
        </pc:spChg>
      </pc:sldChg>
      <pc:sldChg chg="delSp modSp mod">
        <pc:chgData name="Siegbert Rudolph" userId="2af4d44886c067cc" providerId="LiveId" clId="{0CCFC6EC-94B2-4155-8B18-1F5B56C6B53C}" dt="2020-10-17T10:51:34.305" v="35" actId="1076"/>
        <pc:sldMkLst>
          <pc:docMk/>
          <pc:sldMk cId="0" sldId="334"/>
        </pc:sldMkLst>
        <pc:spChg chg="del">
          <ac:chgData name="Siegbert Rudolph" userId="2af4d44886c067cc" providerId="LiveId" clId="{0CCFC6EC-94B2-4155-8B18-1F5B56C6B53C}" dt="2020-10-17T09:54:58.813" v="12" actId="478"/>
          <ac:spMkLst>
            <pc:docMk/>
            <pc:sldMk cId="0" sldId="334"/>
            <ac:spMk id="2" creationId="{277E94E2-D00C-455C-B206-278FA5FE95EB}"/>
          </ac:spMkLst>
        </pc:spChg>
        <pc:spChg chg="mod">
          <ac:chgData name="Siegbert Rudolph" userId="2af4d44886c067cc" providerId="LiveId" clId="{0CCFC6EC-94B2-4155-8B18-1F5B56C6B53C}" dt="2020-10-17T10:51:34.305" v="35" actId="1076"/>
          <ac:spMkLst>
            <pc:docMk/>
            <pc:sldMk cId="0" sldId="334"/>
            <ac:spMk id="2" creationId="{E5C259AA-3C48-485E-9250-6F0585CC5FF3}"/>
          </ac:spMkLst>
        </pc:spChg>
        <pc:spChg chg="del mod">
          <ac:chgData name="Siegbert Rudolph" userId="2af4d44886c067cc" providerId="LiveId" clId="{0CCFC6EC-94B2-4155-8B18-1F5B56C6B53C}" dt="2020-10-17T10:51:34.289" v="30" actId="478"/>
          <ac:spMkLst>
            <pc:docMk/>
            <pc:sldMk cId="0" sldId="334"/>
            <ac:spMk id="5" creationId="{EE180C54-CB3F-49B6-B7D4-FDD479BE057A}"/>
          </ac:spMkLst>
        </pc:spChg>
      </pc:sldChg>
      <pc:sldChg chg="addSp delSp modSp mod">
        <pc:chgData name="Siegbert Rudolph" userId="2af4d44886c067cc" providerId="LiveId" clId="{0CCFC6EC-94B2-4155-8B18-1F5B56C6B53C}" dt="2021-01-05T16:49:14.528" v="96" actId="478"/>
        <pc:sldMkLst>
          <pc:docMk/>
          <pc:sldMk cId="2720300819" sldId="653"/>
        </pc:sldMkLst>
        <pc:spChg chg="mod">
          <ac:chgData name="Siegbert Rudolph" userId="2af4d44886c067cc" providerId="LiveId" clId="{0CCFC6EC-94B2-4155-8B18-1F5B56C6B53C}" dt="2020-10-17T10:51:34.289" v="29" actId="1076"/>
          <ac:spMkLst>
            <pc:docMk/>
            <pc:sldMk cId="2720300819" sldId="653"/>
            <ac:spMk id="4" creationId="{45214E01-A68B-40E9-8CA8-CCFBA7F6B600}"/>
          </ac:spMkLst>
        </pc:spChg>
        <pc:spChg chg="del">
          <ac:chgData name="Siegbert Rudolph" userId="2af4d44886c067cc" providerId="LiveId" clId="{0CCFC6EC-94B2-4155-8B18-1F5B56C6B53C}" dt="2020-10-17T09:54:58.798" v="6" actId="478"/>
          <ac:spMkLst>
            <pc:docMk/>
            <pc:sldMk cId="2720300819" sldId="653"/>
            <ac:spMk id="4" creationId="{5CE8752C-E4AA-49B1-BC0E-943B68E379F8}"/>
          </ac:spMkLst>
        </pc:spChg>
        <pc:spChg chg="add del mod">
          <ac:chgData name="Siegbert Rudolph" userId="2af4d44886c067cc" providerId="LiveId" clId="{0CCFC6EC-94B2-4155-8B18-1F5B56C6B53C}" dt="2021-01-05T16:49:14.528" v="96" actId="478"/>
          <ac:spMkLst>
            <pc:docMk/>
            <pc:sldMk cId="2720300819" sldId="653"/>
            <ac:spMk id="5" creationId="{0749E053-4942-423B-BB94-8B9A2A76F72B}"/>
          </ac:spMkLst>
        </pc:spChg>
        <pc:spChg chg="del mod">
          <ac:chgData name="Siegbert Rudolph" userId="2af4d44886c067cc" providerId="LiveId" clId="{0CCFC6EC-94B2-4155-8B18-1F5B56C6B53C}" dt="2020-10-17T10:51:34.289" v="24" actId="478"/>
          <ac:spMkLst>
            <pc:docMk/>
            <pc:sldMk cId="2720300819" sldId="653"/>
            <ac:spMk id="5" creationId="{E1E50DEA-D07D-4E17-9634-23727B86B743}"/>
          </ac:spMkLst>
        </pc:spChg>
        <pc:spChg chg="add del mod">
          <ac:chgData name="Siegbert Rudolph" userId="2af4d44886c067cc" providerId="LiveId" clId="{0CCFC6EC-94B2-4155-8B18-1F5B56C6B53C}" dt="2021-01-05T16:49:07.860" v="95" actId="21"/>
          <ac:spMkLst>
            <pc:docMk/>
            <pc:sldMk cId="2720300819" sldId="653"/>
            <ac:spMk id="32" creationId="{5FE9A102-174B-4F39-AC56-726CE83C1AF5}"/>
          </ac:spMkLst>
        </pc:spChg>
        <pc:picChg chg="add del mod">
          <ac:chgData name="Siegbert Rudolph" userId="2af4d44886c067cc" providerId="LiveId" clId="{0CCFC6EC-94B2-4155-8B18-1F5B56C6B53C}" dt="2021-01-05T16:47:26.643" v="78" actId="478"/>
          <ac:picMkLst>
            <pc:docMk/>
            <pc:sldMk cId="2720300819" sldId="653"/>
            <ac:picMk id="6" creationId="{06C7BF31-7475-4EEB-BCAF-BA40B789BF29}"/>
          </ac:picMkLst>
        </pc:picChg>
        <pc:picChg chg="add del mod modCrop">
          <ac:chgData name="Siegbert Rudolph" userId="2af4d44886c067cc" providerId="LiveId" clId="{0CCFC6EC-94B2-4155-8B18-1F5B56C6B53C}" dt="2021-01-05T16:49:07.860" v="95" actId="21"/>
          <ac:picMkLst>
            <pc:docMk/>
            <pc:sldMk cId="2720300819" sldId="653"/>
            <ac:picMk id="9" creationId="{112DE0DF-CF92-4532-AA2B-D49F52FE46C5}"/>
          </ac:picMkLst>
        </pc:picChg>
      </pc:sldChg>
    </pc:docChg>
  </pc:docChgLst>
  <pc:docChgLst>
    <pc:chgData name="Siegbert Rudolph" userId="2af4d44886c067cc" providerId="LiveId" clId="{1D1291B9-4303-4783-A49F-C87F9F0FFDC2}"/>
    <pc:docChg chg="modSld">
      <pc:chgData name="Siegbert Rudolph" userId="2af4d44886c067cc" providerId="LiveId" clId="{1D1291B9-4303-4783-A49F-C87F9F0FFDC2}" dt="2020-08-04T16:00:03.159" v="9" actId="1076"/>
      <pc:docMkLst>
        <pc:docMk/>
      </pc:docMkLst>
      <pc:sldChg chg="addSp modSp mod modAnim">
        <pc:chgData name="Siegbert Rudolph" userId="2af4d44886c067cc" providerId="LiveId" clId="{1D1291B9-4303-4783-A49F-C87F9F0FFDC2}" dt="2020-08-04T16:00:03.159" v="9" actId="1076"/>
        <pc:sldMkLst>
          <pc:docMk/>
          <pc:sldMk cId="2720300819" sldId="653"/>
        </pc:sldMkLst>
        <pc:spChg chg="add mod">
          <ac:chgData name="Siegbert Rudolph" userId="2af4d44886c067cc" providerId="LiveId" clId="{1D1291B9-4303-4783-A49F-C87F9F0FFDC2}" dt="2020-08-04T16:00:03.159" v="9" actId="1076"/>
          <ac:spMkLst>
            <pc:docMk/>
            <pc:sldMk cId="2720300819" sldId="653"/>
            <ac:spMk id="3" creationId="{0E98C07C-6D33-4473-ACC9-AF4D2A056BA0}"/>
          </ac:spMkLst>
        </pc:spChg>
      </pc:sldChg>
    </pc:docChg>
  </pc:docChgLst>
  <pc:docChgLst>
    <pc:chgData name="Siegbert Rudolph" userId="2af4d44886c067cc" providerId="LiveId" clId="{65D6CDC6-8E30-426B-8690-0395EC7DC806}"/>
    <pc:docChg chg="custSel modSld">
      <pc:chgData name="Siegbert Rudolph" userId="2af4d44886c067cc" providerId="LiveId" clId="{65D6CDC6-8E30-426B-8690-0395EC7DC806}" dt="2022-07-08T15:44:38.774" v="35" actId="1076"/>
      <pc:docMkLst>
        <pc:docMk/>
      </pc:docMkLst>
      <pc:sldChg chg="delSp modSp mod">
        <pc:chgData name="Siegbert Rudolph" userId="2af4d44886c067cc" providerId="LiveId" clId="{65D6CDC6-8E30-426B-8690-0395EC7DC806}" dt="2022-07-08T15:44:38.765" v="23" actId="1076"/>
        <pc:sldMkLst>
          <pc:docMk/>
          <pc:sldMk cId="0" sldId="296"/>
        </pc:sldMkLst>
        <pc:spChg chg="mod">
          <ac:chgData name="Siegbert Rudolph" userId="2af4d44886c067cc" providerId="LiveId" clId="{65D6CDC6-8E30-426B-8690-0395EC7DC806}" dt="2022-07-08T15:44:38.765" v="23" actId="1076"/>
          <ac:spMkLst>
            <pc:docMk/>
            <pc:sldMk cId="0" sldId="296"/>
            <ac:spMk id="2" creationId="{899E7464-7F46-66C1-694D-40112F247D15}"/>
          </ac:spMkLst>
        </pc:spChg>
        <pc:spChg chg="del">
          <ac:chgData name="Siegbert Rudolph" userId="2af4d44886c067cc" providerId="LiveId" clId="{65D6CDC6-8E30-426B-8690-0395EC7DC806}" dt="2021-12-31T10:11:52.165" v="0" actId="478"/>
          <ac:spMkLst>
            <pc:docMk/>
            <pc:sldMk cId="0" sldId="296"/>
            <ac:spMk id="2" creationId="{C6C15F1E-0F0F-4270-96E6-FF66F2A7DDB8}"/>
          </ac:spMkLst>
        </pc:spChg>
        <pc:spChg chg="del mod">
          <ac:chgData name="Siegbert Rudolph" userId="2af4d44886c067cc" providerId="LiveId" clId="{65D6CDC6-8E30-426B-8690-0395EC7DC806}" dt="2022-07-08T15:44:38.761" v="18" actId="478"/>
          <ac:spMkLst>
            <pc:docMk/>
            <pc:sldMk cId="0" sldId="296"/>
            <ac:spMk id="3" creationId="{09986816-7234-4B98-A196-625B463E16A8}"/>
          </ac:spMkLst>
        </pc:spChg>
      </pc:sldChg>
      <pc:sldChg chg="delSp modSp mod">
        <pc:chgData name="Siegbert Rudolph" userId="2af4d44886c067cc" providerId="LiveId" clId="{65D6CDC6-8E30-426B-8690-0395EC7DC806}" dt="2022-07-08T15:44:38.774" v="35" actId="1076"/>
        <pc:sldMkLst>
          <pc:docMk/>
          <pc:sldMk cId="0" sldId="334"/>
        </pc:sldMkLst>
        <pc:spChg chg="del">
          <ac:chgData name="Siegbert Rudolph" userId="2af4d44886c067cc" providerId="LiveId" clId="{65D6CDC6-8E30-426B-8690-0395EC7DC806}" dt="2021-12-31T10:11:52.165" v="12" actId="478"/>
          <ac:spMkLst>
            <pc:docMk/>
            <pc:sldMk cId="0" sldId="334"/>
            <ac:spMk id="2" creationId="{278DCBC1-C781-4D03-910F-DAF91C25E163}"/>
          </ac:spMkLst>
        </pc:spChg>
        <pc:spChg chg="mod">
          <ac:chgData name="Siegbert Rudolph" userId="2af4d44886c067cc" providerId="LiveId" clId="{65D6CDC6-8E30-426B-8690-0395EC7DC806}" dt="2022-07-08T15:44:38.774" v="35" actId="1076"/>
          <ac:spMkLst>
            <pc:docMk/>
            <pc:sldMk cId="0" sldId="334"/>
            <ac:spMk id="2" creationId="{7CC3B4CF-5713-AE90-6209-C492A64F05CB}"/>
          </ac:spMkLst>
        </pc:spChg>
        <pc:spChg chg="del mod">
          <ac:chgData name="Siegbert Rudolph" userId="2af4d44886c067cc" providerId="LiveId" clId="{65D6CDC6-8E30-426B-8690-0395EC7DC806}" dt="2022-07-08T15:44:38.770" v="30" actId="478"/>
          <ac:spMkLst>
            <pc:docMk/>
            <pc:sldMk cId="0" sldId="334"/>
            <ac:spMk id="5" creationId="{C977DD0E-5BE2-47E0-8A39-B8F41453135A}"/>
          </ac:spMkLst>
        </pc:spChg>
      </pc:sldChg>
      <pc:sldChg chg="delSp modSp mod">
        <pc:chgData name="Siegbert Rudolph" userId="2af4d44886c067cc" providerId="LiveId" clId="{65D6CDC6-8E30-426B-8690-0395EC7DC806}" dt="2022-07-08T15:44:38.769" v="29" actId="1076"/>
        <pc:sldMkLst>
          <pc:docMk/>
          <pc:sldMk cId="2720300819" sldId="653"/>
        </pc:sldMkLst>
        <pc:spChg chg="del">
          <ac:chgData name="Siegbert Rudolph" userId="2af4d44886c067cc" providerId="LiveId" clId="{65D6CDC6-8E30-426B-8690-0395EC7DC806}" dt="2021-12-31T10:11:52.165" v="6" actId="478"/>
          <ac:spMkLst>
            <pc:docMk/>
            <pc:sldMk cId="2720300819" sldId="653"/>
            <ac:spMk id="4" creationId="{15228D26-8054-43D5-91B0-2697C98F8441}"/>
          </ac:spMkLst>
        </pc:spChg>
        <pc:spChg chg="mod">
          <ac:chgData name="Siegbert Rudolph" userId="2af4d44886c067cc" providerId="LiveId" clId="{65D6CDC6-8E30-426B-8690-0395EC7DC806}" dt="2022-07-08T15:44:38.769" v="29" actId="1076"/>
          <ac:spMkLst>
            <pc:docMk/>
            <pc:sldMk cId="2720300819" sldId="653"/>
            <ac:spMk id="4" creationId="{E78C89D2-5394-CE4C-14AE-8A66B3B26856}"/>
          </ac:spMkLst>
        </pc:spChg>
        <pc:spChg chg="del mod">
          <ac:chgData name="Siegbert Rudolph" userId="2af4d44886c067cc" providerId="LiveId" clId="{65D6CDC6-8E30-426B-8690-0395EC7DC806}" dt="2022-07-08T15:44:38.765" v="24" actId="478"/>
          <ac:spMkLst>
            <pc:docMk/>
            <pc:sldMk cId="2720300819" sldId="653"/>
            <ac:spMk id="5" creationId="{95B1E565-C727-4007-9267-CB7028EAC1ED}"/>
          </ac:spMkLst>
        </pc:spChg>
      </pc:sldChg>
    </pc:docChg>
  </pc:docChgLst>
  <pc:docChgLst>
    <pc:chgData name="Siegbert Rudolph" userId="2af4d44886c067cc" providerId="LiveId" clId="{55E6EAA5-86E8-45E8-AD54-ED57C848272D}"/>
    <pc:docChg chg="custSel modSld">
      <pc:chgData name="Siegbert Rudolph" userId="2af4d44886c067cc" providerId="LiveId" clId="{55E6EAA5-86E8-45E8-AD54-ED57C848272D}" dt="2021-06-22T16:15:11.657" v="17" actId="1076"/>
      <pc:docMkLst>
        <pc:docMk/>
      </pc:docMkLst>
      <pc:sldChg chg="delSp modSp mod">
        <pc:chgData name="Siegbert Rudolph" userId="2af4d44886c067cc" providerId="LiveId" clId="{55E6EAA5-86E8-45E8-AD54-ED57C848272D}" dt="2021-06-22T16:15:11.642" v="5" actId="1076"/>
        <pc:sldMkLst>
          <pc:docMk/>
          <pc:sldMk cId="0" sldId="296"/>
        </pc:sldMkLst>
        <pc:spChg chg="mod">
          <ac:chgData name="Siegbert Rudolph" userId="2af4d44886c067cc" providerId="LiveId" clId="{55E6EAA5-86E8-45E8-AD54-ED57C848272D}" dt="2021-06-22T16:15:11.642" v="5" actId="1076"/>
          <ac:spMkLst>
            <pc:docMk/>
            <pc:sldMk cId="0" sldId="296"/>
            <ac:spMk id="2" creationId="{C6C15F1E-0F0F-4270-96E6-FF66F2A7DDB8}"/>
          </ac:spMkLst>
        </pc:spChg>
        <pc:spChg chg="del">
          <ac:chgData name="Siegbert Rudolph" userId="2af4d44886c067cc" providerId="LiveId" clId="{55E6EAA5-86E8-45E8-AD54-ED57C848272D}" dt="2021-06-22T16:15:11.642" v="0" actId="478"/>
          <ac:spMkLst>
            <pc:docMk/>
            <pc:sldMk cId="0" sldId="296"/>
            <ac:spMk id="3" creationId="{CEFFD788-BA3D-491E-930A-63605D4EBB85}"/>
          </ac:spMkLst>
        </pc:spChg>
      </pc:sldChg>
      <pc:sldChg chg="delSp modSp mod">
        <pc:chgData name="Siegbert Rudolph" userId="2af4d44886c067cc" providerId="LiveId" clId="{55E6EAA5-86E8-45E8-AD54-ED57C848272D}" dt="2021-06-22T16:15:11.657" v="17" actId="1076"/>
        <pc:sldMkLst>
          <pc:docMk/>
          <pc:sldMk cId="0" sldId="334"/>
        </pc:sldMkLst>
        <pc:spChg chg="mod">
          <ac:chgData name="Siegbert Rudolph" userId="2af4d44886c067cc" providerId="LiveId" clId="{55E6EAA5-86E8-45E8-AD54-ED57C848272D}" dt="2021-06-22T16:15:11.657" v="17" actId="1076"/>
          <ac:spMkLst>
            <pc:docMk/>
            <pc:sldMk cId="0" sldId="334"/>
            <ac:spMk id="2" creationId="{278DCBC1-C781-4D03-910F-DAF91C25E163}"/>
          </ac:spMkLst>
        </pc:spChg>
        <pc:spChg chg="del">
          <ac:chgData name="Siegbert Rudolph" userId="2af4d44886c067cc" providerId="LiveId" clId="{55E6EAA5-86E8-45E8-AD54-ED57C848272D}" dt="2021-06-22T16:15:11.642" v="12" actId="478"/>
          <ac:spMkLst>
            <pc:docMk/>
            <pc:sldMk cId="0" sldId="334"/>
            <ac:spMk id="5" creationId="{2327E8C2-F748-457F-9082-09F51DB5B954}"/>
          </ac:spMkLst>
        </pc:spChg>
      </pc:sldChg>
      <pc:sldChg chg="delSp modSp mod">
        <pc:chgData name="Siegbert Rudolph" userId="2af4d44886c067cc" providerId="LiveId" clId="{55E6EAA5-86E8-45E8-AD54-ED57C848272D}" dt="2021-06-22T16:15:11.642" v="11" actId="1076"/>
        <pc:sldMkLst>
          <pc:docMk/>
          <pc:sldMk cId="2720300819" sldId="653"/>
        </pc:sldMkLst>
        <pc:spChg chg="mod">
          <ac:chgData name="Siegbert Rudolph" userId="2af4d44886c067cc" providerId="LiveId" clId="{55E6EAA5-86E8-45E8-AD54-ED57C848272D}" dt="2021-06-22T16:15:11.642" v="11" actId="1076"/>
          <ac:spMkLst>
            <pc:docMk/>
            <pc:sldMk cId="2720300819" sldId="653"/>
            <ac:spMk id="4" creationId="{15228D26-8054-43D5-91B0-2697C98F8441}"/>
          </ac:spMkLst>
        </pc:spChg>
        <pc:spChg chg="del">
          <ac:chgData name="Siegbert Rudolph" userId="2af4d44886c067cc" providerId="LiveId" clId="{55E6EAA5-86E8-45E8-AD54-ED57C848272D}" dt="2021-06-22T16:15:11.642" v="6" actId="478"/>
          <ac:spMkLst>
            <pc:docMk/>
            <pc:sldMk cId="2720300819" sldId="653"/>
            <ac:spMk id="5" creationId="{A407B633-A575-4690-A707-616F9C474E5F}"/>
          </ac:spMkLst>
        </pc:spChg>
      </pc:sldChg>
    </pc:docChg>
  </pc:docChgLst>
  <pc:docChgLst>
    <pc:chgData name="Siegbert Rudolph" userId="2af4d44886c067cc" providerId="LiveId" clId="{F1E27CEF-8575-4FC5-8324-673800AADE6D}"/>
    <pc:docChg chg="custSel modSld">
      <pc:chgData name="Siegbert Rudolph" userId="2af4d44886c067cc" providerId="LiveId" clId="{F1E27CEF-8575-4FC5-8324-673800AADE6D}" dt="2021-04-30T15:20:56.868" v="17" actId="1076"/>
      <pc:docMkLst>
        <pc:docMk/>
      </pc:docMkLst>
      <pc:sldChg chg="delSp modSp mod">
        <pc:chgData name="Siegbert Rudolph" userId="2af4d44886c067cc" providerId="LiveId" clId="{F1E27CEF-8575-4FC5-8324-673800AADE6D}" dt="2021-04-30T15:20:56.860" v="5" actId="1076"/>
        <pc:sldMkLst>
          <pc:docMk/>
          <pc:sldMk cId="0" sldId="296"/>
        </pc:sldMkLst>
        <pc:spChg chg="del">
          <ac:chgData name="Siegbert Rudolph" userId="2af4d44886c067cc" providerId="LiveId" clId="{F1E27CEF-8575-4FC5-8324-673800AADE6D}" dt="2021-04-30T15:20:56.856" v="0" actId="478"/>
          <ac:spMkLst>
            <pc:docMk/>
            <pc:sldMk cId="0" sldId="296"/>
            <ac:spMk id="2" creationId="{53F275F6-D5F8-472D-A158-287186F03649}"/>
          </ac:spMkLst>
        </pc:spChg>
        <pc:spChg chg="mod">
          <ac:chgData name="Siegbert Rudolph" userId="2af4d44886c067cc" providerId="LiveId" clId="{F1E27CEF-8575-4FC5-8324-673800AADE6D}" dt="2021-04-30T15:20:56.860" v="5" actId="1076"/>
          <ac:spMkLst>
            <pc:docMk/>
            <pc:sldMk cId="0" sldId="296"/>
            <ac:spMk id="3" creationId="{CEFFD788-BA3D-491E-930A-63605D4EBB85}"/>
          </ac:spMkLst>
        </pc:spChg>
      </pc:sldChg>
      <pc:sldChg chg="delSp modSp mod">
        <pc:chgData name="Siegbert Rudolph" userId="2af4d44886c067cc" providerId="LiveId" clId="{F1E27CEF-8575-4FC5-8324-673800AADE6D}" dt="2021-04-30T15:20:56.868" v="17" actId="1076"/>
        <pc:sldMkLst>
          <pc:docMk/>
          <pc:sldMk cId="0" sldId="334"/>
        </pc:sldMkLst>
        <pc:spChg chg="del">
          <ac:chgData name="Siegbert Rudolph" userId="2af4d44886c067cc" providerId="LiveId" clId="{F1E27CEF-8575-4FC5-8324-673800AADE6D}" dt="2021-04-30T15:20:56.864" v="12" actId="478"/>
          <ac:spMkLst>
            <pc:docMk/>
            <pc:sldMk cId="0" sldId="334"/>
            <ac:spMk id="2" creationId="{E5C259AA-3C48-485E-9250-6F0585CC5FF3}"/>
          </ac:spMkLst>
        </pc:spChg>
        <pc:spChg chg="mod">
          <ac:chgData name="Siegbert Rudolph" userId="2af4d44886c067cc" providerId="LiveId" clId="{F1E27CEF-8575-4FC5-8324-673800AADE6D}" dt="2021-04-30T15:20:56.868" v="17" actId="1076"/>
          <ac:spMkLst>
            <pc:docMk/>
            <pc:sldMk cId="0" sldId="334"/>
            <ac:spMk id="5" creationId="{2327E8C2-F748-457F-9082-09F51DB5B954}"/>
          </ac:spMkLst>
        </pc:spChg>
      </pc:sldChg>
      <pc:sldChg chg="delSp modSp mod">
        <pc:chgData name="Siegbert Rudolph" userId="2af4d44886c067cc" providerId="LiveId" clId="{F1E27CEF-8575-4FC5-8324-673800AADE6D}" dt="2021-04-30T15:20:56.863" v="11" actId="1076"/>
        <pc:sldMkLst>
          <pc:docMk/>
          <pc:sldMk cId="2720300819" sldId="653"/>
        </pc:sldMkLst>
        <pc:spChg chg="del">
          <ac:chgData name="Siegbert Rudolph" userId="2af4d44886c067cc" providerId="LiveId" clId="{F1E27CEF-8575-4FC5-8324-673800AADE6D}" dt="2021-04-30T15:20:56.860" v="6" actId="478"/>
          <ac:spMkLst>
            <pc:docMk/>
            <pc:sldMk cId="2720300819" sldId="653"/>
            <ac:spMk id="4" creationId="{45214E01-A68B-40E9-8CA8-CCFBA7F6B600}"/>
          </ac:spMkLst>
        </pc:spChg>
        <pc:spChg chg="mod">
          <ac:chgData name="Siegbert Rudolph" userId="2af4d44886c067cc" providerId="LiveId" clId="{F1E27CEF-8575-4FC5-8324-673800AADE6D}" dt="2021-04-30T15:20:56.863" v="11" actId="1076"/>
          <ac:spMkLst>
            <pc:docMk/>
            <pc:sldMk cId="2720300819" sldId="653"/>
            <ac:spMk id="5" creationId="{A407B633-A575-4690-A707-616F9C474E5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fld id="{64EFEC0B-DE44-4C64-9187-7F9E6CF94DE6}" type="datetimeFigureOut">
              <a:rPr lang="de-DE" smtClean="0"/>
              <a:pPr>
                <a:defRPr/>
              </a:pPr>
              <a:t>08.07.2022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rebuchet MS" panose="020B0603020202020204" pitchFamily="34" charset="0"/>
              </a:defRPr>
            </a:lvl1pPr>
          </a:lstStyle>
          <a:p>
            <a:fld id="{9535B453-8EDD-4A08-A442-8EDBA6135296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633228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04CFF-8EEE-4F66-A066-BB3857889C2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E4BC0-C1BE-4BB1-A4C5-ED2D6DEB623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5767D-2752-42A4-A088-6760A03130B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2BBB6-9F23-4588-82AE-9FC3D4C756B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9A807-32B0-47BE-9A18-A4816203444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6FB339-B75B-487F-84B6-1C79CE842C1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D4DBCD-BBA5-4087-99DF-37C67E29CA8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5DEFC7-B6D4-44FC-BCAA-E75C8FDB54B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C643E-852C-4BD5-AFC9-B480EEC70B2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CBBB6-68EA-4F4D-982D-C6F7105A938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E417F-230D-4902-9050-E2ECE095649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D6676-0A1E-4E3C-B635-31D4C069C02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61AAA-88C2-4A24-A8D7-F341DA6B365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1A0FB-91D7-4598-A8AB-2E9A5B2F458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55CEF-3EBB-44EB-AB26-6CB960CF172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C46723-F9EB-430B-82F9-4AECD6842E9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31387-3F06-49D9-A8F5-9535D77C830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03916-0B09-406D-886D-76594A96639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839AF-06F2-41B9-AB1E-EED9ABA4C51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8D829-CCAE-4E58-8071-C80C130ABD6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CC20B-4692-42FD-8E4C-95F22FFEA4F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89582-3941-4E4F-B3C7-C9439D2515E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3D4B6-B437-493D-969B-0EAE079F97A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C0C07-A9AE-4DFF-AD34-029F9FB1EDC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D319A-BEDC-40F7-A6FF-25CF12978CF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AA999-4BBF-474F-A142-D00374883F6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F073E-C5AF-498C-B523-4ACB1EE6D00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7E2DDA-5F2D-49A3-8CFB-14EFAC17D80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ADA9E-31DB-4AEF-8180-FDC8CB858BE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ABE94-23A6-4BD4-8FF6-399EB6F96F0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F8103-CFDD-46F2-A779-B62020D2629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14D87-2B32-4090-9F82-9852BC698CE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D70F6-281D-45B0-AB05-D6C113F193F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Trebuchet MS" panose="020B0603020202020204" pitchFamily="34" charset="0"/>
              </a:defRPr>
            </a:lvl1pPr>
            <a:lvl2pPr>
              <a:defRPr sz="2400">
                <a:latin typeface="Trebuchet MS" panose="020B0603020202020204" pitchFamily="34" charset="0"/>
              </a:defRPr>
            </a:lvl2pPr>
            <a:lvl3pPr>
              <a:defRPr sz="2000">
                <a:latin typeface="Trebuchet MS" panose="020B0603020202020204" pitchFamily="34" charset="0"/>
              </a:defRPr>
            </a:lvl3pPr>
            <a:lvl4pPr>
              <a:defRPr sz="1800">
                <a:latin typeface="Trebuchet MS" panose="020B0603020202020204" pitchFamily="34" charset="0"/>
              </a:defRPr>
            </a:lvl4pPr>
            <a:lvl5pPr>
              <a:defRPr sz="1800">
                <a:latin typeface="Trebuchet MS" panose="020B0603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Trebuchet MS" panose="020B0603020202020204" pitchFamily="34" charset="0"/>
              </a:defRPr>
            </a:lvl1pPr>
            <a:lvl2pPr>
              <a:defRPr sz="2400">
                <a:latin typeface="Trebuchet MS" panose="020B0603020202020204" pitchFamily="34" charset="0"/>
              </a:defRPr>
            </a:lvl2pPr>
            <a:lvl3pPr>
              <a:defRPr sz="2000">
                <a:latin typeface="Trebuchet MS" panose="020B0603020202020204" pitchFamily="34" charset="0"/>
              </a:defRPr>
            </a:lvl3pPr>
            <a:lvl4pPr>
              <a:defRPr sz="1800">
                <a:latin typeface="Trebuchet MS" panose="020B0603020202020204" pitchFamily="34" charset="0"/>
              </a:defRPr>
            </a:lvl4pPr>
            <a:lvl5pPr>
              <a:defRPr sz="1800">
                <a:latin typeface="Trebuchet MS" panose="020B0603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BA81A-6C3B-4BB0-B025-824202AFD77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1D9F-FCFA-4DFC-B2CA-7429F1DFB73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35FA6F-2F52-4806-839D-731F96E3B9E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77A945-B404-4CDD-8219-BE77828CC69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9EEF4-EDD0-4D26-B712-6109664CC48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F2E5F-DABA-46E0-B75E-2D109F03ADB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E9B90-49E8-4958-BF13-96E0E775DD2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41158-690B-4886-BA8A-4B7269249B6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FE88E-AACF-4229-A5E9-09A477BB287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47335-3A4F-44CB-96FB-CD57B47DF88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FA3F7-4651-45B5-977F-B2AA1B2E9AC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Trebuchet MS" panose="020B06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Trebuchet MS" panose="020B0603020202020204" pitchFamily="34" charset="0"/>
              </a:defRPr>
            </a:lvl1pPr>
            <a:lvl2pPr>
              <a:defRPr sz="2000">
                <a:latin typeface="Trebuchet MS" panose="020B0603020202020204" pitchFamily="34" charset="0"/>
              </a:defRPr>
            </a:lvl2pPr>
            <a:lvl3pPr>
              <a:defRPr sz="1800">
                <a:latin typeface="Trebuchet MS" panose="020B0603020202020204" pitchFamily="34" charset="0"/>
              </a:defRPr>
            </a:lvl3pPr>
            <a:lvl4pPr>
              <a:defRPr sz="1600">
                <a:latin typeface="Trebuchet MS" panose="020B0603020202020204" pitchFamily="34" charset="0"/>
              </a:defRPr>
            </a:lvl4pPr>
            <a:lvl5pPr>
              <a:defRPr sz="1600">
                <a:latin typeface="Trebuchet MS" panose="020B0603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Trebuchet MS" panose="020B06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Trebuchet MS" panose="020B0603020202020204" pitchFamily="34" charset="0"/>
              </a:defRPr>
            </a:lvl1pPr>
            <a:lvl2pPr>
              <a:defRPr sz="2000">
                <a:latin typeface="Trebuchet MS" panose="020B0603020202020204" pitchFamily="34" charset="0"/>
              </a:defRPr>
            </a:lvl2pPr>
            <a:lvl3pPr>
              <a:defRPr sz="1800">
                <a:latin typeface="Trebuchet MS" panose="020B0603020202020204" pitchFamily="34" charset="0"/>
              </a:defRPr>
            </a:lvl3pPr>
            <a:lvl4pPr>
              <a:defRPr sz="1600">
                <a:latin typeface="Trebuchet MS" panose="020B0603020202020204" pitchFamily="34" charset="0"/>
              </a:defRPr>
            </a:lvl4pPr>
            <a:lvl5pPr>
              <a:defRPr sz="1600">
                <a:latin typeface="Trebuchet MS" panose="020B0603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52C57-7BD9-4E2A-8E38-AE60DAD2572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BEB19-A092-48BD-B267-D8A9F64FBB6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83EF38-D89C-4369-A6E6-24F4B03FCA9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35E92-3992-4845-BEE6-155F92DF3EB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CD97E3-8BD5-408D-90CE-8CABE0F6BF3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A8724-B62C-465E-9911-EDDAEDB2FF6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2609C-D621-477C-BFAE-D131F33AFF6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81828-C506-48F6-B9BD-2DB4B9CECB5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80D56-8775-40C0-916D-61AE0F8D5A0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F93CD-0941-4EB2-95C7-8F50E7421ED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65325-02C4-439A-9C9D-50C2EFAF0A0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B7FB4-7658-47F7-B385-547FE195272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2DD99-8E59-4933-80D1-13B0D774293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1BE93-FE6F-48E0-9335-9CB6D3E1E01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72BB3-8E42-4346-BD88-B277CD088FB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8C9EB-523E-4F89-B76E-08A6BD1905C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E39FBB-2283-49A3-998E-8E080F1506C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3ABF97-8E73-43DF-B76A-03316B8C1C3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CA0EC-20FC-4D26-94E1-5F324190B9C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BF7B5-EB19-42C6-96A2-7D9E9A4677E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F6833E-E576-447A-AE88-8810554324F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0920B-9524-4B31-BBBF-3E7B9792000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5797550" y="14128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1D7E155-F759-4E38-9C04-F8F69322F7B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32574-D8AB-4DEB-9012-5E71591CB41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7C776-7691-4555-8742-A7F706C16C1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7D83B-9693-49ED-A8AF-2BC0926F6ED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C8B65-5D14-4B6E-A9FB-D9AFDE923F0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03394-1387-4D18-85B2-BD143759447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E03BE-DE72-4284-B6C2-944471CF6A5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35985-E811-4A34-B5A7-2F82B3A78A9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57EBA-C149-43F3-8675-C4599F88591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Trebuchet MS" panose="020B0603020202020204" pitchFamily="34" charset="0"/>
              </a:defRPr>
            </a:lvl1pPr>
            <a:lvl2pPr>
              <a:defRPr sz="2800">
                <a:latin typeface="Trebuchet MS" panose="020B0603020202020204" pitchFamily="34" charset="0"/>
              </a:defRPr>
            </a:lvl2pPr>
            <a:lvl3pPr>
              <a:defRPr sz="2400">
                <a:latin typeface="Trebuchet MS" panose="020B0603020202020204" pitchFamily="34" charset="0"/>
              </a:defRPr>
            </a:lvl3pPr>
            <a:lvl4pPr>
              <a:defRPr sz="2000">
                <a:latin typeface="Trebuchet MS" panose="020B0603020202020204" pitchFamily="34" charset="0"/>
              </a:defRPr>
            </a:lvl4pPr>
            <a:lvl5pPr>
              <a:defRPr sz="2000">
                <a:latin typeface="Trebuchet MS" panose="020B0603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Trebuchet MS" panose="020B0603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1FE87-CC01-4FF5-82F5-BB9D2E101A6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Trebuchet MS" panose="020B0603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Trebuchet MS" panose="020B0603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1B269-B9C1-4F13-848F-ECB4797A622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0A155F3B-9F7C-4CB0-83DA-0CFF7D04DF6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9037" cy="8318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Übungsart:</a:t>
            </a:r>
          </a:p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Titel: </a:t>
            </a:r>
          </a:p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Quelle: 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14170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1000" b="1" dirty="0">
                <a:latin typeface="Trebuchet MS" panose="020B0603020202020204" pitchFamily="34" charset="0"/>
                <a:cs typeface="Arial" charset="0"/>
              </a:rPr>
              <a:t>Seite:</a:t>
            </a:r>
          </a:p>
          <a:p>
            <a:pPr eaLnBrk="1" hangingPunct="1">
              <a:defRPr/>
            </a:pPr>
            <a:endParaRPr lang="de-DE" sz="1200" dirty="0">
              <a:latin typeface="Trebuchet MS" panose="020B0603020202020204" pitchFamily="34" charset="0"/>
              <a:cs typeface="Arial" charset="0"/>
            </a:endParaRPr>
          </a:p>
          <a:p>
            <a:pPr eaLnBrk="1" hangingPunct="1">
              <a:defRPr/>
            </a:pPr>
            <a:r>
              <a:rPr lang="de-DE" sz="1200" b="1" dirty="0">
                <a:latin typeface="Trebuchet MS" panose="020B0603020202020204" pitchFamily="34" charset="0"/>
                <a:cs typeface="Arial" charset="0"/>
              </a:rPr>
              <a:t>Bearbeitet von: </a:t>
            </a:r>
          </a:p>
          <a:p>
            <a:pPr eaLnBrk="1" hangingPunct="1">
              <a:defRPr/>
            </a:pPr>
            <a:r>
              <a:rPr lang="de-DE" sz="1200" b="1" dirty="0">
                <a:latin typeface="Trebuchet MS" panose="020B0603020202020204" pitchFamily="34" charset="0"/>
                <a:cs typeface="Arial" charset="0"/>
              </a:rPr>
              <a:t>Siegbert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788" cy="2308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900" dirty="0">
                <a:latin typeface="Trebuchet MS" panose="020B0603020202020204" pitchFamily="34" charset="0"/>
                <a:cs typeface="Arial" charset="0"/>
              </a:rPr>
              <a:t>Lesemotivationstraining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73" r:id="rId1"/>
    <p:sldLayoutId id="2147486274" r:id="rId2"/>
    <p:sldLayoutId id="2147486275" r:id="rId3"/>
    <p:sldLayoutId id="2147486276" r:id="rId4"/>
    <p:sldLayoutId id="2147486277" r:id="rId5"/>
    <p:sldLayoutId id="2147486278" r:id="rId6"/>
    <p:sldLayoutId id="2147486279" r:id="rId7"/>
    <p:sldLayoutId id="2147486280" r:id="rId8"/>
    <p:sldLayoutId id="2147486281" r:id="rId9"/>
    <p:sldLayoutId id="2147486282" r:id="rId10"/>
    <p:sldLayoutId id="21474862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AE1B1830-ED7B-46A9-85BD-C482D25483D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07" r:id="rId1"/>
    <p:sldLayoutId id="2147486208" r:id="rId2"/>
    <p:sldLayoutId id="2147486209" r:id="rId3"/>
    <p:sldLayoutId id="2147486210" r:id="rId4"/>
    <p:sldLayoutId id="2147486211" r:id="rId5"/>
    <p:sldLayoutId id="2147486212" r:id="rId6"/>
    <p:sldLayoutId id="2147486213" r:id="rId7"/>
    <p:sldLayoutId id="2147486214" r:id="rId8"/>
    <p:sldLayoutId id="2147486215" r:id="rId9"/>
    <p:sldLayoutId id="2147486216" r:id="rId10"/>
    <p:sldLayoutId id="214748621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CD1F1FCD-BC90-4BD0-BF49-6AFFA17BE71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18" r:id="rId1"/>
    <p:sldLayoutId id="2147486219" r:id="rId2"/>
    <p:sldLayoutId id="2147486220" r:id="rId3"/>
    <p:sldLayoutId id="2147486221" r:id="rId4"/>
    <p:sldLayoutId id="2147486222" r:id="rId5"/>
    <p:sldLayoutId id="2147486223" r:id="rId6"/>
    <p:sldLayoutId id="2147486224" r:id="rId7"/>
    <p:sldLayoutId id="2147486225" r:id="rId8"/>
    <p:sldLayoutId id="2147486226" r:id="rId9"/>
    <p:sldLayoutId id="2147486227" r:id="rId10"/>
    <p:sldLayoutId id="214748622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8087C007-C760-474E-88ED-3BE01E2BC8D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29" r:id="rId1"/>
    <p:sldLayoutId id="2147486230" r:id="rId2"/>
    <p:sldLayoutId id="2147486231" r:id="rId3"/>
    <p:sldLayoutId id="2147486232" r:id="rId4"/>
    <p:sldLayoutId id="2147486233" r:id="rId5"/>
    <p:sldLayoutId id="2147486234" r:id="rId6"/>
    <p:sldLayoutId id="2147486235" r:id="rId7"/>
    <p:sldLayoutId id="2147486236" r:id="rId8"/>
    <p:sldLayoutId id="2147486237" r:id="rId9"/>
    <p:sldLayoutId id="2147486238" r:id="rId10"/>
    <p:sldLayoutId id="214748623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B344CC7A-B2CF-404C-8AF4-D0C5BFD2511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40" r:id="rId1"/>
    <p:sldLayoutId id="2147486241" r:id="rId2"/>
    <p:sldLayoutId id="2147486242" r:id="rId3"/>
    <p:sldLayoutId id="2147486243" r:id="rId4"/>
    <p:sldLayoutId id="2147486244" r:id="rId5"/>
    <p:sldLayoutId id="2147486245" r:id="rId6"/>
    <p:sldLayoutId id="2147486246" r:id="rId7"/>
    <p:sldLayoutId id="2147486247" r:id="rId8"/>
    <p:sldLayoutId id="2147486248" r:id="rId9"/>
    <p:sldLayoutId id="2147486249" r:id="rId10"/>
    <p:sldLayoutId id="21474862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4386C10F-67D0-44F9-9427-E513E322130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51" r:id="rId1"/>
    <p:sldLayoutId id="2147486252" r:id="rId2"/>
    <p:sldLayoutId id="2147486253" r:id="rId3"/>
    <p:sldLayoutId id="2147486254" r:id="rId4"/>
    <p:sldLayoutId id="2147486255" r:id="rId5"/>
    <p:sldLayoutId id="2147486256" r:id="rId6"/>
    <p:sldLayoutId id="2147486257" r:id="rId7"/>
    <p:sldLayoutId id="2147486258" r:id="rId8"/>
    <p:sldLayoutId id="2147486259" r:id="rId9"/>
    <p:sldLayoutId id="2147486260" r:id="rId10"/>
    <p:sldLayoutId id="214748626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703572C6-DB96-4577-A080-BB33DC647C4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62" r:id="rId1"/>
    <p:sldLayoutId id="2147486263" r:id="rId2"/>
    <p:sldLayoutId id="2147486264" r:id="rId3"/>
    <p:sldLayoutId id="2147486265" r:id="rId4"/>
    <p:sldLayoutId id="2147486266" r:id="rId5"/>
    <p:sldLayoutId id="2147486267" r:id="rId6"/>
    <p:sldLayoutId id="2147486268" r:id="rId7"/>
    <p:sldLayoutId id="2147486269" r:id="rId8"/>
    <p:sldLayoutId id="2147486270" r:id="rId9"/>
    <p:sldLayoutId id="2147486271" r:id="rId10"/>
    <p:sldLayoutId id="21474862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feld 4"/>
          <p:cNvSpPr txBox="1">
            <a:spLocks noChangeArrowheads="1"/>
          </p:cNvSpPr>
          <p:nvPr/>
        </p:nvSpPr>
        <p:spPr bwMode="auto">
          <a:xfrm>
            <a:off x="675776" y="1844675"/>
            <a:ext cx="148957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latin typeface="Trebuchet MS" panose="020B0603020202020204" pitchFamily="34" charset="0"/>
              </a:rPr>
              <a:t>Übungsart:</a:t>
            </a:r>
          </a:p>
          <a:p>
            <a:pPr algn="r"/>
            <a:r>
              <a:rPr lang="de-DE" sz="2000" b="1" dirty="0">
                <a:latin typeface="Trebuchet MS" panose="020B0603020202020204" pitchFamily="34" charset="0"/>
              </a:rPr>
              <a:t>Titel:</a:t>
            </a:r>
          </a:p>
          <a:p>
            <a:pPr algn="r"/>
            <a:endParaRPr lang="de-DE" sz="2000" b="1" dirty="0">
              <a:latin typeface="Trebuchet MS" panose="020B0603020202020204" pitchFamily="34" charset="0"/>
            </a:endParaRPr>
          </a:p>
          <a:p>
            <a:pPr algn="r"/>
            <a:r>
              <a:rPr lang="de-DE" sz="2000" b="1" dirty="0">
                <a:latin typeface="Trebuchet MS" panose="020B0603020202020204" pitchFamily="34" charset="0"/>
              </a:rPr>
              <a:t>Quelle:</a:t>
            </a:r>
          </a:p>
        </p:txBody>
      </p:sp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anose="020B0603020202020204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anose="020B0603020202020204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Trebuchet MS" panose="020B0603020202020204" pitchFamily="34" charset="0"/>
            </a:endParaRPr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latin typeface="Trebuchet MS" panose="020B0603020202020204" pitchFamily="34" charset="0"/>
              </a:rPr>
              <a:t>Nächste Folie</a:t>
            </a:r>
          </a:p>
        </p:txBody>
      </p:sp>
      <p:sp>
        <p:nvSpPr>
          <p:cNvPr id="19463" name="Textfeld 10"/>
          <p:cNvSpPr txBox="1">
            <a:spLocks noChangeArrowheads="1"/>
          </p:cNvSpPr>
          <p:nvPr/>
        </p:nvSpPr>
        <p:spPr bwMode="auto">
          <a:xfrm>
            <a:off x="2227263" y="1844675"/>
            <a:ext cx="176202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Reihenfolge</a:t>
            </a:r>
          </a:p>
          <a:p>
            <a:r>
              <a:rPr lang="de-DE" sz="3600" b="1" dirty="0" err="1">
                <a:latin typeface="Trebuchet MS" panose="020B0603020202020204" pitchFamily="34" charset="0"/>
              </a:rPr>
              <a:t>Blitzeis</a:t>
            </a:r>
            <a:endParaRPr lang="de-DE" sz="3600" b="1" dirty="0">
              <a:latin typeface="Trebuchet MS" panose="020B0603020202020204" pitchFamily="34" charset="0"/>
            </a:endParaRPr>
          </a:p>
        </p:txBody>
      </p:sp>
      <p:sp>
        <p:nvSpPr>
          <p:cNvPr id="19464" name="Textfeld 12"/>
          <p:cNvSpPr txBox="1">
            <a:spLocks noChangeArrowheads="1"/>
          </p:cNvSpPr>
          <p:nvPr/>
        </p:nvSpPr>
        <p:spPr bwMode="auto">
          <a:xfrm>
            <a:off x="2232025" y="2774766"/>
            <a:ext cx="22333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Siegbert Rudolph</a:t>
            </a: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4CFF-8EEE-4F66-A066-BB3857889C29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13" name="Textfeld 12"/>
          <p:cNvSpPr txBox="1">
            <a:spLocks noChangeArrowheads="1"/>
          </p:cNvSpPr>
          <p:nvPr/>
        </p:nvSpPr>
        <p:spPr bwMode="auto">
          <a:xfrm>
            <a:off x="675840" y="4581128"/>
            <a:ext cx="4998804" cy="1323439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Bedienungshinweise: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Mit einem Klick geht es immer einen Schritt weiter.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Die Buttons sind für Sprünge auf bestimmte Seiten.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starten: F5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verlassen: ESC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899E7464-7F46-66C1-694D-40112F247D15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Übungen\Reihenfolge - Blitzeis.pptx - 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3D803D84-83BB-4DA2-A35F-ADF849BAA8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322" y="1018593"/>
            <a:ext cx="8035224" cy="5346655"/>
          </a:xfrm>
          <a:prstGeom prst="rect">
            <a:avLst/>
          </a:prstGeom>
        </p:spPr>
      </p:pic>
      <p:sp>
        <p:nvSpPr>
          <p:cNvPr id="7" name="Rechteck 13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Seite</a:t>
            </a:r>
          </a:p>
        </p:txBody>
      </p:sp>
      <p:sp>
        <p:nvSpPr>
          <p:cNvPr id="22" name="Rechteck 21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Seite</a:t>
            </a:r>
          </a:p>
        </p:txBody>
      </p:sp>
      <p:sp>
        <p:nvSpPr>
          <p:cNvPr id="24" name="Textfeld 36">
            <a:extLst>
              <a:ext uri="{FF2B5EF4-FFF2-40B4-BE49-F238E27FC236}">
                <a16:creationId xmlns:a16="http://schemas.microsoft.com/office/drawing/2014/main" id="{C2A0ECD8-BCCC-4D44-878C-2448D3C54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119678"/>
            <a:ext cx="5677388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Reihenfolge finden</a:t>
            </a:r>
          </a:p>
          <a:p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Klick in der richtigen Reihenfolge auf die Sätze!</a:t>
            </a:r>
          </a:p>
          <a:p>
            <a:endParaRPr lang="de-DE" sz="8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7727B8EE-4833-4539-8196-FC41F781DEDB}"/>
              </a:ext>
            </a:extLst>
          </p:cNvPr>
          <p:cNvSpPr/>
          <p:nvPr/>
        </p:nvSpPr>
        <p:spPr>
          <a:xfrm>
            <a:off x="429322" y="4821833"/>
            <a:ext cx="8483413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D98C98AE-9996-49B4-989B-FBB263ED4726}"/>
              </a:ext>
            </a:extLst>
          </p:cNvPr>
          <p:cNvSpPr txBox="1"/>
          <p:nvPr/>
        </p:nvSpPr>
        <p:spPr>
          <a:xfrm>
            <a:off x="186178" y="4790324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1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DA8613D2-80AB-4819-B302-4A22B83F586B}"/>
              </a:ext>
            </a:extLst>
          </p:cNvPr>
          <p:cNvSpPr/>
          <p:nvPr/>
        </p:nvSpPr>
        <p:spPr>
          <a:xfrm>
            <a:off x="429322" y="1600105"/>
            <a:ext cx="8458722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EA6C9DC5-33AF-49B0-B174-4361B9ACEAD1}"/>
              </a:ext>
            </a:extLst>
          </p:cNvPr>
          <p:cNvSpPr txBox="1"/>
          <p:nvPr/>
        </p:nvSpPr>
        <p:spPr>
          <a:xfrm>
            <a:off x="186178" y="1597136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2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49C26618-F476-4E08-89BC-996BCA5DD369}"/>
              </a:ext>
            </a:extLst>
          </p:cNvPr>
          <p:cNvSpPr/>
          <p:nvPr/>
        </p:nvSpPr>
        <p:spPr>
          <a:xfrm>
            <a:off x="429322" y="3212976"/>
            <a:ext cx="8458722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B03C42A7-264B-4FF6-B8C3-CA948F13070C}"/>
              </a:ext>
            </a:extLst>
          </p:cNvPr>
          <p:cNvSpPr txBox="1"/>
          <p:nvPr/>
        </p:nvSpPr>
        <p:spPr>
          <a:xfrm>
            <a:off x="186178" y="3193730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3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5BF37806-DEAF-4669-8272-4A82201D1B8E}"/>
              </a:ext>
            </a:extLst>
          </p:cNvPr>
          <p:cNvSpPr/>
          <p:nvPr/>
        </p:nvSpPr>
        <p:spPr>
          <a:xfrm>
            <a:off x="429322" y="2164794"/>
            <a:ext cx="8192633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3EABD7E3-EE61-4012-B9C9-5A482E34590A}"/>
              </a:ext>
            </a:extLst>
          </p:cNvPr>
          <p:cNvSpPr txBox="1"/>
          <p:nvPr/>
        </p:nvSpPr>
        <p:spPr>
          <a:xfrm>
            <a:off x="186178" y="2129334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4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ADF39BFF-6E1F-4713-B886-30FF3FC7856F}"/>
              </a:ext>
            </a:extLst>
          </p:cNvPr>
          <p:cNvSpPr/>
          <p:nvPr/>
        </p:nvSpPr>
        <p:spPr>
          <a:xfrm>
            <a:off x="429322" y="5373216"/>
            <a:ext cx="8483413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17652E92-1F70-40CB-91EC-A4E827B0D8EF}"/>
              </a:ext>
            </a:extLst>
          </p:cNvPr>
          <p:cNvSpPr txBox="1"/>
          <p:nvPr/>
        </p:nvSpPr>
        <p:spPr>
          <a:xfrm>
            <a:off x="186178" y="5322522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5</a:t>
            </a: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53CA6321-C766-4C67-882D-D55C18EC9BE6}"/>
              </a:ext>
            </a:extLst>
          </p:cNvPr>
          <p:cNvSpPr/>
          <p:nvPr/>
        </p:nvSpPr>
        <p:spPr>
          <a:xfrm>
            <a:off x="429322" y="3740478"/>
            <a:ext cx="7992888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86114C96-4A73-4498-A135-D67EC1DF6F3E}"/>
              </a:ext>
            </a:extLst>
          </p:cNvPr>
          <p:cNvSpPr txBox="1"/>
          <p:nvPr/>
        </p:nvSpPr>
        <p:spPr>
          <a:xfrm>
            <a:off x="186178" y="3725928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6</a:t>
            </a:r>
          </a:p>
        </p:txBody>
      </p:sp>
      <p:sp>
        <p:nvSpPr>
          <p:cNvPr id="64" name="Foliennummernplatzhalter 9">
            <a:extLst>
              <a:ext uri="{FF2B5EF4-FFF2-40B4-BE49-F238E27FC236}">
                <a16:creationId xmlns:a16="http://schemas.microsoft.com/office/drawing/2014/main" id="{16AC5735-C32B-40A5-828B-3E39285853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5797550" y="141288"/>
            <a:ext cx="2133600" cy="365125"/>
          </a:xfrm>
        </p:spPr>
        <p:txBody>
          <a:bodyPr/>
          <a:lstStyle/>
          <a:p>
            <a:fld id="{21D7E155-F759-4E38-9C04-F8F69322F7BB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AAA62294-97A9-4805-9831-FD5196BCC05E}"/>
              </a:ext>
            </a:extLst>
          </p:cNvPr>
          <p:cNvSpPr/>
          <p:nvPr/>
        </p:nvSpPr>
        <p:spPr>
          <a:xfrm>
            <a:off x="429322" y="1052736"/>
            <a:ext cx="7992888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3B26828A-B030-47B4-8EFA-F27A788D9C10}"/>
              </a:ext>
            </a:extLst>
          </p:cNvPr>
          <p:cNvSpPr txBox="1"/>
          <p:nvPr/>
        </p:nvSpPr>
        <p:spPr>
          <a:xfrm>
            <a:off x="186178" y="1064938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7</a:t>
            </a: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87A387C2-0814-4EAA-B812-B7B56AE0074A}"/>
              </a:ext>
            </a:extLst>
          </p:cNvPr>
          <p:cNvSpPr/>
          <p:nvPr/>
        </p:nvSpPr>
        <p:spPr>
          <a:xfrm>
            <a:off x="429322" y="5842519"/>
            <a:ext cx="7992888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28F17AE7-1DE9-4D66-A51B-69137D38EAE0}"/>
              </a:ext>
            </a:extLst>
          </p:cNvPr>
          <p:cNvSpPr txBox="1"/>
          <p:nvPr/>
        </p:nvSpPr>
        <p:spPr>
          <a:xfrm>
            <a:off x="186178" y="5854721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8</a:t>
            </a: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584667C2-341B-42F7-877A-B1240E78C634}"/>
              </a:ext>
            </a:extLst>
          </p:cNvPr>
          <p:cNvSpPr/>
          <p:nvPr/>
        </p:nvSpPr>
        <p:spPr>
          <a:xfrm>
            <a:off x="429322" y="4257679"/>
            <a:ext cx="7992888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C4757DFB-E1D8-45FD-8FF0-30E8F4FFB130}"/>
              </a:ext>
            </a:extLst>
          </p:cNvPr>
          <p:cNvSpPr txBox="1"/>
          <p:nvPr/>
        </p:nvSpPr>
        <p:spPr>
          <a:xfrm>
            <a:off x="186178" y="4258126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9</a:t>
            </a: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19EF4440-9602-423B-B704-8476C186FD24}"/>
              </a:ext>
            </a:extLst>
          </p:cNvPr>
          <p:cNvSpPr/>
          <p:nvPr/>
        </p:nvSpPr>
        <p:spPr>
          <a:xfrm>
            <a:off x="429322" y="2636912"/>
            <a:ext cx="7992888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4282F7F2-647C-4861-863F-E003B94F6E2A}"/>
              </a:ext>
            </a:extLst>
          </p:cNvPr>
          <p:cNvSpPr txBox="1"/>
          <p:nvPr/>
        </p:nvSpPr>
        <p:spPr>
          <a:xfrm>
            <a:off x="35496" y="2661532"/>
            <a:ext cx="4860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10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0E98C07C-6D33-4473-ACC9-AF4D2A056BA0}"/>
              </a:ext>
            </a:extLst>
          </p:cNvPr>
          <p:cNvSpPr/>
          <p:nvPr/>
        </p:nvSpPr>
        <p:spPr>
          <a:xfrm>
            <a:off x="62049" y="1084674"/>
            <a:ext cx="486030" cy="51898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5FE9A102-174B-4F39-AC56-726CE83C1AF5}"/>
              </a:ext>
            </a:extLst>
          </p:cNvPr>
          <p:cNvSpPr txBox="1"/>
          <p:nvPr/>
        </p:nvSpPr>
        <p:spPr>
          <a:xfrm>
            <a:off x="8471651" y="823517"/>
            <a:ext cx="7203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Zeile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112DE0DF-CF92-4532-AA2B-D49F52FE46C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9076" b="5710"/>
          <a:stretch/>
        </p:blipFill>
        <p:spPr>
          <a:xfrm>
            <a:off x="8484015" y="923251"/>
            <a:ext cx="715077" cy="5346655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E78C89D2-5394-CE4C-14AE-8A66B3B26856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Übungen\Reihenfolge - Blitzeis.pptx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2720300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43" grpId="0"/>
      <p:bldP spid="44" grpId="0" animBg="1"/>
      <p:bldP spid="45" grpId="0"/>
      <p:bldP spid="46" grpId="0" animBg="1"/>
      <p:bldP spid="47" grpId="0"/>
      <p:bldP spid="48" grpId="0" animBg="1"/>
      <p:bldP spid="49" grpId="0"/>
      <p:bldP spid="52" grpId="0" animBg="1"/>
      <p:bldP spid="53" grpId="0"/>
      <p:bldP spid="54" grpId="0" animBg="1"/>
      <p:bldP spid="61" grpId="0"/>
      <p:bldP spid="65" grpId="0" animBg="1"/>
      <p:bldP spid="66" grpId="0"/>
      <p:bldP spid="67" grpId="0" animBg="1"/>
      <p:bldP spid="68" grpId="0"/>
      <p:bldP spid="69" grpId="0" animBg="1"/>
      <p:bldP spid="70" grpId="0"/>
      <p:bldP spid="71" grpId="0" animBg="1"/>
      <p:bldP spid="72" grpId="0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7100" y="1916113"/>
            <a:ext cx="21415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744009" y="4076700"/>
            <a:ext cx="762740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4000" dirty="0">
                <a:latin typeface="Trebuchet MS" panose="020B0603020202020204" pitchFamily="34" charset="0"/>
              </a:rPr>
              <a:t>Hurra, wieder ein Stück weiter!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7E155-F759-4E38-9C04-F8F69322F7BB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8" name="Textfeld 36">
            <a:extLst>
              <a:ext uri="{FF2B5EF4-FFF2-40B4-BE49-F238E27FC236}">
                <a16:creationId xmlns:a16="http://schemas.microsoft.com/office/drawing/2014/main" id="{6B2904D2-9114-45A9-B9D3-0DD1B66E5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72786"/>
            <a:ext cx="2791149" cy="89255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Üben macht gescheit!</a:t>
            </a:r>
          </a:p>
          <a:p>
            <a:endParaRPr lang="de-DE" sz="2400" dirty="0">
              <a:solidFill>
                <a:srgbClr val="FF0000"/>
              </a:solidFill>
              <a:latin typeface="Trebuchet MS" panose="020B0603020202020204" pitchFamily="34" charset="0"/>
            </a:endParaRPr>
          </a:p>
          <a:p>
            <a:endParaRPr lang="de-DE" sz="8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CC3B4CF-5713-AE90-6209-C492A64F05CB}"/>
              </a:ext>
            </a:extLst>
          </p:cNvPr>
          <p:cNvSpPr txBox="1"/>
          <p:nvPr/>
        </p:nvSpPr>
        <p:spPr>
          <a:xfrm>
            <a:off x="190500" y="6724134"/>
            <a:ext cx="37657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Übungen\Reihenfolge - Blitzeis.pptx - Seite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163</Words>
  <Application>Microsoft Office PowerPoint</Application>
  <PresentationFormat>Bildschirmpräsentation (4:3)</PresentationFormat>
  <Paragraphs>38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3</vt:i4>
      </vt:variant>
    </vt:vector>
  </HeadingPairs>
  <TitlesOfParts>
    <vt:vector size="13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259</cp:revision>
  <dcterms:created xsi:type="dcterms:W3CDTF">2012-08-26T07:44:46Z</dcterms:created>
  <dcterms:modified xsi:type="dcterms:W3CDTF">2022-07-08T15:44:38Z</dcterms:modified>
</cp:coreProperties>
</file>