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1"/>
  </p:notesMasterIdLst>
  <p:sldIdLst>
    <p:sldId id="296" r:id="rId8"/>
    <p:sldId id="696" r:id="rId9"/>
    <p:sldId id="334" r:id="rId10"/>
  </p:sldIdLst>
  <p:sldSz cx="9144000" cy="6858000" type="screen4x3"/>
  <p:notesSz cx="6669088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04" autoAdjust="0"/>
    <p:restoredTop sz="94660"/>
  </p:normalViewPr>
  <p:slideViewPr>
    <p:cSldViewPr>
      <p:cViewPr varScale="1">
        <p:scale>
          <a:sx n="87" d="100"/>
          <a:sy n="87" d="100"/>
        </p:scale>
        <p:origin x="81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23955704-10FA-43CB-9174-1CFC2E43CE1F}"/>
    <pc:docChg chg="custSel modSld">
      <pc:chgData name="Siegbert Rudolph" userId="2af4d44886c067cc" providerId="LiveId" clId="{23955704-10FA-43CB-9174-1CFC2E43CE1F}" dt="2024-03-26T16:48:15.724" v="35" actId="1076"/>
      <pc:docMkLst>
        <pc:docMk/>
      </pc:docMkLst>
      <pc:sldChg chg="delSp modSp mod">
        <pc:chgData name="Siegbert Rudolph" userId="2af4d44886c067cc" providerId="LiveId" clId="{23955704-10FA-43CB-9174-1CFC2E43CE1F}" dt="2024-03-26T16:48:15.724" v="23" actId="1076"/>
        <pc:sldMkLst>
          <pc:docMk/>
          <pc:sldMk cId="0" sldId="296"/>
        </pc:sldMkLst>
        <pc:spChg chg="mod">
          <ac:chgData name="Siegbert Rudolph" userId="2af4d44886c067cc" providerId="LiveId" clId="{23955704-10FA-43CB-9174-1CFC2E43CE1F}" dt="2024-03-26T16:48:15.724" v="23" actId="1076"/>
          <ac:spMkLst>
            <pc:docMk/>
            <pc:sldMk cId="0" sldId="296"/>
            <ac:spMk id="2" creationId="{04ED8DBE-FD4B-B8E1-A89F-52939D3F69F4}"/>
          </ac:spMkLst>
        </pc:spChg>
        <pc:spChg chg="del">
          <ac:chgData name="Siegbert Rudolph" userId="2af4d44886c067cc" providerId="LiveId" clId="{23955704-10FA-43CB-9174-1CFC2E43CE1F}" dt="2024-03-26T16:46:37.117" v="0" actId="478"/>
          <ac:spMkLst>
            <pc:docMk/>
            <pc:sldMk cId="0" sldId="296"/>
            <ac:spMk id="2" creationId="{B625A090-D3D9-B21D-696F-B528C416BB48}"/>
          </ac:spMkLst>
        </pc:spChg>
        <pc:spChg chg="del mod">
          <ac:chgData name="Siegbert Rudolph" userId="2af4d44886c067cc" providerId="LiveId" clId="{23955704-10FA-43CB-9174-1CFC2E43CE1F}" dt="2024-03-26T16:48:15.709" v="18" actId="478"/>
          <ac:spMkLst>
            <pc:docMk/>
            <pc:sldMk cId="0" sldId="296"/>
            <ac:spMk id="3" creationId="{B27E44E9-BC83-4101-F91F-5C40F9ABF77C}"/>
          </ac:spMkLst>
        </pc:spChg>
      </pc:sldChg>
      <pc:sldChg chg="delSp modSp mod">
        <pc:chgData name="Siegbert Rudolph" userId="2af4d44886c067cc" providerId="LiveId" clId="{23955704-10FA-43CB-9174-1CFC2E43CE1F}" dt="2024-03-26T16:48:15.724" v="35" actId="1076"/>
        <pc:sldMkLst>
          <pc:docMk/>
          <pc:sldMk cId="0" sldId="334"/>
        </pc:sldMkLst>
        <pc:spChg chg="mod">
          <ac:chgData name="Siegbert Rudolph" userId="2af4d44886c067cc" providerId="LiveId" clId="{23955704-10FA-43CB-9174-1CFC2E43CE1F}" dt="2024-03-26T16:48:15.724" v="35" actId="1076"/>
          <ac:spMkLst>
            <pc:docMk/>
            <pc:sldMk cId="0" sldId="334"/>
            <ac:spMk id="2" creationId="{8B5710E3-8D56-EA50-7EE9-C6E9F07312FF}"/>
          </ac:spMkLst>
        </pc:spChg>
        <pc:spChg chg="del">
          <ac:chgData name="Siegbert Rudolph" userId="2af4d44886c067cc" providerId="LiveId" clId="{23955704-10FA-43CB-9174-1CFC2E43CE1F}" dt="2024-03-26T16:46:37.117" v="12" actId="478"/>
          <ac:spMkLst>
            <pc:docMk/>
            <pc:sldMk cId="0" sldId="334"/>
            <ac:spMk id="2" creationId="{C6FF7DE9-5A8E-D197-B2BD-5CF11ACEDE20}"/>
          </ac:spMkLst>
        </pc:spChg>
        <pc:spChg chg="del mod">
          <ac:chgData name="Siegbert Rudolph" userId="2af4d44886c067cc" providerId="LiveId" clId="{23955704-10FA-43CB-9174-1CFC2E43CE1F}" dt="2024-03-26T16:48:15.724" v="30" actId="478"/>
          <ac:spMkLst>
            <pc:docMk/>
            <pc:sldMk cId="0" sldId="334"/>
            <ac:spMk id="5" creationId="{AF5D551C-1A4A-777C-B4CA-C62ACA6772B9}"/>
          </ac:spMkLst>
        </pc:spChg>
      </pc:sldChg>
      <pc:sldChg chg="delSp modSp mod">
        <pc:chgData name="Siegbert Rudolph" userId="2af4d44886c067cc" providerId="LiveId" clId="{23955704-10FA-43CB-9174-1CFC2E43CE1F}" dt="2024-03-26T16:48:15.724" v="29" actId="1076"/>
        <pc:sldMkLst>
          <pc:docMk/>
          <pc:sldMk cId="4054763722" sldId="696"/>
        </pc:sldMkLst>
        <pc:spChg chg="del mod">
          <ac:chgData name="Siegbert Rudolph" userId="2af4d44886c067cc" providerId="LiveId" clId="{23955704-10FA-43CB-9174-1CFC2E43CE1F}" dt="2024-03-26T16:48:15.724" v="24" actId="478"/>
          <ac:spMkLst>
            <pc:docMk/>
            <pc:sldMk cId="4054763722" sldId="696"/>
            <ac:spMk id="2" creationId="{9196C7F0-06AE-B9B8-043C-E0E3C5288893}"/>
          </ac:spMkLst>
        </pc:spChg>
        <pc:spChg chg="mod">
          <ac:chgData name="Siegbert Rudolph" userId="2af4d44886c067cc" providerId="LiveId" clId="{23955704-10FA-43CB-9174-1CFC2E43CE1F}" dt="2024-03-26T16:48:15.724" v="29" actId="1076"/>
          <ac:spMkLst>
            <pc:docMk/>
            <pc:sldMk cId="4054763722" sldId="696"/>
            <ac:spMk id="4" creationId="{8AF09999-461A-2F1E-DFE6-F26C960C15A5}"/>
          </ac:spMkLst>
        </pc:spChg>
        <pc:spChg chg="del">
          <ac:chgData name="Siegbert Rudolph" userId="2af4d44886c067cc" providerId="LiveId" clId="{23955704-10FA-43CB-9174-1CFC2E43CE1F}" dt="2024-03-26T16:46:37.117" v="6" actId="478"/>
          <ac:spMkLst>
            <pc:docMk/>
            <pc:sldMk cId="4054763722" sldId="696"/>
            <ac:spMk id="4" creationId="{E3C4B78B-FD28-7AB9-E462-04B953521FAE}"/>
          </ac:spMkLst>
        </pc:spChg>
      </pc:sldChg>
    </pc:docChg>
  </pc:docChgLst>
  <pc:docChgLst>
    <pc:chgData name="Siegbert Rudolph" userId="2af4d44886c067cc" providerId="LiveId" clId="{84D75105-8F8C-471B-9DDE-FF4E571718DC}"/>
    <pc:docChg chg="custSel modSld">
      <pc:chgData name="Siegbert Rudolph" userId="2af4d44886c067cc" providerId="LiveId" clId="{84D75105-8F8C-471B-9DDE-FF4E571718DC}" dt="2021-06-22T16:15:12.798" v="29" actId="1076"/>
      <pc:docMkLst>
        <pc:docMk/>
      </pc:docMkLst>
      <pc:sldChg chg="delSp modSp mod">
        <pc:chgData name="Siegbert Rudolph" userId="2af4d44886c067cc" providerId="LiveId" clId="{84D75105-8F8C-471B-9DDE-FF4E571718DC}" dt="2021-06-22T16:15:12.798" v="17" actId="1076"/>
        <pc:sldMkLst>
          <pc:docMk/>
          <pc:sldMk cId="0" sldId="296"/>
        </pc:sldMkLst>
        <pc:spChg chg="mod">
          <ac:chgData name="Siegbert Rudolph" userId="2af4d44886c067cc" providerId="LiveId" clId="{84D75105-8F8C-471B-9DDE-FF4E571718DC}" dt="2021-06-22T16:15:12.798" v="17" actId="1076"/>
          <ac:spMkLst>
            <pc:docMk/>
            <pc:sldMk cId="0" sldId="296"/>
            <ac:spMk id="2" creationId="{E2613E6A-BF44-4242-B326-2E12318D2DAA}"/>
          </ac:spMkLst>
        </pc:spChg>
        <pc:spChg chg="del">
          <ac:chgData name="Siegbert Rudolph" userId="2af4d44886c067cc" providerId="LiveId" clId="{84D75105-8F8C-471B-9DDE-FF4E571718DC}" dt="2021-06-22T16:15:12.782" v="12" actId="478"/>
          <ac:spMkLst>
            <pc:docMk/>
            <pc:sldMk cId="0" sldId="296"/>
            <ac:spMk id="3" creationId="{A253EDB1-21DF-4E59-BCD8-FC147D1352B8}"/>
          </ac:spMkLst>
        </pc:spChg>
        <pc:spChg chg="mod">
          <ac:chgData name="Siegbert Rudolph" userId="2af4d44886c067cc" providerId="LiveId" clId="{84D75105-8F8C-471B-9DDE-FF4E571718DC}" dt="2021-06-22T13:47:55.862" v="4" actId="20577"/>
          <ac:spMkLst>
            <pc:docMk/>
            <pc:sldMk cId="0" sldId="296"/>
            <ac:spMk id="19458" creationId="{00000000-0000-0000-0000-000000000000}"/>
          </ac:spMkLst>
        </pc:spChg>
        <pc:spChg chg="mod">
          <ac:chgData name="Siegbert Rudolph" userId="2af4d44886c067cc" providerId="LiveId" clId="{84D75105-8F8C-471B-9DDE-FF4E571718DC}" dt="2021-06-22T13:47:52.053" v="3" actId="403"/>
          <ac:spMkLst>
            <pc:docMk/>
            <pc:sldMk cId="0" sldId="296"/>
            <ac:spMk id="19463" creationId="{00000000-0000-0000-0000-000000000000}"/>
          </ac:spMkLst>
        </pc:spChg>
        <pc:spChg chg="mod">
          <ac:chgData name="Siegbert Rudolph" userId="2af4d44886c067cc" providerId="LiveId" clId="{84D75105-8F8C-471B-9DDE-FF4E571718DC}" dt="2021-06-22T13:48:00.540" v="11" actId="1035"/>
          <ac:spMkLst>
            <pc:docMk/>
            <pc:sldMk cId="0" sldId="296"/>
            <ac:spMk id="19464" creationId="{00000000-0000-0000-0000-000000000000}"/>
          </ac:spMkLst>
        </pc:spChg>
      </pc:sldChg>
      <pc:sldChg chg="delSp modSp mod">
        <pc:chgData name="Siegbert Rudolph" userId="2af4d44886c067cc" providerId="LiveId" clId="{84D75105-8F8C-471B-9DDE-FF4E571718DC}" dt="2021-06-22T16:15:12.798" v="29" actId="1076"/>
        <pc:sldMkLst>
          <pc:docMk/>
          <pc:sldMk cId="0" sldId="334"/>
        </pc:sldMkLst>
        <pc:spChg chg="mod">
          <ac:chgData name="Siegbert Rudolph" userId="2af4d44886c067cc" providerId="LiveId" clId="{84D75105-8F8C-471B-9DDE-FF4E571718DC}" dt="2021-06-22T16:15:12.798" v="29" actId="1076"/>
          <ac:spMkLst>
            <pc:docMk/>
            <pc:sldMk cId="0" sldId="334"/>
            <ac:spMk id="2" creationId="{B0FBB561-66DE-4C34-8C32-4649491FECE9}"/>
          </ac:spMkLst>
        </pc:spChg>
        <pc:spChg chg="del">
          <ac:chgData name="Siegbert Rudolph" userId="2af4d44886c067cc" providerId="LiveId" clId="{84D75105-8F8C-471B-9DDE-FF4E571718DC}" dt="2021-06-22T16:15:12.798" v="24" actId="478"/>
          <ac:spMkLst>
            <pc:docMk/>
            <pc:sldMk cId="0" sldId="334"/>
            <ac:spMk id="5" creationId="{B5105BA8-BDA4-41B5-9A8F-6F82C9DDD1F6}"/>
          </ac:spMkLst>
        </pc:spChg>
      </pc:sldChg>
      <pc:sldChg chg="delSp modSp mod">
        <pc:chgData name="Siegbert Rudolph" userId="2af4d44886c067cc" providerId="LiveId" clId="{84D75105-8F8C-471B-9DDE-FF4E571718DC}" dt="2021-06-22T16:15:12.798" v="23" actId="1076"/>
        <pc:sldMkLst>
          <pc:docMk/>
          <pc:sldMk cId="4054763722" sldId="696"/>
        </pc:sldMkLst>
        <pc:spChg chg="del">
          <ac:chgData name="Siegbert Rudolph" userId="2af4d44886c067cc" providerId="LiveId" clId="{84D75105-8F8C-471B-9DDE-FF4E571718DC}" dt="2021-06-22T16:15:12.798" v="18" actId="478"/>
          <ac:spMkLst>
            <pc:docMk/>
            <pc:sldMk cId="4054763722" sldId="696"/>
            <ac:spMk id="2" creationId="{9ADE0C2D-E1CF-4AFE-8CD7-4B87CDF888BF}"/>
          </ac:spMkLst>
        </pc:spChg>
        <pc:spChg chg="mod">
          <ac:chgData name="Siegbert Rudolph" userId="2af4d44886c067cc" providerId="LiveId" clId="{84D75105-8F8C-471B-9DDE-FF4E571718DC}" dt="2021-06-22T16:15:12.798" v="23" actId="1076"/>
          <ac:spMkLst>
            <pc:docMk/>
            <pc:sldMk cId="4054763722" sldId="696"/>
            <ac:spMk id="4" creationId="{1B6B4B18-9B69-4723-A401-DDBD7E844A86}"/>
          </ac:spMkLst>
        </pc:spChg>
      </pc:sldChg>
    </pc:docChg>
  </pc:docChgLst>
  <pc:docChgLst>
    <pc:chgData name="Siegbert Rudolph" userId="2af4d44886c067cc" providerId="LiveId" clId="{32D94275-28DF-4589-8E36-EB44A2F6D67C}"/>
    <pc:docChg chg="modSld">
      <pc:chgData name="Siegbert Rudolph" userId="2af4d44886c067cc" providerId="LiveId" clId="{32D94275-28DF-4589-8E36-EB44A2F6D67C}" dt="2024-03-03T09:23:19.623" v="0" actId="1076"/>
      <pc:docMkLst>
        <pc:docMk/>
      </pc:docMkLst>
      <pc:sldChg chg="modSp mod">
        <pc:chgData name="Siegbert Rudolph" userId="2af4d44886c067cc" providerId="LiveId" clId="{32D94275-28DF-4589-8E36-EB44A2F6D67C}" dt="2024-03-03T09:23:19.623" v="0" actId="1076"/>
        <pc:sldMkLst>
          <pc:docMk/>
          <pc:sldMk cId="4054763722" sldId="696"/>
        </pc:sldMkLst>
        <pc:picChg chg="mod">
          <ac:chgData name="Siegbert Rudolph" userId="2af4d44886c067cc" providerId="LiveId" clId="{32D94275-28DF-4589-8E36-EB44A2F6D67C}" dt="2024-03-03T09:23:19.623" v="0" actId="1076"/>
          <ac:picMkLst>
            <pc:docMk/>
            <pc:sldMk cId="4054763722" sldId="696"/>
            <ac:picMk id="3" creationId="{DFCC6581-9D36-4876-84EB-09A036D5244A}"/>
          </ac:picMkLst>
        </pc:picChg>
      </pc:sldChg>
    </pc:docChg>
  </pc:docChgLst>
  <pc:docChgLst>
    <pc:chgData name="Siegbert Rudolph" userId="2af4d44886c067cc" providerId="LiveId" clId="{FE50D3AC-3F7D-44DF-A54E-E831FB76F7AF}"/>
    <pc:docChg chg="undo custSel modSld">
      <pc:chgData name="Siegbert Rudolph" userId="2af4d44886c067cc" providerId="LiveId" clId="{FE50D3AC-3F7D-44DF-A54E-E831FB76F7AF}" dt="2021-01-05T16:52:19.890" v="92" actId="14100"/>
      <pc:docMkLst>
        <pc:docMk/>
      </pc:docMkLst>
      <pc:sldChg chg="delSp modSp mod">
        <pc:chgData name="Siegbert Rudolph" userId="2af4d44886c067cc" providerId="LiveId" clId="{FE50D3AC-3F7D-44DF-A54E-E831FB76F7AF}" dt="2020-10-17T10:51:35.273" v="39" actId="1076"/>
        <pc:sldMkLst>
          <pc:docMk/>
          <pc:sldMk cId="0" sldId="296"/>
        </pc:sldMkLst>
        <pc:spChg chg="del">
          <ac:chgData name="Siegbert Rudolph" userId="2af4d44886c067cc" providerId="LiveId" clId="{FE50D3AC-3F7D-44DF-A54E-E831FB76F7AF}" dt="2020-10-17T09:55:00.563" v="16" actId="478"/>
          <ac:spMkLst>
            <pc:docMk/>
            <pc:sldMk cId="0" sldId="296"/>
            <ac:spMk id="2" creationId="{6EEB8386-C639-4353-BE6B-F86DD88E0C43}"/>
          </ac:spMkLst>
        </pc:spChg>
        <pc:spChg chg="mod">
          <ac:chgData name="Siegbert Rudolph" userId="2af4d44886c067cc" providerId="LiveId" clId="{FE50D3AC-3F7D-44DF-A54E-E831FB76F7AF}" dt="2020-10-17T10:51:35.273" v="39" actId="1076"/>
          <ac:spMkLst>
            <pc:docMk/>
            <pc:sldMk cId="0" sldId="296"/>
            <ac:spMk id="2" creationId="{AC62C3D1-0514-4058-8297-9FD476291CE7}"/>
          </ac:spMkLst>
        </pc:spChg>
        <pc:spChg chg="del mod">
          <ac:chgData name="Siegbert Rudolph" userId="2af4d44886c067cc" providerId="LiveId" clId="{FE50D3AC-3F7D-44DF-A54E-E831FB76F7AF}" dt="2020-10-17T10:51:35.273" v="34" actId="478"/>
          <ac:spMkLst>
            <pc:docMk/>
            <pc:sldMk cId="0" sldId="296"/>
            <ac:spMk id="3" creationId="{D0BC4C70-8C90-4521-ACB8-C130137D08CB}"/>
          </ac:spMkLst>
        </pc:spChg>
        <pc:spChg chg="mod">
          <ac:chgData name="Siegbert Rudolph" userId="2af4d44886c067cc" providerId="LiveId" clId="{FE50D3AC-3F7D-44DF-A54E-E831FB76F7AF}" dt="2020-08-05T06:27:05.906" v="15" actId="20577"/>
          <ac:spMkLst>
            <pc:docMk/>
            <pc:sldMk cId="0" sldId="296"/>
            <ac:spMk id="19464" creationId="{00000000-0000-0000-0000-000000000000}"/>
          </ac:spMkLst>
        </pc:spChg>
      </pc:sldChg>
      <pc:sldChg chg="delSp modSp mod">
        <pc:chgData name="Siegbert Rudolph" userId="2af4d44886c067cc" providerId="LiveId" clId="{FE50D3AC-3F7D-44DF-A54E-E831FB76F7AF}" dt="2020-10-17T10:51:35.273" v="51" actId="1076"/>
        <pc:sldMkLst>
          <pc:docMk/>
          <pc:sldMk cId="0" sldId="334"/>
        </pc:sldMkLst>
        <pc:spChg chg="del">
          <ac:chgData name="Siegbert Rudolph" userId="2af4d44886c067cc" providerId="LiveId" clId="{FE50D3AC-3F7D-44DF-A54E-E831FB76F7AF}" dt="2020-10-17T09:55:00.563" v="28" actId="478"/>
          <ac:spMkLst>
            <pc:docMk/>
            <pc:sldMk cId="0" sldId="334"/>
            <ac:spMk id="2" creationId="{805BA327-80F9-4F3C-A185-ADFB6ACC32D3}"/>
          </ac:spMkLst>
        </pc:spChg>
        <pc:spChg chg="mod">
          <ac:chgData name="Siegbert Rudolph" userId="2af4d44886c067cc" providerId="LiveId" clId="{FE50D3AC-3F7D-44DF-A54E-E831FB76F7AF}" dt="2020-10-17T10:51:35.273" v="51" actId="1076"/>
          <ac:spMkLst>
            <pc:docMk/>
            <pc:sldMk cId="0" sldId="334"/>
            <ac:spMk id="2" creationId="{C9729F53-D7BC-461C-A8AB-780561FB9B9C}"/>
          </ac:spMkLst>
        </pc:spChg>
        <pc:spChg chg="del mod">
          <ac:chgData name="Siegbert Rudolph" userId="2af4d44886c067cc" providerId="LiveId" clId="{FE50D3AC-3F7D-44DF-A54E-E831FB76F7AF}" dt="2020-10-17T10:51:35.273" v="46" actId="478"/>
          <ac:spMkLst>
            <pc:docMk/>
            <pc:sldMk cId="0" sldId="334"/>
            <ac:spMk id="5" creationId="{FAA9411E-EFA7-46E1-8A1D-0596F845F95A}"/>
          </ac:spMkLst>
        </pc:spChg>
      </pc:sldChg>
      <pc:sldChg chg="addSp delSp modSp mod">
        <pc:chgData name="Siegbert Rudolph" userId="2af4d44886c067cc" providerId="LiveId" clId="{FE50D3AC-3F7D-44DF-A54E-E831FB76F7AF}" dt="2021-01-05T16:52:19.890" v="92" actId="14100"/>
        <pc:sldMkLst>
          <pc:docMk/>
          <pc:sldMk cId="4054763722" sldId="696"/>
        </pc:sldMkLst>
        <pc:spChg chg="del mod">
          <ac:chgData name="Siegbert Rudolph" userId="2af4d44886c067cc" providerId="LiveId" clId="{FE50D3AC-3F7D-44DF-A54E-E831FB76F7AF}" dt="2020-10-17T10:51:35.273" v="40" actId="478"/>
          <ac:spMkLst>
            <pc:docMk/>
            <pc:sldMk cId="4054763722" sldId="696"/>
            <ac:spMk id="2" creationId="{C263EF2C-60F1-4818-A0EB-3E9ACD426A34}"/>
          </ac:spMkLst>
        </pc:spChg>
        <pc:spChg chg="add del mod">
          <ac:chgData name="Siegbert Rudolph" userId="2af4d44886c067cc" providerId="LiveId" clId="{FE50D3AC-3F7D-44DF-A54E-E831FB76F7AF}" dt="2021-01-05T16:51:49.970" v="85" actId="478"/>
          <ac:spMkLst>
            <pc:docMk/>
            <pc:sldMk cId="4054763722" sldId="696"/>
            <ac:spMk id="2" creationId="{E30E1E09-818C-4D1D-A790-D0ECAED2E7A8}"/>
          </ac:spMkLst>
        </pc:spChg>
        <pc:spChg chg="del">
          <ac:chgData name="Siegbert Rudolph" userId="2af4d44886c067cc" providerId="LiveId" clId="{FE50D3AC-3F7D-44DF-A54E-E831FB76F7AF}" dt="2020-10-17T09:55:00.563" v="22" actId="478"/>
          <ac:spMkLst>
            <pc:docMk/>
            <pc:sldMk cId="4054763722" sldId="696"/>
            <ac:spMk id="4" creationId="{5CE8752C-E4AA-49B1-BC0E-943B68E379F8}"/>
          </ac:spMkLst>
        </pc:spChg>
        <pc:spChg chg="mod">
          <ac:chgData name="Siegbert Rudolph" userId="2af4d44886c067cc" providerId="LiveId" clId="{FE50D3AC-3F7D-44DF-A54E-E831FB76F7AF}" dt="2020-10-17T10:51:35.273" v="45" actId="1076"/>
          <ac:spMkLst>
            <pc:docMk/>
            <pc:sldMk cId="4054763722" sldId="696"/>
            <ac:spMk id="4" creationId="{5CEA5FFC-B9D8-405A-9F1F-ED72B5CA5D76}"/>
          </ac:spMkLst>
        </pc:spChg>
        <pc:spChg chg="add del mod">
          <ac:chgData name="Siegbert Rudolph" userId="2af4d44886c067cc" providerId="LiveId" clId="{FE50D3AC-3F7D-44DF-A54E-E831FB76F7AF}" dt="2021-01-05T16:52:04.072" v="90" actId="478"/>
          <ac:spMkLst>
            <pc:docMk/>
            <pc:sldMk cId="4054763722" sldId="696"/>
            <ac:spMk id="23" creationId="{5FE9A102-174B-4F39-AC56-726CE83C1AF5}"/>
          </ac:spMkLst>
        </pc:spChg>
        <pc:spChg chg="mod">
          <ac:chgData name="Siegbert Rudolph" userId="2af4d44886c067cc" providerId="LiveId" clId="{FE50D3AC-3F7D-44DF-A54E-E831FB76F7AF}" dt="2021-01-05T16:51:57.452" v="88" actId="1076"/>
          <ac:spMkLst>
            <pc:docMk/>
            <pc:sldMk cId="4054763722" sldId="696"/>
            <ac:spMk id="51" creationId="{31C52C25-1D78-4B39-8FAA-35008BBE212F}"/>
          </ac:spMkLst>
        </pc:spChg>
        <pc:spChg chg="mod">
          <ac:chgData name="Siegbert Rudolph" userId="2af4d44886c067cc" providerId="LiveId" clId="{FE50D3AC-3F7D-44DF-A54E-E831FB76F7AF}" dt="2021-01-05T16:49:56.587" v="54" actId="1076"/>
          <ac:spMkLst>
            <pc:docMk/>
            <pc:sldMk cId="4054763722" sldId="696"/>
            <ac:spMk id="58" creationId="{3D704350-C4D3-48E8-B2E9-DB052CD647DD}"/>
          </ac:spMkLst>
        </pc:spChg>
        <pc:picChg chg="add mod modCrop">
          <ac:chgData name="Siegbert Rudolph" userId="2af4d44886c067cc" providerId="LiveId" clId="{FE50D3AC-3F7D-44DF-A54E-E831FB76F7AF}" dt="2021-01-05T16:52:19.890" v="92" actId="14100"/>
          <ac:picMkLst>
            <pc:docMk/>
            <pc:sldMk cId="4054763722" sldId="696"/>
            <ac:picMk id="5" creationId="{CB44530E-7402-41E6-B6B5-49082AB140D2}"/>
          </ac:picMkLst>
        </pc:picChg>
        <pc:picChg chg="add del mod modCrop">
          <ac:chgData name="Siegbert Rudolph" userId="2af4d44886c067cc" providerId="LiveId" clId="{FE50D3AC-3F7D-44DF-A54E-E831FB76F7AF}" dt="2021-01-05T16:50:55.591" v="63" actId="478"/>
          <ac:picMkLst>
            <pc:docMk/>
            <pc:sldMk cId="4054763722" sldId="696"/>
            <ac:picMk id="25" creationId="{112DE0DF-CF92-4532-AA2B-D49F52FE46C5}"/>
          </ac:picMkLst>
        </pc:picChg>
      </pc:sldChg>
    </pc:docChg>
  </pc:docChgLst>
  <pc:docChgLst>
    <pc:chgData name="Siegbert Rudolph" userId="2af4d44886c067cc" providerId="LiveId" clId="{06D9FAEB-40B9-4BB6-970A-A5B9D8C41A8D}"/>
    <pc:docChg chg="custSel modSld">
      <pc:chgData name="Siegbert Rudolph" userId="2af4d44886c067cc" providerId="LiveId" clId="{06D9FAEB-40B9-4BB6-970A-A5B9D8C41A8D}" dt="2022-07-08T15:44:41.378" v="35" actId="1076"/>
      <pc:docMkLst>
        <pc:docMk/>
      </pc:docMkLst>
      <pc:sldChg chg="delSp modSp mod">
        <pc:chgData name="Siegbert Rudolph" userId="2af4d44886c067cc" providerId="LiveId" clId="{06D9FAEB-40B9-4BB6-970A-A5B9D8C41A8D}" dt="2022-07-08T15:44:41.368" v="23" actId="1076"/>
        <pc:sldMkLst>
          <pc:docMk/>
          <pc:sldMk cId="0" sldId="296"/>
        </pc:sldMkLst>
        <pc:spChg chg="mod">
          <ac:chgData name="Siegbert Rudolph" userId="2af4d44886c067cc" providerId="LiveId" clId="{06D9FAEB-40B9-4BB6-970A-A5B9D8C41A8D}" dt="2022-07-08T15:44:41.368" v="23" actId="1076"/>
          <ac:spMkLst>
            <pc:docMk/>
            <pc:sldMk cId="0" sldId="296"/>
            <ac:spMk id="2" creationId="{B625A090-D3D9-B21D-696F-B528C416BB48}"/>
          </ac:spMkLst>
        </pc:spChg>
        <pc:spChg chg="del">
          <ac:chgData name="Siegbert Rudolph" userId="2af4d44886c067cc" providerId="LiveId" clId="{06D9FAEB-40B9-4BB6-970A-A5B9D8C41A8D}" dt="2021-12-31T10:11:53.521" v="0" actId="478"/>
          <ac:spMkLst>
            <pc:docMk/>
            <pc:sldMk cId="0" sldId="296"/>
            <ac:spMk id="2" creationId="{E2613E6A-BF44-4242-B326-2E12318D2DAA}"/>
          </ac:spMkLst>
        </pc:spChg>
        <pc:spChg chg="del mod">
          <ac:chgData name="Siegbert Rudolph" userId="2af4d44886c067cc" providerId="LiveId" clId="{06D9FAEB-40B9-4BB6-970A-A5B9D8C41A8D}" dt="2022-07-08T15:44:41.364" v="18" actId="478"/>
          <ac:spMkLst>
            <pc:docMk/>
            <pc:sldMk cId="0" sldId="296"/>
            <ac:spMk id="3" creationId="{2CA3BC7E-834B-4AFC-80C9-7BFE0E161670}"/>
          </ac:spMkLst>
        </pc:spChg>
      </pc:sldChg>
      <pc:sldChg chg="delSp modSp mod">
        <pc:chgData name="Siegbert Rudolph" userId="2af4d44886c067cc" providerId="LiveId" clId="{06D9FAEB-40B9-4BB6-970A-A5B9D8C41A8D}" dt="2022-07-08T15:44:41.378" v="35" actId="1076"/>
        <pc:sldMkLst>
          <pc:docMk/>
          <pc:sldMk cId="0" sldId="334"/>
        </pc:sldMkLst>
        <pc:spChg chg="del">
          <ac:chgData name="Siegbert Rudolph" userId="2af4d44886c067cc" providerId="LiveId" clId="{06D9FAEB-40B9-4BB6-970A-A5B9D8C41A8D}" dt="2021-12-31T10:11:53.521" v="12" actId="478"/>
          <ac:spMkLst>
            <pc:docMk/>
            <pc:sldMk cId="0" sldId="334"/>
            <ac:spMk id="2" creationId="{B0FBB561-66DE-4C34-8C32-4649491FECE9}"/>
          </ac:spMkLst>
        </pc:spChg>
        <pc:spChg chg="mod">
          <ac:chgData name="Siegbert Rudolph" userId="2af4d44886c067cc" providerId="LiveId" clId="{06D9FAEB-40B9-4BB6-970A-A5B9D8C41A8D}" dt="2022-07-08T15:44:41.378" v="35" actId="1076"/>
          <ac:spMkLst>
            <pc:docMk/>
            <pc:sldMk cId="0" sldId="334"/>
            <ac:spMk id="2" creationId="{C6FF7DE9-5A8E-D197-B2BD-5CF11ACEDE20}"/>
          </ac:spMkLst>
        </pc:spChg>
        <pc:spChg chg="del mod">
          <ac:chgData name="Siegbert Rudolph" userId="2af4d44886c067cc" providerId="LiveId" clId="{06D9FAEB-40B9-4BB6-970A-A5B9D8C41A8D}" dt="2022-07-08T15:44:41.373" v="30" actId="478"/>
          <ac:spMkLst>
            <pc:docMk/>
            <pc:sldMk cId="0" sldId="334"/>
            <ac:spMk id="5" creationId="{65D548E5-0579-40A1-BF8B-75638E6A994E}"/>
          </ac:spMkLst>
        </pc:spChg>
      </pc:sldChg>
      <pc:sldChg chg="delSp modSp mod">
        <pc:chgData name="Siegbert Rudolph" userId="2af4d44886c067cc" providerId="LiveId" clId="{06D9FAEB-40B9-4BB6-970A-A5B9D8C41A8D}" dt="2022-07-08T15:44:41.373" v="29" actId="1076"/>
        <pc:sldMkLst>
          <pc:docMk/>
          <pc:sldMk cId="4054763722" sldId="696"/>
        </pc:sldMkLst>
        <pc:spChg chg="del mod">
          <ac:chgData name="Siegbert Rudolph" userId="2af4d44886c067cc" providerId="LiveId" clId="{06D9FAEB-40B9-4BB6-970A-A5B9D8C41A8D}" dt="2022-07-08T15:44:41.368" v="24" actId="478"/>
          <ac:spMkLst>
            <pc:docMk/>
            <pc:sldMk cId="4054763722" sldId="696"/>
            <ac:spMk id="2" creationId="{7BA2889A-5ACF-4E6B-92C2-98C0548A1290}"/>
          </ac:spMkLst>
        </pc:spChg>
        <pc:spChg chg="del">
          <ac:chgData name="Siegbert Rudolph" userId="2af4d44886c067cc" providerId="LiveId" clId="{06D9FAEB-40B9-4BB6-970A-A5B9D8C41A8D}" dt="2021-12-31T10:11:53.521" v="6" actId="478"/>
          <ac:spMkLst>
            <pc:docMk/>
            <pc:sldMk cId="4054763722" sldId="696"/>
            <ac:spMk id="4" creationId="{1B6B4B18-9B69-4723-A401-DDBD7E844A86}"/>
          </ac:spMkLst>
        </pc:spChg>
        <pc:spChg chg="mod">
          <ac:chgData name="Siegbert Rudolph" userId="2af4d44886c067cc" providerId="LiveId" clId="{06D9FAEB-40B9-4BB6-970A-A5B9D8C41A8D}" dt="2022-07-08T15:44:41.373" v="29" actId="1076"/>
          <ac:spMkLst>
            <pc:docMk/>
            <pc:sldMk cId="4054763722" sldId="696"/>
            <ac:spMk id="4" creationId="{E3C4B78B-FD28-7AB9-E462-04B953521FAE}"/>
          </ac:spMkLst>
        </pc:spChg>
      </pc:sldChg>
    </pc:docChg>
  </pc:docChgLst>
  <pc:docChgLst>
    <pc:chgData name="Siegbert Rudolph" userId="2af4d44886c067cc" providerId="LiveId" clId="{B02B5C93-E669-41EA-BBFA-063EBCF275A8}"/>
    <pc:docChg chg="custSel modSld">
      <pc:chgData name="Siegbert Rudolph" userId="2af4d44886c067cc" providerId="LiveId" clId="{B02B5C93-E669-41EA-BBFA-063EBCF275A8}" dt="2021-04-30T15:20:58.188" v="17" actId="1076"/>
      <pc:docMkLst>
        <pc:docMk/>
      </pc:docMkLst>
      <pc:sldChg chg="delSp modSp mod">
        <pc:chgData name="Siegbert Rudolph" userId="2af4d44886c067cc" providerId="LiveId" clId="{B02B5C93-E669-41EA-BBFA-063EBCF275A8}" dt="2021-04-30T15:20:58.181" v="5" actId="1076"/>
        <pc:sldMkLst>
          <pc:docMk/>
          <pc:sldMk cId="0" sldId="296"/>
        </pc:sldMkLst>
        <pc:spChg chg="del">
          <ac:chgData name="Siegbert Rudolph" userId="2af4d44886c067cc" providerId="LiveId" clId="{B02B5C93-E669-41EA-BBFA-063EBCF275A8}" dt="2021-04-30T15:20:58.177" v="0" actId="478"/>
          <ac:spMkLst>
            <pc:docMk/>
            <pc:sldMk cId="0" sldId="296"/>
            <ac:spMk id="2" creationId="{AC62C3D1-0514-4058-8297-9FD476291CE7}"/>
          </ac:spMkLst>
        </pc:spChg>
        <pc:spChg chg="mod">
          <ac:chgData name="Siegbert Rudolph" userId="2af4d44886c067cc" providerId="LiveId" clId="{B02B5C93-E669-41EA-BBFA-063EBCF275A8}" dt="2021-04-30T15:20:58.181" v="5" actId="1076"/>
          <ac:spMkLst>
            <pc:docMk/>
            <pc:sldMk cId="0" sldId="296"/>
            <ac:spMk id="3" creationId="{A253EDB1-21DF-4E59-BCD8-FC147D1352B8}"/>
          </ac:spMkLst>
        </pc:spChg>
      </pc:sldChg>
      <pc:sldChg chg="delSp modSp mod">
        <pc:chgData name="Siegbert Rudolph" userId="2af4d44886c067cc" providerId="LiveId" clId="{B02B5C93-E669-41EA-BBFA-063EBCF275A8}" dt="2021-04-30T15:20:58.188" v="17" actId="1076"/>
        <pc:sldMkLst>
          <pc:docMk/>
          <pc:sldMk cId="0" sldId="334"/>
        </pc:sldMkLst>
        <pc:spChg chg="del">
          <ac:chgData name="Siegbert Rudolph" userId="2af4d44886c067cc" providerId="LiveId" clId="{B02B5C93-E669-41EA-BBFA-063EBCF275A8}" dt="2021-04-30T15:20:58.184" v="12" actId="478"/>
          <ac:spMkLst>
            <pc:docMk/>
            <pc:sldMk cId="0" sldId="334"/>
            <ac:spMk id="2" creationId="{C9729F53-D7BC-461C-A8AB-780561FB9B9C}"/>
          </ac:spMkLst>
        </pc:spChg>
        <pc:spChg chg="mod">
          <ac:chgData name="Siegbert Rudolph" userId="2af4d44886c067cc" providerId="LiveId" clId="{B02B5C93-E669-41EA-BBFA-063EBCF275A8}" dt="2021-04-30T15:20:58.188" v="17" actId="1076"/>
          <ac:spMkLst>
            <pc:docMk/>
            <pc:sldMk cId="0" sldId="334"/>
            <ac:spMk id="5" creationId="{B5105BA8-BDA4-41B5-9A8F-6F82C9DDD1F6}"/>
          </ac:spMkLst>
        </pc:spChg>
      </pc:sldChg>
      <pc:sldChg chg="delSp modSp mod">
        <pc:chgData name="Siegbert Rudolph" userId="2af4d44886c067cc" providerId="LiveId" clId="{B02B5C93-E669-41EA-BBFA-063EBCF275A8}" dt="2021-04-30T15:20:58.184" v="11" actId="1076"/>
        <pc:sldMkLst>
          <pc:docMk/>
          <pc:sldMk cId="4054763722" sldId="696"/>
        </pc:sldMkLst>
        <pc:spChg chg="mod">
          <ac:chgData name="Siegbert Rudolph" userId="2af4d44886c067cc" providerId="LiveId" clId="{B02B5C93-E669-41EA-BBFA-063EBCF275A8}" dt="2021-04-30T15:20:58.184" v="11" actId="1076"/>
          <ac:spMkLst>
            <pc:docMk/>
            <pc:sldMk cId="4054763722" sldId="696"/>
            <ac:spMk id="2" creationId="{9ADE0C2D-E1CF-4AFE-8CD7-4B87CDF888BF}"/>
          </ac:spMkLst>
        </pc:spChg>
        <pc:spChg chg="del">
          <ac:chgData name="Siegbert Rudolph" userId="2af4d44886c067cc" providerId="LiveId" clId="{B02B5C93-E669-41EA-BBFA-063EBCF275A8}" dt="2021-04-30T15:20:58.181" v="6" actId="478"/>
          <ac:spMkLst>
            <pc:docMk/>
            <pc:sldMk cId="4054763722" sldId="696"/>
            <ac:spMk id="4" creationId="{5CEA5FFC-B9D8-405A-9F1F-ED72B5CA5D7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fld id="{64EFEC0B-DE44-4C64-9187-7F9E6CF94DE6}" type="datetimeFigureOut">
              <a:rPr lang="de-DE" smtClean="0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rebuchet MS" panose="020B0603020202020204" pitchFamily="34" charset="0"/>
              </a:defRPr>
            </a:lvl1pPr>
          </a:lstStyle>
          <a:p>
            <a:fld id="{9535B453-8EDD-4A08-A442-8EDBA613529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3315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4CFF-8EEE-4F66-A066-BB3857889C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4BC0-C1BE-4BB1-A4C5-ED2D6DEB623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767D-2752-42A4-A088-6760A03130B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2BBB6-9F23-4588-82AE-9FC3D4C756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A807-32B0-47BE-9A18-A4816203444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FB339-B75B-487F-84B6-1C79CE842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4DBCD-BBA5-4087-99DF-37C67E29CA8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DEFC7-B6D4-44FC-BCAA-E75C8FDB54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C643E-852C-4BD5-AFC9-B480EEC70B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CBBB6-68EA-4F4D-982D-C6F7105A938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E417F-230D-4902-9050-E2ECE095649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D6676-0A1E-4E3C-B635-31D4C069C02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61AAA-88C2-4A24-A8D7-F341DA6B365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1A0FB-91D7-4598-A8AB-2E9A5B2F458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55CEF-3EBB-44EB-AB26-6CB960CF172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46723-F9EB-430B-82F9-4AECD6842E9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1387-3F06-49D9-A8F5-9535D77C83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3916-0B09-406D-886D-76594A96639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839AF-06F2-41B9-AB1E-EED9ABA4C51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8D829-CCAE-4E58-8071-C80C130ABD6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CC20B-4692-42FD-8E4C-95F22FFEA4F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89582-3941-4E4F-B3C7-C9439D2515E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D4B6-B437-493D-969B-0EAE079F97A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0C07-A9AE-4DFF-AD34-029F9FB1EDC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D319A-BEDC-40F7-A6FF-25CF12978CF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A999-4BBF-474F-A142-D00374883F6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073E-C5AF-498C-B523-4ACB1EE6D0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E2DDA-5F2D-49A3-8CFB-14EFAC17D8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ADA9E-31DB-4AEF-8180-FDC8CB858BE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ABE94-23A6-4BD4-8FF6-399EB6F96F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8103-CFDD-46F2-A779-B62020D2629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4D87-2B32-4090-9F82-9852BC698CE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D70F6-281D-45B0-AB05-D6C113F193F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rebuchet MS" panose="020B0603020202020204" pitchFamily="34" charset="0"/>
              </a:defRPr>
            </a:lvl1pPr>
            <a:lvl2pPr>
              <a:defRPr sz="2400">
                <a:latin typeface="Trebuchet MS" panose="020B0603020202020204" pitchFamily="34" charset="0"/>
              </a:defRPr>
            </a:lvl2pPr>
            <a:lvl3pPr>
              <a:defRPr sz="2000">
                <a:latin typeface="Trebuchet MS" panose="020B0603020202020204" pitchFamily="34" charset="0"/>
              </a:defRPr>
            </a:lvl3pPr>
            <a:lvl4pPr>
              <a:defRPr sz="1800">
                <a:latin typeface="Trebuchet MS" panose="020B0603020202020204" pitchFamily="34" charset="0"/>
              </a:defRPr>
            </a:lvl4pPr>
            <a:lvl5pPr>
              <a:defRPr sz="1800">
                <a:latin typeface="Trebuchet MS" panose="020B0603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rebuchet MS" panose="020B0603020202020204" pitchFamily="34" charset="0"/>
              </a:defRPr>
            </a:lvl1pPr>
            <a:lvl2pPr>
              <a:defRPr sz="2400">
                <a:latin typeface="Trebuchet MS" panose="020B0603020202020204" pitchFamily="34" charset="0"/>
              </a:defRPr>
            </a:lvl2pPr>
            <a:lvl3pPr>
              <a:defRPr sz="2000">
                <a:latin typeface="Trebuchet MS" panose="020B0603020202020204" pitchFamily="34" charset="0"/>
              </a:defRPr>
            </a:lvl3pPr>
            <a:lvl4pPr>
              <a:defRPr sz="1800">
                <a:latin typeface="Trebuchet MS" panose="020B0603020202020204" pitchFamily="34" charset="0"/>
              </a:defRPr>
            </a:lvl4pPr>
            <a:lvl5pPr>
              <a:defRPr sz="1800">
                <a:latin typeface="Trebuchet MS" panose="020B0603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A81A-6C3B-4BB0-B025-824202AFD77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1D9F-FCFA-4DFC-B2CA-7429F1DFB73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5FA6F-2F52-4806-839D-731F96E3B9E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7A945-B404-4CDD-8219-BE77828CC69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EEF4-EDD0-4D26-B712-6109664CC48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2E5F-DABA-46E0-B75E-2D109F03ADB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E9B90-49E8-4958-BF13-96E0E775DD2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41158-690B-4886-BA8A-4B7269249B6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E88E-AACF-4229-A5E9-09A477BB287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7335-3A4F-44CB-96FB-CD57B47DF88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FA3F7-4651-45B5-977F-B2AA1B2E9AC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rebuchet MS" panose="020B0603020202020204" pitchFamily="34" charset="0"/>
              </a:defRPr>
            </a:lvl1pPr>
            <a:lvl2pPr>
              <a:defRPr sz="2000">
                <a:latin typeface="Trebuchet MS" panose="020B0603020202020204" pitchFamily="34" charset="0"/>
              </a:defRPr>
            </a:lvl2pPr>
            <a:lvl3pPr>
              <a:defRPr sz="1800">
                <a:latin typeface="Trebuchet MS" panose="020B0603020202020204" pitchFamily="34" charset="0"/>
              </a:defRPr>
            </a:lvl3pPr>
            <a:lvl4pPr>
              <a:defRPr sz="1600">
                <a:latin typeface="Trebuchet MS" panose="020B0603020202020204" pitchFamily="34" charset="0"/>
              </a:defRPr>
            </a:lvl4pPr>
            <a:lvl5pPr>
              <a:defRPr sz="1600">
                <a:latin typeface="Trebuchet MS" panose="020B0603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rebuchet MS" panose="020B0603020202020204" pitchFamily="34" charset="0"/>
              </a:defRPr>
            </a:lvl1pPr>
            <a:lvl2pPr>
              <a:defRPr sz="2000">
                <a:latin typeface="Trebuchet MS" panose="020B0603020202020204" pitchFamily="34" charset="0"/>
              </a:defRPr>
            </a:lvl2pPr>
            <a:lvl3pPr>
              <a:defRPr sz="1800">
                <a:latin typeface="Trebuchet MS" panose="020B0603020202020204" pitchFamily="34" charset="0"/>
              </a:defRPr>
            </a:lvl3pPr>
            <a:lvl4pPr>
              <a:defRPr sz="1600">
                <a:latin typeface="Trebuchet MS" panose="020B0603020202020204" pitchFamily="34" charset="0"/>
              </a:defRPr>
            </a:lvl4pPr>
            <a:lvl5pPr>
              <a:defRPr sz="1600">
                <a:latin typeface="Trebuchet MS" panose="020B0603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2C57-7BD9-4E2A-8E38-AE60DAD2572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BEB19-A092-48BD-B267-D8A9F64FBB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3EF38-D89C-4369-A6E6-24F4B03FCA9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35E92-3992-4845-BEE6-155F92DF3E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D97E3-8BD5-408D-90CE-8CABE0F6BF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8724-B62C-465E-9911-EDDAEDB2FF6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2609C-D621-477C-BFAE-D131F33AFF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81828-C506-48F6-B9BD-2DB4B9CECB5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0D56-8775-40C0-916D-61AE0F8D5A0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F93CD-0941-4EB2-95C7-8F50E7421E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65325-02C4-439A-9C9D-50C2EFAF0A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B7FB4-7658-47F7-B385-547FE195272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2DD99-8E59-4933-80D1-13B0D774293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1BE93-FE6F-48E0-9335-9CB6D3E1E01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72BB3-8E42-4346-BD88-B277CD088FB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8C9EB-523E-4F89-B76E-08A6BD1905C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9FBB-2283-49A3-998E-8E080F1506C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ABF97-8E73-43DF-B76A-03316B8C1C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A0EC-20FC-4D26-94E1-5F324190B9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BF7B5-EB19-42C6-96A2-7D9E9A4677E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6833E-E576-447A-AE88-8810554324F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920B-9524-4B31-BBBF-3E7B9792000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1D7E155-F759-4E38-9C04-F8F69322F7B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32574-D8AB-4DEB-9012-5E71591CB41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C776-7691-4555-8742-A7F706C16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7D83B-9693-49ED-A8AF-2BC0926F6ED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8B65-5D14-4B6E-A9FB-D9AFDE923F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03394-1387-4D18-85B2-BD143759447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03BE-DE72-4284-B6C2-944471CF6A5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35985-E811-4A34-B5A7-2F82B3A78A9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7EBA-C149-43F3-8675-C4599F8859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Trebuchet MS" panose="020B0603020202020204" pitchFamily="34" charset="0"/>
              </a:defRPr>
            </a:lvl1pPr>
            <a:lvl2pPr>
              <a:defRPr sz="2800">
                <a:latin typeface="Trebuchet MS" panose="020B0603020202020204" pitchFamily="34" charset="0"/>
              </a:defRPr>
            </a:lvl2pPr>
            <a:lvl3pPr>
              <a:defRPr sz="2400">
                <a:latin typeface="Trebuchet MS" panose="020B0603020202020204" pitchFamily="34" charset="0"/>
              </a:defRPr>
            </a:lvl3pPr>
            <a:lvl4pPr>
              <a:defRPr sz="2000">
                <a:latin typeface="Trebuchet MS" panose="020B0603020202020204" pitchFamily="34" charset="0"/>
              </a:defRPr>
            </a:lvl4pPr>
            <a:lvl5pPr>
              <a:defRPr sz="2000">
                <a:latin typeface="Trebuchet MS" panose="020B0603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FE87-CC01-4FF5-82F5-BB9D2E101A6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1B269-B9C1-4F13-848F-ECB4797A62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0A155F3B-9F7C-4CB0-83DA-0CFF7D04DF6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9037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Übungsart: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Titel: 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Quelle: 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14170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000" b="1" dirty="0">
                <a:latin typeface="Trebuchet MS" panose="020B0603020202020204" pitchFamily="34" charset="0"/>
                <a:cs typeface="Arial" charset="0"/>
              </a:rPr>
              <a:t>Seite:</a:t>
            </a:r>
          </a:p>
          <a:p>
            <a:pPr eaLnBrk="1" hangingPunct="1">
              <a:defRPr/>
            </a:pPr>
            <a:endParaRPr lang="de-DE" sz="1200" dirty="0">
              <a:latin typeface="Trebuchet MS" panose="020B0603020202020204" pitchFamily="34" charset="0"/>
              <a:cs typeface="Arial" charset="0"/>
            </a:endParaRP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Bearbeitet von: </a:t>
            </a: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788" cy="2308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900" dirty="0">
                <a:latin typeface="Trebuchet MS" panose="020B0603020202020204" pitchFamily="34" charset="0"/>
                <a:cs typeface="Arial" charset="0"/>
              </a:rPr>
              <a:t>Lesemotivationstraining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73" r:id="rId1"/>
    <p:sldLayoutId id="2147486274" r:id="rId2"/>
    <p:sldLayoutId id="2147486275" r:id="rId3"/>
    <p:sldLayoutId id="2147486276" r:id="rId4"/>
    <p:sldLayoutId id="2147486277" r:id="rId5"/>
    <p:sldLayoutId id="2147486278" r:id="rId6"/>
    <p:sldLayoutId id="2147486279" r:id="rId7"/>
    <p:sldLayoutId id="2147486280" r:id="rId8"/>
    <p:sldLayoutId id="2147486281" r:id="rId9"/>
    <p:sldLayoutId id="2147486282" r:id="rId10"/>
    <p:sldLayoutId id="21474862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AE1B1830-ED7B-46A9-85BD-C482D25483D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7" r:id="rId1"/>
    <p:sldLayoutId id="2147486208" r:id="rId2"/>
    <p:sldLayoutId id="2147486209" r:id="rId3"/>
    <p:sldLayoutId id="2147486210" r:id="rId4"/>
    <p:sldLayoutId id="2147486211" r:id="rId5"/>
    <p:sldLayoutId id="2147486212" r:id="rId6"/>
    <p:sldLayoutId id="2147486213" r:id="rId7"/>
    <p:sldLayoutId id="2147486214" r:id="rId8"/>
    <p:sldLayoutId id="2147486215" r:id="rId9"/>
    <p:sldLayoutId id="2147486216" r:id="rId10"/>
    <p:sldLayoutId id="21474862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CD1F1FCD-BC90-4BD0-BF49-6AFFA17BE71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8087C007-C760-474E-88ED-3BE01E2BC8D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29" r:id="rId1"/>
    <p:sldLayoutId id="2147486230" r:id="rId2"/>
    <p:sldLayoutId id="2147486231" r:id="rId3"/>
    <p:sldLayoutId id="2147486232" r:id="rId4"/>
    <p:sldLayoutId id="2147486233" r:id="rId5"/>
    <p:sldLayoutId id="2147486234" r:id="rId6"/>
    <p:sldLayoutId id="2147486235" r:id="rId7"/>
    <p:sldLayoutId id="2147486236" r:id="rId8"/>
    <p:sldLayoutId id="2147486237" r:id="rId9"/>
    <p:sldLayoutId id="2147486238" r:id="rId10"/>
    <p:sldLayoutId id="21474862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B344CC7A-B2CF-404C-8AF4-D0C5BFD2511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0" r:id="rId1"/>
    <p:sldLayoutId id="2147486241" r:id="rId2"/>
    <p:sldLayoutId id="2147486242" r:id="rId3"/>
    <p:sldLayoutId id="2147486243" r:id="rId4"/>
    <p:sldLayoutId id="2147486244" r:id="rId5"/>
    <p:sldLayoutId id="2147486245" r:id="rId6"/>
    <p:sldLayoutId id="2147486246" r:id="rId7"/>
    <p:sldLayoutId id="2147486247" r:id="rId8"/>
    <p:sldLayoutId id="2147486248" r:id="rId9"/>
    <p:sldLayoutId id="2147486249" r:id="rId10"/>
    <p:sldLayoutId id="21474862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4386C10F-67D0-44F9-9427-E513E322130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51" r:id="rId1"/>
    <p:sldLayoutId id="2147486252" r:id="rId2"/>
    <p:sldLayoutId id="2147486253" r:id="rId3"/>
    <p:sldLayoutId id="2147486254" r:id="rId4"/>
    <p:sldLayoutId id="2147486255" r:id="rId5"/>
    <p:sldLayoutId id="2147486256" r:id="rId6"/>
    <p:sldLayoutId id="2147486257" r:id="rId7"/>
    <p:sldLayoutId id="2147486258" r:id="rId8"/>
    <p:sldLayoutId id="2147486259" r:id="rId9"/>
    <p:sldLayoutId id="2147486260" r:id="rId10"/>
    <p:sldLayoutId id="21474862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703572C6-DB96-4577-A080-BB33DC647C4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62" r:id="rId1"/>
    <p:sldLayoutId id="2147486263" r:id="rId2"/>
    <p:sldLayoutId id="2147486264" r:id="rId3"/>
    <p:sldLayoutId id="2147486265" r:id="rId4"/>
    <p:sldLayoutId id="2147486266" r:id="rId5"/>
    <p:sldLayoutId id="2147486267" r:id="rId6"/>
    <p:sldLayoutId id="2147486268" r:id="rId7"/>
    <p:sldLayoutId id="2147486269" r:id="rId8"/>
    <p:sldLayoutId id="2147486270" r:id="rId9"/>
    <p:sldLayoutId id="2147486271" r:id="rId10"/>
    <p:sldLayoutId id="21474862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feld 4"/>
          <p:cNvSpPr txBox="1">
            <a:spLocks noChangeArrowheads="1"/>
          </p:cNvSpPr>
          <p:nvPr/>
        </p:nvSpPr>
        <p:spPr bwMode="auto">
          <a:xfrm>
            <a:off x="675776" y="1844675"/>
            <a:ext cx="148957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latin typeface="Trebuchet MS" panose="020B0603020202020204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Titel:</a:t>
            </a:r>
          </a:p>
          <a:p>
            <a:pPr algn="r"/>
            <a:endParaRPr lang="de-DE" sz="2000" b="1" dirty="0">
              <a:latin typeface="Trebuchet MS" panose="020B0603020202020204" pitchFamily="34" charset="0"/>
            </a:endParaRP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Quelle:</a:t>
            </a:r>
          </a:p>
        </p:txBody>
      </p:sp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Trebuchet MS" panose="020B0603020202020204" pitchFamily="34" charset="0"/>
            </a:endParaRPr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latin typeface="Trebuchet MS" panose="020B0603020202020204" pitchFamily="34" charset="0"/>
              </a:rPr>
              <a:t>Nächste Folie</a:t>
            </a:r>
          </a:p>
        </p:txBody>
      </p:sp>
      <p:sp>
        <p:nvSpPr>
          <p:cNvPr id="1946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160813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Reihenfolge</a:t>
            </a:r>
          </a:p>
          <a:p>
            <a:r>
              <a:rPr lang="de-DE" sz="3600" b="1" dirty="0">
                <a:latin typeface="Trebuchet MS" panose="020B0603020202020204" pitchFamily="34" charset="0"/>
              </a:rPr>
              <a:t>Diktat</a:t>
            </a:r>
          </a:p>
        </p:txBody>
      </p:sp>
      <p:sp>
        <p:nvSpPr>
          <p:cNvPr id="19464" name="Textfeld 12"/>
          <p:cNvSpPr txBox="1">
            <a:spLocks noChangeArrowheads="1"/>
          </p:cNvSpPr>
          <p:nvPr/>
        </p:nvSpPr>
        <p:spPr bwMode="auto">
          <a:xfrm>
            <a:off x="2232025" y="2786362"/>
            <a:ext cx="22333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Siegbert Rudolph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FF-8EEE-4F66-A066-BB3857889C29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824146" y="4436953"/>
            <a:ext cx="4998804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4ED8DBE-FD4B-B8E1-A89F-52939D3F69F4}"/>
              </a:ext>
            </a:extLst>
          </p:cNvPr>
          <p:cNvSpPr txBox="1"/>
          <p:nvPr/>
        </p:nvSpPr>
        <p:spPr>
          <a:xfrm>
            <a:off x="190500" y="6724134"/>
            <a:ext cx="42386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5 aufwärts\Besondere Übungen\Reihenfolge - Diktat.pptx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DFCC6581-9D36-4876-84EB-09A036D52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673" y="1105710"/>
            <a:ext cx="8199831" cy="4048095"/>
          </a:xfrm>
          <a:prstGeom prst="rect">
            <a:avLst/>
          </a:prstGeom>
        </p:spPr>
      </p:pic>
      <p:sp>
        <p:nvSpPr>
          <p:cNvPr id="7" name="Rechteck 13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22" name="Rechteck 21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Seite</a:t>
            </a:r>
          </a:p>
        </p:txBody>
      </p:sp>
      <p:sp>
        <p:nvSpPr>
          <p:cNvPr id="24" name="Textfeld 36">
            <a:extLst>
              <a:ext uri="{FF2B5EF4-FFF2-40B4-BE49-F238E27FC236}">
                <a16:creationId xmlns:a16="http://schemas.microsoft.com/office/drawing/2014/main" id="{C2A0ECD8-BCCC-4D44-878C-2448D3C54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19678"/>
            <a:ext cx="5677388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Reihenfolge finden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Klick in der richtigen Reihenfolge auf die Sätze!</a:t>
            </a:r>
          </a:p>
          <a:p>
            <a:endParaRPr lang="de-DE" sz="8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Foliennummernplatzhalter 9">
            <a:extLst>
              <a:ext uri="{FF2B5EF4-FFF2-40B4-BE49-F238E27FC236}">
                <a16:creationId xmlns:a16="http://schemas.microsoft.com/office/drawing/2014/main" id="{16AC5735-C32B-40A5-828B-3E39285853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/>
          <a:p>
            <a:fld id="{21D7E155-F759-4E38-9C04-F8F69322F7BB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6F4727DE-AE0B-4C71-8069-82718B20A78C}"/>
              </a:ext>
            </a:extLst>
          </p:cNvPr>
          <p:cNvSpPr/>
          <p:nvPr/>
        </p:nvSpPr>
        <p:spPr>
          <a:xfrm>
            <a:off x="472084" y="3017167"/>
            <a:ext cx="8483413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BB7F015B-B78C-4D8D-B87C-A132D43D3C32}"/>
              </a:ext>
            </a:extLst>
          </p:cNvPr>
          <p:cNvSpPr txBox="1"/>
          <p:nvPr/>
        </p:nvSpPr>
        <p:spPr>
          <a:xfrm>
            <a:off x="186178" y="2973935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9F4DE3E4-C1B4-4467-86C7-7EDF524DFA67}"/>
              </a:ext>
            </a:extLst>
          </p:cNvPr>
          <p:cNvSpPr/>
          <p:nvPr/>
        </p:nvSpPr>
        <p:spPr>
          <a:xfrm>
            <a:off x="472084" y="4614896"/>
            <a:ext cx="845872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41BC49D-A8E7-416B-97C6-09380F39E975}"/>
              </a:ext>
            </a:extLst>
          </p:cNvPr>
          <p:cNvSpPr txBox="1"/>
          <p:nvPr/>
        </p:nvSpPr>
        <p:spPr>
          <a:xfrm>
            <a:off x="186178" y="4589053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85FA70B4-FEDC-4E36-957B-095D22E80B33}"/>
              </a:ext>
            </a:extLst>
          </p:cNvPr>
          <p:cNvSpPr/>
          <p:nvPr/>
        </p:nvSpPr>
        <p:spPr>
          <a:xfrm>
            <a:off x="472084" y="1619493"/>
            <a:ext cx="845872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23FB3229-81A5-47D1-B8A2-2E00D97190FD}"/>
              </a:ext>
            </a:extLst>
          </p:cNvPr>
          <p:cNvSpPr txBox="1"/>
          <p:nvPr/>
        </p:nvSpPr>
        <p:spPr>
          <a:xfrm>
            <a:off x="186178" y="1611970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447C2891-6AC6-46DB-915C-33B6E7F5EAB5}"/>
              </a:ext>
            </a:extLst>
          </p:cNvPr>
          <p:cNvSpPr/>
          <p:nvPr/>
        </p:nvSpPr>
        <p:spPr>
          <a:xfrm>
            <a:off x="472084" y="1071842"/>
            <a:ext cx="8192633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9A52746E-CC3B-4B5A-831A-693665D2235A}"/>
              </a:ext>
            </a:extLst>
          </p:cNvPr>
          <p:cNvSpPr txBox="1"/>
          <p:nvPr/>
        </p:nvSpPr>
        <p:spPr>
          <a:xfrm>
            <a:off x="186178" y="1064868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4</a:t>
            </a: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31C52C25-1D78-4B39-8FAA-35008BBE212F}"/>
              </a:ext>
            </a:extLst>
          </p:cNvPr>
          <p:cNvSpPr/>
          <p:nvPr/>
        </p:nvSpPr>
        <p:spPr>
          <a:xfrm>
            <a:off x="472084" y="3548132"/>
            <a:ext cx="8483413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3A3F3A1B-6BFF-4D50-A2FE-5E818AA2E8E5}"/>
              </a:ext>
            </a:extLst>
          </p:cNvPr>
          <p:cNvSpPr txBox="1"/>
          <p:nvPr/>
        </p:nvSpPr>
        <p:spPr>
          <a:xfrm>
            <a:off x="186178" y="3494846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5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5FCE298F-101F-4524-8566-AD3EF1D52044}"/>
              </a:ext>
            </a:extLst>
          </p:cNvPr>
          <p:cNvSpPr/>
          <p:nvPr/>
        </p:nvSpPr>
        <p:spPr>
          <a:xfrm>
            <a:off x="472084" y="4079611"/>
            <a:ext cx="7992888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1A732F9F-FEAD-4534-8BFA-92A688C15F8C}"/>
              </a:ext>
            </a:extLst>
          </p:cNvPr>
          <p:cNvSpPr txBox="1"/>
          <p:nvPr/>
        </p:nvSpPr>
        <p:spPr>
          <a:xfrm>
            <a:off x="186178" y="4005064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6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3D704350-C4D3-48E8-B2E9-DB052CD647DD}"/>
              </a:ext>
            </a:extLst>
          </p:cNvPr>
          <p:cNvSpPr/>
          <p:nvPr/>
        </p:nvSpPr>
        <p:spPr>
          <a:xfrm>
            <a:off x="472084" y="2132855"/>
            <a:ext cx="7992888" cy="68528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B3C435F6-44A7-4881-AB6B-0E05D7B84CEA}"/>
              </a:ext>
            </a:extLst>
          </p:cNvPr>
          <p:cNvSpPr txBox="1"/>
          <p:nvPr/>
        </p:nvSpPr>
        <p:spPr>
          <a:xfrm>
            <a:off x="186178" y="2145058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7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7025BDE9-4608-4177-9C4F-7C45A022C405}"/>
              </a:ext>
            </a:extLst>
          </p:cNvPr>
          <p:cNvSpPr/>
          <p:nvPr/>
        </p:nvSpPr>
        <p:spPr>
          <a:xfrm>
            <a:off x="73596" y="1047420"/>
            <a:ext cx="486030" cy="5189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B44530E-7402-41E6-B6B5-49082AB140D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6140"/>
          <a:stretch/>
        </p:blipFill>
        <p:spPr>
          <a:xfrm>
            <a:off x="8473282" y="676887"/>
            <a:ext cx="780356" cy="456162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8AF09999-461A-2F1E-DFE6-F26C960C15A5}"/>
              </a:ext>
            </a:extLst>
          </p:cNvPr>
          <p:cNvSpPr txBox="1"/>
          <p:nvPr/>
        </p:nvSpPr>
        <p:spPr>
          <a:xfrm>
            <a:off x="190500" y="6724134"/>
            <a:ext cx="42386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5 aufwärts\Besondere Übungen\Reihenfolge - Diktat.pptx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405476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36" grpId="0"/>
      <p:bldP spid="37" grpId="0" animBg="1"/>
      <p:bldP spid="38" grpId="0"/>
      <p:bldP spid="39" grpId="0" animBg="1"/>
      <p:bldP spid="40" grpId="0"/>
      <p:bldP spid="41" grpId="0" animBg="1"/>
      <p:bldP spid="50" grpId="0"/>
      <p:bldP spid="51" grpId="0" animBg="1"/>
      <p:bldP spid="55" grpId="0"/>
      <p:bldP spid="56" grpId="0" animBg="1"/>
      <p:bldP spid="57" grpId="0"/>
      <p:bldP spid="58" grpId="0" animBg="1"/>
      <p:bldP spid="59" grpId="0"/>
      <p:bldP spid="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710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744009" y="4076700"/>
            <a:ext cx="76274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Hurra, wieder ein Stück weiter!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8" name="Textfeld 36">
            <a:extLst>
              <a:ext uri="{FF2B5EF4-FFF2-40B4-BE49-F238E27FC236}">
                <a16:creationId xmlns:a16="http://schemas.microsoft.com/office/drawing/2014/main" id="{DED63FC9-D1DA-48ED-9B3D-05E59C4FE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19678"/>
            <a:ext cx="2791149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Üben macht gescheit!</a:t>
            </a:r>
          </a:p>
          <a:p>
            <a:endParaRPr lang="de-DE" sz="2000" dirty="0">
              <a:solidFill>
                <a:schemeClr val="tx2">
                  <a:lumMod val="60000"/>
                  <a:lumOff val="40000"/>
                </a:schemeClr>
              </a:solidFill>
              <a:latin typeface="Trebuchet MS" panose="020B0603020202020204" pitchFamily="34" charset="0"/>
            </a:endParaRPr>
          </a:p>
          <a:p>
            <a:endParaRPr lang="de-DE" sz="8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B5710E3-8D56-EA50-7EE9-C6E9F07312FF}"/>
              </a:ext>
            </a:extLst>
          </p:cNvPr>
          <p:cNvSpPr txBox="1"/>
          <p:nvPr/>
        </p:nvSpPr>
        <p:spPr>
          <a:xfrm>
            <a:off x="190500" y="6724134"/>
            <a:ext cx="423866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5 aufwärts\Besondere Übungen\Reihenfolge - Diktat.pptx - Seite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159</Words>
  <Application>Microsoft Office PowerPoint</Application>
  <PresentationFormat>Bildschirmpräsentation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256</cp:revision>
  <dcterms:created xsi:type="dcterms:W3CDTF">2012-08-26T07:44:46Z</dcterms:created>
  <dcterms:modified xsi:type="dcterms:W3CDTF">2024-03-26T16:48:15Z</dcterms:modified>
</cp:coreProperties>
</file>