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1"/>
  </p:notesMasterIdLst>
  <p:sldIdLst>
    <p:sldId id="296" r:id="rId8"/>
    <p:sldId id="696" r:id="rId9"/>
    <p:sldId id="334" r:id="rId10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F62F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96" autoAdjust="0"/>
    <p:restoredTop sz="94660"/>
  </p:normalViewPr>
  <p:slideViewPr>
    <p:cSldViewPr>
      <p:cViewPr varScale="1">
        <p:scale>
          <a:sx n="72" d="100"/>
          <a:sy n="72" d="100"/>
        </p:scale>
        <p:origin x="4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EBCFA15C-C2A9-4379-A236-1204D224609E}"/>
    <pc:docChg chg="undo custSel modSld">
      <pc:chgData name="Siegbert Rudolph" userId="2af4d44886c067cc" providerId="LiveId" clId="{EBCFA15C-C2A9-4379-A236-1204D224609E}" dt="2021-01-05T16:53:30.854" v="46" actId="1038"/>
      <pc:docMkLst>
        <pc:docMk/>
      </pc:docMkLst>
      <pc:sldChg chg="delSp modSp mod">
        <pc:chgData name="Siegbert Rudolph" userId="2af4d44886c067cc" providerId="LiveId" clId="{EBCFA15C-C2A9-4379-A236-1204D224609E}" dt="2020-10-17T10:51:37.132" v="23" actId="1076"/>
        <pc:sldMkLst>
          <pc:docMk/>
          <pc:sldMk cId="0" sldId="296"/>
        </pc:sldMkLst>
        <pc:spChg chg="del">
          <ac:chgData name="Siegbert Rudolph" userId="2af4d44886c067cc" providerId="LiveId" clId="{EBCFA15C-C2A9-4379-A236-1204D224609E}" dt="2020-10-17T09:55:01.953" v="0" actId="478"/>
          <ac:spMkLst>
            <pc:docMk/>
            <pc:sldMk cId="0" sldId="296"/>
            <ac:spMk id="2" creationId="{A23A549A-C0E1-47BA-B02E-5D68C5346AAA}"/>
          </ac:spMkLst>
        </pc:spChg>
        <pc:spChg chg="mod">
          <ac:chgData name="Siegbert Rudolph" userId="2af4d44886c067cc" providerId="LiveId" clId="{EBCFA15C-C2A9-4379-A236-1204D224609E}" dt="2020-10-17T10:51:37.132" v="23" actId="1076"/>
          <ac:spMkLst>
            <pc:docMk/>
            <pc:sldMk cId="0" sldId="296"/>
            <ac:spMk id="2" creationId="{C6534216-5954-4AA6-B1A8-75FCD0A98726}"/>
          </ac:spMkLst>
        </pc:spChg>
        <pc:spChg chg="del mod">
          <ac:chgData name="Siegbert Rudolph" userId="2af4d44886c067cc" providerId="LiveId" clId="{EBCFA15C-C2A9-4379-A236-1204D224609E}" dt="2020-10-17T10:51:37.132" v="18" actId="478"/>
          <ac:spMkLst>
            <pc:docMk/>
            <pc:sldMk cId="0" sldId="296"/>
            <ac:spMk id="3" creationId="{8769848B-2426-44C4-A763-D4B37404F565}"/>
          </ac:spMkLst>
        </pc:spChg>
      </pc:sldChg>
      <pc:sldChg chg="delSp modSp mod">
        <pc:chgData name="Siegbert Rudolph" userId="2af4d44886c067cc" providerId="LiveId" clId="{EBCFA15C-C2A9-4379-A236-1204D224609E}" dt="2020-10-17T10:51:37.148" v="35" actId="1076"/>
        <pc:sldMkLst>
          <pc:docMk/>
          <pc:sldMk cId="0" sldId="334"/>
        </pc:sldMkLst>
        <pc:spChg chg="mod">
          <ac:chgData name="Siegbert Rudolph" userId="2af4d44886c067cc" providerId="LiveId" clId="{EBCFA15C-C2A9-4379-A236-1204D224609E}" dt="2020-10-17T10:51:37.148" v="35" actId="1076"/>
          <ac:spMkLst>
            <pc:docMk/>
            <pc:sldMk cId="0" sldId="334"/>
            <ac:spMk id="2" creationId="{0993646E-2CF4-4FA4-B71E-631D200CEC69}"/>
          </ac:spMkLst>
        </pc:spChg>
        <pc:spChg chg="del">
          <ac:chgData name="Siegbert Rudolph" userId="2af4d44886c067cc" providerId="LiveId" clId="{EBCFA15C-C2A9-4379-A236-1204D224609E}" dt="2020-10-17T09:55:01.969" v="12" actId="478"/>
          <ac:spMkLst>
            <pc:docMk/>
            <pc:sldMk cId="0" sldId="334"/>
            <ac:spMk id="2" creationId="{F9EE068A-CAA9-4EE3-B3D7-2655A129C0ED}"/>
          </ac:spMkLst>
        </pc:spChg>
        <pc:spChg chg="del mod">
          <ac:chgData name="Siegbert Rudolph" userId="2af4d44886c067cc" providerId="LiveId" clId="{EBCFA15C-C2A9-4379-A236-1204D224609E}" dt="2020-10-17T10:51:37.148" v="30" actId="478"/>
          <ac:spMkLst>
            <pc:docMk/>
            <pc:sldMk cId="0" sldId="334"/>
            <ac:spMk id="6" creationId="{4C72D642-6AB6-4593-B479-5AD0CE4CB5D0}"/>
          </ac:spMkLst>
        </pc:spChg>
      </pc:sldChg>
      <pc:sldChg chg="addSp delSp modSp mod">
        <pc:chgData name="Siegbert Rudolph" userId="2af4d44886c067cc" providerId="LiveId" clId="{EBCFA15C-C2A9-4379-A236-1204D224609E}" dt="2021-01-05T16:53:30.854" v="46" actId="1038"/>
        <pc:sldMkLst>
          <pc:docMk/>
          <pc:sldMk cId="4054763722" sldId="696"/>
        </pc:sldMkLst>
        <pc:spChg chg="del mod">
          <ac:chgData name="Siegbert Rudolph" userId="2af4d44886c067cc" providerId="LiveId" clId="{EBCFA15C-C2A9-4379-A236-1204D224609E}" dt="2020-10-17T10:51:37.132" v="24" actId="478"/>
          <ac:spMkLst>
            <pc:docMk/>
            <pc:sldMk cId="4054763722" sldId="696"/>
            <ac:spMk id="2" creationId="{31C5DA34-DB74-48BF-A372-84A8B932261A}"/>
          </ac:spMkLst>
        </pc:spChg>
        <pc:spChg chg="mod">
          <ac:chgData name="Siegbert Rudolph" userId="2af4d44886c067cc" providerId="LiveId" clId="{EBCFA15C-C2A9-4379-A236-1204D224609E}" dt="2020-10-17T10:51:37.148" v="29" actId="1076"/>
          <ac:spMkLst>
            <pc:docMk/>
            <pc:sldMk cId="4054763722" sldId="696"/>
            <ac:spMk id="3" creationId="{8B5F18D7-6331-4B06-BE76-87EDB96A759C}"/>
          </ac:spMkLst>
        </pc:spChg>
        <pc:spChg chg="del">
          <ac:chgData name="Siegbert Rudolph" userId="2af4d44886c067cc" providerId="LiveId" clId="{EBCFA15C-C2A9-4379-A236-1204D224609E}" dt="2020-10-17T09:55:01.969" v="6" actId="478"/>
          <ac:spMkLst>
            <pc:docMk/>
            <pc:sldMk cId="4054763722" sldId="696"/>
            <ac:spMk id="4" creationId="{5CE8752C-E4AA-49B1-BC0E-943B68E379F8}"/>
          </ac:spMkLst>
        </pc:spChg>
        <pc:spChg chg="add mod">
          <ac:chgData name="Siegbert Rudolph" userId="2af4d44886c067cc" providerId="LiveId" clId="{EBCFA15C-C2A9-4379-A236-1204D224609E}" dt="2021-01-05T16:52:56.376" v="40" actId="1076"/>
          <ac:spMkLst>
            <pc:docMk/>
            <pc:sldMk cId="4054763722" sldId="696"/>
            <ac:spMk id="27" creationId="{5FE9A102-174B-4F39-AC56-726CE83C1AF5}"/>
          </ac:spMkLst>
        </pc:spChg>
        <pc:spChg chg="mod">
          <ac:chgData name="Siegbert Rudolph" userId="2af4d44886c067cc" providerId="LiveId" clId="{EBCFA15C-C2A9-4379-A236-1204D224609E}" dt="2021-01-05T16:52:43.541" v="38" actId="1076"/>
          <ac:spMkLst>
            <pc:docMk/>
            <pc:sldMk cId="4054763722" sldId="696"/>
            <ac:spMk id="62" creationId="{961199D6-D776-4503-A28D-D352EE63029B}"/>
          </ac:spMkLst>
        </pc:spChg>
        <pc:picChg chg="add mod modCrop">
          <ac:chgData name="Siegbert Rudolph" userId="2af4d44886c067cc" providerId="LiveId" clId="{EBCFA15C-C2A9-4379-A236-1204D224609E}" dt="2021-01-05T16:53:30.854" v="46" actId="1038"/>
          <ac:picMkLst>
            <pc:docMk/>
            <pc:sldMk cId="4054763722" sldId="696"/>
            <ac:picMk id="29" creationId="{112DE0DF-CF92-4532-AA2B-D49F52FE46C5}"/>
          </ac:picMkLst>
        </pc:picChg>
      </pc:sldChg>
    </pc:docChg>
  </pc:docChgLst>
  <pc:docChgLst>
    <pc:chgData name="Siegbert Rudolph" userId="2af4d44886c067cc" providerId="LiveId" clId="{D7A2EC11-E5B2-43CA-9CE5-C12E980DAB15}"/>
    <pc:docChg chg="modSld">
      <pc:chgData name="Siegbert Rudolph" userId="2af4d44886c067cc" providerId="LiveId" clId="{D7A2EC11-E5B2-43CA-9CE5-C12E980DAB15}" dt="2020-08-05T05:59:00.616" v="56" actId="20577"/>
      <pc:docMkLst>
        <pc:docMk/>
      </pc:docMkLst>
      <pc:sldChg chg="modSp mod">
        <pc:chgData name="Siegbert Rudolph" userId="2af4d44886c067cc" providerId="LiveId" clId="{D7A2EC11-E5B2-43CA-9CE5-C12E980DAB15}" dt="2020-08-05T05:59:00.616" v="56" actId="20577"/>
        <pc:sldMkLst>
          <pc:docMk/>
          <pc:sldMk cId="0" sldId="296"/>
        </pc:sldMkLst>
        <pc:spChg chg="mod">
          <ac:chgData name="Siegbert Rudolph" userId="2af4d44886c067cc" providerId="LiveId" clId="{D7A2EC11-E5B2-43CA-9CE5-C12E980DAB15}" dt="2020-08-05T05:58:20.822" v="3" actId="120"/>
          <ac:spMkLst>
            <pc:docMk/>
            <pc:sldMk cId="0" sldId="296"/>
            <ac:spMk id="13" creationId="{00000000-0000-0000-0000-000000000000}"/>
          </ac:spMkLst>
        </pc:spChg>
        <pc:spChg chg="mod">
          <ac:chgData name="Siegbert Rudolph" userId="2af4d44886c067cc" providerId="LiveId" clId="{D7A2EC11-E5B2-43CA-9CE5-C12E980DAB15}" dt="2020-08-05T05:58:34.990" v="20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D7A2EC11-E5B2-43CA-9CE5-C12E980DAB15}" dt="2020-08-05T05:59:00.616" v="56" actId="20577"/>
          <ac:spMkLst>
            <pc:docMk/>
            <pc:sldMk cId="0" sldId="296"/>
            <ac:spMk id="19464" creationId="{00000000-0000-0000-0000-000000000000}"/>
          </ac:spMkLst>
        </pc:spChg>
      </pc:sldChg>
    </pc:docChg>
  </pc:docChgLst>
  <pc:docChgLst>
    <pc:chgData name="Siegbert Rudolph" userId="2af4d44886c067cc" providerId="LiveId" clId="{5C6D3754-22B3-4732-8123-E580FF592BC3}"/>
    <pc:docChg chg="custSel modSld">
      <pc:chgData name="Siegbert Rudolph" userId="2af4d44886c067cc" providerId="LiveId" clId="{5C6D3754-22B3-4732-8123-E580FF592BC3}" dt="2021-06-22T16:15:13.875" v="27" actId="1076"/>
      <pc:docMkLst>
        <pc:docMk/>
      </pc:docMkLst>
      <pc:sldChg chg="delSp modSp mod">
        <pc:chgData name="Siegbert Rudolph" userId="2af4d44886c067cc" providerId="LiveId" clId="{5C6D3754-22B3-4732-8123-E580FF592BC3}" dt="2021-06-22T16:15:13.875" v="15" actId="1076"/>
        <pc:sldMkLst>
          <pc:docMk/>
          <pc:sldMk cId="0" sldId="296"/>
        </pc:sldMkLst>
        <pc:spChg chg="mod">
          <ac:chgData name="Siegbert Rudolph" userId="2af4d44886c067cc" providerId="LiveId" clId="{5C6D3754-22B3-4732-8123-E580FF592BC3}" dt="2021-06-22T16:15:13.875" v="15" actId="1076"/>
          <ac:spMkLst>
            <pc:docMk/>
            <pc:sldMk cId="0" sldId="296"/>
            <ac:spMk id="2" creationId="{B14F57F2-F56A-4263-91C1-63FE9F4B0DCB}"/>
          </ac:spMkLst>
        </pc:spChg>
        <pc:spChg chg="del">
          <ac:chgData name="Siegbert Rudolph" userId="2af4d44886c067cc" providerId="LiveId" clId="{5C6D3754-22B3-4732-8123-E580FF592BC3}" dt="2021-06-22T16:15:13.860" v="10" actId="478"/>
          <ac:spMkLst>
            <pc:docMk/>
            <pc:sldMk cId="0" sldId="296"/>
            <ac:spMk id="3" creationId="{27EF47AB-97A0-4BC9-81FF-8D5281FBAFF8}"/>
          </ac:spMkLst>
        </pc:spChg>
        <pc:spChg chg="mod">
          <ac:chgData name="Siegbert Rudolph" userId="2af4d44886c067cc" providerId="LiveId" clId="{5C6D3754-22B3-4732-8123-E580FF592BC3}" dt="2021-06-22T13:48:47.592" v="4" actId="20577"/>
          <ac:spMkLst>
            <pc:docMk/>
            <pc:sldMk cId="0" sldId="296"/>
            <ac:spMk id="19458" creationId="{00000000-0000-0000-0000-000000000000}"/>
          </ac:spMkLst>
        </pc:spChg>
        <pc:spChg chg="mod">
          <ac:chgData name="Siegbert Rudolph" userId="2af4d44886c067cc" providerId="LiveId" clId="{5C6D3754-22B3-4732-8123-E580FF592BC3}" dt="2021-06-22T13:48:42.511" v="3" actId="403"/>
          <ac:spMkLst>
            <pc:docMk/>
            <pc:sldMk cId="0" sldId="296"/>
            <ac:spMk id="19463" creationId="{00000000-0000-0000-0000-000000000000}"/>
          </ac:spMkLst>
        </pc:spChg>
        <pc:spChg chg="mod">
          <ac:chgData name="Siegbert Rudolph" userId="2af4d44886c067cc" providerId="LiveId" clId="{5C6D3754-22B3-4732-8123-E580FF592BC3}" dt="2021-06-22T13:48:52.119" v="9" actId="1036"/>
          <ac:spMkLst>
            <pc:docMk/>
            <pc:sldMk cId="0" sldId="296"/>
            <ac:spMk id="19464" creationId="{00000000-0000-0000-0000-000000000000}"/>
          </ac:spMkLst>
        </pc:spChg>
      </pc:sldChg>
      <pc:sldChg chg="delSp modSp mod">
        <pc:chgData name="Siegbert Rudolph" userId="2af4d44886c067cc" providerId="LiveId" clId="{5C6D3754-22B3-4732-8123-E580FF592BC3}" dt="2021-06-22T16:15:13.875" v="27" actId="1076"/>
        <pc:sldMkLst>
          <pc:docMk/>
          <pc:sldMk cId="0" sldId="334"/>
        </pc:sldMkLst>
        <pc:spChg chg="mod">
          <ac:chgData name="Siegbert Rudolph" userId="2af4d44886c067cc" providerId="LiveId" clId="{5C6D3754-22B3-4732-8123-E580FF592BC3}" dt="2021-06-22T16:15:13.875" v="27" actId="1076"/>
          <ac:spMkLst>
            <pc:docMk/>
            <pc:sldMk cId="0" sldId="334"/>
            <ac:spMk id="2" creationId="{1C92F60C-5A46-4E5E-AB68-4FA074A3887C}"/>
          </ac:spMkLst>
        </pc:spChg>
        <pc:spChg chg="del">
          <ac:chgData name="Siegbert Rudolph" userId="2af4d44886c067cc" providerId="LiveId" clId="{5C6D3754-22B3-4732-8123-E580FF592BC3}" dt="2021-06-22T16:15:13.875" v="22" actId="478"/>
          <ac:spMkLst>
            <pc:docMk/>
            <pc:sldMk cId="0" sldId="334"/>
            <ac:spMk id="6" creationId="{D58FA3D8-526D-46B4-9689-F487C7833FE6}"/>
          </ac:spMkLst>
        </pc:spChg>
      </pc:sldChg>
      <pc:sldChg chg="delSp modSp mod">
        <pc:chgData name="Siegbert Rudolph" userId="2af4d44886c067cc" providerId="LiveId" clId="{5C6D3754-22B3-4732-8123-E580FF592BC3}" dt="2021-06-22T16:15:13.875" v="21" actId="1076"/>
        <pc:sldMkLst>
          <pc:docMk/>
          <pc:sldMk cId="4054763722" sldId="696"/>
        </pc:sldMkLst>
        <pc:spChg chg="del">
          <ac:chgData name="Siegbert Rudolph" userId="2af4d44886c067cc" providerId="LiveId" clId="{5C6D3754-22B3-4732-8123-E580FF592BC3}" dt="2021-06-22T16:15:13.875" v="16" actId="478"/>
          <ac:spMkLst>
            <pc:docMk/>
            <pc:sldMk cId="4054763722" sldId="696"/>
            <ac:spMk id="2" creationId="{9C8B49A4-CEE1-4AE4-A845-6BAB7E1E3046}"/>
          </ac:spMkLst>
        </pc:spChg>
        <pc:spChg chg="mod">
          <ac:chgData name="Siegbert Rudolph" userId="2af4d44886c067cc" providerId="LiveId" clId="{5C6D3754-22B3-4732-8123-E580FF592BC3}" dt="2021-06-22T16:15:13.875" v="21" actId="1076"/>
          <ac:spMkLst>
            <pc:docMk/>
            <pc:sldMk cId="4054763722" sldId="696"/>
            <ac:spMk id="3" creationId="{47B17D65-2648-4001-8D8B-8B9C02C994E2}"/>
          </ac:spMkLst>
        </pc:spChg>
      </pc:sldChg>
    </pc:docChg>
  </pc:docChgLst>
  <pc:docChgLst>
    <pc:chgData name="Siegbert Rudolph" userId="2af4d44886c067cc" providerId="LiveId" clId="{C06D0058-8CDE-48DC-8205-273199C6DC5F}"/>
    <pc:docChg chg="custSel modSld">
      <pc:chgData name="Siegbert Rudolph" userId="2af4d44886c067cc" providerId="LiveId" clId="{C06D0058-8CDE-48DC-8205-273199C6DC5F}" dt="2021-04-30T15:20:59.342" v="17" actId="1076"/>
      <pc:docMkLst>
        <pc:docMk/>
      </pc:docMkLst>
      <pc:sldChg chg="delSp modSp mod">
        <pc:chgData name="Siegbert Rudolph" userId="2af4d44886c067cc" providerId="LiveId" clId="{C06D0058-8CDE-48DC-8205-273199C6DC5F}" dt="2021-04-30T15:20:59.335" v="5" actId="1076"/>
        <pc:sldMkLst>
          <pc:docMk/>
          <pc:sldMk cId="0" sldId="296"/>
        </pc:sldMkLst>
        <pc:spChg chg="del">
          <ac:chgData name="Siegbert Rudolph" userId="2af4d44886c067cc" providerId="LiveId" clId="{C06D0058-8CDE-48DC-8205-273199C6DC5F}" dt="2021-04-30T15:20:59.331" v="0" actId="478"/>
          <ac:spMkLst>
            <pc:docMk/>
            <pc:sldMk cId="0" sldId="296"/>
            <ac:spMk id="2" creationId="{C6534216-5954-4AA6-B1A8-75FCD0A98726}"/>
          </ac:spMkLst>
        </pc:spChg>
        <pc:spChg chg="mod">
          <ac:chgData name="Siegbert Rudolph" userId="2af4d44886c067cc" providerId="LiveId" clId="{C06D0058-8CDE-48DC-8205-273199C6DC5F}" dt="2021-04-30T15:20:59.335" v="5" actId="1076"/>
          <ac:spMkLst>
            <pc:docMk/>
            <pc:sldMk cId="0" sldId="296"/>
            <ac:spMk id="3" creationId="{27EF47AB-97A0-4BC9-81FF-8D5281FBAFF8}"/>
          </ac:spMkLst>
        </pc:spChg>
      </pc:sldChg>
      <pc:sldChg chg="delSp modSp mod">
        <pc:chgData name="Siegbert Rudolph" userId="2af4d44886c067cc" providerId="LiveId" clId="{C06D0058-8CDE-48DC-8205-273199C6DC5F}" dt="2021-04-30T15:20:59.342" v="17" actId="1076"/>
        <pc:sldMkLst>
          <pc:docMk/>
          <pc:sldMk cId="0" sldId="334"/>
        </pc:sldMkLst>
        <pc:spChg chg="del">
          <ac:chgData name="Siegbert Rudolph" userId="2af4d44886c067cc" providerId="LiveId" clId="{C06D0058-8CDE-48DC-8205-273199C6DC5F}" dt="2021-04-30T15:20:59.339" v="12" actId="478"/>
          <ac:spMkLst>
            <pc:docMk/>
            <pc:sldMk cId="0" sldId="334"/>
            <ac:spMk id="2" creationId="{0993646E-2CF4-4FA4-B71E-631D200CEC69}"/>
          </ac:spMkLst>
        </pc:spChg>
        <pc:spChg chg="mod">
          <ac:chgData name="Siegbert Rudolph" userId="2af4d44886c067cc" providerId="LiveId" clId="{C06D0058-8CDE-48DC-8205-273199C6DC5F}" dt="2021-04-30T15:20:59.342" v="17" actId="1076"/>
          <ac:spMkLst>
            <pc:docMk/>
            <pc:sldMk cId="0" sldId="334"/>
            <ac:spMk id="6" creationId="{D58FA3D8-526D-46B4-9689-F487C7833FE6}"/>
          </ac:spMkLst>
        </pc:spChg>
      </pc:sldChg>
      <pc:sldChg chg="delSp modSp mod">
        <pc:chgData name="Siegbert Rudolph" userId="2af4d44886c067cc" providerId="LiveId" clId="{C06D0058-8CDE-48DC-8205-273199C6DC5F}" dt="2021-04-30T15:20:59.339" v="11" actId="1076"/>
        <pc:sldMkLst>
          <pc:docMk/>
          <pc:sldMk cId="4054763722" sldId="696"/>
        </pc:sldMkLst>
        <pc:spChg chg="mod">
          <ac:chgData name="Siegbert Rudolph" userId="2af4d44886c067cc" providerId="LiveId" clId="{C06D0058-8CDE-48DC-8205-273199C6DC5F}" dt="2021-04-30T15:20:59.339" v="11" actId="1076"/>
          <ac:spMkLst>
            <pc:docMk/>
            <pc:sldMk cId="4054763722" sldId="696"/>
            <ac:spMk id="2" creationId="{9C8B49A4-CEE1-4AE4-A845-6BAB7E1E3046}"/>
          </ac:spMkLst>
        </pc:spChg>
        <pc:spChg chg="del">
          <ac:chgData name="Siegbert Rudolph" userId="2af4d44886c067cc" providerId="LiveId" clId="{C06D0058-8CDE-48DC-8205-273199C6DC5F}" dt="2021-04-30T15:20:59.335" v="6" actId="478"/>
          <ac:spMkLst>
            <pc:docMk/>
            <pc:sldMk cId="4054763722" sldId="696"/>
            <ac:spMk id="3" creationId="{8B5F18D7-6331-4B06-BE76-87EDB96A759C}"/>
          </ac:spMkLst>
        </pc:spChg>
      </pc:sldChg>
    </pc:docChg>
  </pc:docChgLst>
  <pc:docChgLst>
    <pc:chgData name="Siegbert Rudolph" userId="2af4d44886c067cc" providerId="LiveId" clId="{B490A728-FEAE-45CB-A542-D8BED7C6D7F7}"/>
    <pc:docChg chg="custSel modSld">
      <pc:chgData name="Siegbert Rudolph" userId="2af4d44886c067cc" providerId="LiveId" clId="{B490A728-FEAE-45CB-A542-D8BED7C6D7F7}" dt="2022-07-08T15:44:44.147" v="35" actId="1076"/>
      <pc:docMkLst>
        <pc:docMk/>
      </pc:docMkLst>
      <pc:sldChg chg="delSp modSp mod">
        <pc:chgData name="Siegbert Rudolph" userId="2af4d44886c067cc" providerId="LiveId" clId="{B490A728-FEAE-45CB-A542-D8BED7C6D7F7}" dt="2022-07-08T15:44:44.138" v="23" actId="1076"/>
        <pc:sldMkLst>
          <pc:docMk/>
          <pc:sldMk cId="0" sldId="296"/>
        </pc:sldMkLst>
        <pc:spChg chg="del">
          <ac:chgData name="Siegbert Rudolph" userId="2af4d44886c067cc" providerId="LiveId" clId="{B490A728-FEAE-45CB-A542-D8BED7C6D7F7}" dt="2021-12-31T10:11:55.827" v="0" actId="478"/>
          <ac:spMkLst>
            <pc:docMk/>
            <pc:sldMk cId="0" sldId="296"/>
            <ac:spMk id="2" creationId="{B14F57F2-F56A-4263-91C1-63FE9F4B0DCB}"/>
          </ac:spMkLst>
        </pc:spChg>
        <pc:spChg chg="mod">
          <ac:chgData name="Siegbert Rudolph" userId="2af4d44886c067cc" providerId="LiveId" clId="{B490A728-FEAE-45CB-A542-D8BED7C6D7F7}" dt="2022-07-08T15:44:44.138" v="23" actId="1076"/>
          <ac:spMkLst>
            <pc:docMk/>
            <pc:sldMk cId="0" sldId="296"/>
            <ac:spMk id="2" creationId="{EC5D0F5E-5D27-29AA-729A-56F972E4BF45}"/>
          </ac:spMkLst>
        </pc:spChg>
        <pc:spChg chg="del mod">
          <ac:chgData name="Siegbert Rudolph" userId="2af4d44886c067cc" providerId="LiveId" clId="{B490A728-FEAE-45CB-A542-D8BED7C6D7F7}" dt="2022-07-08T15:44:44.134" v="18" actId="478"/>
          <ac:spMkLst>
            <pc:docMk/>
            <pc:sldMk cId="0" sldId="296"/>
            <ac:spMk id="3" creationId="{224A31D2-A6C9-4A0A-824E-48390E85F6DC}"/>
          </ac:spMkLst>
        </pc:spChg>
      </pc:sldChg>
      <pc:sldChg chg="delSp modSp mod">
        <pc:chgData name="Siegbert Rudolph" userId="2af4d44886c067cc" providerId="LiveId" clId="{B490A728-FEAE-45CB-A542-D8BED7C6D7F7}" dt="2022-07-08T15:44:44.147" v="35" actId="1076"/>
        <pc:sldMkLst>
          <pc:docMk/>
          <pc:sldMk cId="0" sldId="334"/>
        </pc:sldMkLst>
        <pc:spChg chg="del">
          <ac:chgData name="Siegbert Rudolph" userId="2af4d44886c067cc" providerId="LiveId" clId="{B490A728-FEAE-45CB-A542-D8BED7C6D7F7}" dt="2021-12-31T10:11:55.843" v="12" actId="478"/>
          <ac:spMkLst>
            <pc:docMk/>
            <pc:sldMk cId="0" sldId="334"/>
            <ac:spMk id="2" creationId="{1C92F60C-5A46-4E5E-AB68-4FA074A3887C}"/>
          </ac:spMkLst>
        </pc:spChg>
        <pc:spChg chg="mod">
          <ac:chgData name="Siegbert Rudolph" userId="2af4d44886c067cc" providerId="LiveId" clId="{B490A728-FEAE-45CB-A542-D8BED7C6D7F7}" dt="2022-07-08T15:44:44.147" v="35" actId="1076"/>
          <ac:spMkLst>
            <pc:docMk/>
            <pc:sldMk cId="0" sldId="334"/>
            <ac:spMk id="2" creationId="{D8464169-1477-0B5B-ED74-8A96F4D73E1F}"/>
          </ac:spMkLst>
        </pc:spChg>
        <pc:spChg chg="del mod">
          <ac:chgData name="Siegbert Rudolph" userId="2af4d44886c067cc" providerId="LiveId" clId="{B490A728-FEAE-45CB-A542-D8BED7C6D7F7}" dt="2022-07-08T15:44:44.143" v="30" actId="478"/>
          <ac:spMkLst>
            <pc:docMk/>
            <pc:sldMk cId="0" sldId="334"/>
            <ac:spMk id="6" creationId="{2FA6B2B2-0080-41D1-9897-7CE5E5F014AE}"/>
          </ac:spMkLst>
        </pc:spChg>
      </pc:sldChg>
      <pc:sldChg chg="delSp modSp mod">
        <pc:chgData name="Siegbert Rudolph" userId="2af4d44886c067cc" providerId="LiveId" clId="{B490A728-FEAE-45CB-A542-D8BED7C6D7F7}" dt="2022-07-08T15:44:44.143" v="29" actId="1076"/>
        <pc:sldMkLst>
          <pc:docMk/>
          <pc:sldMk cId="4054763722" sldId="696"/>
        </pc:sldMkLst>
        <pc:spChg chg="del mod">
          <ac:chgData name="Siegbert Rudolph" userId="2af4d44886c067cc" providerId="LiveId" clId="{B490A728-FEAE-45CB-A542-D8BED7C6D7F7}" dt="2022-07-08T15:44:44.138" v="24" actId="478"/>
          <ac:spMkLst>
            <pc:docMk/>
            <pc:sldMk cId="4054763722" sldId="696"/>
            <ac:spMk id="2" creationId="{EE0ACF6C-6C36-4C77-B374-3DF3D78BB9F4}"/>
          </ac:spMkLst>
        </pc:spChg>
        <pc:spChg chg="del">
          <ac:chgData name="Siegbert Rudolph" userId="2af4d44886c067cc" providerId="LiveId" clId="{B490A728-FEAE-45CB-A542-D8BED7C6D7F7}" dt="2021-12-31T10:11:55.827" v="6" actId="478"/>
          <ac:spMkLst>
            <pc:docMk/>
            <pc:sldMk cId="4054763722" sldId="696"/>
            <ac:spMk id="3" creationId="{47B17D65-2648-4001-8D8B-8B9C02C994E2}"/>
          </ac:spMkLst>
        </pc:spChg>
        <pc:spChg chg="mod">
          <ac:chgData name="Siegbert Rudolph" userId="2af4d44886c067cc" providerId="LiveId" clId="{B490A728-FEAE-45CB-A542-D8BED7C6D7F7}" dt="2022-07-08T15:44:44.143" v="29" actId="1076"/>
          <ac:spMkLst>
            <pc:docMk/>
            <pc:sldMk cId="4054763722" sldId="696"/>
            <ac:spMk id="3" creationId="{49759FEF-6A47-C785-1211-138618F8B5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 smtClean="0"/>
              <a:pPr>
                <a:defRPr/>
              </a:pPr>
              <a:t>08.07.2022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8890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D7E155-F759-4E38-9C04-F8F69322F7B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9037" cy="83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Titel: </a:t>
            </a:r>
          </a:p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Quelle: 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14170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von: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606846" y="1844675"/>
            <a:ext cx="15585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Textquelle: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Trebuchet MS" panose="020B0603020202020204" pitchFamily="34" charset="0"/>
            </a:endParaRPr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latin typeface="Trebuchet MS" panose="020B0603020202020204" pitchFamily="34" charset="0"/>
              </a:rPr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16081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Handy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93122"/>
            <a:ext cx="26420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Fürther Nachrichten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904991" y="4412237"/>
            <a:ext cx="4998804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 eaLnBrk="0" hangingPunct="0"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C5D0F5E-5D27-29AA-729A-56F972E4BF45}"/>
              </a:ext>
            </a:extLst>
          </p:cNvPr>
          <p:cNvSpPr txBox="1"/>
          <p:nvPr/>
        </p:nvSpPr>
        <p:spPr>
          <a:xfrm>
            <a:off x="190500" y="6724134"/>
            <a:ext cx="372890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Handy.pptx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7F103415-0EFB-45BA-8F4B-A7DD245F8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54" y="1034799"/>
            <a:ext cx="8638781" cy="5182049"/>
          </a:xfrm>
          <a:prstGeom prst="rect">
            <a:avLst/>
          </a:prstGeom>
        </p:spPr>
      </p:pic>
      <p:sp>
        <p:nvSpPr>
          <p:cNvPr id="7" name="Rechteck 13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Seite</a:t>
            </a:r>
          </a:p>
        </p:txBody>
      </p:sp>
      <p:sp>
        <p:nvSpPr>
          <p:cNvPr id="22" name="Rechteck 21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Seite</a:t>
            </a:r>
          </a:p>
        </p:txBody>
      </p:sp>
      <p:sp>
        <p:nvSpPr>
          <p:cNvPr id="24" name="Textfeld 36">
            <a:extLst>
              <a:ext uri="{FF2B5EF4-FFF2-40B4-BE49-F238E27FC236}">
                <a16:creationId xmlns:a16="http://schemas.microsoft.com/office/drawing/2014/main" id="{C2A0ECD8-BCCC-4D44-878C-2448D3C54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567738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Reihenfolge finden</a:t>
            </a:r>
          </a:p>
          <a:p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Klick in der richtigen Reihenfolge auf die Sätze!</a:t>
            </a: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4" name="Foliennummernplatzhalter 9">
            <a:extLst>
              <a:ext uri="{FF2B5EF4-FFF2-40B4-BE49-F238E27FC236}">
                <a16:creationId xmlns:a16="http://schemas.microsoft.com/office/drawing/2014/main" id="{16AC5735-C32B-40A5-828B-3E3928585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797550" y="141288"/>
            <a:ext cx="2133600" cy="365125"/>
          </a:xfrm>
        </p:spPr>
        <p:txBody>
          <a:bodyPr/>
          <a:lstStyle/>
          <a:p>
            <a:fld id="{21D7E155-F759-4E38-9C04-F8F69322F7B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06D62D0E-9CC8-47C5-875A-08147F486534}"/>
              </a:ext>
            </a:extLst>
          </p:cNvPr>
          <p:cNvSpPr/>
          <p:nvPr/>
        </p:nvSpPr>
        <p:spPr>
          <a:xfrm>
            <a:off x="481954" y="3425769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EDC453A7-2EB8-4B57-A3FD-99E34F772647}"/>
              </a:ext>
            </a:extLst>
          </p:cNvPr>
          <p:cNvSpPr txBox="1"/>
          <p:nvPr/>
        </p:nvSpPr>
        <p:spPr>
          <a:xfrm>
            <a:off x="186178" y="3392453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CF77D259-4716-4E79-BFD8-B59F8BA08CFB}"/>
              </a:ext>
            </a:extLst>
          </p:cNvPr>
          <p:cNvSpPr/>
          <p:nvPr/>
        </p:nvSpPr>
        <p:spPr>
          <a:xfrm>
            <a:off x="481954" y="1660738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20D7677-51FA-4B42-9579-45EDFA9EF28F}"/>
              </a:ext>
            </a:extLst>
          </p:cNvPr>
          <p:cNvSpPr txBox="1"/>
          <p:nvPr/>
        </p:nvSpPr>
        <p:spPr>
          <a:xfrm>
            <a:off x="186178" y="165407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10C7F67-1722-41D9-AFED-09607A02543E}"/>
              </a:ext>
            </a:extLst>
          </p:cNvPr>
          <p:cNvSpPr/>
          <p:nvPr/>
        </p:nvSpPr>
        <p:spPr>
          <a:xfrm>
            <a:off x="481954" y="4564504"/>
            <a:ext cx="8458722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168233F7-17D8-4016-B19E-CF332578B647}"/>
              </a:ext>
            </a:extLst>
          </p:cNvPr>
          <p:cNvSpPr txBox="1"/>
          <p:nvPr/>
        </p:nvSpPr>
        <p:spPr>
          <a:xfrm>
            <a:off x="186178" y="455136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961199D6-D776-4503-A28D-D352EE63029B}"/>
              </a:ext>
            </a:extLst>
          </p:cNvPr>
          <p:cNvSpPr/>
          <p:nvPr/>
        </p:nvSpPr>
        <p:spPr>
          <a:xfrm>
            <a:off x="481954" y="2270301"/>
            <a:ext cx="819263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091A4DCF-A332-46D0-BE50-AF075BF8600F}"/>
              </a:ext>
            </a:extLst>
          </p:cNvPr>
          <p:cNvSpPr txBox="1"/>
          <p:nvPr/>
        </p:nvSpPr>
        <p:spPr>
          <a:xfrm>
            <a:off x="186178" y="2233537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3F0B3DE5-AEDD-453E-A278-400FB4C2D812}"/>
              </a:ext>
            </a:extLst>
          </p:cNvPr>
          <p:cNvSpPr/>
          <p:nvPr/>
        </p:nvSpPr>
        <p:spPr>
          <a:xfrm>
            <a:off x="611560" y="1136845"/>
            <a:ext cx="8483413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A27EE37-36B4-479A-A667-66152FC54D87}"/>
              </a:ext>
            </a:extLst>
          </p:cNvPr>
          <p:cNvSpPr txBox="1"/>
          <p:nvPr/>
        </p:nvSpPr>
        <p:spPr>
          <a:xfrm>
            <a:off x="186178" y="107462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676BABA6-D76F-4675-B5F8-0F50EBDD1F2A}"/>
              </a:ext>
            </a:extLst>
          </p:cNvPr>
          <p:cNvSpPr/>
          <p:nvPr/>
        </p:nvSpPr>
        <p:spPr>
          <a:xfrm>
            <a:off x="481954" y="4013556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EE5872FC-7830-4FBF-BAFA-DDB7C41BE2B3}"/>
              </a:ext>
            </a:extLst>
          </p:cNvPr>
          <p:cNvSpPr txBox="1"/>
          <p:nvPr/>
        </p:nvSpPr>
        <p:spPr>
          <a:xfrm>
            <a:off x="186178" y="3971911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5668A0A2-D8DD-4418-A66B-FF1DAA64D511}"/>
              </a:ext>
            </a:extLst>
          </p:cNvPr>
          <p:cNvSpPr/>
          <p:nvPr/>
        </p:nvSpPr>
        <p:spPr>
          <a:xfrm>
            <a:off x="481954" y="5709810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F0814CE0-93D7-44BD-9FE9-28ECA951AAA3}"/>
              </a:ext>
            </a:extLst>
          </p:cNvPr>
          <p:cNvSpPr txBox="1"/>
          <p:nvPr/>
        </p:nvSpPr>
        <p:spPr>
          <a:xfrm>
            <a:off x="186178" y="5710289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7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D10835D8-AE42-46DB-98A3-7D04146803BF}"/>
              </a:ext>
            </a:extLst>
          </p:cNvPr>
          <p:cNvSpPr/>
          <p:nvPr/>
        </p:nvSpPr>
        <p:spPr>
          <a:xfrm>
            <a:off x="481953" y="2841213"/>
            <a:ext cx="8590609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262D7D04-2234-421B-8EF6-BC480D629F6F}"/>
              </a:ext>
            </a:extLst>
          </p:cNvPr>
          <p:cNvSpPr txBox="1"/>
          <p:nvPr/>
        </p:nvSpPr>
        <p:spPr>
          <a:xfrm>
            <a:off x="186178" y="2812995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8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8545415D-39AE-4404-B231-02FACEC679E0}"/>
              </a:ext>
            </a:extLst>
          </p:cNvPr>
          <p:cNvSpPr/>
          <p:nvPr/>
        </p:nvSpPr>
        <p:spPr>
          <a:xfrm>
            <a:off x="481954" y="5151844"/>
            <a:ext cx="7992888" cy="40011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BD2D8D18-05A0-4F0D-89CE-FDCD54FE8CB7}"/>
              </a:ext>
            </a:extLst>
          </p:cNvPr>
          <p:cNvSpPr txBox="1"/>
          <p:nvPr/>
        </p:nvSpPr>
        <p:spPr>
          <a:xfrm>
            <a:off x="186178" y="5130828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2FC2AD5-1E49-4B51-A4B2-40EB9361121E}"/>
              </a:ext>
            </a:extLst>
          </p:cNvPr>
          <p:cNvSpPr/>
          <p:nvPr/>
        </p:nvSpPr>
        <p:spPr>
          <a:xfrm>
            <a:off x="47219" y="1034799"/>
            <a:ext cx="486030" cy="5189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31">
            <a:extLst>
              <a:ext uri="{FF2B5EF4-FFF2-40B4-BE49-F238E27FC236}">
                <a16:creationId xmlns:a16="http://schemas.microsoft.com/office/drawing/2014/main" id="{5FE9A102-174B-4F39-AC56-726CE83C1AF5}"/>
              </a:ext>
            </a:extLst>
          </p:cNvPr>
          <p:cNvSpPr txBox="1"/>
          <p:nvPr/>
        </p:nvSpPr>
        <p:spPr>
          <a:xfrm>
            <a:off x="8580508" y="716558"/>
            <a:ext cx="720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de-DE" dirty="0"/>
              <a:t>Zeile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112DE0DF-CF92-4532-AA2B-D49F52FE46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076" b="14452"/>
          <a:stretch/>
        </p:blipFill>
        <p:spPr>
          <a:xfrm>
            <a:off x="8735958" y="870193"/>
            <a:ext cx="715077" cy="5354497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9759FEF-6A47-C785-1211-138618F8B54D}"/>
              </a:ext>
            </a:extLst>
          </p:cNvPr>
          <p:cNvSpPr txBox="1"/>
          <p:nvPr/>
        </p:nvSpPr>
        <p:spPr>
          <a:xfrm>
            <a:off x="190500" y="6724134"/>
            <a:ext cx="372890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Handy.pptx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405476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/>
      <p:bldP spid="59" grpId="0" animBg="1"/>
      <p:bldP spid="60" grpId="0"/>
      <p:bldP spid="62" grpId="0" animBg="1"/>
      <p:bldP spid="63" grpId="0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710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4009" y="4076700"/>
            <a:ext cx="76274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E155-F759-4E38-9C04-F8F69322F7B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86E8B15D-5A40-4DDD-9B69-556072518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119678"/>
            <a:ext cx="2791149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Üben macht gescheit!</a:t>
            </a:r>
          </a:p>
          <a:p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endParaRPr lang="de-DE" sz="8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8464169-1477-0B5B-ED74-8A96F4D73E1F}"/>
              </a:ext>
            </a:extLst>
          </p:cNvPr>
          <p:cNvSpPr txBox="1"/>
          <p:nvPr/>
        </p:nvSpPr>
        <p:spPr>
          <a:xfrm>
            <a:off x="190500" y="6724134"/>
            <a:ext cx="3728906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5\Besondere Übungen\Reihenfolge - Handy.pptx - Seite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166</Words>
  <Application>Microsoft Office PowerPoint</Application>
  <PresentationFormat>Bildschirmpräsentation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256</cp:revision>
  <dcterms:created xsi:type="dcterms:W3CDTF">2012-08-26T07:44:46Z</dcterms:created>
  <dcterms:modified xsi:type="dcterms:W3CDTF">2022-07-08T15:44:44Z</dcterms:modified>
</cp:coreProperties>
</file>