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1"/>
  </p:notesMasterIdLst>
  <p:sldIdLst>
    <p:sldId id="296" r:id="rId8"/>
    <p:sldId id="696" r:id="rId9"/>
    <p:sldId id="334" r:id="rId10"/>
  </p:sldIdLst>
  <p:sldSz cx="9144000" cy="6858000" type="screen4x3"/>
  <p:notesSz cx="6669088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696" autoAdjust="0"/>
    <p:restoredTop sz="94660"/>
  </p:normalViewPr>
  <p:slideViewPr>
    <p:cSldViewPr>
      <p:cViewPr varScale="1">
        <p:scale>
          <a:sx n="72" d="100"/>
          <a:sy n="72" d="100"/>
        </p:scale>
        <p:origin x="43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EBCFA15C-C2A9-4379-A236-1204D224609E}"/>
    <pc:docChg chg="undo custSel modSld">
      <pc:chgData name="Siegbert Rudolph" userId="2af4d44886c067cc" providerId="LiveId" clId="{EBCFA15C-C2A9-4379-A236-1204D224609E}" dt="2021-01-05T16:53:30.854" v="46" actId="1038"/>
      <pc:docMkLst>
        <pc:docMk/>
      </pc:docMkLst>
      <pc:sldChg chg="delSp modSp mod">
        <pc:chgData name="Siegbert Rudolph" userId="2af4d44886c067cc" providerId="LiveId" clId="{EBCFA15C-C2A9-4379-A236-1204D224609E}" dt="2020-10-17T10:51:37.132" v="23" actId="1076"/>
        <pc:sldMkLst>
          <pc:docMk/>
          <pc:sldMk cId="0" sldId="296"/>
        </pc:sldMkLst>
        <pc:spChg chg="del">
          <ac:chgData name="Siegbert Rudolph" userId="2af4d44886c067cc" providerId="LiveId" clId="{EBCFA15C-C2A9-4379-A236-1204D224609E}" dt="2020-10-17T09:55:01.953" v="0" actId="478"/>
          <ac:spMkLst>
            <pc:docMk/>
            <pc:sldMk cId="0" sldId="296"/>
            <ac:spMk id="2" creationId="{A23A549A-C0E1-47BA-B02E-5D68C5346AAA}"/>
          </ac:spMkLst>
        </pc:spChg>
        <pc:spChg chg="mod">
          <ac:chgData name="Siegbert Rudolph" userId="2af4d44886c067cc" providerId="LiveId" clId="{EBCFA15C-C2A9-4379-A236-1204D224609E}" dt="2020-10-17T10:51:37.132" v="23" actId="1076"/>
          <ac:spMkLst>
            <pc:docMk/>
            <pc:sldMk cId="0" sldId="296"/>
            <ac:spMk id="2" creationId="{C6534216-5954-4AA6-B1A8-75FCD0A98726}"/>
          </ac:spMkLst>
        </pc:spChg>
        <pc:spChg chg="del mod">
          <ac:chgData name="Siegbert Rudolph" userId="2af4d44886c067cc" providerId="LiveId" clId="{EBCFA15C-C2A9-4379-A236-1204D224609E}" dt="2020-10-17T10:51:37.132" v="18" actId="478"/>
          <ac:spMkLst>
            <pc:docMk/>
            <pc:sldMk cId="0" sldId="296"/>
            <ac:spMk id="3" creationId="{8769848B-2426-44C4-A763-D4B37404F565}"/>
          </ac:spMkLst>
        </pc:spChg>
      </pc:sldChg>
      <pc:sldChg chg="delSp modSp mod">
        <pc:chgData name="Siegbert Rudolph" userId="2af4d44886c067cc" providerId="LiveId" clId="{EBCFA15C-C2A9-4379-A236-1204D224609E}" dt="2020-10-17T10:51:37.148" v="35" actId="1076"/>
        <pc:sldMkLst>
          <pc:docMk/>
          <pc:sldMk cId="0" sldId="334"/>
        </pc:sldMkLst>
        <pc:spChg chg="mod">
          <ac:chgData name="Siegbert Rudolph" userId="2af4d44886c067cc" providerId="LiveId" clId="{EBCFA15C-C2A9-4379-A236-1204D224609E}" dt="2020-10-17T10:51:37.148" v="35" actId="1076"/>
          <ac:spMkLst>
            <pc:docMk/>
            <pc:sldMk cId="0" sldId="334"/>
            <ac:spMk id="2" creationId="{0993646E-2CF4-4FA4-B71E-631D200CEC69}"/>
          </ac:spMkLst>
        </pc:spChg>
        <pc:spChg chg="del">
          <ac:chgData name="Siegbert Rudolph" userId="2af4d44886c067cc" providerId="LiveId" clId="{EBCFA15C-C2A9-4379-A236-1204D224609E}" dt="2020-10-17T09:55:01.969" v="12" actId="478"/>
          <ac:spMkLst>
            <pc:docMk/>
            <pc:sldMk cId="0" sldId="334"/>
            <ac:spMk id="2" creationId="{F9EE068A-CAA9-4EE3-B3D7-2655A129C0ED}"/>
          </ac:spMkLst>
        </pc:spChg>
        <pc:spChg chg="del mod">
          <ac:chgData name="Siegbert Rudolph" userId="2af4d44886c067cc" providerId="LiveId" clId="{EBCFA15C-C2A9-4379-A236-1204D224609E}" dt="2020-10-17T10:51:37.148" v="30" actId="478"/>
          <ac:spMkLst>
            <pc:docMk/>
            <pc:sldMk cId="0" sldId="334"/>
            <ac:spMk id="6" creationId="{4C72D642-6AB6-4593-B479-5AD0CE4CB5D0}"/>
          </ac:spMkLst>
        </pc:spChg>
      </pc:sldChg>
      <pc:sldChg chg="addSp delSp modSp mod">
        <pc:chgData name="Siegbert Rudolph" userId="2af4d44886c067cc" providerId="LiveId" clId="{EBCFA15C-C2A9-4379-A236-1204D224609E}" dt="2021-01-05T16:53:30.854" v="46" actId="1038"/>
        <pc:sldMkLst>
          <pc:docMk/>
          <pc:sldMk cId="4054763722" sldId="696"/>
        </pc:sldMkLst>
        <pc:spChg chg="del mod">
          <ac:chgData name="Siegbert Rudolph" userId="2af4d44886c067cc" providerId="LiveId" clId="{EBCFA15C-C2A9-4379-A236-1204D224609E}" dt="2020-10-17T10:51:37.132" v="24" actId="478"/>
          <ac:spMkLst>
            <pc:docMk/>
            <pc:sldMk cId="4054763722" sldId="696"/>
            <ac:spMk id="2" creationId="{31C5DA34-DB74-48BF-A372-84A8B932261A}"/>
          </ac:spMkLst>
        </pc:spChg>
        <pc:spChg chg="mod">
          <ac:chgData name="Siegbert Rudolph" userId="2af4d44886c067cc" providerId="LiveId" clId="{EBCFA15C-C2A9-4379-A236-1204D224609E}" dt="2020-10-17T10:51:37.148" v="29" actId="1076"/>
          <ac:spMkLst>
            <pc:docMk/>
            <pc:sldMk cId="4054763722" sldId="696"/>
            <ac:spMk id="3" creationId="{8B5F18D7-6331-4B06-BE76-87EDB96A759C}"/>
          </ac:spMkLst>
        </pc:spChg>
        <pc:spChg chg="del">
          <ac:chgData name="Siegbert Rudolph" userId="2af4d44886c067cc" providerId="LiveId" clId="{EBCFA15C-C2A9-4379-A236-1204D224609E}" dt="2020-10-17T09:55:01.969" v="6" actId="478"/>
          <ac:spMkLst>
            <pc:docMk/>
            <pc:sldMk cId="4054763722" sldId="696"/>
            <ac:spMk id="4" creationId="{5CE8752C-E4AA-49B1-BC0E-943B68E379F8}"/>
          </ac:spMkLst>
        </pc:spChg>
        <pc:spChg chg="add mod">
          <ac:chgData name="Siegbert Rudolph" userId="2af4d44886c067cc" providerId="LiveId" clId="{EBCFA15C-C2A9-4379-A236-1204D224609E}" dt="2021-01-05T16:52:56.376" v="40" actId="1076"/>
          <ac:spMkLst>
            <pc:docMk/>
            <pc:sldMk cId="4054763722" sldId="696"/>
            <ac:spMk id="27" creationId="{5FE9A102-174B-4F39-AC56-726CE83C1AF5}"/>
          </ac:spMkLst>
        </pc:spChg>
        <pc:spChg chg="mod">
          <ac:chgData name="Siegbert Rudolph" userId="2af4d44886c067cc" providerId="LiveId" clId="{EBCFA15C-C2A9-4379-A236-1204D224609E}" dt="2021-01-05T16:52:43.541" v="38" actId="1076"/>
          <ac:spMkLst>
            <pc:docMk/>
            <pc:sldMk cId="4054763722" sldId="696"/>
            <ac:spMk id="62" creationId="{961199D6-D776-4503-A28D-D352EE63029B}"/>
          </ac:spMkLst>
        </pc:spChg>
        <pc:picChg chg="add mod modCrop">
          <ac:chgData name="Siegbert Rudolph" userId="2af4d44886c067cc" providerId="LiveId" clId="{EBCFA15C-C2A9-4379-A236-1204D224609E}" dt="2021-01-05T16:53:30.854" v="46" actId="1038"/>
          <ac:picMkLst>
            <pc:docMk/>
            <pc:sldMk cId="4054763722" sldId="696"/>
            <ac:picMk id="29" creationId="{112DE0DF-CF92-4532-AA2B-D49F52FE46C5}"/>
          </ac:picMkLst>
        </pc:picChg>
      </pc:sldChg>
    </pc:docChg>
  </pc:docChgLst>
  <pc:docChgLst>
    <pc:chgData name="Siegbert Rudolph" userId="2af4d44886c067cc" providerId="LiveId" clId="{D7A2EC11-E5B2-43CA-9CE5-C12E980DAB15}"/>
    <pc:docChg chg="modSld">
      <pc:chgData name="Siegbert Rudolph" userId="2af4d44886c067cc" providerId="LiveId" clId="{D7A2EC11-E5B2-43CA-9CE5-C12E980DAB15}" dt="2020-08-05T05:59:00.616" v="56" actId="20577"/>
      <pc:docMkLst>
        <pc:docMk/>
      </pc:docMkLst>
      <pc:sldChg chg="modSp mod">
        <pc:chgData name="Siegbert Rudolph" userId="2af4d44886c067cc" providerId="LiveId" clId="{D7A2EC11-E5B2-43CA-9CE5-C12E980DAB15}" dt="2020-08-05T05:59:00.616" v="56" actId="20577"/>
        <pc:sldMkLst>
          <pc:docMk/>
          <pc:sldMk cId="0" sldId="296"/>
        </pc:sldMkLst>
        <pc:spChg chg="mod">
          <ac:chgData name="Siegbert Rudolph" userId="2af4d44886c067cc" providerId="LiveId" clId="{D7A2EC11-E5B2-43CA-9CE5-C12E980DAB15}" dt="2020-08-05T05:58:20.822" v="3" actId="120"/>
          <ac:spMkLst>
            <pc:docMk/>
            <pc:sldMk cId="0" sldId="296"/>
            <ac:spMk id="13" creationId="{00000000-0000-0000-0000-000000000000}"/>
          </ac:spMkLst>
        </pc:spChg>
        <pc:spChg chg="mod">
          <ac:chgData name="Siegbert Rudolph" userId="2af4d44886c067cc" providerId="LiveId" clId="{D7A2EC11-E5B2-43CA-9CE5-C12E980DAB15}" dt="2020-08-05T05:58:34.990" v="20" actId="20577"/>
          <ac:spMkLst>
            <pc:docMk/>
            <pc:sldMk cId="0" sldId="296"/>
            <ac:spMk id="19458" creationId="{00000000-0000-0000-0000-000000000000}"/>
          </ac:spMkLst>
        </pc:spChg>
        <pc:spChg chg="mod">
          <ac:chgData name="Siegbert Rudolph" userId="2af4d44886c067cc" providerId="LiveId" clId="{D7A2EC11-E5B2-43CA-9CE5-C12E980DAB15}" dt="2020-08-05T05:59:00.616" v="56" actId="20577"/>
          <ac:spMkLst>
            <pc:docMk/>
            <pc:sldMk cId="0" sldId="296"/>
            <ac:spMk id="19464" creationId="{00000000-0000-0000-0000-000000000000}"/>
          </ac:spMkLst>
        </pc:spChg>
      </pc:sldChg>
    </pc:docChg>
  </pc:docChgLst>
  <pc:docChgLst>
    <pc:chgData name="Siegbert Rudolph" userId="2af4d44886c067cc" providerId="LiveId" clId="{5C6D3754-22B3-4732-8123-E580FF592BC3}"/>
    <pc:docChg chg="custSel modSld">
      <pc:chgData name="Siegbert Rudolph" userId="2af4d44886c067cc" providerId="LiveId" clId="{5C6D3754-22B3-4732-8123-E580FF592BC3}" dt="2021-06-22T16:15:13.875" v="27" actId="1076"/>
      <pc:docMkLst>
        <pc:docMk/>
      </pc:docMkLst>
      <pc:sldChg chg="delSp modSp mod">
        <pc:chgData name="Siegbert Rudolph" userId="2af4d44886c067cc" providerId="LiveId" clId="{5C6D3754-22B3-4732-8123-E580FF592BC3}" dt="2021-06-22T16:15:13.875" v="15" actId="1076"/>
        <pc:sldMkLst>
          <pc:docMk/>
          <pc:sldMk cId="0" sldId="296"/>
        </pc:sldMkLst>
        <pc:spChg chg="mod">
          <ac:chgData name="Siegbert Rudolph" userId="2af4d44886c067cc" providerId="LiveId" clId="{5C6D3754-22B3-4732-8123-E580FF592BC3}" dt="2021-06-22T16:15:13.875" v="15" actId="1076"/>
          <ac:spMkLst>
            <pc:docMk/>
            <pc:sldMk cId="0" sldId="296"/>
            <ac:spMk id="2" creationId="{B14F57F2-F56A-4263-91C1-63FE9F4B0DCB}"/>
          </ac:spMkLst>
        </pc:spChg>
        <pc:spChg chg="del">
          <ac:chgData name="Siegbert Rudolph" userId="2af4d44886c067cc" providerId="LiveId" clId="{5C6D3754-22B3-4732-8123-E580FF592BC3}" dt="2021-06-22T16:15:13.860" v="10" actId="478"/>
          <ac:spMkLst>
            <pc:docMk/>
            <pc:sldMk cId="0" sldId="296"/>
            <ac:spMk id="3" creationId="{27EF47AB-97A0-4BC9-81FF-8D5281FBAFF8}"/>
          </ac:spMkLst>
        </pc:spChg>
        <pc:spChg chg="mod">
          <ac:chgData name="Siegbert Rudolph" userId="2af4d44886c067cc" providerId="LiveId" clId="{5C6D3754-22B3-4732-8123-E580FF592BC3}" dt="2021-06-22T13:48:47.592" v="4" actId="20577"/>
          <ac:spMkLst>
            <pc:docMk/>
            <pc:sldMk cId="0" sldId="296"/>
            <ac:spMk id="19458" creationId="{00000000-0000-0000-0000-000000000000}"/>
          </ac:spMkLst>
        </pc:spChg>
        <pc:spChg chg="mod">
          <ac:chgData name="Siegbert Rudolph" userId="2af4d44886c067cc" providerId="LiveId" clId="{5C6D3754-22B3-4732-8123-E580FF592BC3}" dt="2021-06-22T13:48:42.511" v="3" actId="403"/>
          <ac:spMkLst>
            <pc:docMk/>
            <pc:sldMk cId="0" sldId="296"/>
            <ac:spMk id="19463" creationId="{00000000-0000-0000-0000-000000000000}"/>
          </ac:spMkLst>
        </pc:spChg>
        <pc:spChg chg="mod">
          <ac:chgData name="Siegbert Rudolph" userId="2af4d44886c067cc" providerId="LiveId" clId="{5C6D3754-22B3-4732-8123-E580FF592BC3}" dt="2021-06-22T13:48:52.119" v="9" actId="1036"/>
          <ac:spMkLst>
            <pc:docMk/>
            <pc:sldMk cId="0" sldId="296"/>
            <ac:spMk id="19464" creationId="{00000000-0000-0000-0000-000000000000}"/>
          </ac:spMkLst>
        </pc:spChg>
      </pc:sldChg>
      <pc:sldChg chg="delSp modSp mod">
        <pc:chgData name="Siegbert Rudolph" userId="2af4d44886c067cc" providerId="LiveId" clId="{5C6D3754-22B3-4732-8123-E580FF592BC3}" dt="2021-06-22T16:15:13.875" v="27" actId="1076"/>
        <pc:sldMkLst>
          <pc:docMk/>
          <pc:sldMk cId="0" sldId="334"/>
        </pc:sldMkLst>
        <pc:spChg chg="mod">
          <ac:chgData name="Siegbert Rudolph" userId="2af4d44886c067cc" providerId="LiveId" clId="{5C6D3754-22B3-4732-8123-E580FF592BC3}" dt="2021-06-22T16:15:13.875" v="27" actId="1076"/>
          <ac:spMkLst>
            <pc:docMk/>
            <pc:sldMk cId="0" sldId="334"/>
            <ac:spMk id="2" creationId="{1C92F60C-5A46-4E5E-AB68-4FA074A3887C}"/>
          </ac:spMkLst>
        </pc:spChg>
        <pc:spChg chg="del">
          <ac:chgData name="Siegbert Rudolph" userId="2af4d44886c067cc" providerId="LiveId" clId="{5C6D3754-22B3-4732-8123-E580FF592BC3}" dt="2021-06-22T16:15:13.875" v="22" actId="478"/>
          <ac:spMkLst>
            <pc:docMk/>
            <pc:sldMk cId="0" sldId="334"/>
            <ac:spMk id="6" creationId="{D58FA3D8-526D-46B4-9689-F487C7833FE6}"/>
          </ac:spMkLst>
        </pc:spChg>
      </pc:sldChg>
      <pc:sldChg chg="delSp modSp mod">
        <pc:chgData name="Siegbert Rudolph" userId="2af4d44886c067cc" providerId="LiveId" clId="{5C6D3754-22B3-4732-8123-E580FF592BC3}" dt="2021-06-22T16:15:13.875" v="21" actId="1076"/>
        <pc:sldMkLst>
          <pc:docMk/>
          <pc:sldMk cId="4054763722" sldId="696"/>
        </pc:sldMkLst>
        <pc:spChg chg="del">
          <ac:chgData name="Siegbert Rudolph" userId="2af4d44886c067cc" providerId="LiveId" clId="{5C6D3754-22B3-4732-8123-E580FF592BC3}" dt="2021-06-22T16:15:13.875" v="16" actId="478"/>
          <ac:spMkLst>
            <pc:docMk/>
            <pc:sldMk cId="4054763722" sldId="696"/>
            <ac:spMk id="2" creationId="{9C8B49A4-CEE1-4AE4-A845-6BAB7E1E3046}"/>
          </ac:spMkLst>
        </pc:spChg>
        <pc:spChg chg="mod">
          <ac:chgData name="Siegbert Rudolph" userId="2af4d44886c067cc" providerId="LiveId" clId="{5C6D3754-22B3-4732-8123-E580FF592BC3}" dt="2021-06-22T16:15:13.875" v="21" actId="1076"/>
          <ac:spMkLst>
            <pc:docMk/>
            <pc:sldMk cId="4054763722" sldId="696"/>
            <ac:spMk id="3" creationId="{47B17D65-2648-4001-8D8B-8B9C02C994E2}"/>
          </ac:spMkLst>
        </pc:spChg>
      </pc:sldChg>
    </pc:docChg>
  </pc:docChgLst>
  <pc:docChgLst>
    <pc:chgData name="Siegbert Rudolph" userId="2af4d44886c067cc" providerId="LiveId" clId="{C06D0058-8CDE-48DC-8205-273199C6DC5F}"/>
    <pc:docChg chg="custSel modSld">
      <pc:chgData name="Siegbert Rudolph" userId="2af4d44886c067cc" providerId="LiveId" clId="{C06D0058-8CDE-48DC-8205-273199C6DC5F}" dt="2021-04-30T15:20:59.342" v="17" actId="1076"/>
      <pc:docMkLst>
        <pc:docMk/>
      </pc:docMkLst>
      <pc:sldChg chg="delSp modSp mod">
        <pc:chgData name="Siegbert Rudolph" userId="2af4d44886c067cc" providerId="LiveId" clId="{C06D0058-8CDE-48DC-8205-273199C6DC5F}" dt="2021-04-30T15:20:59.335" v="5" actId="1076"/>
        <pc:sldMkLst>
          <pc:docMk/>
          <pc:sldMk cId="0" sldId="296"/>
        </pc:sldMkLst>
        <pc:spChg chg="del">
          <ac:chgData name="Siegbert Rudolph" userId="2af4d44886c067cc" providerId="LiveId" clId="{C06D0058-8CDE-48DC-8205-273199C6DC5F}" dt="2021-04-30T15:20:59.331" v="0" actId="478"/>
          <ac:spMkLst>
            <pc:docMk/>
            <pc:sldMk cId="0" sldId="296"/>
            <ac:spMk id="2" creationId="{C6534216-5954-4AA6-B1A8-75FCD0A98726}"/>
          </ac:spMkLst>
        </pc:spChg>
        <pc:spChg chg="mod">
          <ac:chgData name="Siegbert Rudolph" userId="2af4d44886c067cc" providerId="LiveId" clId="{C06D0058-8CDE-48DC-8205-273199C6DC5F}" dt="2021-04-30T15:20:59.335" v="5" actId="1076"/>
          <ac:spMkLst>
            <pc:docMk/>
            <pc:sldMk cId="0" sldId="296"/>
            <ac:spMk id="3" creationId="{27EF47AB-97A0-4BC9-81FF-8D5281FBAFF8}"/>
          </ac:spMkLst>
        </pc:spChg>
      </pc:sldChg>
      <pc:sldChg chg="delSp modSp mod">
        <pc:chgData name="Siegbert Rudolph" userId="2af4d44886c067cc" providerId="LiveId" clId="{C06D0058-8CDE-48DC-8205-273199C6DC5F}" dt="2021-04-30T15:20:59.342" v="17" actId="1076"/>
        <pc:sldMkLst>
          <pc:docMk/>
          <pc:sldMk cId="0" sldId="334"/>
        </pc:sldMkLst>
        <pc:spChg chg="del">
          <ac:chgData name="Siegbert Rudolph" userId="2af4d44886c067cc" providerId="LiveId" clId="{C06D0058-8CDE-48DC-8205-273199C6DC5F}" dt="2021-04-30T15:20:59.339" v="12" actId="478"/>
          <ac:spMkLst>
            <pc:docMk/>
            <pc:sldMk cId="0" sldId="334"/>
            <ac:spMk id="2" creationId="{0993646E-2CF4-4FA4-B71E-631D200CEC69}"/>
          </ac:spMkLst>
        </pc:spChg>
        <pc:spChg chg="mod">
          <ac:chgData name="Siegbert Rudolph" userId="2af4d44886c067cc" providerId="LiveId" clId="{C06D0058-8CDE-48DC-8205-273199C6DC5F}" dt="2021-04-30T15:20:59.342" v="17" actId="1076"/>
          <ac:spMkLst>
            <pc:docMk/>
            <pc:sldMk cId="0" sldId="334"/>
            <ac:spMk id="6" creationId="{D58FA3D8-526D-46B4-9689-F487C7833FE6}"/>
          </ac:spMkLst>
        </pc:spChg>
      </pc:sldChg>
      <pc:sldChg chg="delSp modSp mod">
        <pc:chgData name="Siegbert Rudolph" userId="2af4d44886c067cc" providerId="LiveId" clId="{C06D0058-8CDE-48DC-8205-273199C6DC5F}" dt="2021-04-30T15:20:59.339" v="11" actId="1076"/>
        <pc:sldMkLst>
          <pc:docMk/>
          <pc:sldMk cId="4054763722" sldId="696"/>
        </pc:sldMkLst>
        <pc:spChg chg="mod">
          <ac:chgData name="Siegbert Rudolph" userId="2af4d44886c067cc" providerId="LiveId" clId="{C06D0058-8CDE-48DC-8205-273199C6DC5F}" dt="2021-04-30T15:20:59.339" v="11" actId="1076"/>
          <ac:spMkLst>
            <pc:docMk/>
            <pc:sldMk cId="4054763722" sldId="696"/>
            <ac:spMk id="2" creationId="{9C8B49A4-CEE1-4AE4-A845-6BAB7E1E3046}"/>
          </ac:spMkLst>
        </pc:spChg>
        <pc:spChg chg="del">
          <ac:chgData name="Siegbert Rudolph" userId="2af4d44886c067cc" providerId="LiveId" clId="{C06D0058-8CDE-48DC-8205-273199C6DC5F}" dt="2021-04-30T15:20:59.335" v="6" actId="478"/>
          <ac:spMkLst>
            <pc:docMk/>
            <pc:sldMk cId="4054763722" sldId="696"/>
            <ac:spMk id="3" creationId="{8B5F18D7-6331-4B06-BE76-87EDB96A759C}"/>
          </ac:spMkLst>
        </pc:spChg>
      </pc:sldChg>
    </pc:docChg>
  </pc:docChgLst>
  <pc:docChgLst>
    <pc:chgData name="Siegbert Rudolph" userId="2af4d44886c067cc" providerId="LiveId" clId="{B490A728-FEAE-45CB-A542-D8BED7C6D7F7}"/>
    <pc:docChg chg="custSel modSld">
      <pc:chgData name="Siegbert Rudolph" userId="2af4d44886c067cc" providerId="LiveId" clId="{B490A728-FEAE-45CB-A542-D8BED7C6D7F7}" dt="2022-07-08T15:44:44.147" v="35" actId="1076"/>
      <pc:docMkLst>
        <pc:docMk/>
      </pc:docMkLst>
      <pc:sldChg chg="delSp modSp mod">
        <pc:chgData name="Siegbert Rudolph" userId="2af4d44886c067cc" providerId="LiveId" clId="{B490A728-FEAE-45CB-A542-D8BED7C6D7F7}" dt="2022-07-08T15:44:44.138" v="23" actId="1076"/>
        <pc:sldMkLst>
          <pc:docMk/>
          <pc:sldMk cId="0" sldId="296"/>
        </pc:sldMkLst>
        <pc:spChg chg="del">
          <ac:chgData name="Siegbert Rudolph" userId="2af4d44886c067cc" providerId="LiveId" clId="{B490A728-FEAE-45CB-A542-D8BED7C6D7F7}" dt="2021-12-31T10:11:55.827" v="0" actId="478"/>
          <ac:spMkLst>
            <pc:docMk/>
            <pc:sldMk cId="0" sldId="296"/>
            <ac:spMk id="2" creationId="{B14F57F2-F56A-4263-91C1-63FE9F4B0DCB}"/>
          </ac:spMkLst>
        </pc:spChg>
        <pc:spChg chg="mod">
          <ac:chgData name="Siegbert Rudolph" userId="2af4d44886c067cc" providerId="LiveId" clId="{B490A728-FEAE-45CB-A542-D8BED7C6D7F7}" dt="2022-07-08T15:44:44.138" v="23" actId="1076"/>
          <ac:spMkLst>
            <pc:docMk/>
            <pc:sldMk cId="0" sldId="296"/>
            <ac:spMk id="2" creationId="{EC5D0F5E-5D27-29AA-729A-56F972E4BF45}"/>
          </ac:spMkLst>
        </pc:spChg>
        <pc:spChg chg="del mod">
          <ac:chgData name="Siegbert Rudolph" userId="2af4d44886c067cc" providerId="LiveId" clId="{B490A728-FEAE-45CB-A542-D8BED7C6D7F7}" dt="2022-07-08T15:44:44.134" v="18" actId="478"/>
          <ac:spMkLst>
            <pc:docMk/>
            <pc:sldMk cId="0" sldId="296"/>
            <ac:spMk id="3" creationId="{224A31D2-A6C9-4A0A-824E-48390E85F6DC}"/>
          </ac:spMkLst>
        </pc:spChg>
      </pc:sldChg>
      <pc:sldChg chg="delSp modSp mod">
        <pc:chgData name="Siegbert Rudolph" userId="2af4d44886c067cc" providerId="LiveId" clId="{B490A728-FEAE-45CB-A542-D8BED7C6D7F7}" dt="2022-07-08T15:44:44.147" v="35" actId="1076"/>
        <pc:sldMkLst>
          <pc:docMk/>
          <pc:sldMk cId="0" sldId="334"/>
        </pc:sldMkLst>
        <pc:spChg chg="del">
          <ac:chgData name="Siegbert Rudolph" userId="2af4d44886c067cc" providerId="LiveId" clId="{B490A728-FEAE-45CB-A542-D8BED7C6D7F7}" dt="2021-12-31T10:11:55.843" v="12" actId="478"/>
          <ac:spMkLst>
            <pc:docMk/>
            <pc:sldMk cId="0" sldId="334"/>
            <ac:spMk id="2" creationId="{1C92F60C-5A46-4E5E-AB68-4FA074A3887C}"/>
          </ac:spMkLst>
        </pc:spChg>
        <pc:spChg chg="mod">
          <ac:chgData name="Siegbert Rudolph" userId="2af4d44886c067cc" providerId="LiveId" clId="{B490A728-FEAE-45CB-A542-D8BED7C6D7F7}" dt="2022-07-08T15:44:44.147" v="35" actId="1076"/>
          <ac:spMkLst>
            <pc:docMk/>
            <pc:sldMk cId="0" sldId="334"/>
            <ac:spMk id="2" creationId="{D8464169-1477-0B5B-ED74-8A96F4D73E1F}"/>
          </ac:spMkLst>
        </pc:spChg>
        <pc:spChg chg="del mod">
          <ac:chgData name="Siegbert Rudolph" userId="2af4d44886c067cc" providerId="LiveId" clId="{B490A728-FEAE-45CB-A542-D8BED7C6D7F7}" dt="2022-07-08T15:44:44.143" v="30" actId="478"/>
          <ac:spMkLst>
            <pc:docMk/>
            <pc:sldMk cId="0" sldId="334"/>
            <ac:spMk id="6" creationId="{2FA6B2B2-0080-41D1-9897-7CE5E5F014AE}"/>
          </ac:spMkLst>
        </pc:spChg>
      </pc:sldChg>
      <pc:sldChg chg="delSp modSp mod">
        <pc:chgData name="Siegbert Rudolph" userId="2af4d44886c067cc" providerId="LiveId" clId="{B490A728-FEAE-45CB-A542-D8BED7C6D7F7}" dt="2022-07-08T15:44:44.143" v="29" actId="1076"/>
        <pc:sldMkLst>
          <pc:docMk/>
          <pc:sldMk cId="4054763722" sldId="696"/>
        </pc:sldMkLst>
        <pc:spChg chg="del mod">
          <ac:chgData name="Siegbert Rudolph" userId="2af4d44886c067cc" providerId="LiveId" clId="{B490A728-FEAE-45CB-A542-D8BED7C6D7F7}" dt="2022-07-08T15:44:44.138" v="24" actId="478"/>
          <ac:spMkLst>
            <pc:docMk/>
            <pc:sldMk cId="4054763722" sldId="696"/>
            <ac:spMk id="2" creationId="{EE0ACF6C-6C36-4C77-B374-3DF3D78BB9F4}"/>
          </ac:spMkLst>
        </pc:spChg>
        <pc:spChg chg="del">
          <ac:chgData name="Siegbert Rudolph" userId="2af4d44886c067cc" providerId="LiveId" clId="{B490A728-FEAE-45CB-A542-D8BED7C6D7F7}" dt="2021-12-31T10:11:55.827" v="6" actId="478"/>
          <ac:spMkLst>
            <pc:docMk/>
            <pc:sldMk cId="4054763722" sldId="696"/>
            <ac:spMk id="3" creationId="{47B17D65-2648-4001-8D8B-8B9C02C994E2}"/>
          </ac:spMkLst>
        </pc:spChg>
        <pc:spChg chg="mod">
          <ac:chgData name="Siegbert Rudolph" userId="2af4d44886c067cc" providerId="LiveId" clId="{B490A728-FEAE-45CB-A542-D8BED7C6D7F7}" dt="2022-07-08T15:44:44.143" v="29" actId="1076"/>
          <ac:spMkLst>
            <pc:docMk/>
            <pc:sldMk cId="4054763722" sldId="696"/>
            <ac:spMk id="3" creationId="{49759FEF-6A47-C785-1211-138618F8B54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fld id="{64EFEC0B-DE44-4C64-9187-7F9E6CF94DE6}" type="datetimeFigureOut">
              <a:rPr lang="de-DE" smtClean="0"/>
              <a:pPr>
                <a:defRPr/>
              </a:pPr>
              <a:t>08.07.2022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rebuchet MS" panose="020B0603020202020204" pitchFamily="34" charset="0"/>
              </a:defRPr>
            </a:lvl1pPr>
          </a:lstStyle>
          <a:p>
            <a:fld id="{9535B453-8EDD-4A08-A442-8EDBA613529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8890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04CFF-8EEE-4F66-A066-BB3857889C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E4BC0-C1BE-4BB1-A4C5-ED2D6DEB623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5767D-2752-42A4-A088-6760A03130B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2BBB6-9F23-4588-82AE-9FC3D4C756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9A807-32B0-47BE-9A18-A4816203444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FB339-B75B-487F-84B6-1C79CE842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4DBCD-BBA5-4087-99DF-37C67E29CA8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DEFC7-B6D4-44FC-BCAA-E75C8FDB54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C643E-852C-4BD5-AFC9-B480EEC70B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CBBB6-68EA-4F4D-982D-C6F7105A938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E417F-230D-4902-9050-E2ECE095649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D6676-0A1E-4E3C-B635-31D4C069C02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61AAA-88C2-4A24-A8D7-F341DA6B365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1A0FB-91D7-4598-A8AB-2E9A5B2F458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55CEF-3EBB-44EB-AB26-6CB960CF172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46723-F9EB-430B-82F9-4AECD6842E9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31387-3F06-49D9-A8F5-9535D77C83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03916-0B09-406D-886D-76594A96639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839AF-06F2-41B9-AB1E-EED9ABA4C51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8D829-CCAE-4E58-8071-C80C130ABD6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CC20B-4692-42FD-8E4C-95F22FFEA4F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89582-3941-4E4F-B3C7-C9439D2515E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3D4B6-B437-493D-969B-0EAE079F97A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0C07-A9AE-4DFF-AD34-029F9FB1EDC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D319A-BEDC-40F7-A6FF-25CF12978CF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AA999-4BBF-474F-A142-D00374883F6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F073E-C5AF-498C-B523-4ACB1EE6D0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E2DDA-5F2D-49A3-8CFB-14EFAC17D8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ADA9E-31DB-4AEF-8180-FDC8CB858BE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ABE94-23A6-4BD4-8FF6-399EB6F96F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F8103-CFDD-46F2-A779-B62020D2629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14D87-2B32-4090-9F82-9852BC698CE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D70F6-281D-45B0-AB05-D6C113F193F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Trebuchet MS" panose="020B0603020202020204" pitchFamily="34" charset="0"/>
              </a:defRPr>
            </a:lvl1pPr>
            <a:lvl2pPr>
              <a:defRPr sz="2400">
                <a:latin typeface="Trebuchet MS" panose="020B0603020202020204" pitchFamily="34" charset="0"/>
              </a:defRPr>
            </a:lvl2pPr>
            <a:lvl3pPr>
              <a:defRPr sz="2000">
                <a:latin typeface="Trebuchet MS" panose="020B0603020202020204" pitchFamily="34" charset="0"/>
              </a:defRPr>
            </a:lvl3pPr>
            <a:lvl4pPr>
              <a:defRPr sz="1800">
                <a:latin typeface="Trebuchet MS" panose="020B0603020202020204" pitchFamily="34" charset="0"/>
              </a:defRPr>
            </a:lvl4pPr>
            <a:lvl5pPr>
              <a:defRPr sz="1800">
                <a:latin typeface="Trebuchet MS" panose="020B0603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Trebuchet MS" panose="020B0603020202020204" pitchFamily="34" charset="0"/>
              </a:defRPr>
            </a:lvl1pPr>
            <a:lvl2pPr>
              <a:defRPr sz="2400">
                <a:latin typeface="Trebuchet MS" panose="020B0603020202020204" pitchFamily="34" charset="0"/>
              </a:defRPr>
            </a:lvl2pPr>
            <a:lvl3pPr>
              <a:defRPr sz="2000">
                <a:latin typeface="Trebuchet MS" panose="020B0603020202020204" pitchFamily="34" charset="0"/>
              </a:defRPr>
            </a:lvl3pPr>
            <a:lvl4pPr>
              <a:defRPr sz="1800">
                <a:latin typeface="Trebuchet MS" panose="020B0603020202020204" pitchFamily="34" charset="0"/>
              </a:defRPr>
            </a:lvl4pPr>
            <a:lvl5pPr>
              <a:defRPr sz="1800">
                <a:latin typeface="Trebuchet MS" panose="020B0603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BA81A-6C3B-4BB0-B025-824202AFD77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1D9F-FCFA-4DFC-B2CA-7429F1DFB73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5FA6F-2F52-4806-839D-731F96E3B9E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7A945-B404-4CDD-8219-BE77828CC69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9EEF4-EDD0-4D26-B712-6109664CC48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F2E5F-DABA-46E0-B75E-2D109F03ADB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E9B90-49E8-4958-BF13-96E0E775DD2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41158-690B-4886-BA8A-4B7269249B6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FE88E-AACF-4229-A5E9-09A477BB287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47335-3A4F-44CB-96FB-CD57B47DF88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FA3F7-4651-45B5-977F-B2AA1B2E9AC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rebuchet MS" panose="020B0603020202020204" pitchFamily="34" charset="0"/>
              </a:defRPr>
            </a:lvl1pPr>
            <a:lvl2pPr>
              <a:defRPr sz="2000">
                <a:latin typeface="Trebuchet MS" panose="020B0603020202020204" pitchFamily="34" charset="0"/>
              </a:defRPr>
            </a:lvl2pPr>
            <a:lvl3pPr>
              <a:defRPr sz="1800">
                <a:latin typeface="Trebuchet MS" panose="020B0603020202020204" pitchFamily="34" charset="0"/>
              </a:defRPr>
            </a:lvl3pPr>
            <a:lvl4pPr>
              <a:defRPr sz="1600">
                <a:latin typeface="Trebuchet MS" panose="020B0603020202020204" pitchFamily="34" charset="0"/>
              </a:defRPr>
            </a:lvl4pPr>
            <a:lvl5pPr>
              <a:defRPr sz="1600">
                <a:latin typeface="Trebuchet MS" panose="020B0603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rebuchet MS" panose="020B0603020202020204" pitchFamily="34" charset="0"/>
              </a:defRPr>
            </a:lvl1pPr>
            <a:lvl2pPr>
              <a:defRPr sz="2000">
                <a:latin typeface="Trebuchet MS" panose="020B0603020202020204" pitchFamily="34" charset="0"/>
              </a:defRPr>
            </a:lvl2pPr>
            <a:lvl3pPr>
              <a:defRPr sz="1800">
                <a:latin typeface="Trebuchet MS" panose="020B0603020202020204" pitchFamily="34" charset="0"/>
              </a:defRPr>
            </a:lvl3pPr>
            <a:lvl4pPr>
              <a:defRPr sz="1600">
                <a:latin typeface="Trebuchet MS" panose="020B0603020202020204" pitchFamily="34" charset="0"/>
              </a:defRPr>
            </a:lvl4pPr>
            <a:lvl5pPr>
              <a:defRPr sz="1600">
                <a:latin typeface="Trebuchet MS" panose="020B0603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2C57-7BD9-4E2A-8E38-AE60DAD2572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BEB19-A092-48BD-B267-D8A9F64FBB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3EF38-D89C-4369-A6E6-24F4B03FCA9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35E92-3992-4845-BEE6-155F92DF3E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D97E3-8BD5-408D-90CE-8CABE0F6BF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A8724-B62C-465E-9911-EDDAEDB2FF6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2609C-D621-477C-BFAE-D131F33AFF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81828-C506-48F6-B9BD-2DB4B9CECB5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0D56-8775-40C0-916D-61AE0F8D5A0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F93CD-0941-4EB2-95C7-8F50E7421E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65325-02C4-439A-9C9D-50C2EFAF0A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B7FB4-7658-47F7-B385-547FE195272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2DD99-8E59-4933-80D1-13B0D774293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1BE93-FE6F-48E0-9335-9CB6D3E1E01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72BB3-8E42-4346-BD88-B277CD088FB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8C9EB-523E-4F89-B76E-08A6BD1905C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39FBB-2283-49A3-998E-8E080F1506C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ABF97-8E73-43DF-B76A-03316B8C1C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CA0EC-20FC-4D26-94E1-5F324190B9C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BF7B5-EB19-42C6-96A2-7D9E9A4677E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6833E-E576-447A-AE88-8810554324F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0920B-9524-4B31-BBBF-3E7B9792000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1D7E155-F759-4E38-9C04-F8F69322F7B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32574-D8AB-4DEB-9012-5E71591CB41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C776-7691-4555-8742-A7F706C16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7D83B-9693-49ED-A8AF-2BC0926F6ED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8B65-5D14-4B6E-A9FB-D9AFDE923F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03394-1387-4D18-85B2-BD143759447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03BE-DE72-4284-B6C2-944471CF6A5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35985-E811-4A34-B5A7-2F82B3A78A9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57EBA-C149-43F3-8675-C4599F8859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Trebuchet MS" panose="020B0603020202020204" pitchFamily="34" charset="0"/>
              </a:defRPr>
            </a:lvl1pPr>
            <a:lvl2pPr>
              <a:defRPr sz="2800">
                <a:latin typeface="Trebuchet MS" panose="020B0603020202020204" pitchFamily="34" charset="0"/>
              </a:defRPr>
            </a:lvl2pPr>
            <a:lvl3pPr>
              <a:defRPr sz="2400">
                <a:latin typeface="Trebuchet MS" panose="020B0603020202020204" pitchFamily="34" charset="0"/>
              </a:defRPr>
            </a:lvl3pPr>
            <a:lvl4pPr>
              <a:defRPr sz="2000">
                <a:latin typeface="Trebuchet MS" panose="020B0603020202020204" pitchFamily="34" charset="0"/>
              </a:defRPr>
            </a:lvl4pPr>
            <a:lvl5pPr>
              <a:defRPr sz="2000">
                <a:latin typeface="Trebuchet MS" panose="020B0603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Trebuchet MS" panose="020B0603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1FE87-CC01-4FF5-82F5-BB9D2E101A6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Trebuchet MS" panose="020B0603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Trebuchet MS" panose="020B0603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1B269-B9C1-4F13-848F-ECB4797A62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0A155F3B-9F7C-4CB0-83DA-0CFF7D04DF6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9037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Übungsart: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Titel: 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Quelle: 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14170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000" b="1" dirty="0">
                <a:latin typeface="Trebuchet MS" panose="020B0603020202020204" pitchFamily="34" charset="0"/>
                <a:cs typeface="Arial" charset="0"/>
              </a:rPr>
              <a:t>Seite:</a:t>
            </a:r>
          </a:p>
          <a:p>
            <a:pPr eaLnBrk="1" hangingPunct="1">
              <a:defRPr/>
            </a:pPr>
            <a:endParaRPr lang="de-DE" sz="1200" dirty="0">
              <a:latin typeface="Trebuchet MS" panose="020B0603020202020204" pitchFamily="34" charset="0"/>
              <a:cs typeface="Arial" charset="0"/>
            </a:endParaRP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Bearbeitet von: </a:t>
            </a: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788" cy="2308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900" dirty="0">
                <a:latin typeface="Trebuchet MS" panose="020B0603020202020204" pitchFamily="34" charset="0"/>
                <a:cs typeface="Arial" charset="0"/>
              </a:rPr>
              <a:t>Lesemotivationstraining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73" r:id="rId1"/>
    <p:sldLayoutId id="2147486274" r:id="rId2"/>
    <p:sldLayoutId id="2147486275" r:id="rId3"/>
    <p:sldLayoutId id="2147486276" r:id="rId4"/>
    <p:sldLayoutId id="2147486277" r:id="rId5"/>
    <p:sldLayoutId id="2147486278" r:id="rId6"/>
    <p:sldLayoutId id="2147486279" r:id="rId7"/>
    <p:sldLayoutId id="2147486280" r:id="rId8"/>
    <p:sldLayoutId id="2147486281" r:id="rId9"/>
    <p:sldLayoutId id="2147486282" r:id="rId10"/>
    <p:sldLayoutId id="21474862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AE1B1830-ED7B-46A9-85BD-C482D25483D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7" r:id="rId1"/>
    <p:sldLayoutId id="2147486208" r:id="rId2"/>
    <p:sldLayoutId id="2147486209" r:id="rId3"/>
    <p:sldLayoutId id="2147486210" r:id="rId4"/>
    <p:sldLayoutId id="2147486211" r:id="rId5"/>
    <p:sldLayoutId id="2147486212" r:id="rId6"/>
    <p:sldLayoutId id="2147486213" r:id="rId7"/>
    <p:sldLayoutId id="2147486214" r:id="rId8"/>
    <p:sldLayoutId id="2147486215" r:id="rId9"/>
    <p:sldLayoutId id="2147486216" r:id="rId10"/>
    <p:sldLayoutId id="21474862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CD1F1FCD-BC90-4BD0-BF49-6AFFA17BE71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8087C007-C760-474E-88ED-3BE01E2BC8D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29" r:id="rId1"/>
    <p:sldLayoutId id="2147486230" r:id="rId2"/>
    <p:sldLayoutId id="2147486231" r:id="rId3"/>
    <p:sldLayoutId id="2147486232" r:id="rId4"/>
    <p:sldLayoutId id="2147486233" r:id="rId5"/>
    <p:sldLayoutId id="2147486234" r:id="rId6"/>
    <p:sldLayoutId id="2147486235" r:id="rId7"/>
    <p:sldLayoutId id="2147486236" r:id="rId8"/>
    <p:sldLayoutId id="2147486237" r:id="rId9"/>
    <p:sldLayoutId id="2147486238" r:id="rId10"/>
    <p:sldLayoutId id="21474862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B344CC7A-B2CF-404C-8AF4-D0C5BFD2511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0" r:id="rId1"/>
    <p:sldLayoutId id="2147486241" r:id="rId2"/>
    <p:sldLayoutId id="2147486242" r:id="rId3"/>
    <p:sldLayoutId id="2147486243" r:id="rId4"/>
    <p:sldLayoutId id="2147486244" r:id="rId5"/>
    <p:sldLayoutId id="2147486245" r:id="rId6"/>
    <p:sldLayoutId id="2147486246" r:id="rId7"/>
    <p:sldLayoutId id="2147486247" r:id="rId8"/>
    <p:sldLayoutId id="2147486248" r:id="rId9"/>
    <p:sldLayoutId id="2147486249" r:id="rId10"/>
    <p:sldLayoutId id="21474862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4386C10F-67D0-44F9-9427-E513E322130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51" r:id="rId1"/>
    <p:sldLayoutId id="2147486252" r:id="rId2"/>
    <p:sldLayoutId id="2147486253" r:id="rId3"/>
    <p:sldLayoutId id="2147486254" r:id="rId4"/>
    <p:sldLayoutId id="2147486255" r:id="rId5"/>
    <p:sldLayoutId id="2147486256" r:id="rId6"/>
    <p:sldLayoutId id="2147486257" r:id="rId7"/>
    <p:sldLayoutId id="2147486258" r:id="rId8"/>
    <p:sldLayoutId id="2147486259" r:id="rId9"/>
    <p:sldLayoutId id="2147486260" r:id="rId10"/>
    <p:sldLayoutId id="21474862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703572C6-DB96-4577-A080-BB33DC647C4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62" r:id="rId1"/>
    <p:sldLayoutId id="2147486263" r:id="rId2"/>
    <p:sldLayoutId id="2147486264" r:id="rId3"/>
    <p:sldLayoutId id="2147486265" r:id="rId4"/>
    <p:sldLayoutId id="2147486266" r:id="rId5"/>
    <p:sldLayoutId id="2147486267" r:id="rId6"/>
    <p:sldLayoutId id="2147486268" r:id="rId7"/>
    <p:sldLayoutId id="2147486269" r:id="rId8"/>
    <p:sldLayoutId id="2147486270" r:id="rId9"/>
    <p:sldLayoutId id="2147486271" r:id="rId10"/>
    <p:sldLayoutId id="21474862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feld 4"/>
          <p:cNvSpPr txBox="1">
            <a:spLocks noChangeArrowheads="1"/>
          </p:cNvSpPr>
          <p:nvPr/>
        </p:nvSpPr>
        <p:spPr bwMode="auto">
          <a:xfrm>
            <a:off x="606846" y="1844675"/>
            <a:ext cx="155850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latin typeface="Trebuchet MS" panose="020B0603020202020204" pitchFamily="34" charset="0"/>
              </a:rPr>
              <a:t>Übungsart: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Titel:</a:t>
            </a:r>
          </a:p>
          <a:p>
            <a:pPr algn="r"/>
            <a:endParaRPr lang="de-DE" sz="2000" b="1" dirty="0">
              <a:latin typeface="Trebuchet MS" panose="020B0603020202020204" pitchFamily="34" charset="0"/>
            </a:endParaRP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Textquelle: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Leseübung:</a:t>
            </a:r>
          </a:p>
        </p:txBody>
      </p:sp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Trebuchet MS" panose="020B0603020202020204" pitchFamily="34" charset="0"/>
            </a:endParaRPr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latin typeface="Trebuchet MS" panose="020B0603020202020204" pitchFamily="34" charset="0"/>
              </a:rPr>
              <a:t>Nächste Folie</a:t>
            </a:r>
          </a:p>
        </p:txBody>
      </p:sp>
      <p:sp>
        <p:nvSpPr>
          <p:cNvPr id="19463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160813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Reihenfolge</a:t>
            </a:r>
          </a:p>
          <a:p>
            <a:r>
              <a:rPr lang="de-DE" sz="3600" b="1" dirty="0">
                <a:latin typeface="Trebuchet MS" panose="020B0603020202020204" pitchFamily="34" charset="0"/>
              </a:rPr>
              <a:t>Handy</a:t>
            </a:r>
          </a:p>
        </p:txBody>
      </p:sp>
      <p:sp>
        <p:nvSpPr>
          <p:cNvPr id="19464" name="Textfeld 12"/>
          <p:cNvSpPr txBox="1">
            <a:spLocks noChangeArrowheads="1"/>
          </p:cNvSpPr>
          <p:nvPr/>
        </p:nvSpPr>
        <p:spPr bwMode="auto">
          <a:xfrm>
            <a:off x="2232025" y="2793122"/>
            <a:ext cx="264207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Fürther Nachrichten</a:t>
            </a:r>
          </a:p>
          <a:p>
            <a:r>
              <a:rPr lang="de-DE" sz="2000" b="1" dirty="0">
                <a:latin typeface="Trebuchet MS" panose="020B0603020202020204" pitchFamily="34" charset="0"/>
              </a:rPr>
              <a:t>Siegbert Rudolph</a:t>
            </a: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FF-8EEE-4F66-A066-BB3857889C29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13" name="Textfeld 12"/>
          <p:cNvSpPr txBox="1">
            <a:spLocks noChangeArrowheads="1"/>
          </p:cNvSpPr>
          <p:nvPr/>
        </p:nvSpPr>
        <p:spPr bwMode="auto">
          <a:xfrm>
            <a:off x="904991" y="4412237"/>
            <a:ext cx="4998804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C5D0F5E-5D27-29AA-729A-56F972E4BF45}"/>
              </a:ext>
            </a:extLst>
          </p:cNvPr>
          <p:cNvSpPr txBox="1"/>
          <p:nvPr/>
        </p:nvSpPr>
        <p:spPr>
          <a:xfrm>
            <a:off x="190500" y="6724134"/>
            <a:ext cx="372890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Übungen\Reihenfolge - Handy.pptx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>
            <a:extLst>
              <a:ext uri="{FF2B5EF4-FFF2-40B4-BE49-F238E27FC236}">
                <a16:creationId xmlns:a16="http://schemas.microsoft.com/office/drawing/2014/main" id="{7F103415-0EFB-45BA-8F4B-A7DD245F89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954" y="1034799"/>
            <a:ext cx="8638781" cy="5182049"/>
          </a:xfrm>
          <a:prstGeom prst="rect">
            <a:avLst/>
          </a:prstGeom>
        </p:spPr>
      </p:pic>
      <p:sp>
        <p:nvSpPr>
          <p:cNvPr id="7" name="Rechteck 13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Seite</a:t>
            </a:r>
          </a:p>
        </p:txBody>
      </p:sp>
      <p:sp>
        <p:nvSpPr>
          <p:cNvPr id="22" name="Rechteck 21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Seite</a:t>
            </a:r>
          </a:p>
        </p:txBody>
      </p:sp>
      <p:sp>
        <p:nvSpPr>
          <p:cNvPr id="24" name="Textfeld 36">
            <a:extLst>
              <a:ext uri="{FF2B5EF4-FFF2-40B4-BE49-F238E27FC236}">
                <a16:creationId xmlns:a16="http://schemas.microsoft.com/office/drawing/2014/main" id="{C2A0ECD8-BCCC-4D44-878C-2448D3C54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19678"/>
            <a:ext cx="5677388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Reihenfolge finden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Klick in der richtigen Reihenfolge auf die Sätze!</a:t>
            </a:r>
          </a:p>
          <a:p>
            <a:endParaRPr lang="de-DE" sz="8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Foliennummernplatzhalter 9">
            <a:extLst>
              <a:ext uri="{FF2B5EF4-FFF2-40B4-BE49-F238E27FC236}">
                <a16:creationId xmlns:a16="http://schemas.microsoft.com/office/drawing/2014/main" id="{16AC5735-C32B-40A5-828B-3E39285853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/>
          <a:p>
            <a:fld id="{21D7E155-F759-4E38-9C04-F8F69322F7BB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6D62D0E-9CC8-47C5-875A-08147F486534}"/>
              </a:ext>
            </a:extLst>
          </p:cNvPr>
          <p:cNvSpPr/>
          <p:nvPr/>
        </p:nvSpPr>
        <p:spPr>
          <a:xfrm>
            <a:off x="481954" y="3425769"/>
            <a:ext cx="8483413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EDC453A7-2EB8-4B57-A3FD-99E34F772647}"/>
              </a:ext>
            </a:extLst>
          </p:cNvPr>
          <p:cNvSpPr txBox="1"/>
          <p:nvPr/>
        </p:nvSpPr>
        <p:spPr>
          <a:xfrm>
            <a:off x="186178" y="3392453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CF77D259-4716-4E79-BFD8-B59F8BA08CFB}"/>
              </a:ext>
            </a:extLst>
          </p:cNvPr>
          <p:cNvSpPr/>
          <p:nvPr/>
        </p:nvSpPr>
        <p:spPr>
          <a:xfrm>
            <a:off x="481954" y="1660738"/>
            <a:ext cx="845872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C20D7677-51FA-4B42-9579-45EDFA9EF28F}"/>
              </a:ext>
            </a:extLst>
          </p:cNvPr>
          <p:cNvSpPr txBox="1"/>
          <p:nvPr/>
        </p:nvSpPr>
        <p:spPr>
          <a:xfrm>
            <a:off x="186178" y="1654079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</a:t>
            </a: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110C7F67-1722-41D9-AFED-09607A02543E}"/>
              </a:ext>
            </a:extLst>
          </p:cNvPr>
          <p:cNvSpPr/>
          <p:nvPr/>
        </p:nvSpPr>
        <p:spPr>
          <a:xfrm>
            <a:off x="481954" y="4564504"/>
            <a:ext cx="845872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168233F7-17D8-4016-B19E-CF332578B647}"/>
              </a:ext>
            </a:extLst>
          </p:cNvPr>
          <p:cNvSpPr txBox="1"/>
          <p:nvPr/>
        </p:nvSpPr>
        <p:spPr>
          <a:xfrm>
            <a:off x="186178" y="4551369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</a:t>
            </a: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961199D6-D776-4503-A28D-D352EE63029B}"/>
              </a:ext>
            </a:extLst>
          </p:cNvPr>
          <p:cNvSpPr/>
          <p:nvPr/>
        </p:nvSpPr>
        <p:spPr>
          <a:xfrm>
            <a:off x="481954" y="2270301"/>
            <a:ext cx="8192633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091A4DCF-A332-46D0-BE50-AF075BF8600F}"/>
              </a:ext>
            </a:extLst>
          </p:cNvPr>
          <p:cNvSpPr txBox="1"/>
          <p:nvPr/>
        </p:nvSpPr>
        <p:spPr>
          <a:xfrm>
            <a:off x="186178" y="2233537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4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3F0B3DE5-AEDD-453E-A278-400FB4C2D812}"/>
              </a:ext>
            </a:extLst>
          </p:cNvPr>
          <p:cNvSpPr/>
          <p:nvPr/>
        </p:nvSpPr>
        <p:spPr>
          <a:xfrm>
            <a:off x="611560" y="1136845"/>
            <a:ext cx="8483413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7A27EE37-36B4-479A-A667-66152FC54D87}"/>
              </a:ext>
            </a:extLst>
          </p:cNvPr>
          <p:cNvSpPr txBox="1"/>
          <p:nvPr/>
        </p:nvSpPr>
        <p:spPr>
          <a:xfrm>
            <a:off x="186178" y="1074621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5</a:t>
            </a: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676BABA6-D76F-4675-B5F8-0F50EBDD1F2A}"/>
              </a:ext>
            </a:extLst>
          </p:cNvPr>
          <p:cNvSpPr/>
          <p:nvPr/>
        </p:nvSpPr>
        <p:spPr>
          <a:xfrm>
            <a:off x="481954" y="4013556"/>
            <a:ext cx="7992888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EE5872FC-7830-4FBF-BAFA-DDB7C41BE2B3}"/>
              </a:ext>
            </a:extLst>
          </p:cNvPr>
          <p:cNvSpPr txBox="1"/>
          <p:nvPr/>
        </p:nvSpPr>
        <p:spPr>
          <a:xfrm>
            <a:off x="186178" y="3971911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6</a:t>
            </a: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5668A0A2-D8DD-4418-A66B-FF1DAA64D511}"/>
              </a:ext>
            </a:extLst>
          </p:cNvPr>
          <p:cNvSpPr/>
          <p:nvPr/>
        </p:nvSpPr>
        <p:spPr>
          <a:xfrm>
            <a:off x="481954" y="5709810"/>
            <a:ext cx="7992888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F0814CE0-93D7-44BD-9FE9-28ECA951AAA3}"/>
              </a:ext>
            </a:extLst>
          </p:cNvPr>
          <p:cNvSpPr txBox="1"/>
          <p:nvPr/>
        </p:nvSpPr>
        <p:spPr>
          <a:xfrm>
            <a:off x="186178" y="5710289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7</a:t>
            </a: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D10835D8-AE42-46DB-98A3-7D04146803BF}"/>
              </a:ext>
            </a:extLst>
          </p:cNvPr>
          <p:cNvSpPr/>
          <p:nvPr/>
        </p:nvSpPr>
        <p:spPr>
          <a:xfrm>
            <a:off x="481953" y="2841213"/>
            <a:ext cx="8590609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262D7D04-2234-421B-8EF6-BC480D629F6F}"/>
              </a:ext>
            </a:extLst>
          </p:cNvPr>
          <p:cNvSpPr txBox="1"/>
          <p:nvPr/>
        </p:nvSpPr>
        <p:spPr>
          <a:xfrm>
            <a:off x="186178" y="2812995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8</a:t>
            </a: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8545415D-39AE-4404-B231-02FACEC679E0}"/>
              </a:ext>
            </a:extLst>
          </p:cNvPr>
          <p:cNvSpPr/>
          <p:nvPr/>
        </p:nvSpPr>
        <p:spPr>
          <a:xfrm>
            <a:off x="481954" y="5151844"/>
            <a:ext cx="7992888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BD2D8D18-05A0-4F0D-89CE-FDCD54FE8CB7}"/>
              </a:ext>
            </a:extLst>
          </p:cNvPr>
          <p:cNvSpPr txBox="1"/>
          <p:nvPr/>
        </p:nvSpPr>
        <p:spPr>
          <a:xfrm>
            <a:off x="186178" y="5130828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9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B2FC2AD5-1E49-4B51-A4B2-40EB9361121E}"/>
              </a:ext>
            </a:extLst>
          </p:cNvPr>
          <p:cNvSpPr/>
          <p:nvPr/>
        </p:nvSpPr>
        <p:spPr>
          <a:xfrm>
            <a:off x="47219" y="1034799"/>
            <a:ext cx="486030" cy="5189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Textfeld 31">
            <a:extLst>
              <a:ext uri="{FF2B5EF4-FFF2-40B4-BE49-F238E27FC236}">
                <a16:creationId xmlns:a16="http://schemas.microsoft.com/office/drawing/2014/main" id="{5FE9A102-174B-4F39-AC56-726CE83C1AF5}"/>
              </a:ext>
            </a:extLst>
          </p:cNvPr>
          <p:cNvSpPr txBox="1"/>
          <p:nvPr/>
        </p:nvSpPr>
        <p:spPr>
          <a:xfrm>
            <a:off x="8580508" y="716558"/>
            <a:ext cx="7203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de-DE" dirty="0"/>
              <a:t>Zeile</a:t>
            </a: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112DE0DF-CF92-4532-AA2B-D49F52FE46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9076" b="14452"/>
          <a:stretch/>
        </p:blipFill>
        <p:spPr>
          <a:xfrm>
            <a:off x="8735958" y="870193"/>
            <a:ext cx="715077" cy="5354497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9759FEF-6A47-C785-1211-138618F8B54D}"/>
              </a:ext>
            </a:extLst>
          </p:cNvPr>
          <p:cNvSpPr txBox="1"/>
          <p:nvPr/>
        </p:nvSpPr>
        <p:spPr>
          <a:xfrm>
            <a:off x="190500" y="6724134"/>
            <a:ext cx="372890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Übungen\Reihenfolge - Handy.pptx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405476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</p:childTnLst>
        </p:cTn>
      </p:par>
    </p:tnLst>
    <p:bldLst>
      <p:bldP spid="56" grpId="0"/>
      <p:bldP spid="57" grpId="0" animBg="1"/>
      <p:bldP spid="58" grpId="0"/>
      <p:bldP spid="59" grpId="0" animBg="1"/>
      <p:bldP spid="60" grpId="0"/>
      <p:bldP spid="62" grpId="0" animBg="1"/>
      <p:bldP spid="63" grpId="0"/>
      <p:bldP spid="73" grpId="0" animBg="1"/>
      <p:bldP spid="74" grpId="0"/>
      <p:bldP spid="75" grpId="0" animBg="1"/>
      <p:bldP spid="76" grpId="0"/>
      <p:bldP spid="77" grpId="0" animBg="1"/>
      <p:bldP spid="78" grpId="0"/>
      <p:bldP spid="79" grpId="0" animBg="1"/>
      <p:bldP spid="80" grpId="0"/>
      <p:bldP spid="81" grpId="0" animBg="1"/>
      <p:bldP spid="82" grpId="0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7100" y="19161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744009" y="4076700"/>
            <a:ext cx="762740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4000" dirty="0">
                <a:latin typeface="Trebuchet MS" panose="020B0603020202020204" pitchFamily="34" charset="0"/>
              </a:rPr>
              <a:t>Hurra, wieder ein Stück weiter!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86E8B15D-5A40-4DDD-9B69-556072518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19678"/>
            <a:ext cx="2791149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Üben macht gescheit!</a:t>
            </a:r>
          </a:p>
          <a:p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endParaRPr lang="de-DE" sz="8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8464169-1477-0B5B-ED74-8A96F4D73E1F}"/>
              </a:ext>
            </a:extLst>
          </p:cNvPr>
          <p:cNvSpPr txBox="1"/>
          <p:nvPr/>
        </p:nvSpPr>
        <p:spPr>
          <a:xfrm>
            <a:off x="190500" y="6724134"/>
            <a:ext cx="372890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Übungen\Reihenfolge - Handy.pptx - Seite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166</Words>
  <Application>Microsoft Office PowerPoint</Application>
  <PresentationFormat>Bildschirmpräsentation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256</cp:revision>
  <dcterms:created xsi:type="dcterms:W3CDTF">2012-08-26T07:44:46Z</dcterms:created>
  <dcterms:modified xsi:type="dcterms:W3CDTF">2022-07-08T15:44:44Z</dcterms:modified>
</cp:coreProperties>
</file>