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296" r:id="rId8"/>
    <p:sldId id="697" r:id="rId9"/>
    <p:sldId id="334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696" autoAdjust="0"/>
    <p:restoredTop sz="94660"/>
  </p:normalViewPr>
  <p:slideViewPr>
    <p:cSldViewPr>
      <p:cViewPr varScale="1">
        <p:scale>
          <a:sx n="72" d="100"/>
          <a:sy n="72" d="100"/>
        </p:scale>
        <p:origin x="4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68FA4A9E-E9FD-4796-9C6C-F5D3CBA0BDCC}"/>
    <pc:docChg chg="custSel modSld">
      <pc:chgData name="Siegbert Rudolph" userId="2af4d44886c067cc" providerId="LiveId" clId="{68FA4A9E-E9FD-4796-9C6C-F5D3CBA0BDCC}" dt="2022-07-08T15:44:47.258" v="35" actId="1076"/>
      <pc:docMkLst>
        <pc:docMk/>
      </pc:docMkLst>
      <pc:sldChg chg="delSp modSp mod">
        <pc:chgData name="Siegbert Rudolph" userId="2af4d44886c067cc" providerId="LiveId" clId="{68FA4A9E-E9FD-4796-9C6C-F5D3CBA0BDCC}" dt="2022-07-08T15:44:47.250" v="23" actId="1076"/>
        <pc:sldMkLst>
          <pc:docMk/>
          <pc:sldMk cId="0" sldId="296"/>
        </pc:sldMkLst>
        <pc:spChg chg="mod">
          <ac:chgData name="Siegbert Rudolph" userId="2af4d44886c067cc" providerId="LiveId" clId="{68FA4A9E-E9FD-4796-9C6C-F5D3CBA0BDCC}" dt="2022-07-08T15:44:47.250" v="23" actId="1076"/>
          <ac:spMkLst>
            <pc:docMk/>
            <pc:sldMk cId="0" sldId="296"/>
            <ac:spMk id="2" creationId="{38BB3057-9FF0-920D-18FB-78A3CF53224F}"/>
          </ac:spMkLst>
        </pc:spChg>
        <pc:spChg chg="del">
          <ac:chgData name="Siegbert Rudolph" userId="2af4d44886c067cc" providerId="LiveId" clId="{68FA4A9E-E9FD-4796-9C6C-F5D3CBA0BDCC}" dt="2021-12-31T10:11:58.167" v="0" actId="478"/>
          <ac:spMkLst>
            <pc:docMk/>
            <pc:sldMk cId="0" sldId="296"/>
            <ac:spMk id="2" creationId="{5B46B278-4FFE-4A93-845A-020907036AE5}"/>
          </ac:spMkLst>
        </pc:spChg>
        <pc:spChg chg="del mod">
          <ac:chgData name="Siegbert Rudolph" userId="2af4d44886c067cc" providerId="LiveId" clId="{68FA4A9E-E9FD-4796-9C6C-F5D3CBA0BDCC}" dt="2022-07-08T15:44:47.246" v="18" actId="478"/>
          <ac:spMkLst>
            <pc:docMk/>
            <pc:sldMk cId="0" sldId="296"/>
            <ac:spMk id="3" creationId="{07304F99-A8D5-4686-9BA5-82A47612F3DD}"/>
          </ac:spMkLst>
        </pc:spChg>
      </pc:sldChg>
      <pc:sldChg chg="delSp modSp mod">
        <pc:chgData name="Siegbert Rudolph" userId="2af4d44886c067cc" providerId="LiveId" clId="{68FA4A9E-E9FD-4796-9C6C-F5D3CBA0BDCC}" dt="2022-07-08T15:44:47.258" v="35" actId="1076"/>
        <pc:sldMkLst>
          <pc:docMk/>
          <pc:sldMk cId="0" sldId="334"/>
        </pc:sldMkLst>
        <pc:spChg chg="del">
          <ac:chgData name="Siegbert Rudolph" userId="2af4d44886c067cc" providerId="LiveId" clId="{68FA4A9E-E9FD-4796-9C6C-F5D3CBA0BDCC}" dt="2021-12-31T10:11:58.182" v="12" actId="478"/>
          <ac:spMkLst>
            <pc:docMk/>
            <pc:sldMk cId="0" sldId="334"/>
            <ac:spMk id="2" creationId="{4AE515B4-DDDF-4AF1-BD12-8A5618F5539D}"/>
          </ac:spMkLst>
        </pc:spChg>
        <pc:spChg chg="mod">
          <ac:chgData name="Siegbert Rudolph" userId="2af4d44886c067cc" providerId="LiveId" clId="{68FA4A9E-E9FD-4796-9C6C-F5D3CBA0BDCC}" dt="2022-07-08T15:44:47.258" v="35" actId="1076"/>
          <ac:spMkLst>
            <pc:docMk/>
            <pc:sldMk cId="0" sldId="334"/>
            <ac:spMk id="2" creationId="{F3183DE9-DE76-59CF-E64D-DDD345C5E6BF}"/>
          </ac:spMkLst>
        </pc:spChg>
        <pc:spChg chg="del mod">
          <ac:chgData name="Siegbert Rudolph" userId="2af4d44886c067cc" providerId="LiveId" clId="{68FA4A9E-E9FD-4796-9C6C-F5D3CBA0BDCC}" dt="2022-07-08T15:44:47.254" v="30" actId="478"/>
          <ac:spMkLst>
            <pc:docMk/>
            <pc:sldMk cId="0" sldId="334"/>
            <ac:spMk id="6" creationId="{9EA90FEB-6291-4234-88E4-03DE253344B5}"/>
          </ac:spMkLst>
        </pc:spChg>
      </pc:sldChg>
      <pc:sldChg chg="delSp modSp mod">
        <pc:chgData name="Siegbert Rudolph" userId="2af4d44886c067cc" providerId="LiveId" clId="{68FA4A9E-E9FD-4796-9C6C-F5D3CBA0BDCC}" dt="2022-07-08T15:44:47.254" v="29" actId="1076"/>
        <pc:sldMkLst>
          <pc:docMk/>
          <pc:sldMk cId="2839198070" sldId="697"/>
        </pc:sldMkLst>
        <pc:spChg chg="mod">
          <ac:chgData name="Siegbert Rudolph" userId="2af4d44886c067cc" providerId="LiveId" clId="{68FA4A9E-E9FD-4796-9C6C-F5D3CBA0BDCC}" dt="2022-07-08T15:44:47.254" v="29" actId="1076"/>
          <ac:spMkLst>
            <pc:docMk/>
            <pc:sldMk cId="2839198070" sldId="697"/>
            <ac:spMk id="3" creationId="{02808C71-4E92-2B9D-546D-A094B63E6CFD}"/>
          </ac:spMkLst>
        </pc:spChg>
        <pc:spChg chg="del">
          <ac:chgData name="Siegbert Rudolph" userId="2af4d44886c067cc" providerId="LiveId" clId="{68FA4A9E-E9FD-4796-9C6C-F5D3CBA0BDCC}" dt="2021-12-31T10:11:58.182" v="6" actId="478"/>
          <ac:spMkLst>
            <pc:docMk/>
            <pc:sldMk cId="2839198070" sldId="697"/>
            <ac:spMk id="3" creationId="{7972215E-6834-4A4E-B824-3B8758E64873}"/>
          </ac:spMkLst>
        </pc:spChg>
        <pc:spChg chg="del mod">
          <ac:chgData name="Siegbert Rudolph" userId="2af4d44886c067cc" providerId="LiveId" clId="{68FA4A9E-E9FD-4796-9C6C-F5D3CBA0BDCC}" dt="2022-07-08T15:44:47.251" v="24" actId="478"/>
          <ac:spMkLst>
            <pc:docMk/>
            <pc:sldMk cId="2839198070" sldId="697"/>
            <ac:spMk id="4" creationId="{62F4DFEC-1130-4F33-A801-DD6FA57BCBAF}"/>
          </ac:spMkLst>
        </pc:spChg>
      </pc:sldChg>
    </pc:docChg>
  </pc:docChgLst>
  <pc:docChgLst>
    <pc:chgData name="Siegbert Rudolph" userId="2af4d44886c067cc" providerId="LiveId" clId="{761A51D5-9D18-409F-9726-0B3C50B5E64F}"/>
    <pc:docChg chg="custSel modSld">
      <pc:chgData name="Siegbert Rudolph" userId="2af4d44886c067cc" providerId="LiveId" clId="{761A51D5-9D18-409F-9726-0B3C50B5E64F}" dt="2021-06-22T16:15:14.610" v="48" actId="1076"/>
      <pc:docMkLst>
        <pc:docMk/>
      </pc:docMkLst>
      <pc:sldChg chg="delSp modSp mod">
        <pc:chgData name="Siegbert Rudolph" userId="2af4d44886c067cc" providerId="LiveId" clId="{761A51D5-9D18-409F-9726-0B3C50B5E64F}" dt="2021-06-22T16:15:14.594" v="36" actId="1076"/>
        <pc:sldMkLst>
          <pc:docMk/>
          <pc:sldMk cId="0" sldId="296"/>
        </pc:sldMkLst>
        <pc:spChg chg="del">
          <ac:chgData name="Siegbert Rudolph" userId="2af4d44886c067cc" providerId="LiveId" clId="{761A51D5-9D18-409F-9726-0B3C50B5E64F}" dt="2021-04-30T15:21:01.161" v="0" actId="478"/>
          <ac:spMkLst>
            <pc:docMk/>
            <pc:sldMk cId="0" sldId="296"/>
            <ac:spMk id="2" creationId="{004C9A78-8816-4BEC-99C6-280AED5B8316}"/>
          </ac:spMkLst>
        </pc:spChg>
        <pc:spChg chg="mod">
          <ac:chgData name="Siegbert Rudolph" userId="2af4d44886c067cc" providerId="LiveId" clId="{761A51D5-9D18-409F-9726-0B3C50B5E64F}" dt="2021-06-22T16:15:14.594" v="36" actId="1076"/>
          <ac:spMkLst>
            <pc:docMk/>
            <pc:sldMk cId="0" sldId="296"/>
            <ac:spMk id="2" creationId="{5B46B278-4FFE-4A93-845A-020907036AE5}"/>
          </ac:spMkLst>
        </pc:spChg>
        <pc:spChg chg="del mod">
          <ac:chgData name="Siegbert Rudolph" userId="2af4d44886c067cc" providerId="LiveId" clId="{761A51D5-9D18-409F-9726-0B3C50B5E64F}" dt="2021-06-22T16:15:14.594" v="31" actId="478"/>
          <ac:spMkLst>
            <pc:docMk/>
            <pc:sldMk cId="0" sldId="296"/>
            <ac:spMk id="3" creationId="{FCDE2B58-1D74-4BCF-A4AF-D40B69177B68}"/>
          </ac:spMkLst>
        </pc:spChg>
        <pc:spChg chg="mod">
          <ac:chgData name="Siegbert Rudolph" userId="2af4d44886c067cc" providerId="LiveId" clId="{761A51D5-9D18-409F-9726-0B3C50B5E64F}" dt="2021-06-22T13:49:20.494" v="22" actId="20577"/>
          <ac:spMkLst>
            <pc:docMk/>
            <pc:sldMk cId="0" sldId="296"/>
            <ac:spMk id="19458" creationId="{00000000-0000-0000-0000-000000000000}"/>
          </ac:spMkLst>
        </pc:spChg>
        <pc:spChg chg="mod">
          <ac:chgData name="Siegbert Rudolph" userId="2af4d44886c067cc" providerId="LiveId" clId="{761A51D5-9D18-409F-9726-0B3C50B5E64F}" dt="2021-06-22T13:49:16.017" v="21" actId="403"/>
          <ac:spMkLst>
            <pc:docMk/>
            <pc:sldMk cId="0" sldId="296"/>
            <ac:spMk id="19463" creationId="{00000000-0000-0000-0000-000000000000}"/>
          </ac:spMkLst>
        </pc:spChg>
        <pc:spChg chg="mod">
          <ac:chgData name="Siegbert Rudolph" userId="2af4d44886c067cc" providerId="LiveId" clId="{761A51D5-9D18-409F-9726-0B3C50B5E64F}" dt="2021-06-22T13:49:26.950" v="30" actId="1035"/>
          <ac:spMkLst>
            <pc:docMk/>
            <pc:sldMk cId="0" sldId="296"/>
            <ac:spMk id="19464" creationId="{00000000-0000-0000-0000-000000000000}"/>
          </ac:spMkLst>
        </pc:spChg>
      </pc:sldChg>
      <pc:sldChg chg="delSp modSp mod">
        <pc:chgData name="Siegbert Rudolph" userId="2af4d44886c067cc" providerId="LiveId" clId="{761A51D5-9D18-409F-9726-0B3C50B5E64F}" dt="2021-06-22T16:15:14.610" v="48" actId="1076"/>
        <pc:sldMkLst>
          <pc:docMk/>
          <pc:sldMk cId="0" sldId="334"/>
        </pc:sldMkLst>
        <pc:spChg chg="del">
          <ac:chgData name="Siegbert Rudolph" userId="2af4d44886c067cc" providerId="LiveId" clId="{761A51D5-9D18-409F-9726-0B3C50B5E64F}" dt="2021-04-30T15:21:01.169" v="12" actId="478"/>
          <ac:spMkLst>
            <pc:docMk/>
            <pc:sldMk cId="0" sldId="334"/>
            <ac:spMk id="2" creationId="{1FC9A5D1-32D6-4E68-9703-72D8522B1C77}"/>
          </ac:spMkLst>
        </pc:spChg>
        <pc:spChg chg="mod">
          <ac:chgData name="Siegbert Rudolph" userId="2af4d44886c067cc" providerId="LiveId" clId="{761A51D5-9D18-409F-9726-0B3C50B5E64F}" dt="2021-06-22T16:15:14.610" v="48" actId="1076"/>
          <ac:spMkLst>
            <pc:docMk/>
            <pc:sldMk cId="0" sldId="334"/>
            <ac:spMk id="2" creationId="{4AE515B4-DDDF-4AF1-BD12-8A5618F5539D}"/>
          </ac:spMkLst>
        </pc:spChg>
        <pc:spChg chg="del mod">
          <ac:chgData name="Siegbert Rudolph" userId="2af4d44886c067cc" providerId="LiveId" clId="{761A51D5-9D18-409F-9726-0B3C50B5E64F}" dt="2021-06-22T16:15:14.610" v="43" actId="478"/>
          <ac:spMkLst>
            <pc:docMk/>
            <pc:sldMk cId="0" sldId="334"/>
            <ac:spMk id="6" creationId="{F4BA0F6A-81FD-4EFD-BBB4-257B7D44D468}"/>
          </ac:spMkLst>
        </pc:spChg>
      </pc:sldChg>
      <pc:sldChg chg="delSp modSp mod">
        <pc:chgData name="Siegbert Rudolph" userId="2af4d44886c067cc" providerId="LiveId" clId="{761A51D5-9D18-409F-9726-0B3C50B5E64F}" dt="2021-06-22T16:15:14.610" v="42" actId="1076"/>
        <pc:sldMkLst>
          <pc:docMk/>
          <pc:sldMk cId="2839198070" sldId="697"/>
        </pc:sldMkLst>
        <pc:spChg chg="del">
          <ac:chgData name="Siegbert Rudolph" userId="2af4d44886c067cc" providerId="LiveId" clId="{761A51D5-9D18-409F-9726-0B3C50B5E64F}" dt="2021-04-30T15:21:01.165" v="6" actId="478"/>
          <ac:spMkLst>
            <pc:docMk/>
            <pc:sldMk cId="2839198070" sldId="697"/>
            <ac:spMk id="3" creationId="{08AF50AF-922D-4D73-AC4A-24E7D02E17E8}"/>
          </ac:spMkLst>
        </pc:spChg>
        <pc:spChg chg="mod">
          <ac:chgData name="Siegbert Rudolph" userId="2af4d44886c067cc" providerId="LiveId" clId="{761A51D5-9D18-409F-9726-0B3C50B5E64F}" dt="2021-06-22T16:15:14.610" v="42" actId="1076"/>
          <ac:spMkLst>
            <pc:docMk/>
            <pc:sldMk cId="2839198070" sldId="697"/>
            <ac:spMk id="3" creationId="{7972215E-6834-4A4E-B824-3B8758E64873}"/>
          </ac:spMkLst>
        </pc:spChg>
        <pc:spChg chg="del mod">
          <ac:chgData name="Siegbert Rudolph" userId="2af4d44886c067cc" providerId="LiveId" clId="{761A51D5-9D18-409F-9726-0B3C50B5E64F}" dt="2021-06-22T16:15:14.594" v="37" actId="478"/>
          <ac:spMkLst>
            <pc:docMk/>
            <pc:sldMk cId="2839198070" sldId="697"/>
            <ac:spMk id="4" creationId="{FD479221-EBE4-44E4-9CEF-DC7314F86258}"/>
          </ac:spMkLst>
        </pc:spChg>
      </pc:sldChg>
    </pc:docChg>
  </pc:docChgLst>
  <pc:docChgLst>
    <pc:chgData name="Siegbert Rudolph" userId="2af4d44886c067cc" providerId="LiveId" clId="{E3284DC2-BC59-4E88-9CC4-1E14D0C7DF24}"/>
    <pc:docChg chg="custSel modSld">
      <pc:chgData name="Siegbert Rudolph" userId="2af4d44886c067cc" providerId="LiveId" clId="{E3284DC2-BC59-4E88-9CC4-1E14D0C7DF24}" dt="2021-01-05T16:54:26.876" v="41" actId="14100"/>
      <pc:docMkLst>
        <pc:docMk/>
      </pc:docMkLst>
      <pc:sldChg chg="delSp modSp mod">
        <pc:chgData name="Siegbert Rudolph" userId="2af4d44886c067cc" providerId="LiveId" clId="{E3284DC2-BC59-4E88-9CC4-1E14D0C7DF24}" dt="2020-10-17T10:51:38.351" v="23" actId="1076"/>
        <pc:sldMkLst>
          <pc:docMk/>
          <pc:sldMk cId="0" sldId="296"/>
        </pc:sldMkLst>
        <pc:spChg chg="mod">
          <ac:chgData name="Siegbert Rudolph" userId="2af4d44886c067cc" providerId="LiveId" clId="{E3284DC2-BC59-4E88-9CC4-1E14D0C7DF24}" dt="2020-10-17T10:51:38.351" v="23" actId="1076"/>
          <ac:spMkLst>
            <pc:docMk/>
            <pc:sldMk cId="0" sldId="296"/>
            <ac:spMk id="2" creationId="{004C9A78-8816-4BEC-99C6-280AED5B8316}"/>
          </ac:spMkLst>
        </pc:spChg>
        <pc:spChg chg="del">
          <ac:chgData name="Siegbert Rudolph" userId="2af4d44886c067cc" providerId="LiveId" clId="{E3284DC2-BC59-4E88-9CC4-1E14D0C7DF24}" dt="2020-10-17T09:55:03.219" v="0" actId="478"/>
          <ac:spMkLst>
            <pc:docMk/>
            <pc:sldMk cId="0" sldId="296"/>
            <ac:spMk id="2" creationId="{06344ED0-FA1D-46A3-BBF5-5361C37ED1A1}"/>
          </ac:spMkLst>
        </pc:spChg>
        <pc:spChg chg="del mod">
          <ac:chgData name="Siegbert Rudolph" userId="2af4d44886c067cc" providerId="LiveId" clId="{E3284DC2-BC59-4E88-9CC4-1E14D0C7DF24}" dt="2020-10-17T10:51:38.335" v="18" actId="478"/>
          <ac:spMkLst>
            <pc:docMk/>
            <pc:sldMk cId="0" sldId="296"/>
            <ac:spMk id="3" creationId="{F1D55D71-AF3B-49E7-A733-A75067BD6AFD}"/>
          </ac:spMkLst>
        </pc:spChg>
      </pc:sldChg>
      <pc:sldChg chg="delSp modSp mod">
        <pc:chgData name="Siegbert Rudolph" userId="2af4d44886c067cc" providerId="LiveId" clId="{E3284DC2-BC59-4E88-9CC4-1E14D0C7DF24}" dt="2020-10-17T10:51:38.351" v="35" actId="1076"/>
        <pc:sldMkLst>
          <pc:docMk/>
          <pc:sldMk cId="0" sldId="334"/>
        </pc:sldMkLst>
        <pc:spChg chg="mod">
          <ac:chgData name="Siegbert Rudolph" userId="2af4d44886c067cc" providerId="LiveId" clId="{E3284DC2-BC59-4E88-9CC4-1E14D0C7DF24}" dt="2020-10-17T10:51:38.351" v="35" actId="1076"/>
          <ac:spMkLst>
            <pc:docMk/>
            <pc:sldMk cId="0" sldId="334"/>
            <ac:spMk id="2" creationId="{1FC9A5D1-32D6-4E68-9703-72D8522B1C77}"/>
          </ac:spMkLst>
        </pc:spChg>
        <pc:spChg chg="del">
          <ac:chgData name="Siegbert Rudolph" userId="2af4d44886c067cc" providerId="LiveId" clId="{E3284DC2-BC59-4E88-9CC4-1E14D0C7DF24}" dt="2020-10-17T09:55:03.219" v="12" actId="478"/>
          <ac:spMkLst>
            <pc:docMk/>
            <pc:sldMk cId="0" sldId="334"/>
            <ac:spMk id="2" creationId="{CA8ED95C-2E78-4D9C-9459-9861CA75A6DA}"/>
          </ac:spMkLst>
        </pc:spChg>
        <pc:spChg chg="del mod">
          <ac:chgData name="Siegbert Rudolph" userId="2af4d44886c067cc" providerId="LiveId" clId="{E3284DC2-BC59-4E88-9CC4-1E14D0C7DF24}" dt="2020-10-17T10:51:38.351" v="30" actId="478"/>
          <ac:spMkLst>
            <pc:docMk/>
            <pc:sldMk cId="0" sldId="334"/>
            <ac:spMk id="6" creationId="{FEBC3857-43FD-4C53-93C4-D5C840A7F8EB}"/>
          </ac:spMkLst>
        </pc:spChg>
      </pc:sldChg>
      <pc:sldChg chg="addSp delSp modSp mod">
        <pc:chgData name="Siegbert Rudolph" userId="2af4d44886c067cc" providerId="LiveId" clId="{E3284DC2-BC59-4E88-9CC4-1E14D0C7DF24}" dt="2021-01-05T16:54:26.876" v="41" actId="14100"/>
        <pc:sldMkLst>
          <pc:docMk/>
          <pc:sldMk cId="2839198070" sldId="697"/>
        </pc:sldMkLst>
        <pc:spChg chg="del mod">
          <ac:chgData name="Siegbert Rudolph" userId="2af4d44886c067cc" providerId="LiveId" clId="{E3284DC2-BC59-4E88-9CC4-1E14D0C7DF24}" dt="2020-10-17T10:51:38.351" v="24" actId="478"/>
          <ac:spMkLst>
            <pc:docMk/>
            <pc:sldMk cId="2839198070" sldId="697"/>
            <ac:spMk id="2" creationId="{2C980DED-9C49-43E4-9ED9-B02D43893FB1}"/>
          </ac:spMkLst>
        </pc:spChg>
        <pc:spChg chg="mod">
          <ac:chgData name="Siegbert Rudolph" userId="2af4d44886c067cc" providerId="LiveId" clId="{E3284DC2-BC59-4E88-9CC4-1E14D0C7DF24}" dt="2020-10-17T10:51:38.351" v="29" actId="1076"/>
          <ac:spMkLst>
            <pc:docMk/>
            <pc:sldMk cId="2839198070" sldId="697"/>
            <ac:spMk id="3" creationId="{08AF50AF-922D-4D73-AC4A-24E7D02E17E8}"/>
          </ac:spMkLst>
        </pc:spChg>
        <pc:spChg chg="del">
          <ac:chgData name="Siegbert Rudolph" userId="2af4d44886c067cc" providerId="LiveId" clId="{E3284DC2-BC59-4E88-9CC4-1E14D0C7DF24}" dt="2020-10-17T09:55:03.219" v="6" actId="478"/>
          <ac:spMkLst>
            <pc:docMk/>
            <pc:sldMk cId="2839198070" sldId="697"/>
            <ac:spMk id="4" creationId="{5CE8752C-E4AA-49B1-BC0E-943B68E379F8}"/>
          </ac:spMkLst>
        </pc:spChg>
        <pc:picChg chg="add mod modCrop">
          <ac:chgData name="Siegbert Rudolph" userId="2af4d44886c067cc" providerId="LiveId" clId="{E3284DC2-BC59-4E88-9CC4-1E14D0C7DF24}" dt="2021-01-05T16:54:26.876" v="41" actId="14100"/>
          <ac:picMkLst>
            <pc:docMk/>
            <pc:sldMk cId="2839198070" sldId="697"/>
            <ac:picMk id="2" creationId="{95E212BA-93E1-486C-A812-32637C8281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 smtClean="0"/>
              <a:pPr>
                <a:defRPr/>
              </a:pPr>
              <a:t>08.07.2022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rebuchet MS" panose="020B0603020202020204" pitchFamily="34" charset="0"/>
              </a:defRPr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4861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2000">
                <a:latin typeface="Trebuchet MS" panose="020B0603020202020204" pitchFamily="34" charset="0"/>
              </a:defRPr>
            </a:lvl3pPr>
            <a:lvl4pPr>
              <a:defRPr sz="1800">
                <a:latin typeface="Trebuchet MS" panose="020B0603020202020204" pitchFamily="34" charset="0"/>
              </a:defRPr>
            </a:lvl4pPr>
            <a:lvl5pPr>
              <a:defRPr sz="1800">
                <a:latin typeface="Trebuchet MS" panose="020B0603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rebuchet MS" panose="020B0603020202020204" pitchFamily="34" charset="0"/>
              </a:defRPr>
            </a:lvl1pPr>
            <a:lvl2pPr>
              <a:defRPr sz="20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Trebuchet MS" panose="020B0603020202020204" pitchFamily="34" charset="0"/>
              </a:defRPr>
            </a:lvl1pPr>
            <a:lvl2pPr>
              <a:defRPr sz="2800">
                <a:latin typeface="Trebuchet MS" panose="020B0603020202020204" pitchFamily="34" charset="0"/>
              </a:defRPr>
            </a:lvl2pPr>
            <a:lvl3pPr>
              <a:defRPr sz="2400">
                <a:latin typeface="Trebuchet MS" panose="020B0603020202020204" pitchFamily="34" charset="0"/>
              </a:defRPr>
            </a:lvl3pPr>
            <a:lvl4pPr>
              <a:defRPr sz="2000">
                <a:latin typeface="Trebuchet MS" panose="020B0603020202020204" pitchFamily="34" charset="0"/>
              </a:defRPr>
            </a:lvl4pPr>
            <a:lvl5pPr>
              <a:defRPr sz="2000">
                <a:latin typeface="Trebuchet MS" panose="020B0603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Trebuchet MS" panose="020B0603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Trebuchet MS" panose="020B0603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14170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606846" y="1844675"/>
            <a:ext cx="15585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Leseübung: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Trebuchet MS" panose="020B0603020202020204" pitchFamily="34" charset="0"/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latin typeface="Trebuchet MS" panose="020B0603020202020204" pitchFamily="34" charset="0"/>
              </a:rPr>
              <a:t>Nächste Folie</a:t>
            </a:r>
          </a:p>
        </p:txBody>
      </p:sp>
      <p:sp>
        <p:nvSpPr>
          <p:cNvPr id="1946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1627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Heimweg</a:t>
            </a:r>
          </a:p>
        </p:txBody>
      </p:sp>
      <p:sp>
        <p:nvSpPr>
          <p:cNvPr id="19464" name="Textfeld 12"/>
          <p:cNvSpPr txBox="1">
            <a:spLocks noChangeArrowheads="1"/>
          </p:cNvSpPr>
          <p:nvPr/>
        </p:nvSpPr>
        <p:spPr bwMode="auto">
          <a:xfrm>
            <a:off x="2232025" y="2753366"/>
            <a:ext cx="39116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 err="1">
                <a:latin typeface="Trebuchet MS" panose="020B0603020202020204" pitchFamily="34" charset="0"/>
              </a:rPr>
              <a:t>Dyslexia</a:t>
            </a:r>
            <a:r>
              <a:rPr lang="de-DE" sz="2000" b="1" dirty="0">
                <a:latin typeface="Trebuchet MS" panose="020B0603020202020204" pitchFamily="34" charset="0"/>
              </a:rPr>
              <a:t> Research Center 2008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04CFF-8EEE-4F66-A066-BB3857889C29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3" name="Textfeld 12"/>
          <p:cNvSpPr txBox="1">
            <a:spLocks noChangeArrowheads="1"/>
          </p:cNvSpPr>
          <p:nvPr/>
        </p:nvSpPr>
        <p:spPr bwMode="auto">
          <a:xfrm>
            <a:off x="798059" y="4505998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8BB3057-9FF0-920D-18FB-78A3CF53224F}"/>
              </a:ext>
            </a:extLst>
          </p:cNvPr>
          <p:cNvSpPr txBox="1"/>
          <p:nvPr/>
        </p:nvSpPr>
        <p:spPr>
          <a:xfrm>
            <a:off x="190500" y="6724134"/>
            <a:ext cx="38314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Heimweg.pptx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13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22" name="Rechteck 21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sp>
        <p:nvSpPr>
          <p:cNvPr id="24" name="Textfeld 36">
            <a:extLst>
              <a:ext uri="{FF2B5EF4-FFF2-40B4-BE49-F238E27FC236}">
                <a16:creationId xmlns:a16="http://schemas.microsoft.com/office/drawing/2014/main" id="{C2A0ECD8-BCCC-4D44-878C-2448D3C54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567738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Reihenfolge finden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in der richtigen Reihenfolge auf die Sätze!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Foliennummernplatzhalter 9">
            <a:extLst>
              <a:ext uri="{FF2B5EF4-FFF2-40B4-BE49-F238E27FC236}">
                <a16:creationId xmlns:a16="http://schemas.microsoft.com/office/drawing/2014/main" id="{16AC5735-C32B-40A5-828B-3E3928585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EAD9816-C293-4C42-B897-87708131A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61091"/>
            <a:ext cx="6316003" cy="4535817"/>
          </a:xfrm>
          <a:prstGeom prst="rect">
            <a:avLst/>
          </a:prstGeom>
        </p:spPr>
      </p:pic>
      <p:sp>
        <p:nvSpPr>
          <p:cNvPr id="31" name="Rechteck 30">
            <a:extLst>
              <a:ext uri="{FF2B5EF4-FFF2-40B4-BE49-F238E27FC236}">
                <a16:creationId xmlns:a16="http://schemas.microsoft.com/office/drawing/2014/main" id="{190909A3-F44B-4287-817C-856018864C13}"/>
              </a:ext>
            </a:extLst>
          </p:cNvPr>
          <p:cNvSpPr/>
          <p:nvPr/>
        </p:nvSpPr>
        <p:spPr>
          <a:xfrm>
            <a:off x="429322" y="2357372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7DB7042-36BB-4B8D-A260-9633AE0A5BE6}"/>
              </a:ext>
            </a:extLst>
          </p:cNvPr>
          <p:cNvSpPr txBox="1"/>
          <p:nvPr/>
        </p:nvSpPr>
        <p:spPr>
          <a:xfrm>
            <a:off x="186178" y="2336825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1B22B0D0-2AC1-439D-9A91-4390B1AC204A}"/>
              </a:ext>
            </a:extLst>
          </p:cNvPr>
          <p:cNvSpPr/>
          <p:nvPr/>
        </p:nvSpPr>
        <p:spPr>
          <a:xfrm>
            <a:off x="429322" y="2933436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4085888-333A-42DB-AAB6-3A9F365540D9}"/>
              </a:ext>
            </a:extLst>
          </p:cNvPr>
          <p:cNvSpPr txBox="1"/>
          <p:nvPr/>
        </p:nvSpPr>
        <p:spPr>
          <a:xfrm>
            <a:off x="186178" y="2906627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5F108F5D-89DD-43B6-88E0-E266F8716D8E}"/>
              </a:ext>
            </a:extLst>
          </p:cNvPr>
          <p:cNvSpPr/>
          <p:nvPr/>
        </p:nvSpPr>
        <p:spPr>
          <a:xfrm>
            <a:off x="429322" y="4060448"/>
            <a:ext cx="845872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F70FE62-9C2B-448E-BE9D-D7A44736D6CA}"/>
              </a:ext>
            </a:extLst>
          </p:cNvPr>
          <p:cNvSpPr txBox="1"/>
          <p:nvPr/>
        </p:nvSpPr>
        <p:spPr>
          <a:xfrm>
            <a:off x="186178" y="4046231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394BCE10-0B88-4440-A2F6-0BAA9FE6DA45}"/>
              </a:ext>
            </a:extLst>
          </p:cNvPr>
          <p:cNvSpPr/>
          <p:nvPr/>
        </p:nvSpPr>
        <p:spPr>
          <a:xfrm>
            <a:off x="429322" y="1220489"/>
            <a:ext cx="819263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CB3B0FF2-30E2-488D-A5D5-8486F6481AF2}"/>
              </a:ext>
            </a:extLst>
          </p:cNvPr>
          <p:cNvSpPr txBox="1"/>
          <p:nvPr/>
        </p:nvSpPr>
        <p:spPr>
          <a:xfrm>
            <a:off x="186178" y="1197221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76D7BC46-D25E-4278-BEA8-EDD28F1912B0}"/>
              </a:ext>
            </a:extLst>
          </p:cNvPr>
          <p:cNvSpPr/>
          <p:nvPr/>
        </p:nvSpPr>
        <p:spPr>
          <a:xfrm>
            <a:off x="429322" y="3479694"/>
            <a:ext cx="8483413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9AB2CB9E-BBB5-4CFF-AF47-AB82C6C763EB}"/>
              </a:ext>
            </a:extLst>
          </p:cNvPr>
          <p:cNvSpPr txBox="1"/>
          <p:nvPr/>
        </p:nvSpPr>
        <p:spPr>
          <a:xfrm>
            <a:off x="186178" y="3476429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5A14D7E3-5A8A-4E0C-9936-D56491C5F186}"/>
              </a:ext>
            </a:extLst>
          </p:cNvPr>
          <p:cNvSpPr/>
          <p:nvPr/>
        </p:nvSpPr>
        <p:spPr>
          <a:xfrm>
            <a:off x="429322" y="5212576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3CDB0658-56D9-4835-8882-E9358C73A8A7}"/>
              </a:ext>
            </a:extLst>
          </p:cNvPr>
          <p:cNvSpPr txBox="1"/>
          <p:nvPr/>
        </p:nvSpPr>
        <p:spPr>
          <a:xfrm>
            <a:off x="186178" y="5185834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24B66777-2FC1-4975-81D1-7061E0744B4E}"/>
              </a:ext>
            </a:extLst>
          </p:cNvPr>
          <p:cNvSpPr/>
          <p:nvPr/>
        </p:nvSpPr>
        <p:spPr>
          <a:xfrm>
            <a:off x="429322" y="1792552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18D2019-4536-46BF-B4E6-EA0A2E1291D8}"/>
              </a:ext>
            </a:extLst>
          </p:cNvPr>
          <p:cNvSpPr txBox="1"/>
          <p:nvPr/>
        </p:nvSpPr>
        <p:spPr>
          <a:xfrm>
            <a:off x="186178" y="1767023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40385503-3FB9-4B7E-9391-7FDDE388C7FB}"/>
              </a:ext>
            </a:extLst>
          </p:cNvPr>
          <p:cNvSpPr/>
          <p:nvPr/>
        </p:nvSpPr>
        <p:spPr>
          <a:xfrm>
            <a:off x="429322" y="4653136"/>
            <a:ext cx="7992888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015A4D2A-F2CD-4E50-B012-50A40AA07292}"/>
              </a:ext>
            </a:extLst>
          </p:cNvPr>
          <p:cNvSpPr txBox="1"/>
          <p:nvPr/>
        </p:nvSpPr>
        <p:spPr>
          <a:xfrm>
            <a:off x="186178" y="4616033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8</a:t>
            </a:r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2F033802-3A4E-4F11-BBC0-E86B7CE4A71D}"/>
              </a:ext>
            </a:extLst>
          </p:cNvPr>
          <p:cNvSpPr/>
          <p:nvPr/>
        </p:nvSpPr>
        <p:spPr>
          <a:xfrm>
            <a:off x="65694" y="1081538"/>
            <a:ext cx="486030" cy="51898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5E212BA-93E1-486C-A812-32637C8281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242"/>
          <a:stretch/>
        </p:blipFill>
        <p:spPr>
          <a:xfrm>
            <a:off x="6741219" y="836713"/>
            <a:ext cx="780356" cy="4953664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2808C71-4E92-2B9D-546D-A094B63E6CFD}"/>
              </a:ext>
            </a:extLst>
          </p:cNvPr>
          <p:cNvSpPr txBox="1"/>
          <p:nvPr/>
        </p:nvSpPr>
        <p:spPr>
          <a:xfrm>
            <a:off x="190500" y="6724134"/>
            <a:ext cx="38314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Heimweg.pptx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8391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  <p:bldP spid="50" grpId="0"/>
      <p:bldP spid="51" grpId="0" animBg="1"/>
      <p:bldP spid="55" grpId="0"/>
      <p:bldP spid="56" grpId="0" animBg="1"/>
      <p:bldP spid="57" grpId="0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FFA4CBCB-4257-42EB-8D35-D7A6BA3A7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19678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Üben macht gescheit!</a:t>
            </a:r>
          </a:p>
          <a:p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3183DE9-DE76-59CF-E64D-DDD345C5E6BF}"/>
              </a:ext>
            </a:extLst>
          </p:cNvPr>
          <p:cNvSpPr txBox="1"/>
          <p:nvPr/>
        </p:nvSpPr>
        <p:spPr>
          <a:xfrm>
            <a:off x="190500" y="6724134"/>
            <a:ext cx="383149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Übungen\Reihenfolge - Heimweg.pptx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166</Words>
  <Application>Microsoft Office PowerPoint</Application>
  <PresentationFormat>Bildschirmpräsentation (4:3)</PresentationFormat>
  <Paragraphs>37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254</cp:revision>
  <dcterms:created xsi:type="dcterms:W3CDTF">2012-08-26T07:44:46Z</dcterms:created>
  <dcterms:modified xsi:type="dcterms:W3CDTF">2022-07-08T15:44:47Z</dcterms:modified>
</cp:coreProperties>
</file>