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2"/>
  </p:notesMasterIdLst>
  <p:sldIdLst>
    <p:sldId id="444" r:id="rId9"/>
    <p:sldId id="697" r:id="rId10"/>
    <p:sldId id="451" r:id="rId11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92" autoAdjust="0"/>
    <p:restoredTop sz="94692" autoAdjust="0"/>
  </p:normalViewPr>
  <p:slideViewPr>
    <p:cSldViewPr>
      <p:cViewPr varScale="1">
        <p:scale>
          <a:sx n="72" d="100"/>
          <a:sy n="72" d="100"/>
        </p:scale>
        <p:origin x="7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60F58FE-F97A-424D-A15A-CAD0003883A4}"/>
    <pc:docChg chg="custSel modSld">
      <pc:chgData name="Siegbert Rudolph" userId="2af4d44886c067cc" providerId="LiveId" clId="{460F58FE-F97A-424D-A15A-CAD0003883A4}" dt="2021-04-30T15:21:02.233" v="17" actId="1076"/>
      <pc:docMkLst>
        <pc:docMk/>
      </pc:docMkLst>
      <pc:sldChg chg="delSp modSp mod">
        <pc:chgData name="Siegbert Rudolph" userId="2af4d44886c067cc" providerId="LiveId" clId="{460F58FE-F97A-424D-A15A-CAD0003883A4}" dt="2021-04-30T15:21:02.225" v="5" actId="1076"/>
        <pc:sldMkLst>
          <pc:docMk/>
          <pc:sldMk cId="0" sldId="444"/>
        </pc:sldMkLst>
        <pc:spChg chg="del">
          <ac:chgData name="Siegbert Rudolph" userId="2af4d44886c067cc" providerId="LiveId" clId="{460F58FE-F97A-424D-A15A-CAD0003883A4}" dt="2021-04-30T15:21:02.221" v="0" actId="478"/>
          <ac:spMkLst>
            <pc:docMk/>
            <pc:sldMk cId="0" sldId="444"/>
            <ac:spMk id="2" creationId="{A33974D7-FBE0-4CBA-AE7A-0FF4923CF9EE}"/>
          </ac:spMkLst>
        </pc:spChg>
        <pc:spChg chg="mod">
          <ac:chgData name="Siegbert Rudolph" userId="2af4d44886c067cc" providerId="LiveId" clId="{460F58FE-F97A-424D-A15A-CAD0003883A4}" dt="2021-04-30T15:21:02.225" v="5" actId="1076"/>
          <ac:spMkLst>
            <pc:docMk/>
            <pc:sldMk cId="0" sldId="444"/>
            <ac:spMk id="3" creationId="{BA43C2F4-ABD8-4E2E-B16B-9BDFC9C92637}"/>
          </ac:spMkLst>
        </pc:spChg>
      </pc:sldChg>
      <pc:sldChg chg="delSp modSp mod">
        <pc:chgData name="Siegbert Rudolph" userId="2af4d44886c067cc" providerId="LiveId" clId="{460F58FE-F97A-424D-A15A-CAD0003883A4}" dt="2021-04-30T15:21:02.233" v="17" actId="1076"/>
        <pc:sldMkLst>
          <pc:docMk/>
          <pc:sldMk cId="3824183400" sldId="451"/>
        </pc:sldMkLst>
        <pc:spChg chg="del">
          <ac:chgData name="Siegbert Rudolph" userId="2af4d44886c067cc" providerId="LiveId" clId="{460F58FE-F97A-424D-A15A-CAD0003883A4}" dt="2021-04-30T15:21:02.229" v="12" actId="478"/>
          <ac:spMkLst>
            <pc:docMk/>
            <pc:sldMk cId="3824183400" sldId="451"/>
            <ac:spMk id="2" creationId="{87C0F123-0A7F-47D3-9B9B-3800EE1E1EF2}"/>
          </ac:spMkLst>
        </pc:spChg>
        <pc:spChg chg="mod">
          <ac:chgData name="Siegbert Rudolph" userId="2af4d44886c067cc" providerId="LiveId" clId="{460F58FE-F97A-424D-A15A-CAD0003883A4}" dt="2021-04-30T15:21:02.233" v="17" actId="1076"/>
          <ac:spMkLst>
            <pc:docMk/>
            <pc:sldMk cId="3824183400" sldId="451"/>
            <ac:spMk id="6" creationId="{381650FF-C1E5-4C2D-A3CC-D2F0FEB0529D}"/>
          </ac:spMkLst>
        </pc:spChg>
      </pc:sldChg>
      <pc:sldChg chg="delSp modSp mod">
        <pc:chgData name="Siegbert Rudolph" userId="2af4d44886c067cc" providerId="LiveId" clId="{460F58FE-F97A-424D-A15A-CAD0003883A4}" dt="2021-04-30T15:21:02.229" v="11" actId="1076"/>
        <pc:sldMkLst>
          <pc:docMk/>
          <pc:sldMk cId="4220488274" sldId="697"/>
        </pc:sldMkLst>
        <pc:spChg chg="del">
          <ac:chgData name="Siegbert Rudolph" userId="2af4d44886c067cc" providerId="LiveId" clId="{460F58FE-F97A-424D-A15A-CAD0003883A4}" dt="2021-04-30T15:21:02.226" v="6" actId="478"/>
          <ac:spMkLst>
            <pc:docMk/>
            <pc:sldMk cId="4220488274" sldId="697"/>
            <ac:spMk id="3" creationId="{0F636A19-0B27-4804-93F2-E4AC105B6E8A}"/>
          </ac:spMkLst>
        </pc:spChg>
        <pc:spChg chg="mod">
          <ac:chgData name="Siegbert Rudolph" userId="2af4d44886c067cc" providerId="LiveId" clId="{460F58FE-F97A-424D-A15A-CAD0003883A4}" dt="2021-04-30T15:21:02.229" v="11" actId="1076"/>
          <ac:spMkLst>
            <pc:docMk/>
            <pc:sldMk cId="4220488274" sldId="697"/>
            <ac:spMk id="6" creationId="{286DBC09-2B53-45EF-968C-BCB5A4324EE8}"/>
          </ac:spMkLst>
        </pc:spChg>
      </pc:sldChg>
    </pc:docChg>
  </pc:docChgLst>
  <pc:docChgLst>
    <pc:chgData name="Siegbert Rudolph" userId="2af4d44886c067cc" providerId="LiveId" clId="{82387A65-47AA-45AE-A562-84A8F9BBCAD0}"/>
    <pc:docChg chg="custSel modSld">
      <pc:chgData name="Siegbert Rudolph" userId="2af4d44886c067cc" providerId="LiveId" clId="{82387A65-47AA-45AE-A562-84A8F9BBCAD0}" dt="2021-06-22T16:15:15.422" v="28" actId="1076"/>
      <pc:docMkLst>
        <pc:docMk/>
      </pc:docMkLst>
      <pc:sldChg chg="delSp modSp mod">
        <pc:chgData name="Siegbert Rudolph" userId="2af4d44886c067cc" providerId="LiveId" clId="{82387A65-47AA-45AE-A562-84A8F9BBCAD0}" dt="2021-06-22T16:15:15.406" v="16" actId="1076"/>
        <pc:sldMkLst>
          <pc:docMk/>
          <pc:sldMk cId="0" sldId="444"/>
        </pc:sldMkLst>
        <pc:spChg chg="mod">
          <ac:chgData name="Siegbert Rudolph" userId="2af4d44886c067cc" providerId="LiveId" clId="{82387A65-47AA-45AE-A562-84A8F9BBCAD0}" dt="2021-06-22T16:15:15.406" v="16" actId="1076"/>
          <ac:spMkLst>
            <pc:docMk/>
            <pc:sldMk cId="0" sldId="444"/>
            <ac:spMk id="2" creationId="{D75E69D1-0366-4213-94DB-13B8F7925060}"/>
          </ac:spMkLst>
        </pc:spChg>
        <pc:spChg chg="del">
          <ac:chgData name="Siegbert Rudolph" userId="2af4d44886c067cc" providerId="LiveId" clId="{82387A65-47AA-45AE-A562-84A8F9BBCAD0}" dt="2021-06-22T16:15:15.406" v="11" actId="478"/>
          <ac:spMkLst>
            <pc:docMk/>
            <pc:sldMk cId="0" sldId="444"/>
            <ac:spMk id="3" creationId="{BA43C2F4-ABD8-4E2E-B16B-9BDFC9C92637}"/>
          </ac:spMkLst>
        </pc:spChg>
        <pc:spChg chg="mod">
          <ac:chgData name="Siegbert Rudolph" userId="2af4d44886c067cc" providerId="LiveId" clId="{82387A65-47AA-45AE-A562-84A8F9BBCAD0}" dt="2021-06-22T13:50:00.432" v="4" actId="20577"/>
          <ac:spMkLst>
            <pc:docMk/>
            <pc:sldMk cId="0" sldId="444"/>
            <ac:spMk id="14" creationId="{00000000-0000-0000-0000-000000000000}"/>
          </ac:spMkLst>
        </pc:spChg>
        <pc:spChg chg="mod">
          <ac:chgData name="Siegbert Rudolph" userId="2af4d44886c067cc" providerId="LiveId" clId="{82387A65-47AA-45AE-A562-84A8F9BBCAD0}" dt="2021-06-22T13:49:55.669" v="3" actId="403"/>
          <ac:spMkLst>
            <pc:docMk/>
            <pc:sldMk cId="0" sldId="444"/>
            <ac:spMk id="18" creationId="{00000000-0000-0000-0000-000000000000}"/>
          </ac:spMkLst>
        </pc:spChg>
        <pc:spChg chg="mod">
          <ac:chgData name="Siegbert Rudolph" userId="2af4d44886c067cc" providerId="LiveId" clId="{82387A65-47AA-45AE-A562-84A8F9BBCAD0}" dt="2021-06-22T13:50:04.710" v="10" actId="1035"/>
          <ac:spMkLst>
            <pc:docMk/>
            <pc:sldMk cId="0" sldId="444"/>
            <ac:spMk id="19" creationId="{00000000-0000-0000-0000-000000000000}"/>
          </ac:spMkLst>
        </pc:spChg>
      </pc:sldChg>
      <pc:sldChg chg="delSp modSp mod">
        <pc:chgData name="Siegbert Rudolph" userId="2af4d44886c067cc" providerId="LiveId" clId="{82387A65-47AA-45AE-A562-84A8F9BBCAD0}" dt="2021-06-22T16:15:15.422" v="28" actId="1076"/>
        <pc:sldMkLst>
          <pc:docMk/>
          <pc:sldMk cId="3824183400" sldId="451"/>
        </pc:sldMkLst>
        <pc:spChg chg="mod">
          <ac:chgData name="Siegbert Rudolph" userId="2af4d44886c067cc" providerId="LiveId" clId="{82387A65-47AA-45AE-A562-84A8F9BBCAD0}" dt="2021-06-22T16:15:15.422" v="28" actId="1076"/>
          <ac:spMkLst>
            <pc:docMk/>
            <pc:sldMk cId="3824183400" sldId="451"/>
            <ac:spMk id="2" creationId="{31094094-0FFB-4AC7-A10B-95B3E94150E6}"/>
          </ac:spMkLst>
        </pc:spChg>
        <pc:spChg chg="del">
          <ac:chgData name="Siegbert Rudolph" userId="2af4d44886c067cc" providerId="LiveId" clId="{82387A65-47AA-45AE-A562-84A8F9BBCAD0}" dt="2021-06-22T16:15:15.422" v="23" actId="478"/>
          <ac:spMkLst>
            <pc:docMk/>
            <pc:sldMk cId="3824183400" sldId="451"/>
            <ac:spMk id="6" creationId="{381650FF-C1E5-4C2D-A3CC-D2F0FEB0529D}"/>
          </ac:spMkLst>
        </pc:spChg>
      </pc:sldChg>
      <pc:sldChg chg="delSp modSp mod">
        <pc:chgData name="Siegbert Rudolph" userId="2af4d44886c067cc" providerId="LiveId" clId="{82387A65-47AA-45AE-A562-84A8F9BBCAD0}" dt="2021-06-22T16:15:15.422" v="22" actId="1076"/>
        <pc:sldMkLst>
          <pc:docMk/>
          <pc:sldMk cId="4220488274" sldId="697"/>
        </pc:sldMkLst>
        <pc:spChg chg="mod">
          <ac:chgData name="Siegbert Rudolph" userId="2af4d44886c067cc" providerId="LiveId" clId="{82387A65-47AA-45AE-A562-84A8F9BBCAD0}" dt="2021-06-22T16:15:15.422" v="22" actId="1076"/>
          <ac:spMkLst>
            <pc:docMk/>
            <pc:sldMk cId="4220488274" sldId="697"/>
            <ac:spMk id="3" creationId="{EFFECD75-8F1E-46A2-A548-ED99F2A1AA58}"/>
          </ac:spMkLst>
        </pc:spChg>
        <pc:spChg chg="del">
          <ac:chgData name="Siegbert Rudolph" userId="2af4d44886c067cc" providerId="LiveId" clId="{82387A65-47AA-45AE-A562-84A8F9BBCAD0}" dt="2021-06-22T16:15:15.406" v="17" actId="478"/>
          <ac:spMkLst>
            <pc:docMk/>
            <pc:sldMk cId="4220488274" sldId="697"/>
            <ac:spMk id="6" creationId="{286DBC09-2B53-45EF-968C-BCB5A4324EE8}"/>
          </ac:spMkLst>
        </pc:spChg>
      </pc:sldChg>
    </pc:docChg>
  </pc:docChgLst>
  <pc:docChgLst>
    <pc:chgData name="Siegbert Rudolph" userId="2af4d44886c067cc" providerId="LiveId" clId="{DF26C4DE-16C3-4D26-9717-DC131DA1F875}"/>
    <pc:docChg chg="custSel modSld">
      <pc:chgData name="Siegbert Rudolph" userId="2af4d44886c067cc" providerId="LiveId" clId="{DF26C4DE-16C3-4D26-9717-DC131DA1F875}" dt="2022-07-08T15:44:49.329" v="35" actId="1076"/>
      <pc:docMkLst>
        <pc:docMk/>
      </pc:docMkLst>
      <pc:sldChg chg="delSp modSp mod">
        <pc:chgData name="Siegbert Rudolph" userId="2af4d44886c067cc" providerId="LiveId" clId="{DF26C4DE-16C3-4D26-9717-DC131DA1F875}" dt="2022-07-08T15:44:49.320" v="23" actId="1076"/>
        <pc:sldMkLst>
          <pc:docMk/>
          <pc:sldMk cId="0" sldId="444"/>
        </pc:sldMkLst>
        <pc:spChg chg="mod">
          <ac:chgData name="Siegbert Rudolph" userId="2af4d44886c067cc" providerId="LiveId" clId="{DF26C4DE-16C3-4D26-9717-DC131DA1F875}" dt="2022-07-08T15:44:49.320" v="23" actId="1076"/>
          <ac:spMkLst>
            <pc:docMk/>
            <pc:sldMk cId="0" sldId="444"/>
            <ac:spMk id="2" creationId="{8485F093-1F75-3740-069D-5456AF976511}"/>
          </ac:spMkLst>
        </pc:spChg>
        <pc:spChg chg="del">
          <ac:chgData name="Siegbert Rudolph" userId="2af4d44886c067cc" providerId="LiveId" clId="{DF26C4DE-16C3-4D26-9717-DC131DA1F875}" dt="2021-12-31T10:12:01.030" v="0" actId="478"/>
          <ac:spMkLst>
            <pc:docMk/>
            <pc:sldMk cId="0" sldId="444"/>
            <ac:spMk id="2" creationId="{D75E69D1-0366-4213-94DB-13B8F7925060}"/>
          </ac:spMkLst>
        </pc:spChg>
        <pc:spChg chg="del mod">
          <ac:chgData name="Siegbert Rudolph" userId="2af4d44886c067cc" providerId="LiveId" clId="{DF26C4DE-16C3-4D26-9717-DC131DA1F875}" dt="2022-07-08T15:44:49.317" v="18" actId="478"/>
          <ac:spMkLst>
            <pc:docMk/>
            <pc:sldMk cId="0" sldId="444"/>
            <ac:spMk id="3" creationId="{DB5B2DB3-F63E-4A9A-968A-673DEB489021}"/>
          </ac:spMkLst>
        </pc:spChg>
      </pc:sldChg>
      <pc:sldChg chg="delSp modSp mod">
        <pc:chgData name="Siegbert Rudolph" userId="2af4d44886c067cc" providerId="LiveId" clId="{DF26C4DE-16C3-4D26-9717-DC131DA1F875}" dt="2022-07-08T15:44:49.329" v="35" actId="1076"/>
        <pc:sldMkLst>
          <pc:docMk/>
          <pc:sldMk cId="3824183400" sldId="451"/>
        </pc:sldMkLst>
        <pc:spChg chg="del">
          <ac:chgData name="Siegbert Rudolph" userId="2af4d44886c067cc" providerId="LiveId" clId="{DF26C4DE-16C3-4D26-9717-DC131DA1F875}" dt="2021-12-31T10:12:01.046" v="12" actId="478"/>
          <ac:spMkLst>
            <pc:docMk/>
            <pc:sldMk cId="3824183400" sldId="451"/>
            <ac:spMk id="2" creationId="{31094094-0FFB-4AC7-A10B-95B3E94150E6}"/>
          </ac:spMkLst>
        </pc:spChg>
        <pc:spChg chg="mod">
          <ac:chgData name="Siegbert Rudolph" userId="2af4d44886c067cc" providerId="LiveId" clId="{DF26C4DE-16C3-4D26-9717-DC131DA1F875}" dt="2022-07-08T15:44:49.329" v="35" actId="1076"/>
          <ac:spMkLst>
            <pc:docMk/>
            <pc:sldMk cId="3824183400" sldId="451"/>
            <ac:spMk id="2" creationId="{87F46C4F-416F-A210-55EB-2D6CACF98709}"/>
          </ac:spMkLst>
        </pc:spChg>
        <pc:spChg chg="del mod">
          <ac:chgData name="Siegbert Rudolph" userId="2af4d44886c067cc" providerId="LiveId" clId="{DF26C4DE-16C3-4D26-9717-DC131DA1F875}" dt="2022-07-08T15:44:49.325" v="30" actId="478"/>
          <ac:spMkLst>
            <pc:docMk/>
            <pc:sldMk cId="3824183400" sldId="451"/>
            <ac:spMk id="6" creationId="{23706FBC-0DB9-4E22-BBB6-143BA4FDFD36}"/>
          </ac:spMkLst>
        </pc:spChg>
      </pc:sldChg>
      <pc:sldChg chg="delSp modSp mod">
        <pc:chgData name="Siegbert Rudolph" userId="2af4d44886c067cc" providerId="LiveId" clId="{DF26C4DE-16C3-4D26-9717-DC131DA1F875}" dt="2022-07-08T15:44:49.325" v="29" actId="1076"/>
        <pc:sldMkLst>
          <pc:docMk/>
          <pc:sldMk cId="4220488274" sldId="697"/>
        </pc:sldMkLst>
        <pc:spChg chg="mod">
          <ac:chgData name="Siegbert Rudolph" userId="2af4d44886c067cc" providerId="LiveId" clId="{DF26C4DE-16C3-4D26-9717-DC131DA1F875}" dt="2022-07-08T15:44:49.325" v="29" actId="1076"/>
          <ac:spMkLst>
            <pc:docMk/>
            <pc:sldMk cId="4220488274" sldId="697"/>
            <ac:spMk id="3" creationId="{AC90B4D9-944C-1B1F-AA4F-33CB5E0787F6}"/>
          </ac:spMkLst>
        </pc:spChg>
        <pc:spChg chg="del">
          <ac:chgData name="Siegbert Rudolph" userId="2af4d44886c067cc" providerId="LiveId" clId="{DF26C4DE-16C3-4D26-9717-DC131DA1F875}" dt="2021-12-31T10:12:01.046" v="6" actId="478"/>
          <ac:spMkLst>
            <pc:docMk/>
            <pc:sldMk cId="4220488274" sldId="697"/>
            <ac:spMk id="3" creationId="{EFFECD75-8F1E-46A2-A548-ED99F2A1AA58}"/>
          </ac:spMkLst>
        </pc:spChg>
        <pc:spChg chg="del mod">
          <ac:chgData name="Siegbert Rudolph" userId="2af4d44886c067cc" providerId="LiveId" clId="{DF26C4DE-16C3-4D26-9717-DC131DA1F875}" dt="2022-07-08T15:44:49.321" v="24" actId="478"/>
          <ac:spMkLst>
            <pc:docMk/>
            <pc:sldMk cId="4220488274" sldId="697"/>
            <ac:spMk id="6" creationId="{62018CD1-E580-4297-8FAA-A7936B31D52D}"/>
          </ac:spMkLst>
        </pc:spChg>
      </pc:sldChg>
    </pc:docChg>
  </pc:docChgLst>
  <pc:docChgLst>
    <pc:chgData name="Siegbert Rudolph" userId="2af4d44886c067cc" providerId="LiveId" clId="{586F7307-9D9C-476A-9561-D0D284893318}"/>
    <pc:docChg chg="custSel modSld">
      <pc:chgData name="Siegbert Rudolph" userId="2af4d44886c067cc" providerId="LiveId" clId="{586F7307-9D9C-476A-9561-D0D284893318}" dt="2021-01-05T16:55:57.626" v="51" actId="1076"/>
      <pc:docMkLst>
        <pc:docMk/>
      </pc:docMkLst>
      <pc:sldChg chg="delSp modSp mod">
        <pc:chgData name="Siegbert Rudolph" userId="2af4d44886c067cc" providerId="LiveId" clId="{586F7307-9D9C-476A-9561-D0D284893318}" dt="2020-10-17T10:51:39.319" v="23" actId="1076"/>
        <pc:sldMkLst>
          <pc:docMk/>
          <pc:sldMk cId="0" sldId="444"/>
        </pc:sldMkLst>
        <pc:spChg chg="del">
          <ac:chgData name="Siegbert Rudolph" userId="2af4d44886c067cc" providerId="LiveId" clId="{586F7307-9D9C-476A-9561-D0D284893318}" dt="2020-10-17T09:55:04.843" v="0" actId="478"/>
          <ac:spMkLst>
            <pc:docMk/>
            <pc:sldMk cId="0" sldId="444"/>
            <ac:spMk id="2" creationId="{1DA2F5D3-A0DA-4164-B528-C10F2AC5148B}"/>
          </ac:spMkLst>
        </pc:spChg>
        <pc:spChg chg="mod">
          <ac:chgData name="Siegbert Rudolph" userId="2af4d44886c067cc" providerId="LiveId" clId="{586F7307-9D9C-476A-9561-D0D284893318}" dt="2020-10-17T10:51:39.319" v="23" actId="1076"/>
          <ac:spMkLst>
            <pc:docMk/>
            <pc:sldMk cId="0" sldId="444"/>
            <ac:spMk id="2" creationId="{A33974D7-FBE0-4CBA-AE7A-0FF4923CF9EE}"/>
          </ac:spMkLst>
        </pc:spChg>
        <pc:spChg chg="del mod">
          <ac:chgData name="Siegbert Rudolph" userId="2af4d44886c067cc" providerId="LiveId" clId="{586F7307-9D9C-476A-9561-D0D284893318}" dt="2020-10-17T10:51:39.319" v="18" actId="478"/>
          <ac:spMkLst>
            <pc:docMk/>
            <pc:sldMk cId="0" sldId="444"/>
            <ac:spMk id="3" creationId="{AD7344A3-E37C-406C-AC57-681056C1DF7E}"/>
          </ac:spMkLst>
        </pc:spChg>
      </pc:sldChg>
      <pc:sldChg chg="delSp modSp mod">
        <pc:chgData name="Siegbert Rudolph" userId="2af4d44886c067cc" providerId="LiveId" clId="{586F7307-9D9C-476A-9561-D0D284893318}" dt="2020-10-17T10:51:39.335" v="35" actId="1076"/>
        <pc:sldMkLst>
          <pc:docMk/>
          <pc:sldMk cId="3824183400" sldId="451"/>
        </pc:sldMkLst>
        <pc:spChg chg="mod">
          <ac:chgData name="Siegbert Rudolph" userId="2af4d44886c067cc" providerId="LiveId" clId="{586F7307-9D9C-476A-9561-D0D284893318}" dt="2020-10-17T10:51:39.335" v="35" actId="1076"/>
          <ac:spMkLst>
            <pc:docMk/>
            <pc:sldMk cId="3824183400" sldId="451"/>
            <ac:spMk id="2" creationId="{87C0F123-0A7F-47D3-9B9B-3800EE1E1EF2}"/>
          </ac:spMkLst>
        </pc:spChg>
        <pc:spChg chg="del">
          <ac:chgData name="Siegbert Rudolph" userId="2af4d44886c067cc" providerId="LiveId" clId="{586F7307-9D9C-476A-9561-D0D284893318}" dt="2020-10-17T09:55:04.843" v="12" actId="478"/>
          <ac:spMkLst>
            <pc:docMk/>
            <pc:sldMk cId="3824183400" sldId="451"/>
            <ac:spMk id="2" creationId="{B7763253-9481-494B-9A76-DC69CD83D42D}"/>
          </ac:spMkLst>
        </pc:spChg>
        <pc:spChg chg="del mod">
          <ac:chgData name="Siegbert Rudolph" userId="2af4d44886c067cc" providerId="LiveId" clId="{586F7307-9D9C-476A-9561-D0D284893318}" dt="2020-10-17T10:51:39.335" v="30" actId="478"/>
          <ac:spMkLst>
            <pc:docMk/>
            <pc:sldMk cId="3824183400" sldId="451"/>
            <ac:spMk id="6" creationId="{F51EE2FC-401A-4738-AB9F-792DAFE05250}"/>
          </ac:spMkLst>
        </pc:spChg>
      </pc:sldChg>
      <pc:sldChg chg="addSp delSp modSp mod">
        <pc:chgData name="Siegbert Rudolph" userId="2af4d44886c067cc" providerId="LiveId" clId="{586F7307-9D9C-476A-9561-D0D284893318}" dt="2021-01-05T16:55:57.626" v="51" actId="1076"/>
        <pc:sldMkLst>
          <pc:docMk/>
          <pc:sldMk cId="4220488274" sldId="697"/>
        </pc:sldMkLst>
        <pc:spChg chg="del mod">
          <ac:chgData name="Siegbert Rudolph" userId="2af4d44886c067cc" providerId="LiveId" clId="{586F7307-9D9C-476A-9561-D0D284893318}" dt="2020-10-17T10:51:39.319" v="24" actId="478"/>
          <ac:spMkLst>
            <pc:docMk/>
            <pc:sldMk cId="4220488274" sldId="697"/>
            <ac:spMk id="2" creationId="{8852A854-B899-4821-985F-933C2A2B151B}"/>
          </ac:spMkLst>
        </pc:spChg>
        <pc:spChg chg="mod">
          <ac:chgData name="Siegbert Rudolph" userId="2af4d44886c067cc" providerId="LiveId" clId="{586F7307-9D9C-476A-9561-D0D284893318}" dt="2020-10-17T10:51:39.335" v="29" actId="1076"/>
          <ac:spMkLst>
            <pc:docMk/>
            <pc:sldMk cId="4220488274" sldId="697"/>
            <ac:spMk id="3" creationId="{0F636A19-0B27-4804-93F2-E4AC105B6E8A}"/>
          </ac:spMkLst>
        </pc:spChg>
        <pc:spChg chg="del">
          <ac:chgData name="Siegbert Rudolph" userId="2af4d44886c067cc" providerId="LiveId" clId="{586F7307-9D9C-476A-9561-D0D284893318}" dt="2020-10-17T09:55:04.843" v="6" actId="478"/>
          <ac:spMkLst>
            <pc:docMk/>
            <pc:sldMk cId="4220488274" sldId="697"/>
            <ac:spMk id="4" creationId="{5CE8752C-E4AA-49B1-BC0E-943B68E379F8}"/>
          </ac:spMkLst>
        </pc:spChg>
        <pc:spChg chg="mod">
          <ac:chgData name="Siegbert Rudolph" userId="2af4d44886c067cc" providerId="LiveId" clId="{586F7307-9D9C-476A-9561-D0D284893318}" dt="2021-01-05T16:55:33.491" v="48" actId="1035"/>
          <ac:spMkLst>
            <pc:docMk/>
            <pc:sldMk cId="4220488274" sldId="697"/>
            <ac:spMk id="60" creationId="{B4E6BC9A-35DA-4344-AC66-BEE9F71792C9}"/>
          </ac:spMkLst>
        </pc:spChg>
        <pc:picChg chg="add mod modCrop">
          <ac:chgData name="Siegbert Rudolph" userId="2af4d44886c067cc" providerId="LiveId" clId="{586F7307-9D9C-476A-9561-D0D284893318}" dt="2021-01-05T16:55:44.946" v="49" actId="732"/>
          <ac:picMkLst>
            <pc:docMk/>
            <pc:sldMk cId="4220488274" sldId="697"/>
            <ac:picMk id="2" creationId="{BD3DCC2F-B92B-4087-B16C-6CF51B4B6D5B}"/>
          </ac:picMkLst>
        </pc:picChg>
        <pc:picChg chg="add mod modCrop">
          <ac:chgData name="Siegbert Rudolph" userId="2af4d44886c067cc" providerId="LiveId" clId="{586F7307-9D9C-476A-9561-D0D284893318}" dt="2021-01-05T16:55:57.626" v="51" actId="1076"/>
          <ac:picMkLst>
            <pc:docMk/>
            <pc:sldMk cId="4220488274" sldId="697"/>
            <ac:picMk id="4" creationId="{2A77AB89-6C8D-4087-83A3-0F1305E03A7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70245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08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83072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8212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9889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7617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69187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51707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78729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96214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06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0A155F3B-9F7C-4CB0-83DA-0CFF7D04DF63}" type="slidenum">
              <a:rPr lang="de-DE">
                <a:cs typeface="Arial" pitchFamily="34" charset="0"/>
              </a:rPr>
              <a:pPr/>
              <a:t>‹Nr.›</a:t>
            </a:fld>
            <a:endParaRPr lang="de-DE">
              <a:cs typeface="Arial" pitchFamily="34" charset="0"/>
            </a:endParaRPr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Arial" charset="0"/>
              </a:rPr>
              <a:t>Übungsart: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Arial" charset="0"/>
              </a:rPr>
              <a:t>Titel: 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5135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Arial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Arial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Arial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397000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>
                <a:solidFill>
                  <a:prstClr val="black"/>
                </a:solidFill>
                <a:latin typeface="Arial" charset="0"/>
              </a:rPr>
              <a:t>Lesemotivationstraining</a:t>
            </a:r>
          </a:p>
        </p:txBody>
      </p:sp>
    </p:spTree>
    <p:extLst>
      <p:ext uri="{BB962C8B-B14F-4D97-AF65-F5344CB8AC3E}">
        <p14:creationId xmlns:p14="http://schemas.microsoft.com/office/powerpoint/2010/main" val="254725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611188" y="4407496"/>
            <a:ext cx="5803192" cy="156966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charset="0"/>
              </a:rPr>
              <a:t>Bedienungshinweise:</a:t>
            </a:r>
          </a:p>
          <a:p>
            <a:pPr>
              <a:defRPr/>
            </a:pPr>
            <a:r>
              <a:rPr lang="de-DE" sz="1600" b="1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Präsentation starten: F5</a:t>
            </a:r>
          </a:p>
          <a:p>
            <a:pPr>
              <a:defRPr/>
            </a:pPr>
            <a:r>
              <a:rPr lang="de-DE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charset="0"/>
              </a:rPr>
              <a:t>Die Schaltflächen sind für Sprünge auf bestimmte Seiten</a:t>
            </a:r>
          </a:p>
          <a:p>
            <a:pPr>
              <a:defRPr/>
            </a:pPr>
            <a:r>
              <a:rPr lang="de-DE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charset="0"/>
              </a:rPr>
              <a:t>oder für logische Entscheidungen.</a:t>
            </a:r>
          </a:p>
          <a:p>
            <a:pPr>
              <a:defRPr/>
            </a:pPr>
            <a:r>
              <a:rPr lang="de-DE" sz="1600" b="1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Präsentation verlassen: ESC</a:t>
            </a:r>
          </a:p>
        </p:txBody>
      </p:sp>
      <p:pic>
        <p:nvPicPr>
          <p:cNvPr id="25" name="shpAniSpeed" descr="Zeichenweise,0.3,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7488" y="133883"/>
            <a:ext cx="403130" cy="42833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26" name="Interaktive Schaltfläche: Anpassen 25">
            <a:hlinkClick r:id="" action="ppaction://macro?name=Speed_Click" highlightClick="1"/>
          </p:cNvPr>
          <p:cNvSpPr/>
          <p:nvPr/>
        </p:nvSpPr>
        <p:spPr>
          <a:xfrm>
            <a:off x="8607488" y="139285"/>
            <a:ext cx="403130" cy="42833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4"/>
          <p:cNvSpPr txBox="1">
            <a:spLocks noChangeArrowheads="1"/>
          </p:cNvSpPr>
          <p:nvPr/>
        </p:nvSpPr>
        <p:spPr bwMode="auto">
          <a:xfrm>
            <a:off x="611656" y="1844675"/>
            <a:ext cx="15536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Übungsart:</a:t>
            </a:r>
          </a:p>
          <a:p>
            <a:pPr algn="r"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algn="r" eaLnBrk="0" hangingPunct="0"/>
            <a:endParaRPr lang="de-DE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r"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18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90335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Reihenfolge</a:t>
            </a:r>
          </a:p>
          <a:p>
            <a:pPr eaLnBrk="0" hangingPunct="0"/>
            <a:r>
              <a:rPr lang="de-DE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Sportstunde</a:t>
            </a:r>
          </a:p>
        </p:txBody>
      </p:sp>
      <p:sp>
        <p:nvSpPr>
          <p:cNvPr id="19" name="Textfeld 12"/>
          <p:cNvSpPr txBox="1">
            <a:spLocks noChangeArrowheads="1"/>
          </p:cNvSpPr>
          <p:nvPr/>
        </p:nvSpPr>
        <p:spPr bwMode="auto">
          <a:xfrm>
            <a:off x="2232025" y="2780928"/>
            <a:ext cx="2323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Siegbert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485F093-1F75-3740-069D-5456AF976511}"/>
              </a:ext>
            </a:extLst>
          </p:cNvPr>
          <p:cNvSpPr txBox="1"/>
          <p:nvPr/>
        </p:nvSpPr>
        <p:spPr>
          <a:xfrm>
            <a:off x="190500" y="6724134"/>
            <a:ext cx="392767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Sportstunde.pptx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13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22" name="Rechteck 21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sp>
        <p:nvSpPr>
          <p:cNvPr id="24" name="Textfeld 36">
            <a:extLst>
              <a:ext uri="{FF2B5EF4-FFF2-40B4-BE49-F238E27FC236}">
                <a16:creationId xmlns:a16="http://schemas.microsoft.com/office/drawing/2014/main" id="{C2A0ECD8-BCCC-4D44-878C-2448D3C54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567738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 finden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 in der richtigen Reihenfolge auf die Sätze!</a:t>
            </a: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Foliennummernplatzhalter 9">
            <a:extLst>
              <a:ext uri="{FF2B5EF4-FFF2-40B4-BE49-F238E27FC236}">
                <a16:creationId xmlns:a16="http://schemas.microsoft.com/office/drawing/2014/main" id="{16AC5735-C32B-40A5-828B-3E3928585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31C51E2-A9E4-4F85-AA36-8C898CBB9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57" y="1055263"/>
            <a:ext cx="8846063" cy="5182049"/>
          </a:xfrm>
          <a:prstGeom prst="rect">
            <a:avLst/>
          </a:prstGeom>
        </p:spPr>
      </p:pic>
      <p:sp>
        <p:nvSpPr>
          <p:cNvPr id="31" name="Rechteck 30">
            <a:extLst>
              <a:ext uri="{FF2B5EF4-FFF2-40B4-BE49-F238E27FC236}">
                <a16:creationId xmlns:a16="http://schemas.microsoft.com/office/drawing/2014/main" id="{0DE6711C-500B-4DDC-B0C0-C8A100D58F02}"/>
              </a:ext>
            </a:extLst>
          </p:cNvPr>
          <p:cNvSpPr/>
          <p:nvPr/>
        </p:nvSpPr>
        <p:spPr>
          <a:xfrm>
            <a:off x="429322" y="3172477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F255811-603F-45FF-81A5-6D2F55889A30}"/>
              </a:ext>
            </a:extLst>
          </p:cNvPr>
          <p:cNvSpPr txBox="1"/>
          <p:nvPr/>
        </p:nvSpPr>
        <p:spPr>
          <a:xfrm>
            <a:off x="186178" y="3163722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25A438F-CD2C-4A3D-A3CB-FBEADD5A7890}"/>
              </a:ext>
            </a:extLst>
          </p:cNvPr>
          <p:cNvSpPr/>
          <p:nvPr/>
        </p:nvSpPr>
        <p:spPr>
          <a:xfrm>
            <a:off x="429322" y="2135825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7A5B2D2-B84B-4F54-A0A8-7DB3DB975E98}"/>
              </a:ext>
            </a:extLst>
          </p:cNvPr>
          <p:cNvSpPr txBox="1"/>
          <p:nvPr/>
        </p:nvSpPr>
        <p:spPr>
          <a:xfrm>
            <a:off x="186178" y="2132510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4E7D71E-E94E-45C0-A84B-C3E270E20298}"/>
              </a:ext>
            </a:extLst>
          </p:cNvPr>
          <p:cNvSpPr/>
          <p:nvPr/>
        </p:nvSpPr>
        <p:spPr>
          <a:xfrm>
            <a:off x="429322" y="1084674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2133316-FB0C-46C1-A2AF-E24ACC7858CA}"/>
              </a:ext>
            </a:extLst>
          </p:cNvPr>
          <p:cNvSpPr txBox="1"/>
          <p:nvPr/>
        </p:nvSpPr>
        <p:spPr>
          <a:xfrm>
            <a:off x="186178" y="1101298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FBF072D8-3333-418E-8802-AF17EE657860}"/>
              </a:ext>
            </a:extLst>
          </p:cNvPr>
          <p:cNvSpPr/>
          <p:nvPr/>
        </p:nvSpPr>
        <p:spPr>
          <a:xfrm>
            <a:off x="429322" y="3680484"/>
            <a:ext cx="819263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2352E0C1-AC9C-4126-8982-A2E1ACF37C03}"/>
              </a:ext>
            </a:extLst>
          </p:cNvPr>
          <p:cNvSpPr txBox="1"/>
          <p:nvPr/>
        </p:nvSpPr>
        <p:spPr>
          <a:xfrm>
            <a:off x="186178" y="3679328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FBEA4413-7ECC-4559-B91A-94C1E5AD49BC}"/>
              </a:ext>
            </a:extLst>
          </p:cNvPr>
          <p:cNvSpPr/>
          <p:nvPr/>
        </p:nvSpPr>
        <p:spPr>
          <a:xfrm>
            <a:off x="429322" y="2645404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70E9789-741E-4D86-9D15-6C79FB9315FE}"/>
              </a:ext>
            </a:extLst>
          </p:cNvPr>
          <p:cNvSpPr txBox="1"/>
          <p:nvPr/>
        </p:nvSpPr>
        <p:spPr>
          <a:xfrm>
            <a:off x="186178" y="264811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27DB90F-93D3-46FE-9182-7B654F7C19F1}"/>
              </a:ext>
            </a:extLst>
          </p:cNvPr>
          <p:cNvSpPr/>
          <p:nvPr/>
        </p:nvSpPr>
        <p:spPr>
          <a:xfrm>
            <a:off x="429322" y="1643350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71203211-E651-447F-870F-BFC784D9B914}"/>
              </a:ext>
            </a:extLst>
          </p:cNvPr>
          <p:cNvSpPr txBox="1"/>
          <p:nvPr/>
        </p:nvSpPr>
        <p:spPr>
          <a:xfrm>
            <a:off x="186178" y="1616904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6538DE44-F98B-4468-BC93-646A2A5C1A10}"/>
              </a:ext>
            </a:extLst>
          </p:cNvPr>
          <p:cNvSpPr/>
          <p:nvPr/>
        </p:nvSpPr>
        <p:spPr>
          <a:xfrm>
            <a:off x="429322" y="4725144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9E9125E-80BE-48E7-8029-02C070043953}"/>
              </a:ext>
            </a:extLst>
          </p:cNvPr>
          <p:cNvSpPr txBox="1"/>
          <p:nvPr/>
        </p:nvSpPr>
        <p:spPr>
          <a:xfrm>
            <a:off x="186178" y="4710540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BE8B0166-9277-4763-8453-247DC9B1AACB}"/>
              </a:ext>
            </a:extLst>
          </p:cNvPr>
          <p:cNvSpPr/>
          <p:nvPr/>
        </p:nvSpPr>
        <p:spPr>
          <a:xfrm>
            <a:off x="429322" y="4197642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E79C9B99-0236-4A06-B364-556D25C9A560}"/>
              </a:ext>
            </a:extLst>
          </p:cNvPr>
          <p:cNvSpPr txBox="1"/>
          <p:nvPr/>
        </p:nvSpPr>
        <p:spPr>
          <a:xfrm>
            <a:off x="186178" y="4194934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8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AE9D6895-D78B-4BEE-BDA5-C6BAE2C9C73A}"/>
              </a:ext>
            </a:extLst>
          </p:cNvPr>
          <p:cNvSpPr/>
          <p:nvPr/>
        </p:nvSpPr>
        <p:spPr>
          <a:xfrm>
            <a:off x="429322" y="5229200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8F1A699-C914-440E-BDFC-D026100716AC}"/>
              </a:ext>
            </a:extLst>
          </p:cNvPr>
          <p:cNvSpPr txBox="1"/>
          <p:nvPr/>
        </p:nvSpPr>
        <p:spPr>
          <a:xfrm>
            <a:off x="186178" y="522614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9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4E6BC9A-35DA-4344-AC66-BEE9F71792C9}"/>
              </a:ext>
            </a:extLst>
          </p:cNvPr>
          <p:cNvSpPr/>
          <p:nvPr/>
        </p:nvSpPr>
        <p:spPr>
          <a:xfrm>
            <a:off x="304181" y="5733256"/>
            <a:ext cx="8643241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E3BBF1CC-BA6D-4D07-982F-82D08A81773C}"/>
              </a:ext>
            </a:extLst>
          </p:cNvPr>
          <p:cNvSpPr txBox="1"/>
          <p:nvPr/>
        </p:nvSpPr>
        <p:spPr>
          <a:xfrm>
            <a:off x="35496" y="5741748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10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79E1BE3-DDE3-4650-AAC7-E04213963E34}"/>
              </a:ext>
            </a:extLst>
          </p:cNvPr>
          <p:cNvSpPr/>
          <p:nvPr/>
        </p:nvSpPr>
        <p:spPr>
          <a:xfrm>
            <a:off x="18134" y="1084674"/>
            <a:ext cx="486030" cy="5189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D3DCC2F-B92B-4087-B16C-6CF51B4B6D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112"/>
          <a:stretch/>
        </p:blipFill>
        <p:spPr>
          <a:xfrm>
            <a:off x="8520731" y="688611"/>
            <a:ext cx="780356" cy="5036154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A77AB89-6C8D-4087-83A3-0F1305E03A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0958"/>
          <a:stretch/>
        </p:blipFill>
        <p:spPr>
          <a:xfrm>
            <a:off x="8425558" y="5921607"/>
            <a:ext cx="780356" cy="495564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AC90B4D9-944C-1B1F-AA4F-33CB5E0787F6}"/>
              </a:ext>
            </a:extLst>
          </p:cNvPr>
          <p:cNvSpPr txBox="1"/>
          <p:nvPr/>
        </p:nvSpPr>
        <p:spPr>
          <a:xfrm>
            <a:off x="190500" y="6724134"/>
            <a:ext cx="392767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Sportstunde.pptx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422048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50" grpId="0"/>
      <p:bldP spid="51" grpId="0" animBg="1"/>
      <p:bldP spid="55" grpId="0"/>
      <p:bldP spid="56" grpId="0" animBg="1"/>
      <p:bldP spid="57" grpId="0"/>
      <p:bldP spid="58" grpId="0" animBg="1"/>
      <p:bldP spid="59" grpId="0"/>
      <p:bldP spid="60" grpId="0" animBg="1"/>
      <p:bldP spid="62" grpId="0"/>
      <p:bldP spid="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715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900302" y="4076700"/>
            <a:ext cx="73148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EC97B0D2-5FF6-4699-8BCB-FDBBD9AA2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Üben macht gescheit!</a:t>
            </a:r>
          </a:p>
          <a:p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7F46C4F-416F-A210-55EB-2D6CACF98709}"/>
              </a:ext>
            </a:extLst>
          </p:cNvPr>
          <p:cNvSpPr txBox="1"/>
          <p:nvPr/>
        </p:nvSpPr>
        <p:spPr>
          <a:xfrm>
            <a:off x="190500" y="6724134"/>
            <a:ext cx="392767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Sportstunde.pptx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82418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170</Words>
  <Application>Microsoft Office PowerPoint</Application>
  <PresentationFormat>Bildschirmpräsentation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3</vt:i4>
      </vt:variant>
    </vt:vector>
  </HeadingPairs>
  <TitlesOfParts>
    <vt:vector size="14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1055</cp:revision>
  <dcterms:created xsi:type="dcterms:W3CDTF">2012-08-26T07:44:46Z</dcterms:created>
  <dcterms:modified xsi:type="dcterms:W3CDTF">2022-07-08T15:44:49Z</dcterms:modified>
</cp:coreProperties>
</file>