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7.xml" ContentType="application/vnd.openxmlformats-officedocument.theme+xml"/>
  <Override PartName="/ppt/theme/theme8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720" r:id="rId2"/>
    <p:sldMasterId id="2147483708" r:id="rId3"/>
    <p:sldMasterId id="2147483696" r:id="rId4"/>
    <p:sldMasterId id="2147483684" r:id="rId5"/>
    <p:sldMasterId id="2147483672" r:id="rId6"/>
    <p:sldMasterId id="2147483660" r:id="rId7"/>
  </p:sldMasterIdLst>
  <p:notesMasterIdLst>
    <p:notesMasterId r:id="rId11"/>
  </p:notesMasterIdLst>
  <p:sldIdLst>
    <p:sldId id="336" r:id="rId8"/>
    <p:sldId id="339" r:id="rId9"/>
    <p:sldId id="338" r:id="rId10"/>
  </p:sldIdLst>
  <p:sldSz cx="9144000" cy="6858000" type="screen4x3"/>
  <p:notesSz cx="6669088" cy="9928225"/>
  <p:defaultTextStyle>
    <a:defPPr>
      <a:defRPr lang="de-DE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70C0"/>
    <a:srgbClr val="00F62F"/>
    <a:srgbClr val="F60000"/>
    <a:srgbClr val="98B5D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8171" autoAdjust="0"/>
    <p:restoredTop sz="94660"/>
  </p:normalViewPr>
  <p:slideViewPr>
    <p:cSldViewPr>
      <p:cViewPr varScale="1">
        <p:scale>
          <a:sx n="72" d="100"/>
          <a:sy n="72" d="100"/>
        </p:scale>
        <p:origin x="648" y="60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Master" Target="slideMasters/slideMaster7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5.xml"/><Relationship Id="rId15" Type="http://schemas.openxmlformats.org/officeDocument/2006/relationships/tableStyles" Target="tableStyles.xml"/><Relationship Id="rId10" Type="http://schemas.openxmlformats.org/officeDocument/2006/relationships/slide" Target="slides/slide3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2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iegbert Rudolph" userId="2af4d44886c067cc" providerId="LiveId" clId="{CECE6591-191E-4DF4-8193-CA0E6C46E822}"/>
    <pc:docChg chg="custSel modSld">
      <pc:chgData name="Siegbert Rudolph" userId="2af4d44886c067cc" providerId="LiveId" clId="{CECE6591-191E-4DF4-8193-CA0E6C46E822}" dt="2022-07-08T15:44:51.472" v="35" actId="1076"/>
      <pc:docMkLst>
        <pc:docMk/>
      </pc:docMkLst>
      <pc:sldChg chg="delSp modSp mod">
        <pc:chgData name="Siegbert Rudolph" userId="2af4d44886c067cc" providerId="LiveId" clId="{CECE6591-191E-4DF4-8193-CA0E6C46E822}" dt="2022-07-08T15:44:51.465" v="23" actId="1076"/>
        <pc:sldMkLst>
          <pc:docMk/>
          <pc:sldMk cId="0" sldId="336"/>
        </pc:sldMkLst>
        <pc:spChg chg="mod">
          <ac:chgData name="Siegbert Rudolph" userId="2af4d44886c067cc" providerId="LiveId" clId="{CECE6591-191E-4DF4-8193-CA0E6C46E822}" dt="2022-07-08T15:44:51.465" v="23" actId="1076"/>
          <ac:spMkLst>
            <pc:docMk/>
            <pc:sldMk cId="0" sldId="336"/>
            <ac:spMk id="2" creationId="{919E1AB9-B634-5AA0-265A-A39FEC5F2911}"/>
          </ac:spMkLst>
        </pc:spChg>
        <pc:spChg chg="del">
          <ac:chgData name="Siegbert Rudolph" userId="2af4d44886c067cc" providerId="LiveId" clId="{CECE6591-191E-4DF4-8193-CA0E6C46E822}" dt="2021-12-31T10:12:04.300" v="0" actId="478"/>
          <ac:spMkLst>
            <pc:docMk/>
            <pc:sldMk cId="0" sldId="336"/>
            <ac:spMk id="2" creationId="{D46DEAE3-58F7-4E83-8F5A-EB06DCC410D5}"/>
          </ac:spMkLst>
        </pc:spChg>
        <pc:spChg chg="del mod">
          <ac:chgData name="Siegbert Rudolph" userId="2af4d44886c067cc" providerId="LiveId" clId="{CECE6591-191E-4DF4-8193-CA0E6C46E822}" dt="2022-07-08T15:44:51.461" v="18" actId="478"/>
          <ac:spMkLst>
            <pc:docMk/>
            <pc:sldMk cId="0" sldId="336"/>
            <ac:spMk id="3" creationId="{9140812A-E2DE-44DD-8C9C-24C85AFD1333}"/>
          </ac:spMkLst>
        </pc:spChg>
      </pc:sldChg>
      <pc:sldChg chg="delSp modSp mod">
        <pc:chgData name="Siegbert Rudolph" userId="2af4d44886c067cc" providerId="LiveId" clId="{CECE6591-191E-4DF4-8193-CA0E6C46E822}" dt="2022-07-08T15:44:51.472" v="35" actId="1076"/>
        <pc:sldMkLst>
          <pc:docMk/>
          <pc:sldMk cId="0" sldId="338"/>
        </pc:sldMkLst>
        <pc:spChg chg="del mod">
          <ac:chgData name="Siegbert Rudolph" userId="2af4d44886c067cc" providerId="LiveId" clId="{CECE6591-191E-4DF4-8193-CA0E6C46E822}" dt="2022-07-08T15:44:51.469" v="30" actId="478"/>
          <ac:spMkLst>
            <pc:docMk/>
            <pc:sldMk cId="0" sldId="338"/>
            <ac:spMk id="5" creationId="{A525E009-3B0B-4273-89D4-E4DC848C74DA}"/>
          </ac:spMkLst>
        </pc:spChg>
        <pc:spChg chg="del">
          <ac:chgData name="Siegbert Rudolph" userId="2af4d44886c067cc" providerId="LiveId" clId="{CECE6591-191E-4DF4-8193-CA0E6C46E822}" dt="2021-12-31T10:12:04.316" v="12" actId="478"/>
          <ac:spMkLst>
            <pc:docMk/>
            <pc:sldMk cId="0" sldId="338"/>
            <ac:spMk id="7" creationId="{716FB8AA-0444-488A-9C24-4A29AA2AB9C7}"/>
          </ac:spMkLst>
        </pc:spChg>
        <pc:spChg chg="mod">
          <ac:chgData name="Siegbert Rudolph" userId="2af4d44886c067cc" providerId="LiveId" clId="{CECE6591-191E-4DF4-8193-CA0E6C46E822}" dt="2022-07-08T15:44:51.472" v="35" actId="1076"/>
          <ac:spMkLst>
            <pc:docMk/>
            <pc:sldMk cId="0" sldId="338"/>
            <ac:spMk id="7" creationId="{FD15F6B6-E7C4-6356-82AB-083B0689D895}"/>
          </ac:spMkLst>
        </pc:spChg>
      </pc:sldChg>
      <pc:sldChg chg="delSp modSp mod">
        <pc:chgData name="Siegbert Rudolph" userId="2af4d44886c067cc" providerId="LiveId" clId="{CECE6591-191E-4DF4-8193-CA0E6C46E822}" dt="2022-07-08T15:44:51.469" v="29" actId="1076"/>
        <pc:sldMkLst>
          <pc:docMk/>
          <pc:sldMk cId="0" sldId="339"/>
        </pc:sldMkLst>
        <pc:spChg chg="mod">
          <ac:chgData name="Siegbert Rudolph" userId="2af4d44886c067cc" providerId="LiveId" clId="{CECE6591-191E-4DF4-8193-CA0E6C46E822}" dt="2022-07-08T15:44:51.469" v="29" actId="1076"/>
          <ac:spMkLst>
            <pc:docMk/>
            <pc:sldMk cId="0" sldId="339"/>
            <ac:spMk id="8" creationId="{1D15E057-D3B4-F1A1-26F6-C4AB70BA5FCB}"/>
          </ac:spMkLst>
        </pc:spChg>
        <pc:spChg chg="del">
          <ac:chgData name="Siegbert Rudolph" userId="2af4d44886c067cc" providerId="LiveId" clId="{CECE6591-191E-4DF4-8193-CA0E6C46E822}" dt="2021-12-31T10:12:04.316" v="6" actId="478"/>
          <ac:spMkLst>
            <pc:docMk/>
            <pc:sldMk cId="0" sldId="339"/>
            <ac:spMk id="8" creationId="{3A6029F1-968E-49B1-A134-ADA8E51029BF}"/>
          </ac:spMkLst>
        </pc:spChg>
        <pc:spChg chg="del mod">
          <ac:chgData name="Siegbert Rudolph" userId="2af4d44886c067cc" providerId="LiveId" clId="{CECE6591-191E-4DF4-8193-CA0E6C46E822}" dt="2022-07-08T15:44:51.465" v="24" actId="478"/>
          <ac:spMkLst>
            <pc:docMk/>
            <pc:sldMk cId="0" sldId="339"/>
            <ac:spMk id="9" creationId="{787B17A9-C7BF-4930-8DEA-9DE8943452A7}"/>
          </ac:spMkLst>
        </pc:spChg>
      </pc:sldChg>
    </pc:docChg>
  </pc:docChgLst>
  <pc:docChgLst>
    <pc:chgData name="Siegbert Rudolph" userId="2af4d44886c067cc" providerId="LiveId" clId="{1E48A214-5E18-4CC6-B2CC-A18B20AA756F}"/>
    <pc:docChg chg="modSld">
      <pc:chgData name="Siegbert Rudolph" userId="2af4d44886c067cc" providerId="LiveId" clId="{1E48A214-5E18-4CC6-B2CC-A18B20AA756F}" dt="2020-08-05T07:31:33.517" v="139" actId="1037"/>
      <pc:docMkLst>
        <pc:docMk/>
      </pc:docMkLst>
      <pc:sldChg chg="modSp mod modTransition">
        <pc:chgData name="Siegbert Rudolph" userId="2af4d44886c067cc" providerId="LiveId" clId="{1E48A214-5E18-4CC6-B2CC-A18B20AA756F}" dt="2020-08-05T07:31:33.517" v="139" actId="1037"/>
        <pc:sldMkLst>
          <pc:docMk/>
          <pc:sldMk cId="0" sldId="339"/>
        </pc:sldMkLst>
        <pc:spChg chg="mod">
          <ac:chgData name="Siegbert Rudolph" userId="2af4d44886c067cc" providerId="LiveId" clId="{1E48A214-5E18-4CC6-B2CC-A18B20AA756F}" dt="2020-08-05T07:31:33.517" v="139" actId="1037"/>
          <ac:spMkLst>
            <pc:docMk/>
            <pc:sldMk cId="0" sldId="339"/>
            <ac:spMk id="56" creationId="{BA6B06C4-68B7-4069-9EA7-219FF3369839}"/>
          </ac:spMkLst>
        </pc:spChg>
        <pc:spChg chg="mod">
          <ac:chgData name="Siegbert Rudolph" userId="2af4d44886c067cc" providerId="LiveId" clId="{1E48A214-5E18-4CC6-B2CC-A18B20AA756F}" dt="2020-08-05T07:31:33.517" v="139" actId="1037"/>
          <ac:spMkLst>
            <pc:docMk/>
            <pc:sldMk cId="0" sldId="339"/>
            <ac:spMk id="57" creationId="{794BE52F-1D7A-40B6-85E5-2A03068EA86E}"/>
          </ac:spMkLst>
        </pc:spChg>
        <pc:spChg chg="mod">
          <ac:chgData name="Siegbert Rudolph" userId="2af4d44886c067cc" providerId="LiveId" clId="{1E48A214-5E18-4CC6-B2CC-A18B20AA756F}" dt="2020-08-05T07:31:33.517" v="139" actId="1037"/>
          <ac:spMkLst>
            <pc:docMk/>
            <pc:sldMk cId="0" sldId="339"/>
            <ac:spMk id="59" creationId="{38D0A80F-EEE0-4523-8B55-9797D515DD36}"/>
          </ac:spMkLst>
        </pc:spChg>
        <pc:spChg chg="mod">
          <ac:chgData name="Siegbert Rudolph" userId="2af4d44886c067cc" providerId="LiveId" clId="{1E48A214-5E18-4CC6-B2CC-A18B20AA756F}" dt="2020-08-05T07:31:33.517" v="139" actId="1037"/>
          <ac:spMkLst>
            <pc:docMk/>
            <pc:sldMk cId="0" sldId="339"/>
            <ac:spMk id="60" creationId="{B89FE149-1284-4D11-97CE-0245FA0CE45D}"/>
          </ac:spMkLst>
        </pc:spChg>
        <pc:spChg chg="mod">
          <ac:chgData name="Siegbert Rudolph" userId="2af4d44886c067cc" providerId="LiveId" clId="{1E48A214-5E18-4CC6-B2CC-A18B20AA756F}" dt="2020-08-05T07:31:33.517" v="139" actId="1037"/>
          <ac:spMkLst>
            <pc:docMk/>
            <pc:sldMk cId="0" sldId="339"/>
            <ac:spMk id="61" creationId="{7E6C6B81-63D5-4687-8EC6-443D43602C7C}"/>
          </ac:spMkLst>
        </pc:spChg>
        <pc:spChg chg="mod">
          <ac:chgData name="Siegbert Rudolph" userId="2af4d44886c067cc" providerId="LiveId" clId="{1E48A214-5E18-4CC6-B2CC-A18B20AA756F}" dt="2020-08-05T07:31:33.517" v="139" actId="1037"/>
          <ac:spMkLst>
            <pc:docMk/>
            <pc:sldMk cId="0" sldId="339"/>
            <ac:spMk id="62" creationId="{FCEE60CD-F9C3-45F3-8950-39093DB625C4}"/>
          </ac:spMkLst>
        </pc:spChg>
        <pc:spChg chg="mod">
          <ac:chgData name="Siegbert Rudolph" userId="2af4d44886c067cc" providerId="LiveId" clId="{1E48A214-5E18-4CC6-B2CC-A18B20AA756F}" dt="2020-08-05T07:31:33.517" v="139" actId="1037"/>
          <ac:spMkLst>
            <pc:docMk/>
            <pc:sldMk cId="0" sldId="339"/>
            <ac:spMk id="64" creationId="{163494A4-4C32-42B7-8F30-FAAB938D4D38}"/>
          </ac:spMkLst>
        </pc:spChg>
        <pc:spChg chg="mod">
          <ac:chgData name="Siegbert Rudolph" userId="2af4d44886c067cc" providerId="LiveId" clId="{1E48A214-5E18-4CC6-B2CC-A18B20AA756F}" dt="2020-08-05T07:31:33.517" v="139" actId="1037"/>
          <ac:spMkLst>
            <pc:docMk/>
            <pc:sldMk cId="0" sldId="339"/>
            <ac:spMk id="65" creationId="{9A14F2D2-DF11-4968-87BB-FD0CC0629BB2}"/>
          </ac:spMkLst>
        </pc:spChg>
        <pc:spChg chg="mod">
          <ac:chgData name="Siegbert Rudolph" userId="2af4d44886c067cc" providerId="LiveId" clId="{1E48A214-5E18-4CC6-B2CC-A18B20AA756F}" dt="2020-08-05T07:31:33.517" v="139" actId="1037"/>
          <ac:spMkLst>
            <pc:docMk/>
            <pc:sldMk cId="0" sldId="339"/>
            <ac:spMk id="67" creationId="{769AD956-5B76-4984-9D6F-41A63A2E377E}"/>
          </ac:spMkLst>
        </pc:spChg>
        <pc:spChg chg="mod">
          <ac:chgData name="Siegbert Rudolph" userId="2af4d44886c067cc" providerId="LiveId" clId="{1E48A214-5E18-4CC6-B2CC-A18B20AA756F}" dt="2020-08-05T07:31:33.517" v="139" actId="1037"/>
          <ac:spMkLst>
            <pc:docMk/>
            <pc:sldMk cId="0" sldId="339"/>
            <ac:spMk id="68" creationId="{01244ECF-5E75-4011-B249-DBC1D2D8510F}"/>
          </ac:spMkLst>
        </pc:spChg>
        <pc:spChg chg="mod">
          <ac:chgData name="Siegbert Rudolph" userId="2af4d44886c067cc" providerId="LiveId" clId="{1E48A214-5E18-4CC6-B2CC-A18B20AA756F}" dt="2020-08-05T07:31:33.517" v="139" actId="1037"/>
          <ac:spMkLst>
            <pc:docMk/>
            <pc:sldMk cId="0" sldId="339"/>
            <ac:spMk id="70" creationId="{697BD2D8-C6D9-478A-ACC4-41132B5D868D}"/>
          </ac:spMkLst>
        </pc:spChg>
        <pc:spChg chg="mod">
          <ac:chgData name="Siegbert Rudolph" userId="2af4d44886c067cc" providerId="LiveId" clId="{1E48A214-5E18-4CC6-B2CC-A18B20AA756F}" dt="2020-08-05T07:31:33.517" v="139" actId="1037"/>
          <ac:spMkLst>
            <pc:docMk/>
            <pc:sldMk cId="0" sldId="339"/>
            <ac:spMk id="71" creationId="{70302F53-5482-4561-A08B-E5E2C1F742F3}"/>
          </ac:spMkLst>
        </pc:spChg>
        <pc:spChg chg="mod">
          <ac:chgData name="Siegbert Rudolph" userId="2af4d44886c067cc" providerId="LiveId" clId="{1E48A214-5E18-4CC6-B2CC-A18B20AA756F}" dt="2020-08-05T07:31:33.517" v="139" actId="1037"/>
          <ac:spMkLst>
            <pc:docMk/>
            <pc:sldMk cId="0" sldId="339"/>
            <ac:spMk id="75" creationId="{68474870-8CB1-4056-A0D1-0074830BE5A9}"/>
          </ac:spMkLst>
        </pc:spChg>
        <pc:picChg chg="mod">
          <ac:chgData name="Siegbert Rudolph" userId="2af4d44886c067cc" providerId="LiveId" clId="{1E48A214-5E18-4CC6-B2CC-A18B20AA756F}" dt="2020-08-05T07:31:33.517" v="139" actId="1037"/>
          <ac:picMkLst>
            <pc:docMk/>
            <pc:sldMk cId="0" sldId="339"/>
            <ac:picMk id="7" creationId="{5BA785A9-774C-4025-ADFB-3B7E48A50929}"/>
          </ac:picMkLst>
        </pc:picChg>
        <pc:picChg chg="mod">
          <ac:chgData name="Siegbert Rudolph" userId="2af4d44886c067cc" providerId="LiveId" clId="{1E48A214-5E18-4CC6-B2CC-A18B20AA756F}" dt="2020-08-05T07:29:59.634" v="131" actId="1038"/>
          <ac:picMkLst>
            <pc:docMk/>
            <pc:sldMk cId="0" sldId="339"/>
            <ac:picMk id="73" creationId="{C598F64B-291F-469A-8C86-5364587507E0}"/>
          </ac:picMkLst>
        </pc:picChg>
      </pc:sldChg>
    </pc:docChg>
  </pc:docChgLst>
  <pc:docChgLst>
    <pc:chgData name="Siegbert Rudolph" userId="2af4d44886c067cc" providerId="LiveId" clId="{5110763E-E9DB-48FC-9665-1C0D0DDD0181}"/>
    <pc:docChg chg="custSel modSld">
      <pc:chgData name="Siegbert Rudolph" userId="2af4d44886c067cc" providerId="LiveId" clId="{5110763E-E9DB-48FC-9665-1C0D0DDD0181}" dt="2021-06-22T16:15:16.172" v="29" actId="1076"/>
      <pc:docMkLst>
        <pc:docMk/>
      </pc:docMkLst>
      <pc:sldChg chg="delSp modSp mod">
        <pc:chgData name="Siegbert Rudolph" userId="2af4d44886c067cc" providerId="LiveId" clId="{5110763E-E9DB-48FC-9665-1C0D0DDD0181}" dt="2021-06-22T16:15:16.156" v="17" actId="1076"/>
        <pc:sldMkLst>
          <pc:docMk/>
          <pc:sldMk cId="0" sldId="336"/>
        </pc:sldMkLst>
        <pc:spChg chg="mod">
          <ac:chgData name="Siegbert Rudolph" userId="2af4d44886c067cc" providerId="LiveId" clId="{5110763E-E9DB-48FC-9665-1C0D0DDD0181}" dt="2021-06-22T16:15:16.156" v="17" actId="1076"/>
          <ac:spMkLst>
            <pc:docMk/>
            <pc:sldMk cId="0" sldId="336"/>
            <ac:spMk id="2" creationId="{D46DEAE3-58F7-4E83-8F5A-EB06DCC410D5}"/>
          </ac:spMkLst>
        </pc:spChg>
        <pc:spChg chg="del">
          <ac:chgData name="Siegbert Rudolph" userId="2af4d44886c067cc" providerId="LiveId" clId="{5110763E-E9DB-48FC-9665-1C0D0DDD0181}" dt="2021-06-22T16:15:16.156" v="12" actId="478"/>
          <ac:spMkLst>
            <pc:docMk/>
            <pc:sldMk cId="0" sldId="336"/>
            <ac:spMk id="3" creationId="{A2897215-9B7A-4774-B494-36AD4B6CF9EE}"/>
          </ac:spMkLst>
        </pc:spChg>
        <pc:spChg chg="mod">
          <ac:chgData name="Siegbert Rudolph" userId="2af4d44886c067cc" providerId="LiveId" clId="{5110763E-E9DB-48FC-9665-1C0D0DDD0181}" dt="2021-06-22T13:50:24.929" v="3" actId="20577"/>
          <ac:spMkLst>
            <pc:docMk/>
            <pc:sldMk cId="0" sldId="336"/>
            <ac:spMk id="5" creationId="{00000000-0000-0000-0000-000000000000}"/>
          </ac:spMkLst>
        </pc:spChg>
        <pc:spChg chg="mod">
          <ac:chgData name="Siegbert Rudolph" userId="2af4d44886c067cc" providerId="LiveId" clId="{5110763E-E9DB-48FC-9665-1C0D0DDD0181}" dt="2021-06-22T13:50:19.919" v="2" actId="403"/>
          <ac:spMkLst>
            <pc:docMk/>
            <pc:sldMk cId="0" sldId="336"/>
            <ac:spMk id="9" creationId="{00000000-0000-0000-0000-000000000000}"/>
          </ac:spMkLst>
        </pc:spChg>
        <pc:spChg chg="mod">
          <ac:chgData name="Siegbert Rudolph" userId="2af4d44886c067cc" providerId="LiveId" clId="{5110763E-E9DB-48FC-9665-1C0D0DDD0181}" dt="2021-06-22T13:50:31.025" v="11" actId="1035"/>
          <ac:spMkLst>
            <pc:docMk/>
            <pc:sldMk cId="0" sldId="336"/>
            <ac:spMk id="10" creationId="{00000000-0000-0000-0000-000000000000}"/>
          </ac:spMkLst>
        </pc:spChg>
      </pc:sldChg>
      <pc:sldChg chg="delSp modSp mod">
        <pc:chgData name="Siegbert Rudolph" userId="2af4d44886c067cc" providerId="LiveId" clId="{5110763E-E9DB-48FC-9665-1C0D0DDD0181}" dt="2021-06-22T16:15:16.172" v="29" actId="1076"/>
        <pc:sldMkLst>
          <pc:docMk/>
          <pc:sldMk cId="0" sldId="338"/>
        </pc:sldMkLst>
        <pc:spChg chg="del">
          <ac:chgData name="Siegbert Rudolph" userId="2af4d44886c067cc" providerId="LiveId" clId="{5110763E-E9DB-48FC-9665-1C0D0DDD0181}" dt="2021-06-22T16:15:16.156" v="24" actId="478"/>
          <ac:spMkLst>
            <pc:docMk/>
            <pc:sldMk cId="0" sldId="338"/>
            <ac:spMk id="5" creationId="{32F47CBD-AB7A-4D4C-9310-17FF3C136199}"/>
          </ac:spMkLst>
        </pc:spChg>
        <pc:spChg chg="mod">
          <ac:chgData name="Siegbert Rudolph" userId="2af4d44886c067cc" providerId="LiveId" clId="{5110763E-E9DB-48FC-9665-1C0D0DDD0181}" dt="2021-06-22T16:15:16.172" v="29" actId="1076"/>
          <ac:spMkLst>
            <pc:docMk/>
            <pc:sldMk cId="0" sldId="338"/>
            <ac:spMk id="7" creationId="{716FB8AA-0444-488A-9C24-4A29AA2AB9C7}"/>
          </ac:spMkLst>
        </pc:spChg>
      </pc:sldChg>
      <pc:sldChg chg="delSp modSp mod">
        <pc:chgData name="Siegbert Rudolph" userId="2af4d44886c067cc" providerId="LiveId" clId="{5110763E-E9DB-48FC-9665-1C0D0DDD0181}" dt="2021-06-22T16:15:16.156" v="23" actId="1076"/>
        <pc:sldMkLst>
          <pc:docMk/>
          <pc:sldMk cId="0" sldId="339"/>
        </pc:sldMkLst>
        <pc:spChg chg="mod">
          <ac:chgData name="Siegbert Rudolph" userId="2af4d44886c067cc" providerId="LiveId" clId="{5110763E-E9DB-48FC-9665-1C0D0DDD0181}" dt="2021-06-22T16:15:16.156" v="23" actId="1076"/>
          <ac:spMkLst>
            <pc:docMk/>
            <pc:sldMk cId="0" sldId="339"/>
            <ac:spMk id="8" creationId="{3A6029F1-968E-49B1-A134-ADA8E51029BF}"/>
          </ac:spMkLst>
        </pc:spChg>
        <pc:spChg chg="del">
          <ac:chgData name="Siegbert Rudolph" userId="2af4d44886c067cc" providerId="LiveId" clId="{5110763E-E9DB-48FC-9665-1C0D0DDD0181}" dt="2021-06-22T16:15:16.156" v="18" actId="478"/>
          <ac:spMkLst>
            <pc:docMk/>
            <pc:sldMk cId="0" sldId="339"/>
            <ac:spMk id="9" creationId="{62EA1B8F-C443-4F73-9057-BD79177E0F46}"/>
          </ac:spMkLst>
        </pc:spChg>
      </pc:sldChg>
    </pc:docChg>
  </pc:docChgLst>
  <pc:docChgLst>
    <pc:chgData name="Siegbert Rudolph" userId="2af4d44886c067cc" providerId="LiveId" clId="{27952F34-1409-4113-8D50-31ADBD6D6A58}"/>
    <pc:docChg chg="custSel modSld">
      <pc:chgData name="Siegbert Rudolph" userId="2af4d44886c067cc" providerId="LiveId" clId="{27952F34-1409-4113-8D50-31ADBD6D6A58}" dt="2021-01-05T16:57:07.238" v="48" actId="1037"/>
      <pc:docMkLst>
        <pc:docMk/>
      </pc:docMkLst>
      <pc:sldChg chg="delSp modSp mod">
        <pc:chgData name="Siegbert Rudolph" userId="2af4d44886c067cc" providerId="LiveId" clId="{27952F34-1409-4113-8D50-31ADBD6D6A58}" dt="2020-10-17T10:51:40.991" v="22" actId="1076"/>
        <pc:sldMkLst>
          <pc:docMk/>
          <pc:sldMk cId="0" sldId="336"/>
        </pc:sldMkLst>
        <pc:spChg chg="del">
          <ac:chgData name="Siegbert Rudolph" userId="2af4d44886c067cc" providerId="LiveId" clId="{27952F34-1409-4113-8D50-31ADBD6D6A58}" dt="2020-10-17T09:55:06.437" v="0" actId="478"/>
          <ac:spMkLst>
            <pc:docMk/>
            <pc:sldMk cId="0" sldId="336"/>
            <ac:spMk id="2" creationId="{450F4908-508D-41C4-92FA-9ECC6581FE8D}"/>
          </ac:spMkLst>
        </pc:spChg>
        <pc:spChg chg="mod">
          <ac:chgData name="Siegbert Rudolph" userId="2af4d44886c067cc" providerId="LiveId" clId="{27952F34-1409-4113-8D50-31ADBD6D6A58}" dt="2020-10-17T10:51:40.991" v="22" actId="1076"/>
          <ac:spMkLst>
            <pc:docMk/>
            <pc:sldMk cId="0" sldId="336"/>
            <ac:spMk id="2" creationId="{F8EBCA48-7E9A-4325-886D-D26A9E1A54D8}"/>
          </ac:spMkLst>
        </pc:spChg>
        <pc:spChg chg="del mod">
          <ac:chgData name="Siegbert Rudolph" userId="2af4d44886c067cc" providerId="LiveId" clId="{27952F34-1409-4113-8D50-31ADBD6D6A58}" dt="2020-10-17T10:51:40.975" v="17" actId="478"/>
          <ac:spMkLst>
            <pc:docMk/>
            <pc:sldMk cId="0" sldId="336"/>
            <ac:spMk id="3" creationId="{FC828062-4509-4888-9E1D-834BB37C568E}"/>
          </ac:spMkLst>
        </pc:spChg>
      </pc:sldChg>
      <pc:sldChg chg="delSp modSp mod">
        <pc:chgData name="Siegbert Rudolph" userId="2af4d44886c067cc" providerId="LiveId" clId="{27952F34-1409-4113-8D50-31ADBD6D6A58}" dt="2020-10-17T10:51:40.991" v="34" actId="1076"/>
        <pc:sldMkLst>
          <pc:docMk/>
          <pc:sldMk cId="0" sldId="338"/>
        </pc:sldMkLst>
        <pc:spChg chg="del mod">
          <ac:chgData name="Siegbert Rudolph" userId="2af4d44886c067cc" providerId="LiveId" clId="{27952F34-1409-4113-8D50-31ADBD6D6A58}" dt="2020-10-17T10:51:40.991" v="29" actId="478"/>
          <ac:spMkLst>
            <pc:docMk/>
            <pc:sldMk cId="0" sldId="338"/>
            <ac:spMk id="5" creationId="{DB4E13B2-06D0-4889-A36B-D850EF685EA3}"/>
          </ac:spMkLst>
        </pc:spChg>
        <pc:spChg chg="del">
          <ac:chgData name="Siegbert Rudolph" userId="2af4d44886c067cc" providerId="LiveId" clId="{27952F34-1409-4113-8D50-31ADBD6D6A58}" dt="2020-10-17T09:55:06.437" v="11" actId="478"/>
          <ac:spMkLst>
            <pc:docMk/>
            <pc:sldMk cId="0" sldId="338"/>
            <ac:spMk id="7" creationId="{6DBEFC28-B4A3-4E53-A6F8-E07749FB87BB}"/>
          </ac:spMkLst>
        </pc:spChg>
        <pc:spChg chg="mod">
          <ac:chgData name="Siegbert Rudolph" userId="2af4d44886c067cc" providerId="LiveId" clId="{27952F34-1409-4113-8D50-31ADBD6D6A58}" dt="2020-10-17T10:51:40.991" v="34" actId="1076"/>
          <ac:spMkLst>
            <pc:docMk/>
            <pc:sldMk cId="0" sldId="338"/>
            <ac:spMk id="7" creationId="{9E215132-8021-48EF-93D9-DD0FBAA33DB2}"/>
          </ac:spMkLst>
        </pc:spChg>
      </pc:sldChg>
      <pc:sldChg chg="addSp delSp modSp mod">
        <pc:chgData name="Siegbert Rudolph" userId="2af4d44886c067cc" providerId="LiveId" clId="{27952F34-1409-4113-8D50-31ADBD6D6A58}" dt="2021-01-05T16:57:07.238" v="48" actId="1037"/>
        <pc:sldMkLst>
          <pc:docMk/>
          <pc:sldMk cId="0" sldId="339"/>
        </pc:sldMkLst>
        <pc:spChg chg="del mod">
          <ac:chgData name="Siegbert Rudolph" userId="2af4d44886c067cc" providerId="LiveId" clId="{27952F34-1409-4113-8D50-31ADBD6D6A58}" dt="2020-10-17T10:51:40.991" v="23" actId="478"/>
          <ac:spMkLst>
            <pc:docMk/>
            <pc:sldMk cId="0" sldId="339"/>
            <ac:spMk id="6" creationId="{E0E3160A-E2A9-48A7-9547-4536240C73BF}"/>
          </ac:spMkLst>
        </pc:spChg>
        <pc:spChg chg="mod">
          <ac:chgData name="Siegbert Rudolph" userId="2af4d44886c067cc" providerId="LiveId" clId="{27952F34-1409-4113-8D50-31ADBD6D6A58}" dt="2020-10-17T10:51:40.991" v="28" actId="1076"/>
          <ac:spMkLst>
            <pc:docMk/>
            <pc:sldMk cId="0" sldId="339"/>
            <ac:spMk id="8" creationId="{18171E63-EB3C-4E52-BE7D-4088F7EAA23D}"/>
          </ac:spMkLst>
        </pc:spChg>
        <pc:picChg chg="add mod modCrop">
          <ac:chgData name="Siegbert Rudolph" userId="2af4d44886c067cc" providerId="LiveId" clId="{27952F34-1409-4113-8D50-31ADBD6D6A58}" dt="2021-01-05T16:57:07.238" v="48" actId="1037"/>
          <ac:picMkLst>
            <pc:docMk/>
            <pc:sldMk cId="0" sldId="339"/>
            <ac:picMk id="6" creationId="{EF515913-BC7D-4E25-B826-D953B5EBBD34}"/>
          </ac:picMkLst>
        </pc:picChg>
      </pc:sldChg>
    </pc:docChg>
  </pc:docChgLst>
  <pc:docChgLst>
    <pc:chgData name="Siegbert Rudolph" userId="2af4d44886c067cc" providerId="LiveId" clId="{6FB6C793-BDDB-4EF6-9976-0E35BA89AA26}"/>
    <pc:docChg chg="modSld">
      <pc:chgData name="Siegbert Rudolph" userId="2af4d44886c067cc" providerId="LiveId" clId="{6FB6C793-BDDB-4EF6-9976-0E35BA89AA26}" dt="2020-08-05T13:23:48.023" v="35" actId="20577"/>
      <pc:docMkLst>
        <pc:docMk/>
      </pc:docMkLst>
      <pc:sldChg chg="addSp modSp mod">
        <pc:chgData name="Siegbert Rudolph" userId="2af4d44886c067cc" providerId="LiveId" clId="{6FB6C793-BDDB-4EF6-9976-0E35BA89AA26}" dt="2020-08-05T13:23:48.023" v="35" actId="20577"/>
        <pc:sldMkLst>
          <pc:docMk/>
          <pc:sldMk cId="0" sldId="339"/>
        </pc:sldMkLst>
        <pc:spChg chg="add">
          <ac:chgData name="Siegbert Rudolph" userId="2af4d44886c067cc" providerId="LiveId" clId="{6FB6C793-BDDB-4EF6-9976-0E35BA89AA26}" dt="2020-08-05T13:22:13.247" v="0" actId="22"/>
          <ac:spMkLst>
            <pc:docMk/>
            <pc:sldMk cId="0" sldId="339"/>
            <ac:spMk id="2" creationId="{FF335130-E78F-4599-93B3-E131AD2B759D}"/>
          </ac:spMkLst>
        </pc:spChg>
        <pc:spChg chg="add">
          <ac:chgData name="Siegbert Rudolph" userId="2af4d44886c067cc" providerId="LiveId" clId="{6FB6C793-BDDB-4EF6-9976-0E35BA89AA26}" dt="2020-08-05T13:22:13.247" v="0" actId="22"/>
          <ac:spMkLst>
            <pc:docMk/>
            <pc:sldMk cId="0" sldId="339"/>
            <ac:spMk id="4" creationId="{C4B9A8B5-9371-4DEB-8CFD-79EB041CB588}"/>
          </ac:spMkLst>
        </pc:spChg>
        <pc:spChg chg="mod">
          <ac:chgData name="Siegbert Rudolph" userId="2af4d44886c067cc" providerId="LiveId" clId="{6FB6C793-BDDB-4EF6-9976-0E35BA89AA26}" dt="2020-08-05T13:23:48.023" v="35" actId="20577"/>
          <ac:spMkLst>
            <pc:docMk/>
            <pc:sldMk cId="0" sldId="339"/>
            <ac:spMk id="5" creationId="{67AA67BB-C4C3-4E39-99CA-38CA7278F9ED}"/>
          </ac:spMkLst>
        </pc:spChg>
      </pc:sldChg>
    </pc:docChg>
  </pc:docChgLst>
  <pc:docChgLst>
    <pc:chgData name="Siegbert Rudolph" userId="2af4d44886c067cc" providerId="LiveId" clId="{68E7A9FB-4BBC-438F-81C0-32F08D09A889}"/>
    <pc:docChg chg="custSel modSld">
      <pc:chgData name="Siegbert Rudolph" userId="2af4d44886c067cc" providerId="LiveId" clId="{68E7A9FB-4BBC-438F-81C0-32F08D09A889}" dt="2021-04-30T15:21:03.156" v="17" actId="1076"/>
      <pc:docMkLst>
        <pc:docMk/>
      </pc:docMkLst>
      <pc:sldChg chg="delSp modSp mod">
        <pc:chgData name="Siegbert Rudolph" userId="2af4d44886c067cc" providerId="LiveId" clId="{68E7A9FB-4BBC-438F-81C0-32F08D09A889}" dt="2021-04-30T15:21:03.146" v="5" actId="1076"/>
        <pc:sldMkLst>
          <pc:docMk/>
          <pc:sldMk cId="0" sldId="336"/>
        </pc:sldMkLst>
        <pc:spChg chg="del">
          <ac:chgData name="Siegbert Rudolph" userId="2af4d44886c067cc" providerId="LiveId" clId="{68E7A9FB-4BBC-438F-81C0-32F08D09A889}" dt="2021-04-30T15:21:03.142" v="0" actId="478"/>
          <ac:spMkLst>
            <pc:docMk/>
            <pc:sldMk cId="0" sldId="336"/>
            <ac:spMk id="2" creationId="{F8EBCA48-7E9A-4325-886D-D26A9E1A54D8}"/>
          </ac:spMkLst>
        </pc:spChg>
        <pc:spChg chg="mod">
          <ac:chgData name="Siegbert Rudolph" userId="2af4d44886c067cc" providerId="LiveId" clId="{68E7A9FB-4BBC-438F-81C0-32F08D09A889}" dt="2021-04-30T15:21:03.146" v="5" actId="1076"/>
          <ac:spMkLst>
            <pc:docMk/>
            <pc:sldMk cId="0" sldId="336"/>
            <ac:spMk id="3" creationId="{A2897215-9B7A-4774-B494-36AD4B6CF9EE}"/>
          </ac:spMkLst>
        </pc:spChg>
      </pc:sldChg>
      <pc:sldChg chg="delSp modSp mod">
        <pc:chgData name="Siegbert Rudolph" userId="2af4d44886c067cc" providerId="LiveId" clId="{68E7A9FB-4BBC-438F-81C0-32F08D09A889}" dt="2021-04-30T15:21:03.156" v="17" actId="1076"/>
        <pc:sldMkLst>
          <pc:docMk/>
          <pc:sldMk cId="0" sldId="338"/>
        </pc:sldMkLst>
        <pc:spChg chg="mod">
          <ac:chgData name="Siegbert Rudolph" userId="2af4d44886c067cc" providerId="LiveId" clId="{68E7A9FB-4BBC-438F-81C0-32F08D09A889}" dt="2021-04-30T15:21:03.156" v="17" actId="1076"/>
          <ac:spMkLst>
            <pc:docMk/>
            <pc:sldMk cId="0" sldId="338"/>
            <ac:spMk id="5" creationId="{32F47CBD-AB7A-4D4C-9310-17FF3C136199}"/>
          </ac:spMkLst>
        </pc:spChg>
        <pc:spChg chg="del">
          <ac:chgData name="Siegbert Rudolph" userId="2af4d44886c067cc" providerId="LiveId" clId="{68E7A9FB-4BBC-438F-81C0-32F08D09A889}" dt="2021-04-30T15:21:03.151" v="12" actId="478"/>
          <ac:spMkLst>
            <pc:docMk/>
            <pc:sldMk cId="0" sldId="338"/>
            <ac:spMk id="7" creationId="{9E215132-8021-48EF-93D9-DD0FBAA33DB2}"/>
          </ac:spMkLst>
        </pc:spChg>
      </pc:sldChg>
      <pc:sldChg chg="delSp modSp mod">
        <pc:chgData name="Siegbert Rudolph" userId="2af4d44886c067cc" providerId="LiveId" clId="{68E7A9FB-4BBC-438F-81C0-32F08D09A889}" dt="2021-04-30T15:21:03.151" v="11" actId="1076"/>
        <pc:sldMkLst>
          <pc:docMk/>
          <pc:sldMk cId="0" sldId="339"/>
        </pc:sldMkLst>
        <pc:spChg chg="del">
          <ac:chgData name="Siegbert Rudolph" userId="2af4d44886c067cc" providerId="LiveId" clId="{68E7A9FB-4BBC-438F-81C0-32F08D09A889}" dt="2021-04-30T15:21:03.146" v="6" actId="478"/>
          <ac:spMkLst>
            <pc:docMk/>
            <pc:sldMk cId="0" sldId="339"/>
            <ac:spMk id="8" creationId="{18171E63-EB3C-4E52-BE7D-4088F7EAA23D}"/>
          </ac:spMkLst>
        </pc:spChg>
        <pc:spChg chg="mod">
          <ac:chgData name="Siegbert Rudolph" userId="2af4d44886c067cc" providerId="LiveId" clId="{68E7A9FB-4BBC-438F-81C0-32F08D09A889}" dt="2021-04-30T15:21:03.151" v="11" actId="1076"/>
          <ac:spMkLst>
            <pc:docMk/>
            <pc:sldMk cId="0" sldId="339"/>
            <ac:spMk id="9" creationId="{62EA1B8F-C443-4F73-9057-BD79177E0F46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77825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64EFEC0B-DE44-4C64-9187-7F9E6CF94DE6}" type="datetimeFigureOut">
              <a:rPr lang="de-DE"/>
              <a:pPr>
                <a:defRPr/>
              </a:pPr>
              <a:t>08.07.2022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46125"/>
            <a:ext cx="4960938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de-DE" noProof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66750" y="4716463"/>
            <a:ext cx="5335588" cy="44672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noProof="0"/>
              <a:t>Textmasterformate durch Klicken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778250" y="9429750"/>
            <a:ext cx="2889250" cy="496888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9535B453-8EDD-4A08-A442-8EDBA6135296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59798196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B04CFF-8EEE-4F66-A066-BB3857889C29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1E4BC0-C1BE-4BB1-A4C5-ED2D6DEB6231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595767D-2752-42A4-A088-6760A03130BF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D2BBB6-9F23-4588-82AE-9FC3D4C756BD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FE9A807-32B0-47BE-9A18-A4816203444F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36FB339-B75B-487F-84B6-1C79CE842C1D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5D4DBCD-BBA5-4087-99DF-37C67E29CA81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E5DEFC7-B6D4-44FC-BCAA-E75C8FDB54BC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DC643E-852C-4BD5-AFC9-B480EEC70B29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8CBBB6-68EA-4F4D-982D-C6F7105A9382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9E417F-230D-4902-9050-E2ECE095649D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0D6676-0A1E-4E3C-B635-31D4C069C02C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E61AAA-88C2-4A24-A8D7-F341DA6B3658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31A0FB-91D7-4598-A8AB-2E9A5B2F4584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FE55CEF-3EBB-44EB-AB26-6CB960CF172A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2C46723-F9EB-430B-82F9-4AECD6842E90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A31387-3F06-49D9-A8F5-9535D77C8308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A03916-0B09-406D-886D-76594A96639C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3F839AF-06F2-41B9-AB1E-EED9ABA4C51F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D8D829-CCAE-4E58-8071-C80C130ABD69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3CC20B-4692-42FD-8E4C-95F22FFEA4F6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E89582-3941-4E4F-B3C7-C9439D2515EA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F3D4B6-B437-493D-969B-0EAE079F97AE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DC0C07-A9AE-4DFF-AD34-029F9FB1EDCC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1ED319A-BEDC-40F7-A6FF-25CF12978CFB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EAAA999-4BBF-474F-A142-D00374883F61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58F073E-C5AF-498C-B523-4ACB1EE6D003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17E2DDA-5F2D-49A3-8CFB-14EFAC17D807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BADA9E-31DB-4AEF-8180-FDC8CB858BE2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18ABE94-23A6-4BD4-8FF6-399EB6F96F07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7F8103-CFDD-46F2-A779-B62020D26295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614D87-2B32-4090-9F82-9852BC698CEF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2D70F6-281D-45B0-AB05-D6C113F193F7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2BA81A-6C3B-4BB0-B025-824202AFD775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4B1D9F-FCFA-4DFC-B2CA-7429F1DFB73B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35FA6F-2F52-4806-839D-731F96E3B9E6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77A945-B404-4CDD-8219-BE77828CC69E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CC9EEF4-EDD0-4D26-B712-6109664CC488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00F2E5F-DABA-46E0-B75E-2D109F03ADBE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0E9B90-49E8-4958-BF13-96E0E775DD28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F41158-690B-4886-BA8A-4B7269249B68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D6FE88E-AACF-4229-A5E9-09A477BB2874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5647335-3A4F-44CB-96FB-CD57B47DF88D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51FA3F7-4651-45B5-977F-B2AA1B2E9AC8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452C57-7BD9-4E2A-8E38-AE60DAD25726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25BEB19-A092-48BD-B267-D8A9F64FBB66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83EF38-D89C-4369-A6E6-24F4B03FCA91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935E92-3992-4845-BEE6-155F92DF3EBD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FCD97E3-8BD5-408D-90CE-8CABE0F6BF37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2A8724-B62C-465E-9911-EDDAEDB2FF67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F2609C-D621-477C-BFAE-D131F33AFF66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881828-C506-48F6-B9BD-2DB4B9CECB56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AA80D56-8775-40C0-916D-61AE0F8D5A0E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DF93CD-0941-4EB2-95C7-8F50E7421EDE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BF65325-02C4-439A-9C9D-50C2EFAF0A08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8B7FB4-7658-47F7-B385-547FE1952724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222DD99-8E59-4933-80D1-13B0D7742939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E1BE93-FE6F-48E0-9335-9CB6D3E1E014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2372BB3-8E42-4346-BD88-B277CD088FB7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558C9EB-523E-4F89-B76E-08A6BD1905CE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E39FBB-2283-49A3-998E-8E080F1506C7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63ABF97-8E73-43DF-B76A-03316B8C1C37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4CA0EC-20FC-4D26-94E1-5F324190B9C4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ABF7B5-EB19-42C6-96A2-7D9E9A4677E3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F6833E-E576-447A-AE88-8810554324F4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250920B-9524-4B31-BBBF-3E7B9792000B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3"/>
          <p:cNvSpPr>
            <a:spLocks noGrp="1"/>
          </p:cNvSpPr>
          <p:nvPr>
            <p:ph type="sldNum" sz="quarter" idx="10"/>
          </p:nvPr>
        </p:nvSpPr>
        <p:spPr>
          <a:xfrm>
            <a:off x="5797550" y="141288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fld id="{21D7E155-F759-4E38-9C04-F8F69322F7BB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632574-D8AB-4DEB-9012-5E71591CB413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C7C776-7691-4555-8742-A7F706C16C1D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527D83B-9693-49ED-A8AF-2BC0926F6ED0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7C8B65-5D14-4B6E-A9FB-D9AFDE923F03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7903394-1387-4D18-85B2-BD1437594478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FE03BE-DE72-4284-B6C2-944471CF6A54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E35985-E811-4A34-B5A7-2F82B3A78A94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8B57EBA-C149-43F3-8675-C4599F885916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E1FE87-CC01-4FF5-82F5-BB9D2E101A65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/>
              <a:t>Bild durch Klicken auf Symbol hinzufügen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01B269-B9C1-4F13-848F-ECB4797A622E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5822950" y="133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800">
                <a:solidFill>
                  <a:srgbClr val="898989"/>
                </a:solidFill>
                <a:latin typeface="Trebuchet MS" panose="020B0603020202020204" pitchFamily="34" charset="0"/>
              </a:defRPr>
            </a:lvl1pPr>
          </a:lstStyle>
          <a:p>
            <a:fld id="{0A155F3B-9F7C-4CB0-83DA-0CFF7D04DF63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1027" name="Textfeld 6"/>
          <p:cNvSpPr txBox="1">
            <a:spLocks noChangeArrowheads="1"/>
          </p:cNvSpPr>
          <p:nvPr/>
        </p:nvSpPr>
        <p:spPr bwMode="auto">
          <a:xfrm>
            <a:off x="179388" y="179388"/>
            <a:ext cx="1189037" cy="831850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defRPr/>
            </a:pPr>
            <a:r>
              <a:rPr lang="de-DE" sz="1600" dirty="0">
                <a:latin typeface="Trebuchet MS" panose="020B0603020202020204" pitchFamily="34" charset="0"/>
                <a:cs typeface="Arial" charset="0"/>
              </a:rPr>
              <a:t>Übungsart:</a:t>
            </a:r>
          </a:p>
          <a:p>
            <a:pPr eaLnBrk="1" hangingPunct="1">
              <a:defRPr/>
            </a:pPr>
            <a:r>
              <a:rPr lang="de-DE" sz="1600" dirty="0">
                <a:latin typeface="Trebuchet MS" panose="020B0603020202020204" pitchFamily="34" charset="0"/>
                <a:cs typeface="Arial" charset="0"/>
              </a:rPr>
              <a:t>Titel: </a:t>
            </a:r>
          </a:p>
          <a:p>
            <a:pPr eaLnBrk="1" hangingPunct="1">
              <a:defRPr/>
            </a:pPr>
            <a:r>
              <a:rPr lang="de-DE" sz="1600" dirty="0">
                <a:latin typeface="Trebuchet MS" panose="020B0603020202020204" pitchFamily="34" charset="0"/>
                <a:cs typeface="Arial" charset="0"/>
              </a:rPr>
              <a:t>Quelle: </a:t>
            </a:r>
          </a:p>
        </p:txBody>
      </p:sp>
      <p:sp>
        <p:nvSpPr>
          <p:cNvPr id="1028" name="Textfeld 7"/>
          <p:cNvSpPr txBox="1">
            <a:spLocks noChangeArrowheads="1"/>
          </p:cNvSpPr>
          <p:nvPr/>
        </p:nvSpPr>
        <p:spPr bwMode="auto">
          <a:xfrm>
            <a:off x="7180263" y="196850"/>
            <a:ext cx="1470025" cy="831850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defRPr/>
            </a:pPr>
            <a:r>
              <a:rPr lang="de-DE" sz="1000" b="1" dirty="0">
                <a:latin typeface="Trebuchet MS" panose="020B0603020202020204" pitchFamily="34" charset="0"/>
                <a:cs typeface="Arial" charset="0"/>
              </a:rPr>
              <a:t>Seite:</a:t>
            </a:r>
          </a:p>
          <a:p>
            <a:pPr eaLnBrk="1" hangingPunct="1">
              <a:defRPr/>
            </a:pPr>
            <a:endParaRPr lang="de-DE" sz="1200" dirty="0">
              <a:latin typeface="Trebuchet MS" panose="020B0603020202020204" pitchFamily="34" charset="0"/>
              <a:cs typeface="Arial" charset="0"/>
            </a:endParaRPr>
          </a:p>
          <a:p>
            <a:pPr eaLnBrk="1" hangingPunct="1">
              <a:defRPr/>
            </a:pPr>
            <a:r>
              <a:rPr lang="de-DE" sz="1200" b="1" dirty="0">
                <a:latin typeface="Trebuchet MS" panose="020B0603020202020204" pitchFamily="34" charset="0"/>
                <a:cs typeface="Arial" charset="0"/>
              </a:rPr>
              <a:t>Bearbeitet von: </a:t>
            </a:r>
          </a:p>
          <a:p>
            <a:pPr eaLnBrk="1" hangingPunct="1">
              <a:defRPr/>
            </a:pPr>
            <a:r>
              <a:rPr lang="de-DE" sz="1200" b="1" dirty="0">
                <a:latin typeface="Trebuchet MS" panose="020B0603020202020204" pitchFamily="34" charset="0"/>
                <a:cs typeface="Arial" charset="0"/>
              </a:rPr>
              <a:t>Siegbert Rudolph</a:t>
            </a:r>
          </a:p>
        </p:txBody>
      </p:sp>
      <p:cxnSp>
        <p:nvCxnSpPr>
          <p:cNvPr id="9" name="Gerade Verbindung 8"/>
          <p:cNvCxnSpPr/>
          <p:nvPr/>
        </p:nvCxnSpPr>
        <p:spPr>
          <a:xfrm>
            <a:off x="250825" y="981075"/>
            <a:ext cx="8281988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30" name="Grafik 9" descr="lesekoch_logo_mit_Hintergrund-1.jpg"/>
          <p:cNvPicPr>
            <a:picLocks noChangeAspect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260350" y="6353175"/>
            <a:ext cx="10175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1" name="Textfeld 10"/>
          <p:cNvSpPr txBox="1">
            <a:spLocks noChangeArrowheads="1"/>
          </p:cNvSpPr>
          <p:nvPr/>
        </p:nvSpPr>
        <p:spPr bwMode="auto">
          <a:xfrm>
            <a:off x="1250950" y="6584950"/>
            <a:ext cx="1423788" cy="230832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defRPr/>
            </a:pPr>
            <a:r>
              <a:rPr lang="de-DE" sz="900" dirty="0">
                <a:latin typeface="Trebuchet MS" panose="020B0603020202020204" pitchFamily="34" charset="0"/>
                <a:cs typeface="Arial" charset="0"/>
              </a:rPr>
              <a:t>Lesemotivationstraining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273" r:id="rId1"/>
    <p:sldLayoutId id="2147486274" r:id="rId2"/>
    <p:sldLayoutId id="2147486275" r:id="rId3"/>
    <p:sldLayoutId id="2147486276" r:id="rId4"/>
    <p:sldLayoutId id="2147486277" r:id="rId5"/>
    <p:sldLayoutId id="2147486278" r:id="rId6"/>
    <p:sldLayoutId id="2147486279" r:id="rId7"/>
    <p:sldLayoutId id="2147486280" r:id="rId8"/>
    <p:sldLayoutId id="2147486281" r:id="rId9"/>
    <p:sldLayoutId id="2147486282" r:id="rId10"/>
    <p:sldLayoutId id="2147486283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elplatzhalt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/>
              <a:t>Titelmasterformat durch Klicken bearbeiten</a:t>
            </a:r>
          </a:p>
        </p:txBody>
      </p:sp>
      <p:sp>
        <p:nvSpPr>
          <p:cNvPr id="2051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fld id="{AE1B1830-ED7B-46A9-85BD-C482D25483DF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207" r:id="rId1"/>
    <p:sldLayoutId id="2147486208" r:id="rId2"/>
    <p:sldLayoutId id="2147486209" r:id="rId3"/>
    <p:sldLayoutId id="2147486210" r:id="rId4"/>
    <p:sldLayoutId id="2147486211" r:id="rId5"/>
    <p:sldLayoutId id="2147486212" r:id="rId6"/>
    <p:sldLayoutId id="2147486213" r:id="rId7"/>
    <p:sldLayoutId id="2147486214" r:id="rId8"/>
    <p:sldLayoutId id="2147486215" r:id="rId9"/>
    <p:sldLayoutId id="2147486216" r:id="rId10"/>
    <p:sldLayoutId id="2147486217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elplatzhalt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/>
              <a:t>Titelmasterformat durch Klicken bearbeiten</a:t>
            </a:r>
          </a:p>
        </p:txBody>
      </p:sp>
      <p:sp>
        <p:nvSpPr>
          <p:cNvPr id="3075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fld id="{CD1F1FCD-BC90-4BD0-BF49-6AFFA17BE717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218" r:id="rId1"/>
    <p:sldLayoutId id="2147486219" r:id="rId2"/>
    <p:sldLayoutId id="2147486220" r:id="rId3"/>
    <p:sldLayoutId id="2147486221" r:id="rId4"/>
    <p:sldLayoutId id="2147486222" r:id="rId5"/>
    <p:sldLayoutId id="2147486223" r:id="rId6"/>
    <p:sldLayoutId id="2147486224" r:id="rId7"/>
    <p:sldLayoutId id="2147486225" r:id="rId8"/>
    <p:sldLayoutId id="2147486226" r:id="rId9"/>
    <p:sldLayoutId id="2147486227" r:id="rId10"/>
    <p:sldLayoutId id="2147486228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elplatzhalt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/>
              <a:t>Titelmasterformat durch Klicken bearbeiten</a:t>
            </a:r>
          </a:p>
        </p:txBody>
      </p:sp>
      <p:sp>
        <p:nvSpPr>
          <p:cNvPr id="4099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fld id="{8087C007-C760-474E-88ED-3BE01E2BC8D9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229" r:id="rId1"/>
    <p:sldLayoutId id="2147486230" r:id="rId2"/>
    <p:sldLayoutId id="2147486231" r:id="rId3"/>
    <p:sldLayoutId id="2147486232" r:id="rId4"/>
    <p:sldLayoutId id="2147486233" r:id="rId5"/>
    <p:sldLayoutId id="2147486234" r:id="rId6"/>
    <p:sldLayoutId id="2147486235" r:id="rId7"/>
    <p:sldLayoutId id="2147486236" r:id="rId8"/>
    <p:sldLayoutId id="2147486237" r:id="rId9"/>
    <p:sldLayoutId id="2147486238" r:id="rId10"/>
    <p:sldLayoutId id="214748623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elplatzhalt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/>
              <a:t>Titelmasterformat durch Klicken bearbeiten</a:t>
            </a:r>
          </a:p>
        </p:txBody>
      </p:sp>
      <p:sp>
        <p:nvSpPr>
          <p:cNvPr id="5123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fld id="{B344CC7A-B2CF-404C-8AF4-D0C5BFD25115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240" r:id="rId1"/>
    <p:sldLayoutId id="2147486241" r:id="rId2"/>
    <p:sldLayoutId id="2147486242" r:id="rId3"/>
    <p:sldLayoutId id="2147486243" r:id="rId4"/>
    <p:sldLayoutId id="2147486244" r:id="rId5"/>
    <p:sldLayoutId id="2147486245" r:id="rId6"/>
    <p:sldLayoutId id="2147486246" r:id="rId7"/>
    <p:sldLayoutId id="2147486247" r:id="rId8"/>
    <p:sldLayoutId id="2147486248" r:id="rId9"/>
    <p:sldLayoutId id="2147486249" r:id="rId10"/>
    <p:sldLayoutId id="2147486250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elplatzhalt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/>
              <a:t>Titelmasterformat durch Klicken bearbeiten</a:t>
            </a:r>
          </a:p>
        </p:txBody>
      </p:sp>
      <p:sp>
        <p:nvSpPr>
          <p:cNvPr id="6147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fld id="{4386C10F-67D0-44F9-9427-E513E322130C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251" r:id="rId1"/>
    <p:sldLayoutId id="2147486252" r:id="rId2"/>
    <p:sldLayoutId id="2147486253" r:id="rId3"/>
    <p:sldLayoutId id="2147486254" r:id="rId4"/>
    <p:sldLayoutId id="2147486255" r:id="rId5"/>
    <p:sldLayoutId id="2147486256" r:id="rId6"/>
    <p:sldLayoutId id="2147486257" r:id="rId7"/>
    <p:sldLayoutId id="2147486258" r:id="rId8"/>
    <p:sldLayoutId id="2147486259" r:id="rId9"/>
    <p:sldLayoutId id="2147486260" r:id="rId10"/>
    <p:sldLayoutId id="2147486261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elplatzhalt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/>
              <a:t>Titelmasterformat durch Klicken bearbeiten</a:t>
            </a:r>
          </a:p>
        </p:txBody>
      </p:sp>
      <p:sp>
        <p:nvSpPr>
          <p:cNvPr id="7171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fld id="{703572C6-DB96-4577-A080-BB33DC647C4A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262" r:id="rId1"/>
    <p:sldLayoutId id="2147486263" r:id="rId2"/>
    <p:sldLayoutId id="2147486264" r:id="rId3"/>
    <p:sldLayoutId id="2147486265" r:id="rId4"/>
    <p:sldLayoutId id="2147486266" r:id="rId5"/>
    <p:sldLayoutId id="2147486267" r:id="rId6"/>
    <p:sldLayoutId id="2147486268" r:id="rId7"/>
    <p:sldLayoutId id="2147486269" r:id="rId8"/>
    <p:sldLayoutId id="2147486270" r:id="rId9"/>
    <p:sldLayoutId id="2147486271" r:id="rId10"/>
    <p:sldLayoutId id="2147486272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750DD-0FCB-467F-953B-3FFC9F96B2A2}" type="slidenum">
              <a:rPr lang="de-DE" smtClean="0"/>
              <a:pPr/>
              <a:t>1</a:t>
            </a:fld>
            <a:endParaRPr lang="de-DE" dirty="0"/>
          </a:p>
        </p:txBody>
      </p:sp>
      <p:sp>
        <p:nvSpPr>
          <p:cNvPr id="5" name="Textfeld 4"/>
          <p:cNvSpPr txBox="1"/>
          <p:nvPr/>
        </p:nvSpPr>
        <p:spPr>
          <a:xfrm>
            <a:off x="675616" y="1844824"/>
            <a:ext cx="1489574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de-DE" sz="2000" b="1" dirty="0">
                <a:latin typeface="Trebuchet MS" panose="020B0603020202020204" pitchFamily="34" charset="0"/>
              </a:rPr>
              <a:t>Übungsart:</a:t>
            </a:r>
          </a:p>
          <a:p>
            <a:pPr algn="r"/>
            <a:r>
              <a:rPr lang="de-DE" sz="2000" b="1" dirty="0">
                <a:latin typeface="Trebuchet MS" panose="020B0603020202020204" pitchFamily="34" charset="0"/>
              </a:rPr>
              <a:t>Titel:</a:t>
            </a:r>
          </a:p>
          <a:p>
            <a:pPr algn="r"/>
            <a:endParaRPr lang="de-DE" sz="2000" b="1" dirty="0">
              <a:latin typeface="Trebuchet MS" panose="020B0603020202020204" pitchFamily="34" charset="0"/>
            </a:endParaRPr>
          </a:p>
          <a:p>
            <a:pPr algn="r"/>
            <a:r>
              <a:rPr lang="de-DE" sz="2000" b="1" dirty="0">
                <a:latin typeface="Trebuchet MS" panose="020B0603020202020204" pitchFamily="34" charset="0"/>
              </a:rPr>
              <a:t>Quelle:</a:t>
            </a:r>
          </a:p>
        </p:txBody>
      </p:sp>
      <p:sp>
        <p:nvSpPr>
          <p:cNvPr id="6" name="Textfeld 5"/>
          <p:cNvSpPr txBox="1"/>
          <p:nvPr/>
        </p:nvSpPr>
        <p:spPr>
          <a:xfrm>
            <a:off x="260772" y="218764"/>
            <a:ext cx="1070868" cy="70788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de-DE" sz="2000" dirty="0">
                <a:solidFill>
                  <a:schemeClr val="bg1"/>
                </a:solidFill>
                <a:latin typeface="Trebuchet MS" panose="020B0603020202020204" pitchFamily="34" charset="0"/>
              </a:rPr>
              <a:t>Titel:</a:t>
            </a:r>
          </a:p>
          <a:p>
            <a:r>
              <a:rPr lang="de-DE" sz="2000" dirty="0">
                <a:solidFill>
                  <a:schemeClr val="bg1"/>
                </a:solidFill>
                <a:latin typeface="Trebuchet MS" panose="020B0603020202020204" pitchFamily="34" charset="0"/>
              </a:rPr>
              <a:t>Quelle:</a:t>
            </a:r>
          </a:p>
        </p:txBody>
      </p:sp>
      <p:sp>
        <p:nvSpPr>
          <p:cNvPr id="8" name="Rechteck 7"/>
          <p:cNvSpPr/>
          <p:nvPr/>
        </p:nvSpPr>
        <p:spPr>
          <a:xfrm>
            <a:off x="7668344" y="6453336"/>
            <a:ext cx="1368152" cy="28803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2" name="Rechteck 11">
            <a:hlinkClick r:id="" action="ppaction://hlinkshowjump?jump=nextslide"/>
          </p:cNvPr>
          <p:cNvSpPr/>
          <p:nvPr/>
        </p:nvSpPr>
        <p:spPr>
          <a:xfrm>
            <a:off x="7560188" y="6449997"/>
            <a:ext cx="1512000" cy="288032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1400" dirty="0"/>
              <a:t>Nächste Folie</a:t>
            </a:r>
          </a:p>
        </p:txBody>
      </p:sp>
      <p:sp>
        <p:nvSpPr>
          <p:cNvPr id="9" name="Textfeld 8"/>
          <p:cNvSpPr txBox="1"/>
          <p:nvPr/>
        </p:nvSpPr>
        <p:spPr>
          <a:xfrm>
            <a:off x="2227757" y="1844824"/>
            <a:ext cx="2481770" cy="8925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b="1" dirty="0">
                <a:latin typeface="Trebuchet MS" panose="020B0603020202020204" pitchFamily="34" charset="0"/>
              </a:rPr>
              <a:t>Satzpaare</a:t>
            </a:r>
          </a:p>
          <a:p>
            <a:r>
              <a:rPr lang="de-DE" sz="3200" b="1" dirty="0">
                <a:latin typeface="Trebuchet MS" panose="020B0603020202020204" pitchFamily="34" charset="0"/>
              </a:rPr>
              <a:t>Anglizismen</a:t>
            </a:r>
          </a:p>
        </p:txBody>
      </p:sp>
      <p:sp>
        <p:nvSpPr>
          <p:cNvPr id="10" name="Textfeld 9"/>
          <p:cNvSpPr txBox="1"/>
          <p:nvPr/>
        </p:nvSpPr>
        <p:spPr>
          <a:xfrm>
            <a:off x="2231596" y="2773110"/>
            <a:ext cx="223330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b="1" dirty="0">
                <a:latin typeface="Trebuchet MS" panose="020B0603020202020204" pitchFamily="34" charset="0"/>
              </a:rPr>
              <a:t>Siegbert Rudolph</a:t>
            </a:r>
          </a:p>
        </p:txBody>
      </p:sp>
      <p:sp>
        <p:nvSpPr>
          <p:cNvPr id="11" name="Textfeld 10"/>
          <p:cNvSpPr txBox="1">
            <a:spLocks noChangeArrowheads="1"/>
          </p:cNvSpPr>
          <p:nvPr/>
        </p:nvSpPr>
        <p:spPr bwMode="auto">
          <a:xfrm>
            <a:off x="796206" y="4436086"/>
            <a:ext cx="4947060" cy="1323439"/>
          </a:xfrm>
          <a:prstGeom prst="rect">
            <a:avLst/>
          </a:prstGeom>
          <a:noFill/>
          <a:ln w="12700">
            <a:solidFill>
              <a:schemeClr val="tx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160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</a:rPr>
              <a:t>Bedienungshinweise:</a:t>
            </a:r>
          </a:p>
          <a:p>
            <a:pPr eaLnBrk="0" hangingPunct="0">
              <a:defRPr/>
            </a:pPr>
            <a:r>
              <a:rPr lang="de-DE" sz="160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</a:rPr>
              <a:t>Mit einem Klick geht es immer einen Schritt weiter.</a:t>
            </a:r>
          </a:p>
          <a:p>
            <a:pPr eaLnBrk="0" hangingPunct="0">
              <a:defRPr/>
            </a:pPr>
            <a:r>
              <a:rPr lang="de-DE" sz="160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</a:rPr>
              <a:t>Die Buttons sind für Sprünge auf bestimmte Seiten.</a:t>
            </a:r>
          </a:p>
          <a:p>
            <a:pPr eaLnBrk="0" hangingPunct="0">
              <a:defRPr/>
            </a:pPr>
            <a:r>
              <a:rPr lang="de-DE" sz="1600" dirty="0">
                <a:solidFill>
                  <a:srgbClr val="FF0000"/>
                </a:solidFill>
                <a:latin typeface="Trebuchet MS" pitchFamily="34" charset="0"/>
              </a:rPr>
              <a:t>Präsentation starten: F5</a:t>
            </a:r>
          </a:p>
          <a:p>
            <a:pPr eaLnBrk="0" hangingPunct="0">
              <a:defRPr/>
            </a:pPr>
            <a:r>
              <a:rPr lang="de-DE" sz="1600" dirty="0">
                <a:solidFill>
                  <a:srgbClr val="FF0000"/>
                </a:solidFill>
                <a:latin typeface="Trebuchet MS" pitchFamily="34" charset="0"/>
              </a:rPr>
              <a:t>Präsentation verlassen: ESC</a:t>
            </a:r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919E1AB9-B634-5AA0-265A-A39FEC5F2911}"/>
              </a:ext>
            </a:extLst>
          </p:cNvPr>
          <p:cNvSpPr txBox="1"/>
          <p:nvPr/>
        </p:nvSpPr>
        <p:spPr>
          <a:xfrm>
            <a:off x="190500" y="6724134"/>
            <a:ext cx="3855543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C:\Users\Master\OneDrive\A - Übungen\Klasse 5\Besondere Übungen\Satzpaare - Anglizismen.pptx - Seite 1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/>
          <p:cNvSpPr txBox="1">
            <a:spLocks noGrp="1"/>
          </p:cNvSpPr>
          <p:nvPr/>
        </p:nvSpPr>
        <p:spPr>
          <a:xfrm>
            <a:off x="5797550" y="141288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B9C4A8CC-FC1C-4065-8211-4E2976DD2910}" type="slidenum">
              <a:rPr lang="de-DE" sz="800">
                <a:solidFill>
                  <a:schemeClr val="tx1">
                    <a:tint val="75000"/>
                  </a:schemeClr>
                </a:solidFill>
                <a:latin typeface="Trebuchet MS" panose="020B0603020202020204" pitchFamily="34" charset="0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2</a:t>
            </a:fld>
            <a:endParaRPr lang="de-DE" sz="800" dirty="0">
              <a:solidFill>
                <a:schemeClr val="tx1">
                  <a:tint val="75000"/>
                </a:schemeClr>
              </a:solidFill>
              <a:latin typeface="Trebuchet MS" panose="020B0603020202020204" pitchFamily="34" charset="0"/>
            </a:endParaRPr>
          </a:p>
        </p:txBody>
      </p:sp>
      <p:sp>
        <p:nvSpPr>
          <p:cNvPr id="12" name="Textfeld 11"/>
          <p:cNvSpPr txBox="1"/>
          <p:nvPr/>
        </p:nvSpPr>
        <p:spPr>
          <a:xfrm>
            <a:off x="216351" y="1056054"/>
            <a:ext cx="8604448" cy="400110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de-DE" sz="2000" dirty="0">
                <a:latin typeface="Trebuchet MS" panose="020B0603020202020204" pitchFamily="34" charset="0"/>
              </a:rPr>
              <a:t>1) Ich habe mir die Datei </a:t>
            </a:r>
            <a:r>
              <a:rPr lang="de-DE" sz="2000" dirty="0" err="1">
                <a:latin typeface="Trebuchet MS" panose="020B0603020202020204" pitchFamily="34" charset="0"/>
              </a:rPr>
              <a:t>downgeloaded</a:t>
            </a:r>
            <a:r>
              <a:rPr lang="de-DE" sz="2000" dirty="0">
                <a:latin typeface="Trebuchet MS" panose="020B0603020202020204" pitchFamily="34" charset="0"/>
              </a:rPr>
              <a:t> und auf meinem PC gespeichert.</a:t>
            </a:r>
          </a:p>
        </p:txBody>
      </p:sp>
      <p:sp>
        <p:nvSpPr>
          <p:cNvPr id="15" name="Textfeld 14"/>
          <p:cNvSpPr txBox="1"/>
          <p:nvPr/>
        </p:nvSpPr>
        <p:spPr>
          <a:xfrm>
            <a:off x="216351" y="1462454"/>
            <a:ext cx="9001000" cy="400110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de-DE" sz="2000" dirty="0">
                <a:latin typeface="Trebuchet MS" panose="020B0603020202020204" pitchFamily="34" charset="0"/>
              </a:rPr>
              <a:t>2) Wir planen einen Urlaub im Himalaja und überlegen, was wir mitnehmen.</a:t>
            </a:r>
          </a:p>
        </p:txBody>
      </p:sp>
      <p:sp>
        <p:nvSpPr>
          <p:cNvPr id="18" name="Textfeld 17"/>
          <p:cNvSpPr txBox="1"/>
          <p:nvPr/>
        </p:nvSpPr>
        <p:spPr>
          <a:xfrm>
            <a:off x="216351" y="1868854"/>
            <a:ext cx="8856984" cy="400110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de-DE" sz="2000" dirty="0">
                <a:latin typeface="Trebuchet MS" panose="020B0603020202020204" pitchFamily="34" charset="0"/>
              </a:rPr>
              <a:t>3) Wenn man als „cool“ bezeichnet wird, heißt das nicht, dass man kalt ist.</a:t>
            </a:r>
          </a:p>
        </p:txBody>
      </p:sp>
      <p:sp>
        <p:nvSpPr>
          <p:cNvPr id="21" name="Textfeld 20"/>
          <p:cNvSpPr txBox="1"/>
          <p:nvPr/>
        </p:nvSpPr>
        <p:spPr>
          <a:xfrm>
            <a:off x="216351" y="2275254"/>
            <a:ext cx="8604448" cy="400110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de-DE" sz="2000" dirty="0">
                <a:latin typeface="Trebuchet MS" panose="020B0603020202020204" pitchFamily="34" charset="0"/>
              </a:rPr>
              <a:t>4) Wer isst schon gerne Schmalzkringel?</a:t>
            </a:r>
          </a:p>
        </p:txBody>
      </p:sp>
      <p:sp>
        <p:nvSpPr>
          <p:cNvPr id="24" name="Textfeld 23"/>
          <p:cNvSpPr txBox="1"/>
          <p:nvPr/>
        </p:nvSpPr>
        <p:spPr>
          <a:xfrm>
            <a:off x="216351" y="2681654"/>
            <a:ext cx="8604448" cy="400110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de-DE" sz="2000" dirty="0">
                <a:latin typeface="Trebuchet MS" panose="020B0603020202020204" pitchFamily="34" charset="0"/>
              </a:rPr>
              <a:t>5) Früher brauchte jede Stereoanlage einen Empfänger.</a:t>
            </a:r>
          </a:p>
        </p:txBody>
      </p:sp>
      <p:sp>
        <p:nvSpPr>
          <p:cNvPr id="27" name="Textfeld 26"/>
          <p:cNvSpPr txBox="1"/>
          <p:nvPr/>
        </p:nvSpPr>
        <p:spPr>
          <a:xfrm>
            <a:off x="216351" y="3088054"/>
            <a:ext cx="8604448" cy="400110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de-DE" sz="2000" dirty="0">
                <a:latin typeface="Trebuchet MS" panose="020B0603020202020204" pitchFamily="34" charset="0"/>
              </a:rPr>
              <a:t>6) Früher sagte man, wenn etwas toll einschlug, es sei ein Knüller.</a:t>
            </a:r>
          </a:p>
        </p:txBody>
      </p:sp>
      <p:sp>
        <p:nvSpPr>
          <p:cNvPr id="50" name="Foliennummernplatzhalter 4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D7E155-F759-4E38-9C04-F8F69322F7BB}" type="slidenum">
              <a:rPr lang="de-DE" smtClean="0"/>
              <a:pPr/>
              <a:t>2</a:t>
            </a:fld>
            <a:endParaRPr lang="de-DE" dirty="0"/>
          </a:p>
        </p:txBody>
      </p:sp>
      <p:sp>
        <p:nvSpPr>
          <p:cNvPr id="5" name="Textfeld 2">
            <a:extLst>
              <a:ext uri="{FF2B5EF4-FFF2-40B4-BE49-F238E27FC236}">
                <a16:creationId xmlns:a16="http://schemas.microsoft.com/office/drawing/2014/main" id="{67AA67BB-C4C3-4E39-99CA-38CA7278F9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8888" y="129413"/>
            <a:ext cx="4333238" cy="83099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000" b="1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Welche Sätze passen zusammen?</a:t>
            </a:r>
          </a:p>
          <a:p>
            <a:pPr eaLnBrk="0" hangingPunct="0"/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  <a:cs typeface="Arial" pitchFamily="34" charset="0"/>
              </a:rPr>
              <a:t>Klick auf den passenden </a:t>
            </a:r>
            <a:r>
              <a:rPr lang="de-DE" sz="2000">
                <a:solidFill>
                  <a:srgbClr val="FF0000"/>
                </a:solidFill>
                <a:latin typeface="Trebuchet MS" panose="020B0603020202020204" pitchFamily="34" charset="0"/>
                <a:cs typeface="Arial" pitchFamily="34" charset="0"/>
              </a:rPr>
              <a:t>Satz unten!</a:t>
            </a:r>
            <a:endParaRPr lang="de-DE" sz="2000" dirty="0">
              <a:solidFill>
                <a:srgbClr val="FF0000"/>
              </a:solidFill>
              <a:latin typeface="Trebuchet MS" panose="020B0603020202020204" pitchFamily="34" charset="0"/>
              <a:cs typeface="Arial" pitchFamily="34" charset="0"/>
            </a:endParaRPr>
          </a:p>
          <a:p>
            <a:pPr eaLnBrk="0" hangingPunct="0"/>
            <a:endParaRPr lang="de-DE" sz="800" b="1" dirty="0">
              <a:solidFill>
                <a:prstClr val="black"/>
              </a:solidFill>
              <a:latin typeface="Trebuchet MS" panose="020B0603020202020204" pitchFamily="34" charset="0"/>
              <a:cs typeface="Arial" pitchFamily="34" charset="0"/>
            </a:endParaRPr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5BA785A9-774C-4025-ADFB-3B7E48A5092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818" y="3488164"/>
            <a:ext cx="9126503" cy="2975106"/>
          </a:xfrm>
          <a:prstGeom prst="rect">
            <a:avLst/>
          </a:prstGeom>
        </p:spPr>
      </p:pic>
      <p:sp>
        <p:nvSpPr>
          <p:cNvPr id="56" name="Rechteck 55">
            <a:extLst>
              <a:ext uri="{FF2B5EF4-FFF2-40B4-BE49-F238E27FC236}">
                <a16:creationId xmlns:a16="http://schemas.microsoft.com/office/drawing/2014/main" id="{BA6B06C4-68B7-4069-9EA7-219FF3369839}"/>
              </a:ext>
            </a:extLst>
          </p:cNvPr>
          <p:cNvSpPr/>
          <p:nvPr/>
        </p:nvSpPr>
        <p:spPr>
          <a:xfrm>
            <a:off x="273832" y="4757093"/>
            <a:ext cx="5618039" cy="400099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7" name="Textfeld 56">
            <a:extLst>
              <a:ext uri="{FF2B5EF4-FFF2-40B4-BE49-F238E27FC236}">
                <a16:creationId xmlns:a16="http://schemas.microsoft.com/office/drawing/2014/main" id="{794BE52F-1D7A-40B6-85E5-2A03068EA86E}"/>
              </a:ext>
            </a:extLst>
          </p:cNvPr>
          <p:cNvSpPr txBox="1"/>
          <p:nvPr/>
        </p:nvSpPr>
        <p:spPr>
          <a:xfrm>
            <a:off x="-36512" y="4757093"/>
            <a:ext cx="33885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18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  <a:cs typeface="Arial" pitchFamily="34" charset="0"/>
              </a:rPr>
              <a:t>1</a:t>
            </a:r>
            <a:endParaRPr lang="de-DE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58" name="Grafik 57">
            <a:extLst>
              <a:ext uri="{FF2B5EF4-FFF2-40B4-BE49-F238E27FC236}">
                <a16:creationId xmlns:a16="http://schemas.microsoft.com/office/drawing/2014/main" id="{A4093520-5E0A-47DF-8E99-694A79A08DD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96" y="1102413"/>
            <a:ext cx="252591" cy="252591"/>
          </a:xfrm>
          <a:prstGeom prst="rect">
            <a:avLst/>
          </a:prstGeom>
        </p:spPr>
      </p:pic>
      <p:sp>
        <p:nvSpPr>
          <p:cNvPr id="59" name="Rechteck 58">
            <a:extLst>
              <a:ext uri="{FF2B5EF4-FFF2-40B4-BE49-F238E27FC236}">
                <a16:creationId xmlns:a16="http://schemas.microsoft.com/office/drawing/2014/main" id="{38D0A80F-EEE0-4523-8B55-9797D515DD36}"/>
              </a:ext>
            </a:extLst>
          </p:cNvPr>
          <p:cNvSpPr/>
          <p:nvPr/>
        </p:nvSpPr>
        <p:spPr>
          <a:xfrm>
            <a:off x="273833" y="4325045"/>
            <a:ext cx="8208912" cy="400099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0" name="Textfeld 59">
            <a:extLst>
              <a:ext uri="{FF2B5EF4-FFF2-40B4-BE49-F238E27FC236}">
                <a16:creationId xmlns:a16="http://schemas.microsoft.com/office/drawing/2014/main" id="{B89FE149-1284-4D11-97CE-0245FA0CE45D}"/>
              </a:ext>
            </a:extLst>
          </p:cNvPr>
          <p:cNvSpPr txBox="1"/>
          <p:nvPr/>
        </p:nvSpPr>
        <p:spPr>
          <a:xfrm>
            <a:off x="-8065" y="4345678"/>
            <a:ext cx="31040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18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  <a:cs typeface="Arial" pitchFamily="34" charset="0"/>
              </a:rPr>
              <a:t>2</a:t>
            </a:r>
            <a:endParaRPr lang="de-DE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61" name="Rechteck 60">
            <a:extLst>
              <a:ext uri="{FF2B5EF4-FFF2-40B4-BE49-F238E27FC236}">
                <a16:creationId xmlns:a16="http://schemas.microsoft.com/office/drawing/2014/main" id="{7E6C6B81-63D5-4687-8EC6-443D43602C7C}"/>
              </a:ext>
            </a:extLst>
          </p:cNvPr>
          <p:cNvSpPr/>
          <p:nvPr/>
        </p:nvSpPr>
        <p:spPr>
          <a:xfrm>
            <a:off x="273833" y="3965005"/>
            <a:ext cx="8258546" cy="400099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2" name="Textfeld 61">
            <a:extLst>
              <a:ext uri="{FF2B5EF4-FFF2-40B4-BE49-F238E27FC236}">
                <a16:creationId xmlns:a16="http://schemas.microsoft.com/office/drawing/2014/main" id="{FCEE60CD-F9C3-45F3-8950-39093DB625C4}"/>
              </a:ext>
            </a:extLst>
          </p:cNvPr>
          <p:cNvSpPr txBox="1"/>
          <p:nvPr/>
        </p:nvSpPr>
        <p:spPr>
          <a:xfrm>
            <a:off x="-8065" y="3960359"/>
            <a:ext cx="31040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18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  <a:cs typeface="Arial" pitchFamily="34" charset="0"/>
              </a:rPr>
              <a:t>3</a:t>
            </a:r>
            <a:endParaRPr lang="de-DE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63" name="Grafik 62">
            <a:extLst>
              <a:ext uri="{FF2B5EF4-FFF2-40B4-BE49-F238E27FC236}">
                <a16:creationId xmlns:a16="http://schemas.microsoft.com/office/drawing/2014/main" id="{0C5B0706-1FFF-454C-890B-C5411231ACA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96" y="1388919"/>
            <a:ext cx="252591" cy="252591"/>
          </a:xfrm>
          <a:prstGeom prst="rect">
            <a:avLst/>
          </a:prstGeom>
        </p:spPr>
      </p:pic>
      <p:sp>
        <p:nvSpPr>
          <p:cNvPr id="64" name="Rechteck 63">
            <a:extLst>
              <a:ext uri="{FF2B5EF4-FFF2-40B4-BE49-F238E27FC236}">
                <a16:creationId xmlns:a16="http://schemas.microsoft.com/office/drawing/2014/main" id="{163494A4-4C32-42B7-8F30-FAAB938D4D38}"/>
              </a:ext>
            </a:extLst>
          </p:cNvPr>
          <p:cNvSpPr/>
          <p:nvPr/>
        </p:nvSpPr>
        <p:spPr>
          <a:xfrm>
            <a:off x="273833" y="5157192"/>
            <a:ext cx="4896544" cy="400099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5" name="Textfeld 64">
            <a:extLst>
              <a:ext uri="{FF2B5EF4-FFF2-40B4-BE49-F238E27FC236}">
                <a16:creationId xmlns:a16="http://schemas.microsoft.com/office/drawing/2014/main" id="{9A14F2D2-DF11-4968-87BB-FD0CC0629BB2}"/>
              </a:ext>
            </a:extLst>
          </p:cNvPr>
          <p:cNvSpPr txBox="1"/>
          <p:nvPr/>
        </p:nvSpPr>
        <p:spPr>
          <a:xfrm>
            <a:off x="-8065" y="5187959"/>
            <a:ext cx="31040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18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  <a:cs typeface="Arial" pitchFamily="34" charset="0"/>
              </a:rPr>
              <a:t>4</a:t>
            </a:r>
            <a:endParaRPr lang="de-DE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66" name="Grafik 65">
            <a:extLst>
              <a:ext uri="{FF2B5EF4-FFF2-40B4-BE49-F238E27FC236}">
                <a16:creationId xmlns:a16="http://schemas.microsoft.com/office/drawing/2014/main" id="{5FD57728-6DEC-4D95-AB3E-2F9B8BB7119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96" y="1920974"/>
            <a:ext cx="252591" cy="252591"/>
          </a:xfrm>
          <a:prstGeom prst="rect">
            <a:avLst/>
          </a:prstGeom>
        </p:spPr>
      </p:pic>
      <p:sp>
        <p:nvSpPr>
          <p:cNvPr id="67" name="Rechteck 66">
            <a:extLst>
              <a:ext uri="{FF2B5EF4-FFF2-40B4-BE49-F238E27FC236}">
                <a16:creationId xmlns:a16="http://schemas.microsoft.com/office/drawing/2014/main" id="{769AD956-5B76-4984-9D6F-41A63A2E377E}"/>
              </a:ext>
            </a:extLst>
          </p:cNvPr>
          <p:cNvSpPr/>
          <p:nvPr/>
        </p:nvSpPr>
        <p:spPr>
          <a:xfrm>
            <a:off x="426233" y="3501008"/>
            <a:ext cx="7962130" cy="400099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8" name="Textfeld 67">
            <a:extLst>
              <a:ext uri="{FF2B5EF4-FFF2-40B4-BE49-F238E27FC236}">
                <a16:creationId xmlns:a16="http://schemas.microsoft.com/office/drawing/2014/main" id="{01244ECF-5E75-4011-B249-DBC1D2D8510F}"/>
              </a:ext>
            </a:extLst>
          </p:cNvPr>
          <p:cNvSpPr txBox="1"/>
          <p:nvPr/>
        </p:nvSpPr>
        <p:spPr>
          <a:xfrm>
            <a:off x="-8065" y="3531775"/>
            <a:ext cx="31040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18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  <a:cs typeface="Arial" pitchFamily="34" charset="0"/>
              </a:rPr>
              <a:t>5</a:t>
            </a:r>
            <a:endParaRPr lang="de-DE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69" name="Grafik 68">
            <a:extLst>
              <a:ext uri="{FF2B5EF4-FFF2-40B4-BE49-F238E27FC236}">
                <a16:creationId xmlns:a16="http://schemas.microsoft.com/office/drawing/2014/main" id="{6E851D1B-6508-42D9-B863-C0C700BEE31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96" y="2342437"/>
            <a:ext cx="252591" cy="252591"/>
          </a:xfrm>
          <a:prstGeom prst="rect">
            <a:avLst/>
          </a:prstGeom>
        </p:spPr>
      </p:pic>
      <p:sp>
        <p:nvSpPr>
          <p:cNvPr id="70" name="Rechteck 69">
            <a:extLst>
              <a:ext uri="{FF2B5EF4-FFF2-40B4-BE49-F238E27FC236}">
                <a16:creationId xmlns:a16="http://schemas.microsoft.com/office/drawing/2014/main" id="{697BD2D8-C6D9-478A-ACC4-41132B5D868D}"/>
              </a:ext>
            </a:extLst>
          </p:cNvPr>
          <p:cNvSpPr/>
          <p:nvPr/>
        </p:nvSpPr>
        <p:spPr>
          <a:xfrm>
            <a:off x="273833" y="5549181"/>
            <a:ext cx="5234210" cy="400099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1" name="Textfeld 70">
            <a:extLst>
              <a:ext uri="{FF2B5EF4-FFF2-40B4-BE49-F238E27FC236}">
                <a16:creationId xmlns:a16="http://schemas.microsoft.com/office/drawing/2014/main" id="{70302F53-5482-4561-A08B-E5E2C1F742F3}"/>
              </a:ext>
            </a:extLst>
          </p:cNvPr>
          <p:cNvSpPr txBox="1"/>
          <p:nvPr/>
        </p:nvSpPr>
        <p:spPr>
          <a:xfrm>
            <a:off x="-8065" y="5579948"/>
            <a:ext cx="31040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18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  <a:cs typeface="Arial" pitchFamily="34" charset="0"/>
              </a:rPr>
              <a:t>6</a:t>
            </a:r>
            <a:endParaRPr lang="de-DE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72" name="Grafik 71">
            <a:extLst>
              <a:ext uri="{FF2B5EF4-FFF2-40B4-BE49-F238E27FC236}">
                <a16:creationId xmlns:a16="http://schemas.microsoft.com/office/drawing/2014/main" id="{59A18A48-8BF3-4D32-BE02-CA06FDD3215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96" y="2731968"/>
            <a:ext cx="252591" cy="252591"/>
          </a:xfrm>
          <a:prstGeom prst="rect">
            <a:avLst/>
          </a:prstGeom>
        </p:spPr>
      </p:pic>
      <p:pic>
        <p:nvPicPr>
          <p:cNvPr id="73" name="Grafik 72">
            <a:extLst>
              <a:ext uri="{FF2B5EF4-FFF2-40B4-BE49-F238E27FC236}">
                <a16:creationId xmlns:a16="http://schemas.microsoft.com/office/drawing/2014/main" id="{C598F64B-291F-469A-8C86-5364587507E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374" y="3171924"/>
            <a:ext cx="252591" cy="252591"/>
          </a:xfrm>
          <a:prstGeom prst="rect">
            <a:avLst/>
          </a:prstGeom>
        </p:spPr>
      </p:pic>
      <p:sp>
        <p:nvSpPr>
          <p:cNvPr id="74" name="Rechteck 73">
            <a:extLst>
              <a:ext uri="{FF2B5EF4-FFF2-40B4-BE49-F238E27FC236}">
                <a16:creationId xmlns:a16="http://schemas.microsoft.com/office/drawing/2014/main" id="{FE8311EF-99D7-434F-A286-AF2489E17B4F}"/>
              </a:ext>
            </a:extLst>
          </p:cNvPr>
          <p:cNvSpPr/>
          <p:nvPr/>
        </p:nvSpPr>
        <p:spPr>
          <a:xfrm>
            <a:off x="1089" y="1084674"/>
            <a:ext cx="286998" cy="240349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5" name="Rechteck 74">
            <a:extLst>
              <a:ext uri="{FF2B5EF4-FFF2-40B4-BE49-F238E27FC236}">
                <a16:creationId xmlns:a16="http://schemas.microsoft.com/office/drawing/2014/main" id="{68474870-8CB1-4056-A0D1-0074830BE5A9}"/>
              </a:ext>
            </a:extLst>
          </p:cNvPr>
          <p:cNvSpPr/>
          <p:nvPr/>
        </p:nvSpPr>
        <p:spPr>
          <a:xfrm>
            <a:off x="65062" y="3594200"/>
            <a:ext cx="310406" cy="283249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Rechteck 131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FF335130-E78F-4599-93B3-E131AD2B759D}"/>
              </a:ext>
            </a:extLst>
          </p:cNvPr>
          <p:cNvSpPr/>
          <p:nvPr/>
        </p:nvSpPr>
        <p:spPr>
          <a:xfrm>
            <a:off x="7559675" y="6450013"/>
            <a:ext cx="1512888" cy="287337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400" dirty="0"/>
              <a:t>Nächste Seite</a:t>
            </a:r>
          </a:p>
        </p:txBody>
      </p:sp>
      <p:sp>
        <p:nvSpPr>
          <p:cNvPr id="4" name="Rechteck 3">
            <a:hlinkClick r:id="" action="ppaction://hlinkshowjump?jump=previousslide"/>
            <a:extLst>
              <a:ext uri="{FF2B5EF4-FFF2-40B4-BE49-F238E27FC236}">
                <a16:creationId xmlns:a16="http://schemas.microsoft.com/office/drawing/2014/main" id="{C4B9A8B5-9371-4DEB-8CFD-79EB041CB588}"/>
              </a:ext>
            </a:extLst>
          </p:cNvPr>
          <p:cNvSpPr/>
          <p:nvPr/>
        </p:nvSpPr>
        <p:spPr>
          <a:xfrm>
            <a:off x="5927725" y="6450013"/>
            <a:ext cx="1512888" cy="287337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400" dirty="0"/>
              <a:t>Vorherige Seite</a:t>
            </a:r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EF515913-BC7D-4E25-B826-D953B5EBBD34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b="27893"/>
          <a:stretch/>
        </p:blipFill>
        <p:spPr>
          <a:xfrm>
            <a:off x="8654541" y="3291877"/>
            <a:ext cx="603339" cy="3055544"/>
          </a:xfrm>
          <a:prstGeom prst="rect">
            <a:avLst/>
          </a:prstGeom>
        </p:spPr>
      </p:pic>
      <p:sp>
        <p:nvSpPr>
          <p:cNvPr id="8" name="Textfeld 7">
            <a:extLst>
              <a:ext uri="{FF2B5EF4-FFF2-40B4-BE49-F238E27FC236}">
                <a16:creationId xmlns:a16="http://schemas.microsoft.com/office/drawing/2014/main" id="{1D15E057-D3B4-F1A1-26F6-C4AB70BA5FCB}"/>
              </a:ext>
            </a:extLst>
          </p:cNvPr>
          <p:cNvSpPr txBox="1"/>
          <p:nvPr/>
        </p:nvSpPr>
        <p:spPr>
          <a:xfrm>
            <a:off x="190500" y="6724134"/>
            <a:ext cx="3855543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C:\Users\Master\OneDrive\A - Übungen\Klasse 5\Besondere Übungen\Satzpaare - Anglizismen.pptx - Seite 2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6"/>
                  </p:tgtEl>
                </p:cond>
              </p:nextCondLst>
            </p:seq>
            <p:seq concurrent="1" nextAc="seek">
              <p:cTn id="13" restart="whenNotActive" fill="hold" evtFilter="cancelBubble" nodeType="interactiveSeq">
                <p:stCondLst>
                  <p:cond evt="onClick" delay="0">
                    <p:tgtEl>
                      <p:spTgt spid="5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" fill="hold">
                      <p:stCondLst>
                        <p:cond delay="0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9"/>
                  </p:tgtEl>
                </p:cond>
              </p:nextCondLst>
            </p:seq>
            <p:seq concurrent="1" nextAc="seek">
              <p:cTn id="24" restart="whenNotActive" fill="hold" evtFilter="cancelBubble" nodeType="interactiveSeq">
                <p:stCondLst>
                  <p:cond evt="onClick" delay="0">
                    <p:tgtEl>
                      <p:spTgt spid="6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" fill="hold">
                      <p:stCondLst>
                        <p:cond delay="0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1"/>
                  </p:tgtEl>
                </p:cond>
              </p:nextCondLst>
            </p:seq>
            <p:seq concurrent="1" nextAc="seek">
              <p:cTn id="35" restart="whenNotActive" fill="hold" evtFilter="cancelBubble" nodeType="interactiveSeq">
                <p:stCondLst>
                  <p:cond evt="onClick" delay="0">
                    <p:tgtEl>
                      <p:spTgt spid="6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" fill="hold">
                      <p:stCondLst>
                        <p:cond delay="0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4"/>
                  </p:tgtEl>
                </p:cond>
              </p:nextCondLst>
            </p:seq>
            <p:seq concurrent="1" nextAc="seek">
              <p:cTn id="46" restart="whenNotActive" fill="hold" evtFilter="cancelBubble" nodeType="interactiveSeq">
                <p:stCondLst>
                  <p:cond evt="onClick" delay="0">
                    <p:tgtEl>
                      <p:spTgt spid="6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7" fill="hold">
                      <p:stCondLst>
                        <p:cond delay="0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7"/>
                  </p:tgtEl>
                </p:cond>
              </p:nextCondLst>
            </p:seq>
            <p:seq concurrent="1" nextAc="seek">
              <p:cTn id="57" restart="whenNotActive" fill="hold" evtFilter="cancelBubble" nodeType="interactiveSeq">
                <p:stCondLst>
                  <p:cond evt="onClick" delay="0">
                    <p:tgtEl>
                      <p:spTgt spid="7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8" fill="hold">
                      <p:stCondLst>
                        <p:cond delay="0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0"/>
                  </p:tgtEl>
                </p:cond>
              </p:nextCondLst>
            </p:seq>
            <p:seq concurrent="1" nextAc="seek">
              <p:cTn id="64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5" fill="hold">
                      <p:stCondLst>
                        <p:cond delay="0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15" grpId="0"/>
      <p:bldP spid="18" grpId="0"/>
      <p:bldP spid="21" grpId="0"/>
      <p:bldP spid="24" grpId="0"/>
      <p:bldP spid="27" grpId="0"/>
      <p:bldP spid="57" grpId="0"/>
      <p:bldP spid="59" grpId="0" animBg="1"/>
      <p:bldP spid="60" grpId="0"/>
      <p:bldP spid="61" grpId="0" animBg="1"/>
      <p:bldP spid="62" grpId="0"/>
      <p:bldP spid="64" grpId="0" animBg="1"/>
      <p:bldP spid="65" grpId="0"/>
      <p:bldP spid="67" grpId="0" animBg="1"/>
      <p:bldP spid="68" grpId="0"/>
      <p:bldP spid="70" grpId="0" animBg="1"/>
      <p:bldP spid="71" grpId="0"/>
      <p:bldP spid="74" grpId="0" animBg="1"/>
      <p:bldP spid="7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/>
          <p:cNvSpPr>
            <a:spLocks noGrp="1"/>
          </p:cNvSpPr>
          <p:nvPr>
            <p:ph type="sldNum" sz="quarter" idx="4294967295"/>
          </p:nvPr>
        </p:nvSpPr>
        <p:spPr>
          <a:xfrm>
            <a:off x="5797347" y="142033"/>
            <a:ext cx="2133600" cy="365125"/>
          </a:xfrm>
          <a:prstGeom prst="rect">
            <a:avLst/>
          </a:prstGeom>
        </p:spPr>
        <p:txBody>
          <a:bodyPr/>
          <a:lstStyle/>
          <a:p>
            <a:fld id="{DAA750DD-0FCB-467F-953B-3FFC9F96B2A2}" type="slidenum">
              <a:rPr lang="de-DE" smtClean="0"/>
              <a:pPr/>
              <a:t>3</a:t>
            </a:fld>
            <a:endParaRPr lang="de-DE" dirty="0"/>
          </a:p>
        </p:txBody>
      </p:sp>
      <p:pic>
        <p:nvPicPr>
          <p:cNvPr id="3" name="Grafik 2" descr="Smiley böse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14402" y="2023195"/>
            <a:ext cx="2825750" cy="188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Grafik 3" descr="Smiley gut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66827" y="1916832"/>
            <a:ext cx="2141538" cy="2171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feld 5"/>
          <p:cNvSpPr txBox="1"/>
          <p:nvPr/>
        </p:nvSpPr>
        <p:spPr>
          <a:xfrm>
            <a:off x="2735770" y="4077072"/>
            <a:ext cx="364381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4000" dirty="0">
                <a:latin typeface="Trebuchet MS" panose="020B0603020202020204" pitchFamily="34" charset="0"/>
              </a:rPr>
              <a:t>Sorry, </a:t>
            </a:r>
            <a:r>
              <a:rPr lang="de-DE" sz="4000" dirty="0" err="1">
                <a:latin typeface="Trebuchet MS" panose="020B0603020202020204" pitchFamily="34" charset="0"/>
              </a:rPr>
              <a:t>finished</a:t>
            </a:r>
            <a:r>
              <a:rPr lang="de-DE" sz="4000" dirty="0">
                <a:latin typeface="Trebuchet MS" panose="020B0603020202020204" pitchFamily="34" charset="0"/>
              </a:rPr>
              <a:t>!</a:t>
            </a:r>
          </a:p>
        </p:txBody>
      </p:sp>
      <p:sp>
        <p:nvSpPr>
          <p:cNvPr id="9" name="Textfeld 2">
            <a:extLst>
              <a:ext uri="{FF2B5EF4-FFF2-40B4-BE49-F238E27FC236}">
                <a16:creationId xmlns:a16="http://schemas.microsoft.com/office/drawing/2014/main" id="{498C2343-214C-4A26-B0FF-D98B97730E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8888" y="129413"/>
            <a:ext cx="2791149" cy="83099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000" b="1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Üben macht gescheit!</a:t>
            </a:r>
          </a:p>
          <a:p>
            <a:pPr eaLnBrk="0" hangingPunct="0"/>
            <a:endParaRPr lang="de-DE" sz="2000" dirty="0">
              <a:solidFill>
                <a:srgbClr val="FF0000"/>
              </a:solidFill>
              <a:latin typeface="Trebuchet MS" panose="020B0603020202020204" pitchFamily="34" charset="0"/>
              <a:cs typeface="Arial" pitchFamily="34" charset="0"/>
            </a:endParaRPr>
          </a:p>
          <a:p>
            <a:pPr eaLnBrk="0" hangingPunct="0"/>
            <a:endParaRPr lang="de-DE" sz="800" b="1" dirty="0">
              <a:solidFill>
                <a:prstClr val="black"/>
              </a:solidFill>
              <a:latin typeface="Trebuchet MS" panose="020B0603020202020204" pitchFamily="34" charset="0"/>
              <a:cs typeface="Arial" pitchFamily="34" charset="0"/>
            </a:endParaRP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FD15F6B6-E7C4-6356-82AB-083B0689D895}"/>
              </a:ext>
            </a:extLst>
          </p:cNvPr>
          <p:cNvSpPr txBox="1"/>
          <p:nvPr/>
        </p:nvSpPr>
        <p:spPr>
          <a:xfrm>
            <a:off x="190500" y="6724134"/>
            <a:ext cx="3855543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C:\Users\Master\OneDrive\A - Übungen\Klasse 5\Besondere Übungen\Satzpaare - Anglizismen.pptx - Seite 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3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theme/theme1.xml><?xml version="1.0" encoding="utf-8"?>
<a:theme xmlns:a="http://schemas.openxmlformats.org/drawingml/2006/main" name="Z2 Lesekoch Mastervorlage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5_Benutzerdefiniertes 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4_Benutzerdefiniertes 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Benutzerdefiniertes 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2_Benutzerdefiniertes 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1_Benutzerdefiniertes 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Benutzerdefiniertes 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Z2 Lesekoch Mastervorlage</Template>
  <TotalTime>0</TotalTime>
  <Words>239</Words>
  <Application>Microsoft Office PowerPoint</Application>
  <PresentationFormat>Bildschirmpräsentation (4:3)</PresentationFormat>
  <Paragraphs>40</Paragraphs>
  <Slides>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7</vt:i4>
      </vt:variant>
      <vt:variant>
        <vt:lpstr>Folientitel</vt:lpstr>
      </vt:variant>
      <vt:variant>
        <vt:i4>3</vt:i4>
      </vt:variant>
    </vt:vector>
  </HeadingPairs>
  <TitlesOfParts>
    <vt:vector size="13" baseType="lpstr">
      <vt:lpstr>Arial</vt:lpstr>
      <vt:lpstr>Calibri</vt:lpstr>
      <vt:lpstr>Trebuchet MS</vt:lpstr>
      <vt:lpstr>Z2 Lesekoch Mastervorlage</vt:lpstr>
      <vt:lpstr>5_Benutzerdefiniertes Design</vt:lpstr>
      <vt:lpstr>4_Benutzerdefiniertes Design</vt:lpstr>
      <vt:lpstr>3_Benutzerdefiniertes Design</vt:lpstr>
      <vt:lpstr>2_Benutzerdefiniertes Design</vt:lpstr>
      <vt:lpstr>1_Benutzerdefiniertes Design</vt:lpstr>
      <vt:lpstr>Benutzerdefiniertes Design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Rudolph</dc:creator>
  <cp:lastModifiedBy>Siegbert Rudolph</cp:lastModifiedBy>
  <cp:revision>260</cp:revision>
  <dcterms:created xsi:type="dcterms:W3CDTF">2012-08-26T07:44:46Z</dcterms:created>
  <dcterms:modified xsi:type="dcterms:W3CDTF">2022-07-08T15:44:51Z</dcterms:modified>
</cp:coreProperties>
</file>