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336" r:id="rId8"/>
    <p:sldId id="339" r:id="rId9"/>
    <p:sldId id="338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71" autoAdjust="0"/>
    <p:restoredTop sz="94660"/>
  </p:normalViewPr>
  <p:slideViewPr>
    <p:cSldViewPr>
      <p:cViewPr varScale="1">
        <p:scale>
          <a:sx n="72" d="100"/>
          <a:sy n="72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ECE6591-191E-4DF4-8193-CA0E6C46E822}"/>
    <pc:docChg chg="custSel modSld">
      <pc:chgData name="Siegbert Rudolph" userId="2af4d44886c067cc" providerId="LiveId" clId="{CECE6591-191E-4DF4-8193-CA0E6C46E822}" dt="2022-07-08T15:44:51.472" v="35" actId="1076"/>
      <pc:docMkLst>
        <pc:docMk/>
      </pc:docMkLst>
      <pc:sldChg chg="delSp modSp mod">
        <pc:chgData name="Siegbert Rudolph" userId="2af4d44886c067cc" providerId="LiveId" clId="{CECE6591-191E-4DF4-8193-CA0E6C46E822}" dt="2022-07-08T15:44:51.465" v="23" actId="1076"/>
        <pc:sldMkLst>
          <pc:docMk/>
          <pc:sldMk cId="0" sldId="336"/>
        </pc:sldMkLst>
        <pc:spChg chg="mod">
          <ac:chgData name="Siegbert Rudolph" userId="2af4d44886c067cc" providerId="LiveId" clId="{CECE6591-191E-4DF4-8193-CA0E6C46E822}" dt="2022-07-08T15:44:51.465" v="23" actId="1076"/>
          <ac:spMkLst>
            <pc:docMk/>
            <pc:sldMk cId="0" sldId="336"/>
            <ac:spMk id="2" creationId="{919E1AB9-B634-5AA0-265A-A39FEC5F2911}"/>
          </ac:spMkLst>
        </pc:spChg>
        <pc:spChg chg="del">
          <ac:chgData name="Siegbert Rudolph" userId="2af4d44886c067cc" providerId="LiveId" clId="{CECE6591-191E-4DF4-8193-CA0E6C46E822}" dt="2021-12-31T10:12:04.300" v="0" actId="478"/>
          <ac:spMkLst>
            <pc:docMk/>
            <pc:sldMk cId="0" sldId="336"/>
            <ac:spMk id="2" creationId="{D46DEAE3-58F7-4E83-8F5A-EB06DCC410D5}"/>
          </ac:spMkLst>
        </pc:spChg>
        <pc:spChg chg="del mod">
          <ac:chgData name="Siegbert Rudolph" userId="2af4d44886c067cc" providerId="LiveId" clId="{CECE6591-191E-4DF4-8193-CA0E6C46E822}" dt="2022-07-08T15:44:51.461" v="18" actId="478"/>
          <ac:spMkLst>
            <pc:docMk/>
            <pc:sldMk cId="0" sldId="336"/>
            <ac:spMk id="3" creationId="{9140812A-E2DE-44DD-8C9C-24C85AFD1333}"/>
          </ac:spMkLst>
        </pc:spChg>
      </pc:sldChg>
      <pc:sldChg chg="delSp modSp mod">
        <pc:chgData name="Siegbert Rudolph" userId="2af4d44886c067cc" providerId="LiveId" clId="{CECE6591-191E-4DF4-8193-CA0E6C46E822}" dt="2022-07-08T15:44:51.472" v="35" actId="1076"/>
        <pc:sldMkLst>
          <pc:docMk/>
          <pc:sldMk cId="0" sldId="338"/>
        </pc:sldMkLst>
        <pc:spChg chg="del mod">
          <ac:chgData name="Siegbert Rudolph" userId="2af4d44886c067cc" providerId="LiveId" clId="{CECE6591-191E-4DF4-8193-CA0E6C46E822}" dt="2022-07-08T15:44:51.469" v="30" actId="478"/>
          <ac:spMkLst>
            <pc:docMk/>
            <pc:sldMk cId="0" sldId="338"/>
            <ac:spMk id="5" creationId="{A525E009-3B0B-4273-89D4-E4DC848C74DA}"/>
          </ac:spMkLst>
        </pc:spChg>
        <pc:spChg chg="del">
          <ac:chgData name="Siegbert Rudolph" userId="2af4d44886c067cc" providerId="LiveId" clId="{CECE6591-191E-4DF4-8193-CA0E6C46E822}" dt="2021-12-31T10:12:04.316" v="12" actId="478"/>
          <ac:spMkLst>
            <pc:docMk/>
            <pc:sldMk cId="0" sldId="338"/>
            <ac:spMk id="7" creationId="{716FB8AA-0444-488A-9C24-4A29AA2AB9C7}"/>
          </ac:spMkLst>
        </pc:spChg>
        <pc:spChg chg="mod">
          <ac:chgData name="Siegbert Rudolph" userId="2af4d44886c067cc" providerId="LiveId" clId="{CECE6591-191E-4DF4-8193-CA0E6C46E822}" dt="2022-07-08T15:44:51.472" v="35" actId="1076"/>
          <ac:spMkLst>
            <pc:docMk/>
            <pc:sldMk cId="0" sldId="338"/>
            <ac:spMk id="7" creationId="{FD15F6B6-E7C4-6356-82AB-083B0689D895}"/>
          </ac:spMkLst>
        </pc:spChg>
      </pc:sldChg>
      <pc:sldChg chg="delSp modSp mod">
        <pc:chgData name="Siegbert Rudolph" userId="2af4d44886c067cc" providerId="LiveId" clId="{CECE6591-191E-4DF4-8193-CA0E6C46E822}" dt="2022-07-08T15:44:51.469" v="29" actId="1076"/>
        <pc:sldMkLst>
          <pc:docMk/>
          <pc:sldMk cId="0" sldId="339"/>
        </pc:sldMkLst>
        <pc:spChg chg="mod">
          <ac:chgData name="Siegbert Rudolph" userId="2af4d44886c067cc" providerId="LiveId" clId="{CECE6591-191E-4DF4-8193-CA0E6C46E822}" dt="2022-07-08T15:44:51.469" v="29" actId="1076"/>
          <ac:spMkLst>
            <pc:docMk/>
            <pc:sldMk cId="0" sldId="339"/>
            <ac:spMk id="8" creationId="{1D15E057-D3B4-F1A1-26F6-C4AB70BA5FCB}"/>
          </ac:spMkLst>
        </pc:spChg>
        <pc:spChg chg="del">
          <ac:chgData name="Siegbert Rudolph" userId="2af4d44886c067cc" providerId="LiveId" clId="{CECE6591-191E-4DF4-8193-CA0E6C46E822}" dt="2021-12-31T10:12:04.316" v="6" actId="478"/>
          <ac:spMkLst>
            <pc:docMk/>
            <pc:sldMk cId="0" sldId="339"/>
            <ac:spMk id="8" creationId="{3A6029F1-968E-49B1-A134-ADA8E51029BF}"/>
          </ac:spMkLst>
        </pc:spChg>
        <pc:spChg chg="del mod">
          <ac:chgData name="Siegbert Rudolph" userId="2af4d44886c067cc" providerId="LiveId" clId="{CECE6591-191E-4DF4-8193-CA0E6C46E822}" dt="2022-07-08T15:44:51.465" v="24" actId="478"/>
          <ac:spMkLst>
            <pc:docMk/>
            <pc:sldMk cId="0" sldId="339"/>
            <ac:spMk id="9" creationId="{787B17A9-C7BF-4930-8DEA-9DE8943452A7}"/>
          </ac:spMkLst>
        </pc:spChg>
      </pc:sldChg>
    </pc:docChg>
  </pc:docChgLst>
  <pc:docChgLst>
    <pc:chgData name="Siegbert Rudolph" userId="2af4d44886c067cc" providerId="LiveId" clId="{1E48A214-5E18-4CC6-B2CC-A18B20AA756F}"/>
    <pc:docChg chg="modSld">
      <pc:chgData name="Siegbert Rudolph" userId="2af4d44886c067cc" providerId="LiveId" clId="{1E48A214-5E18-4CC6-B2CC-A18B20AA756F}" dt="2020-08-05T07:31:33.517" v="139" actId="1037"/>
      <pc:docMkLst>
        <pc:docMk/>
      </pc:docMkLst>
      <pc:sldChg chg="modSp mod modTransition">
        <pc:chgData name="Siegbert Rudolph" userId="2af4d44886c067cc" providerId="LiveId" clId="{1E48A214-5E18-4CC6-B2CC-A18B20AA756F}" dt="2020-08-05T07:31:33.517" v="139" actId="1037"/>
        <pc:sldMkLst>
          <pc:docMk/>
          <pc:sldMk cId="0" sldId="339"/>
        </pc:sldMkLst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56" creationId="{BA6B06C4-68B7-4069-9EA7-219FF3369839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57" creationId="{794BE52F-1D7A-40B6-85E5-2A03068EA86E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59" creationId="{38D0A80F-EEE0-4523-8B55-9797D515DD36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0" creationId="{B89FE149-1284-4D11-97CE-0245FA0CE45D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1" creationId="{7E6C6B81-63D5-4687-8EC6-443D43602C7C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2" creationId="{FCEE60CD-F9C3-45F3-8950-39093DB625C4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4" creationId="{163494A4-4C32-42B7-8F30-FAAB938D4D38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5" creationId="{9A14F2D2-DF11-4968-87BB-FD0CC0629BB2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7" creationId="{769AD956-5B76-4984-9D6F-41A63A2E377E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68" creationId="{01244ECF-5E75-4011-B249-DBC1D2D8510F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70" creationId="{697BD2D8-C6D9-478A-ACC4-41132B5D868D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71" creationId="{70302F53-5482-4561-A08B-E5E2C1F742F3}"/>
          </ac:spMkLst>
        </pc:spChg>
        <pc:spChg chg="mod">
          <ac:chgData name="Siegbert Rudolph" userId="2af4d44886c067cc" providerId="LiveId" clId="{1E48A214-5E18-4CC6-B2CC-A18B20AA756F}" dt="2020-08-05T07:31:33.517" v="139" actId="1037"/>
          <ac:spMkLst>
            <pc:docMk/>
            <pc:sldMk cId="0" sldId="339"/>
            <ac:spMk id="75" creationId="{68474870-8CB1-4056-A0D1-0074830BE5A9}"/>
          </ac:spMkLst>
        </pc:spChg>
        <pc:picChg chg="mod">
          <ac:chgData name="Siegbert Rudolph" userId="2af4d44886c067cc" providerId="LiveId" clId="{1E48A214-5E18-4CC6-B2CC-A18B20AA756F}" dt="2020-08-05T07:31:33.517" v="139" actId="1037"/>
          <ac:picMkLst>
            <pc:docMk/>
            <pc:sldMk cId="0" sldId="339"/>
            <ac:picMk id="7" creationId="{5BA785A9-774C-4025-ADFB-3B7E48A50929}"/>
          </ac:picMkLst>
        </pc:picChg>
        <pc:picChg chg="mod">
          <ac:chgData name="Siegbert Rudolph" userId="2af4d44886c067cc" providerId="LiveId" clId="{1E48A214-5E18-4CC6-B2CC-A18B20AA756F}" dt="2020-08-05T07:29:59.634" v="131" actId="1038"/>
          <ac:picMkLst>
            <pc:docMk/>
            <pc:sldMk cId="0" sldId="339"/>
            <ac:picMk id="73" creationId="{C598F64B-291F-469A-8C86-5364587507E0}"/>
          </ac:picMkLst>
        </pc:picChg>
      </pc:sldChg>
    </pc:docChg>
  </pc:docChgLst>
  <pc:docChgLst>
    <pc:chgData name="Siegbert Rudolph" userId="2af4d44886c067cc" providerId="LiveId" clId="{5110763E-E9DB-48FC-9665-1C0D0DDD0181}"/>
    <pc:docChg chg="custSel modSld">
      <pc:chgData name="Siegbert Rudolph" userId="2af4d44886c067cc" providerId="LiveId" clId="{5110763E-E9DB-48FC-9665-1C0D0DDD0181}" dt="2021-06-22T16:15:16.172" v="29" actId="1076"/>
      <pc:docMkLst>
        <pc:docMk/>
      </pc:docMkLst>
      <pc:sldChg chg="delSp modSp mod">
        <pc:chgData name="Siegbert Rudolph" userId="2af4d44886c067cc" providerId="LiveId" clId="{5110763E-E9DB-48FC-9665-1C0D0DDD0181}" dt="2021-06-22T16:15:16.156" v="17" actId="1076"/>
        <pc:sldMkLst>
          <pc:docMk/>
          <pc:sldMk cId="0" sldId="336"/>
        </pc:sldMkLst>
        <pc:spChg chg="mod">
          <ac:chgData name="Siegbert Rudolph" userId="2af4d44886c067cc" providerId="LiveId" clId="{5110763E-E9DB-48FC-9665-1C0D0DDD0181}" dt="2021-06-22T16:15:16.156" v="17" actId="1076"/>
          <ac:spMkLst>
            <pc:docMk/>
            <pc:sldMk cId="0" sldId="336"/>
            <ac:spMk id="2" creationId="{D46DEAE3-58F7-4E83-8F5A-EB06DCC410D5}"/>
          </ac:spMkLst>
        </pc:spChg>
        <pc:spChg chg="del">
          <ac:chgData name="Siegbert Rudolph" userId="2af4d44886c067cc" providerId="LiveId" clId="{5110763E-E9DB-48FC-9665-1C0D0DDD0181}" dt="2021-06-22T16:15:16.156" v="12" actId="478"/>
          <ac:spMkLst>
            <pc:docMk/>
            <pc:sldMk cId="0" sldId="336"/>
            <ac:spMk id="3" creationId="{A2897215-9B7A-4774-B494-36AD4B6CF9EE}"/>
          </ac:spMkLst>
        </pc:spChg>
        <pc:spChg chg="mod">
          <ac:chgData name="Siegbert Rudolph" userId="2af4d44886c067cc" providerId="LiveId" clId="{5110763E-E9DB-48FC-9665-1C0D0DDD0181}" dt="2021-06-22T13:50:24.929" v="3" actId="20577"/>
          <ac:spMkLst>
            <pc:docMk/>
            <pc:sldMk cId="0" sldId="336"/>
            <ac:spMk id="5" creationId="{00000000-0000-0000-0000-000000000000}"/>
          </ac:spMkLst>
        </pc:spChg>
        <pc:spChg chg="mod">
          <ac:chgData name="Siegbert Rudolph" userId="2af4d44886c067cc" providerId="LiveId" clId="{5110763E-E9DB-48FC-9665-1C0D0DDD0181}" dt="2021-06-22T13:50:19.919" v="2" actId="403"/>
          <ac:spMkLst>
            <pc:docMk/>
            <pc:sldMk cId="0" sldId="336"/>
            <ac:spMk id="9" creationId="{00000000-0000-0000-0000-000000000000}"/>
          </ac:spMkLst>
        </pc:spChg>
        <pc:spChg chg="mod">
          <ac:chgData name="Siegbert Rudolph" userId="2af4d44886c067cc" providerId="LiveId" clId="{5110763E-E9DB-48FC-9665-1C0D0DDD0181}" dt="2021-06-22T13:50:31.025" v="11" actId="1035"/>
          <ac:spMkLst>
            <pc:docMk/>
            <pc:sldMk cId="0" sldId="336"/>
            <ac:spMk id="10" creationId="{00000000-0000-0000-0000-000000000000}"/>
          </ac:spMkLst>
        </pc:spChg>
      </pc:sldChg>
      <pc:sldChg chg="delSp modSp mod">
        <pc:chgData name="Siegbert Rudolph" userId="2af4d44886c067cc" providerId="LiveId" clId="{5110763E-E9DB-48FC-9665-1C0D0DDD0181}" dt="2021-06-22T16:15:16.172" v="29" actId="1076"/>
        <pc:sldMkLst>
          <pc:docMk/>
          <pc:sldMk cId="0" sldId="338"/>
        </pc:sldMkLst>
        <pc:spChg chg="del">
          <ac:chgData name="Siegbert Rudolph" userId="2af4d44886c067cc" providerId="LiveId" clId="{5110763E-E9DB-48FC-9665-1C0D0DDD0181}" dt="2021-06-22T16:15:16.156" v="24" actId="478"/>
          <ac:spMkLst>
            <pc:docMk/>
            <pc:sldMk cId="0" sldId="338"/>
            <ac:spMk id="5" creationId="{32F47CBD-AB7A-4D4C-9310-17FF3C136199}"/>
          </ac:spMkLst>
        </pc:spChg>
        <pc:spChg chg="mod">
          <ac:chgData name="Siegbert Rudolph" userId="2af4d44886c067cc" providerId="LiveId" clId="{5110763E-E9DB-48FC-9665-1C0D0DDD0181}" dt="2021-06-22T16:15:16.172" v="29" actId="1076"/>
          <ac:spMkLst>
            <pc:docMk/>
            <pc:sldMk cId="0" sldId="338"/>
            <ac:spMk id="7" creationId="{716FB8AA-0444-488A-9C24-4A29AA2AB9C7}"/>
          </ac:spMkLst>
        </pc:spChg>
      </pc:sldChg>
      <pc:sldChg chg="delSp modSp mod">
        <pc:chgData name="Siegbert Rudolph" userId="2af4d44886c067cc" providerId="LiveId" clId="{5110763E-E9DB-48FC-9665-1C0D0DDD0181}" dt="2021-06-22T16:15:16.156" v="23" actId="1076"/>
        <pc:sldMkLst>
          <pc:docMk/>
          <pc:sldMk cId="0" sldId="339"/>
        </pc:sldMkLst>
        <pc:spChg chg="mod">
          <ac:chgData name="Siegbert Rudolph" userId="2af4d44886c067cc" providerId="LiveId" clId="{5110763E-E9DB-48FC-9665-1C0D0DDD0181}" dt="2021-06-22T16:15:16.156" v="23" actId="1076"/>
          <ac:spMkLst>
            <pc:docMk/>
            <pc:sldMk cId="0" sldId="339"/>
            <ac:spMk id="8" creationId="{3A6029F1-968E-49B1-A134-ADA8E51029BF}"/>
          </ac:spMkLst>
        </pc:spChg>
        <pc:spChg chg="del">
          <ac:chgData name="Siegbert Rudolph" userId="2af4d44886c067cc" providerId="LiveId" clId="{5110763E-E9DB-48FC-9665-1C0D0DDD0181}" dt="2021-06-22T16:15:16.156" v="18" actId="478"/>
          <ac:spMkLst>
            <pc:docMk/>
            <pc:sldMk cId="0" sldId="339"/>
            <ac:spMk id="9" creationId="{62EA1B8F-C443-4F73-9057-BD79177E0F46}"/>
          </ac:spMkLst>
        </pc:spChg>
      </pc:sldChg>
    </pc:docChg>
  </pc:docChgLst>
  <pc:docChgLst>
    <pc:chgData name="Siegbert Rudolph" userId="2af4d44886c067cc" providerId="LiveId" clId="{27952F34-1409-4113-8D50-31ADBD6D6A58}"/>
    <pc:docChg chg="custSel modSld">
      <pc:chgData name="Siegbert Rudolph" userId="2af4d44886c067cc" providerId="LiveId" clId="{27952F34-1409-4113-8D50-31ADBD6D6A58}" dt="2021-01-05T16:57:07.238" v="48" actId="1037"/>
      <pc:docMkLst>
        <pc:docMk/>
      </pc:docMkLst>
      <pc:sldChg chg="delSp modSp mod">
        <pc:chgData name="Siegbert Rudolph" userId="2af4d44886c067cc" providerId="LiveId" clId="{27952F34-1409-4113-8D50-31ADBD6D6A58}" dt="2020-10-17T10:51:40.991" v="22" actId="1076"/>
        <pc:sldMkLst>
          <pc:docMk/>
          <pc:sldMk cId="0" sldId="336"/>
        </pc:sldMkLst>
        <pc:spChg chg="del">
          <ac:chgData name="Siegbert Rudolph" userId="2af4d44886c067cc" providerId="LiveId" clId="{27952F34-1409-4113-8D50-31ADBD6D6A58}" dt="2020-10-17T09:55:06.437" v="0" actId="478"/>
          <ac:spMkLst>
            <pc:docMk/>
            <pc:sldMk cId="0" sldId="336"/>
            <ac:spMk id="2" creationId="{450F4908-508D-41C4-92FA-9ECC6581FE8D}"/>
          </ac:spMkLst>
        </pc:spChg>
        <pc:spChg chg="mod">
          <ac:chgData name="Siegbert Rudolph" userId="2af4d44886c067cc" providerId="LiveId" clId="{27952F34-1409-4113-8D50-31ADBD6D6A58}" dt="2020-10-17T10:51:40.991" v="22" actId="1076"/>
          <ac:spMkLst>
            <pc:docMk/>
            <pc:sldMk cId="0" sldId="336"/>
            <ac:spMk id="2" creationId="{F8EBCA48-7E9A-4325-886D-D26A9E1A54D8}"/>
          </ac:spMkLst>
        </pc:spChg>
        <pc:spChg chg="del mod">
          <ac:chgData name="Siegbert Rudolph" userId="2af4d44886c067cc" providerId="LiveId" clId="{27952F34-1409-4113-8D50-31ADBD6D6A58}" dt="2020-10-17T10:51:40.975" v="17" actId="478"/>
          <ac:spMkLst>
            <pc:docMk/>
            <pc:sldMk cId="0" sldId="336"/>
            <ac:spMk id="3" creationId="{FC828062-4509-4888-9E1D-834BB37C568E}"/>
          </ac:spMkLst>
        </pc:spChg>
      </pc:sldChg>
      <pc:sldChg chg="delSp modSp mod">
        <pc:chgData name="Siegbert Rudolph" userId="2af4d44886c067cc" providerId="LiveId" clId="{27952F34-1409-4113-8D50-31ADBD6D6A58}" dt="2020-10-17T10:51:40.991" v="34" actId="1076"/>
        <pc:sldMkLst>
          <pc:docMk/>
          <pc:sldMk cId="0" sldId="338"/>
        </pc:sldMkLst>
        <pc:spChg chg="del mod">
          <ac:chgData name="Siegbert Rudolph" userId="2af4d44886c067cc" providerId="LiveId" clId="{27952F34-1409-4113-8D50-31ADBD6D6A58}" dt="2020-10-17T10:51:40.991" v="29" actId="478"/>
          <ac:spMkLst>
            <pc:docMk/>
            <pc:sldMk cId="0" sldId="338"/>
            <ac:spMk id="5" creationId="{DB4E13B2-06D0-4889-A36B-D850EF685EA3}"/>
          </ac:spMkLst>
        </pc:spChg>
        <pc:spChg chg="del">
          <ac:chgData name="Siegbert Rudolph" userId="2af4d44886c067cc" providerId="LiveId" clId="{27952F34-1409-4113-8D50-31ADBD6D6A58}" dt="2020-10-17T09:55:06.437" v="11" actId="478"/>
          <ac:spMkLst>
            <pc:docMk/>
            <pc:sldMk cId="0" sldId="338"/>
            <ac:spMk id="7" creationId="{6DBEFC28-B4A3-4E53-A6F8-E07749FB87BB}"/>
          </ac:spMkLst>
        </pc:spChg>
        <pc:spChg chg="mod">
          <ac:chgData name="Siegbert Rudolph" userId="2af4d44886c067cc" providerId="LiveId" clId="{27952F34-1409-4113-8D50-31ADBD6D6A58}" dt="2020-10-17T10:51:40.991" v="34" actId="1076"/>
          <ac:spMkLst>
            <pc:docMk/>
            <pc:sldMk cId="0" sldId="338"/>
            <ac:spMk id="7" creationId="{9E215132-8021-48EF-93D9-DD0FBAA33DB2}"/>
          </ac:spMkLst>
        </pc:spChg>
      </pc:sldChg>
      <pc:sldChg chg="addSp delSp modSp mod">
        <pc:chgData name="Siegbert Rudolph" userId="2af4d44886c067cc" providerId="LiveId" clId="{27952F34-1409-4113-8D50-31ADBD6D6A58}" dt="2021-01-05T16:57:07.238" v="48" actId="1037"/>
        <pc:sldMkLst>
          <pc:docMk/>
          <pc:sldMk cId="0" sldId="339"/>
        </pc:sldMkLst>
        <pc:spChg chg="del mod">
          <ac:chgData name="Siegbert Rudolph" userId="2af4d44886c067cc" providerId="LiveId" clId="{27952F34-1409-4113-8D50-31ADBD6D6A58}" dt="2020-10-17T10:51:40.991" v="23" actId="478"/>
          <ac:spMkLst>
            <pc:docMk/>
            <pc:sldMk cId="0" sldId="339"/>
            <ac:spMk id="6" creationId="{E0E3160A-E2A9-48A7-9547-4536240C73BF}"/>
          </ac:spMkLst>
        </pc:spChg>
        <pc:spChg chg="mod">
          <ac:chgData name="Siegbert Rudolph" userId="2af4d44886c067cc" providerId="LiveId" clId="{27952F34-1409-4113-8D50-31ADBD6D6A58}" dt="2020-10-17T10:51:40.991" v="28" actId="1076"/>
          <ac:spMkLst>
            <pc:docMk/>
            <pc:sldMk cId="0" sldId="339"/>
            <ac:spMk id="8" creationId="{18171E63-EB3C-4E52-BE7D-4088F7EAA23D}"/>
          </ac:spMkLst>
        </pc:spChg>
        <pc:picChg chg="add mod modCrop">
          <ac:chgData name="Siegbert Rudolph" userId="2af4d44886c067cc" providerId="LiveId" clId="{27952F34-1409-4113-8D50-31ADBD6D6A58}" dt="2021-01-05T16:57:07.238" v="48" actId="1037"/>
          <ac:picMkLst>
            <pc:docMk/>
            <pc:sldMk cId="0" sldId="339"/>
            <ac:picMk id="6" creationId="{EF515913-BC7D-4E25-B826-D953B5EBBD34}"/>
          </ac:picMkLst>
        </pc:picChg>
      </pc:sldChg>
    </pc:docChg>
  </pc:docChgLst>
  <pc:docChgLst>
    <pc:chgData name="Siegbert Rudolph" userId="2af4d44886c067cc" providerId="LiveId" clId="{6FB6C793-BDDB-4EF6-9976-0E35BA89AA26}"/>
    <pc:docChg chg="modSld">
      <pc:chgData name="Siegbert Rudolph" userId="2af4d44886c067cc" providerId="LiveId" clId="{6FB6C793-BDDB-4EF6-9976-0E35BA89AA26}" dt="2020-08-05T13:23:48.023" v="35" actId="20577"/>
      <pc:docMkLst>
        <pc:docMk/>
      </pc:docMkLst>
      <pc:sldChg chg="addSp modSp mod">
        <pc:chgData name="Siegbert Rudolph" userId="2af4d44886c067cc" providerId="LiveId" clId="{6FB6C793-BDDB-4EF6-9976-0E35BA89AA26}" dt="2020-08-05T13:23:48.023" v="35" actId="20577"/>
        <pc:sldMkLst>
          <pc:docMk/>
          <pc:sldMk cId="0" sldId="339"/>
        </pc:sldMkLst>
        <pc:spChg chg="add">
          <ac:chgData name="Siegbert Rudolph" userId="2af4d44886c067cc" providerId="LiveId" clId="{6FB6C793-BDDB-4EF6-9976-0E35BA89AA26}" dt="2020-08-05T13:22:13.247" v="0" actId="22"/>
          <ac:spMkLst>
            <pc:docMk/>
            <pc:sldMk cId="0" sldId="339"/>
            <ac:spMk id="2" creationId="{FF335130-E78F-4599-93B3-E131AD2B759D}"/>
          </ac:spMkLst>
        </pc:spChg>
        <pc:spChg chg="add">
          <ac:chgData name="Siegbert Rudolph" userId="2af4d44886c067cc" providerId="LiveId" clId="{6FB6C793-BDDB-4EF6-9976-0E35BA89AA26}" dt="2020-08-05T13:22:13.247" v="0" actId="22"/>
          <ac:spMkLst>
            <pc:docMk/>
            <pc:sldMk cId="0" sldId="339"/>
            <ac:spMk id="4" creationId="{C4B9A8B5-9371-4DEB-8CFD-79EB041CB588}"/>
          </ac:spMkLst>
        </pc:spChg>
        <pc:spChg chg="mod">
          <ac:chgData name="Siegbert Rudolph" userId="2af4d44886c067cc" providerId="LiveId" clId="{6FB6C793-BDDB-4EF6-9976-0E35BA89AA26}" dt="2020-08-05T13:23:48.023" v="35" actId="20577"/>
          <ac:spMkLst>
            <pc:docMk/>
            <pc:sldMk cId="0" sldId="339"/>
            <ac:spMk id="5" creationId="{67AA67BB-C4C3-4E39-99CA-38CA7278F9ED}"/>
          </ac:spMkLst>
        </pc:spChg>
      </pc:sldChg>
    </pc:docChg>
  </pc:docChgLst>
  <pc:docChgLst>
    <pc:chgData name="Siegbert Rudolph" userId="2af4d44886c067cc" providerId="LiveId" clId="{68E7A9FB-4BBC-438F-81C0-32F08D09A889}"/>
    <pc:docChg chg="custSel modSld">
      <pc:chgData name="Siegbert Rudolph" userId="2af4d44886c067cc" providerId="LiveId" clId="{68E7A9FB-4BBC-438F-81C0-32F08D09A889}" dt="2021-04-30T15:21:03.156" v="17" actId="1076"/>
      <pc:docMkLst>
        <pc:docMk/>
      </pc:docMkLst>
      <pc:sldChg chg="delSp modSp mod">
        <pc:chgData name="Siegbert Rudolph" userId="2af4d44886c067cc" providerId="LiveId" clId="{68E7A9FB-4BBC-438F-81C0-32F08D09A889}" dt="2021-04-30T15:21:03.146" v="5" actId="1076"/>
        <pc:sldMkLst>
          <pc:docMk/>
          <pc:sldMk cId="0" sldId="336"/>
        </pc:sldMkLst>
        <pc:spChg chg="del">
          <ac:chgData name="Siegbert Rudolph" userId="2af4d44886c067cc" providerId="LiveId" clId="{68E7A9FB-4BBC-438F-81C0-32F08D09A889}" dt="2021-04-30T15:21:03.142" v="0" actId="478"/>
          <ac:spMkLst>
            <pc:docMk/>
            <pc:sldMk cId="0" sldId="336"/>
            <ac:spMk id="2" creationId="{F8EBCA48-7E9A-4325-886D-D26A9E1A54D8}"/>
          </ac:spMkLst>
        </pc:spChg>
        <pc:spChg chg="mod">
          <ac:chgData name="Siegbert Rudolph" userId="2af4d44886c067cc" providerId="LiveId" clId="{68E7A9FB-4BBC-438F-81C0-32F08D09A889}" dt="2021-04-30T15:21:03.146" v="5" actId="1076"/>
          <ac:spMkLst>
            <pc:docMk/>
            <pc:sldMk cId="0" sldId="336"/>
            <ac:spMk id="3" creationId="{A2897215-9B7A-4774-B494-36AD4B6CF9EE}"/>
          </ac:spMkLst>
        </pc:spChg>
      </pc:sldChg>
      <pc:sldChg chg="delSp modSp mod">
        <pc:chgData name="Siegbert Rudolph" userId="2af4d44886c067cc" providerId="LiveId" clId="{68E7A9FB-4BBC-438F-81C0-32F08D09A889}" dt="2021-04-30T15:21:03.156" v="17" actId="1076"/>
        <pc:sldMkLst>
          <pc:docMk/>
          <pc:sldMk cId="0" sldId="338"/>
        </pc:sldMkLst>
        <pc:spChg chg="mod">
          <ac:chgData name="Siegbert Rudolph" userId="2af4d44886c067cc" providerId="LiveId" clId="{68E7A9FB-4BBC-438F-81C0-32F08D09A889}" dt="2021-04-30T15:21:03.156" v="17" actId="1076"/>
          <ac:spMkLst>
            <pc:docMk/>
            <pc:sldMk cId="0" sldId="338"/>
            <ac:spMk id="5" creationId="{32F47CBD-AB7A-4D4C-9310-17FF3C136199}"/>
          </ac:spMkLst>
        </pc:spChg>
        <pc:spChg chg="del">
          <ac:chgData name="Siegbert Rudolph" userId="2af4d44886c067cc" providerId="LiveId" clId="{68E7A9FB-4BBC-438F-81C0-32F08D09A889}" dt="2021-04-30T15:21:03.151" v="12" actId="478"/>
          <ac:spMkLst>
            <pc:docMk/>
            <pc:sldMk cId="0" sldId="338"/>
            <ac:spMk id="7" creationId="{9E215132-8021-48EF-93D9-DD0FBAA33DB2}"/>
          </ac:spMkLst>
        </pc:spChg>
      </pc:sldChg>
      <pc:sldChg chg="delSp modSp mod">
        <pc:chgData name="Siegbert Rudolph" userId="2af4d44886c067cc" providerId="LiveId" clId="{68E7A9FB-4BBC-438F-81C0-32F08D09A889}" dt="2021-04-30T15:21:03.151" v="11" actId="1076"/>
        <pc:sldMkLst>
          <pc:docMk/>
          <pc:sldMk cId="0" sldId="339"/>
        </pc:sldMkLst>
        <pc:spChg chg="del">
          <ac:chgData name="Siegbert Rudolph" userId="2af4d44886c067cc" providerId="LiveId" clId="{68E7A9FB-4BBC-438F-81C0-32F08D09A889}" dt="2021-04-30T15:21:03.146" v="6" actId="478"/>
          <ac:spMkLst>
            <pc:docMk/>
            <pc:sldMk cId="0" sldId="339"/>
            <ac:spMk id="8" creationId="{18171E63-EB3C-4E52-BE7D-4088F7EAA23D}"/>
          </ac:spMkLst>
        </pc:spChg>
        <pc:spChg chg="mod">
          <ac:chgData name="Siegbert Rudolph" userId="2af4d44886c067cc" providerId="LiveId" clId="{68E7A9FB-4BBC-438F-81C0-32F08D09A889}" dt="2021-04-30T15:21:03.151" v="11" actId="1076"/>
          <ac:spMkLst>
            <pc:docMk/>
            <pc:sldMk cId="0" sldId="339"/>
            <ac:spMk id="9" creationId="{62EA1B8F-C443-4F73-9057-BD79177E0F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7981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70025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5616" y="1844824"/>
            <a:ext cx="1489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60772" y="218764"/>
            <a:ext cx="10708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344" y="6453336"/>
            <a:ext cx="136815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60188" y="6449997"/>
            <a:ext cx="1512000" cy="28803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Nächste Folie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227757" y="1844824"/>
            <a:ext cx="248177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Satzpaare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Anglizismen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31596" y="2773110"/>
            <a:ext cx="2233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796206" y="443608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19E1AB9-B634-5AA0-265A-A39FEC5F2911}"/>
              </a:ext>
            </a:extLst>
          </p:cNvPr>
          <p:cNvSpPr txBox="1"/>
          <p:nvPr/>
        </p:nvSpPr>
        <p:spPr>
          <a:xfrm>
            <a:off x="190500" y="6724134"/>
            <a:ext cx="385554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Anglizismen.pptx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 txBox="1">
            <a:spLocks noGrp="1"/>
          </p:cNvSpPr>
          <p:nvPr/>
        </p:nvSpPr>
        <p:spPr>
          <a:xfrm>
            <a:off x="5797550" y="141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9C4A8CC-FC1C-4065-8211-4E2976DD2910}" type="slidenum">
              <a:rPr lang="de-DE"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800" dirty="0">
              <a:solidFill>
                <a:schemeClr val="tx1">
                  <a:tint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16351" y="1056054"/>
            <a:ext cx="860444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1) Ich habe mir die Datei </a:t>
            </a:r>
            <a:r>
              <a:rPr lang="de-DE" sz="2000" dirty="0" err="1">
                <a:latin typeface="Trebuchet MS" panose="020B0603020202020204" pitchFamily="34" charset="0"/>
              </a:rPr>
              <a:t>downgeloaded</a:t>
            </a:r>
            <a:r>
              <a:rPr lang="de-DE" sz="2000" dirty="0">
                <a:latin typeface="Trebuchet MS" panose="020B0603020202020204" pitchFamily="34" charset="0"/>
              </a:rPr>
              <a:t> und auf meinem PC gespeichert.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16351" y="1462454"/>
            <a:ext cx="9001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2) Wir planen einen Urlaub im Himalaja und überlegen, was wir mitnehmen.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16351" y="1868854"/>
            <a:ext cx="885698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3) Wenn man als „cool“ bezeichnet wird, heißt das nicht, dass man kalt ist.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16351" y="2275254"/>
            <a:ext cx="860444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4) Wer isst schon gerne Schmalzkringel?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16351" y="2681654"/>
            <a:ext cx="860444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5) Früher brauchte jede Stereoanlage einen Empfänger.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16351" y="3088054"/>
            <a:ext cx="860444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6) Früher sagte man, wenn etwas toll einschlug, es sei ein Knüller.</a:t>
            </a:r>
          </a:p>
        </p:txBody>
      </p:sp>
      <p:sp>
        <p:nvSpPr>
          <p:cNvPr id="50" name="Foliennummernplatzhalt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67AA67BB-C4C3-4E39-99CA-38CA7278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433323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Sätze passen zusammen?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Satz unten!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BA785A9-774C-4025-ADFB-3B7E48A50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8" y="3488164"/>
            <a:ext cx="9126503" cy="2975106"/>
          </a:xfrm>
          <a:prstGeom prst="rect">
            <a:avLst/>
          </a:prstGeom>
        </p:spPr>
      </p:pic>
      <p:sp>
        <p:nvSpPr>
          <p:cNvPr id="56" name="Rechteck 55">
            <a:extLst>
              <a:ext uri="{FF2B5EF4-FFF2-40B4-BE49-F238E27FC236}">
                <a16:creationId xmlns:a16="http://schemas.microsoft.com/office/drawing/2014/main" id="{BA6B06C4-68B7-4069-9EA7-219FF3369839}"/>
              </a:ext>
            </a:extLst>
          </p:cNvPr>
          <p:cNvSpPr/>
          <p:nvPr/>
        </p:nvSpPr>
        <p:spPr>
          <a:xfrm>
            <a:off x="273832" y="4757093"/>
            <a:ext cx="5618039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94BE52F-1D7A-40B6-85E5-2A03068EA86E}"/>
              </a:ext>
            </a:extLst>
          </p:cNvPr>
          <p:cNvSpPr txBox="1"/>
          <p:nvPr/>
        </p:nvSpPr>
        <p:spPr>
          <a:xfrm>
            <a:off x="-36512" y="4757093"/>
            <a:ext cx="338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8" name="Grafik 57">
            <a:extLst>
              <a:ext uri="{FF2B5EF4-FFF2-40B4-BE49-F238E27FC236}">
                <a16:creationId xmlns:a16="http://schemas.microsoft.com/office/drawing/2014/main" id="{A4093520-5E0A-47DF-8E99-694A79A08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02413"/>
            <a:ext cx="252591" cy="252591"/>
          </a:xfrm>
          <a:prstGeom prst="rect">
            <a:avLst/>
          </a:prstGeom>
        </p:spPr>
      </p:pic>
      <p:sp>
        <p:nvSpPr>
          <p:cNvPr id="59" name="Rechteck 58">
            <a:extLst>
              <a:ext uri="{FF2B5EF4-FFF2-40B4-BE49-F238E27FC236}">
                <a16:creationId xmlns:a16="http://schemas.microsoft.com/office/drawing/2014/main" id="{38D0A80F-EEE0-4523-8B55-9797D515DD36}"/>
              </a:ext>
            </a:extLst>
          </p:cNvPr>
          <p:cNvSpPr/>
          <p:nvPr/>
        </p:nvSpPr>
        <p:spPr>
          <a:xfrm>
            <a:off x="273833" y="4325045"/>
            <a:ext cx="8208912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89FE149-1284-4D11-97CE-0245FA0CE45D}"/>
              </a:ext>
            </a:extLst>
          </p:cNvPr>
          <p:cNvSpPr txBox="1"/>
          <p:nvPr/>
        </p:nvSpPr>
        <p:spPr>
          <a:xfrm>
            <a:off x="-8065" y="4345678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2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7E6C6B81-63D5-4687-8EC6-443D43602C7C}"/>
              </a:ext>
            </a:extLst>
          </p:cNvPr>
          <p:cNvSpPr/>
          <p:nvPr/>
        </p:nvSpPr>
        <p:spPr>
          <a:xfrm>
            <a:off x="273833" y="3965005"/>
            <a:ext cx="825854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FCEE60CD-F9C3-45F3-8950-39093DB625C4}"/>
              </a:ext>
            </a:extLst>
          </p:cNvPr>
          <p:cNvSpPr txBox="1"/>
          <p:nvPr/>
        </p:nvSpPr>
        <p:spPr>
          <a:xfrm>
            <a:off x="-8065" y="3960359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3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0C5B0706-1FFF-454C-890B-C5411231A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88919"/>
            <a:ext cx="252591" cy="252591"/>
          </a:xfrm>
          <a:prstGeom prst="rect">
            <a:avLst/>
          </a:prstGeom>
        </p:spPr>
      </p:pic>
      <p:sp>
        <p:nvSpPr>
          <p:cNvPr id="64" name="Rechteck 63">
            <a:extLst>
              <a:ext uri="{FF2B5EF4-FFF2-40B4-BE49-F238E27FC236}">
                <a16:creationId xmlns:a16="http://schemas.microsoft.com/office/drawing/2014/main" id="{163494A4-4C32-42B7-8F30-FAAB938D4D38}"/>
              </a:ext>
            </a:extLst>
          </p:cNvPr>
          <p:cNvSpPr/>
          <p:nvPr/>
        </p:nvSpPr>
        <p:spPr>
          <a:xfrm>
            <a:off x="273833" y="5157192"/>
            <a:ext cx="4896544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9A14F2D2-DF11-4968-87BB-FD0CC0629BB2}"/>
              </a:ext>
            </a:extLst>
          </p:cNvPr>
          <p:cNvSpPr txBox="1"/>
          <p:nvPr/>
        </p:nvSpPr>
        <p:spPr>
          <a:xfrm>
            <a:off x="-8065" y="5187959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4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5FD57728-6DEC-4D95-AB3E-2F9B8BB71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20974"/>
            <a:ext cx="252591" cy="252591"/>
          </a:xfrm>
          <a:prstGeom prst="rect">
            <a:avLst/>
          </a:prstGeom>
        </p:spPr>
      </p:pic>
      <p:sp>
        <p:nvSpPr>
          <p:cNvPr id="67" name="Rechteck 66">
            <a:extLst>
              <a:ext uri="{FF2B5EF4-FFF2-40B4-BE49-F238E27FC236}">
                <a16:creationId xmlns:a16="http://schemas.microsoft.com/office/drawing/2014/main" id="{769AD956-5B76-4984-9D6F-41A63A2E377E}"/>
              </a:ext>
            </a:extLst>
          </p:cNvPr>
          <p:cNvSpPr/>
          <p:nvPr/>
        </p:nvSpPr>
        <p:spPr>
          <a:xfrm>
            <a:off x="426233" y="3501008"/>
            <a:ext cx="7962130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1244ECF-5E75-4011-B249-DBC1D2D8510F}"/>
              </a:ext>
            </a:extLst>
          </p:cNvPr>
          <p:cNvSpPr txBox="1"/>
          <p:nvPr/>
        </p:nvSpPr>
        <p:spPr>
          <a:xfrm>
            <a:off x="-8065" y="3531775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5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9" name="Grafik 68">
            <a:extLst>
              <a:ext uri="{FF2B5EF4-FFF2-40B4-BE49-F238E27FC236}">
                <a16:creationId xmlns:a16="http://schemas.microsoft.com/office/drawing/2014/main" id="{6E851D1B-6508-42D9-B863-C0C700BEE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342437"/>
            <a:ext cx="252591" cy="252591"/>
          </a:xfrm>
          <a:prstGeom prst="rect">
            <a:avLst/>
          </a:prstGeom>
        </p:spPr>
      </p:pic>
      <p:sp>
        <p:nvSpPr>
          <p:cNvPr id="70" name="Rechteck 69">
            <a:extLst>
              <a:ext uri="{FF2B5EF4-FFF2-40B4-BE49-F238E27FC236}">
                <a16:creationId xmlns:a16="http://schemas.microsoft.com/office/drawing/2014/main" id="{697BD2D8-C6D9-478A-ACC4-41132B5D868D}"/>
              </a:ext>
            </a:extLst>
          </p:cNvPr>
          <p:cNvSpPr/>
          <p:nvPr/>
        </p:nvSpPr>
        <p:spPr>
          <a:xfrm>
            <a:off x="273833" y="5549181"/>
            <a:ext cx="5234210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70302F53-5482-4561-A08B-E5E2C1F742F3}"/>
              </a:ext>
            </a:extLst>
          </p:cNvPr>
          <p:cNvSpPr txBox="1"/>
          <p:nvPr/>
        </p:nvSpPr>
        <p:spPr>
          <a:xfrm>
            <a:off x="-8065" y="5579948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6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2" name="Grafik 71">
            <a:extLst>
              <a:ext uri="{FF2B5EF4-FFF2-40B4-BE49-F238E27FC236}">
                <a16:creationId xmlns:a16="http://schemas.microsoft.com/office/drawing/2014/main" id="{59A18A48-8BF3-4D32-BE02-CA06FDD32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731968"/>
            <a:ext cx="252591" cy="252591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C598F64B-291F-469A-8C86-536458750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4" y="3171924"/>
            <a:ext cx="252591" cy="252591"/>
          </a:xfrm>
          <a:prstGeom prst="rect">
            <a:avLst/>
          </a:prstGeom>
        </p:spPr>
      </p:pic>
      <p:sp>
        <p:nvSpPr>
          <p:cNvPr id="74" name="Rechteck 73">
            <a:extLst>
              <a:ext uri="{FF2B5EF4-FFF2-40B4-BE49-F238E27FC236}">
                <a16:creationId xmlns:a16="http://schemas.microsoft.com/office/drawing/2014/main" id="{FE8311EF-99D7-434F-A286-AF2489E17B4F}"/>
              </a:ext>
            </a:extLst>
          </p:cNvPr>
          <p:cNvSpPr/>
          <p:nvPr/>
        </p:nvSpPr>
        <p:spPr>
          <a:xfrm>
            <a:off x="1089" y="1084674"/>
            <a:ext cx="286998" cy="2403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474870-8CB1-4056-A0D1-0074830BE5A9}"/>
              </a:ext>
            </a:extLst>
          </p:cNvPr>
          <p:cNvSpPr/>
          <p:nvPr/>
        </p:nvSpPr>
        <p:spPr>
          <a:xfrm>
            <a:off x="65062" y="3594200"/>
            <a:ext cx="310406" cy="283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335130-E78F-4599-93B3-E131AD2B759D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4" name="Rechteck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4B9A8B5-9371-4DEB-8CFD-79EB041CB588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515913-BC7D-4E25-B826-D953B5EBBD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893"/>
          <a:stretch/>
        </p:blipFill>
        <p:spPr>
          <a:xfrm>
            <a:off x="8654541" y="3291877"/>
            <a:ext cx="603339" cy="305554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D15E057-D3B4-F1A1-26F6-C4AB70BA5FCB}"/>
              </a:ext>
            </a:extLst>
          </p:cNvPr>
          <p:cNvSpPr txBox="1"/>
          <p:nvPr/>
        </p:nvSpPr>
        <p:spPr>
          <a:xfrm>
            <a:off x="190500" y="6724134"/>
            <a:ext cx="385554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Anglizismen.pptx - Seite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4" grpId="0"/>
      <p:bldP spid="27" grpId="0"/>
      <p:bldP spid="57" grpId="0"/>
      <p:bldP spid="59" grpId="0" animBg="1"/>
      <p:bldP spid="60" grpId="0"/>
      <p:bldP spid="61" grpId="0" animBg="1"/>
      <p:bldP spid="62" grpId="0"/>
      <p:bldP spid="64" grpId="0" animBg="1"/>
      <p:bldP spid="65" grpId="0"/>
      <p:bldP spid="67" grpId="0" animBg="1"/>
      <p:bldP spid="68" grpId="0"/>
      <p:bldP spid="70" grpId="0" animBg="1"/>
      <p:bldP spid="71" grpId="0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5797347" y="142033"/>
            <a:ext cx="2133600" cy="365125"/>
          </a:xfrm>
          <a:prstGeom prst="rect">
            <a:avLst/>
          </a:prstGeom>
        </p:spPr>
        <p:txBody>
          <a:bodyPr/>
          <a:lstStyle/>
          <a:p>
            <a:fld id="{DAA750DD-0FCB-467F-953B-3FFC9F96B2A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2735770" y="4077072"/>
            <a:ext cx="3643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Sorry, </a:t>
            </a:r>
            <a:r>
              <a:rPr lang="de-DE" sz="4000" dirty="0" err="1">
                <a:latin typeface="Trebuchet MS" panose="020B0603020202020204" pitchFamily="34" charset="0"/>
              </a:rPr>
              <a:t>finished</a:t>
            </a:r>
            <a:r>
              <a:rPr lang="de-DE" sz="4000" dirty="0"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498C2343-214C-4A26-B0FF-D98B9773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D15F6B6-E7C4-6356-82AB-083B0689D895}"/>
              </a:ext>
            </a:extLst>
          </p:cNvPr>
          <p:cNvSpPr txBox="1"/>
          <p:nvPr/>
        </p:nvSpPr>
        <p:spPr>
          <a:xfrm>
            <a:off x="190500" y="6724134"/>
            <a:ext cx="385554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Anglizismen.pptx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239</Words>
  <Application>Microsoft Office PowerPoint</Application>
  <PresentationFormat>Bildschirmpräsentation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260</cp:revision>
  <dcterms:created xsi:type="dcterms:W3CDTF">2012-08-26T07:44:46Z</dcterms:created>
  <dcterms:modified xsi:type="dcterms:W3CDTF">2022-07-08T15:44:51Z</dcterms:modified>
</cp:coreProperties>
</file>