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96" r:id="rId8"/>
    <p:sldId id="339" r:id="rId9"/>
    <p:sldId id="334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771" autoAdjust="0"/>
    <p:restoredTop sz="94660"/>
  </p:normalViewPr>
  <p:slideViewPr>
    <p:cSldViewPr>
      <p:cViewPr varScale="1">
        <p:scale>
          <a:sx n="72" d="100"/>
          <a:sy n="72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CC53787-285C-4363-AD69-59A17B2CFBFE}"/>
    <pc:docChg chg="custSel modSld">
      <pc:chgData name="Siegbert Rudolph" userId="2af4d44886c067cc" providerId="LiveId" clId="{1CC53787-285C-4363-AD69-59A17B2CFBFE}" dt="2021-04-30T15:21:05.188" v="17" actId="1076"/>
      <pc:docMkLst>
        <pc:docMk/>
      </pc:docMkLst>
      <pc:sldChg chg="delSp modSp mod">
        <pc:chgData name="Siegbert Rudolph" userId="2af4d44886c067cc" providerId="LiveId" clId="{1CC53787-285C-4363-AD69-59A17B2CFBFE}" dt="2021-04-30T15:21:05.181" v="5" actId="1076"/>
        <pc:sldMkLst>
          <pc:docMk/>
          <pc:sldMk cId="0" sldId="296"/>
        </pc:sldMkLst>
        <pc:spChg chg="del">
          <ac:chgData name="Siegbert Rudolph" userId="2af4d44886c067cc" providerId="LiveId" clId="{1CC53787-285C-4363-AD69-59A17B2CFBFE}" dt="2021-04-30T15:21:05.177" v="0" actId="478"/>
          <ac:spMkLst>
            <pc:docMk/>
            <pc:sldMk cId="0" sldId="296"/>
            <ac:spMk id="2" creationId="{986A20EA-59FF-4004-92C4-67B50DF8C023}"/>
          </ac:spMkLst>
        </pc:spChg>
        <pc:spChg chg="mod">
          <ac:chgData name="Siegbert Rudolph" userId="2af4d44886c067cc" providerId="LiveId" clId="{1CC53787-285C-4363-AD69-59A17B2CFBFE}" dt="2021-04-30T15:21:05.181" v="5" actId="1076"/>
          <ac:spMkLst>
            <pc:docMk/>
            <pc:sldMk cId="0" sldId="296"/>
            <ac:spMk id="3" creationId="{97A8B477-1218-478E-A7BE-A240B107120C}"/>
          </ac:spMkLst>
        </pc:spChg>
      </pc:sldChg>
      <pc:sldChg chg="delSp modSp mod">
        <pc:chgData name="Siegbert Rudolph" userId="2af4d44886c067cc" providerId="LiveId" clId="{1CC53787-285C-4363-AD69-59A17B2CFBFE}" dt="2021-04-30T15:21:05.188" v="17" actId="1076"/>
        <pc:sldMkLst>
          <pc:docMk/>
          <pc:sldMk cId="0" sldId="334"/>
        </pc:sldMkLst>
        <pc:spChg chg="del">
          <ac:chgData name="Siegbert Rudolph" userId="2af4d44886c067cc" providerId="LiveId" clId="{1CC53787-285C-4363-AD69-59A17B2CFBFE}" dt="2021-04-30T15:21:05.185" v="12" actId="478"/>
          <ac:spMkLst>
            <pc:docMk/>
            <pc:sldMk cId="0" sldId="334"/>
            <ac:spMk id="2" creationId="{36E2E474-F054-4490-8D80-9218ED7A25CE}"/>
          </ac:spMkLst>
        </pc:spChg>
        <pc:spChg chg="mod">
          <ac:chgData name="Siegbert Rudolph" userId="2af4d44886c067cc" providerId="LiveId" clId="{1CC53787-285C-4363-AD69-59A17B2CFBFE}" dt="2021-04-30T15:21:05.188" v="17" actId="1076"/>
          <ac:spMkLst>
            <pc:docMk/>
            <pc:sldMk cId="0" sldId="334"/>
            <ac:spMk id="6" creationId="{247EA0D4-2F5E-4E69-ABE3-EEE3FA6C556F}"/>
          </ac:spMkLst>
        </pc:spChg>
      </pc:sldChg>
      <pc:sldChg chg="delSp modSp mod">
        <pc:chgData name="Siegbert Rudolph" userId="2af4d44886c067cc" providerId="LiveId" clId="{1CC53787-285C-4363-AD69-59A17B2CFBFE}" dt="2021-04-30T15:21:05.184" v="11" actId="1076"/>
        <pc:sldMkLst>
          <pc:docMk/>
          <pc:sldMk cId="0" sldId="339"/>
        </pc:sldMkLst>
        <pc:spChg chg="del">
          <ac:chgData name="Siegbert Rudolph" userId="2af4d44886c067cc" providerId="LiveId" clId="{1CC53787-285C-4363-AD69-59A17B2CFBFE}" dt="2021-04-30T15:21:05.181" v="6" actId="478"/>
          <ac:spMkLst>
            <pc:docMk/>
            <pc:sldMk cId="0" sldId="339"/>
            <ac:spMk id="4" creationId="{A62C5FB1-67CC-414D-9C40-C5AE1F99864B}"/>
          </ac:spMkLst>
        </pc:spChg>
        <pc:spChg chg="mod">
          <ac:chgData name="Siegbert Rudolph" userId="2af4d44886c067cc" providerId="LiveId" clId="{1CC53787-285C-4363-AD69-59A17B2CFBFE}" dt="2021-04-30T15:21:05.184" v="11" actId="1076"/>
          <ac:spMkLst>
            <pc:docMk/>
            <pc:sldMk cId="0" sldId="339"/>
            <ac:spMk id="6" creationId="{C5FD35BB-37F8-4779-BC7B-5982D27B3703}"/>
          </ac:spMkLst>
        </pc:spChg>
      </pc:sldChg>
    </pc:docChg>
  </pc:docChgLst>
  <pc:docChgLst>
    <pc:chgData name="Siegbert Rudolph" userId="2af4d44886c067cc" providerId="LiveId" clId="{AEE76786-4978-40AA-95F8-BD9044360D58}"/>
    <pc:docChg chg="custSel modSld">
      <pc:chgData name="Siegbert Rudolph" userId="2af4d44886c067cc" providerId="LiveId" clId="{AEE76786-4978-40AA-95F8-BD9044360D58}" dt="2021-01-05T16:59:07.850" v="43" actId="1076"/>
      <pc:docMkLst>
        <pc:docMk/>
      </pc:docMkLst>
      <pc:sldChg chg="delSp modSp mod">
        <pc:chgData name="Siegbert Rudolph" userId="2af4d44886c067cc" providerId="LiveId" clId="{AEE76786-4978-40AA-95F8-BD9044360D58}" dt="2020-10-17T10:51:42.100" v="22" actId="1076"/>
        <pc:sldMkLst>
          <pc:docMk/>
          <pc:sldMk cId="0" sldId="296"/>
        </pc:sldMkLst>
        <pc:spChg chg="del">
          <ac:chgData name="Siegbert Rudolph" userId="2af4d44886c067cc" providerId="LiveId" clId="{AEE76786-4978-40AA-95F8-BD9044360D58}" dt="2020-10-17T09:55:07.905" v="0" actId="478"/>
          <ac:spMkLst>
            <pc:docMk/>
            <pc:sldMk cId="0" sldId="296"/>
            <ac:spMk id="2" creationId="{3CE707B4-BD4D-4D64-B431-534DC6FFF429}"/>
          </ac:spMkLst>
        </pc:spChg>
        <pc:spChg chg="mod">
          <ac:chgData name="Siegbert Rudolph" userId="2af4d44886c067cc" providerId="LiveId" clId="{AEE76786-4978-40AA-95F8-BD9044360D58}" dt="2020-10-17T10:51:42.100" v="22" actId="1076"/>
          <ac:spMkLst>
            <pc:docMk/>
            <pc:sldMk cId="0" sldId="296"/>
            <ac:spMk id="2" creationId="{986A20EA-59FF-4004-92C4-67B50DF8C023}"/>
          </ac:spMkLst>
        </pc:spChg>
        <pc:spChg chg="del mod">
          <ac:chgData name="Siegbert Rudolph" userId="2af4d44886c067cc" providerId="LiveId" clId="{AEE76786-4978-40AA-95F8-BD9044360D58}" dt="2020-10-17T10:51:42.100" v="17" actId="478"/>
          <ac:spMkLst>
            <pc:docMk/>
            <pc:sldMk cId="0" sldId="296"/>
            <ac:spMk id="3" creationId="{B835D328-C6A9-49FF-839F-A4EA480A5B47}"/>
          </ac:spMkLst>
        </pc:spChg>
      </pc:sldChg>
      <pc:sldChg chg="delSp modSp mod">
        <pc:chgData name="Siegbert Rudolph" userId="2af4d44886c067cc" providerId="LiveId" clId="{AEE76786-4978-40AA-95F8-BD9044360D58}" dt="2020-10-17T10:51:42.116" v="34" actId="1076"/>
        <pc:sldMkLst>
          <pc:docMk/>
          <pc:sldMk cId="0" sldId="334"/>
        </pc:sldMkLst>
        <pc:spChg chg="mod">
          <ac:chgData name="Siegbert Rudolph" userId="2af4d44886c067cc" providerId="LiveId" clId="{AEE76786-4978-40AA-95F8-BD9044360D58}" dt="2020-10-17T10:51:42.116" v="34" actId="1076"/>
          <ac:spMkLst>
            <pc:docMk/>
            <pc:sldMk cId="0" sldId="334"/>
            <ac:spMk id="2" creationId="{36E2E474-F054-4490-8D80-9218ED7A25CE}"/>
          </ac:spMkLst>
        </pc:spChg>
        <pc:spChg chg="del">
          <ac:chgData name="Siegbert Rudolph" userId="2af4d44886c067cc" providerId="LiveId" clId="{AEE76786-4978-40AA-95F8-BD9044360D58}" dt="2020-10-17T09:55:07.921" v="11" actId="478"/>
          <ac:spMkLst>
            <pc:docMk/>
            <pc:sldMk cId="0" sldId="334"/>
            <ac:spMk id="2" creationId="{D16C514F-EECA-46A5-8782-6DD23AB9B9D2}"/>
          </ac:spMkLst>
        </pc:spChg>
        <pc:spChg chg="del mod">
          <ac:chgData name="Siegbert Rudolph" userId="2af4d44886c067cc" providerId="LiveId" clId="{AEE76786-4978-40AA-95F8-BD9044360D58}" dt="2020-10-17T10:51:42.100" v="29" actId="478"/>
          <ac:spMkLst>
            <pc:docMk/>
            <pc:sldMk cId="0" sldId="334"/>
            <ac:spMk id="6" creationId="{17986997-FC7F-4661-9249-A713A1763CCF}"/>
          </ac:spMkLst>
        </pc:spChg>
      </pc:sldChg>
      <pc:sldChg chg="addSp delSp modSp mod">
        <pc:chgData name="Siegbert Rudolph" userId="2af4d44886c067cc" providerId="LiveId" clId="{AEE76786-4978-40AA-95F8-BD9044360D58}" dt="2021-01-05T16:59:07.850" v="43" actId="1076"/>
        <pc:sldMkLst>
          <pc:docMk/>
          <pc:sldMk cId="0" sldId="339"/>
        </pc:sldMkLst>
        <pc:spChg chg="del mod">
          <ac:chgData name="Siegbert Rudolph" userId="2af4d44886c067cc" providerId="LiveId" clId="{AEE76786-4978-40AA-95F8-BD9044360D58}" dt="2020-10-17T10:51:42.100" v="23" actId="478"/>
          <ac:spMkLst>
            <pc:docMk/>
            <pc:sldMk cId="0" sldId="339"/>
            <ac:spMk id="2" creationId="{6FDD9C89-772B-4625-AF98-3A95FF4447C1}"/>
          </ac:spMkLst>
        </pc:spChg>
        <pc:spChg chg="mod">
          <ac:chgData name="Siegbert Rudolph" userId="2af4d44886c067cc" providerId="LiveId" clId="{AEE76786-4978-40AA-95F8-BD9044360D58}" dt="2020-10-17T10:51:42.100" v="28" actId="1076"/>
          <ac:spMkLst>
            <pc:docMk/>
            <pc:sldMk cId="0" sldId="339"/>
            <ac:spMk id="4" creationId="{A62C5FB1-67CC-414D-9C40-C5AE1F99864B}"/>
          </ac:spMkLst>
        </pc:spChg>
        <pc:picChg chg="add mod modCrop">
          <ac:chgData name="Siegbert Rudolph" userId="2af4d44886c067cc" providerId="LiveId" clId="{AEE76786-4978-40AA-95F8-BD9044360D58}" dt="2021-01-05T16:59:07.850" v="43" actId="1076"/>
          <ac:picMkLst>
            <pc:docMk/>
            <pc:sldMk cId="0" sldId="339"/>
            <ac:picMk id="2" creationId="{09769643-775A-485B-B0DD-F40767EAFD43}"/>
          </ac:picMkLst>
        </pc:picChg>
      </pc:sldChg>
    </pc:docChg>
  </pc:docChgLst>
  <pc:docChgLst>
    <pc:chgData name="Siegbert Rudolph" userId="2af4d44886c067cc" providerId="LiveId" clId="{CBF3EC6F-B559-4715-B6F7-E53762463811}"/>
    <pc:docChg chg="custSel modSld">
      <pc:chgData name="Siegbert Rudolph" userId="2af4d44886c067cc" providerId="LiveId" clId="{CBF3EC6F-B559-4715-B6F7-E53762463811}" dt="2021-06-22T16:15:17.047" v="31" actId="1076"/>
      <pc:docMkLst>
        <pc:docMk/>
      </pc:docMkLst>
      <pc:sldChg chg="addSp delSp modSp mod">
        <pc:chgData name="Siegbert Rudolph" userId="2af4d44886c067cc" providerId="LiveId" clId="{CBF3EC6F-B559-4715-B6F7-E53762463811}" dt="2021-06-22T16:15:17.047" v="19" actId="1076"/>
        <pc:sldMkLst>
          <pc:docMk/>
          <pc:sldMk cId="0" sldId="296"/>
        </pc:sldMkLst>
        <pc:spChg chg="mod">
          <ac:chgData name="Siegbert Rudolph" userId="2af4d44886c067cc" providerId="LiveId" clId="{CBF3EC6F-B559-4715-B6F7-E53762463811}" dt="2021-06-22T16:15:17.047" v="19" actId="1076"/>
          <ac:spMkLst>
            <pc:docMk/>
            <pc:sldMk cId="0" sldId="296"/>
            <ac:spMk id="2" creationId="{71494F4A-841B-47ED-92AC-DA0876524E45}"/>
          </ac:spMkLst>
        </pc:spChg>
        <pc:spChg chg="del">
          <ac:chgData name="Siegbert Rudolph" userId="2af4d44886c067cc" providerId="LiveId" clId="{CBF3EC6F-B559-4715-B6F7-E53762463811}" dt="2021-06-22T16:15:17.031" v="14" actId="478"/>
          <ac:spMkLst>
            <pc:docMk/>
            <pc:sldMk cId="0" sldId="296"/>
            <ac:spMk id="3" creationId="{97A8B477-1218-478E-A7BE-A240B107120C}"/>
          </ac:spMkLst>
        </pc:spChg>
        <pc:spChg chg="del">
          <ac:chgData name="Siegbert Rudolph" userId="2af4d44886c067cc" providerId="LiveId" clId="{CBF3EC6F-B559-4715-B6F7-E53762463811}" dt="2021-06-22T13:51:29.767" v="12" actId="478"/>
          <ac:spMkLst>
            <pc:docMk/>
            <pc:sldMk cId="0" sldId="296"/>
            <ac:spMk id="13" creationId="{00000000-0000-0000-0000-000000000000}"/>
          </ac:spMkLst>
        </pc:spChg>
        <pc:spChg chg="add mod">
          <ac:chgData name="Siegbert Rudolph" userId="2af4d44886c067cc" providerId="LiveId" clId="{CBF3EC6F-B559-4715-B6F7-E53762463811}" dt="2021-06-22T13:51:33.268" v="13"/>
          <ac:spMkLst>
            <pc:docMk/>
            <pc:sldMk cId="0" sldId="296"/>
            <ac:spMk id="14" creationId="{4CE302CF-4328-425A-87F3-72AA558E668F}"/>
          </ac:spMkLst>
        </pc:spChg>
        <pc:spChg chg="mod">
          <ac:chgData name="Siegbert Rudolph" userId="2af4d44886c067cc" providerId="LiveId" clId="{CBF3EC6F-B559-4715-B6F7-E53762463811}" dt="2021-06-22T13:51:07.692" v="4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CBF3EC6F-B559-4715-B6F7-E53762463811}" dt="2021-06-22T13:50:59.493" v="3" actId="403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CBF3EC6F-B559-4715-B6F7-E53762463811}" dt="2021-06-22T13:51:16.759" v="11" actId="1036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CBF3EC6F-B559-4715-B6F7-E53762463811}" dt="2021-06-22T16:15:17.047" v="31" actId="1076"/>
        <pc:sldMkLst>
          <pc:docMk/>
          <pc:sldMk cId="0" sldId="334"/>
        </pc:sldMkLst>
        <pc:spChg chg="mod">
          <ac:chgData name="Siegbert Rudolph" userId="2af4d44886c067cc" providerId="LiveId" clId="{CBF3EC6F-B559-4715-B6F7-E53762463811}" dt="2021-06-22T16:15:17.047" v="31" actId="1076"/>
          <ac:spMkLst>
            <pc:docMk/>
            <pc:sldMk cId="0" sldId="334"/>
            <ac:spMk id="2" creationId="{BC089341-9A52-4A25-B7B5-2C3BC7A82523}"/>
          </ac:spMkLst>
        </pc:spChg>
        <pc:spChg chg="del">
          <ac:chgData name="Siegbert Rudolph" userId="2af4d44886c067cc" providerId="LiveId" clId="{CBF3EC6F-B559-4715-B6F7-E53762463811}" dt="2021-06-22T16:15:17.047" v="26" actId="478"/>
          <ac:spMkLst>
            <pc:docMk/>
            <pc:sldMk cId="0" sldId="334"/>
            <ac:spMk id="6" creationId="{247EA0D4-2F5E-4E69-ABE3-EEE3FA6C556F}"/>
          </ac:spMkLst>
        </pc:spChg>
      </pc:sldChg>
      <pc:sldChg chg="delSp modSp mod">
        <pc:chgData name="Siegbert Rudolph" userId="2af4d44886c067cc" providerId="LiveId" clId="{CBF3EC6F-B559-4715-B6F7-E53762463811}" dt="2021-06-22T16:15:17.047" v="25" actId="1076"/>
        <pc:sldMkLst>
          <pc:docMk/>
          <pc:sldMk cId="0" sldId="339"/>
        </pc:sldMkLst>
        <pc:spChg chg="mod">
          <ac:chgData name="Siegbert Rudolph" userId="2af4d44886c067cc" providerId="LiveId" clId="{CBF3EC6F-B559-4715-B6F7-E53762463811}" dt="2021-06-22T16:15:17.047" v="25" actId="1076"/>
          <ac:spMkLst>
            <pc:docMk/>
            <pc:sldMk cId="0" sldId="339"/>
            <ac:spMk id="4" creationId="{8462586A-4821-4D84-8826-ABDCB0E687DC}"/>
          </ac:spMkLst>
        </pc:spChg>
        <pc:spChg chg="del">
          <ac:chgData name="Siegbert Rudolph" userId="2af4d44886c067cc" providerId="LiveId" clId="{CBF3EC6F-B559-4715-B6F7-E53762463811}" dt="2021-06-22T16:15:17.047" v="20" actId="478"/>
          <ac:spMkLst>
            <pc:docMk/>
            <pc:sldMk cId="0" sldId="339"/>
            <ac:spMk id="6" creationId="{C5FD35BB-37F8-4779-BC7B-5982D27B3703}"/>
          </ac:spMkLst>
        </pc:spChg>
      </pc:sldChg>
    </pc:docChg>
  </pc:docChgLst>
  <pc:docChgLst>
    <pc:chgData name="Siegbert Rudolph" userId="2af4d44886c067cc" providerId="LiveId" clId="{B82954DB-8DB0-4749-8B6D-D6D95E5DD0B6}"/>
    <pc:docChg chg="custSel modSld">
      <pc:chgData name="Siegbert Rudolph" userId="2af4d44886c067cc" providerId="LiveId" clId="{B82954DB-8DB0-4749-8B6D-D6D95E5DD0B6}" dt="2022-07-08T15:44:53.379" v="35" actId="1076"/>
      <pc:docMkLst>
        <pc:docMk/>
      </pc:docMkLst>
      <pc:sldChg chg="delSp modSp mod">
        <pc:chgData name="Siegbert Rudolph" userId="2af4d44886c067cc" providerId="LiveId" clId="{B82954DB-8DB0-4749-8B6D-D6D95E5DD0B6}" dt="2022-07-08T15:44:53.372" v="23" actId="1076"/>
        <pc:sldMkLst>
          <pc:docMk/>
          <pc:sldMk cId="0" sldId="296"/>
        </pc:sldMkLst>
        <pc:spChg chg="del">
          <ac:chgData name="Siegbert Rudolph" userId="2af4d44886c067cc" providerId="LiveId" clId="{B82954DB-8DB0-4749-8B6D-D6D95E5DD0B6}" dt="2021-12-31T10:12:07.329" v="0" actId="478"/>
          <ac:spMkLst>
            <pc:docMk/>
            <pc:sldMk cId="0" sldId="296"/>
            <ac:spMk id="2" creationId="{71494F4A-841B-47ED-92AC-DA0876524E45}"/>
          </ac:spMkLst>
        </pc:spChg>
        <pc:spChg chg="mod">
          <ac:chgData name="Siegbert Rudolph" userId="2af4d44886c067cc" providerId="LiveId" clId="{B82954DB-8DB0-4749-8B6D-D6D95E5DD0B6}" dt="2022-07-08T15:44:53.372" v="23" actId="1076"/>
          <ac:spMkLst>
            <pc:docMk/>
            <pc:sldMk cId="0" sldId="296"/>
            <ac:spMk id="2" creationId="{BE418BB6-7B70-C924-E9B0-C9301A793C08}"/>
          </ac:spMkLst>
        </pc:spChg>
        <pc:spChg chg="del mod">
          <ac:chgData name="Siegbert Rudolph" userId="2af4d44886c067cc" providerId="LiveId" clId="{B82954DB-8DB0-4749-8B6D-D6D95E5DD0B6}" dt="2022-07-08T15:44:53.368" v="18" actId="478"/>
          <ac:spMkLst>
            <pc:docMk/>
            <pc:sldMk cId="0" sldId="296"/>
            <ac:spMk id="3" creationId="{A37BDF36-CC38-4C2E-9C36-8193AE462803}"/>
          </ac:spMkLst>
        </pc:spChg>
      </pc:sldChg>
      <pc:sldChg chg="delSp modSp mod">
        <pc:chgData name="Siegbert Rudolph" userId="2af4d44886c067cc" providerId="LiveId" clId="{B82954DB-8DB0-4749-8B6D-D6D95E5DD0B6}" dt="2022-07-08T15:44:53.379" v="35" actId="1076"/>
        <pc:sldMkLst>
          <pc:docMk/>
          <pc:sldMk cId="0" sldId="334"/>
        </pc:sldMkLst>
        <pc:spChg chg="mod">
          <ac:chgData name="Siegbert Rudolph" userId="2af4d44886c067cc" providerId="LiveId" clId="{B82954DB-8DB0-4749-8B6D-D6D95E5DD0B6}" dt="2022-07-08T15:44:53.379" v="35" actId="1076"/>
          <ac:spMkLst>
            <pc:docMk/>
            <pc:sldMk cId="0" sldId="334"/>
            <ac:spMk id="2" creationId="{B5121372-8777-B1EF-BD99-0A3F2CA676A4}"/>
          </ac:spMkLst>
        </pc:spChg>
        <pc:spChg chg="del">
          <ac:chgData name="Siegbert Rudolph" userId="2af4d44886c067cc" providerId="LiveId" clId="{B82954DB-8DB0-4749-8B6D-D6D95E5DD0B6}" dt="2021-12-31T10:12:07.339" v="12" actId="478"/>
          <ac:spMkLst>
            <pc:docMk/>
            <pc:sldMk cId="0" sldId="334"/>
            <ac:spMk id="2" creationId="{BC089341-9A52-4A25-B7B5-2C3BC7A82523}"/>
          </ac:spMkLst>
        </pc:spChg>
        <pc:spChg chg="del mod">
          <ac:chgData name="Siegbert Rudolph" userId="2af4d44886c067cc" providerId="LiveId" clId="{B82954DB-8DB0-4749-8B6D-D6D95E5DD0B6}" dt="2022-07-08T15:44:53.376" v="30" actId="478"/>
          <ac:spMkLst>
            <pc:docMk/>
            <pc:sldMk cId="0" sldId="334"/>
            <ac:spMk id="6" creationId="{E5E9EB0E-A4A9-41E3-8583-014B1B415AE9}"/>
          </ac:spMkLst>
        </pc:spChg>
      </pc:sldChg>
      <pc:sldChg chg="delSp modSp mod">
        <pc:chgData name="Siegbert Rudolph" userId="2af4d44886c067cc" providerId="LiveId" clId="{B82954DB-8DB0-4749-8B6D-D6D95E5DD0B6}" dt="2022-07-08T15:44:53.375" v="29" actId="1076"/>
        <pc:sldMkLst>
          <pc:docMk/>
          <pc:sldMk cId="0" sldId="339"/>
        </pc:sldMkLst>
        <pc:spChg chg="del">
          <ac:chgData name="Siegbert Rudolph" userId="2af4d44886c067cc" providerId="LiveId" clId="{B82954DB-8DB0-4749-8B6D-D6D95E5DD0B6}" dt="2021-12-31T10:12:07.334" v="6" actId="478"/>
          <ac:spMkLst>
            <pc:docMk/>
            <pc:sldMk cId="0" sldId="339"/>
            <ac:spMk id="4" creationId="{8462586A-4821-4D84-8826-ABDCB0E687DC}"/>
          </ac:spMkLst>
        </pc:spChg>
        <pc:spChg chg="mod">
          <ac:chgData name="Siegbert Rudolph" userId="2af4d44886c067cc" providerId="LiveId" clId="{B82954DB-8DB0-4749-8B6D-D6D95E5DD0B6}" dt="2022-07-08T15:44:53.375" v="29" actId="1076"/>
          <ac:spMkLst>
            <pc:docMk/>
            <pc:sldMk cId="0" sldId="339"/>
            <ac:spMk id="4" creationId="{9D961FD4-ECDC-EAB0-B998-766C97554DD7}"/>
          </ac:spMkLst>
        </pc:spChg>
        <pc:spChg chg="del mod">
          <ac:chgData name="Siegbert Rudolph" userId="2af4d44886c067cc" providerId="LiveId" clId="{B82954DB-8DB0-4749-8B6D-D6D95E5DD0B6}" dt="2022-07-08T15:44:53.372" v="24" actId="478"/>
          <ac:spMkLst>
            <pc:docMk/>
            <pc:sldMk cId="0" sldId="339"/>
            <ac:spMk id="6" creationId="{E6F9E16D-B6FA-4BE5-8660-FD773308E7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585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14170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75776" y="1844675"/>
            <a:ext cx="14895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5338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Satzpaare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Feuerwehr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94180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CE302CF-4328-425A-87F3-72AA558E6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06" y="443608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E418BB6-7B70-C924-E9B0-C9301A793C08}"/>
              </a:ext>
            </a:extLst>
          </p:cNvPr>
          <p:cNvSpPr txBox="1"/>
          <p:nvPr/>
        </p:nvSpPr>
        <p:spPr>
          <a:xfrm>
            <a:off x="190500" y="6724134"/>
            <a:ext cx="38154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Feuerwehr.pptx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159C8067-9D9D-4167-83EE-BD5AFAD6D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428338"/>
            <a:ext cx="8705843" cy="2572735"/>
          </a:xfrm>
          <a:prstGeom prst="rect">
            <a:avLst/>
          </a:prstGeom>
        </p:spPr>
      </p:pic>
      <p:sp>
        <p:nvSpPr>
          <p:cNvPr id="3" name="Foliennummernplatzhalter 2"/>
          <p:cNvSpPr txBox="1">
            <a:spLocks noGrp="1"/>
          </p:cNvSpPr>
          <p:nvPr/>
        </p:nvSpPr>
        <p:spPr>
          <a:xfrm>
            <a:off x="5797550" y="141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C4A8CC-FC1C-4065-8211-4E2976DD2910}" type="slidenum">
              <a:rPr lang="de-DE"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800" dirty="0">
              <a:solidFill>
                <a:schemeClr val="tx1">
                  <a:tint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Foliennummernplatzhalt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67AA67BB-C4C3-4E39-99CA-38CA7278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43332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Sätze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Satz unten!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cxnSp>
        <p:nvCxnSpPr>
          <p:cNvPr id="34" name="Gerade Verbindung 3">
            <a:extLst>
              <a:ext uri="{FF2B5EF4-FFF2-40B4-BE49-F238E27FC236}">
                <a16:creationId xmlns:a16="http://schemas.microsoft.com/office/drawing/2014/main" id="{911D9CEB-B0CA-473A-8777-C5D4E204E887}"/>
              </a:ext>
            </a:extLst>
          </p:cNvPr>
          <p:cNvCxnSpPr>
            <a:cxnSpLocks/>
          </p:cNvCxnSpPr>
          <p:nvPr/>
        </p:nvCxnSpPr>
        <p:spPr>
          <a:xfrm flipV="1">
            <a:off x="35496" y="3397062"/>
            <a:ext cx="9073381" cy="195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>
            <a:extLst>
              <a:ext uri="{FF2B5EF4-FFF2-40B4-BE49-F238E27FC236}">
                <a16:creationId xmlns:a16="http://schemas.microsoft.com/office/drawing/2014/main" id="{EAFA3F56-8CDF-449E-BC23-DE89BE340F05}"/>
              </a:ext>
            </a:extLst>
          </p:cNvPr>
          <p:cNvSpPr/>
          <p:nvPr/>
        </p:nvSpPr>
        <p:spPr>
          <a:xfrm>
            <a:off x="395536" y="4261158"/>
            <a:ext cx="849066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F1DB3DD-13E7-4711-A448-673047264FFB}"/>
              </a:ext>
            </a:extLst>
          </p:cNvPr>
          <p:cNvSpPr txBox="1"/>
          <p:nvPr/>
        </p:nvSpPr>
        <p:spPr>
          <a:xfrm>
            <a:off x="479512" y="1227336"/>
            <a:ext cx="6985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Feuerwehr kam zu spät.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0BD3D53E-5A83-425C-86D7-52682B313D1B}"/>
              </a:ext>
            </a:extLst>
          </p:cNvPr>
          <p:cNvSpPr/>
          <p:nvPr/>
        </p:nvSpPr>
        <p:spPr>
          <a:xfrm>
            <a:off x="395536" y="3885443"/>
            <a:ext cx="561803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3221CCE-2DE8-4054-BAB9-52F54EFFCE80}"/>
              </a:ext>
            </a:extLst>
          </p:cNvPr>
          <p:cNvSpPr txBox="1"/>
          <p:nvPr/>
        </p:nvSpPr>
        <p:spPr>
          <a:xfrm>
            <a:off x="179512" y="3885443"/>
            <a:ext cx="338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554CF7E5-1C02-4034-8635-86DF72929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08021"/>
            <a:ext cx="252591" cy="252591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41A1F09-771D-472B-BAF9-99F5BA6385EF}"/>
              </a:ext>
            </a:extLst>
          </p:cNvPr>
          <p:cNvSpPr txBox="1"/>
          <p:nvPr/>
        </p:nvSpPr>
        <p:spPr>
          <a:xfrm>
            <a:off x="479512" y="1633736"/>
            <a:ext cx="6985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Feuerwehr hatte grüne Welle.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3B39940-F59E-4EDD-9B20-D00973841F60}"/>
              </a:ext>
            </a:extLst>
          </p:cNvPr>
          <p:cNvSpPr/>
          <p:nvPr/>
        </p:nvSpPr>
        <p:spPr>
          <a:xfrm>
            <a:off x="395536" y="5125254"/>
            <a:ext cx="8208912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508DD35-5CEA-425A-BB76-C5511CFB5358}"/>
              </a:ext>
            </a:extLst>
          </p:cNvPr>
          <p:cNvSpPr txBox="1"/>
          <p:nvPr/>
        </p:nvSpPr>
        <p:spPr>
          <a:xfrm>
            <a:off x="207959" y="5145887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2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852007D9-D415-47F8-B325-F4D86EBDB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5" y="1679893"/>
            <a:ext cx="252591" cy="252591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76C3C78D-E15B-44A6-8997-185773D3D3C3}"/>
              </a:ext>
            </a:extLst>
          </p:cNvPr>
          <p:cNvSpPr txBox="1"/>
          <p:nvPr/>
        </p:nvSpPr>
        <p:spPr>
          <a:xfrm>
            <a:off x="479512" y="2040136"/>
            <a:ext cx="6985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Feuerwehr hatte nur freiwillige Feuerwehrleute.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54FBE85A-97AC-4388-A7E8-414EB202549D}"/>
              </a:ext>
            </a:extLst>
          </p:cNvPr>
          <p:cNvSpPr/>
          <p:nvPr/>
        </p:nvSpPr>
        <p:spPr>
          <a:xfrm>
            <a:off x="395536" y="3501019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D982408-5F76-4C00-9A2B-A0CBDDBA2F06}"/>
              </a:ext>
            </a:extLst>
          </p:cNvPr>
          <p:cNvSpPr txBox="1"/>
          <p:nvPr/>
        </p:nvSpPr>
        <p:spPr>
          <a:xfrm>
            <a:off x="207959" y="3496373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3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5" name="Grafik 54">
            <a:extLst>
              <a:ext uri="{FF2B5EF4-FFF2-40B4-BE49-F238E27FC236}">
                <a16:creationId xmlns:a16="http://schemas.microsoft.com/office/drawing/2014/main" id="{7C775DAC-56D0-445E-BE61-2D80745278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5" y="2102164"/>
            <a:ext cx="252591" cy="252591"/>
          </a:xfrm>
          <a:prstGeom prst="rect">
            <a:avLst/>
          </a:prstGeom>
        </p:spPr>
      </p:pic>
      <p:sp>
        <p:nvSpPr>
          <p:cNvPr id="76" name="Textfeld 75">
            <a:extLst>
              <a:ext uri="{FF2B5EF4-FFF2-40B4-BE49-F238E27FC236}">
                <a16:creationId xmlns:a16="http://schemas.microsoft.com/office/drawing/2014/main" id="{382004C9-AE27-47CE-AC1A-651909B483C3}"/>
              </a:ext>
            </a:extLst>
          </p:cNvPr>
          <p:cNvSpPr txBox="1"/>
          <p:nvPr/>
        </p:nvSpPr>
        <p:spPr>
          <a:xfrm>
            <a:off x="479512" y="2446536"/>
            <a:ext cx="6985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benachbarte Großstadt hat eine Berufsfeuerwehr.</a:t>
            </a: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FCCF3EBF-3E20-47BD-992A-C53CA6ACD4C6}"/>
              </a:ext>
            </a:extLst>
          </p:cNvPr>
          <p:cNvSpPr/>
          <p:nvPr/>
        </p:nvSpPr>
        <p:spPr>
          <a:xfrm>
            <a:off x="395536" y="4693206"/>
            <a:ext cx="7457330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79FC5166-474C-440B-95AA-0A61D81249DB}"/>
              </a:ext>
            </a:extLst>
          </p:cNvPr>
          <p:cNvSpPr txBox="1"/>
          <p:nvPr/>
        </p:nvSpPr>
        <p:spPr>
          <a:xfrm>
            <a:off x="207959" y="4723973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4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9" name="Grafik 78">
            <a:extLst>
              <a:ext uri="{FF2B5EF4-FFF2-40B4-BE49-F238E27FC236}">
                <a16:creationId xmlns:a16="http://schemas.microsoft.com/office/drawing/2014/main" id="{DDBE8964-B125-48DA-82E9-792E85FEF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" y="2508651"/>
            <a:ext cx="252591" cy="252591"/>
          </a:xfrm>
          <a:prstGeom prst="rect">
            <a:avLst/>
          </a:prstGeom>
        </p:spPr>
      </p:pic>
      <p:sp>
        <p:nvSpPr>
          <p:cNvPr id="80" name="Textfeld 79">
            <a:extLst>
              <a:ext uri="{FF2B5EF4-FFF2-40B4-BE49-F238E27FC236}">
                <a16:creationId xmlns:a16="http://schemas.microsoft.com/office/drawing/2014/main" id="{06887E07-28CB-43AF-BD1E-D28A91F35780}"/>
              </a:ext>
            </a:extLst>
          </p:cNvPr>
          <p:cNvSpPr txBox="1"/>
          <p:nvPr/>
        </p:nvSpPr>
        <p:spPr>
          <a:xfrm>
            <a:off x="479512" y="2852936"/>
            <a:ext cx="6985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einem Brand ertönen die Sirenen.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E28ABD49-21FB-43F9-9393-D69FE6C97368}"/>
              </a:ext>
            </a:extLst>
          </p:cNvPr>
          <p:cNvSpPr/>
          <p:nvPr/>
        </p:nvSpPr>
        <p:spPr>
          <a:xfrm>
            <a:off x="395536" y="4261158"/>
            <a:ext cx="8338268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82EC451B-7593-4E80-8333-7C168E21861C}"/>
              </a:ext>
            </a:extLst>
          </p:cNvPr>
          <p:cNvSpPr txBox="1"/>
          <p:nvPr/>
        </p:nvSpPr>
        <p:spPr>
          <a:xfrm>
            <a:off x="207959" y="4291925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5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3" name="Grafik 82">
            <a:extLst>
              <a:ext uri="{FF2B5EF4-FFF2-40B4-BE49-F238E27FC236}">
                <a16:creationId xmlns:a16="http://schemas.microsoft.com/office/drawing/2014/main" id="{05F7BDA4-F57C-440C-912E-608AD1308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4" y="2968197"/>
            <a:ext cx="252591" cy="252591"/>
          </a:xfrm>
          <a:prstGeom prst="rect">
            <a:avLst/>
          </a:prstGeom>
        </p:spPr>
      </p:pic>
      <p:sp>
        <p:nvSpPr>
          <p:cNvPr id="84" name="Rechteck 83">
            <a:extLst>
              <a:ext uri="{FF2B5EF4-FFF2-40B4-BE49-F238E27FC236}">
                <a16:creationId xmlns:a16="http://schemas.microsoft.com/office/drawing/2014/main" id="{D83DAED4-0F7D-4469-A63D-7E1972273843}"/>
              </a:ext>
            </a:extLst>
          </p:cNvPr>
          <p:cNvSpPr/>
          <p:nvPr/>
        </p:nvSpPr>
        <p:spPr>
          <a:xfrm>
            <a:off x="10184" y="980728"/>
            <a:ext cx="411856" cy="2403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26979974-5502-4F2A-A7E9-32F8A78C155E}"/>
              </a:ext>
            </a:extLst>
          </p:cNvPr>
          <p:cNvSpPr/>
          <p:nvPr/>
        </p:nvSpPr>
        <p:spPr>
          <a:xfrm>
            <a:off x="0" y="3490254"/>
            <a:ext cx="445448" cy="283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E08B63A-AC88-4DEF-978D-F8EA04478D5B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6" name="Rechteck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1AC82D-2002-47FE-948B-4CCB240EE6B6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769643-775A-485B-B0DD-F40767EAFD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82" t="8653" r="15125" b="14457"/>
          <a:stretch/>
        </p:blipFill>
        <p:spPr>
          <a:xfrm>
            <a:off x="8802059" y="3503237"/>
            <a:ext cx="464092" cy="232884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D961FD4-ECDC-EAB0-B998-766C97554DD7}"/>
              </a:ext>
            </a:extLst>
          </p:cNvPr>
          <p:cNvSpPr txBox="1"/>
          <p:nvPr/>
        </p:nvSpPr>
        <p:spPr>
          <a:xfrm>
            <a:off x="190500" y="6724134"/>
            <a:ext cx="38154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Feuerwehr.pptx - Seite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4" grpId="0"/>
      <p:bldP spid="10" grpId="0"/>
      <p:bldP spid="48" grpId="0" animBg="1"/>
      <p:bldP spid="49" grpId="0"/>
      <p:bldP spid="52" grpId="0"/>
      <p:bldP spid="53" grpId="0" animBg="1"/>
      <p:bldP spid="54" grpId="0"/>
      <p:bldP spid="76" grpId="0"/>
      <p:bldP spid="77" grpId="0" animBg="1"/>
      <p:bldP spid="78" grpId="0"/>
      <p:bldP spid="80" grpId="0"/>
      <p:bldP spid="81" grpId="0" animBg="1"/>
      <p:bldP spid="82" grpId="0"/>
      <p:bldP spid="84" grpId="0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3E7A5062-9669-48D7-81D5-30860AE7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5121372-8777-B1EF-BD99-0A3F2CA676A4}"/>
              </a:ext>
            </a:extLst>
          </p:cNvPr>
          <p:cNvSpPr txBox="1"/>
          <p:nvPr/>
        </p:nvSpPr>
        <p:spPr>
          <a:xfrm>
            <a:off x="190500" y="6724134"/>
            <a:ext cx="381546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Feuerwehr.pptx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192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260</cp:revision>
  <dcterms:created xsi:type="dcterms:W3CDTF">2012-08-26T07:44:46Z</dcterms:created>
  <dcterms:modified xsi:type="dcterms:W3CDTF">2022-07-08T15:44:53Z</dcterms:modified>
</cp:coreProperties>
</file>