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1"/>
  </p:notesMasterIdLst>
  <p:sldIdLst>
    <p:sldId id="296" r:id="rId8"/>
    <p:sldId id="339" r:id="rId9"/>
    <p:sldId id="334" r:id="rId10"/>
  </p:sldIdLst>
  <p:sldSz cx="9144000" cy="6858000" type="screen4x3"/>
  <p:notesSz cx="6669088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00F62F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3771" autoAdjust="0"/>
    <p:restoredTop sz="94660"/>
  </p:normalViewPr>
  <p:slideViewPr>
    <p:cSldViewPr>
      <p:cViewPr varScale="1">
        <p:scale>
          <a:sx n="72" d="100"/>
          <a:sy n="72" d="100"/>
        </p:scale>
        <p:origin x="16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1CC53787-285C-4363-AD69-59A17B2CFBFE}"/>
    <pc:docChg chg="custSel modSld">
      <pc:chgData name="Siegbert Rudolph" userId="2af4d44886c067cc" providerId="LiveId" clId="{1CC53787-285C-4363-AD69-59A17B2CFBFE}" dt="2021-04-30T15:21:05.188" v="17" actId="1076"/>
      <pc:docMkLst>
        <pc:docMk/>
      </pc:docMkLst>
      <pc:sldChg chg="delSp modSp mod">
        <pc:chgData name="Siegbert Rudolph" userId="2af4d44886c067cc" providerId="LiveId" clId="{1CC53787-285C-4363-AD69-59A17B2CFBFE}" dt="2021-04-30T15:21:05.181" v="5" actId="1076"/>
        <pc:sldMkLst>
          <pc:docMk/>
          <pc:sldMk cId="0" sldId="296"/>
        </pc:sldMkLst>
        <pc:spChg chg="del">
          <ac:chgData name="Siegbert Rudolph" userId="2af4d44886c067cc" providerId="LiveId" clId="{1CC53787-285C-4363-AD69-59A17B2CFBFE}" dt="2021-04-30T15:21:05.177" v="0" actId="478"/>
          <ac:spMkLst>
            <pc:docMk/>
            <pc:sldMk cId="0" sldId="296"/>
            <ac:spMk id="2" creationId="{986A20EA-59FF-4004-92C4-67B50DF8C023}"/>
          </ac:spMkLst>
        </pc:spChg>
        <pc:spChg chg="mod">
          <ac:chgData name="Siegbert Rudolph" userId="2af4d44886c067cc" providerId="LiveId" clId="{1CC53787-285C-4363-AD69-59A17B2CFBFE}" dt="2021-04-30T15:21:05.181" v="5" actId="1076"/>
          <ac:spMkLst>
            <pc:docMk/>
            <pc:sldMk cId="0" sldId="296"/>
            <ac:spMk id="3" creationId="{97A8B477-1218-478E-A7BE-A240B107120C}"/>
          </ac:spMkLst>
        </pc:spChg>
      </pc:sldChg>
      <pc:sldChg chg="delSp modSp mod">
        <pc:chgData name="Siegbert Rudolph" userId="2af4d44886c067cc" providerId="LiveId" clId="{1CC53787-285C-4363-AD69-59A17B2CFBFE}" dt="2021-04-30T15:21:05.188" v="17" actId="1076"/>
        <pc:sldMkLst>
          <pc:docMk/>
          <pc:sldMk cId="0" sldId="334"/>
        </pc:sldMkLst>
        <pc:spChg chg="del">
          <ac:chgData name="Siegbert Rudolph" userId="2af4d44886c067cc" providerId="LiveId" clId="{1CC53787-285C-4363-AD69-59A17B2CFBFE}" dt="2021-04-30T15:21:05.185" v="12" actId="478"/>
          <ac:spMkLst>
            <pc:docMk/>
            <pc:sldMk cId="0" sldId="334"/>
            <ac:spMk id="2" creationId="{36E2E474-F054-4490-8D80-9218ED7A25CE}"/>
          </ac:spMkLst>
        </pc:spChg>
        <pc:spChg chg="mod">
          <ac:chgData name="Siegbert Rudolph" userId="2af4d44886c067cc" providerId="LiveId" clId="{1CC53787-285C-4363-AD69-59A17B2CFBFE}" dt="2021-04-30T15:21:05.188" v="17" actId="1076"/>
          <ac:spMkLst>
            <pc:docMk/>
            <pc:sldMk cId="0" sldId="334"/>
            <ac:spMk id="6" creationId="{247EA0D4-2F5E-4E69-ABE3-EEE3FA6C556F}"/>
          </ac:spMkLst>
        </pc:spChg>
      </pc:sldChg>
      <pc:sldChg chg="delSp modSp mod">
        <pc:chgData name="Siegbert Rudolph" userId="2af4d44886c067cc" providerId="LiveId" clId="{1CC53787-285C-4363-AD69-59A17B2CFBFE}" dt="2021-04-30T15:21:05.184" v="11" actId="1076"/>
        <pc:sldMkLst>
          <pc:docMk/>
          <pc:sldMk cId="0" sldId="339"/>
        </pc:sldMkLst>
        <pc:spChg chg="del">
          <ac:chgData name="Siegbert Rudolph" userId="2af4d44886c067cc" providerId="LiveId" clId="{1CC53787-285C-4363-AD69-59A17B2CFBFE}" dt="2021-04-30T15:21:05.181" v="6" actId="478"/>
          <ac:spMkLst>
            <pc:docMk/>
            <pc:sldMk cId="0" sldId="339"/>
            <ac:spMk id="4" creationId="{A62C5FB1-67CC-414D-9C40-C5AE1F99864B}"/>
          </ac:spMkLst>
        </pc:spChg>
        <pc:spChg chg="mod">
          <ac:chgData name="Siegbert Rudolph" userId="2af4d44886c067cc" providerId="LiveId" clId="{1CC53787-285C-4363-AD69-59A17B2CFBFE}" dt="2021-04-30T15:21:05.184" v="11" actId="1076"/>
          <ac:spMkLst>
            <pc:docMk/>
            <pc:sldMk cId="0" sldId="339"/>
            <ac:spMk id="6" creationId="{C5FD35BB-37F8-4779-BC7B-5982D27B3703}"/>
          </ac:spMkLst>
        </pc:spChg>
      </pc:sldChg>
    </pc:docChg>
  </pc:docChgLst>
  <pc:docChgLst>
    <pc:chgData name="Siegbert Rudolph" userId="2af4d44886c067cc" providerId="LiveId" clId="{AEE76786-4978-40AA-95F8-BD9044360D58}"/>
    <pc:docChg chg="custSel modSld">
      <pc:chgData name="Siegbert Rudolph" userId="2af4d44886c067cc" providerId="LiveId" clId="{AEE76786-4978-40AA-95F8-BD9044360D58}" dt="2021-01-05T16:59:07.850" v="43" actId="1076"/>
      <pc:docMkLst>
        <pc:docMk/>
      </pc:docMkLst>
      <pc:sldChg chg="delSp modSp mod">
        <pc:chgData name="Siegbert Rudolph" userId="2af4d44886c067cc" providerId="LiveId" clId="{AEE76786-4978-40AA-95F8-BD9044360D58}" dt="2020-10-17T10:51:42.100" v="22" actId="1076"/>
        <pc:sldMkLst>
          <pc:docMk/>
          <pc:sldMk cId="0" sldId="296"/>
        </pc:sldMkLst>
        <pc:spChg chg="del">
          <ac:chgData name="Siegbert Rudolph" userId="2af4d44886c067cc" providerId="LiveId" clId="{AEE76786-4978-40AA-95F8-BD9044360D58}" dt="2020-10-17T09:55:07.905" v="0" actId="478"/>
          <ac:spMkLst>
            <pc:docMk/>
            <pc:sldMk cId="0" sldId="296"/>
            <ac:spMk id="2" creationId="{3CE707B4-BD4D-4D64-B431-534DC6FFF429}"/>
          </ac:spMkLst>
        </pc:spChg>
        <pc:spChg chg="mod">
          <ac:chgData name="Siegbert Rudolph" userId="2af4d44886c067cc" providerId="LiveId" clId="{AEE76786-4978-40AA-95F8-BD9044360D58}" dt="2020-10-17T10:51:42.100" v="22" actId="1076"/>
          <ac:spMkLst>
            <pc:docMk/>
            <pc:sldMk cId="0" sldId="296"/>
            <ac:spMk id="2" creationId="{986A20EA-59FF-4004-92C4-67B50DF8C023}"/>
          </ac:spMkLst>
        </pc:spChg>
        <pc:spChg chg="del mod">
          <ac:chgData name="Siegbert Rudolph" userId="2af4d44886c067cc" providerId="LiveId" clId="{AEE76786-4978-40AA-95F8-BD9044360D58}" dt="2020-10-17T10:51:42.100" v="17" actId="478"/>
          <ac:spMkLst>
            <pc:docMk/>
            <pc:sldMk cId="0" sldId="296"/>
            <ac:spMk id="3" creationId="{B835D328-C6A9-49FF-839F-A4EA480A5B47}"/>
          </ac:spMkLst>
        </pc:spChg>
      </pc:sldChg>
      <pc:sldChg chg="delSp modSp mod">
        <pc:chgData name="Siegbert Rudolph" userId="2af4d44886c067cc" providerId="LiveId" clId="{AEE76786-4978-40AA-95F8-BD9044360D58}" dt="2020-10-17T10:51:42.116" v="34" actId="1076"/>
        <pc:sldMkLst>
          <pc:docMk/>
          <pc:sldMk cId="0" sldId="334"/>
        </pc:sldMkLst>
        <pc:spChg chg="mod">
          <ac:chgData name="Siegbert Rudolph" userId="2af4d44886c067cc" providerId="LiveId" clId="{AEE76786-4978-40AA-95F8-BD9044360D58}" dt="2020-10-17T10:51:42.116" v="34" actId="1076"/>
          <ac:spMkLst>
            <pc:docMk/>
            <pc:sldMk cId="0" sldId="334"/>
            <ac:spMk id="2" creationId="{36E2E474-F054-4490-8D80-9218ED7A25CE}"/>
          </ac:spMkLst>
        </pc:spChg>
        <pc:spChg chg="del">
          <ac:chgData name="Siegbert Rudolph" userId="2af4d44886c067cc" providerId="LiveId" clId="{AEE76786-4978-40AA-95F8-BD9044360D58}" dt="2020-10-17T09:55:07.921" v="11" actId="478"/>
          <ac:spMkLst>
            <pc:docMk/>
            <pc:sldMk cId="0" sldId="334"/>
            <ac:spMk id="2" creationId="{D16C514F-EECA-46A5-8782-6DD23AB9B9D2}"/>
          </ac:spMkLst>
        </pc:spChg>
        <pc:spChg chg="del mod">
          <ac:chgData name="Siegbert Rudolph" userId="2af4d44886c067cc" providerId="LiveId" clId="{AEE76786-4978-40AA-95F8-BD9044360D58}" dt="2020-10-17T10:51:42.100" v="29" actId="478"/>
          <ac:spMkLst>
            <pc:docMk/>
            <pc:sldMk cId="0" sldId="334"/>
            <ac:spMk id="6" creationId="{17986997-FC7F-4661-9249-A713A1763CCF}"/>
          </ac:spMkLst>
        </pc:spChg>
      </pc:sldChg>
      <pc:sldChg chg="addSp delSp modSp mod">
        <pc:chgData name="Siegbert Rudolph" userId="2af4d44886c067cc" providerId="LiveId" clId="{AEE76786-4978-40AA-95F8-BD9044360D58}" dt="2021-01-05T16:59:07.850" v="43" actId="1076"/>
        <pc:sldMkLst>
          <pc:docMk/>
          <pc:sldMk cId="0" sldId="339"/>
        </pc:sldMkLst>
        <pc:spChg chg="del mod">
          <ac:chgData name="Siegbert Rudolph" userId="2af4d44886c067cc" providerId="LiveId" clId="{AEE76786-4978-40AA-95F8-BD9044360D58}" dt="2020-10-17T10:51:42.100" v="23" actId="478"/>
          <ac:spMkLst>
            <pc:docMk/>
            <pc:sldMk cId="0" sldId="339"/>
            <ac:spMk id="2" creationId="{6FDD9C89-772B-4625-AF98-3A95FF4447C1}"/>
          </ac:spMkLst>
        </pc:spChg>
        <pc:spChg chg="mod">
          <ac:chgData name="Siegbert Rudolph" userId="2af4d44886c067cc" providerId="LiveId" clId="{AEE76786-4978-40AA-95F8-BD9044360D58}" dt="2020-10-17T10:51:42.100" v="28" actId="1076"/>
          <ac:spMkLst>
            <pc:docMk/>
            <pc:sldMk cId="0" sldId="339"/>
            <ac:spMk id="4" creationId="{A62C5FB1-67CC-414D-9C40-C5AE1F99864B}"/>
          </ac:spMkLst>
        </pc:spChg>
        <pc:picChg chg="add mod modCrop">
          <ac:chgData name="Siegbert Rudolph" userId="2af4d44886c067cc" providerId="LiveId" clId="{AEE76786-4978-40AA-95F8-BD9044360D58}" dt="2021-01-05T16:59:07.850" v="43" actId="1076"/>
          <ac:picMkLst>
            <pc:docMk/>
            <pc:sldMk cId="0" sldId="339"/>
            <ac:picMk id="2" creationId="{09769643-775A-485B-B0DD-F40767EAFD43}"/>
          </ac:picMkLst>
        </pc:picChg>
      </pc:sldChg>
    </pc:docChg>
  </pc:docChgLst>
  <pc:docChgLst>
    <pc:chgData name="Siegbert Rudolph" userId="2af4d44886c067cc" providerId="LiveId" clId="{CBF3EC6F-B559-4715-B6F7-E53762463811}"/>
    <pc:docChg chg="custSel modSld">
      <pc:chgData name="Siegbert Rudolph" userId="2af4d44886c067cc" providerId="LiveId" clId="{CBF3EC6F-B559-4715-B6F7-E53762463811}" dt="2021-06-22T16:15:17.047" v="31" actId="1076"/>
      <pc:docMkLst>
        <pc:docMk/>
      </pc:docMkLst>
      <pc:sldChg chg="addSp delSp modSp mod">
        <pc:chgData name="Siegbert Rudolph" userId="2af4d44886c067cc" providerId="LiveId" clId="{CBF3EC6F-B559-4715-B6F7-E53762463811}" dt="2021-06-22T16:15:17.047" v="19" actId="1076"/>
        <pc:sldMkLst>
          <pc:docMk/>
          <pc:sldMk cId="0" sldId="296"/>
        </pc:sldMkLst>
        <pc:spChg chg="mod">
          <ac:chgData name="Siegbert Rudolph" userId="2af4d44886c067cc" providerId="LiveId" clId="{CBF3EC6F-B559-4715-B6F7-E53762463811}" dt="2021-06-22T16:15:17.047" v="19" actId="1076"/>
          <ac:spMkLst>
            <pc:docMk/>
            <pc:sldMk cId="0" sldId="296"/>
            <ac:spMk id="2" creationId="{71494F4A-841B-47ED-92AC-DA0876524E45}"/>
          </ac:spMkLst>
        </pc:spChg>
        <pc:spChg chg="del">
          <ac:chgData name="Siegbert Rudolph" userId="2af4d44886c067cc" providerId="LiveId" clId="{CBF3EC6F-B559-4715-B6F7-E53762463811}" dt="2021-06-22T16:15:17.031" v="14" actId="478"/>
          <ac:spMkLst>
            <pc:docMk/>
            <pc:sldMk cId="0" sldId="296"/>
            <ac:spMk id="3" creationId="{97A8B477-1218-478E-A7BE-A240B107120C}"/>
          </ac:spMkLst>
        </pc:spChg>
        <pc:spChg chg="del">
          <ac:chgData name="Siegbert Rudolph" userId="2af4d44886c067cc" providerId="LiveId" clId="{CBF3EC6F-B559-4715-B6F7-E53762463811}" dt="2021-06-22T13:51:29.767" v="12" actId="478"/>
          <ac:spMkLst>
            <pc:docMk/>
            <pc:sldMk cId="0" sldId="296"/>
            <ac:spMk id="13" creationId="{00000000-0000-0000-0000-000000000000}"/>
          </ac:spMkLst>
        </pc:spChg>
        <pc:spChg chg="add mod">
          <ac:chgData name="Siegbert Rudolph" userId="2af4d44886c067cc" providerId="LiveId" clId="{CBF3EC6F-B559-4715-B6F7-E53762463811}" dt="2021-06-22T13:51:33.268" v="13"/>
          <ac:spMkLst>
            <pc:docMk/>
            <pc:sldMk cId="0" sldId="296"/>
            <ac:spMk id="14" creationId="{4CE302CF-4328-425A-87F3-72AA558E668F}"/>
          </ac:spMkLst>
        </pc:spChg>
        <pc:spChg chg="mod">
          <ac:chgData name="Siegbert Rudolph" userId="2af4d44886c067cc" providerId="LiveId" clId="{CBF3EC6F-B559-4715-B6F7-E53762463811}" dt="2021-06-22T13:51:07.692" v="4" actId="20577"/>
          <ac:spMkLst>
            <pc:docMk/>
            <pc:sldMk cId="0" sldId="296"/>
            <ac:spMk id="19458" creationId="{00000000-0000-0000-0000-000000000000}"/>
          </ac:spMkLst>
        </pc:spChg>
        <pc:spChg chg="mod">
          <ac:chgData name="Siegbert Rudolph" userId="2af4d44886c067cc" providerId="LiveId" clId="{CBF3EC6F-B559-4715-B6F7-E53762463811}" dt="2021-06-22T13:50:59.493" v="3" actId="403"/>
          <ac:spMkLst>
            <pc:docMk/>
            <pc:sldMk cId="0" sldId="296"/>
            <ac:spMk id="19463" creationId="{00000000-0000-0000-0000-000000000000}"/>
          </ac:spMkLst>
        </pc:spChg>
        <pc:spChg chg="mod">
          <ac:chgData name="Siegbert Rudolph" userId="2af4d44886c067cc" providerId="LiveId" clId="{CBF3EC6F-B559-4715-B6F7-E53762463811}" dt="2021-06-22T13:51:16.759" v="11" actId="1036"/>
          <ac:spMkLst>
            <pc:docMk/>
            <pc:sldMk cId="0" sldId="296"/>
            <ac:spMk id="19464" creationId="{00000000-0000-0000-0000-000000000000}"/>
          </ac:spMkLst>
        </pc:spChg>
      </pc:sldChg>
      <pc:sldChg chg="delSp modSp mod">
        <pc:chgData name="Siegbert Rudolph" userId="2af4d44886c067cc" providerId="LiveId" clId="{CBF3EC6F-B559-4715-B6F7-E53762463811}" dt="2021-06-22T16:15:17.047" v="31" actId="1076"/>
        <pc:sldMkLst>
          <pc:docMk/>
          <pc:sldMk cId="0" sldId="334"/>
        </pc:sldMkLst>
        <pc:spChg chg="mod">
          <ac:chgData name="Siegbert Rudolph" userId="2af4d44886c067cc" providerId="LiveId" clId="{CBF3EC6F-B559-4715-B6F7-E53762463811}" dt="2021-06-22T16:15:17.047" v="31" actId="1076"/>
          <ac:spMkLst>
            <pc:docMk/>
            <pc:sldMk cId="0" sldId="334"/>
            <ac:spMk id="2" creationId="{BC089341-9A52-4A25-B7B5-2C3BC7A82523}"/>
          </ac:spMkLst>
        </pc:spChg>
        <pc:spChg chg="del">
          <ac:chgData name="Siegbert Rudolph" userId="2af4d44886c067cc" providerId="LiveId" clId="{CBF3EC6F-B559-4715-B6F7-E53762463811}" dt="2021-06-22T16:15:17.047" v="26" actId="478"/>
          <ac:spMkLst>
            <pc:docMk/>
            <pc:sldMk cId="0" sldId="334"/>
            <ac:spMk id="6" creationId="{247EA0D4-2F5E-4E69-ABE3-EEE3FA6C556F}"/>
          </ac:spMkLst>
        </pc:spChg>
      </pc:sldChg>
      <pc:sldChg chg="delSp modSp mod">
        <pc:chgData name="Siegbert Rudolph" userId="2af4d44886c067cc" providerId="LiveId" clId="{CBF3EC6F-B559-4715-B6F7-E53762463811}" dt="2021-06-22T16:15:17.047" v="25" actId="1076"/>
        <pc:sldMkLst>
          <pc:docMk/>
          <pc:sldMk cId="0" sldId="339"/>
        </pc:sldMkLst>
        <pc:spChg chg="mod">
          <ac:chgData name="Siegbert Rudolph" userId="2af4d44886c067cc" providerId="LiveId" clId="{CBF3EC6F-B559-4715-B6F7-E53762463811}" dt="2021-06-22T16:15:17.047" v="25" actId="1076"/>
          <ac:spMkLst>
            <pc:docMk/>
            <pc:sldMk cId="0" sldId="339"/>
            <ac:spMk id="4" creationId="{8462586A-4821-4D84-8826-ABDCB0E687DC}"/>
          </ac:spMkLst>
        </pc:spChg>
        <pc:spChg chg="del">
          <ac:chgData name="Siegbert Rudolph" userId="2af4d44886c067cc" providerId="LiveId" clId="{CBF3EC6F-B559-4715-B6F7-E53762463811}" dt="2021-06-22T16:15:17.047" v="20" actId="478"/>
          <ac:spMkLst>
            <pc:docMk/>
            <pc:sldMk cId="0" sldId="339"/>
            <ac:spMk id="6" creationId="{C5FD35BB-37F8-4779-BC7B-5982D27B3703}"/>
          </ac:spMkLst>
        </pc:spChg>
      </pc:sldChg>
    </pc:docChg>
  </pc:docChgLst>
  <pc:docChgLst>
    <pc:chgData name="Siegbert Rudolph" userId="2af4d44886c067cc" providerId="LiveId" clId="{B82954DB-8DB0-4749-8B6D-D6D95E5DD0B6}"/>
    <pc:docChg chg="custSel modSld">
      <pc:chgData name="Siegbert Rudolph" userId="2af4d44886c067cc" providerId="LiveId" clId="{B82954DB-8DB0-4749-8B6D-D6D95E5DD0B6}" dt="2022-07-08T15:44:53.379" v="35" actId="1076"/>
      <pc:docMkLst>
        <pc:docMk/>
      </pc:docMkLst>
      <pc:sldChg chg="delSp modSp mod">
        <pc:chgData name="Siegbert Rudolph" userId="2af4d44886c067cc" providerId="LiveId" clId="{B82954DB-8DB0-4749-8B6D-D6D95E5DD0B6}" dt="2022-07-08T15:44:53.372" v="23" actId="1076"/>
        <pc:sldMkLst>
          <pc:docMk/>
          <pc:sldMk cId="0" sldId="296"/>
        </pc:sldMkLst>
        <pc:spChg chg="del">
          <ac:chgData name="Siegbert Rudolph" userId="2af4d44886c067cc" providerId="LiveId" clId="{B82954DB-8DB0-4749-8B6D-D6D95E5DD0B6}" dt="2021-12-31T10:12:07.329" v="0" actId="478"/>
          <ac:spMkLst>
            <pc:docMk/>
            <pc:sldMk cId="0" sldId="296"/>
            <ac:spMk id="2" creationId="{71494F4A-841B-47ED-92AC-DA0876524E45}"/>
          </ac:spMkLst>
        </pc:spChg>
        <pc:spChg chg="mod">
          <ac:chgData name="Siegbert Rudolph" userId="2af4d44886c067cc" providerId="LiveId" clId="{B82954DB-8DB0-4749-8B6D-D6D95E5DD0B6}" dt="2022-07-08T15:44:53.372" v="23" actId="1076"/>
          <ac:spMkLst>
            <pc:docMk/>
            <pc:sldMk cId="0" sldId="296"/>
            <ac:spMk id="2" creationId="{BE418BB6-7B70-C924-E9B0-C9301A793C08}"/>
          </ac:spMkLst>
        </pc:spChg>
        <pc:spChg chg="del mod">
          <ac:chgData name="Siegbert Rudolph" userId="2af4d44886c067cc" providerId="LiveId" clId="{B82954DB-8DB0-4749-8B6D-D6D95E5DD0B6}" dt="2022-07-08T15:44:53.368" v="18" actId="478"/>
          <ac:spMkLst>
            <pc:docMk/>
            <pc:sldMk cId="0" sldId="296"/>
            <ac:spMk id="3" creationId="{A37BDF36-CC38-4C2E-9C36-8193AE462803}"/>
          </ac:spMkLst>
        </pc:spChg>
      </pc:sldChg>
      <pc:sldChg chg="delSp modSp mod">
        <pc:chgData name="Siegbert Rudolph" userId="2af4d44886c067cc" providerId="LiveId" clId="{B82954DB-8DB0-4749-8B6D-D6D95E5DD0B6}" dt="2022-07-08T15:44:53.379" v="35" actId="1076"/>
        <pc:sldMkLst>
          <pc:docMk/>
          <pc:sldMk cId="0" sldId="334"/>
        </pc:sldMkLst>
        <pc:spChg chg="mod">
          <ac:chgData name="Siegbert Rudolph" userId="2af4d44886c067cc" providerId="LiveId" clId="{B82954DB-8DB0-4749-8B6D-D6D95E5DD0B6}" dt="2022-07-08T15:44:53.379" v="35" actId="1076"/>
          <ac:spMkLst>
            <pc:docMk/>
            <pc:sldMk cId="0" sldId="334"/>
            <ac:spMk id="2" creationId="{B5121372-8777-B1EF-BD99-0A3F2CA676A4}"/>
          </ac:spMkLst>
        </pc:spChg>
        <pc:spChg chg="del">
          <ac:chgData name="Siegbert Rudolph" userId="2af4d44886c067cc" providerId="LiveId" clId="{B82954DB-8DB0-4749-8B6D-D6D95E5DD0B6}" dt="2021-12-31T10:12:07.339" v="12" actId="478"/>
          <ac:spMkLst>
            <pc:docMk/>
            <pc:sldMk cId="0" sldId="334"/>
            <ac:spMk id="2" creationId="{BC089341-9A52-4A25-B7B5-2C3BC7A82523}"/>
          </ac:spMkLst>
        </pc:spChg>
        <pc:spChg chg="del mod">
          <ac:chgData name="Siegbert Rudolph" userId="2af4d44886c067cc" providerId="LiveId" clId="{B82954DB-8DB0-4749-8B6D-D6D95E5DD0B6}" dt="2022-07-08T15:44:53.376" v="30" actId="478"/>
          <ac:spMkLst>
            <pc:docMk/>
            <pc:sldMk cId="0" sldId="334"/>
            <ac:spMk id="6" creationId="{E5E9EB0E-A4A9-41E3-8583-014B1B415AE9}"/>
          </ac:spMkLst>
        </pc:spChg>
      </pc:sldChg>
      <pc:sldChg chg="delSp modSp mod">
        <pc:chgData name="Siegbert Rudolph" userId="2af4d44886c067cc" providerId="LiveId" clId="{B82954DB-8DB0-4749-8B6D-D6D95E5DD0B6}" dt="2022-07-08T15:44:53.375" v="29" actId="1076"/>
        <pc:sldMkLst>
          <pc:docMk/>
          <pc:sldMk cId="0" sldId="339"/>
        </pc:sldMkLst>
        <pc:spChg chg="del">
          <ac:chgData name="Siegbert Rudolph" userId="2af4d44886c067cc" providerId="LiveId" clId="{B82954DB-8DB0-4749-8B6D-D6D95E5DD0B6}" dt="2021-12-31T10:12:07.334" v="6" actId="478"/>
          <ac:spMkLst>
            <pc:docMk/>
            <pc:sldMk cId="0" sldId="339"/>
            <ac:spMk id="4" creationId="{8462586A-4821-4D84-8826-ABDCB0E687DC}"/>
          </ac:spMkLst>
        </pc:spChg>
        <pc:spChg chg="mod">
          <ac:chgData name="Siegbert Rudolph" userId="2af4d44886c067cc" providerId="LiveId" clId="{B82954DB-8DB0-4749-8B6D-D6D95E5DD0B6}" dt="2022-07-08T15:44:53.375" v="29" actId="1076"/>
          <ac:spMkLst>
            <pc:docMk/>
            <pc:sldMk cId="0" sldId="339"/>
            <ac:spMk id="4" creationId="{9D961FD4-ECDC-EAB0-B998-766C97554DD7}"/>
          </ac:spMkLst>
        </pc:spChg>
        <pc:spChg chg="del mod">
          <ac:chgData name="Siegbert Rudolph" userId="2af4d44886c067cc" providerId="LiveId" clId="{B82954DB-8DB0-4749-8B6D-D6D95E5DD0B6}" dt="2022-07-08T15:44:53.372" v="24" actId="478"/>
          <ac:spMkLst>
            <pc:docMk/>
            <pc:sldMk cId="0" sldId="339"/>
            <ac:spMk id="6" creationId="{E6F9E16D-B6FA-4BE5-8660-FD773308E7F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EFEC0B-DE44-4C64-9187-7F9E6CF94DE6}" type="datetimeFigureOut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535B453-8EDD-4A08-A442-8EDBA613529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7585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04CFF-8EEE-4F66-A066-BB3857889C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E4BC0-C1BE-4BB1-A4C5-ED2D6DEB623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5767D-2752-42A4-A088-6760A03130B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2BBB6-9F23-4588-82AE-9FC3D4C756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9A807-32B0-47BE-9A18-A4816203444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FB339-B75B-487F-84B6-1C79CE842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4DBCD-BBA5-4087-99DF-37C67E29CA8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DEFC7-B6D4-44FC-BCAA-E75C8FDB54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C643E-852C-4BD5-AFC9-B480EEC70B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CBBB6-68EA-4F4D-982D-C6F7105A938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E417F-230D-4902-9050-E2ECE095649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D6676-0A1E-4E3C-B635-31D4C069C02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61AAA-88C2-4A24-A8D7-F341DA6B365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1A0FB-91D7-4598-A8AB-2E9A5B2F458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55CEF-3EBB-44EB-AB26-6CB960CF172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46723-F9EB-430B-82F9-4AECD6842E9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31387-3F06-49D9-A8F5-9535D77C83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03916-0B09-406D-886D-76594A96639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839AF-06F2-41B9-AB1E-EED9ABA4C51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8D829-CCAE-4E58-8071-C80C130ABD6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CC20B-4692-42FD-8E4C-95F22FFEA4F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89582-3941-4E4F-B3C7-C9439D2515E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3D4B6-B437-493D-969B-0EAE079F97A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C0C07-A9AE-4DFF-AD34-029F9FB1EDC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D319A-BEDC-40F7-A6FF-25CF12978CF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AA999-4BBF-474F-A142-D00374883F6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F073E-C5AF-498C-B523-4ACB1EE6D0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E2DDA-5F2D-49A3-8CFB-14EFAC17D8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ADA9E-31DB-4AEF-8180-FDC8CB858BE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ABE94-23A6-4BD4-8FF6-399EB6F96F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F8103-CFDD-46F2-A779-B62020D2629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14D87-2B32-4090-9F82-9852BC698CE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D70F6-281D-45B0-AB05-D6C113F193F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BA81A-6C3B-4BB0-B025-824202AFD77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1D9F-FCFA-4DFC-B2CA-7429F1DFB73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5FA6F-2F52-4806-839D-731F96E3B9E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7A945-B404-4CDD-8219-BE77828CC69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9EEF4-EDD0-4D26-B712-6109664CC48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F2E5F-DABA-46E0-B75E-2D109F03ADB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E9B90-49E8-4958-BF13-96E0E775DD2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41158-690B-4886-BA8A-4B7269249B6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FE88E-AACF-4229-A5E9-09A477BB287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47335-3A4F-44CB-96FB-CD57B47DF88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FA3F7-4651-45B5-977F-B2AA1B2E9AC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2C57-7BD9-4E2A-8E38-AE60DAD2572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BEB19-A092-48BD-B267-D8A9F64FBB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3EF38-D89C-4369-A6E6-24F4B03FCA9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35E92-3992-4845-BEE6-155F92DF3E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D97E3-8BD5-408D-90CE-8CABE0F6BF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A8724-B62C-465E-9911-EDDAEDB2FF6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2609C-D621-477C-BFAE-D131F33AFF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81828-C506-48F6-B9BD-2DB4B9CECB5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80D56-8775-40C0-916D-61AE0F8D5A0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F93CD-0941-4EB2-95C7-8F50E7421E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65325-02C4-439A-9C9D-50C2EFAF0A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B7FB4-7658-47F7-B385-547FE195272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2DD99-8E59-4933-80D1-13B0D774293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1BE93-FE6F-48E0-9335-9CB6D3E1E01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72BB3-8E42-4346-BD88-B277CD088FB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8C9EB-523E-4F89-B76E-08A6BD1905C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39FBB-2283-49A3-998E-8E080F1506C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ABF97-8E73-43DF-B76A-03316B8C1C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CA0EC-20FC-4D26-94E1-5F324190B9C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BF7B5-EB19-42C6-96A2-7D9E9A4677E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6833E-E576-447A-AE88-8810554324F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0920B-9524-4B31-BBBF-3E7B9792000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5797550" y="14128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1D7E155-F759-4E38-9C04-F8F69322F7B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32574-D8AB-4DEB-9012-5E71591CB41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C776-7691-4555-8742-A7F706C16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7D83B-9693-49ED-A8AF-2BC0926F6ED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C8B65-5D14-4B6E-A9FB-D9AFDE923F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03394-1387-4D18-85B2-BD143759447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E03BE-DE72-4284-B6C2-944471CF6A5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35985-E811-4A34-B5A7-2F82B3A78A9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57EBA-C149-43F3-8675-C4599F8859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1FE87-CC01-4FF5-82F5-BB9D2E101A6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1B269-B9C1-4F13-848F-ECB4797A62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0A155F3B-9F7C-4CB0-83DA-0CFF7D04DF6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9037" cy="8318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Übungsart:</a:t>
            </a:r>
          </a:p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Titel: </a:t>
            </a:r>
          </a:p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Quelle: 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14170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000" b="1" dirty="0">
                <a:latin typeface="Trebuchet MS" panose="020B0603020202020204" pitchFamily="34" charset="0"/>
                <a:cs typeface="Arial" charset="0"/>
              </a:rPr>
              <a:t>Seite:</a:t>
            </a:r>
          </a:p>
          <a:p>
            <a:pPr eaLnBrk="1" hangingPunct="1">
              <a:defRPr/>
            </a:pPr>
            <a:endParaRPr lang="de-DE" sz="1200" dirty="0">
              <a:latin typeface="Trebuchet MS" panose="020B0603020202020204" pitchFamily="34" charset="0"/>
              <a:cs typeface="Arial" charset="0"/>
            </a:endParaRP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Bearbeitet von: </a:t>
            </a: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Siegbert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788" cy="2308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900" dirty="0">
                <a:latin typeface="Trebuchet MS" panose="020B0603020202020204" pitchFamily="34" charset="0"/>
                <a:cs typeface="Arial" charset="0"/>
              </a:rPr>
              <a:t>Lesemotivationstraining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73" r:id="rId1"/>
    <p:sldLayoutId id="2147486274" r:id="rId2"/>
    <p:sldLayoutId id="2147486275" r:id="rId3"/>
    <p:sldLayoutId id="2147486276" r:id="rId4"/>
    <p:sldLayoutId id="2147486277" r:id="rId5"/>
    <p:sldLayoutId id="2147486278" r:id="rId6"/>
    <p:sldLayoutId id="2147486279" r:id="rId7"/>
    <p:sldLayoutId id="2147486280" r:id="rId8"/>
    <p:sldLayoutId id="2147486281" r:id="rId9"/>
    <p:sldLayoutId id="2147486282" r:id="rId10"/>
    <p:sldLayoutId id="21474862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E1B1830-ED7B-46A9-85BD-C482D25483D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7" r:id="rId1"/>
    <p:sldLayoutId id="2147486208" r:id="rId2"/>
    <p:sldLayoutId id="2147486209" r:id="rId3"/>
    <p:sldLayoutId id="2147486210" r:id="rId4"/>
    <p:sldLayoutId id="2147486211" r:id="rId5"/>
    <p:sldLayoutId id="2147486212" r:id="rId6"/>
    <p:sldLayoutId id="2147486213" r:id="rId7"/>
    <p:sldLayoutId id="2147486214" r:id="rId8"/>
    <p:sldLayoutId id="2147486215" r:id="rId9"/>
    <p:sldLayoutId id="2147486216" r:id="rId10"/>
    <p:sldLayoutId id="21474862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D1F1FCD-BC90-4BD0-BF49-6AFFA17BE71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087C007-C760-474E-88ED-3BE01E2BC8D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29" r:id="rId1"/>
    <p:sldLayoutId id="2147486230" r:id="rId2"/>
    <p:sldLayoutId id="2147486231" r:id="rId3"/>
    <p:sldLayoutId id="2147486232" r:id="rId4"/>
    <p:sldLayoutId id="2147486233" r:id="rId5"/>
    <p:sldLayoutId id="2147486234" r:id="rId6"/>
    <p:sldLayoutId id="2147486235" r:id="rId7"/>
    <p:sldLayoutId id="2147486236" r:id="rId8"/>
    <p:sldLayoutId id="2147486237" r:id="rId9"/>
    <p:sldLayoutId id="2147486238" r:id="rId10"/>
    <p:sldLayoutId id="21474862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344CC7A-B2CF-404C-8AF4-D0C5BFD2511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0" r:id="rId1"/>
    <p:sldLayoutId id="2147486241" r:id="rId2"/>
    <p:sldLayoutId id="2147486242" r:id="rId3"/>
    <p:sldLayoutId id="2147486243" r:id="rId4"/>
    <p:sldLayoutId id="2147486244" r:id="rId5"/>
    <p:sldLayoutId id="2147486245" r:id="rId6"/>
    <p:sldLayoutId id="2147486246" r:id="rId7"/>
    <p:sldLayoutId id="2147486247" r:id="rId8"/>
    <p:sldLayoutId id="2147486248" r:id="rId9"/>
    <p:sldLayoutId id="2147486249" r:id="rId10"/>
    <p:sldLayoutId id="21474862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386C10F-67D0-44F9-9427-E513E322130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51" r:id="rId1"/>
    <p:sldLayoutId id="2147486252" r:id="rId2"/>
    <p:sldLayoutId id="2147486253" r:id="rId3"/>
    <p:sldLayoutId id="2147486254" r:id="rId4"/>
    <p:sldLayoutId id="2147486255" r:id="rId5"/>
    <p:sldLayoutId id="2147486256" r:id="rId6"/>
    <p:sldLayoutId id="2147486257" r:id="rId7"/>
    <p:sldLayoutId id="2147486258" r:id="rId8"/>
    <p:sldLayoutId id="2147486259" r:id="rId9"/>
    <p:sldLayoutId id="2147486260" r:id="rId10"/>
    <p:sldLayoutId id="21474862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03572C6-DB96-4577-A080-BB33DC647C4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62" r:id="rId1"/>
    <p:sldLayoutId id="2147486263" r:id="rId2"/>
    <p:sldLayoutId id="2147486264" r:id="rId3"/>
    <p:sldLayoutId id="2147486265" r:id="rId4"/>
    <p:sldLayoutId id="2147486266" r:id="rId5"/>
    <p:sldLayoutId id="2147486267" r:id="rId6"/>
    <p:sldLayoutId id="2147486268" r:id="rId7"/>
    <p:sldLayoutId id="2147486269" r:id="rId8"/>
    <p:sldLayoutId id="2147486270" r:id="rId9"/>
    <p:sldLayoutId id="2147486271" r:id="rId10"/>
    <p:sldLayoutId id="21474862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feld 4"/>
          <p:cNvSpPr txBox="1">
            <a:spLocks noChangeArrowheads="1"/>
          </p:cNvSpPr>
          <p:nvPr/>
        </p:nvSpPr>
        <p:spPr bwMode="auto">
          <a:xfrm>
            <a:off x="675776" y="1844675"/>
            <a:ext cx="148957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latin typeface="Trebuchet MS" panose="020B0603020202020204" pitchFamily="34" charset="0"/>
              </a:rPr>
              <a:t>Übungsart:</a:t>
            </a: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Titel:</a:t>
            </a:r>
          </a:p>
          <a:p>
            <a:pPr algn="r"/>
            <a:endParaRPr lang="de-DE" sz="2000" b="1" dirty="0">
              <a:latin typeface="Trebuchet MS" panose="020B0603020202020204" pitchFamily="34" charset="0"/>
            </a:endParaRP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Quelle:</a:t>
            </a:r>
          </a:p>
        </p:txBody>
      </p:sp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Folie</a:t>
            </a:r>
          </a:p>
        </p:txBody>
      </p:sp>
      <p:sp>
        <p:nvSpPr>
          <p:cNvPr id="19463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253383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Satzpaare</a:t>
            </a:r>
          </a:p>
          <a:p>
            <a:r>
              <a:rPr lang="de-DE" sz="3600" b="1" dirty="0">
                <a:latin typeface="Trebuchet MS" panose="020B0603020202020204" pitchFamily="34" charset="0"/>
              </a:rPr>
              <a:t>Feuerwehr</a:t>
            </a:r>
          </a:p>
        </p:txBody>
      </p:sp>
      <p:sp>
        <p:nvSpPr>
          <p:cNvPr id="19464" name="Textfeld 12"/>
          <p:cNvSpPr txBox="1">
            <a:spLocks noChangeArrowheads="1"/>
          </p:cNvSpPr>
          <p:nvPr/>
        </p:nvSpPr>
        <p:spPr bwMode="auto">
          <a:xfrm>
            <a:off x="2232025" y="2794180"/>
            <a:ext cx="22333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Siegbert Rudolph</a:t>
            </a: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FF-8EEE-4F66-A066-BB3857889C29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CE302CF-4328-425A-87F3-72AA558E6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206" y="4436086"/>
            <a:ext cx="4947060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E418BB6-7B70-C924-E9B0-C9301A793C08}"/>
              </a:ext>
            </a:extLst>
          </p:cNvPr>
          <p:cNvSpPr txBox="1"/>
          <p:nvPr/>
        </p:nvSpPr>
        <p:spPr>
          <a:xfrm>
            <a:off x="190500" y="6724134"/>
            <a:ext cx="381546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Übungen\Satzpaare - Feuerwehr.pptx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>
            <a:extLst>
              <a:ext uri="{FF2B5EF4-FFF2-40B4-BE49-F238E27FC236}">
                <a16:creationId xmlns:a16="http://schemas.microsoft.com/office/drawing/2014/main" id="{159C8067-9D9D-4167-83EE-BD5AFAD6D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3428338"/>
            <a:ext cx="8705843" cy="2572735"/>
          </a:xfrm>
          <a:prstGeom prst="rect">
            <a:avLst/>
          </a:prstGeom>
        </p:spPr>
      </p:pic>
      <p:sp>
        <p:nvSpPr>
          <p:cNvPr id="3" name="Foliennummernplatzhalter 2"/>
          <p:cNvSpPr txBox="1">
            <a:spLocks noGrp="1"/>
          </p:cNvSpPr>
          <p:nvPr/>
        </p:nvSpPr>
        <p:spPr>
          <a:xfrm>
            <a:off x="5797550" y="141288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9C4A8CC-FC1C-4065-8211-4E2976DD2910}" type="slidenum">
              <a:rPr lang="de-DE" sz="8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de-DE" sz="800" dirty="0">
              <a:solidFill>
                <a:schemeClr val="tx1">
                  <a:tint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Foliennummernplatzhalter 4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5" name="Textfeld 2">
            <a:extLst>
              <a:ext uri="{FF2B5EF4-FFF2-40B4-BE49-F238E27FC236}">
                <a16:creationId xmlns:a16="http://schemas.microsoft.com/office/drawing/2014/main" id="{67AA67BB-C4C3-4E39-99CA-38CA7278F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88" y="129413"/>
            <a:ext cx="4333238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Welche Sätze passen zusammen?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passenden Satz unten!</a:t>
            </a:r>
          </a:p>
          <a:p>
            <a:pPr eaLnBrk="0" hangingPunct="0"/>
            <a:endParaRPr lang="de-DE" sz="800" b="1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cxnSp>
        <p:nvCxnSpPr>
          <p:cNvPr id="34" name="Gerade Verbindung 3">
            <a:extLst>
              <a:ext uri="{FF2B5EF4-FFF2-40B4-BE49-F238E27FC236}">
                <a16:creationId xmlns:a16="http://schemas.microsoft.com/office/drawing/2014/main" id="{911D9CEB-B0CA-473A-8777-C5D4E204E887}"/>
              </a:ext>
            </a:extLst>
          </p:cNvPr>
          <p:cNvCxnSpPr>
            <a:cxnSpLocks/>
          </p:cNvCxnSpPr>
          <p:nvPr/>
        </p:nvCxnSpPr>
        <p:spPr>
          <a:xfrm flipV="1">
            <a:off x="35496" y="3397062"/>
            <a:ext cx="9073381" cy="1955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hteck 37">
            <a:extLst>
              <a:ext uri="{FF2B5EF4-FFF2-40B4-BE49-F238E27FC236}">
                <a16:creationId xmlns:a16="http://schemas.microsoft.com/office/drawing/2014/main" id="{EAFA3F56-8CDF-449E-BC23-DE89BE340F05}"/>
              </a:ext>
            </a:extLst>
          </p:cNvPr>
          <p:cNvSpPr/>
          <p:nvPr/>
        </p:nvSpPr>
        <p:spPr>
          <a:xfrm>
            <a:off x="395536" y="4261158"/>
            <a:ext cx="8490669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F1DB3DD-13E7-4711-A448-673047264FFB}"/>
              </a:ext>
            </a:extLst>
          </p:cNvPr>
          <p:cNvSpPr txBox="1"/>
          <p:nvPr/>
        </p:nvSpPr>
        <p:spPr>
          <a:xfrm>
            <a:off x="479512" y="1227336"/>
            <a:ext cx="6985000" cy="4001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Die Feuerwehr kam zu spät.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0BD3D53E-5A83-425C-86D7-52682B313D1B}"/>
              </a:ext>
            </a:extLst>
          </p:cNvPr>
          <p:cNvSpPr/>
          <p:nvPr/>
        </p:nvSpPr>
        <p:spPr>
          <a:xfrm>
            <a:off x="395536" y="3885443"/>
            <a:ext cx="5618039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13221CCE-2DE8-4054-BAB9-52F54EFFCE80}"/>
              </a:ext>
            </a:extLst>
          </p:cNvPr>
          <p:cNvSpPr txBox="1"/>
          <p:nvPr/>
        </p:nvSpPr>
        <p:spPr>
          <a:xfrm>
            <a:off x="179512" y="3885443"/>
            <a:ext cx="3388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1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5" name="Grafik 44">
            <a:extLst>
              <a:ext uri="{FF2B5EF4-FFF2-40B4-BE49-F238E27FC236}">
                <a16:creationId xmlns:a16="http://schemas.microsoft.com/office/drawing/2014/main" id="{554CF7E5-1C02-4034-8635-86DF72929D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308021"/>
            <a:ext cx="252591" cy="252591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141A1F09-771D-472B-BAF9-99F5BA6385EF}"/>
              </a:ext>
            </a:extLst>
          </p:cNvPr>
          <p:cNvSpPr txBox="1"/>
          <p:nvPr/>
        </p:nvSpPr>
        <p:spPr>
          <a:xfrm>
            <a:off x="479512" y="1633736"/>
            <a:ext cx="6985000" cy="4001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Die Feuerwehr hatte grüne Welle.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C3B39940-F59E-4EDD-9B20-D00973841F60}"/>
              </a:ext>
            </a:extLst>
          </p:cNvPr>
          <p:cNvSpPr/>
          <p:nvPr/>
        </p:nvSpPr>
        <p:spPr>
          <a:xfrm>
            <a:off x="395536" y="5125254"/>
            <a:ext cx="8208912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D508DD35-5CEA-425A-BB76-C5511CFB5358}"/>
              </a:ext>
            </a:extLst>
          </p:cNvPr>
          <p:cNvSpPr txBox="1"/>
          <p:nvPr/>
        </p:nvSpPr>
        <p:spPr>
          <a:xfrm>
            <a:off x="207959" y="5145887"/>
            <a:ext cx="310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2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852007D9-D415-47F8-B325-F4D86EBDB7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5" y="1679893"/>
            <a:ext cx="252591" cy="252591"/>
          </a:xfrm>
          <a:prstGeom prst="rect">
            <a:avLst/>
          </a:prstGeom>
        </p:spPr>
      </p:pic>
      <p:sp>
        <p:nvSpPr>
          <p:cNvPr id="52" name="Textfeld 51">
            <a:extLst>
              <a:ext uri="{FF2B5EF4-FFF2-40B4-BE49-F238E27FC236}">
                <a16:creationId xmlns:a16="http://schemas.microsoft.com/office/drawing/2014/main" id="{76C3C78D-E15B-44A6-8997-185773D3D3C3}"/>
              </a:ext>
            </a:extLst>
          </p:cNvPr>
          <p:cNvSpPr txBox="1"/>
          <p:nvPr/>
        </p:nvSpPr>
        <p:spPr>
          <a:xfrm>
            <a:off x="479512" y="2040136"/>
            <a:ext cx="6985000" cy="4001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Die Feuerwehr hatte nur freiwillige Feuerwehrleute.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54FBE85A-97AC-4388-A7E8-414EB202549D}"/>
              </a:ext>
            </a:extLst>
          </p:cNvPr>
          <p:cNvSpPr/>
          <p:nvPr/>
        </p:nvSpPr>
        <p:spPr>
          <a:xfrm>
            <a:off x="395536" y="3501019"/>
            <a:ext cx="8258546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DD982408-5F76-4C00-9A2B-A0CBDDBA2F06}"/>
              </a:ext>
            </a:extLst>
          </p:cNvPr>
          <p:cNvSpPr txBox="1"/>
          <p:nvPr/>
        </p:nvSpPr>
        <p:spPr>
          <a:xfrm>
            <a:off x="207959" y="3496373"/>
            <a:ext cx="310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3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5" name="Grafik 54">
            <a:extLst>
              <a:ext uri="{FF2B5EF4-FFF2-40B4-BE49-F238E27FC236}">
                <a16:creationId xmlns:a16="http://schemas.microsoft.com/office/drawing/2014/main" id="{7C775DAC-56D0-445E-BE61-2D80745278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5" y="2102164"/>
            <a:ext cx="252591" cy="252591"/>
          </a:xfrm>
          <a:prstGeom prst="rect">
            <a:avLst/>
          </a:prstGeom>
        </p:spPr>
      </p:pic>
      <p:sp>
        <p:nvSpPr>
          <p:cNvPr id="76" name="Textfeld 75">
            <a:extLst>
              <a:ext uri="{FF2B5EF4-FFF2-40B4-BE49-F238E27FC236}">
                <a16:creationId xmlns:a16="http://schemas.microsoft.com/office/drawing/2014/main" id="{382004C9-AE27-47CE-AC1A-651909B483C3}"/>
              </a:ext>
            </a:extLst>
          </p:cNvPr>
          <p:cNvSpPr txBox="1"/>
          <p:nvPr/>
        </p:nvSpPr>
        <p:spPr>
          <a:xfrm>
            <a:off x="479512" y="2446536"/>
            <a:ext cx="6985000" cy="4001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Die benachbarte Großstadt hat eine Berufsfeuerwehr.</a:t>
            </a: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FCCF3EBF-3E20-47BD-992A-C53CA6ACD4C6}"/>
              </a:ext>
            </a:extLst>
          </p:cNvPr>
          <p:cNvSpPr/>
          <p:nvPr/>
        </p:nvSpPr>
        <p:spPr>
          <a:xfrm>
            <a:off x="395536" y="4693206"/>
            <a:ext cx="7457330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79FC5166-474C-440B-95AA-0A61D81249DB}"/>
              </a:ext>
            </a:extLst>
          </p:cNvPr>
          <p:cNvSpPr txBox="1"/>
          <p:nvPr/>
        </p:nvSpPr>
        <p:spPr>
          <a:xfrm>
            <a:off x="207959" y="4723973"/>
            <a:ext cx="310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4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9" name="Grafik 78">
            <a:extLst>
              <a:ext uri="{FF2B5EF4-FFF2-40B4-BE49-F238E27FC236}">
                <a16:creationId xmlns:a16="http://schemas.microsoft.com/office/drawing/2014/main" id="{DDBE8964-B125-48DA-82E9-792E85FEFD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8" y="2508651"/>
            <a:ext cx="252591" cy="252591"/>
          </a:xfrm>
          <a:prstGeom prst="rect">
            <a:avLst/>
          </a:prstGeom>
        </p:spPr>
      </p:pic>
      <p:sp>
        <p:nvSpPr>
          <p:cNvPr id="80" name="Textfeld 79">
            <a:extLst>
              <a:ext uri="{FF2B5EF4-FFF2-40B4-BE49-F238E27FC236}">
                <a16:creationId xmlns:a16="http://schemas.microsoft.com/office/drawing/2014/main" id="{06887E07-28CB-43AF-BD1E-D28A91F35780}"/>
              </a:ext>
            </a:extLst>
          </p:cNvPr>
          <p:cNvSpPr txBox="1"/>
          <p:nvPr/>
        </p:nvSpPr>
        <p:spPr>
          <a:xfrm>
            <a:off x="479512" y="2852936"/>
            <a:ext cx="6985000" cy="4001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Bei einem Brand ertönen die Sirenen.</a:t>
            </a: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E28ABD49-21FB-43F9-9393-D69FE6C97368}"/>
              </a:ext>
            </a:extLst>
          </p:cNvPr>
          <p:cNvSpPr/>
          <p:nvPr/>
        </p:nvSpPr>
        <p:spPr>
          <a:xfrm>
            <a:off x="395536" y="4261158"/>
            <a:ext cx="8338268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82EC451B-7593-4E80-8333-7C168E21861C}"/>
              </a:ext>
            </a:extLst>
          </p:cNvPr>
          <p:cNvSpPr txBox="1"/>
          <p:nvPr/>
        </p:nvSpPr>
        <p:spPr>
          <a:xfrm>
            <a:off x="207959" y="4291925"/>
            <a:ext cx="310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5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3" name="Grafik 82">
            <a:extLst>
              <a:ext uri="{FF2B5EF4-FFF2-40B4-BE49-F238E27FC236}">
                <a16:creationId xmlns:a16="http://schemas.microsoft.com/office/drawing/2014/main" id="{05F7BDA4-F57C-440C-912E-608AD13083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4" y="2968197"/>
            <a:ext cx="252591" cy="252591"/>
          </a:xfrm>
          <a:prstGeom prst="rect">
            <a:avLst/>
          </a:prstGeom>
        </p:spPr>
      </p:pic>
      <p:sp>
        <p:nvSpPr>
          <p:cNvPr id="84" name="Rechteck 83">
            <a:extLst>
              <a:ext uri="{FF2B5EF4-FFF2-40B4-BE49-F238E27FC236}">
                <a16:creationId xmlns:a16="http://schemas.microsoft.com/office/drawing/2014/main" id="{D83DAED4-0F7D-4469-A63D-7E1972273843}"/>
              </a:ext>
            </a:extLst>
          </p:cNvPr>
          <p:cNvSpPr/>
          <p:nvPr/>
        </p:nvSpPr>
        <p:spPr>
          <a:xfrm>
            <a:off x="10184" y="980728"/>
            <a:ext cx="411856" cy="24034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26979974-5502-4F2A-A7E9-32F8A78C155E}"/>
              </a:ext>
            </a:extLst>
          </p:cNvPr>
          <p:cNvSpPr/>
          <p:nvPr/>
        </p:nvSpPr>
        <p:spPr>
          <a:xfrm>
            <a:off x="0" y="3490254"/>
            <a:ext cx="445448" cy="2832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E08B63A-AC88-4DEF-978D-F8EA04478D5B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Seite</a:t>
            </a:r>
          </a:p>
        </p:txBody>
      </p:sp>
      <p:sp>
        <p:nvSpPr>
          <p:cNvPr id="16" name="Rechteck 1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61AC82D-2002-47FE-948B-4CCB240EE6B6}"/>
              </a:ext>
            </a:extLst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Seite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9769643-775A-485B-B0DD-F40767EAFD4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982" t="8653" r="15125" b="14457"/>
          <a:stretch/>
        </p:blipFill>
        <p:spPr>
          <a:xfrm>
            <a:off x="8802059" y="3503237"/>
            <a:ext cx="464092" cy="2328846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D961FD4-ECDC-EAB0-B998-766C97554DD7}"/>
              </a:ext>
            </a:extLst>
          </p:cNvPr>
          <p:cNvSpPr txBox="1"/>
          <p:nvPr/>
        </p:nvSpPr>
        <p:spPr>
          <a:xfrm>
            <a:off x="190500" y="6724134"/>
            <a:ext cx="381546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Übungen\Satzpaare - Feuerwehr.pptx - Seite 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4" grpId="0"/>
      <p:bldP spid="10" grpId="0"/>
      <p:bldP spid="48" grpId="0" animBg="1"/>
      <p:bldP spid="49" grpId="0"/>
      <p:bldP spid="52" grpId="0"/>
      <p:bldP spid="53" grpId="0" animBg="1"/>
      <p:bldP spid="54" grpId="0"/>
      <p:bldP spid="76" grpId="0"/>
      <p:bldP spid="77" grpId="0" animBg="1"/>
      <p:bldP spid="78" grpId="0"/>
      <p:bldP spid="80" grpId="0"/>
      <p:bldP spid="81" grpId="0" animBg="1"/>
      <p:bldP spid="82" grpId="0"/>
      <p:bldP spid="84" grpId="0" animBg="1"/>
      <p:bldP spid="8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7100" y="1916113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744009" y="4076700"/>
            <a:ext cx="762740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4000" dirty="0">
                <a:latin typeface="Trebuchet MS" panose="020B0603020202020204" pitchFamily="34" charset="0"/>
              </a:rPr>
              <a:t>Hurra, wieder ein Stück weiter!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5" name="Textfeld 2">
            <a:extLst>
              <a:ext uri="{FF2B5EF4-FFF2-40B4-BE49-F238E27FC236}">
                <a16:creationId xmlns:a16="http://schemas.microsoft.com/office/drawing/2014/main" id="{3E7A5062-9669-48D7-81D5-30860AE70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88" y="129413"/>
            <a:ext cx="2791149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Üben macht gescheit!</a:t>
            </a:r>
          </a:p>
          <a:p>
            <a:pPr eaLnBrk="0" hangingPunct="0"/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endParaRPr lang="de-DE" sz="800" b="1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5121372-8777-B1EF-BD99-0A3F2CA676A4}"/>
              </a:ext>
            </a:extLst>
          </p:cNvPr>
          <p:cNvSpPr txBox="1"/>
          <p:nvPr/>
        </p:nvSpPr>
        <p:spPr>
          <a:xfrm>
            <a:off x="190500" y="6724134"/>
            <a:ext cx="381546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Übungen\Satzpaare - Feuerwehr.pptx - Seite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192</Words>
  <Application>Microsoft Office PowerPoint</Application>
  <PresentationFormat>Bildschirmpräsentation (4:3)</PresentationFormat>
  <Paragraphs>38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260</cp:revision>
  <dcterms:created xsi:type="dcterms:W3CDTF">2012-08-26T07:44:46Z</dcterms:created>
  <dcterms:modified xsi:type="dcterms:W3CDTF">2022-07-08T15:44:53Z</dcterms:modified>
</cp:coreProperties>
</file>