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  <p:sldMasterId id="2147486545" r:id="rId8"/>
  </p:sldMasterIdLst>
  <p:notesMasterIdLst>
    <p:notesMasterId r:id="rId13"/>
  </p:notesMasterIdLst>
  <p:sldIdLst>
    <p:sldId id="444" r:id="rId9"/>
    <p:sldId id="339" r:id="rId10"/>
    <p:sldId id="452" r:id="rId11"/>
    <p:sldId id="451" r:id="rId12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F62F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860" autoAdjust="0"/>
    <p:restoredTop sz="94692" autoAdjust="0"/>
  </p:normalViewPr>
  <p:slideViewPr>
    <p:cSldViewPr>
      <p:cViewPr varScale="1">
        <p:scale>
          <a:sx n="72" d="100"/>
          <a:sy n="72" d="100"/>
        </p:scale>
        <p:origin x="16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077EF4E2-A287-4716-9A42-8DE2F0982115}"/>
    <pc:docChg chg="custSel addSld delSld modSld delMainMaster">
      <pc:chgData name="Siegbert Rudolph" userId="2af4d44886c067cc" providerId="LiveId" clId="{077EF4E2-A287-4716-9A42-8DE2F0982115}" dt="2021-04-30T15:21:06.781" v="247" actId="1076"/>
      <pc:docMkLst>
        <pc:docMk/>
      </pc:docMkLst>
      <pc:sldChg chg="delSp modSp mod">
        <pc:chgData name="Siegbert Rudolph" userId="2af4d44886c067cc" providerId="LiveId" clId="{077EF4E2-A287-4716-9A42-8DE2F0982115}" dt="2021-04-30T15:21:06.772" v="236" actId="1076"/>
        <pc:sldMkLst>
          <pc:docMk/>
          <pc:sldMk cId="0" sldId="339"/>
        </pc:sldMkLst>
        <pc:spChg chg="mod">
          <ac:chgData name="Siegbert Rudolph" userId="2af4d44886c067cc" providerId="LiveId" clId="{077EF4E2-A287-4716-9A42-8DE2F0982115}" dt="2021-04-30T15:21:06.772" v="236" actId="1076"/>
          <ac:spMkLst>
            <pc:docMk/>
            <pc:sldMk cId="0" sldId="339"/>
            <ac:spMk id="6" creationId="{7735C409-5CFB-4D0F-9D60-55A0E5AA0C05}"/>
          </ac:spMkLst>
        </pc:spChg>
        <pc:spChg chg="del">
          <ac:chgData name="Siegbert Rudolph" userId="2af4d44886c067cc" providerId="LiveId" clId="{077EF4E2-A287-4716-9A42-8DE2F0982115}" dt="2021-04-30T15:21:06.767" v="231" actId="478"/>
          <ac:spMkLst>
            <pc:docMk/>
            <pc:sldMk cId="0" sldId="339"/>
            <ac:spMk id="7" creationId="{E54CAA1A-8968-43BA-8A5E-9EE0315107B3}"/>
          </ac:spMkLst>
        </pc:spChg>
      </pc:sldChg>
      <pc:sldChg chg="delSp modSp mod">
        <pc:chgData name="Siegbert Rudolph" userId="2af4d44886c067cc" providerId="LiveId" clId="{077EF4E2-A287-4716-9A42-8DE2F0982115}" dt="2021-04-30T15:21:06.767" v="230" actId="1076"/>
        <pc:sldMkLst>
          <pc:docMk/>
          <pc:sldMk cId="0" sldId="444"/>
        </pc:sldMkLst>
        <pc:spChg chg="del">
          <ac:chgData name="Siegbert Rudolph" userId="2af4d44886c067cc" providerId="LiveId" clId="{077EF4E2-A287-4716-9A42-8DE2F0982115}" dt="2021-04-30T15:21:06.763" v="225" actId="478"/>
          <ac:spMkLst>
            <pc:docMk/>
            <pc:sldMk cId="0" sldId="444"/>
            <ac:spMk id="2" creationId="{30F91EA7-EFA2-4FF3-9D8B-B1AD5748EA26}"/>
          </ac:spMkLst>
        </pc:spChg>
        <pc:spChg chg="mod">
          <ac:chgData name="Siegbert Rudolph" userId="2af4d44886c067cc" providerId="LiveId" clId="{077EF4E2-A287-4716-9A42-8DE2F0982115}" dt="2021-04-30T15:21:06.767" v="230" actId="1076"/>
          <ac:spMkLst>
            <pc:docMk/>
            <pc:sldMk cId="0" sldId="444"/>
            <ac:spMk id="3" creationId="{115869E6-9FD5-40F8-A592-21C54BF6FC02}"/>
          </ac:spMkLst>
        </pc:spChg>
      </pc:sldChg>
      <pc:sldChg chg="delSp modSp mod">
        <pc:chgData name="Siegbert Rudolph" userId="2af4d44886c067cc" providerId="LiveId" clId="{077EF4E2-A287-4716-9A42-8DE2F0982115}" dt="2021-04-30T15:21:06.781" v="247" actId="1076"/>
        <pc:sldMkLst>
          <pc:docMk/>
          <pc:sldMk cId="589950700" sldId="451"/>
        </pc:sldMkLst>
        <pc:spChg chg="del">
          <ac:chgData name="Siegbert Rudolph" userId="2af4d44886c067cc" providerId="LiveId" clId="{077EF4E2-A287-4716-9A42-8DE2F0982115}" dt="2021-04-30T15:21:06.777" v="242" actId="478"/>
          <ac:spMkLst>
            <pc:docMk/>
            <pc:sldMk cId="589950700" sldId="451"/>
            <ac:spMk id="2" creationId="{47C20844-6F17-4446-8540-3E3635FE30E3}"/>
          </ac:spMkLst>
        </pc:spChg>
        <pc:spChg chg="mod">
          <ac:chgData name="Siegbert Rudolph" userId="2af4d44886c067cc" providerId="LiveId" clId="{077EF4E2-A287-4716-9A42-8DE2F0982115}" dt="2021-04-30T15:21:06.781" v="247" actId="1076"/>
          <ac:spMkLst>
            <pc:docMk/>
            <pc:sldMk cId="589950700" sldId="451"/>
            <ac:spMk id="6" creationId="{726E3438-F67D-4B83-BF90-9C251D0036B7}"/>
          </ac:spMkLst>
        </pc:spChg>
      </pc:sldChg>
      <pc:sldChg chg="addSp delSp modSp new mod modAnim">
        <pc:chgData name="Siegbert Rudolph" userId="2af4d44886c067cc" providerId="LiveId" clId="{077EF4E2-A287-4716-9A42-8DE2F0982115}" dt="2021-04-30T15:21:06.777" v="241" actId="1076"/>
        <pc:sldMkLst>
          <pc:docMk/>
          <pc:sldMk cId="2763229405" sldId="452"/>
        </pc:sldMkLst>
        <pc:spChg chg="mod">
          <ac:chgData name="Siegbert Rudolph" userId="2af4d44886c067cc" providerId="LiveId" clId="{077EF4E2-A287-4716-9A42-8DE2F0982115}" dt="2021-04-30T15:21:06.777" v="241" actId="1076"/>
          <ac:spMkLst>
            <pc:docMk/>
            <pc:sldMk cId="2763229405" sldId="452"/>
            <ac:spMk id="3" creationId="{2BEC3EF9-216F-4E8A-AC92-409C4D7A4661}"/>
          </ac:spMkLst>
        </pc:spChg>
        <pc:spChg chg="add del mod">
          <ac:chgData name="Siegbert Rudolph" userId="2af4d44886c067cc" providerId="LiveId" clId="{077EF4E2-A287-4716-9A42-8DE2F0982115}" dt="2021-04-26T15:32:06.422" v="15" actId="478"/>
          <ac:spMkLst>
            <pc:docMk/>
            <pc:sldMk cId="2763229405" sldId="452"/>
            <ac:spMk id="4" creationId="{102AFF0D-0182-44E9-8522-377D14E17979}"/>
          </ac:spMkLst>
        </pc:spChg>
        <pc:spChg chg="add mod">
          <ac:chgData name="Siegbert Rudolph" userId="2af4d44886c067cc" providerId="LiveId" clId="{077EF4E2-A287-4716-9A42-8DE2F0982115}" dt="2021-04-26T15:35:14.437" v="86" actId="1037"/>
          <ac:spMkLst>
            <pc:docMk/>
            <pc:sldMk cId="2763229405" sldId="452"/>
            <ac:spMk id="5" creationId="{4E29CF84-1105-4EC3-ADAF-DC379AA88AB3}"/>
          </ac:spMkLst>
        </pc:spChg>
        <pc:spChg chg="add mod">
          <ac:chgData name="Siegbert Rudolph" userId="2af4d44886c067cc" providerId="LiveId" clId="{077EF4E2-A287-4716-9A42-8DE2F0982115}" dt="2021-04-26T15:37:35.646" v="166" actId="1076"/>
          <ac:spMkLst>
            <pc:docMk/>
            <pc:sldMk cId="2763229405" sldId="452"/>
            <ac:spMk id="6" creationId="{D0B810C8-C1E7-4C96-B947-63A648F05281}"/>
          </ac:spMkLst>
        </pc:spChg>
        <pc:spChg chg="add mod">
          <ac:chgData name="Siegbert Rudolph" userId="2af4d44886c067cc" providerId="LiveId" clId="{077EF4E2-A287-4716-9A42-8DE2F0982115}" dt="2021-04-26T15:31:16.088" v="9" actId="20577"/>
          <ac:spMkLst>
            <pc:docMk/>
            <pc:sldMk cId="2763229405" sldId="452"/>
            <ac:spMk id="8" creationId="{055FD872-5783-49FE-9EE7-1E1849BD4CCE}"/>
          </ac:spMkLst>
        </pc:spChg>
        <pc:spChg chg="add mod">
          <ac:chgData name="Siegbert Rudolph" userId="2af4d44886c067cc" providerId="LiveId" clId="{077EF4E2-A287-4716-9A42-8DE2F0982115}" dt="2021-04-26T15:35:27.200" v="90" actId="14100"/>
          <ac:spMkLst>
            <pc:docMk/>
            <pc:sldMk cId="2763229405" sldId="452"/>
            <ac:spMk id="11" creationId="{8CDB2B9C-AEB0-406A-9CC9-88527F49BA75}"/>
          </ac:spMkLst>
        </pc:spChg>
        <pc:spChg chg="add mod">
          <ac:chgData name="Siegbert Rudolph" userId="2af4d44886c067cc" providerId="LiveId" clId="{077EF4E2-A287-4716-9A42-8DE2F0982115}" dt="2021-04-26T15:40:16.789" v="223" actId="1076"/>
          <ac:spMkLst>
            <pc:docMk/>
            <pc:sldMk cId="2763229405" sldId="452"/>
            <ac:spMk id="12" creationId="{37FE1019-E0A1-4BA2-AEEC-78CC144C7282}"/>
          </ac:spMkLst>
        </pc:spChg>
        <pc:spChg chg="add mod">
          <ac:chgData name="Siegbert Rudolph" userId="2af4d44886c067cc" providerId="LiveId" clId="{077EF4E2-A287-4716-9A42-8DE2F0982115}" dt="2021-04-26T15:35:45.221" v="98" actId="1036"/>
          <ac:spMkLst>
            <pc:docMk/>
            <pc:sldMk cId="2763229405" sldId="452"/>
            <ac:spMk id="13" creationId="{E1C3A4DC-0AD2-42AF-B394-748B954FA228}"/>
          </ac:spMkLst>
        </pc:spChg>
        <pc:spChg chg="add mod">
          <ac:chgData name="Siegbert Rudolph" userId="2af4d44886c067cc" providerId="LiveId" clId="{077EF4E2-A287-4716-9A42-8DE2F0982115}" dt="2021-04-26T15:37:56.552" v="170" actId="1076"/>
          <ac:spMkLst>
            <pc:docMk/>
            <pc:sldMk cId="2763229405" sldId="452"/>
            <ac:spMk id="14" creationId="{E839CD34-0735-4FD5-AEC6-DDC0AE38CE26}"/>
          </ac:spMkLst>
        </pc:spChg>
        <pc:spChg chg="add mod">
          <ac:chgData name="Siegbert Rudolph" userId="2af4d44886c067cc" providerId="LiveId" clId="{077EF4E2-A287-4716-9A42-8DE2F0982115}" dt="2021-04-26T15:36:02.571" v="103" actId="14100"/>
          <ac:spMkLst>
            <pc:docMk/>
            <pc:sldMk cId="2763229405" sldId="452"/>
            <ac:spMk id="15" creationId="{F160DF92-472D-4ABB-A16D-B0DC704B6787}"/>
          </ac:spMkLst>
        </pc:spChg>
        <pc:spChg chg="add mod">
          <ac:chgData name="Siegbert Rudolph" userId="2af4d44886c067cc" providerId="LiveId" clId="{077EF4E2-A287-4716-9A42-8DE2F0982115}" dt="2021-04-26T15:38:07.984" v="172" actId="1076"/>
          <ac:spMkLst>
            <pc:docMk/>
            <pc:sldMk cId="2763229405" sldId="452"/>
            <ac:spMk id="16" creationId="{C062618D-0CED-4566-88C7-A59DF9C23C0E}"/>
          </ac:spMkLst>
        </pc:spChg>
        <pc:spChg chg="add mod">
          <ac:chgData name="Siegbert Rudolph" userId="2af4d44886c067cc" providerId="LiveId" clId="{077EF4E2-A287-4716-9A42-8DE2F0982115}" dt="2021-04-26T15:38:26.044" v="213" actId="1038"/>
          <ac:spMkLst>
            <pc:docMk/>
            <pc:sldMk cId="2763229405" sldId="452"/>
            <ac:spMk id="17" creationId="{316CD774-77F0-4F3C-B502-C1773F7A9F81}"/>
          </ac:spMkLst>
        </pc:spChg>
        <pc:spChg chg="add mod">
          <ac:chgData name="Siegbert Rudolph" userId="2af4d44886c067cc" providerId="LiveId" clId="{077EF4E2-A287-4716-9A42-8DE2F0982115}" dt="2021-04-26T15:38:26.044" v="213" actId="1038"/>
          <ac:spMkLst>
            <pc:docMk/>
            <pc:sldMk cId="2763229405" sldId="452"/>
            <ac:spMk id="18" creationId="{43BA4396-8F04-423F-9A69-6CAE068D430D}"/>
          </ac:spMkLst>
        </pc:spChg>
        <pc:spChg chg="add mod">
          <ac:chgData name="Siegbert Rudolph" userId="2af4d44886c067cc" providerId="LiveId" clId="{077EF4E2-A287-4716-9A42-8DE2F0982115}" dt="2021-04-26T15:38:26.044" v="213" actId="1038"/>
          <ac:spMkLst>
            <pc:docMk/>
            <pc:sldMk cId="2763229405" sldId="452"/>
            <ac:spMk id="19" creationId="{63758FFE-7EC2-4FAD-91AD-EB2393C0D3AB}"/>
          </ac:spMkLst>
        </pc:spChg>
        <pc:spChg chg="add mod">
          <ac:chgData name="Siegbert Rudolph" userId="2af4d44886c067cc" providerId="LiveId" clId="{077EF4E2-A287-4716-9A42-8DE2F0982115}" dt="2021-04-26T15:38:26.044" v="213" actId="1038"/>
          <ac:spMkLst>
            <pc:docMk/>
            <pc:sldMk cId="2763229405" sldId="452"/>
            <ac:spMk id="20" creationId="{C0231C66-E235-4C4F-85A8-5ABB86919917}"/>
          </ac:spMkLst>
        </pc:spChg>
        <pc:picChg chg="add del mod">
          <ac:chgData name="Siegbert Rudolph" userId="2af4d44886c067cc" providerId="LiveId" clId="{077EF4E2-A287-4716-9A42-8DE2F0982115}" dt="2021-04-26T15:31:29.767" v="11" actId="478"/>
          <ac:picMkLst>
            <pc:docMk/>
            <pc:sldMk cId="2763229405" sldId="452"/>
            <ac:picMk id="3" creationId="{F2557E73-894A-48DE-BE3A-F1ADFA1DA739}"/>
          </ac:picMkLst>
        </pc:picChg>
        <pc:picChg chg="add mod ord">
          <ac:chgData name="Siegbert Rudolph" userId="2af4d44886c067cc" providerId="LiveId" clId="{077EF4E2-A287-4716-9A42-8DE2F0982115}" dt="2021-04-26T15:32:54.320" v="35" actId="167"/>
          <ac:picMkLst>
            <pc:docMk/>
            <pc:sldMk cId="2763229405" sldId="452"/>
            <ac:picMk id="10" creationId="{E8D17A2E-5D6D-4CF7-857B-12446B8A2F88}"/>
          </ac:picMkLst>
        </pc:picChg>
      </pc:sldChg>
      <pc:sldChg chg="delSp add del modAnim">
        <pc:chgData name="Siegbert Rudolph" userId="2af4d44886c067cc" providerId="LiveId" clId="{077EF4E2-A287-4716-9A42-8DE2F0982115}" dt="2021-04-26T15:41:05.241" v="224" actId="47"/>
        <pc:sldMkLst>
          <pc:docMk/>
          <pc:sldMk cId="493769529" sldId="638"/>
        </pc:sldMkLst>
        <pc:spChg chg="del">
          <ac:chgData name="Siegbert Rudolph" userId="2af4d44886c067cc" providerId="LiveId" clId="{077EF4E2-A287-4716-9A42-8DE2F0982115}" dt="2021-04-26T15:30:46.954" v="2" actId="21"/>
          <ac:spMkLst>
            <pc:docMk/>
            <pc:sldMk cId="493769529" sldId="638"/>
            <ac:spMk id="6" creationId="{3C7E27D9-E6D5-48B9-94B7-89B16D6F7914}"/>
          </ac:spMkLst>
        </pc:spChg>
        <pc:spChg chg="del">
          <ac:chgData name="Siegbert Rudolph" userId="2af4d44886c067cc" providerId="LiveId" clId="{077EF4E2-A287-4716-9A42-8DE2F0982115}" dt="2021-04-26T15:30:46.954" v="2" actId="21"/>
          <ac:spMkLst>
            <pc:docMk/>
            <pc:sldMk cId="493769529" sldId="638"/>
            <ac:spMk id="35" creationId="{7D532C6B-CF29-4013-B9CA-5F3D59A5A385}"/>
          </ac:spMkLst>
        </pc:spChg>
        <pc:spChg chg="del">
          <ac:chgData name="Siegbert Rudolph" userId="2af4d44886c067cc" providerId="LiveId" clId="{077EF4E2-A287-4716-9A42-8DE2F0982115}" dt="2021-04-26T15:30:46.954" v="2" actId="21"/>
          <ac:spMkLst>
            <pc:docMk/>
            <pc:sldMk cId="493769529" sldId="638"/>
            <ac:spMk id="36" creationId="{E01CB83E-7044-4862-9470-557ED89887C9}"/>
          </ac:spMkLst>
        </pc:spChg>
        <pc:picChg chg="del">
          <ac:chgData name="Siegbert Rudolph" userId="2af4d44886c067cc" providerId="LiveId" clId="{077EF4E2-A287-4716-9A42-8DE2F0982115}" dt="2021-04-26T15:30:46.954" v="2" actId="21"/>
          <ac:picMkLst>
            <pc:docMk/>
            <pc:sldMk cId="493769529" sldId="638"/>
            <ac:picMk id="13" creationId="{AAC6A4CA-1358-4E32-AC73-715AC84D11F7}"/>
          </ac:picMkLst>
        </pc:picChg>
      </pc:sldChg>
      <pc:sldMasterChg chg="del delSldLayout">
        <pc:chgData name="Siegbert Rudolph" userId="2af4d44886c067cc" providerId="LiveId" clId="{077EF4E2-A287-4716-9A42-8DE2F0982115}" dt="2021-04-26T15:41:05.241" v="224" actId="47"/>
        <pc:sldMasterMkLst>
          <pc:docMk/>
          <pc:sldMasterMk cId="3068889462" sldId="2147486557"/>
        </pc:sldMasterMkLst>
        <pc:sldLayoutChg chg="del">
          <pc:chgData name="Siegbert Rudolph" userId="2af4d44886c067cc" providerId="LiveId" clId="{077EF4E2-A287-4716-9A42-8DE2F0982115}" dt="2021-04-26T15:41:05.241" v="224" actId="47"/>
          <pc:sldLayoutMkLst>
            <pc:docMk/>
            <pc:sldMasterMk cId="3068889462" sldId="2147486557"/>
            <pc:sldLayoutMk cId="169770567" sldId="2147486558"/>
          </pc:sldLayoutMkLst>
        </pc:sldLayoutChg>
        <pc:sldLayoutChg chg="del">
          <pc:chgData name="Siegbert Rudolph" userId="2af4d44886c067cc" providerId="LiveId" clId="{077EF4E2-A287-4716-9A42-8DE2F0982115}" dt="2021-04-26T15:41:05.241" v="224" actId="47"/>
          <pc:sldLayoutMkLst>
            <pc:docMk/>
            <pc:sldMasterMk cId="3068889462" sldId="2147486557"/>
            <pc:sldLayoutMk cId="3221642984" sldId="2147486559"/>
          </pc:sldLayoutMkLst>
        </pc:sldLayoutChg>
        <pc:sldLayoutChg chg="del">
          <pc:chgData name="Siegbert Rudolph" userId="2af4d44886c067cc" providerId="LiveId" clId="{077EF4E2-A287-4716-9A42-8DE2F0982115}" dt="2021-04-26T15:41:05.241" v="224" actId="47"/>
          <pc:sldLayoutMkLst>
            <pc:docMk/>
            <pc:sldMasterMk cId="3068889462" sldId="2147486557"/>
            <pc:sldLayoutMk cId="1026744613" sldId="2147486560"/>
          </pc:sldLayoutMkLst>
        </pc:sldLayoutChg>
        <pc:sldLayoutChg chg="del">
          <pc:chgData name="Siegbert Rudolph" userId="2af4d44886c067cc" providerId="LiveId" clId="{077EF4E2-A287-4716-9A42-8DE2F0982115}" dt="2021-04-26T15:41:05.241" v="224" actId="47"/>
          <pc:sldLayoutMkLst>
            <pc:docMk/>
            <pc:sldMasterMk cId="3068889462" sldId="2147486557"/>
            <pc:sldLayoutMk cId="614092117" sldId="2147486561"/>
          </pc:sldLayoutMkLst>
        </pc:sldLayoutChg>
      </pc:sldMasterChg>
    </pc:docChg>
  </pc:docChgLst>
  <pc:docChgLst>
    <pc:chgData name="Siegbert Rudolph" userId="2af4d44886c067cc" providerId="LiveId" clId="{976537E4-C57C-4672-A610-99E55A62004F}"/>
    <pc:docChg chg="custSel modSld">
      <pc:chgData name="Siegbert Rudolph" userId="2af4d44886c067cc" providerId="LiveId" clId="{976537E4-C57C-4672-A610-99E55A62004F}" dt="2021-06-22T16:15:17.796" v="38" actId="1076"/>
      <pc:docMkLst>
        <pc:docMk/>
      </pc:docMkLst>
      <pc:sldChg chg="delSp modSp mod">
        <pc:chgData name="Siegbert Rudolph" userId="2af4d44886c067cc" providerId="LiveId" clId="{976537E4-C57C-4672-A610-99E55A62004F}" dt="2021-06-22T16:15:17.796" v="26" actId="1076"/>
        <pc:sldMkLst>
          <pc:docMk/>
          <pc:sldMk cId="0" sldId="339"/>
        </pc:sldMkLst>
        <pc:spChg chg="del">
          <ac:chgData name="Siegbert Rudolph" userId="2af4d44886c067cc" providerId="LiveId" clId="{976537E4-C57C-4672-A610-99E55A62004F}" dt="2021-06-22T16:15:17.781" v="21" actId="478"/>
          <ac:spMkLst>
            <pc:docMk/>
            <pc:sldMk cId="0" sldId="339"/>
            <ac:spMk id="6" creationId="{7735C409-5CFB-4D0F-9D60-55A0E5AA0C05}"/>
          </ac:spMkLst>
        </pc:spChg>
        <pc:spChg chg="mod">
          <ac:chgData name="Siegbert Rudolph" userId="2af4d44886c067cc" providerId="LiveId" clId="{976537E4-C57C-4672-A610-99E55A62004F}" dt="2021-06-22T16:15:17.796" v="26" actId="1076"/>
          <ac:spMkLst>
            <pc:docMk/>
            <pc:sldMk cId="0" sldId="339"/>
            <ac:spMk id="7" creationId="{294A608C-255F-455E-9468-581306890691}"/>
          </ac:spMkLst>
        </pc:spChg>
      </pc:sldChg>
      <pc:sldChg chg="addSp delSp modSp mod">
        <pc:chgData name="Siegbert Rudolph" userId="2af4d44886c067cc" providerId="LiveId" clId="{976537E4-C57C-4672-A610-99E55A62004F}" dt="2021-06-22T16:15:17.781" v="20" actId="1076"/>
        <pc:sldMkLst>
          <pc:docMk/>
          <pc:sldMk cId="0" sldId="444"/>
        </pc:sldMkLst>
        <pc:spChg chg="mod">
          <ac:chgData name="Siegbert Rudolph" userId="2af4d44886c067cc" providerId="LiveId" clId="{976537E4-C57C-4672-A610-99E55A62004F}" dt="2021-06-22T16:15:17.781" v="20" actId="1076"/>
          <ac:spMkLst>
            <pc:docMk/>
            <pc:sldMk cId="0" sldId="444"/>
            <ac:spMk id="2" creationId="{71AE28A8-5E26-4DFF-9749-67F6D736BFF4}"/>
          </ac:spMkLst>
        </pc:spChg>
        <pc:spChg chg="del">
          <ac:chgData name="Siegbert Rudolph" userId="2af4d44886c067cc" providerId="LiveId" clId="{976537E4-C57C-4672-A610-99E55A62004F}" dt="2021-06-22T16:15:17.781" v="15" actId="478"/>
          <ac:spMkLst>
            <pc:docMk/>
            <pc:sldMk cId="0" sldId="444"/>
            <ac:spMk id="3" creationId="{115869E6-9FD5-40F8-A592-21C54BF6FC02}"/>
          </ac:spMkLst>
        </pc:spChg>
        <pc:spChg chg="add mod">
          <ac:chgData name="Siegbert Rudolph" userId="2af4d44886c067cc" providerId="LiveId" clId="{976537E4-C57C-4672-A610-99E55A62004F}" dt="2021-06-22T13:52:12.630" v="14"/>
          <ac:spMkLst>
            <pc:docMk/>
            <pc:sldMk cId="0" sldId="444"/>
            <ac:spMk id="13" creationId="{6849AD6D-F458-4A7D-BC79-00186EE9DBC1}"/>
          </ac:spMkLst>
        </pc:spChg>
        <pc:spChg chg="mod">
          <ac:chgData name="Siegbert Rudolph" userId="2af4d44886c067cc" providerId="LiveId" clId="{976537E4-C57C-4672-A610-99E55A62004F}" dt="2021-06-22T13:51:59.928" v="4" actId="20577"/>
          <ac:spMkLst>
            <pc:docMk/>
            <pc:sldMk cId="0" sldId="444"/>
            <ac:spMk id="14" creationId="{00000000-0000-0000-0000-000000000000}"/>
          </ac:spMkLst>
        </pc:spChg>
        <pc:spChg chg="del">
          <ac:chgData name="Siegbert Rudolph" userId="2af4d44886c067cc" providerId="LiveId" clId="{976537E4-C57C-4672-A610-99E55A62004F}" dt="2021-06-22T13:52:11.528" v="13" actId="478"/>
          <ac:spMkLst>
            <pc:docMk/>
            <pc:sldMk cId="0" sldId="444"/>
            <ac:spMk id="16" creationId="{00000000-0000-0000-0000-000000000000}"/>
          </ac:spMkLst>
        </pc:spChg>
        <pc:spChg chg="mod">
          <ac:chgData name="Siegbert Rudolph" userId="2af4d44886c067cc" providerId="LiveId" clId="{976537E4-C57C-4672-A610-99E55A62004F}" dt="2021-06-22T13:51:52.019" v="3" actId="403"/>
          <ac:spMkLst>
            <pc:docMk/>
            <pc:sldMk cId="0" sldId="444"/>
            <ac:spMk id="18" creationId="{00000000-0000-0000-0000-000000000000}"/>
          </ac:spMkLst>
        </pc:spChg>
        <pc:spChg chg="mod">
          <ac:chgData name="Siegbert Rudolph" userId="2af4d44886c067cc" providerId="LiveId" clId="{976537E4-C57C-4672-A610-99E55A62004F}" dt="2021-06-22T13:52:06.922" v="12" actId="1035"/>
          <ac:spMkLst>
            <pc:docMk/>
            <pc:sldMk cId="0" sldId="444"/>
            <ac:spMk id="19" creationId="{00000000-0000-0000-0000-000000000000}"/>
          </ac:spMkLst>
        </pc:spChg>
      </pc:sldChg>
      <pc:sldChg chg="delSp modSp mod">
        <pc:chgData name="Siegbert Rudolph" userId="2af4d44886c067cc" providerId="LiveId" clId="{976537E4-C57C-4672-A610-99E55A62004F}" dt="2021-06-22T16:15:17.796" v="38" actId="1076"/>
        <pc:sldMkLst>
          <pc:docMk/>
          <pc:sldMk cId="589950700" sldId="451"/>
        </pc:sldMkLst>
        <pc:spChg chg="mod">
          <ac:chgData name="Siegbert Rudolph" userId="2af4d44886c067cc" providerId="LiveId" clId="{976537E4-C57C-4672-A610-99E55A62004F}" dt="2021-06-22T16:15:17.796" v="38" actId="1076"/>
          <ac:spMkLst>
            <pc:docMk/>
            <pc:sldMk cId="589950700" sldId="451"/>
            <ac:spMk id="2" creationId="{62049D60-C7AE-4E48-918E-691BFD075E47}"/>
          </ac:spMkLst>
        </pc:spChg>
        <pc:spChg chg="del">
          <ac:chgData name="Siegbert Rudolph" userId="2af4d44886c067cc" providerId="LiveId" clId="{976537E4-C57C-4672-A610-99E55A62004F}" dt="2021-06-22T16:15:17.796" v="33" actId="478"/>
          <ac:spMkLst>
            <pc:docMk/>
            <pc:sldMk cId="589950700" sldId="451"/>
            <ac:spMk id="6" creationId="{726E3438-F67D-4B83-BF90-9C251D0036B7}"/>
          </ac:spMkLst>
        </pc:spChg>
      </pc:sldChg>
      <pc:sldChg chg="delSp modSp mod">
        <pc:chgData name="Siegbert Rudolph" userId="2af4d44886c067cc" providerId="LiveId" clId="{976537E4-C57C-4672-A610-99E55A62004F}" dt="2021-06-22T16:15:17.796" v="32" actId="1076"/>
        <pc:sldMkLst>
          <pc:docMk/>
          <pc:sldMk cId="2763229405" sldId="452"/>
        </pc:sldMkLst>
        <pc:spChg chg="del">
          <ac:chgData name="Siegbert Rudolph" userId="2af4d44886c067cc" providerId="LiveId" clId="{976537E4-C57C-4672-A610-99E55A62004F}" dt="2021-06-22T16:15:17.796" v="27" actId="478"/>
          <ac:spMkLst>
            <pc:docMk/>
            <pc:sldMk cId="2763229405" sldId="452"/>
            <ac:spMk id="3" creationId="{2BEC3EF9-216F-4E8A-AC92-409C4D7A4661}"/>
          </ac:spMkLst>
        </pc:spChg>
        <pc:spChg chg="mod">
          <ac:chgData name="Siegbert Rudolph" userId="2af4d44886c067cc" providerId="LiveId" clId="{976537E4-C57C-4672-A610-99E55A62004F}" dt="2021-06-22T16:15:17.796" v="32" actId="1076"/>
          <ac:spMkLst>
            <pc:docMk/>
            <pc:sldMk cId="2763229405" sldId="452"/>
            <ac:spMk id="4" creationId="{BEA0A194-F450-4102-840C-1C73C0F78187}"/>
          </ac:spMkLst>
        </pc:spChg>
      </pc:sldChg>
    </pc:docChg>
  </pc:docChgLst>
  <pc:docChgLst>
    <pc:chgData name="Siegbert Rudolph" userId="2af4d44886c067cc" providerId="LiveId" clId="{8C209560-3419-4CFC-B82B-CABB40D117B6}"/>
    <pc:docChg chg="custSel modSld">
      <pc:chgData name="Siegbert Rudolph" userId="2af4d44886c067cc" providerId="LiveId" clId="{8C209560-3419-4CFC-B82B-CABB40D117B6}" dt="2022-07-08T15:44:55.509" v="47" actId="1076"/>
      <pc:docMkLst>
        <pc:docMk/>
      </pc:docMkLst>
      <pc:sldChg chg="delSp modSp mod">
        <pc:chgData name="Siegbert Rudolph" userId="2af4d44886c067cc" providerId="LiveId" clId="{8C209560-3419-4CFC-B82B-CABB40D117B6}" dt="2022-07-08T15:44:55.502" v="35" actId="1076"/>
        <pc:sldMkLst>
          <pc:docMk/>
          <pc:sldMk cId="0" sldId="339"/>
        </pc:sldMkLst>
        <pc:spChg chg="del mod">
          <ac:chgData name="Siegbert Rudolph" userId="2af4d44886c067cc" providerId="LiveId" clId="{8C209560-3419-4CFC-B82B-CABB40D117B6}" dt="2022-07-08T15:44:55.487" v="30" actId="478"/>
          <ac:spMkLst>
            <pc:docMk/>
            <pc:sldMk cId="0" sldId="339"/>
            <ac:spMk id="6" creationId="{BD2885A1-A6CC-48CB-80C4-B26E654F7BE9}"/>
          </ac:spMkLst>
        </pc:spChg>
        <pc:spChg chg="del">
          <ac:chgData name="Siegbert Rudolph" userId="2af4d44886c067cc" providerId="LiveId" clId="{8C209560-3419-4CFC-B82B-CABB40D117B6}" dt="2021-12-31T10:12:11.715" v="6" actId="478"/>
          <ac:spMkLst>
            <pc:docMk/>
            <pc:sldMk cId="0" sldId="339"/>
            <ac:spMk id="7" creationId="{294A608C-255F-455E-9468-581306890691}"/>
          </ac:spMkLst>
        </pc:spChg>
        <pc:spChg chg="mod">
          <ac:chgData name="Siegbert Rudolph" userId="2af4d44886c067cc" providerId="LiveId" clId="{8C209560-3419-4CFC-B82B-CABB40D117B6}" dt="2022-07-08T15:44:55.502" v="35" actId="1076"/>
          <ac:spMkLst>
            <pc:docMk/>
            <pc:sldMk cId="0" sldId="339"/>
            <ac:spMk id="7" creationId="{90B5ADD9-ADDC-16F5-3F73-5670D4EE158A}"/>
          </ac:spMkLst>
        </pc:spChg>
      </pc:sldChg>
      <pc:sldChg chg="delSp modSp mod">
        <pc:chgData name="Siegbert Rudolph" userId="2af4d44886c067cc" providerId="LiveId" clId="{8C209560-3419-4CFC-B82B-CABB40D117B6}" dt="2022-07-08T15:44:55.487" v="29" actId="1076"/>
        <pc:sldMkLst>
          <pc:docMk/>
          <pc:sldMk cId="0" sldId="444"/>
        </pc:sldMkLst>
        <pc:spChg chg="del">
          <ac:chgData name="Siegbert Rudolph" userId="2af4d44886c067cc" providerId="LiveId" clId="{8C209560-3419-4CFC-B82B-CABB40D117B6}" dt="2021-12-31T10:12:11.715" v="0" actId="478"/>
          <ac:spMkLst>
            <pc:docMk/>
            <pc:sldMk cId="0" sldId="444"/>
            <ac:spMk id="2" creationId="{71AE28A8-5E26-4DFF-9749-67F6D736BFF4}"/>
          </ac:spMkLst>
        </pc:spChg>
        <pc:spChg chg="mod">
          <ac:chgData name="Siegbert Rudolph" userId="2af4d44886c067cc" providerId="LiveId" clId="{8C209560-3419-4CFC-B82B-CABB40D117B6}" dt="2022-07-08T15:44:55.487" v="29" actId="1076"/>
          <ac:spMkLst>
            <pc:docMk/>
            <pc:sldMk cId="0" sldId="444"/>
            <ac:spMk id="2" creationId="{761FDC18-B81B-902F-1DF7-461AAD68035F}"/>
          </ac:spMkLst>
        </pc:spChg>
        <pc:spChg chg="del mod">
          <ac:chgData name="Siegbert Rudolph" userId="2af4d44886c067cc" providerId="LiveId" clId="{8C209560-3419-4CFC-B82B-CABB40D117B6}" dt="2022-07-08T15:44:55.487" v="24" actId="478"/>
          <ac:spMkLst>
            <pc:docMk/>
            <pc:sldMk cId="0" sldId="444"/>
            <ac:spMk id="3" creationId="{9E91261E-CC9C-429E-91B0-64A8396EE144}"/>
          </ac:spMkLst>
        </pc:spChg>
      </pc:sldChg>
      <pc:sldChg chg="delSp modSp mod">
        <pc:chgData name="Siegbert Rudolph" userId="2af4d44886c067cc" providerId="LiveId" clId="{8C209560-3419-4CFC-B82B-CABB40D117B6}" dt="2022-07-08T15:44:55.509" v="47" actId="1076"/>
        <pc:sldMkLst>
          <pc:docMk/>
          <pc:sldMk cId="589950700" sldId="451"/>
        </pc:sldMkLst>
        <pc:spChg chg="del">
          <ac:chgData name="Siegbert Rudolph" userId="2af4d44886c067cc" providerId="LiveId" clId="{8C209560-3419-4CFC-B82B-CABB40D117B6}" dt="2021-12-31T10:12:11.731" v="18" actId="478"/>
          <ac:spMkLst>
            <pc:docMk/>
            <pc:sldMk cId="589950700" sldId="451"/>
            <ac:spMk id="2" creationId="{62049D60-C7AE-4E48-918E-691BFD075E47}"/>
          </ac:spMkLst>
        </pc:spChg>
        <pc:spChg chg="mod">
          <ac:chgData name="Siegbert Rudolph" userId="2af4d44886c067cc" providerId="LiveId" clId="{8C209560-3419-4CFC-B82B-CABB40D117B6}" dt="2022-07-08T15:44:55.509" v="47" actId="1076"/>
          <ac:spMkLst>
            <pc:docMk/>
            <pc:sldMk cId="589950700" sldId="451"/>
            <ac:spMk id="2" creationId="{E93F38BD-3969-FD54-E650-C60C80DC1FAD}"/>
          </ac:spMkLst>
        </pc:spChg>
        <pc:spChg chg="del mod">
          <ac:chgData name="Siegbert Rudolph" userId="2af4d44886c067cc" providerId="LiveId" clId="{8C209560-3419-4CFC-B82B-CABB40D117B6}" dt="2022-07-08T15:44:55.502" v="42" actId="478"/>
          <ac:spMkLst>
            <pc:docMk/>
            <pc:sldMk cId="589950700" sldId="451"/>
            <ac:spMk id="6" creationId="{7A0C9FDC-BEF6-4E31-850D-D87EF12FE82D}"/>
          </ac:spMkLst>
        </pc:spChg>
      </pc:sldChg>
      <pc:sldChg chg="delSp modSp mod">
        <pc:chgData name="Siegbert Rudolph" userId="2af4d44886c067cc" providerId="LiveId" clId="{8C209560-3419-4CFC-B82B-CABB40D117B6}" dt="2022-07-08T15:44:55.502" v="41" actId="1076"/>
        <pc:sldMkLst>
          <pc:docMk/>
          <pc:sldMk cId="2763229405" sldId="452"/>
        </pc:sldMkLst>
        <pc:spChg chg="del mod">
          <ac:chgData name="Siegbert Rudolph" userId="2af4d44886c067cc" providerId="LiveId" clId="{8C209560-3419-4CFC-B82B-CABB40D117B6}" dt="2022-07-08T15:44:55.502" v="36" actId="478"/>
          <ac:spMkLst>
            <pc:docMk/>
            <pc:sldMk cId="2763229405" sldId="452"/>
            <ac:spMk id="3" creationId="{AB81A810-533F-4A2F-9CFD-BA89FAB95503}"/>
          </ac:spMkLst>
        </pc:spChg>
        <pc:spChg chg="del">
          <ac:chgData name="Siegbert Rudolph" userId="2af4d44886c067cc" providerId="LiveId" clId="{8C209560-3419-4CFC-B82B-CABB40D117B6}" dt="2021-12-31T10:12:11.731" v="12" actId="478"/>
          <ac:spMkLst>
            <pc:docMk/>
            <pc:sldMk cId="2763229405" sldId="452"/>
            <ac:spMk id="4" creationId="{BEA0A194-F450-4102-840C-1C73C0F78187}"/>
          </ac:spMkLst>
        </pc:spChg>
        <pc:spChg chg="mod">
          <ac:chgData name="Siegbert Rudolph" userId="2af4d44886c067cc" providerId="LiveId" clId="{8C209560-3419-4CFC-B82B-CABB40D117B6}" dt="2022-07-08T15:44:55.502" v="41" actId="1076"/>
          <ac:spMkLst>
            <pc:docMk/>
            <pc:sldMk cId="2763229405" sldId="452"/>
            <ac:spMk id="4" creationId="{D59B42DF-2BAA-BD28-BA26-16C830B5D010}"/>
          </ac:spMkLst>
        </pc:spChg>
      </pc:sldChg>
    </pc:docChg>
  </pc:docChgLst>
  <pc:docChgLst>
    <pc:chgData name="Siegbert Rudolph" userId="2af4d44886c067cc" providerId="LiveId" clId="{0851CED2-A23C-479B-A426-EF870CC152F1}"/>
    <pc:docChg chg="modSld">
      <pc:chgData name="Siegbert Rudolph" userId="2af4d44886c067cc" providerId="LiveId" clId="{0851CED2-A23C-479B-A426-EF870CC152F1}" dt="2020-08-05T16:30:41.933" v="31"/>
      <pc:docMkLst>
        <pc:docMk/>
      </pc:docMkLst>
      <pc:sldChg chg="modSp mod modTransition">
        <pc:chgData name="Siegbert Rudolph" userId="2af4d44886c067cc" providerId="LiveId" clId="{0851CED2-A23C-479B-A426-EF870CC152F1}" dt="2020-08-05T16:30:41.933" v="31"/>
        <pc:sldMkLst>
          <pc:docMk/>
          <pc:sldMk cId="0" sldId="339"/>
        </pc:sldMkLst>
        <pc:spChg chg="mod">
          <ac:chgData name="Siegbert Rudolph" userId="2af4d44886c067cc" providerId="LiveId" clId="{0851CED2-A23C-479B-A426-EF870CC152F1}" dt="2020-08-05T13:41:28.994" v="15" actId="1035"/>
          <ac:spMkLst>
            <pc:docMk/>
            <pc:sldMk cId="0" sldId="339"/>
            <ac:spMk id="79" creationId="{AD0C3738-ED5D-45DB-87C5-9F3B4549DC4B}"/>
          </ac:spMkLst>
        </pc:spChg>
        <pc:spChg chg="mod">
          <ac:chgData name="Siegbert Rudolph" userId="2af4d44886c067cc" providerId="LiveId" clId="{0851CED2-A23C-479B-A426-EF870CC152F1}" dt="2020-08-05T13:41:44.631" v="30" actId="1037"/>
          <ac:spMkLst>
            <pc:docMk/>
            <pc:sldMk cId="0" sldId="339"/>
            <ac:spMk id="81" creationId="{FEEFD420-FDD5-4588-8096-EF30A534B212}"/>
          </ac:spMkLst>
        </pc:spChg>
      </pc:sldChg>
    </pc:docChg>
  </pc:docChgLst>
  <pc:docChgLst>
    <pc:chgData name="Siegbert Rudolph" userId="2af4d44886c067cc" providerId="LiveId" clId="{B95C2796-EBAD-4CEC-B580-8EF8CE7C5D9D}"/>
    <pc:docChg chg="custSel modSld">
      <pc:chgData name="Siegbert Rudolph" userId="2af4d44886c067cc" providerId="LiveId" clId="{B95C2796-EBAD-4CEC-B580-8EF8CE7C5D9D}" dt="2021-01-05T16:59:42.893" v="38" actId="1076"/>
      <pc:docMkLst>
        <pc:docMk/>
      </pc:docMkLst>
      <pc:sldChg chg="addSp delSp modSp mod">
        <pc:chgData name="Siegbert Rudolph" userId="2af4d44886c067cc" providerId="LiveId" clId="{B95C2796-EBAD-4CEC-B580-8EF8CE7C5D9D}" dt="2021-01-05T16:59:42.893" v="38" actId="1076"/>
        <pc:sldMkLst>
          <pc:docMk/>
          <pc:sldMk cId="0" sldId="339"/>
        </pc:sldMkLst>
        <pc:spChg chg="del mod">
          <ac:chgData name="Siegbert Rudolph" userId="2af4d44886c067cc" providerId="LiveId" clId="{B95C2796-EBAD-4CEC-B580-8EF8CE7C5D9D}" dt="2020-10-17T10:51:43.787" v="23" actId="478"/>
          <ac:spMkLst>
            <pc:docMk/>
            <pc:sldMk cId="0" sldId="339"/>
            <ac:spMk id="6" creationId="{FADCBFC3-CD91-47A9-9898-601B998BD141}"/>
          </ac:spMkLst>
        </pc:spChg>
        <pc:spChg chg="mod">
          <ac:chgData name="Siegbert Rudolph" userId="2af4d44886c067cc" providerId="LiveId" clId="{B95C2796-EBAD-4CEC-B580-8EF8CE7C5D9D}" dt="2020-10-17T10:51:43.787" v="28" actId="1076"/>
          <ac:spMkLst>
            <pc:docMk/>
            <pc:sldMk cId="0" sldId="339"/>
            <ac:spMk id="7" creationId="{E54CAA1A-8968-43BA-8A5E-9EE0315107B3}"/>
          </ac:spMkLst>
        </pc:spChg>
        <pc:picChg chg="add mod modCrop">
          <ac:chgData name="Siegbert Rudolph" userId="2af4d44886c067cc" providerId="LiveId" clId="{B95C2796-EBAD-4CEC-B580-8EF8CE7C5D9D}" dt="2021-01-05T16:59:42.893" v="38" actId="1076"/>
          <ac:picMkLst>
            <pc:docMk/>
            <pc:sldMk cId="0" sldId="339"/>
            <ac:picMk id="31" creationId="{7E652313-7A91-4BD2-8C05-1720CE42546C}"/>
          </ac:picMkLst>
        </pc:picChg>
      </pc:sldChg>
      <pc:sldChg chg="delSp modSp mod">
        <pc:chgData name="Siegbert Rudolph" userId="2af4d44886c067cc" providerId="LiveId" clId="{B95C2796-EBAD-4CEC-B580-8EF8CE7C5D9D}" dt="2020-10-17T10:51:43.787" v="22" actId="1076"/>
        <pc:sldMkLst>
          <pc:docMk/>
          <pc:sldMk cId="0" sldId="444"/>
        </pc:sldMkLst>
        <pc:spChg chg="mod">
          <ac:chgData name="Siegbert Rudolph" userId="2af4d44886c067cc" providerId="LiveId" clId="{B95C2796-EBAD-4CEC-B580-8EF8CE7C5D9D}" dt="2020-10-17T10:51:43.787" v="22" actId="1076"/>
          <ac:spMkLst>
            <pc:docMk/>
            <pc:sldMk cId="0" sldId="444"/>
            <ac:spMk id="2" creationId="{30F91EA7-EFA2-4FF3-9D8B-B1AD5748EA26}"/>
          </ac:spMkLst>
        </pc:spChg>
        <pc:spChg chg="del">
          <ac:chgData name="Siegbert Rudolph" userId="2af4d44886c067cc" providerId="LiveId" clId="{B95C2796-EBAD-4CEC-B580-8EF8CE7C5D9D}" dt="2020-10-17T09:55:09.561" v="0" actId="478"/>
          <ac:spMkLst>
            <pc:docMk/>
            <pc:sldMk cId="0" sldId="444"/>
            <ac:spMk id="2" creationId="{A07FB2AF-006A-4EE2-BF91-47694A8BF9EA}"/>
          </ac:spMkLst>
        </pc:spChg>
        <pc:spChg chg="del mod">
          <ac:chgData name="Siegbert Rudolph" userId="2af4d44886c067cc" providerId="LiveId" clId="{B95C2796-EBAD-4CEC-B580-8EF8CE7C5D9D}" dt="2020-10-17T10:51:43.771" v="17" actId="478"/>
          <ac:spMkLst>
            <pc:docMk/>
            <pc:sldMk cId="0" sldId="444"/>
            <ac:spMk id="3" creationId="{B37FD0C1-C699-4E1D-9C68-7A4C9F4727E5}"/>
          </ac:spMkLst>
        </pc:spChg>
      </pc:sldChg>
      <pc:sldChg chg="delSp modSp mod">
        <pc:chgData name="Siegbert Rudolph" userId="2af4d44886c067cc" providerId="LiveId" clId="{B95C2796-EBAD-4CEC-B580-8EF8CE7C5D9D}" dt="2020-10-17T10:51:43.787" v="34" actId="1076"/>
        <pc:sldMkLst>
          <pc:docMk/>
          <pc:sldMk cId="589950700" sldId="451"/>
        </pc:sldMkLst>
        <pc:spChg chg="mod">
          <ac:chgData name="Siegbert Rudolph" userId="2af4d44886c067cc" providerId="LiveId" clId="{B95C2796-EBAD-4CEC-B580-8EF8CE7C5D9D}" dt="2020-10-17T10:51:43.787" v="34" actId="1076"/>
          <ac:spMkLst>
            <pc:docMk/>
            <pc:sldMk cId="589950700" sldId="451"/>
            <ac:spMk id="2" creationId="{47C20844-6F17-4446-8540-3E3635FE30E3}"/>
          </ac:spMkLst>
        </pc:spChg>
        <pc:spChg chg="del">
          <ac:chgData name="Siegbert Rudolph" userId="2af4d44886c067cc" providerId="LiveId" clId="{B95C2796-EBAD-4CEC-B580-8EF8CE7C5D9D}" dt="2020-10-17T09:55:09.576" v="11" actId="478"/>
          <ac:spMkLst>
            <pc:docMk/>
            <pc:sldMk cId="589950700" sldId="451"/>
            <ac:spMk id="2" creationId="{71ECCF19-C9A6-410B-BE57-9910960F1E2E}"/>
          </ac:spMkLst>
        </pc:spChg>
        <pc:spChg chg="del mod">
          <ac:chgData name="Siegbert Rudolph" userId="2af4d44886c067cc" providerId="LiveId" clId="{B95C2796-EBAD-4CEC-B580-8EF8CE7C5D9D}" dt="2020-10-17T10:51:43.787" v="29" actId="478"/>
          <ac:spMkLst>
            <pc:docMk/>
            <pc:sldMk cId="589950700" sldId="451"/>
            <ac:spMk id="6" creationId="{CF290108-810F-4918-8E02-FD57D3C6FC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/>
              <a:pPr>
                <a:defRPr/>
              </a:pPr>
              <a:t>08.07.2022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9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50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04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4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672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19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 smtClean="0"/>
              <a:pPr>
                <a:defRPr/>
              </a:pPr>
              <a:t>08.07.2022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4CFF-8EEE-4F66-A066-BB3857889C2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2694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6676-0A1E-4E3C-B635-31D4C069C02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76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5547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3D4B6-B437-493D-969B-0EAE079F9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817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BA81A-6C3B-4BB0-B025-824202AFD7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518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2C57-7BD9-4E2A-8E38-AE60DAD257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601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7FB4-7658-47F7-B385-547FE195272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465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97550" y="14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D7E155-F759-4E38-9C04-F8F69322F7B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58912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1FE87-CC01-4FF5-82F5-BB9D2E101A6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064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1B269-B9C1-4F13-848F-ECB4797A62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49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4BC0-C1BE-4BB1-A4C5-ED2D6DEB62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585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5767D-2752-42A4-A088-6760A03130B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13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von: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 smtClean="0"/>
              <a:pPr>
                <a:defRPr/>
              </a:pPr>
              <a:t>08.07.2022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468" r:id="rId7"/>
    <p:sldLayoutId id="2147486541" r:id="rId8"/>
    <p:sldLayoutId id="2147486542" r:id="rId9"/>
    <p:sldLayoutId id="2147486543" r:id="rId10"/>
    <p:sldLayoutId id="2147486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08.07.2022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fld id="{0A155F3B-9F7C-4CB0-83DA-0CFF7D04DF63}" type="slidenum">
              <a:rPr lang="de-DE" smtClean="0">
                <a:cs typeface="Arial" pitchFamily="34" charset="0"/>
              </a:rPr>
              <a:pPr/>
              <a:t>‹Nr.›</a:t>
            </a:fld>
            <a:endParaRPr lang="de-DE" dirty="0">
              <a:cs typeface="Arial" pitchFamily="34" charset="0"/>
            </a:endParaRPr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9037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</a:rPr>
              <a:t>Übungsart:</a:t>
            </a:r>
          </a:p>
          <a:p>
            <a:pPr>
              <a:defRPr/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</a:rPr>
              <a:t>Titel: </a:t>
            </a:r>
          </a:p>
          <a:p>
            <a:pPr>
              <a:defRPr/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</a:rPr>
              <a:t>Quelle: 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14170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solidFill>
                  <a:prstClr val="black"/>
                </a:solidFill>
                <a:latin typeface="Trebuchet MS" panose="020B0603020202020204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Bearbeitet von: </a:t>
            </a:r>
          </a:p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Siegbert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788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solidFill>
                  <a:prstClr val="black"/>
                </a:solidFill>
                <a:latin typeface="Trebuchet MS" panose="020B0603020202020204" pitchFamily="34" charset="0"/>
              </a:rPr>
              <a:t>Lesemotivationstraining</a:t>
            </a:r>
          </a:p>
        </p:txBody>
      </p:sp>
    </p:spTree>
    <p:extLst>
      <p:ext uri="{BB962C8B-B14F-4D97-AF65-F5344CB8AC3E}">
        <p14:creationId xmlns:p14="http://schemas.microsoft.com/office/powerpoint/2010/main" val="166446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8" name="Rechteck 7"/>
          <p:cNvSpPr/>
          <p:nvPr/>
        </p:nvSpPr>
        <p:spPr>
          <a:xfrm>
            <a:off x="7667625" y="6453188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Folie</a:t>
            </a:r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17" name="shpLesekochValidCheck" descr="lesekoch_logo_mit_Hinter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675776" y="1844675"/>
            <a:ext cx="14895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Übungsart:</a:t>
            </a:r>
          </a:p>
          <a:p>
            <a:pPr algn="r"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Titel:</a:t>
            </a:r>
          </a:p>
          <a:p>
            <a:pPr algn="r" eaLnBrk="0" hangingPunct="0"/>
            <a:endParaRPr lang="de-DE" sz="20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r"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Quelle:</a:t>
            </a:r>
          </a:p>
        </p:txBody>
      </p:sp>
      <p:sp>
        <p:nvSpPr>
          <p:cNvPr id="18" name="Textfeld 10"/>
          <p:cNvSpPr txBox="1">
            <a:spLocks noChangeArrowheads="1"/>
          </p:cNvSpPr>
          <p:nvPr/>
        </p:nvSpPr>
        <p:spPr bwMode="auto">
          <a:xfrm>
            <a:off x="2227263" y="1844675"/>
            <a:ext cx="13676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Satzpaare</a:t>
            </a:r>
          </a:p>
          <a:p>
            <a:pPr eaLnBrk="0" hangingPunct="0"/>
            <a:r>
              <a:rPr lang="de-DE" sz="36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Reise</a:t>
            </a:r>
          </a:p>
        </p:txBody>
      </p:sp>
      <p:sp>
        <p:nvSpPr>
          <p:cNvPr id="19" name="Textfeld 12"/>
          <p:cNvSpPr txBox="1">
            <a:spLocks noChangeArrowheads="1"/>
          </p:cNvSpPr>
          <p:nvPr/>
        </p:nvSpPr>
        <p:spPr bwMode="auto">
          <a:xfrm>
            <a:off x="2232025" y="2773110"/>
            <a:ext cx="223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Siegbert Rudolph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49AD6D-F458-4A7D-BC79-00186EE9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06" y="4436086"/>
            <a:ext cx="4947060" cy="132343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Bedienungshinweise: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Mit einem Klick geht es immer einen Schritt weiter.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Die Buttons sind für Sprünge auf bestimmte Seiten.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 eaLnBrk="0" hangingPunct="0"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1FDC18-B81B-902F-1DF7-461AAD68035F}"/>
              </a:ext>
            </a:extLst>
          </p:cNvPr>
          <p:cNvSpPr txBox="1"/>
          <p:nvPr/>
        </p:nvSpPr>
        <p:spPr>
          <a:xfrm>
            <a:off x="190500" y="6724134"/>
            <a:ext cx="362952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Übungen\Satzpaare - Reise.pptx - Seite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5797550" y="1412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C4A8CC-FC1C-4065-8211-4E2976DD2910}" type="slidenum">
              <a:rPr lang="de-DE" sz="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de-DE" sz="800" dirty="0">
              <a:solidFill>
                <a:schemeClr val="tx1">
                  <a:tint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Foliennummernplatzhalter 4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67AA67BB-C4C3-4E39-99CA-38CA7278F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88" y="129413"/>
            <a:ext cx="433323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Welche Sätze passen zusammen?</a:t>
            </a:r>
          </a:p>
          <a:p>
            <a:pPr eaLnBrk="0" hangingPunct="0"/>
            <a:r>
              <a:rPr lang="de-DE" sz="2000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passenden Satz unten!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" name="Rechteck 1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8FAAEE-6F1F-418C-AC1C-C1F87C574A1A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Nächste Seite</a:t>
            </a:r>
          </a:p>
        </p:txBody>
      </p:sp>
      <p:sp>
        <p:nvSpPr>
          <p:cNvPr id="4" name="Rechteck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08A6B9-D64D-49F4-AFCD-47D0AB4379C0}"/>
              </a:ext>
            </a:extLst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Vorherige Seite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0D3DD7-E41A-4A68-84EC-19B8244B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28" y="3501008"/>
            <a:ext cx="7047587" cy="2572735"/>
          </a:xfrm>
          <a:prstGeom prst="rect">
            <a:avLst/>
          </a:prstGeom>
        </p:spPr>
      </p:pic>
      <p:cxnSp>
        <p:nvCxnSpPr>
          <p:cNvPr id="36" name="Gerade Verbindung 3">
            <a:extLst>
              <a:ext uri="{FF2B5EF4-FFF2-40B4-BE49-F238E27FC236}">
                <a16:creationId xmlns:a16="http://schemas.microsoft.com/office/drawing/2014/main" id="{C1E6CF5F-747D-4FCF-99CB-94F260F92C1B}"/>
              </a:ext>
            </a:extLst>
          </p:cNvPr>
          <p:cNvCxnSpPr>
            <a:cxnSpLocks/>
          </p:cNvCxnSpPr>
          <p:nvPr/>
        </p:nvCxnSpPr>
        <p:spPr>
          <a:xfrm>
            <a:off x="34801" y="3501008"/>
            <a:ext cx="914571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C36B58D7-3ADB-4CEB-8A08-92D55BD25D7B}"/>
              </a:ext>
            </a:extLst>
          </p:cNvPr>
          <p:cNvSpPr txBox="1"/>
          <p:nvPr/>
        </p:nvSpPr>
        <p:spPr>
          <a:xfrm>
            <a:off x="635000" y="1259274"/>
            <a:ext cx="6985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eaLnBrk="0" hangingPunct="0"/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Ich würde gerne einmal nach Australien reisen. 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D95D3CD-E4D6-4840-830C-504B5DF83909}"/>
              </a:ext>
            </a:extLst>
          </p:cNvPr>
          <p:cNvSpPr/>
          <p:nvPr/>
        </p:nvSpPr>
        <p:spPr>
          <a:xfrm>
            <a:off x="443770" y="5589240"/>
            <a:ext cx="5618039" cy="4000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066B041-C2D3-429D-A81F-C45E520E769C}"/>
              </a:ext>
            </a:extLst>
          </p:cNvPr>
          <p:cNvSpPr txBox="1"/>
          <p:nvPr/>
        </p:nvSpPr>
        <p:spPr>
          <a:xfrm>
            <a:off x="69903" y="5589240"/>
            <a:ext cx="338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1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C958B8A3-8934-4EE8-8185-720F1219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5" y="1304201"/>
            <a:ext cx="252591" cy="25259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1A1B11-4205-43C0-ACCE-F32253F7FC2E}"/>
              </a:ext>
            </a:extLst>
          </p:cNvPr>
          <p:cNvSpPr txBox="1"/>
          <p:nvPr/>
        </p:nvSpPr>
        <p:spPr>
          <a:xfrm>
            <a:off x="635000" y="1665674"/>
            <a:ext cx="6985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eaLnBrk="0" hangingPunct="0"/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Ich würde gerne einmal das Nordkap besuchen.    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1D790DAB-085A-4BD0-9C71-2E11E1D21BE3}"/>
              </a:ext>
            </a:extLst>
          </p:cNvPr>
          <p:cNvSpPr/>
          <p:nvPr/>
        </p:nvSpPr>
        <p:spPr>
          <a:xfrm>
            <a:off x="443771" y="5157192"/>
            <a:ext cx="8208912" cy="4000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69B9915-58B5-4EF2-A1DD-24333A28F9F5}"/>
              </a:ext>
            </a:extLst>
          </p:cNvPr>
          <p:cNvSpPr txBox="1"/>
          <p:nvPr/>
        </p:nvSpPr>
        <p:spPr>
          <a:xfrm>
            <a:off x="98350" y="5177825"/>
            <a:ext cx="31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2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86141DBB-2CC9-4952-9C19-827434E9C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5" y="1702279"/>
            <a:ext cx="252591" cy="252591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6EBD0838-A008-4484-9681-6BF2FBF7F3B0}"/>
              </a:ext>
            </a:extLst>
          </p:cNvPr>
          <p:cNvSpPr txBox="1"/>
          <p:nvPr/>
        </p:nvSpPr>
        <p:spPr>
          <a:xfrm>
            <a:off x="635000" y="2072074"/>
            <a:ext cx="6985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eaLnBrk="0" hangingPunct="0"/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Meine Mutter will nach Chile in den Urlaub fliegen.   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5F095AC9-3CBC-416E-A639-F258111F1D33}"/>
              </a:ext>
            </a:extLst>
          </p:cNvPr>
          <p:cNvSpPr/>
          <p:nvPr/>
        </p:nvSpPr>
        <p:spPr>
          <a:xfrm>
            <a:off x="443771" y="4757093"/>
            <a:ext cx="8258546" cy="4000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6F624E3-D837-4639-BA77-190302C01608}"/>
              </a:ext>
            </a:extLst>
          </p:cNvPr>
          <p:cNvSpPr txBox="1"/>
          <p:nvPr/>
        </p:nvSpPr>
        <p:spPr>
          <a:xfrm>
            <a:off x="98350" y="4752447"/>
            <a:ext cx="31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3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03179297-92FC-46C3-B8DE-5D2C18ECC818}"/>
              </a:ext>
            </a:extLst>
          </p:cNvPr>
          <p:cNvSpPr txBox="1"/>
          <p:nvPr/>
        </p:nvSpPr>
        <p:spPr>
          <a:xfrm>
            <a:off x="635000" y="2478474"/>
            <a:ext cx="790733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eaLnBrk="0" hangingPunct="0"/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Mein Vater möchte gerne seine Verwandtschaft in Alaska besuchen.  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71CE4740-F22B-473D-A4EE-F87D9F851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5" y="2141740"/>
            <a:ext cx="252591" cy="252591"/>
          </a:xfrm>
          <a:prstGeom prst="rect">
            <a:avLst/>
          </a:prstGeom>
        </p:spPr>
      </p:pic>
      <p:sp>
        <p:nvSpPr>
          <p:cNvPr id="54" name="Rechteck 53">
            <a:extLst>
              <a:ext uri="{FF2B5EF4-FFF2-40B4-BE49-F238E27FC236}">
                <a16:creationId xmlns:a16="http://schemas.microsoft.com/office/drawing/2014/main" id="{4054E404-AED0-4680-852D-FC29A194EC32}"/>
              </a:ext>
            </a:extLst>
          </p:cNvPr>
          <p:cNvSpPr/>
          <p:nvPr/>
        </p:nvSpPr>
        <p:spPr>
          <a:xfrm>
            <a:off x="443771" y="3965005"/>
            <a:ext cx="4896544" cy="4000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6FA83C0-DD2B-40DD-9513-0C3D26E05ED0}"/>
              </a:ext>
            </a:extLst>
          </p:cNvPr>
          <p:cNvSpPr txBox="1"/>
          <p:nvPr/>
        </p:nvSpPr>
        <p:spPr>
          <a:xfrm>
            <a:off x="98350" y="3995772"/>
            <a:ext cx="31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4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B8DE434F-D7A9-4174-8A36-8B7FC3F99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5" y="2566374"/>
            <a:ext cx="252591" cy="252591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A82D9589-95A0-42E7-BE21-BB5D546A545E}"/>
              </a:ext>
            </a:extLst>
          </p:cNvPr>
          <p:cNvSpPr txBox="1"/>
          <p:nvPr/>
        </p:nvSpPr>
        <p:spPr>
          <a:xfrm>
            <a:off x="635000" y="2884874"/>
            <a:ext cx="6985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eaLnBrk="0" hangingPunct="0"/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Wahrscheinlich fahren wir wieder nach Italien.  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F3DDD723-0697-49EA-8219-276A46A50986}"/>
              </a:ext>
            </a:extLst>
          </p:cNvPr>
          <p:cNvSpPr/>
          <p:nvPr/>
        </p:nvSpPr>
        <p:spPr>
          <a:xfrm>
            <a:off x="596171" y="3573016"/>
            <a:ext cx="7962130" cy="4000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AD0C3738-ED5D-45DB-87C5-9F3B4549DC4B}"/>
              </a:ext>
            </a:extLst>
          </p:cNvPr>
          <p:cNvSpPr txBox="1"/>
          <p:nvPr/>
        </p:nvSpPr>
        <p:spPr>
          <a:xfrm>
            <a:off x="98350" y="3579399"/>
            <a:ext cx="31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5</a:t>
            </a:r>
            <a:endParaRPr lang="de-D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7383501D-C69E-4193-AAED-700B34C5B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5" y="2929758"/>
            <a:ext cx="252591" cy="252591"/>
          </a:xfrm>
          <a:prstGeom prst="rect">
            <a:avLst/>
          </a:prstGeom>
        </p:spPr>
      </p:pic>
      <p:sp>
        <p:nvSpPr>
          <p:cNvPr id="81" name="Rechteck 80">
            <a:extLst>
              <a:ext uri="{FF2B5EF4-FFF2-40B4-BE49-F238E27FC236}">
                <a16:creationId xmlns:a16="http://schemas.microsoft.com/office/drawing/2014/main" id="{FEEFD420-FDD5-4588-8096-EF30A534B212}"/>
              </a:ext>
            </a:extLst>
          </p:cNvPr>
          <p:cNvSpPr/>
          <p:nvPr/>
        </p:nvSpPr>
        <p:spPr>
          <a:xfrm>
            <a:off x="26925" y="1154974"/>
            <a:ext cx="572443" cy="491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E652313-7A91-4BD2-8C05-1720CE425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3" t="-9907" r="-4113" b="37800"/>
          <a:stretch/>
        </p:blipFill>
        <p:spPr>
          <a:xfrm>
            <a:off x="8526073" y="2907893"/>
            <a:ext cx="603339" cy="30555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0B5ADD9-ADDC-16F5-3F73-5670D4EE158A}"/>
              </a:ext>
            </a:extLst>
          </p:cNvPr>
          <p:cNvSpPr txBox="1"/>
          <p:nvPr/>
        </p:nvSpPr>
        <p:spPr>
          <a:xfrm>
            <a:off x="190500" y="6724134"/>
            <a:ext cx="362952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Übungen\Satzpaare - Reise.pptx - Seite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1" grpId="0"/>
      <p:bldP spid="11" grpId="0"/>
      <p:bldP spid="45" grpId="0" animBg="1"/>
      <p:bldP spid="46" grpId="0"/>
      <p:bldP spid="48" grpId="0"/>
      <p:bldP spid="49" grpId="0" animBg="1"/>
      <p:bldP spid="51" grpId="0"/>
      <p:bldP spid="52" grpId="0"/>
      <p:bldP spid="54" grpId="0" animBg="1"/>
      <p:bldP spid="55" grpId="0"/>
      <p:bldP spid="77" grpId="0"/>
      <p:bldP spid="78" grpId="0" animBg="1"/>
      <p:bldP spid="79" grpId="0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8D17A2E-5D6D-4CF7-857B-12446B8A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7747946" cy="523459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68C4BE-34E9-4E5C-BD32-1AB6DEF8A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3A7BA-E402-4949-AA07-1536DC71DFD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E29CF84-1105-4EC3-ADAF-DC379AA88AB3}"/>
              </a:ext>
            </a:extLst>
          </p:cNvPr>
          <p:cNvSpPr/>
          <p:nvPr/>
        </p:nvSpPr>
        <p:spPr>
          <a:xfrm>
            <a:off x="7236296" y="4368109"/>
            <a:ext cx="100811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B810C8-C1E7-4C96-B947-63A648F05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216" y="4471882"/>
            <a:ext cx="146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de-DE" altLang="de-DE" sz="2100" b="1" dirty="0">
                <a:solidFill>
                  <a:prstClr val="black"/>
                </a:solidFill>
                <a:latin typeface="Trebuchet MS" pitchFamily="34" charset="0"/>
              </a:rPr>
              <a:t>Australien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5FD872-5783-49FE-9EE7-1E1849BD4CCE}"/>
              </a:ext>
            </a:extLst>
          </p:cNvPr>
          <p:cNvSpPr txBox="1"/>
          <p:nvPr/>
        </p:nvSpPr>
        <p:spPr>
          <a:xfrm>
            <a:off x="143650" y="119107"/>
            <a:ext cx="45720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Wo liegt ...?</a:t>
            </a:r>
            <a:b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</a:b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Klick darauf!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CDB2B9C-AEB0-406A-9CC9-88527F49BA75}"/>
              </a:ext>
            </a:extLst>
          </p:cNvPr>
          <p:cNvSpPr/>
          <p:nvPr/>
        </p:nvSpPr>
        <p:spPr>
          <a:xfrm>
            <a:off x="3347865" y="4653244"/>
            <a:ext cx="28803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FE1019-E0A1-4BA2-AEEC-78CC144C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303" y="4679631"/>
            <a:ext cx="8258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de-DE" altLang="de-DE" sz="2100" b="1" dirty="0">
                <a:solidFill>
                  <a:prstClr val="black"/>
                </a:solidFill>
                <a:latin typeface="Trebuchet MS" pitchFamily="34" charset="0"/>
              </a:rPr>
              <a:t>Chile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C3A4DC-0AD2-42AF-B394-748B954FA228}"/>
              </a:ext>
            </a:extLst>
          </p:cNvPr>
          <p:cNvSpPr/>
          <p:nvPr/>
        </p:nvSpPr>
        <p:spPr>
          <a:xfrm rot="1626282">
            <a:off x="1738230" y="1593991"/>
            <a:ext cx="711888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839CD34-0735-4FD5-AEC6-DDC0AE38C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893" y="1890298"/>
            <a:ext cx="974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de-DE" altLang="de-DE" sz="2100" b="1" dirty="0">
                <a:solidFill>
                  <a:prstClr val="black"/>
                </a:solidFill>
                <a:latin typeface="Trebuchet MS" pitchFamily="34" charset="0"/>
              </a:rPr>
              <a:t>Alaska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160DF92-472D-4ABB-A16D-B0DC704B6787}"/>
              </a:ext>
            </a:extLst>
          </p:cNvPr>
          <p:cNvSpPr/>
          <p:nvPr/>
        </p:nvSpPr>
        <p:spPr>
          <a:xfrm>
            <a:off x="5220072" y="3068961"/>
            <a:ext cx="360040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062618D-0CED-4566-88C7-A59DF9C23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379" y="3010370"/>
            <a:ext cx="9845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de-DE" altLang="de-DE" sz="2100" b="1" dirty="0">
                <a:solidFill>
                  <a:prstClr val="black"/>
                </a:solidFill>
                <a:latin typeface="Trebuchet MS" pitchFamily="34" charset="0"/>
              </a:rPr>
              <a:t>Italien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16CD774-77F0-4F3C-B502-C1773F7A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4" y="980728"/>
            <a:ext cx="1460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de-DE" altLang="de-DE" sz="2100" b="1" dirty="0">
                <a:solidFill>
                  <a:prstClr val="black"/>
                </a:solidFill>
                <a:latin typeface="Trebuchet MS" pitchFamily="34" charset="0"/>
              </a:rPr>
              <a:t>Australien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3BA4396-8F04-423F-9A69-6CAE068D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4" y="1367905"/>
            <a:ext cx="8258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de-DE" altLang="de-DE" sz="2100" b="1" dirty="0">
                <a:solidFill>
                  <a:prstClr val="black"/>
                </a:solidFill>
                <a:latin typeface="Trebuchet MS" pitchFamily="34" charset="0"/>
              </a:rPr>
              <a:t>Chile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3758FFE-7EC2-4FAD-91AD-EB2393C0D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4" y="1755082"/>
            <a:ext cx="974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de-DE" altLang="de-DE" sz="2100" b="1" dirty="0">
                <a:solidFill>
                  <a:prstClr val="black"/>
                </a:solidFill>
                <a:latin typeface="Trebuchet MS" pitchFamily="34" charset="0"/>
              </a:rPr>
              <a:t>Alaska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231C66-E235-4C4F-85A8-5ABB86919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4" y="2142258"/>
            <a:ext cx="9845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de-DE" altLang="de-DE" sz="2100" b="1" dirty="0">
                <a:solidFill>
                  <a:prstClr val="black"/>
                </a:solidFill>
                <a:latin typeface="Trebuchet MS" pitchFamily="34" charset="0"/>
              </a:rPr>
              <a:t>Italien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9B42DF-2BAA-BD28-BA26-16C830B5D010}"/>
              </a:ext>
            </a:extLst>
          </p:cNvPr>
          <p:cNvSpPr txBox="1"/>
          <p:nvPr/>
        </p:nvSpPr>
        <p:spPr>
          <a:xfrm>
            <a:off x="190500" y="6724134"/>
            <a:ext cx="362952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Übungen\Satzpaare - Reise.pptx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27632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spd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spd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spd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spd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spd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spd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spd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 animBg="1"/>
      <p:bldP spid="12" grpId="0" autoUpdateAnimBg="0"/>
      <p:bldP spid="13" grpId="0" animBg="1"/>
      <p:bldP spid="14" grpId="0" autoUpdateAnimBg="0"/>
      <p:bldP spid="15" grpId="0" animBg="1"/>
      <p:bldP spid="16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miley bö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2022475"/>
            <a:ext cx="282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Smiley g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1916113"/>
            <a:ext cx="21415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44009" y="4076700"/>
            <a:ext cx="76274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Hurra, wieder ein Stück weiter!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hteck 7">
            <a:hlinkClick r:id="" action="ppaction://hlinkshowjump?jump=previousslide"/>
          </p:cNvPr>
          <p:cNvSpPr/>
          <p:nvPr/>
        </p:nvSpPr>
        <p:spPr>
          <a:xfrm>
            <a:off x="592772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prstClr val="black"/>
                </a:solidFill>
                <a:latin typeface="Trebuchet MS" panose="020B0603020202020204" pitchFamily="34" charset="0"/>
              </a:rPr>
              <a:t>Vorherige Folie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54F48043-2217-4E4A-A320-852DD08B4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88" y="129413"/>
            <a:ext cx="279114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Üben macht gescheit!</a:t>
            </a:r>
          </a:p>
          <a:p>
            <a:pPr eaLnBrk="0" hangingPunct="0"/>
            <a:endParaRPr lang="de-DE" sz="20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93F38BD-3969-FD54-E650-C60C80DC1FAD}"/>
              </a:ext>
            </a:extLst>
          </p:cNvPr>
          <p:cNvSpPr txBox="1"/>
          <p:nvPr/>
        </p:nvSpPr>
        <p:spPr>
          <a:xfrm>
            <a:off x="190500" y="6724134"/>
            <a:ext cx="3629520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Übungen\Klasse 5\Besondere Übungen\Satzpaare - Reise.pptx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5899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246</Words>
  <Application>Microsoft Office PowerPoint</Application>
  <PresentationFormat>Bildschirmpräsentation (4:3)</PresentationFormat>
  <Paragraphs>50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1_Z2 Lesekoch Mastervorlage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1058</cp:revision>
  <dcterms:created xsi:type="dcterms:W3CDTF">2012-08-26T07:44:46Z</dcterms:created>
  <dcterms:modified xsi:type="dcterms:W3CDTF">2022-07-08T15:44:55Z</dcterms:modified>
</cp:coreProperties>
</file>