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1"/>
  </p:notesMasterIdLst>
  <p:sldIdLst>
    <p:sldId id="336" r:id="rId8"/>
    <p:sldId id="340" r:id="rId9"/>
    <p:sldId id="338" r:id="rId10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745" autoAdjust="0"/>
    <p:restoredTop sz="94935" autoAdjust="0"/>
  </p:normalViewPr>
  <p:slideViewPr>
    <p:cSldViewPr>
      <p:cViewPr varScale="1">
        <p:scale>
          <a:sx n="72" d="100"/>
          <a:sy n="72" d="100"/>
        </p:scale>
        <p:origin x="16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062EE719-2618-43AC-AD7F-624BCA895A63}"/>
    <pc:docChg chg="custSel modSld">
      <pc:chgData name="Siegbert Rudolph" userId="2af4d44886c067cc" providerId="LiveId" clId="{062EE719-2618-43AC-AD7F-624BCA895A63}" dt="2022-07-08T15:44:59.225" v="35" actId="1076"/>
      <pc:docMkLst>
        <pc:docMk/>
      </pc:docMkLst>
      <pc:sldChg chg="delSp modSp mod">
        <pc:chgData name="Siegbert Rudolph" userId="2af4d44886c067cc" providerId="LiveId" clId="{062EE719-2618-43AC-AD7F-624BCA895A63}" dt="2022-07-08T15:44:59.219" v="23" actId="1076"/>
        <pc:sldMkLst>
          <pc:docMk/>
          <pc:sldMk cId="0" sldId="336"/>
        </pc:sldMkLst>
        <pc:spChg chg="mod">
          <ac:chgData name="Siegbert Rudolph" userId="2af4d44886c067cc" providerId="LiveId" clId="{062EE719-2618-43AC-AD7F-624BCA895A63}" dt="2022-07-08T15:44:59.219" v="23" actId="1076"/>
          <ac:spMkLst>
            <pc:docMk/>
            <pc:sldMk cId="0" sldId="336"/>
            <ac:spMk id="2" creationId="{034D26FB-1CA3-DA13-7EFD-F0BB90313CDF}"/>
          </ac:spMkLst>
        </pc:spChg>
        <pc:spChg chg="del">
          <ac:chgData name="Siegbert Rudolph" userId="2af4d44886c067cc" providerId="LiveId" clId="{062EE719-2618-43AC-AD7F-624BCA895A63}" dt="2021-12-31T10:12:19.694" v="0" actId="478"/>
          <ac:spMkLst>
            <pc:docMk/>
            <pc:sldMk cId="0" sldId="336"/>
            <ac:spMk id="2" creationId="{4EE8AE18-B40D-460F-9131-24E17D69F4E5}"/>
          </ac:spMkLst>
        </pc:spChg>
        <pc:spChg chg="del mod">
          <ac:chgData name="Siegbert Rudolph" userId="2af4d44886c067cc" providerId="LiveId" clId="{062EE719-2618-43AC-AD7F-624BCA895A63}" dt="2022-07-08T15:44:59.203" v="18" actId="478"/>
          <ac:spMkLst>
            <pc:docMk/>
            <pc:sldMk cId="0" sldId="336"/>
            <ac:spMk id="3" creationId="{26480093-2069-49AF-B44F-D584227496AF}"/>
          </ac:spMkLst>
        </pc:spChg>
      </pc:sldChg>
      <pc:sldChg chg="delSp modSp mod">
        <pc:chgData name="Siegbert Rudolph" userId="2af4d44886c067cc" providerId="LiveId" clId="{062EE719-2618-43AC-AD7F-624BCA895A63}" dt="2022-07-08T15:44:59.225" v="35" actId="1076"/>
        <pc:sldMkLst>
          <pc:docMk/>
          <pc:sldMk cId="0" sldId="338"/>
        </pc:sldMkLst>
        <pc:spChg chg="del mod">
          <ac:chgData name="Siegbert Rudolph" userId="2af4d44886c067cc" providerId="LiveId" clId="{062EE719-2618-43AC-AD7F-624BCA895A63}" dt="2022-07-08T15:44:59.225" v="30" actId="478"/>
          <ac:spMkLst>
            <pc:docMk/>
            <pc:sldMk cId="0" sldId="338"/>
            <ac:spMk id="5" creationId="{89A3B301-92BC-4D96-9DA6-8EE3A0C188F2}"/>
          </ac:spMkLst>
        </pc:spChg>
        <pc:spChg chg="del">
          <ac:chgData name="Siegbert Rudolph" userId="2af4d44886c067cc" providerId="LiveId" clId="{062EE719-2618-43AC-AD7F-624BCA895A63}" dt="2021-12-31T10:12:19.694" v="12" actId="478"/>
          <ac:spMkLst>
            <pc:docMk/>
            <pc:sldMk cId="0" sldId="338"/>
            <ac:spMk id="7" creationId="{46DE4C89-BCAB-4BA4-A51D-D38735A6D27B}"/>
          </ac:spMkLst>
        </pc:spChg>
        <pc:spChg chg="mod">
          <ac:chgData name="Siegbert Rudolph" userId="2af4d44886c067cc" providerId="LiveId" clId="{062EE719-2618-43AC-AD7F-624BCA895A63}" dt="2022-07-08T15:44:59.225" v="35" actId="1076"/>
          <ac:spMkLst>
            <pc:docMk/>
            <pc:sldMk cId="0" sldId="338"/>
            <ac:spMk id="7" creationId="{940442B8-3454-78C1-BA25-7A00C8133747}"/>
          </ac:spMkLst>
        </pc:spChg>
      </pc:sldChg>
      <pc:sldChg chg="delSp modSp mod">
        <pc:chgData name="Siegbert Rudolph" userId="2af4d44886c067cc" providerId="LiveId" clId="{062EE719-2618-43AC-AD7F-624BCA895A63}" dt="2022-07-08T15:44:59.225" v="29" actId="1076"/>
        <pc:sldMkLst>
          <pc:docMk/>
          <pc:sldMk cId="0" sldId="340"/>
        </pc:sldMkLst>
        <pc:spChg chg="del mod">
          <ac:chgData name="Siegbert Rudolph" userId="2af4d44886c067cc" providerId="LiveId" clId="{062EE719-2618-43AC-AD7F-624BCA895A63}" dt="2022-07-08T15:44:59.219" v="24" actId="478"/>
          <ac:spMkLst>
            <pc:docMk/>
            <pc:sldMk cId="0" sldId="340"/>
            <ac:spMk id="6" creationId="{7BB6940C-DBE1-4E96-A147-6FBDB690D863}"/>
          </ac:spMkLst>
        </pc:spChg>
        <pc:spChg chg="del">
          <ac:chgData name="Siegbert Rudolph" userId="2af4d44886c067cc" providerId="LiveId" clId="{062EE719-2618-43AC-AD7F-624BCA895A63}" dt="2021-12-31T10:12:19.694" v="6" actId="478"/>
          <ac:spMkLst>
            <pc:docMk/>
            <pc:sldMk cId="0" sldId="340"/>
            <ac:spMk id="7" creationId="{0E323433-505E-4857-980D-F065CD712BCA}"/>
          </ac:spMkLst>
        </pc:spChg>
        <pc:spChg chg="mod">
          <ac:chgData name="Siegbert Rudolph" userId="2af4d44886c067cc" providerId="LiveId" clId="{062EE719-2618-43AC-AD7F-624BCA895A63}" dt="2022-07-08T15:44:59.225" v="29" actId="1076"/>
          <ac:spMkLst>
            <pc:docMk/>
            <pc:sldMk cId="0" sldId="340"/>
            <ac:spMk id="7" creationId="{71050560-58B4-BB99-CE2E-DBC7B959F8D5}"/>
          </ac:spMkLst>
        </pc:spChg>
      </pc:sldChg>
    </pc:docChg>
  </pc:docChgLst>
  <pc:docChgLst>
    <pc:chgData name="Siegbert Rudolph" userId="2af4d44886c067cc" providerId="LiveId" clId="{210F27C9-E1C6-43C5-A60C-340BF2CF8F51}"/>
    <pc:docChg chg="custSel modSld">
      <pc:chgData name="Siegbert Rudolph" userId="2af4d44886c067cc" providerId="LiveId" clId="{210F27C9-E1C6-43C5-A60C-340BF2CF8F51}" dt="2021-04-30T15:21:08.783" v="17" actId="1076"/>
      <pc:docMkLst>
        <pc:docMk/>
      </pc:docMkLst>
      <pc:sldChg chg="delSp modSp mod">
        <pc:chgData name="Siegbert Rudolph" userId="2af4d44886c067cc" providerId="LiveId" clId="{210F27C9-E1C6-43C5-A60C-340BF2CF8F51}" dt="2021-04-30T15:21:08.775" v="5" actId="1076"/>
        <pc:sldMkLst>
          <pc:docMk/>
          <pc:sldMk cId="0" sldId="336"/>
        </pc:sldMkLst>
        <pc:spChg chg="del">
          <ac:chgData name="Siegbert Rudolph" userId="2af4d44886c067cc" providerId="LiveId" clId="{210F27C9-E1C6-43C5-A60C-340BF2CF8F51}" dt="2021-04-30T15:21:08.771" v="0" actId="478"/>
          <ac:spMkLst>
            <pc:docMk/>
            <pc:sldMk cId="0" sldId="336"/>
            <ac:spMk id="2" creationId="{248B2369-0896-4AB8-9D22-9A239E16D3FE}"/>
          </ac:spMkLst>
        </pc:spChg>
        <pc:spChg chg="mod">
          <ac:chgData name="Siegbert Rudolph" userId="2af4d44886c067cc" providerId="LiveId" clId="{210F27C9-E1C6-43C5-A60C-340BF2CF8F51}" dt="2021-04-30T15:21:08.775" v="5" actId="1076"/>
          <ac:spMkLst>
            <pc:docMk/>
            <pc:sldMk cId="0" sldId="336"/>
            <ac:spMk id="3" creationId="{F68C1FB8-D835-4FFB-912C-0F155041504C}"/>
          </ac:spMkLst>
        </pc:spChg>
      </pc:sldChg>
      <pc:sldChg chg="delSp modSp mod">
        <pc:chgData name="Siegbert Rudolph" userId="2af4d44886c067cc" providerId="LiveId" clId="{210F27C9-E1C6-43C5-A60C-340BF2CF8F51}" dt="2021-04-30T15:21:08.783" v="17" actId="1076"/>
        <pc:sldMkLst>
          <pc:docMk/>
          <pc:sldMk cId="0" sldId="338"/>
        </pc:sldMkLst>
        <pc:spChg chg="mod">
          <ac:chgData name="Siegbert Rudolph" userId="2af4d44886c067cc" providerId="LiveId" clId="{210F27C9-E1C6-43C5-A60C-340BF2CF8F51}" dt="2021-04-30T15:21:08.783" v="17" actId="1076"/>
          <ac:spMkLst>
            <pc:docMk/>
            <pc:sldMk cId="0" sldId="338"/>
            <ac:spMk id="5" creationId="{4E518BB1-1239-48A6-A3C2-E73FEB3000AD}"/>
          </ac:spMkLst>
        </pc:spChg>
        <pc:spChg chg="del">
          <ac:chgData name="Siegbert Rudolph" userId="2af4d44886c067cc" providerId="LiveId" clId="{210F27C9-E1C6-43C5-A60C-340BF2CF8F51}" dt="2021-04-30T15:21:08.780" v="12" actId="478"/>
          <ac:spMkLst>
            <pc:docMk/>
            <pc:sldMk cId="0" sldId="338"/>
            <ac:spMk id="7" creationId="{58367EB5-E907-4D23-8BC1-D5972256A70B}"/>
          </ac:spMkLst>
        </pc:spChg>
      </pc:sldChg>
      <pc:sldChg chg="delSp modSp mod">
        <pc:chgData name="Siegbert Rudolph" userId="2af4d44886c067cc" providerId="LiveId" clId="{210F27C9-E1C6-43C5-A60C-340BF2CF8F51}" dt="2021-04-30T15:21:08.780" v="11" actId="1076"/>
        <pc:sldMkLst>
          <pc:docMk/>
          <pc:sldMk cId="0" sldId="340"/>
        </pc:sldMkLst>
        <pc:spChg chg="mod">
          <ac:chgData name="Siegbert Rudolph" userId="2af4d44886c067cc" providerId="LiveId" clId="{210F27C9-E1C6-43C5-A60C-340BF2CF8F51}" dt="2021-04-30T15:21:08.780" v="11" actId="1076"/>
          <ac:spMkLst>
            <pc:docMk/>
            <pc:sldMk cId="0" sldId="340"/>
            <ac:spMk id="6" creationId="{A4EEAB14-92AA-423A-AC0B-372845DA92DD}"/>
          </ac:spMkLst>
        </pc:spChg>
        <pc:spChg chg="del">
          <ac:chgData name="Siegbert Rudolph" userId="2af4d44886c067cc" providerId="LiveId" clId="{210F27C9-E1C6-43C5-A60C-340BF2CF8F51}" dt="2021-04-30T15:21:08.776" v="6" actId="478"/>
          <ac:spMkLst>
            <pc:docMk/>
            <pc:sldMk cId="0" sldId="340"/>
            <ac:spMk id="7" creationId="{F01FF8D8-F4DF-47E4-83E2-BFEEA81E8C66}"/>
          </ac:spMkLst>
        </pc:spChg>
      </pc:sldChg>
    </pc:docChg>
  </pc:docChgLst>
  <pc:docChgLst>
    <pc:chgData name="Siegbert Rudolph" userId="2af4d44886c067cc" providerId="LiveId" clId="{FFB50757-C18E-4E6A-937B-D5ED49E56274}"/>
    <pc:docChg chg="custSel modSld">
      <pc:chgData name="Siegbert Rudolph" userId="2af4d44886c067cc" providerId="LiveId" clId="{FFB50757-C18E-4E6A-937B-D5ED49E56274}" dt="2021-01-05T17:00:25.704" v="39" actId="1076"/>
      <pc:docMkLst>
        <pc:docMk/>
      </pc:docMkLst>
      <pc:sldChg chg="delSp modSp mod">
        <pc:chgData name="Siegbert Rudolph" userId="2af4d44886c067cc" providerId="LiveId" clId="{FFB50757-C18E-4E6A-937B-D5ED49E56274}" dt="2020-10-17T10:51:44.943" v="22" actId="1076"/>
        <pc:sldMkLst>
          <pc:docMk/>
          <pc:sldMk cId="0" sldId="336"/>
        </pc:sldMkLst>
        <pc:spChg chg="del">
          <ac:chgData name="Siegbert Rudolph" userId="2af4d44886c067cc" providerId="LiveId" clId="{FFB50757-C18E-4E6A-937B-D5ED49E56274}" dt="2020-10-17T09:55:11.654" v="0" actId="478"/>
          <ac:spMkLst>
            <pc:docMk/>
            <pc:sldMk cId="0" sldId="336"/>
            <ac:spMk id="2" creationId="{0ED0A78C-35F4-4513-B2E2-9F7036C853D8}"/>
          </ac:spMkLst>
        </pc:spChg>
        <pc:spChg chg="mod">
          <ac:chgData name="Siegbert Rudolph" userId="2af4d44886c067cc" providerId="LiveId" clId="{FFB50757-C18E-4E6A-937B-D5ED49E56274}" dt="2020-10-17T10:51:44.943" v="22" actId="1076"/>
          <ac:spMkLst>
            <pc:docMk/>
            <pc:sldMk cId="0" sldId="336"/>
            <ac:spMk id="2" creationId="{248B2369-0896-4AB8-9D22-9A239E16D3FE}"/>
          </ac:spMkLst>
        </pc:spChg>
        <pc:spChg chg="del mod">
          <ac:chgData name="Siegbert Rudolph" userId="2af4d44886c067cc" providerId="LiveId" clId="{FFB50757-C18E-4E6A-937B-D5ED49E56274}" dt="2020-10-17T10:51:44.943" v="17" actId="478"/>
          <ac:spMkLst>
            <pc:docMk/>
            <pc:sldMk cId="0" sldId="336"/>
            <ac:spMk id="3" creationId="{D3E2B6C1-2B0A-476A-A73B-9C4FD86CAA39}"/>
          </ac:spMkLst>
        </pc:spChg>
      </pc:sldChg>
      <pc:sldChg chg="delSp modSp mod">
        <pc:chgData name="Siegbert Rudolph" userId="2af4d44886c067cc" providerId="LiveId" clId="{FFB50757-C18E-4E6A-937B-D5ED49E56274}" dt="2020-10-17T10:51:44.959" v="34" actId="1076"/>
        <pc:sldMkLst>
          <pc:docMk/>
          <pc:sldMk cId="0" sldId="338"/>
        </pc:sldMkLst>
        <pc:spChg chg="del mod">
          <ac:chgData name="Siegbert Rudolph" userId="2af4d44886c067cc" providerId="LiveId" clId="{FFB50757-C18E-4E6A-937B-D5ED49E56274}" dt="2020-10-17T10:51:44.943" v="29" actId="478"/>
          <ac:spMkLst>
            <pc:docMk/>
            <pc:sldMk cId="0" sldId="338"/>
            <ac:spMk id="5" creationId="{77633D74-F391-4BE7-AED6-7E8C47FC5503}"/>
          </ac:spMkLst>
        </pc:spChg>
        <pc:spChg chg="del">
          <ac:chgData name="Siegbert Rudolph" userId="2af4d44886c067cc" providerId="LiveId" clId="{FFB50757-C18E-4E6A-937B-D5ED49E56274}" dt="2020-10-17T09:55:11.670" v="11" actId="478"/>
          <ac:spMkLst>
            <pc:docMk/>
            <pc:sldMk cId="0" sldId="338"/>
            <ac:spMk id="7" creationId="{1A169D1E-4D2D-4C7D-B718-A713E14AF93A}"/>
          </ac:spMkLst>
        </pc:spChg>
        <pc:spChg chg="mod">
          <ac:chgData name="Siegbert Rudolph" userId="2af4d44886c067cc" providerId="LiveId" clId="{FFB50757-C18E-4E6A-937B-D5ED49E56274}" dt="2020-10-17T10:51:44.959" v="34" actId="1076"/>
          <ac:spMkLst>
            <pc:docMk/>
            <pc:sldMk cId="0" sldId="338"/>
            <ac:spMk id="7" creationId="{58367EB5-E907-4D23-8BC1-D5972256A70B}"/>
          </ac:spMkLst>
        </pc:spChg>
      </pc:sldChg>
      <pc:sldChg chg="addSp delSp modSp mod">
        <pc:chgData name="Siegbert Rudolph" userId="2af4d44886c067cc" providerId="LiveId" clId="{FFB50757-C18E-4E6A-937B-D5ED49E56274}" dt="2021-01-05T17:00:25.704" v="39" actId="1076"/>
        <pc:sldMkLst>
          <pc:docMk/>
          <pc:sldMk cId="0" sldId="340"/>
        </pc:sldMkLst>
        <pc:spChg chg="del mod">
          <ac:chgData name="Siegbert Rudolph" userId="2af4d44886c067cc" providerId="LiveId" clId="{FFB50757-C18E-4E6A-937B-D5ED49E56274}" dt="2020-10-17T10:51:44.943" v="23" actId="478"/>
          <ac:spMkLst>
            <pc:docMk/>
            <pc:sldMk cId="0" sldId="340"/>
            <ac:spMk id="6" creationId="{0312C7D0-46CC-4FA7-AF0E-F31305403E5C}"/>
          </ac:spMkLst>
        </pc:spChg>
        <pc:spChg chg="mod">
          <ac:chgData name="Siegbert Rudolph" userId="2af4d44886c067cc" providerId="LiveId" clId="{FFB50757-C18E-4E6A-937B-D5ED49E56274}" dt="2020-10-17T10:51:44.943" v="28" actId="1076"/>
          <ac:spMkLst>
            <pc:docMk/>
            <pc:sldMk cId="0" sldId="340"/>
            <ac:spMk id="7" creationId="{F01FF8D8-F4DF-47E4-83E2-BFEEA81E8C66}"/>
          </ac:spMkLst>
        </pc:spChg>
        <pc:picChg chg="add mod">
          <ac:chgData name="Siegbert Rudolph" userId="2af4d44886c067cc" providerId="LiveId" clId="{FFB50757-C18E-4E6A-937B-D5ED49E56274}" dt="2021-01-05T17:00:25.704" v="39" actId="1076"/>
          <ac:picMkLst>
            <pc:docMk/>
            <pc:sldMk cId="0" sldId="340"/>
            <ac:picMk id="35" creationId="{93B00B2A-75F7-4FC8-9E37-6CB08B57861E}"/>
          </ac:picMkLst>
        </pc:picChg>
      </pc:sldChg>
    </pc:docChg>
  </pc:docChgLst>
  <pc:docChgLst>
    <pc:chgData name="Siegbert Rudolph" userId="2af4d44886c067cc" providerId="LiveId" clId="{0F169E06-DA16-42D8-B80F-1F210808A776}"/>
    <pc:docChg chg="custSel modSld">
      <pc:chgData name="Siegbert Rudolph" userId="2af4d44886c067cc" providerId="LiveId" clId="{0F169E06-DA16-42D8-B80F-1F210808A776}" dt="2021-06-22T16:15:18.593" v="135" actId="1076"/>
      <pc:docMkLst>
        <pc:docMk/>
      </pc:docMkLst>
      <pc:sldChg chg="addSp delSp modSp mod">
        <pc:chgData name="Siegbert Rudolph" userId="2af4d44886c067cc" providerId="LiveId" clId="{0F169E06-DA16-42D8-B80F-1F210808A776}" dt="2021-06-22T16:15:18.577" v="123" actId="1076"/>
        <pc:sldMkLst>
          <pc:docMk/>
          <pc:sldMk cId="0" sldId="336"/>
        </pc:sldMkLst>
        <pc:spChg chg="mod">
          <ac:chgData name="Siegbert Rudolph" userId="2af4d44886c067cc" providerId="LiveId" clId="{0F169E06-DA16-42D8-B80F-1F210808A776}" dt="2021-06-22T16:15:18.577" v="123" actId="1076"/>
          <ac:spMkLst>
            <pc:docMk/>
            <pc:sldMk cId="0" sldId="336"/>
            <ac:spMk id="2" creationId="{4EE8AE18-B40D-460F-9131-24E17D69F4E5}"/>
          </ac:spMkLst>
        </pc:spChg>
        <pc:spChg chg="del">
          <ac:chgData name="Siegbert Rudolph" userId="2af4d44886c067cc" providerId="LiveId" clId="{0F169E06-DA16-42D8-B80F-1F210808A776}" dt="2021-06-22T16:15:18.577" v="118" actId="478"/>
          <ac:spMkLst>
            <pc:docMk/>
            <pc:sldMk cId="0" sldId="336"/>
            <ac:spMk id="3" creationId="{F68C1FB8-D835-4FFB-912C-0F155041504C}"/>
          </ac:spMkLst>
        </pc:spChg>
        <pc:spChg chg="mod">
          <ac:chgData name="Siegbert Rudolph" userId="2af4d44886c067cc" providerId="LiveId" clId="{0F169E06-DA16-42D8-B80F-1F210808A776}" dt="2021-06-22T13:52:48.466" v="26" actId="20577"/>
          <ac:spMkLst>
            <pc:docMk/>
            <pc:sldMk cId="0" sldId="336"/>
            <ac:spMk id="5" creationId="{00000000-0000-0000-0000-000000000000}"/>
          </ac:spMkLst>
        </pc:spChg>
        <pc:spChg chg="mod">
          <ac:chgData name="Siegbert Rudolph" userId="2af4d44886c067cc" providerId="LiveId" clId="{0F169E06-DA16-42D8-B80F-1F210808A776}" dt="2021-06-22T13:52:26.340" v="3" actId="403"/>
          <ac:spMkLst>
            <pc:docMk/>
            <pc:sldMk cId="0" sldId="336"/>
            <ac:spMk id="9" creationId="{00000000-0000-0000-0000-000000000000}"/>
          </ac:spMkLst>
        </pc:spChg>
        <pc:spChg chg="mod">
          <ac:chgData name="Siegbert Rudolph" userId="2af4d44886c067cc" providerId="LiveId" clId="{0F169E06-DA16-42D8-B80F-1F210808A776}" dt="2021-06-22T13:53:16.081" v="115" actId="1035"/>
          <ac:spMkLst>
            <pc:docMk/>
            <pc:sldMk cId="0" sldId="336"/>
            <ac:spMk id="10" creationId="{00000000-0000-0000-0000-000000000000}"/>
          </ac:spMkLst>
        </pc:spChg>
        <pc:spChg chg="del">
          <ac:chgData name="Siegbert Rudolph" userId="2af4d44886c067cc" providerId="LiveId" clId="{0F169E06-DA16-42D8-B80F-1F210808A776}" dt="2021-06-22T13:53:22.934" v="116" actId="478"/>
          <ac:spMkLst>
            <pc:docMk/>
            <pc:sldMk cId="0" sldId="336"/>
            <ac:spMk id="11" creationId="{00000000-0000-0000-0000-000000000000}"/>
          </ac:spMkLst>
        </pc:spChg>
        <pc:spChg chg="add mod">
          <ac:chgData name="Siegbert Rudolph" userId="2af4d44886c067cc" providerId="LiveId" clId="{0F169E06-DA16-42D8-B80F-1F210808A776}" dt="2021-06-22T13:53:24.452" v="117"/>
          <ac:spMkLst>
            <pc:docMk/>
            <pc:sldMk cId="0" sldId="336"/>
            <ac:spMk id="13" creationId="{E16BDBFD-9C48-47E9-A85A-C76E9F7190FE}"/>
          </ac:spMkLst>
        </pc:spChg>
      </pc:sldChg>
      <pc:sldChg chg="delSp modSp mod">
        <pc:chgData name="Siegbert Rudolph" userId="2af4d44886c067cc" providerId="LiveId" clId="{0F169E06-DA16-42D8-B80F-1F210808A776}" dt="2021-06-22T16:15:18.593" v="135" actId="1076"/>
        <pc:sldMkLst>
          <pc:docMk/>
          <pc:sldMk cId="0" sldId="338"/>
        </pc:sldMkLst>
        <pc:spChg chg="del">
          <ac:chgData name="Siegbert Rudolph" userId="2af4d44886c067cc" providerId="LiveId" clId="{0F169E06-DA16-42D8-B80F-1F210808A776}" dt="2021-06-22T16:15:18.593" v="130" actId="478"/>
          <ac:spMkLst>
            <pc:docMk/>
            <pc:sldMk cId="0" sldId="338"/>
            <ac:spMk id="5" creationId="{4E518BB1-1239-48A6-A3C2-E73FEB3000AD}"/>
          </ac:spMkLst>
        </pc:spChg>
        <pc:spChg chg="mod">
          <ac:chgData name="Siegbert Rudolph" userId="2af4d44886c067cc" providerId="LiveId" clId="{0F169E06-DA16-42D8-B80F-1F210808A776}" dt="2021-06-22T16:15:18.593" v="135" actId="1076"/>
          <ac:spMkLst>
            <pc:docMk/>
            <pc:sldMk cId="0" sldId="338"/>
            <ac:spMk id="7" creationId="{46DE4C89-BCAB-4BA4-A51D-D38735A6D27B}"/>
          </ac:spMkLst>
        </pc:spChg>
      </pc:sldChg>
      <pc:sldChg chg="delSp modSp mod">
        <pc:chgData name="Siegbert Rudolph" userId="2af4d44886c067cc" providerId="LiveId" clId="{0F169E06-DA16-42D8-B80F-1F210808A776}" dt="2021-06-22T16:15:18.593" v="129" actId="1076"/>
        <pc:sldMkLst>
          <pc:docMk/>
          <pc:sldMk cId="0" sldId="340"/>
        </pc:sldMkLst>
        <pc:spChg chg="del">
          <ac:chgData name="Siegbert Rudolph" userId="2af4d44886c067cc" providerId="LiveId" clId="{0F169E06-DA16-42D8-B80F-1F210808A776}" dt="2021-06-22T16:15:18.593" v="124" actId="478"/>
          <ac:spMkLst>
            <pc:docMk/>
            <pc:sldMk cId="0" sldId="340"/>
            <ac:spMk id="6" creationId="{A4EEAB14-92AA-423A-AC0B-372845DA92DD}"/>
          </ac:spMkLst>
        </pc:spChg>
        <pc:spChg chg="mod">
          <ac:chgData name="Siegbert Rudolph" userId="2af4d44886c067cc" providerId="LiveId" clId="{0F169E06-DA16-42D8-B80F-1F210808A776}" dt="2021-06-22T16:15:18.593" v="129" actId="1076"/>
          <ac:spMkLst>
            <pc:docMk/>
            <pc:sldMk cId="0" sldId="340"/>
            <ac:spMk id="7" creationId="{0E323433-505E-4857-980D-F065CD712BC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1111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Titel: 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Quelle: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70025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von: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06686" y="1844824"/>
            <a:ext cx="155850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Textquelle: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Leseübung: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60772" y="218764"/>
            <a:ext cx="107086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8344" y="6453336"/>
            <a:ext cx="1368152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60188" y="6449997"/>
            <a:ext cx="1512000" cy="28803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Nächste Folie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227757" y="1844824"/>
            <a:ext cx="35702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Satzpaare</a:t>
            </a:r>
          </a:p>
          <a:p>
            <a:r>
              <a:rPr lang="de-DE" sz="3600" b="1" dirty="0">
                <a:latin typeface="Trebuchet MS" panose="020B0603020202020204" pitchFamily="34" charset="0"/>
              </a:rPr>
              <a:t>Schlagfertigkeit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231596" y="2807432"/>
            <a:ext cx="2685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Floh, Domino Verlag</a:t>
            </a:r>
          </a:p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16BDBFD-9C48-47E9-A85A-C76E9F719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06" y="4436086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34D26FB-1CA3-DA13-7EFD-F0BB90313CDF}"/>
              </a:ext>
            </a:extLst>
          </p:cNvPr>
          <p:cNvSpPr txBox="1"/>
          <p:nvPr/>
        </p:nvSpPr>
        <p:spPr>
          <a:xfrm>
            <a:off x="190500" y="6724134"/>
            <a:ext cx="39917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Schlagfertigkeit.pptx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 txBox="1">
            <a:spLocks noGrp="1"/>
          </p:cNvSpPr>
          <p:nvPr/>
        </p:nvSpPr>
        <p:spPr>
          <a:xfrm>
            <a:off x="5797550" y="14128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9C4A8CC-FC1C-4065-8211-4E2976DD2910}" type="slidenum">
              <a:rPr lang="de-DE" sz="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de-DE" sz="800" dirty="0">
              <a:solidFill>
                <a:schemeClr val="tx1">
                  <a:tint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Foliennummernplatzhalt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Textfeld 2">
            <a:extLst>
              <a:ext uri="{FF2B5EF4-FFF2-40B4-BE49-F238E27FC236}">
                <a16:creationId xmlns:a16="http://schemas.microsoft.com/office/drawing/2014/main" id="{67AA67BB-C4C3-4E39-99CA-38CA7278F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88" y="129413"/>
            <a:ext cx="433323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Welche Sätze passen zusammen?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Satz unten!</a:t>
            </a: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" name="Rechteck 13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8FAAEE-6F1F-418C-AC1C-C1F87C574A1A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4" name="Rechteck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A08A6B9-D64D-49F4-AFCD-47D0AB4379C0}"/>
              </a:ext>
            </a:extLst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Seite</a:t>
            </a:r>
          </a:p>
        </p:txBody>
      </p:sp>
      <p:cxnSp>
        <p:nvCxnSpPr>
          <p:cNvPr id="34" name="Gerade Verbindung 3">
            <a:extLst>
              <a:ext uri="{FF2B5EF4-FFF2-40B4-BE49-F238E27FC236}">
                <a16:creationId xmlns:a16="http://schemas.microsoft.com/office/drawing/2014/main" id="{41A59109-1F30-4819-B526-407DA92C27C8}"/>
              </a:ext>
            </a:extLst>
          </p:cNvPr>
          <p:cNvCxnSpPr>
            <a:cxnSpLocks/>
          </p:cNvCxnSpPr>
          <p:nvPr/>
        </p:nvCxnSpPr>
        <p:spPr>
          <a:xfrm>
            <a:off x="35496" y="3538751"/>
            <a:ext cx="903706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C3F03324-04E1-47C5-AE0D-6B25C70233A5}"/>
              </a:ext>
            </a:extLst>
          </p:cNvPr>
          <p:cNvSpPr txBox="1"/>
          <p:nvPr/>
        </p:nvSpPr>
        <p:spPr>
          <a:xfrm>
            <a:off x="396879" y="3754775"/>
            <a:ext cx="8207569" cy="255454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de-DE" sz="2000" dirty="0">
                <a:latin typeface="Trebuchet MS" panose="020B0603020202020204" pitchFamily="34" charset="0"/>
              </a:rPr>
              <a:t>Soll ich vielleicht nach Hause gehen?</a:t>
            </a:r>
          </a:p>
          <a:p>
            <a:pPr>
              <a:spcBef>
                <a:spcPts val="400"/>
              </a:spcBef>
            </a:pPr>
            <a:r>
              <a:rPr lang="de-DE" sz="2000" dirty="0">
                <a:latin typeface="Trebuchet MS" panose="020B0603020202020204" pitchFamily="34" charset="0"/>
              </a:rPr>
              <a:t>„Einer muss immer der Erste sein.“</a:t>
            </a:r>
          </a:p>
          <a:p>
            <a:pPr>
              <a:spcBef>
                <a:spcPts val="400"/>
              </a:spcBef>
            </a:pPr>
            <a:r>
              <a:rPr lang="de-DE" sz="2000" dirty="0">
                <a:latin typeface="Trebuchet MS" panose="020B0603020202020204" pitchFamily="34" charset="0"/>
              </a:rPr>
              <a:t>„Seit wann habt ihr einen Schimmer davon, was gerade angesagt ist.“</a:t>
            </a:r>
          </a:p>
          <a:p>
            <a:pPr>
              <a:spcBef>
                <a:spcPts val="400"/>
              </a:spcBef>
            </a:pPr>
            <a:r>
              <a:rPr lang="de-DE" sz="2000" dirty="0">
                <a:latin typeface="Trebuchet MS" panose="020B0603020202020204" pitchFamily="34" charset="0"/>
              </a:rPr>
              <a:t>„Nee, ich bin rechts hinter dem Jupiter zu Hause.“</a:t>
            </a:r>
          </a:p>
          <a:p>
            <a:pPr>
              <a:spcBef>
                <a:spcPts val="400"/>
              </a:spcBef>
            </a:pPr>
            <a:r>
              <a:rPr lang="de-DE" sz="2000" dirty="0">
                <a:latin typeface="Trebuchet MS" panose="020B0603020202020204" pitchFamily="34" charset="0"/>
              </a:rPr>
              <a:t>„Soll ich mich vielleicht vordrängeln?“</a:t>
            </a:r>
          </a:p>
          <a:p>
            <a:pPr>
              <a:spcBef>
                <a:spcPts val="400"/>
              </a:spcBef>
            </a:pPr>
            <a:r>
              <a:rPr lang="de-DE" sz="2000" dirty="0">
                <a:latin typeface="Trebuchet MS" panose="020B0603020202020204" pitchFamily="34" charset="0"/>
              </a:rPr>
              <a:t>Mit „Nobody ist </a:t>
            </a:r>
            <a:r>
              <a:rPr lang="de-DE" sz="2000" dirty="0" err="1">
                <a:latin typeface="Trebuchet MS" panose="020B0603020202020204" pitchFamily="34" charset="0"/>
              </a:rPr>
              <a:t>perfect</a:t>
            </a:r>
            <a:r>
              <a:rPr lang="de-DE" sz="2000" dirty="0">
                <a:latin typeface="Trebuchet MS" panose="020B0603020202020204" pitchFamily="34" charset="0"/>
              </a:rPr>
              <a:t>“ überspielst du die Situation.</a:t>
            </a:r>
          </a:p>
          <a:p>
            <a:pPr>
              <a:spcBef>
                <a:spcPts val="400"/>
              </a:spcBef>
            </a:pPr>
            <a:r>
              <a:rPr lang="de-DE" sz="2000" dirty="0">
                <a:latin typeface="Trebuchet MS" panose="020B0603020202020204" pitchFamily="34" charset="0"/>
              </a:rPr>
              <a:t>„Da habe ich doch glatt die </a:t>
            </a:r>
            <a:r>
              <a:rPr lang="de-DE" sz="2000" dirty="0" err="1">
                <a:latin typeface="Trebuchet MS" panose="020B0603020202020204" pitchFamily="34" charset="0"/>
              </a:rPr>
              <a:t>Wechstaben</a:t>
            </a:r>
            <a:r>
              <a:rPr lang="de-DE" sz="2000" dirty="0">
                <a:latin typeface="Trebuchet MS" panose="020B0603020202020204" pitchFamily="34" charset="0"/>
              </a:rPr>
              <a:t> </a:t>
            </a:r>
            <a:r>
              <a:rPr lang="de-DE" sz="2000" dirty="0" err="1">
                <a:latin typeface="Trebuchet MS" panose="020B0603020202020204" pitchFamily="34" charset="0"/>
              </a:rPr>
              <a:t>verbuchselt</a:t>
            </a:r>
            <a:r>
              <a:rPr lang="de-DE" sz="2000" dirty="0">
                <a:latin typeface="Trebuchet MS" panose="020B0603020202020204" pitchFamily="34" charset="0"/>
              </a:rPr>
              <a:t>.“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824CEFE-F613-4E8B-9889-1E3C6B63428A}"/>
              </a:ext>
            </a:extLst>
          </p:cNvPr>
          <p:cNvSpPr txBox="1"/>
          <p:nvPr/>
        </p:nvSpPr>
        <p:spPr>
          <a:xfrm>
            <a:off x="467544" y="977078"/>
            <a:ext cx="8676456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Plötzlich sagst du in einem Referat etwas Falsches, aber du bleibst cool.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BEB622F9-788E-4BCF-B657-CA54DBEEE225}"/>
              </a:ext>
            </a:extLst>
          </p:cNvPr>
          <p:cNvSpPr/>
          <p:nvPr/>
        </p:nvSpPr>
        <p:spPr>
          <a:xfrm>
            <a:off x="443770" y="5554975"/>
            <a:ext cx="6432486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A211F3D7-DEB6-47EA-B4EB-4241A7E430A7}"/>
              </a:ext>
            </a:extLst>
          </p:cNvPr>
          <p:cNvSpPr txBox="1"/>
          <p:nvPr/>
        </p:nvSpPr>
        <p:spPr>
          <a:xfrm>
            <a:off x="107504" y="5544159"/>
            <a:ext cx="3388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1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DB4E547A-A827-4D7A-9593-F7CE11D27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052736"/>
            <a:ext cx="252591" cy="252591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49560137-9B86-419A-A4CA-A6F28FD6CED3}"/>
              </a:ext>
            </a:extLst>
          </p:cNvPr>
          <p:cNvSpPr txBox="1"/>
          <p:nvPr/>
        </p:nvSpPr>
        <p:spPr>
          <a:xfrm>
            <a:off x="467544" y="1354688"/>
            <a:ext cx="8676456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Wenn jemand sagt, du würdest hinter dem Mond leben, sagst du: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A28384D5-9F9B-4378-897D-5875B42741C1}"/>
              </a:ext>
            </a:extLst>
          </p:cNvPr>
          <p:cNvSpPr/>
          <p:nvPr/>
        </p:nvSpPr>
        <p:spPr>
          <a:xfrm>
            <a:off x="443771" y="4834895"/>
            <a:ext cx="6288469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2A5EBD4A-C0F1-4474-8EA3-51D5EFF81202}"/>
              </a:ext>
            </a:extLst>
          </p:cNvPr>
          <p:cNvSpPr txBox="1"/>
          <p:nvPr/>
        </p:nvSpPr>
        <p:spPr>
          <a:xfrm>
            <a:off x="135951" y="4841795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2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2" name="Grafik 51">
            <a:extLst>
              <a:ext uri="{FF2B5EF4-FFF2-40B4-BE49-F238E27FC236}">
                <a16:creationId xmlns:a16="http://schemas.microsoft.com/office/drawing/2014/main" id="{714EADC4-1C79-4654-B54C-1F88C4286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428447"/>
            <a:ext cx="252591" cy="252591"/>
          </a:xfrm>
          <a:prstGeom prst="rect">
            <a:avLst/>
          </a:prstGeom>
        </p:spPr>
      </p:pic>
      <p:sp>
        <p:nvSpPr>
          <p:cNvPr id="53" name="Textfeld 52">
            <a:extLst>
              <a:ext uri="{FF2B5EF4-FFF2-40B4-BE49-F238E27FC236}">
                <a16:creationId xmlns:a16="http://schemas.microsoft.com/office/drawing/2014/main" id="{91B6B094-A77F-4053-8FFA-5B118989CB17}"/>
              </a:ext>
            </a:extLst>
          </p:cNvPr>
          <p:cNvSpPr txBox="1"/>
          <p:nvPr/>
        </p:nvSpPr>
        <p:spPr>
          <a:xfrm>
            <a:off x="467544" y="1732298"/>
            <a:ext cx="8676456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Wie könntest du reagieren, wenn andere über deine neue Jacke lästern?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3A872EA-172C-4423-B8FE-A3F880CC5077}"/>
              </a:ext>
            </a:extLst>
          </p:cNvPr>
          <p:cNvSpPr txBox="1"/>
          <p:nvPr/>
        </p:nvSpPr>
        <p:spPr>
          <a:xfrm>
            <a:off x="135951" y="4490613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3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C5C3013A-EA4F-452E-A9FF-81A93CFCF7CA}"/>
              </a:ext>
            </a:extLst>
          </p:cNvPr>
          <p:cNvSpPr txBox="1"/>
          <p:nvPr/>
        </p:nvSpPr>
        <p:spPr>
          <a:xfrm>
            <a:off x="467544" y="2109908"/>
            <a:ext cx="85090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Ein Mitschüler will deinen Einwand abblocken und sagt, </a:t>
            </a:r>
          </a:p>
          <a:p>
            <a:r>
              <a:rPr lang="de-DE" sz="2000" dirty="0">
                <a:latin typeface="Trebuchet MS" panose="020B0603020202020204" pitchFamily="34" charset="0"/>
              </a:rPr>
              <a:t>dass bisher alle anderen bereits zugestimmt haben. Du könntest sagen:</a:t>
            </a:r>
          </a:p>
        </p:txBody>
      </p:sp>
      <p:pic>
        <p:nvPicPr>
          <p:cNvPr id="77" name="Grafik 76">
            <a:extLst>
              <a:ext uri="{FF2B5EF4-FFF2-40B4-BE49-F238E27FC236}">
                <a16:creationId xmlns:a16="http://schemas.microsoft.com/office/drawing/2014/main" id="{2AC90810-2E86-4DC0-91E1-1027EA5C1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835252"/>
            <a:ext cx="252591" cy="252591"/>
          </a:xfrm>
          <a:prstGeom prst="rect">
            <a:avLst/>
          </a:prstGeom>
        </p:spPr>
      </p:pic>
      <p:sp>
        <p:nvSpPr>
          <p:cNvPr id="78" name="Rechteck 77">
            <a:extLst>
              <a:ext uri="{FF2B5EF4-FFF2-40B4-BE49-F238E27FC236}">
                <a16:creationId xmlns:a16="http://schemas.microsoft.com/office/drawing/2014/main" id="{C5B2FF80-A1E1-448B-93D1-FFD9956E053F}"/>
              </a:ext>
            </a:extLst>
          </p:cNvPr>
          <p:cNvSpPr/>
          <p:nvPr/>
        </p:nvSpPr>
        <p:spPr>
          <a:xfrm>
            <a:off x="443771" y="4146764"/>
            <a:ext cx="4896544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E3A0AEC3-78FD-4020-A410-089C9478703C}"/>
              </a:ext>
            </a:extLst>
          </p:cNvPr>
          <p:cNvSpPr txBox="1"/>
          <p:nvPr/>
        </p:nvSpPr>
        <p:spPr>
          <a:xfrm>
            <a:off x="135951" y="4139431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4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0" name="Grafik 79">
            <a:extLst>
              <a:ext uri="{FF2B5EF4-FFF2-40B4-BE49-F238E27FC236}">
                <a16:creationId xmlns:a16="http://schemas.microsoft.com/office/drawing/2014/main" id="{7D61974C-CD2C-4210-9982-0ABF9CEDD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3" y="2295274"/>
            <a:ext cx="193104" cy="193104"/>
          </a:xfrm>
          <a:prstGeom prst="rect">
            <a:avLst/>
          </a:prstGeom>
        </p:spPr>
      </p:pic>
      <p:sp>
        <p:nvSpPr>
          <p:cNvPr id="81" name="Textfeld 80">
            <a:extLst>
              <a:ext uri="{FF2B5EF4-FFF2-40B4-BE49-F238E27FC236}">
                <a16:creationId xmlns:a16="http://schemas.microsoft.com/office/drawing/2014/main" id="{8460212A-4F13-46F9-B7E8-904F7D9FA5B9}"/>
              </a:ext>
            </a:extLst>
          </p:cNvPr>
          <p:cNvSpPr txBox="1"/>
          <p:nvPr/>
        </p:nvSpPr>
        <p:spPr>
          <a:xfrm>
            <a:off x="467544" y="2795294"/>
            <a:ext cx="8509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Wie könntest du reagieren, wenn jemand sagt: „Stell dich nicht so an“.</a:t>
            </a: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1D978E4D-37BE-4FDA-83DD-C162D5C35F74}"/>
              </a:ext>
            </a:extLst>
          </p:cNvPr>
          <p:cNvSpPr/>
          <p:nvPr/>
        </p:nvSpPr>
        <p:spPr>
          <a:xfrm>
            <a:off x="596171" y="5189141"/>
            <a:ext cx="4744144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D971BF1C-6E21-481F-A7CC-DB8DABAFB338}"/>
              </a:ext>
            </a:extLst>
          </p:cNvPr>
          <p:cNvSpPr txBox="1"/>
          <p:nvPr/>
        </p:nvSpPr>
        <p:spPr>
          <a:xfrm>
            <a:off x="135951" y="5192977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5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4" name="Grafik 83">
            <a:extLst>
              <a:ext uri="{FF2B5EF4-FFF2-40B4-BE49-F238E27FC236}">
                <a16:creationId xmlns:a16="http://schemas.microsoft.com/office/drawing/2014/main" id="{A6DD5763-11B1-466B-84D8-DA4B605EF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3" y="2889947"/>
            <a:ext cx="193104" cy="193104"/>
          </a:xfrm>
          <a:prstGeom prst="rect">
            <a:avLst/>
          </a:prstGeom>
        </p:spPr>
      </p:pic>
      <p:sp>
        <p:nvSpPr>
          <p:cNvPr id="85" name="Textfeld 84">
            <a:extLst>
              <a:ext uri="{FF2B5EF4-FFF2-40B4-BE49-F238E27FC236}">
                <a16:creationId xmlns:a16="http://schemas.microsoft.com/office/drawing/2014/main" id="{85AE0336-F225-41CE-84C2-EAEBCAD256B2}"/>
              </a:ext>
            </a:extLst>
          </p:cNvPr>
          <p:cNvSpPr txBox="1"/>
          <p:nvPr/>
        </p:nvSpPr>
        <p:spPr>
          <a:xfrm>
            <a:off x="467544" y="3172906"/>
            <a:ext cx="8509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Wie könntest du reagieren, wenn du dich verspricht?</a:t>
            </a: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73A01A09-B3C5-4190-BAE2-5AFDD36D1946}"/>
              </a:ext>
            </a:extLst>
          </p:cNvPr>
          <p:cNvSpPr/>
          <p:nvPr/>
        </p:nvSpPr>
        <p:spPr>
          <a:xfrm>
            <a:off x="443770" y="5902672"/>
            <a:ext cx="6288469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2D622078-BC8B-4CEC-9490-58C6602DED56}"/>
              </a:ext>
            </a:extLst>
          </p:cNvPr>
          <p:cNvSpPr txBox="1"/>
          <p:nvPr/>
        </p:nvSpPr>
        <p:spPr>
          <a:xfrm>
            <a:off x="135951" y="5895339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6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8" name="Grafik 87">
            <a:extLst>
              <a:ext uri="{FF2B5EF4-FFF2-40B4-BE49-F238E27FC236}">
                <a16:creationId xmlns:a16="http://schemas.microsoft.com/office/drawing/2014/main" id="{B29690EF-81CA-4E3B-875E-FBD44E8EC4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3" y="3270526"/>
            <a:ext cx="193104" cy="193104"/>
          </a:xfrm>
          <a:prstGeom prst="rect">
            <a:avLst/>
          </a:prstGeom>
        </p:spPr>
      </p:pic>
      <p:sp>
        <p:nvSpPr>
          <p:cNvPr id="89" name="Rechteck 88">
            <a:extLst>
              <a:ext uri="{FF2B5EF4-FFF2-40B4-BE49-F238E27FC236}">
                <a16:creationId xmlns:a16="http://schemas.microsoft.com/office/drawing/2014/main" id="{3926C337-A8B7-40D9-9596-078D02C6B3C6}"/>
              </a:ext>
            </a:extLst>
          </p:cNvPr>
          <p:cNvSpPr/>
          <p:nvPr/>
        </p:nvSpPr>
        <p:spPr>
          <a:xfrm>
            <a:off x="13121" y="1052736"/>
            <a:ext cx="428561" cy="5250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5AEC2A90-DDA2-4B17-8958-C3D6D4FFF27C}"/>
              </a:ext>
            </a:extLst>
          </p:cNvPr>
          <p:cNvSpPr/>
          <p:nvPr/>
        </p:nvSpPr>
        <p:spPr>
          <a:xfrm>
            <a:off x="443771" y="4479501"/>
            <a:ext cx="8258546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93B00B2A-75F7-4FC8-9E37-6CB08B5786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893"/>
          <a:stretch/>
        </p:blipFill>
        <p:spPr>
          <a:xfrm>
            <a:off x="8445451" y="3618449"/>
            <a:ext cx="603339" cy="268432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1050560-58B4-BB99-CE2E-DBC7B959F8D5}"/>
              </a:ext>
            </a:extLst>
          </p:cNvPr>
          <p:cNvSpPr txBox="1"/>
          <p:nvPr/>
        </p:nvSpPr>
        <p:spPr>
          <a:xfrm>
            <a:off x="190500" y="6724134"/>
            <a:ext cx="39917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Schlagfertigkeit.pptx - Seite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5" grpId="0"/>
      <p:bldP spid="16" grpId="0"/>
      <p:bldP spid="49" grpId="0" animBg="1"/>
      <p:bldP spid="51" grpId="0"/>
      <p:bldP spid="53" grpId="0"/>
      <p:bldP spid="55" grpId="0"/>
      <p:bldP spid="76" grpId="0"/>
      <p:bldP spid="78" grpId="0" animBg="1"/>
      <p:bldP spid="79" grpId="0"/>
      <p:bldP spid="81" grpId="0"/>
      <p:bldP spid="82" grpId="0" animBg="1"/>
      <p:bldP spid="83" grpId="0"/>
      <p:bldP spid="85" grpId="0"/>
      <p:bldP spid="86" grpId="0" animBg="1"/>
      <p:bldP spid="87" grpId="0"/>
      <p:bldP spid="89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5797347" y="142033"/>
            <a:ext cx="2133600" cy="365125"/>
          </a:xfrm>
          <a:prstGeom prst="rect">
            <a:avLst/>
          </a:prstGeom>
        </p:spPr>
        <p:txBody>
          <a:bodyPr/>
          <a:lstStyle/>
          <a:p>
            <a:fld id="{DAA750DD-0FCB-467F-953B-3FFC9F96B2A2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402" y="202319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6827" y="1916832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1032519" y="4077072"/>
            <a:ext cx="7050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Ratschläge sind auch Schläge!</a:t>
            </a:r>
          </a:p>
        </p:txBody>
      </p:sp>
      <p:sp>
        <p:nvSpPr>
          <p:cNvPr id="9" name="Textfeld 2">
            <a:extLst>
              <a:ext uri="{FF2B5EF4-FFF2-40B4-BE49-F238E27FC236}">
                <a16:creationId xmlns:a16="http://schemas.microsoft.com/office/drawing/2014/main" id="{CCB90F73-3BBD-4A17-B257-A2ED2A731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88" y="129413"/>
            <a:ext cx="2791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Üben </a:t>
            </a:r>
            <a:r>
              <a:rPr lang="de-DE" sz="2000" b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macht gescheit!</a:t>
            </a:r>
          </a:p>
          <a:p>
            <a:pPr eaLnBrk="0" hangingPunct="0"/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40442B8-3454-78C1-BA25-7A00C8133747}"/>
              </a:ext>
            </a:extLst>
          </p:cNvPr>
          <p:cNvSpPr txBox="1"/>
          <p:nvPr/>
        </p:nvSpPr>
        <p:spPr>
          <a:xfrm>
            <a:off x="190500" y="6724134"/>
            <a:ext cx="39917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Schlagfertigkeit.pptx - Seite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321</Words>
  <Application>Microsoft Office PowerPoint</Application>
  <PresentationFormat>Bildschirmpräsentation (4:3)</PresentationFormat>
  <Paragraphs>50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259</cp:revision>
  <dcterms:created xsi:type="dcterms:W3CDTF">2012-08-26T07:44:46Z</dcterms:created>
  <dcterms:modified xsi:type="dcterms:W3CDTF">2022-07-08T15:44:59Z</dcterms:modified>
</cp:coreProperties>
</file>