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11"/>
  </p:notesMasterIdLst>
  <p:sldIdLst>
    <p:sldId id="336" r:id="rId8"/>
    <p:sldId id="340" r:id="rId9"/>
    <p:sldId id="338" r:id="rId10"/>
  </p:sldIdLst>
  <p:sldSz cx="9144000" cy="6858000" type="screen4x3"/>
  <p:notesSz cx="6669088" cy="992822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00F62F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3510" autoAdjust="0"/>
    <p:restoredTop sz="94660"/>
  </p:normalViewPr>
  <p:slideViewPr>
    <p:cSldViewPr>
      <p:cViewPr varScale="1">
        <p:scale>
          <a:sx n="72" d="100"/>
          <a:sy n="72" d="100"/>
        </p:scale>
        <p:origin x="16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E370BE11-C409-4F5E-9B1C-40AFE1D8DE7E}"/>
    <pc:docChg chg="custSel modSld">
      <pc:chgData name="Siegbert Rudolph" userId="2af4d44886c067cc" providerId="LiveId" clId="{E370BE11-C409-4F5E-9B1C-40AFE1D8DE7E}" dt="2022-07-08T15:45:01.747" v="35" actId="1076"/>
      <pc:docMkLst>
        <pc:docMk/>
      </pc:docMkLst>
      <pc:sldChg chg="delSp modSp mod">
        <pc:chgData name="Siegbert Rudolph" userId="2af4d44886c067cc" providerId="LiveId" clId="{E370BE11-C409-4F5E-9B1C-40AFE1D8DE7E}" dt="2022-07-08T15:45:01.731" v="23" actId="1076"/>
        <pc:sldMkLst>
          <pc:docMk/>
          <pc:sldMk cId="0" sldId="336"/>
        </pc:sldMkLst>
        <pc:spChg chg="mod">
          <ac:chgData name="Siegbert Rudolph" userId="2af4d44886c067cc" providerId="LiveId" clId="{E370BE11-C409-4F5E-9B1C-40AFE1D8DE7E}" dt="2022-07-08T15:45:01.731" v="23" actId="1076"/>
          <ac:spMkLst>
            <pc:docMk/>
            <pc:sldMk cId="0" sldId="336"/>
            <ac:spMk id="2" creationId="{D70B3946-D011-B819-7766-F17835389831}"/>
          </ac:spMkLst>
        </pc:spChg>
        <pc:spChg chg="del">
          <ac:chgData name="Siegbert Rudolph" userId="2af4d44886c067cc" providerId="LiveId" clId="{E370BE11-C409-4F5E-9B1C-40AFE1D8DE7E}" dt="2021-12-31T10:12:24.653" v="0" actId="478"/>
          <ac:spMkLst>
            <pc:docMk/>
            <pc:sldMk cId="0" sldId="336"/>
            <ac:spMk id="2" creationId="{F2D4C440-D4BE-4135-AAB1-F4BF4E16AF07}"/>
          </ac:spMkLst>
        </pc:spChg>
        <pc:spChg chg="del mod">
          <ac:chgData name="Siegbert Rudolph" userId="2af4d44886c067cc" providerId="LiveId" clId="{E370BE11-C409-4F5E-9B1C-40AFE1D8DE7E}" dt="2022-07-08T15:45:01.731" v="18" actId="478"/>
          <ac:spMkLst>
            <pc:docMk/>
            <pc:sldMk cId="0" sldId="336"/>
            <ac:spMk id="3" creationId="{592A8BD5-FF47-4A7A-A160-61F9519571FE}"/>
          </ac:spMkLst>
        </pc:spChg>
      </pc:sldChg>
      <pc:sldChg chg="delSp modSp mod">
        <pc:chgData name="Siegbert Rudolph" userId="2af4d44886c067cc" providerId="LiveId" clId="{E370BE11-C409-4F5E-9B1C-40AFE1D8DE7E}" dt="2022-07-08T15:45:01.747" v="35" actId="1076"/>
        <pc:sldMkLst>
          <pc:docMk/>
          <pc:sldMk cId="0" sldId="338"/>
        </pc:sldMkLst>
        <pc:spChg chg="del mod">
          <ac:chgData name="Siegbert Rudolph" userId="2af4d44886c067cc" providerId="LiveId" clId="{E370BE11-C409-4F5E-9B1C-40AFE1D8DE7E}" dt="2022-07-08T15:45:01.747" v="30" actId="478"/>
          <ac:spMkLst>
            <pc:docMk/>
            <pc:sldMk cId="0" sldId="338"/>
            <ac:spMk id="5" creationId="{128B3268-45E3-4D39-BDAD-824B357147E5}"/>
          </ac:spMkLst>
        </pc:spChg>
        <pc:spChg chg="del">
          <ac:chgData name="Siegbert Rudolph" userId="2af4d44886c067cc" providerId="LiveId" clId="{E370BE11-C409-4F5E-9B1C-40AFE1D8DE7E}" dt="2021-12-31T10:12:24.669" v="12" actId="478"/>
          <ac:spMkLst>
            <pc:docMk/>
            <pc:sldMk cId="0" sldId="338"/>
            <ac:spMk id="7" creationId="{9BC626C1-B30B-403C-B726-72D905D0335F}"/>
          </ac:spMkLst>
        </pc:spChg>
        <pc:spChg chg="mod">
          <ac:chgData name="Siegbert Rudolph" userId="2af4d44886c067cc" providerId="LiveId" clId="{E370BE11-C409-4F5E-9B1C-40AFE1D8DE7E}" dt="2022-07-08T15:45:01.747" v="35" actId="1076"/>
          <ac:spMkLst>
            <pc:docMk/>
            <pc:sldMk cId="0" sldId="338"/>
            <ac:spMk id="7" creationId="{E6438802-021E-5107-8769-1D2E19B6B263}"/>
          </ac:spMkLst>
        </pc:spChg>
      </pc:sldChg>
      <pc:sldChg chg="delSp modSp mod">
        <pc:chgData name="Siegbert Rudolph" userId="2af4d44886c067cc" providerId="LiveId" clId="{E370BE11-C409-4F5E-9B1C-40AFE1D8DE7E}" dt="2022-07-08T15:45:01.747" v="29" actId="1076"/>
        <pc:sldMkLst>
          <pc:docMk/>
          <pc:sldMk cId="0" sldId="340"/>
        </pc:sldMkLst>
        <pc:spChg chg="del mod">
          <ac:chgData name="Siegbert Rudolph" userId="2af4d44886c067cc" providerId="LiveId" clId="{E370BE11-C409-4F5E-9B1C-40AFE1D8DE7E}" dt="2022-07-08T15:45:01.731" v="24" actId="478"/>
          <ac:spMkLst>
            <pc:docMk/>
            <pc:sldMk cId="0" sldId="340"/>
            <ac:spMk id="6" creationId="{A8A99ADE-C48D-40B8-947C-1E6D8C4BB8FD}"/>
          </ac:spMkLst>
        </pc:spChg>
        <pc:spChg chg="mod">
          <ac:chgData name="Siegbert Rudolph" userId="2af4d44886c067cc" providerId="LiveId" clId="{E370BE11-C409-4F5E-9B1C-40AFE1D8DE7E}" dt="2022-07-08T15:45:01.747" v="29" actId="1076"/>
          <ac:spMkLst>
            <pc:docMk/>
            <pc:sldMk cId="0" sldId="340"/>
            <ac:spMk id="7" creationId="{12E9AFD5-B688-23B7-437D-E4A7A431B82F}"/>
          </ac:spMkLst>
        </pc:spChg>
        <pc:spChg chg="del">
          <ac:chgData name="Siegbert Rudolph" userId="2af4d44886c067cc" providerId="LiveId" clId="{E370BE11-C409-4F5E-9B1C-40AFE1D8DE7E}" dt="2021-12-31T10:12:24.653" v="6" actId="478"/>
          <ac:spMkLst>
            <pc:docMk/>
            <pc:sldMk cId="0" sldId="340"/>
            <ac:spMk id="7" creationId="{646034D8-537E-4640-87CB-8853E6CDBD2A}"/>
          </ac:spMkLst>
        </pc:spChg>
      </pc:sldChg>
    </pc:docChg>
  </pc:docChgLst>
  <pc:docChgLst>
    <pc:chgData name="Siegbert Rudolph" userId="2af4d44886c067cc" providerId="LiveId" clId="{4A8B0F07-39BE-434A-90DC-C736CC75EE0C}"/>
    <pc:docChg chg="custSel modSld">
      <pc:chgData name="Siegbert Rudolph" userId="2af4d44886c067cc" providerId="LiveId" clId="{4A8B0F07-39BE-434A-90DC-C736CC75EE0C}" dt="2020-10-17T10:51:46.724" v="34" actId="1076"/>
      <pc:docMkLst>
        <pc:docMk/>
      </pc:docMkLst>
      <pc:sldChg chg="delSp modSp mod">
        <pc:chgData name="Siegbert Rudolph" userId="2af4d44886c067cc" providerId="LiveId" clId="{4A8B0F07-39BE-434A-90DC-C736CC75EE0C}" dt="2020-10-17T10:51:46.724" v="22" actId="1076"/>
        <pc:sldMkLst>
          <pc:docMk/>
          <pc:sldMk cId="0" sldId="336"/>
        </pc:sldMkLst>
        <pc:spChg chg="del">
          <ac:chgData name="Siegbert Rudolph" userId="2af4d44886c067cc" providerId="LiveId" clId="{4A8B0F07-39BE-434A-90DC-C736CC75EE0C}" dt="2020-10-17T09:55:13.279" v="0" actId="478"/>
          <ac:spMkLst>
            <pc:docMk/>
            <pc:sldMk cId="0" sldId="336"/>
            <ac:spMk id="2" creationId="{5C8716EC-81BE-480E-97CA-2F7E1C28E5AF}"/>
          </ac:spMkLst>
        </pc:spChg>
        <pc:spChg chg="mod">
          <ac:chgData name="Siegbert Rudolph" userId="2af4d44886c067cc" providerId="LiveId" clId="{4A8B0F07-39BE-434A-90DC-C736CC75EE0C}" dt="2020-10-17T10:51:46.724" v="22" actId="1076"/>
          <ac:spMkLst>
            <pc:docMk/>
            <pc:sldMk cId="0" sldId="336"/>
            <ac:spMk id="2" creationId="{E5EF7275-B046-475E-95AB-83C5A13A06BB}"/>
          </ac:spMkLst>
        </pc:spChg>
        <pc:spChg chg="del mod">
          <ac:chgData name="Siegbert Rudolph" userId="2af4d44886c067cc" providerId="LiveId" clId="{4A8B0F07-39BE-434A-90DC-C736CC75EE0C}" dt="2020-10-17T10:51:46.724" v="17" actId="478"/>
          <ac:spMkLst>
            <pc:docMk/>
            <pc:sldMk cId="0" sldId="336"/>
            <ac:spMk id="3" creationId="{867C9A2A-0B35-43E7-9199-678BA9C12BB6}"/>
          </ac:spMkLst>
        </pc:spChg>
      </pc:sldChg>
      <pc:sldChg chg="delSp modSp mod">
        <pc:chgData name="Siegbert Rudolph" userId="2af4d44886c067cc" providerId="LiveId" clId="{4A8B0F07-39BE-434A-90DC-C736CC75EE0C}" dt="2020-10-17T10:51:46.724" v="34" actId="1076"/>
        <pc:sldMkLst>
          <pc:docMk/>
          <pc:sldMk cId="0" sldId="338"/>
        </pc:sldMkLst>
        <pc:spChg chg="del mod">
          <ac:chgData name="Siegbert Rudolph" userId="2af4d44886c067cc" providerId="LiveId" clId="{4A8B0F07-39BE-434A-90DC-C736CC75EE0C}" dt="2020-10-17T10:51:46.724" v="29" actId="478"/>
          <ac:spMkLst>
            <pc:docMk/>
            <pc:sldMk cId="0" sldId="338"/>
            <ac:spMk id="5" creationId="{839C4BFB-82F6-4B82-9677-01DAAE234377}"/>
          </ac:spMkLst>
        </pc:spChg>
        <pc:spChg chg="del">
          <ac:chgData name="Siegbert Rudolph" userId="2af4d44886c067cc" providerId="LiveId" clId="{4A8B0F07-39BE-434A-90DC-C736CC75EE0C}" dt="2020-10-17T09:55:13.294" v="11" actId="478"/>
          <ac:spMkLst>
            <pc:docMk/>
            <pc:sldMk cId="0" sldId="338"/>
            <ac:spMk id="7" creationId="{84258791-4BF0-4631-876D-5473C33C26AE}"/>
          </ac:spMkLst>
        </pc:spChg>
        <pc:spChg chg="mod">
          <ac:chgData name="Siegbert Rudolph" userId="2af4d44886c067cc" providerId="LiveId" clId="{4A8B0F07-39BE-434A-90DC-C736CC75EE0C}" dt="2020-10-17T10:51:46.724" v="34" actId="1076"/>
          <ac:spMkLst>
            <pc:docMk/>
            <pc:sldMk cId="0" sldId="338"/>
            <ac:spMk id="7" creationId="{DB201998-E1B7-4FE0-8A81-74A7F1281765}"/>
          </ac:spMkLst>
        </pc:spChg>
      </pc:sldChg>
      <pc:sldChg chg="delSp modSp mod">
        <pc:chgData name="Siegbert Rudolph" userId="2af4d44886c067cc" providerId="LiveId" clId="{4A8B0F07-39BE-434A-90DC-C736CC75EE0C}" dt="2020-10-17T10:51:46.724" v="28" actId="1076"/>
        <pc:sldMkLst>
          <pc:docMk/>
          <pc:sldMk cId="0" sldId="340"/>
        </pc:sldMkLst>
        <pc:spChg chg="del mod">
          <ac:chgData name="Siegbert Rudolph" userId="2af4d44886c067cc" providerId="LiveId" clId="{4A8B0F07-39BE-434A-90DC-C736CC75EE0C}" dt="2020-10-17T10:51:46.724" v="23" actId="478"/>
          <ac:spMkLst>
            <pc:docMk/>
            <pc:sldMk cId="0" sldId="340"/>
            <ac:spMk id="6" creationId="{EDC64967-D1E3-42D9-B84B-9D7B1316C6F3}"/>
          </ac:spMkLst>
        </pc:spChg>
        <pc:spChg chg="mod">
          <ac:chgData name="Siegbert Rudolph" userId="2af4d44886c067cc" providerId="LiveId" clId="{4A8B0F07-39BE-434A-90DC-C736CC75EE0C}" dt="2020-10-17T10:51:46.724" v="28" actId="1076"/>
          <ac:spMkLst>
            <pc:docMk/>
            <pc:sldMk cId="0" sldId="340"/>
            <ac:spMk id="7" creationId="{777064C9-389E-4B39-A873-78A9DF4FA77B}"/>
          </ac:spMkLst>
        </pc:spChg>
      </pc:sldChg>
    </pc:docChg>
  </pc:docChgLst>
  <pc:docChgLst>
    <pc:chgData name="Siegbert Rudolph" userId="2af4d44886c067cc" providerId="LiveId" clId="{D822A708-ED47-45C3-8288-13DC634D1CE6}"/>
    <pc:docChg chg="custSel modSld">
      <pc:chgData name="Siegbert Rudolph" userId="2af4d44886c067cc" providerId="LiveId" clId="{D822A708-ED47-45C3-8288-13DC634D1CE6}" dt="2021-04-30T15:21:10.901" v="17" actId="1076"/>
      <pc:docMkLst>
        <pc:docMk/>
      </pc:docMkLst>
      <pc:sldChg chg="delSp modSp mod">
        <pc:chgData name="Siegbert Rudolph" userId="2af4d44886c067cc" providerId="LiveId" clId="{D822A708-ED47-45C3-8288-13DC634D1CE6}" dt="2021-04-30T15:21:10.891" v="5" actId="1076"/>
        <pc:sldMkLst>
          <pc:docMk/>
          <pc:sldMk cId="0" sldId="336"/>
        </pc:sldMkLst>
        <pc:spChg chg="del">
          <ac:chgData name="Siegbert Rudolph" userId="2af4d44886c067cc" providerId="LiveId" clId="{D822A708-ED47-45C3-8288-13DC634D1CE6}" dt="2021-04-30T15:21:10.886" v="0" actId="478"/>
          <ac:spMkLst>
            <pc:docMk/>
            <pc:sldMk cId="0" sldId="336"/>
            <ac:spMk id="2" creationId="{E5EF7275-B046-475E-95AB-83C5A13A06BB}"/>
          </ac:spMkLst>
        </pc:spChg>
        <pc:spChg chg="mod">
          <ac:chgData name="Siegbert Rudolph" userId="2af4d44886c067cc" providerId="LiveId" clId="{D822A708-ED47-45C3-8288-13DC634D1CE6}" dt="2021-04-30T15:21:10.891" v="5" actId="1076"/>
          <ac:spMkLst>
            <pc:docMk/>
            <pc:sldMk cId="0" sldId="336"/>
            <ac:spMk id="3" creationId="{182DDB80-C1D8-42ED-B633-59194E13DF15}"/>
          </ac:spMkLst>
        </pc:spChg>
      </pc:sldChg>
      <pc:sldChg chg="delSp modSp mod">
        <pc:chgData name="Siegbert Rudolph" userId="2af4d44886c067cc" providerId="LiveId" clId="{D822A708-ED47-45C3-8288-13DC634D1CE6}" dt="2021-04-30T15:21:10.901" v="17" actId="1076"/>
        <pc:sldMkLst>
          <pc:docMk/>
          <pc:sldMk cId="0" sldId="338"/>
        </pc:sldMkLst>
        <pc:spChg chg="mod">
          <ac:chgData name="Siegbert Rudolph" userId="2af4d44886c067cc" providerId="LiveId" clId="{D822A708-ED47-45C3-8288-13DC634D1CE6}" dt="2021-04-30T15:21:10.901" v="17" actId="1076"/>
          <ac:spMkLst>
            <pc:docMk/>
            <pc:sldMk cId="0" sldId="338"/>
            <ac:spMk id="5" creationId="{FCEEDC0D-3B5B-48FA-AFB6-5692985829B2}"/>
          </ac:spMkLst>
        </pc:spChg>
        <pc:spChg chg="del">
          <ac:chgData name="Siegbert Rudolph" userId="2af4d44886c067cc" providerId="LiveId" clId="{D822A708-ED47-45C3-8288-13DC634D1CE6}" dt="2021-04-30T15:21:10.895" v="12" actId="478"/>
          <ac:spMkLst>
            <pc:docMk/>
            <pc:sldMk cId="0" sldId="338"/>
            <ac:spMk id="7" creationId="{DB201998-E1B7-4FE0-8A81-74A7F1281765}"/>
          </ac:spMkLst>
        </pc:spChg>
      </pc:sldChg>
      <pc:sldChg chg="delSp modSp mod">
        <pc:chgData name="Siegbert Rudolph" userId="2af4d44886c067cc" providerId="LiveId" clId="{D822A708-ED47-45C3-8288-13DC634D1CE6}" dt="2021-04-30T15:21:10.895" v="11" actId="1076"/>
        <pc:sldMkLst>
          <pc:docMk/>
          <pc:sldMk cId="0" sldId="340"/>
        </pc:sldMkLst>
        <pc:spChg chg="mod">
          <ac:chgData name="Siegbert Rudolph" userId="2af4d44886c067cc" providerId="LiveId" clId="{D822A708-ED47-45C3-8288-13DC634D1CE6}" dt="2021-04-30T15:21:10.895" v="11" actId="1076"/>
          <ac:spMkLst>
            <pc:docMk/>
            <pc:sldMk cId="0" sldId="340"/>
            <ac:spMk id="6" creationId="{2565895C-38E6-486E-8C40-59460FCC8D2F}"/>
          </ac:spMkLst>
        </pc:spChg>
        <pc:spChg chg="del">
          <ac:chgData name="Siegbert Rudolph" userId="2af4d44886c067cc" providerId="LiveId" clId="{D822A708-ED47-45C3-8288-13DC634D1CE6}" dt="2021-04-30T15:21:10.891" v="6" actId="478"/>
          <ac:spMkLst>
            <pc:docMk/>
            <pc:sldMk cId="0" sldId="340"/>
            <ac:spMk id="7" creationId="{777064C9-389E-4B39-A873-78A9DF4FA77B}"/>
          </ac:spMkLst>
        </pc:spChg>
      </pc:sldChg>
    </pc:docChg>
  </pc:docChgLst>
  <pc:docChgLst>
    <pc:chgData name="Siegbert Rudolph" userId="2af4d44886c067cc" providerId="LiveId" clId="{5973C776-C5A7-4A6C-85F1-B4482DE3466C}"/>
    <pc:docChg chg="custSel modSld">
      <pc:chgData name="Siegbert Rudolph" userId="2af4d44886c067cc" providerId="LiveId" clId="{5973C776-C5A7-4A6C-85F1-B4482DE3466C}" dt="2021-06-22T16:15:19.687" v="50" actId="1076"/>
      <pc:docMkLst>
        <pc:docMk/>
      </pc:docMkLst>
      <pc:sldChg chg="delSp modSp mod">
        <pc:chgData name="Siegbert Rudolph" userId="2af4d44886c067cc" providerId="LiveId" clId="{5973C776-C5A7-4A6C-85F1-B4482DE3466C}" dt="2021-06-22T16:15:19.671" v="38" actId="1076"/>
        <pc:sldMkLst>
          <pc:docMk/>
          <pc:sldMk cId="0" sldId="336"/>
        </pc:sldMkLst>
        <pc:spChg chg="mod">
          <ac:chgData name="Siegbert Rudolph" userId="2af4d44886c067cc" providerId="LiveId" clId="{5973C776-C5A7-4A6C-85F1-B4482DE3466C}" dt="2021-06-22T16:15:19.671" v="38" actId="1076"/>
          <ac:spMkLst>
            <pc:docMk/>
            <pc:sldMk cId="0" sldId="336"/>
            <ac:spMk id="2" creationId="{F2D4C440-D4BE-4135-AAB1-F4BF4E16AF07}"/>
          </ac:spMkLst>
        </pc:spChg>
        <pc:spChg chg="del">
          <ac:chgData name="Siegbert Rudolph" userId="2af4d44886c067cc" providerId="LiveId" clId="{5973C776-C5A7-4A6C-85F1-B4482DE3466C}" dt="2021-06-22T16:15:19.671" v="33" actId="478"/>
          <ac:spMkLst>
            <pc:docMk/>
            <pc:sldMk cId="0" sldId="336"/>
            <ac:spMk id="3" creationId="{182DDB80-C1D8-42ED-B633-59194E13DF15}"/>
          </ac:spMkLst>
        </pc:spChg>
        <pc:spChg chg="mod">
          <ac:chgData name="Siegbert Rudolph" userId="2af4d44886c067cc" providerId="LiveId" clId="{5973C776-C5A7-4A6C-85F1-B4482DE3466C}" dt="2021-06-22T14:47:03.747" v="14" actId="6549"/>
          <ac:spMkLst>
            <pc:docMk/>
            <pc:sldMk cId="0" sldId="336"/>
            <ac:spMk id="5" creationId="{00000000-0000-0000-0000-000000000000}"/>
          </ac:spMkLst>
        </pc:spChg>
        <pc:spChg chg="mod">
          <ac:chgData name="Siegbert Rudolph" userId="2af4d44886c067cc" providerId="LiveId" clId="{5973C776-C5A7-4A6C-85F1-B4482DE3466C}" dt="2021-06-22T14:46:47.609" v="3" actId="403"/>
          <ac:spMkLst>
            <pc:docMk/>
            <pc:sldMk cId="0" sldId="336"/>
            <ac:spMk id="9" creationId="{00000000-0000-0000-0000-000000000000}"/>
          </ac:spMkLst>
        </pc:spChg>
        <pc:spChg chg="mod">
          <ac:chgData name="Siegbert Rudolph" userId="2af4d44886c067cc" providerId="LiveId" clId="{5973C776-C5A7-4A6C-85F1-B4482DE3466C}" dt="2021-06-22T14:47:14.026" v="32" actId="20577"/>
          <ac:spMkLst>
            <pc:docMk/>
            <pc:sldMk cId="0" sldId="336"/>
            <ac:spMk id="10" creationId="{00000000-0000-0000-0000-000000000000}"/>
          </ac:spMkLst>
        </pc:spChg>
      </pc:sldChg>
      <pc:sldChg chg="delSp modSp mod">
        <pc:chgData name="Siegbert Rudolph" userId="2af4d44886c067cc" providerId="LiveId" clId="{5973C776-C5A7-4A6C-85F1-B4482DE3466C}" dt="2021-06-22T16:15:19.687" v="50" actId="1076"/>
        <pc:sldMkLst>
          <pc:docMk/>
          <pc:sldMk cId="0" sldId="338"/>
        </pc:sldMkLst>
        <pc:spChg chg="del">
          <ac:chgData name="Siegbert Rudolph" userId="2af4d44886c067cc" providerId="LiveId" clId="{5973C776-C5A7-4A6C-85F1-B4482DE3466C}" dt="2021-06-22T16:15:19.671" v="45" actId="478"/>
          <ac:spMkLst>
            <pc:docMk/>
            <pc:sldMk cId="0" sldId="338"/>
            <ac:spMk id="5" creationId="{FCEEDC0D-3B5B-48FA-AFB6-5692985829B2}"/>
          </ac:spMkLst>
        </pc:spChg>
        <pc:spChg chg="mod">
          <ac:chgData name="Siegbert Rudolph" userId="2af4d44886c067cc" providerId="LiveId" clId="{5973C776-C5A7-4A6C-85F1-B4482DE3466C}" dt="2021-06-22T16:15:19.687" v="50" actId="1076"/>
          <ac:spMkLst>
            <pc:docMk/>
            <pc:sldMk cId="0" sldId="338"/>
            <ac:spMk id="7" creationId="{9BC626C1-B30B-403C-B726-72D905D0335F}"/>
          </ac:spMkLst>
        </pc:spChg>
      </pc:sldChg>
      <pc:sldChg chg="delSp modSp mod">
        <pc:chgData name="Siegbert Rudolph" userId="2af4d44886c067cc" providerId="LiveId" clId="{5973C776-C5A7-4A6C-85F1-B4482DE3466C}" dt="2021-06-22T16:15:19.671" v="44" actId="1076"/>
        <pc:sldMkLst>
          <pc:docMk/>
          <pc:sldMk cId="0" sldId="340"/>
        </pc:sldMkLst>
        <pc:spChg chg="del">
          <ac:chgData name="Siegbert Rudolph" userId="2af4d44886c067cc" providerId="LiveId" clId="{5973C776-C5A7-4A6C-85F1-B4482DE3466C}" dt="2021-06-22T16:15:19.671" v="39" actId="478"/>
          <ac:spMkLst>
            <pc:docMk/>
            <pc:sldMk cId="0" sldId="340"/>
            <ac:spMk id="6" creationId="{2565895C-38E6-486E-8C40-59460FCC8D2F}"/>
          </ac:spMkLst>
        </pc:spChg>
        <pc:spChg chg="mod">
          <ac:chgData name="Siegbert Rudolph" userId="2af4d44886c067cc" providerId="LiveId" clId="{5973C776-C5A7-4A6C-85F1-B4482DE3466C}" dt="2021-06-22T16:15:19.671" v="44" actId="1076"/>
          <ac:spMkLst>
            <pc:docMk/>
            <pc:sldMk cId="0" sldId="340"/>
            <ac:spMk id="7" creationId="{646034D8-537E-4640-87CB-8853E6CDBD2A}"/>
          </ac:spMkLst>
        </pc:spChg>
      </pc:sldChg>
    </pc:docChg>
  </pc:docChgLst>
  <pc:docChgLst>
    <pc:chgData name="Siegbert Rudolph" userId="2af4d44886c067cc" providerId="LiveId" clId="{68E84489-927B-48C0-93FF-A7B4B0C9E73C}"/>
    <pc:docChg chg="modSld">
      <pc:chgData name="Siegbert Rudolph" userId="2af4d44886c067cc" providerId="LiveId" clId="{68E84489-927B-48C0-93FF-A7B4B0C9E73C}" dt="2020-08-05T16:30:23.266" v="9"/>
      <pc:docMkLst>
        <pc:docMk/>
      </pc:docMkLst>
      <pc:sldChg chg="modTransition">
        <pc:chgData name="Siegbert Rudolph" userId="2af4d44886c067cc" providerId="LiveId" clId="{68E84489-927B-48C0-93FF-A7B4B0C9E73C}" dt="2020-08-05T16:29:58.129" v="8"/>
        <pc:sldMkLst>
          <pc:docMk/>
          <pc:sldMk cId="0" sldId="336"/>
        </pc:sldMkLst>
      </pc:sldChg>
      <pc:sldChg chg="addSp modSp mod modTransition modAnim">
        <pc:chgData name="Siegbert Rudolph" userId="2af4d44886c067cc" providerId="LiveId" clId="{68E84489-927B-48C0-93FF-A7B4B0C9E73C}" dt="2020-08-05T16:30:23.266" v="9"/>
        <pc:sldMkLst>
          <pc:docMk/>
          <pc:sldMk cId="0" sldId="340"/>
        </pc:sldMkLst>
        <pc:spChg chg="add mod">
          <ac:chgData name="Siegbert Rudolph" userId="2af4d44886c067cc" providerId="LiveId" clId="{68E84489-927B-48C0-93FF-A7B4B0C9E73C}" dt="2020-08-05T16:07:12.080" v="6" actId="14100"/>
          <ac:spMkLst>
            <pc:docMk/>
            <pc:sldMk cId="0" sldId="340"/>
            <ac:spMk id="13" creationId="{E12699E4-EF2C-4779-875A-2FB121C1EEE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4EFEC0B-DE44-4C64-9187-7F9E6CF94DE6}" type="datetimeFigureOut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535B453-8EDD-4A08-A442-8EDBA6135296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811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04CFF-8EEE-4F66-A066-BB3857889C2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E4BC0-C1BE-4BB1-A4C5-ED2D6DEB623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5767D-2752-42A4-A088-6760A03130B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2BBB6-9F23-4588-82AE-9FC3D4C756B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9A807-32B0-47BE-9A18-A4816203444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6FB339-B75B-487F-84B6-1C79CE842C1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D4DBCD-BBA5-4087-99DF-37C67E29CA8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5DEFC7-B6D4-44FC-BCAA-E75C8FDB54B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C643E-852C-4BD5-AFC9-B480EEC70B2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CBBB6-68EA-4F4D-982D-C6F7105A938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E417F-230D-4902-9050-E2ECE095649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D6676-0A1E-4E3C-B635-31D4C069C02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61AAA-88C2-4A24-A8D7-F341DA6B365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1A0FB-91D7-4598-A8AB-2E9A5B2F458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55CEF-3EBB-44EB-AB26-6CB960CF172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C46723-F9EB-430B-82F9-4AECD6842E9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31387-3F06-49D9-A8F5-9535D77C830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03916-0B09-406D-886D-76594A96639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839AF-06F2-41B9-AB1E-EED9ABA4C51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8D829-CCAE-4E58-8071-C80C130ABD6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CC20B-4692-42FD-8E4C-95F22FFEA4F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89582-3941-4E4F-B3C7-C9439D2515E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3D4B6-B437-493D-969B-0EAE079F97A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C0C07-A9AE-4DFF-AD34-029F9FB1EDC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D319A-BEDC-40F7-A6FF-25CF12978CF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AA999-4BBF-474F-A142-D00374883F6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F073E-C5AF-498C-B523-4ACB1EE6D00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7E2DDA-5F2D-49A3-8CFB-14EFAC17D80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ADA9E-31DB-4AEF-8180-FDC8CB858BE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ABE94-23A6-4BD4-8FF6-399EB6F96F0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F8103-CFDD-46F2-A779-B62020D2629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14D87-2B32-4090-9F82-9852BC698CE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D70F6-281D-45B0-AB05-D6C113F193F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BA81A-6C3B-4BB0-B025-824202AFD77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1D9F-FCFA-4DFC-B2CA-7429F1DFB73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35FA6F-2F52-4806-839D-731F96E3B9E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77A945-B404-4CDD-8219-BE77828CC69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9EEF4-EDD0-4D26-B712-6109664CC48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F2E5F-DABA-46E0-B75E-2D109F03ADB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E9B90-49E8-4958-BF13-96E0E775DD2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41158-690B-4886-BA8A-4B7269249B6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FE88E-AACF-4229-A5E9-09A477BB287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47335-3A4F-44CB-96FB-CD57B47DF88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FA3F7-4651-45B5-977F-B2AA1B2E9AC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52C57-7BD9-4E2A-8E38-AE60DAD2572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BEB19-A092-48BD-B267-D8A9F64FBB6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83EF38-D89C-4369-A6E6-24F4B03FCA9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35E92-3992-4845-BEE6-155F92DF3EB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CD97E3-8BD5-408D-90CE-8CABE0F6BF3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A8724-B62C-465E-9911-EDDAEDB2FF6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2609C-D621-477C-BFAE-D131F33AFF6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81828-C506-48F6-B9BD-2DB4B9CECB5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80D56-8775-40C0-916D-61AE0F8D5A0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F93CD-0941-4EB2-95C7-8F50E7421ED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65325-02C4-439A-9C9D-50C2EFAF0A0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B7FB4-7658-47F7-B385-547FE195272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2DD99-8E59-4933-80D1-13B0D774293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1BE93-FE6F-48E0-9335-9CB6D3E1E01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72BB3-8E42-4346-BD88-B277CD088FB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8C9EB-523E-4F89-B76E-08A6BD1905C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E39FBB-2283-49A3-998E-8E080F1506C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3ABF97-8E73-43DF-B76A-03316B8C1C3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CA0EC-20FC-4D26-94E1-5F324190B9C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BF7B5-EB19-42C6-96A2-7D9E9A4677E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F6833E-E576-447A-AE88-8810554324F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0920B-9524-4B31-BBBF-3E7B9792000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5797550" y="14128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1D7E155-F759-4E38-9C04-F8F69322F7B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32574-D8AB-4DEB-9012-5E71591CB41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7C776-7691-4555-8742-A7F706C16C1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7D83B-9693-49ED-A8AF-2BC0926F6ED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C8B65-5D14-4B6E-A9FB-D9AFDE923F0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03394-1387-4D18-85B2-BD143759447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E03BE-DE72-4284-B6C2-944471CF6A5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35985-E811-4A34-B5A7-2F82B3A78A9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57EBA-C149-43F3-8675-C4599F88591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1FE87-CC01-4FF5-82F5-BB9D2E101A6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1B269-B9C1-4F13-848F-ECB4797A622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0A155F3B-9F7C-4CB0-83DA-0CFF7D04DF6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9037" cy="8318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Übungsart:</a:t>
            </a:r>
          </a:p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Titel: </a:t>
            </a:r>
          </a:p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Quelle: 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70025" cy="8318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1000" b="1" dirty="0">
                <a:latin typeface="Trebuchet MS" panose="020B0603020202020204" pitchFamily="34" charset="0"/>
                <a:cs typeface="Arial" charset="0"/>
              </a:rPr>
              <a:t>Seite:</a:t>
            </a:r>
          </a:p>
          <a:p>
            <a:pPr eaLnBrk="1" hangingPunct="1">
              <a:defRPr/>
            </a:pPr>
            <a:endParaRPr lang="de-DE" sz="1200" dirty="0">
              <a:latin typeface="Trebuchet MS" panose="020B0603020202020204" pitchFamily="34" charset="0"/>
              <a:cs typeface="Arial" charset="0"/>
            </a:endParaRPr>
          </a:p>
          <a:p>
            <a:pPr eaLnBrk="1" hangingPunct="1">
              <a:defRPr/>
            </a:pPr>
            <a:r>
              <a:rPr lang="de-DE" sz="1200" b="1" dirty="0">
                <a:latin typeface="Trebuchet MS" panose="020B0603020202020204" pitchFamily="34" charset="0"/>
                <a:cs typeface="Arial" charset="0"/>
              </a:rPr>
              <a:t>Bearbeitet von: </a:t>
            </a:r>
          </a:p>
          <a:p>
            <a:pPr eaLnBrk="1" hangingPunct="1">
              <a:defRPr/>
            </a:pPr>
            <a:r>
              <a:rPr lang="de-DE" sz="1200" b="1" dirty="0">
                <a:latin typeface="Trebuchet MS" panose="020B0603020202020204" pitchFamily="34" charset="0"/>
                <a:cs typeface="Arial" charset="0"/>
              </a:rPr>
              <a:t>Siegbert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788" cy="2308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900" dirty="0">
                <a:latin typeface="Trebuchet MS" panose="020B0603020202020204" pitchFamily="34" charset="0"/>
                <a:cs typeface="Arial" charset="0"/>
              </a:rPr>
              <a:t>Lesemotivationstraining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73" r:id="rId1"/>
    <p:sldLayoutId id="2147486274" r:id="rId2"/>
    <p:sldLayoutId id="2147486275" r:id="rId3"/>
    <p:sldLayoutId id="2147486276" r:id="rId4"/>
    <p:sldLayoutId id="2147486277" r:id="rId5"/>
    <p:sldLayoutId id="2147486278" r:id="rId6"/>
    <p:sldLayoutId id="2147486279" r:id="rId7"/>
    <p:sldLayoutId id="2147486280" r:id="rId8"/>
    <p:sldLayoutId id="2147486281" r:id="rId9"/>
    <p:sldLayoutId id="2147486282" r:id="rId10"/>
    <p:sldLayoutId id="21474862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AE1B1830-ED7B-46A9-85BD-C482D25483D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07" r:id="rId1"/>
    <p:sldLayoutId id="2147486208" r:id="rId2"/>
    <p:sldLayoutId id="2147486209" r:id="rId3"/>
    <p:sldLayoutId id="2147486210" r:id="rId4"/>
    <p:sldLayoutId id="2147486211" r:id="rId5"/>
    <p:sldLayoutId id="2147486212" r:id="rId6"/>
    <p:sldLayoutId id="2147486213" r:id="rId7"/>
    <p:sldLayoutId id="2147486214" r:id="rId8"/>
    <p:sldLayoutId id="2147486215" r:id="rId9"/>
    <p:sldLayoutId id="2147486216" r:id="rId10"/>
    <p:sldLayoutId id="214748621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D1F1FCD-BC90-4BD0-BF49-6AFFA17BE71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18" r:id="rId1"/>
    <p:sldLayoutId id="2147486219" r:id="rId2"/>
    <p:sldLayoutId id="2147486220" r:id="rId3"/>
    <p:sldLayoutId id="2147486221" r:id="rId4"/>
    <p:sldLayoutId id="2147486222" r:id="rId5"/>
    <p:sldLayoutId id="2147486223" r:id="rId6"/>
    <p:sldLayoutId id="2147486224" r:id="rId7"/>
    <p:sldLayoutId id="2147486225" r:id="rId8"/>
    <p:sldLayoutId id="2147486226" r:id="rId9"/>
    <p:sldLayoutId id="2147486227" r:id="rId10"/>
    <p:sldLayoutId id="214748622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8087C007-C760-474E-88ED-3BE01E2BC8D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29" r:id="rId1"/>
    <p:sldLayoutId id="2147486230" r:id="rId2"/>
    <p:sldLayoutId id="2147486231" r:id="rId3"/>
    <p:sldLayoutId id="2147486232" r:id="rId4"/>
    <p:sldLayoutId id="2147486233" r:id="rId5"/>
    <p:sldLayoutId id="2147486234" r:id="rId6"/>
    <p:sldLayoutId id="2147486235" r:id="rId7"/>
    <p:sldLayoutId id="2147486236" r:id="rId8"/>
    <p:sldLayoutId id="2147486237" r:id="rId9"/>
    <p:sldLayoutId id="2147486238" r:id="rId10"/>
    <p:sldLayoutId id="214748623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B344CC7A-B2CF-404C-8AF4-D0C5BFD2511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40" r:id="rId1"/>
    <p:sldLayoutId id="2147486241" r:id="rId2"/>
    <p:sldLayoutId id="2147486242" r:id="rId3"/>
    <p:sldLayoutId id="2147486243" r:id="rId4"/>
    <p:sldLayoutId id="2147486244" r:id="rId5"/>
    <p:sldLayoutId id="2147486245" r:id="rId6"/>
    <p:sldLayoutId id="2147486246" r:id="rId7"/>
    <p:sldLayoutId id="2147486247" r:id="rId8"/>
    <p:sldLayoutId id="2147486248" r:id="rId9"/>
    <p:sldLayoutId id="2147486249" r:id="rId10"/>
    <p:sldLayoutId id="21474862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4386C10F-67D0-44F9-9427-E513E322130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51" r:id="rId1"/>
    <p:sldLayoutId id="2147486252" r:id="rId2"/>
    <p:sldLayoutId id="2147486253" r:id="rId3"/>
    <p:sldLayoutId id="2147486254" r:id="rId4"/>
    <p:sldLayoutId id="2147486255" r:id="rId5"/>
    <p:sldLayoutId id="2147486256" r:id="rId6"/>
    <p:sldLayoutId id="2147486257" r:id="rId7"/>
    <p:sldLayoutId id="2147486258" r:id="rId8"/>
    <p:sldLayoutId id="2147486259" r:id="rId9"/>
    <p:sldLayoutId id="2147486260" r:id="rId10"/>
    <p:sldLayoutId id="214748626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703572C6-DB96-4577-A080-BB33DC647C4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62" r:id="rId1"/>
    <p:sldLayoutId id="2147486263" r:id="rId2"/>
    <p:sldLayoutId id="2147486264" r:id="rId3"/>
    <p:sldLayoutId id="2147486265" r:id="rId4"/>
    <p:sldLayoutId id="2147486266" r:id="rId5"/>
    <p:sldLayoutId id="2147486267" r:id="rId6"/>
    <p:sldLayoutId id="2147486268" r:id="rId7"/>
    <p:sldLayoutId id="2147486269" r:id="rId8"/>
    <p:sldLayoutId id="2147486270" r:id="rId9"/>
    <p:sldLayoutId id="2147486271" r:id="rId10"/>
    <p:sldLayoutId id="21474862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50DD-0FCB-467F-953B-3FFC9F96B2A2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06686" y="1844824"/>
            <a:ext cx="155850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b="1" dirty="0">
                <a:latin typeface="Trebuchet MS" panose="020B0603020202020204" pitchFamily="34" charset="0"/>
              </a:rPr>
              <a:t>Übungsart:</a:t>
            </a:r>
          </a:p>
          <a:p>
            <a:pPr algn="r"/>
            <a:r>
              <a:rPr lang="de-DE" sz="2000" b="1" dirty="0">
                <a:latin typeface="Trebuchet MS" panose="020B0603020202020204" pitchFamily="34" charset="0"/>
              </a:rPr>
              <a:t>Titel:</a:t>
            </a:r>
          </a:p>
          <a:p>
            <a:pPr algn="r"/>
            <a:endParaRPr lang="de-DE" sz="2000" b="1" dirty="0">
              <a:latin typeface="Trebuchet MS" panose="020B0603020202020204" pitchFamily="34" charset="0"/>
            </a:endParaRPr>
          </a:p>
          <a:p>
            <a:pPr algn="r"/>
            <a:r>
              <a:rPr lang="de-DE" sz="2000" b="1" dirty="0">
                <a:latin typeface="Trebuchet MS" panose="020B0603020202020204" pitchFamily="34" charset="0"/>
              </a:rPr>
              <a:t>Textquelle:</a:t>
            </a:r>
          </a:p>
          <a:p>
            <a:pPr algn="r"/>
            <a:r>
              <a:rPr lang="de-DE" sz="2000" b="1" dirty="0">
                <a:latin typeface="Trebuchet MS" panose="020B0603020202020204" pitchFamily="34" charset="0"/>
              </a:rPr>
              <a:t>Leseübung: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260772" y="218764"/>
            <a:ext cx="107086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anose="020B0603020202020204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anose="020B0603020202020204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8344" y="6453336"/>
            <a:ext cx="1368152" cy="288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60188" y="6449997"/>
            <a:ext cx="1512000" cy="288032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/>
              <a:t>Nächste Folie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2227757" y="1844824"/>
            <a:ext cx="381867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Satzpaare</a:t>
            </a:r>
          </a:p>
          <a:p>
            <a:r>
              <a:rPr lang="de-DE" sz="3600" b="1" dirty="0">
                <a:latin typeface="Trebuchet MS" panose="020B0603020202020204" pitchFamily="34" charset="0"/>
              </a:rPr>
              <a:t>Sprachakrobaten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2231596" y="2780928"/>
            <a:ext cx="36730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aus dem Floh, </a:t>
            </a:r>
            <a:r>
              <a:rPr lang="de-DE" sz="2000" b="1">
                <a:latin typeface="Trebuchet MS" panose="020B0603020202020204" pitchFamily="34" charset="0"/>
              </a:rPr>
              <a:t>Domino Verlag</a:t>
            </a:r>
            <a:endParaRPr lang="de-DE" sz="2000" b="1" dirty="0">
              <a:latin typeface="Trebuchet MS" panose="020B0603020202020204" pitchFamily="34" charset="0"/>
            </a:endParaRPr>
          </a:p>
          <a:p>
            <a:r>
              <a:rPr lang="de-DE" sz="2000" b="1" dirty="0">
                <a:latin typeface="Trebuchet MS" panose="020B0603020202020204" pitchFamily="34" charset="0"/>
              </a:rPr>
              <a:t>Siegbert Rudolph</a:t>
            </a:r>
          </a:p>
        </p:txBody>
      </p:sp>
      <p:sp>
        <p:nvSpPr>
          <p:cNvPr id="11" name="Textfeld 10"/>
          <p:cNvSpPr txBox="1">
            <a:spLocks noChangeArrowheads="1"/>
          </p:cNvSpPr>
          <p:nvPr/>
        </p:nvSpPr>
        <p:spPr bwMode="auto">
          <a:xfrm>
            <a:off x="686939" y="4436086"/>
            <a:ext cx="4998804" cy="1323439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Bedienungshinweise: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Mit einem Klick geht es immer einen Schritt weiter.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Die Buttons sind für Sprünge auf bestimmte Seiten.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starten: F5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verlassen: ESC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70B3946-D011-B819-7766-F17835389831}"/>
              </a:ext>
            </a:extLst>
          </p:cNvPr>
          <p:cNvSpPr txBox="1"/>
          <p:nvPr/>
        </p:nvSpPr>
        <p:spPr>
          <a:xfrm>
            <a:off x="190500" y="6724134"/>
            <a:ext cx="402706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Übungen\Satzpaare - Sprachakrobaten.pptx - Seite 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5F1FAFB9-A329-46C7-9478-94FB200DE9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714" y="3540346"/>
            <a:ext cx="8864352" cy="2840982"/>
          </a:xfrm>
          <a:prstGeom prst="rect">
            <a:avLst/>
          </a:prstGeom>
        </p:spPr>
      </p:pic>
      <p:sp>
        <p:nvSpPr>
          <p:cNvPr id="3" name="Foliennummernplatzhalter 2"/>
          <p:cNvSpPr txBox="1">
            <a:spLocks noGrp="1"/>
          </p:cNvSpPr>
          <p:nvPr/>
        </p:nvSpPr>
        <p:spPr>
          <a:xfrm>
            <a:off x="5797550" y="141288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9C4A8CC-FC1C-4065-8211-4E2976DD2910}" type="slidenum">
              <a:rPr lang="de-DE" sz="8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de-DE" sz="800" dirty="0">
              <a:solidFill>
                <a:schemeClr val="tx1">
                  <a:tint val="7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50" name="Foliennummernplatzhalter 4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7E155-F759-4E38-9C04-F8F69322F7BB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5" name="Textfeld 2">
            <a:extLst>
              <a:ext uri="{FF2B5EF4-FFF2-40B4-BE49-F238E27FC236}">
                <a16:creationId xmlns:a16="http://schemas.microsoft.com/office/drawing/2014/main" id="{67AA67BB-C4C3-4E39-99CA-38CA7278F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88" y="129413"/>
            <a:ext cx="4333238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Welche Sätze passen zusammen?</a:t>
            </a:r>
          </a:p>
          <a:p>
            <a:pPr eaLnBrk="0" hangingPunct="0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den passenden Satz unten!</a:t>
            </a:r>
          </a:p>
          <a:p>
            <a:pPr eaLnBrk="0" hangingPunct="0"/>
            <a:endParaRPr lang="de-DE" sz="800" b="1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2" name="Rechteck 13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48FAAEE-6F1F-418C-AC1C-C1F87C574A1A}"/>
              </a:ext>
            </a:extLst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Seite</a:t>
            </a:r>
          </a:p>
        </p:txBody>
      </p:sp>
      <p:sp>
        <p:nvSpPr>
          <p:cNvPr id="4" name="Rechteck 3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A08A6B9-D64D-49F4-AFCD-47D0AB4379C0}"/>
              </a:ext>
            </a:extLst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Seite</a:t>
            </a:r>
          </a:p>
        </p:txBody>
      </p:sp>
      <p:cxnSp>
        <p:nvCxnSpPr>
          <p:cNvPr id="34" name="Gerade Verbindung 64">
            <a:extLst>
              <a:ext uri="{FF2B5EF4-FFF2-40B4-BE49-F238E27FC236}">
                <a16:creationId xmlns:a16="http://schemas.microsoft.com/office/drawing/2014/main" id="{BAA20764-78D0-44B1-B02F-B3B7C3C3EC4D}"/>
              </a:ext>
            </a:extLst>
          </p:cNvPr>
          <p:cNvCxnSpPr>
            <a:cxnSpLocks/>
          </p:cNvCxnSpPr>
          <p:nvPr/>
        </p:nvCxnSpPr>
        <p:spPr>
          <a:xfrm>
            <a:off x="-36512" y="3573016"/>
            <a:ext cx="9217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77399D0A-714D-4E2E-94CE-B387CAB59CF8}"/>
              </a:ext>
            </a:extLst>
          </p:cNvPr>
          <p:cNvSpPr txBox="1"/>
          <p:nvPr/>
        </p:nvSpPr>
        <p:spPr>
          <a:xfrm>
            <a:off x="371028" y="976832"/>
            <a:ext cx="7369324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Ein Palindrom (griechisch = zurücklaufend) ist ein Wort oder Text, der vorwärts oder rückwärts gelesen gleich lautet.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DC00FFEA-244A-439C-9CC7-5F07DAC6DB95}"/>
              </a:ext>
            </a:extLst>
          </p:cNvPr>
          <p:cNvSpPr/>
          <p:nvPr/>
        </p:nvSpPr>
        <p:spPr>
          <a:xfrm>
            <a:off x="443770" y="5661248"/>
            <a:ext cx="8592726" cy="5760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F2E04D26-7F30-4D5E-B3DD-B2131EB9B7B2}"/>
              </a:ext>
            </a:extLst>
          </p:cNvPr>
          <p:cNvSpPr txBox="1"/>
          <p:nvPr/>
        </p:nvSpPr>
        <p:spPr>
          <a:xfrm>
            <a:off x="19844" y="5565794"/>
            <a:ext cx="3388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1</a:t>
            </a:r>
            <a:endParaRPr lang="de-D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4" name="Grafik 43">
            <a:extLst>
              <a:ext uri="{FF2B5EF4-FFF2-40B4-BE49-F238E27FC236}">
                <a16:creationId xmlns:a16="http://schemas.microsoft.com/office/drawing/2014/main" id="{B5804DC0-2791-4C37-B27A-BF13B6B0ED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6" y="1066276"/>
            <a:ext cx="252591" cy="252591"/>
          </a:xfrm>
          <a:prstGeom prst="rect">
            <a:avLst/>
          </a:prstGeom>
        </p:spPr>
      </p:pic>
      <p:sp>
        <p:nvSpPr>
          <p:cNvPr id="45" name="Textfeld 44">
            <a:extLst>
              <a:ext uri="{FF2B5EF4-FFF2-40B4-BE49-F238E27FC236}">
                <a16:creationId xmlns:a16="http://schemas.microsoft.com/office/drawing/2014/main" id="{08CCA5A5-6536-442C-ABA6-C1B025C592F1}"/>
              </a:ext>
            </a:extLst>
          </p:cNvPr>
          <p:cNvSpPr txBox="1"/>
          <p:nvPr/>
        </p:nvSpPr>
        <p:spPr>
          <a:xfrm>
            <a:off x="371028" y="1684854"/>
            <a:ext cx="79819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Bei einem Anagramm (griechisch = Umschreibung) kann man mit den Buchstaben des Textes einen anderen sinnvollen Text machen.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DE71D461-F507-4104-82FB-6E18F6730A2A}"/>
              </a:ext>
            </a:extLst>
          </p:cNvPr>
          <p:cNvSpPr/>
          <p:nvPr/>
        </p:nvSpPr>
        <p:spPr>
          <a:xfrm>
            <a:off x="443771" y="5157192"/>
            <a:ext cx="8208912" cy="400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2710F5FF-B41E-465F-B2B7-B17E5393A879}"/>
              </a:ext>
            </a:extLst>
          </p:cNvPr>
          <p:cNvSpPr txBox="1"/>
          <p:nvPr/>
        </p:nvSpPr>
        <p:spPr>
          <a:xfrm>
            <a:off x="48291" y="5182308"/>
            <a:ext cx="310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2</a:t>
            </a:r>
            <a:endParaRPr lang="de-D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8" name="Grafik 47">
            <a:extLst>
              <a:ext uri="{FF2B5EF4-FFF2-40B4-BE49-F238E27FC236}">
                <a16:creationId xmlns:a16="http://schemas.microsoft.com/office/drawing/2014/main" id="{7EE33C81-9353-47C3-A7E8-D470CFF60F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6" y="1769752"/>
            <a:ext cx="252591" cy="252591"/>
          </a:xfrm>
          <a:prstGeom prst="rect">
            <a:avLst/>
          </a:prstGeom>
        </p:spPr>
      </p:pic>
      <p:sp>
        <p:nvSpPr>
          <p:cNvPr id="49" name="Textfeld 48">
            <a:extLst>
              <a:ext uri="{FF2B5EF4-FFF2-40B4-BE49-F238E27FC236}">
                <a16:creationId xmlns:a16="http://schemas.microsoft.com/office/drawing/2014/main" id="{18941139-B2BE-429A-BE3E-A338383BA8E5}"/>
              </a:ext>
            </a:extLst>
          </p:cNvPr>
          <p:cNvSpPr txBox="1"/>
          <p:nvPr/>
        </p:nvSpPr>
        <p:spPr>
          <a:xfrm>
            <a:off x="371028" y="2392876"/>
            <a:ext cx="8161412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Finde den passenden Satz mit einem Anagramm für das Wort Reifen.</a:t>
            </a:r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FF70BB28-0BFC-47CF-B989-1CE11174A7A6}"/>
              </a:ext>
            </a:extLst>
          </p:cNvPr>
          <p:cNvSpPr/>
          <p:nvPr/>
        </p:nvSpPr>
        <p:spPr>
          <a:xfrm>
            <a:off x="443771" y="4725144"/>
            <a:ext cx="8258546" cy="400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4B0757CF-FD0D-4360-91F0-006FA42E02B8}"/>
              </a:ext>
            </a:extLst>
          </p:cNvPr>
          <p:cNvSpPr txBox="1"/>
          <p:nvPr/>
        </p:nvSpPr>
        <p:spPr>
          <a:xfrm>
            <a:off x="48291" y="4764414"/>
            <a:ext cx="310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3</a:t>
            </a:r>
            <a:endParaRPr lang="de-D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3" name="Grafik 52">
            <a:extLst>
              <a:ext uri="{FF2B5EF4-FFF2-40B4-BE49-F238E27FC236}">
                <a16:creationId xmlns:a16="http://schemas.microsoft.com/office/drawing/2014/main" id="{19C565DD-E859-4E21-99C4-75965C0316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6" y="2479153"/>
            <a:ext cx="252591" cy="252591"/>
          </a:xfrm>
          <a:prstGeom prst="rect">
            <a:avLst/>
          </a:prstGeom>
        </p:spPr>
      </p:pic>
      <p:sp>
        <p:nvSpPr>
          <p:cNvPr id="54" name="Textfeld 53">
            <a:extLst>
              <a:ext uri="{FF2B5EF4-FFF2-40B4-BE49-F238E27FC236}">
                <a16:creationId xmlns:a16="http://schemas.microsoft.com/office/drawing/2014/main" id="{BB89CF35-3333-4646-841C-A22700E87A23}"/>
              </a:ext>
            </a:extLst>
          </p:cNvPr>
          <p:cNvSpPr txBox="1"/>
          <p:nvPr/>
        </p:nvSpPr>
        <p:spPr>
          <a:xfrm>
            <a:off x="371028" y="2793122"/>
            <a:ext cx="823342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In einem Lipogramm versucht der Dichter, ohne bestimmte, häufig verwendete Buchstaben auszukommen, z.B. ohne „e“. Ein Beispiel: </a:t>
            </a: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FF24ECFD-E279-40D8-8BC5-F9032309A001}"/>
              </a:ext>
            </a:extLst>
          </p:cNvPr>
          <p:cNvSpPr/>
          <p:nvPr/>
        </p:nvSpPr>
        <p:spPr>
          <a:xfrm>
            <a:off x="443770" y="3608185"/>
            <a:ext cx="8384069" cy="62152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78AC12F4-1E15-4436-90C1-FEDEBC80BEBF}"/>
              </a:ext>
            </a:extLst>
          </p:cNvPr>
          <p:cNvSpPr txBox="1"/>
          <p:nvPr/>
        </p:nvSpPr>
        <p:spPr>
          <a:xfrm>
            <a:off x="48291" y="3603783"/>
            <a:ext cx="310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4</a:t>
            </a:r>
            <a:endParaRPr lang="de-D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7" name="Grafik 76">
            <a:extLst>
              <a:ext uri="{FF2B5EF4-FFF2-40B4-BE49-F238E27FC236}">
                <a16:creationId xmlns:a16="http://schemas.microsoft.com/office/drawing/2014/main" id="{DD28093B-998A-4681-AE2E-4E4EDE98B9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7800">
            <a:off x="97338" y="2906360"/>
            <a:ext cx="252591" cy="252591"/>
          </a:xfrm>
          <a:prstGeom prst="rect">
            <a:avLst/>
          </a:prstGeom>
        </p:spPr>
      </p:pic>
      <p:sp>
        <p:nvSpPr>
          <p:cNvPr id="79" name="Rechteck 78">
            <a:extLst>
              <a:ext uri="{FF2B5EF4-FFF2-40B4-BE49-F238E27FC236}">
                <a16:creationId xmlns:a16="http://schemas.microsoft.com/office/drawing/2014/main" id="{E730739F-3F7A-4D5E-B01B-6F5FA9B77282}"/>
              </a:ext>
            </a:extLst>
          </p:cNvPr>
          <p:cNvSpPr/>
          <p:nvPr/>
        </p:nvSpPr>
        <p:spPr>
          <a:xfrm>
            <a:off x="18300" y="1032795"/>
            <a:ext cx="304900" cy="49884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E12699E4-EF2C-4779-875A-2FB121C1EEEE}"/>
              </a:ext>
            </a:extLst>
          </p:cNvPr>
          <p:cNvSpPr/>
          <p:nvPr/>
        </p:nvSpPr>
        <p:spPr>
          <a:xfrm>
            <a:off x="1979712" y="4785879"/>
            <a:ext cx="720080" cy="32640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2E9AFD5-B688-23B7-437D-E4A7A431B82F}"/>
              </a:ext>
            </a:extLst>
          </p:cNvPr>
          <p:cNvSpPr txBox="1"/>
          <p:nvPr/>
        </p:nvSpPr>
        <p:spPr>
          <a:xfrm>
            <a:off x="190500" y="6724134"/>
            <a:ext cx="402706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Übungen\Satzpaare - Sprachakrobaten.pptx - Seite 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3" grpId="0"/>
      <p:bldP spid="45" grpId="0"/>
      <p:bldP spid="46" grpId="0" animBg="1"/>
      <p:bldP spid="47" grpId="0"/>
      <p:bldP spid="49" grpId="0"/>
      <p:bldP spid="51" grpId="0" animBg="1"/>
      <p:bldP spid="52" grpId="0"/>
      <p:bldP spid="54" grpId="0"/>
      <p:bldP spid="55" grpId="0" animBg="1"/>
      <p:bldP spid="76" grpId="0"/>
      <p:bldP spid="79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5797347" y="142033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DAA750DD-0FCB-467F-953B-3FFC9F96B2A2}" type="slidenum">
              <a:rPr lang="de-DE" smtClean="0"/>
              <a:pPr algn="r"/>
              <a:t>3</a:t>
            </a:fld>
            <a:endParaRPr lang="de-DE" dirty="0"/>
          </a:p>
        </p:txBody>
      </p:sp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4402" y="2023195"/>
            <a:ext cx="28257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6827" y="1916832"/>
            <a:ext cx="21415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feld 5"/>
          <p:cNvSpPr txBox="1"/>
          <p:nvPr/>
        </p:nvSpPr>
        <p:spPr>
          <a:xfrm>
            <a:off x="3223822" y="4077072"/>
            <a:ext cx="266771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4000" dirty="0">
                <a:latin typeface="Trebuchet MS" panose="020B0603020202020204" pitchFamily="34" charset="0"/>
              </a:rPr>
              <a:t>Palindrom:</a:t>
            </a:r>
          </a:p>
          <a:p>
            <a:pPr algn="ctr"/>
            <a:r>
              <a:rPr lang="de-DE" sz="4000" dirty="0">
                <a:latin typeface="Trebuchet MS" panose="020B0603020202020204" pitchFamily="34" charset="0"/>
              </a:rPr>
              <a:t>Esel lese!</a:t>
            </a:r>
          </a:p>
        </p:txBody>
      </p:sp>
      <p:sp>
        <p:nvSpPr>
          <p:cNvPr id="9" name="Textfeld 2">
            <a:extLst>
              <a:ext uri="{FF2B5EF4-FFF2-40B4-BE49-F238E27FC236}">
                <a16:creationId xmlns:a16="http://schemas.microsoft.com/office/drawing/2014/main" id="{F52368AF-8956-4F97-9B2D-7F49FF551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88" y="129413"/>
            <a:ext cx="2791149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Üben macht gescheit!</a:t>
            </a:r>
          </a:p>
          <a:p>
            <a:pPr eaLnBrk="0" hangingPunct="0"/>
            <a:endParaRPr lang="de-DE" sz="2000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endParaRPr lang="de-DE" sz="800" b="1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6438802-021E-5107-8769-1D2E19B6B263}"/>
              </a:ext>
            </a:extLst>
          </p:cNvPr>
          <p:cNvSpPr txBox="1"/>
          <p:nvPr/>
        </p:nvSpPr>
        <p:spPr>
          <a:xfrm>
            <a:off x="190500" y="6724134"/>
            <a:ext cx="402706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Übungen\Satzpaare - Sprachakrobaten.pptx - Seite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244</Words>
  <Application>Microsoft Office PowerPoint</Application>
  <PresentationFormat>Bildschirmpräsentation (4:3)</PresentationFormat>
  <Paragraphs>39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3</vt:i4>
      </vt:variant>
    </vt:vector>
  </HeadingPairs>
  <TitlesOfParts>
    <vt:vector size="13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259</cp:revision>
  <dcterms:created xsi:type="dcterms:W3CDTF">2012-08-26T07:44:46Z</dcterms:created>
  <dcterms:modified xsi:type="dcterms:W3CDTF">2022-07-08T15:45:01Z</dcterms:modified>
</cp:coreProperties>
</file>