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</p:sldMasterIdLst>
  <p:notesMasterIdLst>
    <p:notesMasterId r:id="rId11"/>
  </p:notesMasterIdLst>
  <p:sldIdLst>
    <p:sldId id="336" r:id="rId8"/>
    <p:sldId id="339" r:id="rId9"/>
    <p:sldId id="338" r:id="rId10"/>
  </p:sldIdLst>
  <p:sldSz cx="9144000" cy="6858000" type="screen4x3"/>
  <p:notesSz cx="6669088" cy="9928225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  <a:srgbClr val="00F62F"/>
    <a:srgbClr val="F60000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136" autoAdjust="0"/>
    <p:restoredTop sz="94660"/>
  </p:normalViewPr>
  <p:slideViewPr>
    <p:cSldViewPr>
      <p:cViewPr varScale="1">
        <p:scale>
          <a:sx n="72" d="100"/>
          <a:sy n="72" d="100"/>
        </p:scale>
        <p:origin x="76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CB5717C1-671D-4456-99D8-D64F2AD4A4E9}"/>
    <pc:docChg chg="custSel modSld">
      <pc:chgData name="Siegbert Rudolph" userId="2af4d44886c067cc" providerId="LiveId" clId="{CB5717C1-671D-4456-99D8-D64F2AD4A4E9}" dt="2021-06-22T16:15:20.671" v="30" actId="1076"/>
      <pc:docMkLst>
        <pc:docMk/>
      </pc:docMkLst>
      <pc:sldChg chg="delSp modSp mod">
        <pc:chgData name="Siegbert Rudolph" userId="2af4d44886c067cc" providerId="LiveId" clId="{CB5717C1-671D-4456-99D8-D64F2AD4A4E9}" dt="2021-06-22T16:15:20.671" v="18" actId="1076"/>
        <pc:sldMkLst>
          <pc:docMk/>
          <pc:sldMk cId="0" sldId="336"/>
        </pc:sldMkLst>
        <pc:spChg chg="mod">
          <ac:chgData name="Siegbert Rudolph" userId="2af4d44886c067cc" providerId="LiveId" clId="{CB5717C1-671D-4456-99D8-D64F2AD4A4E9}" dt="2021-06-22T16:15:20.671" v="18" actId="1076"/>
          <ac:spMkLst>
            <pc:docMk/>
            <pc:sldMk cId="0" sldId="336"/>
            <ac:spMk id="2" creationId="{0BBD5260-31BF-472F-AF5D-B3F5C1AB9CCE}"/>
          </ac:spMkLst>
        </pc:spChg>
        <pc:spChg chg="mod">
          <ac:chgData name="Siegbert Rudolph" userId="2af4d44886c067cc" providerId="LiveId" clId="{CB5717C1-671D-4456-99D8-D64F2AD4A4E9}" dt="2021-06-22T14:47:36.473" v="4" actId="20577"/>
          <ac:spMkLst>
            <pc:docMk/>
            <pc:sldMk cId="0" sldId="336"/>
            <ac:spMk id="5" creationId="{00000000-0000-0000-0000-000000000000}"/>
          </ac:spMkLst>
        </pc:spChg>
        <pc:spChg chg="del">
          <ac:chgData name="Siegbert Rudolph" userId="2af4d44886c067cc" providerId="LiveId" clId="{CB5717C1-671D-4456-99D8-D64F2AD4A4E9}" dt="2021-06-22T16:15:20.671" v="13" actId="478"/>
          <ac:spMkLst>
            <pc:docMk/>
            <pc:sldMk cId="0" sldId="336"/>
            <ac:spMk id="6" creationId="{3E74CE53-7688-4111-B1A8-D191BC8D29B7}"/>
          </ac:spMkLst>
        </pc:spChg>
        <pc:spChg chg="mod">
          <ac:chgData name="Siegbert Rudolph" userId="2af4d44886c067cc" providerId="LiveId" clId="{CB5717C1-671D-4456-99D8-D64F2AD4A4E9}" dt="2021-06-22T14:47:32.209" v="3" actId="403"/>
          <ac:spMkLst>
            <pc:docMk/>
            <pc:sldMk cId="0" sldId="336"/>
            <ac:spMk id="9" creationId="{00000000-0000-0000-0000-000000000000}"/>
          </ac:spMkLst>
        </pc:spChg>
        <pc:spChg chg="mod">
          <ac:chgData name="Siegbert Rudolph" userId="2af4d44886c067cc" providerId="LiveId" clId="{CB5717C1-671D-4456-99D8-D64F2AD4A4E9}" dt="2021-06-22T14:47:40.176" v="12" actId="1035"/>
          <ac:spMkLst>
            <pc:docMk/>
            <pc:sldMk cId="0" sldId="336"/>
            <ac:spMk id="10" creationId="{00000000-0000-0000-0000-000000000000}"/>
          </ac:spMkLst>
        </pc:spChg>
      </pc:sldChg>
      <pc:sldChg chg="delSp modSp mod">
        <pc:chgData name="Siegbert Rudolph" userId="2af4d44886c067cc" providerId="LiveId" clId="{CB5717C1-671D-4456-99D8-D64F2AD4A4E9}" dt="2021-06-22T16:15:20.671" v="30" actId="1076"/>
        <pc:sldMkLst>
          <pc:docMk/>
          <pc:sldMk cId="0" sldId="338"/>
        </pc:sldMkLst>
        <pc:spChg chg="del">
          <ac:chgData name="Siegbert Rudolph" userId="2af4d44886c067cc" providerId="LiveId" clId="{CB5717C1-671D-4456-99D8-D64F2AD4A4E9}" dt="2021-06-22T16:15:20.671" v="25" actId="478"/>
          <ac:spMkLst>
            <pc:docMk/>
            <pc:sldMk cId="0" sldId="338"/>
            <ac:spMk id="5" creationId="{4918161A-6D1D-4B87-9E80-2C900FEACFB0}"/>
          </ac:spMkLst>
        </pc:spChg>
        <pc:spChg chg="mod">
          <ac:chgData name="Siegbert Rudolph" userId="2af4d44886c067cc" providerId="LiveId" clId="{CB5717C1-671D-4456-99D8-D64F2AD4A4E9}" dt="2021-06-22T16:15:20.671" v="30" actId="1076"/>
          <ac:spMkLst>
            <pc:docMk/>
            <pc:sldMk cId="0" sldId="338"/>
            <ac:spMk id="7" creationId="{5DA9C2A7-9805-48A2-8B19-57C1EA812AFE}"/>
          </ac:spMkLst>
        </pc:spChg>
      </pc:sldChg>
      <pc:sldChg chg="delSp modSp mod">
        <pc:chgData name="Siegbert Rudolph" userId="2af4d44886c067cc" providerId="LiveId" clId="{CB5717C1-671D-4456-99D8-D64F2AD4A4E9}" dt="2021-06-22T16:15:20.671" v="24" actId="1076"/>
        <pc:sldMkLst>
          <pc:docMk/>
          <pc:sldMk cId="0" sldId="339"/>
        </pc:sldMkLst>
        <pc:spChg chg="del">
          <ac:chgData name="Siegbert Rudolph" userId="2af4d44886c067cc" providerId="LiveId" clId="{CB5717C1-671D-4456-99D8-D64F2AD4A4E9}" dt="2021-06-22T16:15:20.671" v="19" actId="478"/>
          <ac:spMkLst>
            <pc:docMk/>
            <pc:sldMk cId="0" sldId="339"/>
            <ac:spMk id="7" creationId="{AC0C321B-42FE-487D-8AF5-88BE17EF1764}"/>
          </ac:spMkLst>
        </pc:spChg>
        <pc:spChg chg="mod">
          <ac:chgData name="Siegbert Rudolph" userId="2af4d44886c067cc" providerId="LiveId" clId="{CB5717C1-671D-4456-99D8-D64F2AD4A4E9}" dt="2021-06-22T16:15:20.671" v="24" actId="1076"/>
          <ac:spMkLst>
            <pc:docMk/>
            <pc:sldMk cId="0" sldId="339"/>
            <ac:spMk id="8" creationId="{94D06802-CB96-4007-879D-CC9AAF90B22C}"/>
          </ac:spMkLst>
        </pc:spChg>
      </pc:sldChg>
    </pc:docChg>
  </pc:docChgLst>
  <pc:docChgLst>
    <pc:chgData name="Siegbert Rudolph" userId="2af4d44886c067cc" providerId="LiveId" clId="{E6FF20DF-FFB6-4AB5-A0BB-40058F7974F4}"/>
    <pc:docChg chg="custSel modSld">
      <pc:chgData name="Siegbert Rudolph" userId="2af4d44886c067cc" providerId="LiveId" clId="{E6FF20DF-FFB6-4AB5-A0BB-40058F7974F4}" dt="2022-07-08T15:45:05.070" v="35" actId="1076"/>
      <pc:docMkLst>
        <pc:docMk/>
      </pc:docMkLst>
      <pc:sldChg chg="delSp modSp mod">
        <pc:chgData name="Siegbert Rudolph" userId="2af4d44886c067cc" providerId="LiveId" clId="{E6FF20DF-FFB6-4AB5-A0BB-40058F7974F4}" dt="2022-07-08T15:45:05.070" v="23" actId="1076"/>
        <pc:sldMkLst>
          <pc:docMk/>
          <pc:sldMk cId="0" sldId="336"/>
        </pc:sldMkLst>
        <pc:spChg chg="del">
          <ac:chgData name="Siegbert Rudolph" userId="2af4d44886c067cc" providerId="LiveId" clId="{E6FF20DF-FFB6-4AB5-A0BB-40058F7974F4}" dt="2021-12-31T10:12:30.088" v="0" actId="478"/>
          <ac:spMkLst>
            <pc:docMk/>
            <pc:sldMk cId="0" sldId="336"/>
            <ac:spMk id="2" creationId="{0BBD5260-31BF-472F-AF5D-B3F5C1AB9CCE}"/>
          </ac:spMkLst>
        </pc:spChg>
        <pc:spChg chg="mod">
          <ac:chgData name="Siegbert Rudolph" userId="2af4d44886c067cc" providerId="LiveId" clId="{E6FF20DF-FFB6-4AB5-A0BB-40058F7974F4}" dt="2022-07-08T15:45:05.070" v="23" actId="1076"/>
          <ac:spMkLst>
            <pc:docMk/>
            <pc:sldMk cId="0" sldId="336"/>
            <ac:spMk id="2" creationId="{40A2148B-3078-94BE-2D56-9521E7E915EE}"/>
          </ac:spMkLst>
        </pc:spChg>
        <pc:spChg chg="del mod">
          <ac:chgData name="Siegbert Rudolph" userId="2af4d44886c067cc" providerId="LiveId" clId="{E6FF20DF-FFB6-4AB5-A0BB-40058F7974F4}" dt="2022-07-08T15:45:05.055" v="18" actId="478"/>
          <ac:spMkLst>
            <pc:docMk/>
            <pc:sldMk cId="0" sldId="336"/>
            <ac:spMk id="6" creationId="{7BB25195-C2C2-4787-B95D-0141CAAA463B}"/>
          </ac:spMkLst>
        </pc:spChg>
      </pc:sldChg>
      <pc:sldChg chg="delSp modSp mod">
        <pc:chgData name="Siegbert Rudolph" userId="2af4d44886c067cc" providerId="LiveId" clId="{E6FF20DF-FFB6-4AB5-A0BB-40058F7974F4}" dt="2022-07-08T15:45:05.070" v="35" actId="1076"/>
        <pc:sldMkLst>
          <pc:docMk/>
          <pc:sldMk cId="0" sldId="338"/>
        </pc:sldMkLst>
        <pc:spChg chg="del mod">
          <ac:chgData name="Siegbert Rudolph" userId="2af4d44886c067cc" providerId="LiveId" clId="{E6FF20DF-FFB6-4AB5-A0BB-40058F7974F4}" dt="2022-07-08T15:45:05.070" v="30" actId="478"/>
          <ac:spMkLst>
            <pc:docMk/>
            <pc:sldMk cId="0" sldId="338"/>
            <ac:spMk id="5" creationId="{2733735B-9FA4-46C0-885D-249C6E815F59}"/>
          </ac:spMkLst>
        </pc:spChg>
        <pc:spChg chg="del">
          <ac:chgData name="Siegbert Rudolph" userId="2af4d44886c067cc" providerId="LiveId" clId="{E6FF20DF-FFB6-4AB5-A0BB-40058F7974F4}" dt="2021-12-31T10:12:30.104" v="12" actId="478"/>
          <ac:spMkLst>
            <pc:docMk/>
            <pc:sldMk cId="0" sldId="338"/>
            <ac:spMk id="7" creationId="{5DA9C2A7-9805-48A2-8B19-57C1EA812AFE}"/>
          </ac:spMkLst>
        </pc:spChg>
        <pc:spChg chg="mod">
          <ac:chgData name="Siegbert Rudolph" userId="2af4d44886c067cc" providerId="LiveId" clId="{E6FF20DF-FFB6-4AB5-A0BB-40058F7974F4}" dt="2022-07-08T15:45:05.070" v="35" actId="1076"/>
          <ac:spMkLst>
            <pc:docMk/>
            <pc:sldMk cId="0" sldId="338"/>
            <ac:spMk id="7" creationId="{922F2016-D894-6753-2079-AA2C73F5E658}"/>
          </ac:spMkLst>
        </pc:spChg>
      </pc:sldChg>
      <pc:sldChg chg="delSp modSp mod">
        <pc:chgData name="Siegbert Rudolph" userId="2af4d44886c067cc" providerId="LiveId" clId="{E6FF20DF-FFB6-4AB5-A0BB-40058F7974F4}" dt="2022-07-08T15:45:05.070" v="29" actId="1076"/>
        <pc:sldMkLst>
          <pc:docMk/>
          <pc:sldMk cId="0" sldId="339"/>
        </pc:sldMkLst>
        <pc:spChg chg="del mod">
          <ac:chgData name="Siegbert Rudolph" userId="2af4d44886c067cc" providerId="LiveId" clId="{E6FF20DF-FFB6-4AB5-A0BB-40058F7974F4}" dt="2022-07-08T15:45:05.070" v="24" actId="478"/>
          <ac:spMkLst>
            <pc:docMk/>
            <pc:sldMk cId="0" sldId="339"/>
            <ac:spMk id="7" creationId="{42C697C5-F49B-4988-9238-0074C324DF56}"/>
          </ac:spMkLst>
        </pc:spChg>
        <pc:spChg chg="mod">
          <ac:chgData name="Siegbert Rudolph" userId="2af4d44886c067cc" providerId="LiveId" clId="{E6FF20DF-FFB6-4AB5-A0BB-40058F7974F4}" dt="2022-07-08T15:45:05.070" v="29" actId="1076"/>
          <ac:spMkLst>
            <pc:docMk/>
            <pc:sldMk cId="0" sldId="339"/>
            <ac:spMk id="8" creationId="{82F94DE3-B50D-4504-286A-9500792B63CB}"/>
          </ac:spMkLst>
        </pc:spChg>
        <pc:spChg chg="del">
          <ac:chgData name="Siegbert Rudolph" userId="2af4d44886c067cc" providerId="LiveId" clId="{E6FF20DF-FFB6-4AB5-A0BB-40058F7974F4}" dt="2021-12-31T10:12:30.088" v="6" actId="478"/>
          <ac:spMkLst>
            <pc:docMk/>
            <pc:sldMk cId="0" sldId="339"/>
            <ac:spMk id="8" creationId="{94D06802-CB96-4007-879D-CC9AAF90B22C}"/>
          </ac:spMkLst>
        </pc:spChg>
      </pc:sldChg>
    </pc:docChg>
  </pc:docChgLst>
  <pc:docChgLst>
    <pc:chgData name="Siegbert Rudolph" userId="2af4d44886c067cc" providerId="LiveId" clId="{2ADFD4FD-A26D-431E-BEE3-EC6CCF56E8B1}"/>
    <pc:docChg chg="custSel modSld">
      <pc:chgData name="Siegbert Rudolph" userId="2af4d44886c067cc" providerId="LiveId" clId="{2ADFD4FD-A26D-431E-BEE3-EC6CCF56E8B1}" dt="2020-10-17T10:51:47.786" v="34" actId="1076"/>
      <pc:docMkLst>
        <pc:docMk/>
      </pc:docMkLst>
      <pc:sldChg chg="delSp modSp mod">
        <pc:chgData name="Siegbert Rudolph" userId="2af4d44886c067cc" providerId="LiveId" clId="{2ADFD4FD-A26D-431E-BEE3-EC6CCF56E8B1}" dt="2020-10-17T10:51:47.771" v="22" actId="1076"/>
        <pc:sldMkLst>
          <pc:docMk/>
          <pc:sldMk cId="0" sldId="336"/>
        </pc:sldMkLst>
        <pc:spChg chg="del">
          <ac:chgData name="Siegbert Rudolph" userId="2af4d44886c067cc" providerId="LiveId" clId="{2ADFD4FD-A26D-431E-BEE3-EC6CCF56E8B1}" dt="2020-10-17T09:55:15.216" v="0" actId="478"/>
          <ac:spMkLst>
            <pc:docMk/>
            <pc:sldMk cId="0" sldId="336"/>
            <ac:spMk id="2" creationId="{44CD930B-EB6D-4761-A675-50B28BC22631}"/>
          </ac:spMkLst>
        </pc:spChg>
        <pc:spChg chg="mod">
          <ac:chgData name="Siegbert Rudolph" userId="2af4d44886c067cc" providerId="LiveId" clId="{2ADFD4FD-A26D-431E-BEE3-EC6CCF56E8B1}" dt="2020-10-17T10:51:47.771" v="22" actId="1076"/>
          <ac:spMkLst>
            <pc:docMk/>
            <pc:sldMk cId="0" sldId="336"/>
            <ac:spMk id="2" creationId="{8CC72F45-BF5E-4F63-8042-11BB36A8B565}"/>
          </ac:spMkLst>
        </pc:spChg>
        <pc:spChg chg="del mod">
          <ac:chgData name="Siegbert Rudolph" userId="2af4d44886c067cc" providerId="LiveId" clId="{2ADFD4FD-A26D-431E-BEE3-EC6CCF56E8B1}" dt="2020-10-17T10:51:47.771" v="17" actId="478"/>
          <ac:spMkLst>
            <pc:docMk/>
            <pc:sldMk cId="0" sldId="336"/>
            <ac:spMk id="6" creationId="{234033F8-26CE-4250-B060-71AF77C7733A}"/>
          </ac:spMkLst>
        </pc:spChg>
      </pc:sldChg>
      <pc:sldChg chg="delSp modSp mod">
        <pc:chgData name="Siegbert Rudolph" userId="2af4d44886c067cc" providerId="LiveId" clId="{2ADFD4FD-A26D-431E-BEE3-EC6CCF56E8B1}" dt="2020-10-17T10:51:47.786" v="34" actId="1076"/>
        <pc:sldMkLst>
          <pc:docMk/>
          <pc:sldMk cId="0" sldId="338"/>
        </pc:sldMkLst>
        <pc:spChg chg="del mod">
          <ac:chgData name="Siegbert Rudolph" userId="2af4d44886c067cc" providerId="LiveId" clId="{2ADFD4FD-A26D-431E-BEE3-EC6CCF56E8B1}" dt="2020-10-17T10:51:47.771" v="29" actId="478"/>
          <ac:spMkLst>
            <pc:docMk/>
            <pc:sldMk cId="0" sldId="338"/>
            <ac:spMk id="5" creationId="{85245864-7528-451D-9528-D5F43EA12B42}"/>
          </ac:spMkLst>
        </pc:spChg>
        <pc:spChg chg="mod">
          <ac:chgData name="Siegbert Rudolph" userId="2af4d44886c067cc" providerId="LiveId" clId="{2ADFD4FD-A26D-431E-BEE3-EC6CCF56E8B1}" dt="2020-10-17T10:51:47.786" v="34" actId="1076"/>
          <ac:spMkLst>
            <pc:docMk/>
            <pc:sldMk cId="0" sldId="338"/>
            <ac:spMk id="7" creationId="{0AEEC945-0C19-47CE-B08E-70C61A6DE592}"/>
          </ac:spMkLst>
        </pc:spChg>
        <pc:spChg chg="del">
          <ac:chgData name="Siegbert Rudolph" userId="2af4d44886c067cc" providerId="LiveId" clId="{2ADFD4FD-A26D-431E-BEE3-EC6CCF56E8B1}" dt="2020-10-17T09:55:15.231" v="11" actId="478"/>
          <ac:spMkLst>
            <pc:docMk/>
            <pc:sldMk cId="0" sldId="338"/>
            <ac:spMk id="7" creationId="{33E57A1D-59A7-44CA-9F3D-C8B69182739C}"/>
          </ac:spMkLst>
        </pc:spChg>
      </pc:sldChg>
      <pc:sldChg chg="delSp modSp mod">
        <pc:chgData name="Siegbert Rudolph" userId="2af4d44886c067cc" providerId="LiveId" clId="{2ADFD4FD-A26D-431E-BEE3-EC6CCF56E8B1}" dt="2020-10-17T10:51:47.771" v="28" actId="1076"/>
        <pc:sldMkLst>
          <pc:docMk/>
          <pc:sldMk cId="0" sldId="339"/>
        </pc:sldMkLst>
        <pc:spChg chg="del mod">
          <ac:chgData name="Siegbert Rudolph" userId="2af4d44886c067cc" providerId="LiveId" clId="{2ADFD4FD-A26D-431E-BEE3-EC6CCF56E8B1}" dt="2020-10-17T10:51:47.771" v="23" actId="478"/>
          <ac:spMkLst>
            <pc:docMk/>
            <pc:sldMk cId="0" sldId="339"/>
            <ac:spMk id="7" creationId="{90BF8D05-2579-4BBD-BC19-655D9E0AE2B1}"/>
          </ac:spMkLst>
        </pc:spChg>
        <pc:spChg chg="mod">
          <ac:chgData name="Siegbert Rudolph" userId="2af4d44886c067cc" providerId="LiveId" clId="{2ADFD4FD-A26D-431E-BEE3-EC6CCF56E8B1}" dt="2020-10-17T10:51:47.771" v="28" actId="1076"/>
          <ac:spMkLst>
            <pc:docMk/>
            <pc:sldMk cId="0" sldId="339"/>
            <ac:spMk id="8" creationId="{10A4659B-2D4D-4A0E-925D-D5CEDB53D328}"/>
          </ac:spMkLst>
        </pc:spChg>
      </pc:sldChg>
    </pc:docChg>
  </pc:docChgLst>
  <pc:docChgLst>
    <pc:chgData name="Siegbert Rudolph" userId="2af4d44886c067cc" providerId="LiveId" clId="{1D7FD18F-E46E-4083-A316-013727A4DA8F}"/>
    <pc:docChg chg="modSld">
      <pc:chgData name="Siegbert Rudolph" userId="2af4d44886c067cc" providerId="LiveId" clId="{1D7FD18F-E46E-4083-A316-013727A4DA8F}" dt="2020-08-05T16:29:15.175" v="3"/>
      <pc:docMkLst>
        <pc:docMk/>
      </pc:docMkLst>
      <pc:sldChg chg="modTransition modAnim">
        <pc:chgData name="Siegbert Rudolph" userId="2af4d44886c067cc" providerId="LiveId" clId="{1D7FD18F-E46E-4083-A316-013727A4DA8F}" dt="2020-08-05T16:29:15.175" v="3"/>
        <pc:sldMkLst>
          <pc:docMk/>
          <pc:sldMk cId="0" sldId="339"/>
        </pc:sldMkLst>
      </pc:sldChg>
    </pc:docChg>
  </pc:docChgLst>
  <pc:docChgLst>
    <pc:chgData name="Siegbert Rudolph" userId="2af4d44886c067cc" providerId="LiveId" clId="{61438F09-D23E-4D07-B13B-A82F111BB6B4}"/>
    <pc:docChg chg="custSel modSld">
      <pc:chgData name="Siegbert Rudolph" userId="2af4d44886c067cc" providerId="LiveId" clId="{61438F09-D23E-4D07-B13B-A82F111BB6B4}" dt="2021-04-30T15:21:12.723" v="17" actId="1076"/>
      <pc:docMkLst>
        <pc:docMk/>
      </pc:docMkLst>
      <pc:sldChg chg="delSp modSp mod">
        <pc:chgData name="Siegbert Rudolph" userId="2af4d44886c067cc" providerId="LiveId" clId="{61438F09-D23E-4D07-B13B-A82F111BB6B4}" dt="2021-04-30T15:21:12.716" v="5" actId="1076"/>
        <pc:sldMkLst>
          <pc:docMk/>
          <pc:sldMk cId="0" sldId="336"/>
        </pc:sldMkLst>
        <pc:spChg chg="del">
          <ac:chgData name="Siegbert Rudolph" userId="2af4d44886c067cc" providerId="LiveId" clId="{61438F09-D23E-4D07-B13B-A82F111BB6B4}" dt="2021-04-30T15:21:12.713" v="0" actId="478"/>
          <ac:spMkLst>
            <pc:docMk/>
            <pc:sldMk cId="0" sldId="336"/>
            <ac:spMk id="2" creationId="{8CC72F45-BF5E-4F63-8042-11BB36A8B565}"/>
          </ac:spMkLst>
        </pc:spChg>
        <pc:spChg chg="mod">
          <ac:chgData name="Siegbert Rudolph" userId="2af4d44886c067cc" providerId="LiveId" clId="{61438F09-D23E-4D07-B13B-A82F111BB6B4}" dt="2021-04-30T15:21:12.716" v="5" actId="1076"/>
          <ac:spMkLst>
            <pc:docMk/>
            <pc:sldMk cId="0" sldId="336"/>
            <ac:spMk id="6" creationId="{3E74CE53-7688-4111-B1A8-D191BC8D29B7}"/>
          </ac:spMkLst>
        </pc:spChg>
      </pc:sldChg>
      <pc:sldChg chg="delSp modSp mod">
        <pc:chgData name="Siegbert Rudolph" userId="2af4d44886c067cc" providerId="LiveId" clId="{61438F09-D23E-4D07-B13B-A82F111BB6B4}" dt="2021-04-30T15:21:12.723" v="17" actId="1076"/>
        <pc:sldMkLst>
          <pc:docMk/>
          <pc:sldMk cId="0" sldId="338"/>
        </pc:sldMkLst>
        <pc:spChg chg="mod">
          <ac:chgData name="Siegbert Rudolph" userId="2af4d44886c067cc" providerId="LiveId" clId="{61438F09-D23E-4D07-B13B-A82F111BB6B4}" dt="2021-04-30T15:21:12.723" v="17" actId="1076"/>
          <ac:spMkLst>
            <pc:docMk/>
            <pc:sldMk cId="0" sldId="338"/>
            <ac:spMk id="5" creationId="{4918161A-6D1D-4B87-9E80-2C900FEACFB0}"/>
          </ac:spMkLst>
        </pc:spChg>
        <pc:spChg chg="del">
          <ac:chgData name="Siegbert Rudolph" userId="2af4d44886c067cc" providerId="LiveId" clId="{61438F09-D23E-4D07-B13B-A82F111BB6B4}" dt="2021-04-30T15:21:12.720" v="12" actId="478"/>
          <ac:spMkLst>
            <pc:docMk/>
            <pc:sldMk cId="0" sldId="338"/>
            <ac:spMk id="7" creationId="{0AEEC945-0C19-47CE-B08E-70C61A6DE592}"/>
          </ac:spMkLst>
        </pc:spChg>
      </pc:sldChg>
      <pc:sldChg chg="delSp modSp mod">
        <pc:chgData name="Siegbert Rudolph" userId="2af4d44886c067cc" providerId="LiveId" clId="{61438F09-D23E-4D07-B13B-A82F111BB6B4}" dt="2021-04-30T15:21:12.720" v="11" actId="1076"/>
        <pc:sldMkLst>
          <pc:docMk/>
          <pc:sldMk cId="0" sldId="339"/>
        </pc:sldMkLst>
        <pc:spChg chg="mod">
          <ac:chgData name="Siegbert Rudolph" userId="2af4d44886c067cc" providerId="LiveId" clId="{61438F09-D23E-4D07-B13B-A82F111BB6B4}" dt="2021-04-30T15:21:12.720" v="11" actId="1076"/>
          <ac:spMkLst>
            <pc:docMk/>
            <pc:sldMk cId="0" sldId="339"/>
            <ac:spMk id="7" creationId="{AC0C321B-42FE-487D-8AF5-88BE17EF1764}"/>
          </ac:spMkLst>
        </pc:spChg>
        <pc:spChg chg="del">
          <ac:chgData name="Siegbert Rudolph" userId="2af4d44886c067cc" providerId="LiveId" clId="{61438F09-D23E-4D07-B13B-A82F111BB6B4}" dt="2021-04-30T15:21:12.717" v="6" actId="478"/>
          <ac:spMkLst>
            <pc:docMk/>
            <pc:sldMk cId="0" sldId="339"/>
            <ac:spMk id="8" creationId="{10A4659B-2D4D-4A0E-925D-D5CEDB53D32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4EFEC0B-DE44-4C64-9187-7F9E6CF94DE6}" type="datetimeFigureOut">
              <a:rPr lang="de-DE"/>
              <a:pPr>
                <a:defRPr/>
              </a:pPr>
              <a:t>08.07.2022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6125"/>
            <a:ext cx="496093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0" y="4716463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535B453-8EDD-4A08-A442-8EDBA6135296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515928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B04CFF-8EEE-4F66-A066-BB3857889C2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1E4BC0-C1BE-4BB1-A4C5-ED2D6DEB623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95767D-2752-42A4-A088-6760A03130B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D2BBB6-9F23-4588-82AE-9FC3D4C756B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E9A807-32B0-47BE-9A18-A4816203444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6FB339-B75B-487F-84B6-1C79CE842C1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D4DBCD-BBA5-4087-99DF-37C67E29CA8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5DEFC7-B6D4-44FC-BCAA-E75C8FDB54B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DC643E-852C-4BD5-AFC9-B480EEC70B2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8CBBB6-68EA-4F4D-982D-C6F7105A938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9E417F-230D-4902-9050-E2ECE095649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0D6676-0A1E-4E3C-B635-31D4C069C02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61AAA-88C2-4A24-A8D7-F341DA6B365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31A0FB-91D7-4598-A8AB-2E9A5B2F458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E55CEF-3EBB-44EB-AB26-6CB960CF172A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C46723-F9EB-430B-82F9-4AECD6842E90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A31387-3F06-49D9-A8F5-9535D77C830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A03916-0B09-406D-886D-76594A96639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F839AF-06F2-41B9-AB1E-EED9ABA4C51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D8D829-CCAE-4E58-8071-C80C130ABD6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3CC20B-4692-42FD-8E4C-95F22FFEA4F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E89582-3941-4E4F-B3C7-C9439D2515EA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F3D4B6-B437-493D-969B-0EAE079F97A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C0C07-A9AE-4DFF-AD34-029F9FB1EDC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ED319A-BEDC-40F7-A6FF-25CF12978CF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AAA999-4BBF-474F-A142-D00374883F6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8F073E-C5AF-498C-B523-4ACB1EE6D00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7E2DDA-5F2D-49A3-8CFB-14EFAC17D80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BADA9E-31DB-4AEF-8180-FDC8CB858BE2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8ABE94-23A6-4BD4-8FF6-399EB6F96F0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7F8103-CFDD-46F2-A779-B62020D2629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614D87-2B32-4090-9F82-9852BC698CE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2D70F6-281D-45B0-AB05-D6C113F193F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2BA81A-6C3B-4BB0-B025-824202AFD77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B1D9F-FCFA-4DFC-B2CA-7429F1DFB73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35FA6F-2F52-4806-839D-731F96E3B9E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77A945-B404-4CDD-8219-BE77828CC69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C9EEF4-EDD0-4D26-B712-6109664CC48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0F2E5F-DABA-46E0-B75E-2D109F03ADB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E9B90-49E8-4958-BF13-96E0E775DD2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F41158-690B-4886-BA8A-4B7269249B6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6FE88E-AACF-4229-A5E9-09A477BB287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647335-3A4F-44CB-96FB-CD57B47DF88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1FA3F7-4651-45B5-977F-B2AA1B2E9AC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452C57-7BD9-4E2A-8E38-AE60DAD2572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5BEB19-A092-48BD-B267-D8A9F64FBB6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83EF38-D89C-4369-A6E6-24F4B03FCA91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35E92-3992-4845-BEE6-155F92DF3EB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CD97E3-8BD5-408D-90CE-8CABE0F6BF3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A8724-B62C-465E-9911-EDDAEDB2FF6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2609C-D621-477C-BFAE-D131F33AFF6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881828-C506-48F6-B9BD-2DB4B9CECB5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A80D56-8775-40C0-916D-61AE0F8D5A0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DF93CD-0941-4EB2-95C7-8F50E7421ED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F65325-02C4-439A-9C9D-50C2EFAF0A0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8B7FB4-7658-47F7-B385-547FE195272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22DD99-8E59-4933-80D1-13B0D774293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E1BE93-FE6F-48E0-9335-9CB6D3E1E01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372BB3-8E42-4346-BD88-B277CD088FB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58C9EB-523E-4F89-B76E-08A6BD1905C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E39FBB-2283-49A3-998E-8E080F1506C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3ABF97-8E73-43DF-B76A-03316B8C1C3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4CA0EC-20FC-4D26-94E1-5F324190B9C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ABF7B5-EB19-42C6-96A2-7D9E9A4677E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F6833E-E576-447A-AE88-8810554324F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50920B-9524-4B31-BBBF-3E7B9792000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5797550" y="141288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fld id="{21D7E155-F759-4E38-9C04-F8F69322F7B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632574-D8AB-4DEB-9012-5E71591CB41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C7C776-7691-4555-8742-A7F706C16C1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27D83B-9693-49ED-A8AF-2BC0926F6ED0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7C8B65-5D14-4B6E-A9FB-D9AFDE923F03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903394-1387-4D18-85B2-BD1437594478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FE03BE-DE72-4284-B6C2-944471CF6A5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E35985-E811-4A34-B5A7-2F82B3A78A94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B57EBA-C149-43F3-8675-C4599F885916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E1FE87-CC01-4FF5-82F5-BB9D2E101A6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01B269-B9C1-4F13-848F-ECB4797A622E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anose="020B0603020202020204" pitchFamily="34" charset="0"/>
              </a:defRPr>
            </a:lvl1pPr>
          </a:lstStyle>
          <a:p>
            <a:fld id="{0A155F3B-9F7C-4CB0-83DA-0CFF7D04DF6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9037" cy="83185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de-DE" sz="1600" dirty="0">
                <a:latin typeface="Trebuchet MS" panose="020B0603020202020204" pitchFamily="34" charset="0"/>
                <a:cs typeface="Arial" charset="0"/>
              </a:rPr>
              <a:t>Übungsart:</a:t>
            </a:r>
          </a:p>
          <a:p>
            <a:pPr eaLnBrk="1" hangingPunct="1">
              <a:defRPr/>
            </a:pPr>
            <a:r>
              <a:rPr lang="de-DE" sz="1600" dirty="0">
                <a:latin typeface="Trebuchet MS" panose="020B0603020202020204" pitchFamily="34" charset="0"/>
                <a:cs typeface="Arial" charset="0"/>
              </a:rPr>
              <a:t>Titel: </a:t>
            </a:r>
          </a:p>
          <a:p>
            <a:pPr eaLnBrk="1" hangingPunct="1">
              <a:defRPr/>
            </a:pPr>
            <a:r>
              <a:rPr lang="de-DE" sz="1600" dirty="0">
                <a:latin typeface="Trebuchet MS" panose="020B0603020202020204" pitchFamily="34" charset="0"/>
                <a:cs typeface="Arial" charset="0"/>
              </a:rPr>
              <a:t>Quelle: 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70025" cy="83185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de-DE" sz="1000" b="1" dirty="0">
                <a:latin typeface="Trebuchet MS" panose="020B0603020202020204" pitchFamily="34" charset="0"/>
                <a:cs typeface="Arial" charset="0"/>
              </a:rPr>
              <a:t>Seite:</a:t>
            </a:r>
          </a:p>
          <a:p>
            <a:pPr eaLnBrk="1" hangingPunct="1">
              <a:defRPr/>
            </a:pPr>
            <a:endParaRPr lang="de-DE" sz="1200" dirty="0">
              <a:latin typeface="Trebuchet MS" panose="020B0603020202020204" pitchFamily="34" charset="0"/>
              <a:cs typeface="Arial" charset="0"/>
            </a:endParaRPr>
          </a:p>
          <a:p>
            <a:pPr eaLnBrk="1" hangingPunct="1">
              <a:defRPr/>
            </a:pPr>
            <a:r>
              <a:rPr lang="de-DE" sz="1200" b="1" dirty="0">
                <a:latin typeface="Trebuchet MS" panose="020B0603020202020204" pitchFamily="34" charset="0"/>
                <a:cs typeface="Arial" charset="0"/>
              </a:rPr>
              <a:t>Bearbeitet von: </a:t>
            </a:r>
          </a:p>
          <a:p>
            <a:pPr eaLnBrk="1" hangingPunct="1">
              <a:defRPr/>
            </a:pPr>
            <a:r>
              <a:rPr lang="de-DE" sz="1200" b="1" dirty="0">
                <a:latin typeface="Trebuchet MS" panose="020B0603020202020204" pitchFamily="34" charset="0"/>
                <a:cs typeface="Arial" charset="0"/>
              </a:rPr>
              <a:t>Siegbert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788" cy="23083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defRPr/>
            </a:pPr>
            <a:r>
              <a:rPr lang="de-DE" sz="900" dirty="0">
                <a:latin typeface="Trebuchet MS" panose="020B0603020202020204" pitchFamily="34" charset="0"/>
                <a:cs typeface="Arial" charset="0"/>
              </a:rPr>
              <a:t>Lesemotivationstraining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73" r:id="rId1"/>
    <p:sldLayoutId id="2147486274" r:id="rId2"/>
    <p:sldLayoutId id="2147486275" r:id="rId3"/>
    <p:sldLayoutId id="2147486276" r:id="rId4"/>
    <p:sldLayoutId id="2147486277" r:id="rId5"/>
    <p:sldLayoutId id="2147486278" r:id="rId6"/>
    <p:sldLayoutId id="2147486279" r:id="rId7"/>
    <p:sldLayoutId id="2147486280" r:id="rId8"/>
    <p:sldLayoutId id="2147486281" r:id="rId9"/>
    <p:sldLayoutId id="2147486282" r:id="rId10"/>
    <p:sldLayoutId id="21474862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AE1B1830-ED7B-46A9-85BD-C482D25483DF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07" r:id="rId1"/>
    <p:sldLayoutId id="2147486208" r:id="rId2"/>
    <p:sldLayoutId id="2147486209" r:id="rId3"/>
    <p:sldLayoutId id="2147486210" r:id="rId4"/>
    <p:sldLayoutId id="2147486211" r:id="rId5"/>
    <p:sldLayoutId id="2147486212" r:id="rId6"/>
    <p:sldLayoutId id="2147486213" r:id="rId7"/>
    <p:sldLayoutId id="2147486214" r:id="rId8"/>
    <p:sldLayoutId id="2147486215" r:id="rId9"/>
    <p:sldLayoutId id="2147486216" r:id="rId10"/>
    <p:sldLayoutId id="214748621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CD1F1FCD-BC90-4BD0-BF49-6AFFA17BE71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18" r:id="rId1"/>
    <p:sldLayoutId id="2147486219" r:id="rId2"/>
    <p:sldLayoutId id="2147486220" r:id="rId3"/>
    <p:sldLayoutId id="2147486221" r:id="rId4"/>
    <p:sldLayoutId id="2147486222" r:id="rId5"/>
    <p:sldLayoutId id="2147486223" r:id="rId6"/>
    <p:sldLayoutId id="2147486224" r:id="rId7"/>
    <p:sldLayoutId id="2147486225" r:id="rId8"/>
    <p:sldLayoutId id="2147486226" r:id="rId9"/>
    <p:sldLayoutId id="2147486227" r:id="rId10"/>
    <p:sldLayoutId id="214748622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8087C007-C760-474E-88ED-3BE01E2BC8D9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29" r:id="rId1"/>
    <p:sldLayoutId id="2147486230" r:id="rId2"/>
    <p:sldLayoutId id="2147486231" r:id="rId3"/>
    <p:sldLayoutId id="2147486232" r:id="rId4"/>
    <p:sldLayoutId id="2147486233" r:id="rId5"/>
    <p:sldLayoutId id="2147486234" r:id="rId6"/>
    <p:sldLayoutId id="2147486235" r:id="rId7"/>
    <p:sldLayoutId id="2147486236" r:id="rId8"/>
    <p:sldLayoutId id="2147486237" r:id="rId9"/>
    <p:sldLayoutId id="2147486238" r:id="rId10"/>
    <p:sldLayoutId id="214748623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B344CC7A-B2CF-404C-8AF4-D0C5BFD25115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40" r:id="rId1"/>
    <p:sldLayoutId id="2147486241" r:id="rId2"/>
    <p:sldLayoutId id="2147486242" r:id="rId3"/>
    <p:sldLayoutId id="2147486243" r:id="rId4"/>
    <p:sldLayoutId id="2147486244" r:id="rId5"/>
    <p:sldLayoutId id="2147486245" r:id="rId6"/>
    <p:sldLayoutId id="2147486246" r:id="rId7"/>
    <p:sldLayoutId id="2147486247" r:id="rId8"/>
    <p:sldLayoutId id="2147486248" r:id="rId9"/>
    <p:sldLayoutId id="2147486249" r:id="rId10"/>
    <p:sldLayoutId id="214748625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4386C10F-67D0-44F9-9427-E513E322130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51" r:id="rId1"/>
    <p:sldLayoutId id="2147486252" r:id="rId2"/>
    <p:sldLayoutId id="2147486253" r:id="rId3"/>
    <p:sldLayoutId id="2147486254" r:id="rId4"/>
    <p:sldLayoutId id="2147486255" r:id="rId5"/>
    <p:sldLayoutId id="2147486256" r:id="rId6"/>
    <p:sldLayoutId id="2147486257" r:id="rId7"/>
    <p:sldLayoutId id="2147486258" r:id="rId8"/>
    <p:sldLayoutId id="2147486259" r:id="rId9"/>
    <p:sldLayoutId id="2147486260" r:id="rId10"/>
    <p:sldLayoutId id="214748626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703572C6-DB96-4577-A080-BB33DC647C4A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62" r:id="rId1"/>
    <p:sldLayoutId id="2147486263" r:id="rId2"/>
    <p:sldLayoutId id="2147486264" r:id="rId3"/>
    <p:sldLayoutId id="2147486265" r:id="rId4"/>
    <p:sldLayoutId id="2147486266" r:id="rId5"/>
    <p:sldLayoutId id="2147486267" r:id="rId6"/>
    <p:sldLayoutId id="2147486268" r:id="rId7"/>
    <p:sldLayoutId id="2147486269" r:id="rId8"/>
    <p:sldLayoutId id="2147486270" r:id="rId9"/>
    <p:sldLayoutId id="2147486271" r:id="rId10"/>
    <p:sldLayoutId id="214748627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750DD-0FCB-467F-953B-3FFC9F96B2A2}" type="slidenum">
              <a:rPr lang="de-DE" smtClean="0"/>
              <a:pPr/>
              <a:t>1</a:t>
            </a:fld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675616" y="1844824"/>
            <a:ext cx="148957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b="1" dirty="0">
                <a:latin typeface="Trebuchet MS" panose="020B0603020202020204" pitchFamily="34" charset="0"/>
              </a:rPr>
              <a:t>Übungsart:</a:t>
            </a:r>
          </a:p>
          <a:p>
            <a:pPr algn="r"/>
            <a:r>
              <a:rPr lang="de-DE" sz="2000" b="1" dirty="0">
                <a:latin typeface="Trebuchet MS" panose="020B0603020202020204" pitchFamily="34" charset="0"/>
              </a:rPr>
              <a:t>Titel:</a:t>
            </a:r>
          </a:p>
          <a:p>
            <a:pPr algn="r"/>
            <a:endParaRPr lang="de-DE" sz="2000" b="1" dirty="0">
              <a:latin typeface="Trebuchet MS" panose="020B0603020202020204" pitchFamily="34" charset="0"/>
            </a:endParaRPr>
          </a:p>
          <a:p>
            <a:pPr algn="r"/>
            <a:r>
              <a:rPr lang="de-DE" sz="2000" b="1" dirty="0">
                <a:latin typeface="Trebuchet MS" panose="020B0603020202020204" pitchFamily="34" charset="0"/>
              </a:rPr>
              <a:t>Quelle:</a:t>
            </a:r>
          </a:p>
        </p:txBody>
      </p:sp>
      <p:sp>
        <p:nvSpPr>
          <p:cNvPr id="8" name="Rechteck 7"/>
          <p:cNvSpPr/>
          <p:nvPr/>
        </p:nvSpPr>
        <p:spPr>
          <a:xfrm>
            <a:off x="7668344" y="6453336"/>
            <a:ext cx="1368152" cy="2880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" name="Rechteck 11">
            <a:hlinkClick r:id="" action="ppaction://hlinkshowjump?jump=nextslide"/>
          </p:cNvPr>
          <p:cNvSpPr/>
          <p:nvPr/>
        </p:nvSpPr>
        <p:spPr>
          <a:xfrm>
            <a:off x="7560188" y="6449997"/>
            <a:ext cx="1512000" cy="288032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400" dirty="0"/>
              <a:t>Nächste Folie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2227757" y="1844824"/>
            <a:ext cx="136768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latin typeface="Trebuchet MS" panose="020B0603020202020204" pitchFamily="34" charset="0"/>
              </a:rPr>
              <a:t>Satzpaare</a:t>
            </a:r>
          </a:p>
          <a:p>
            <a:r>
              <a:rPr lang="de-DE" sz="3600" b="1" dirty="0">
                <a:latin typeface="Trebuchet MS" panose="020B0603020202020204" pitchFamily="34" charset="0"/>
              </a:rPr>
              <a:t>Zug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2231596" y="2773110"/>
            <a:ext cx="22333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latin typeface="Trebuchet MS" panose="020B0603020202020204" pitchFamily="34" charset="0"/>
              </a:rPr>
              <a:t>Siegbert Rudolph</a:t>
            </a:r>
          </a:p>
        </p:txBody>
      </p:sp>
      <p:sp>
        <p:nvSpPr>
          <p:cNvPr id="11" name="Textfeld 10"/>
          <p:cNvSpPr txBox="1">
            <a:spLocks noChangeArrowheads="1"/>
          </p:cNvSpPr>
          <p:nvPr/>
        </p:nvSpPr>
        <p:spPr bwMode="auto">
          <a:xfrm>
            <a:off x="779640" y="4284211"/>
            <a:ext cx="4998804" cy="1323439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Bedienungshinweise: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Mit einem Klick geht es immer einen Schritt weiter.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Die Buttons sind für Sprünge auf bestimmte Seiten.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starten: F5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verlassen: ESC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E9CB0D0-1DE5-4A60-88D6-735DA9E1C0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888" y="129413"/>
            <a:ext cx="2791149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b="1" dirty="0">
                <a:solidFill>
                  <a:schemeClr val="bg1"/>
                </a:solidFill>
                <a:latin typeface="Trebuchet MS" panose="020B0603020202020204" pitchFamily="34" charset="0"/>
                <a:cs typeface="Arial" pitchFamily="34" charset="0"/>
              </a:rPr>
              <a:t>Üben macht gescheit!</a:t>
            </a:r>
          </a:p>
          <a:p>
            <a:pPr eaLnBrk="0" hangingPunct="0"/>
            <a:endParaRPr lang="de-DE" sz="2000" dirty="0">
              <a:solidFill>
                <a:schemeClr val="bg1"/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eaLnBrk="0" hangingPunct="0"/>
            <a:endParaRPr lang="de-DE" sz="800" b="1" dirty="0">
              <a:solidFill>
                <a:prstClr val="black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40A2148B-3078-94BE-2D56-9521E7E915EE}"/>
              </a:ext>
            </a:extLst>
          </p:cNvPr>
          <p:cNvSpPr txBox="1"/>
          <p:nvPr/>
        </p:nvSpPr>
        <p:spPr>
          <a:xfrm>
            <a:off x="190500" y="6724134"/>
            <a:ext cx="357020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Übungen\Satzpaare - Zug.pptx - Seite 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 txBox="1">
            <a:spLocks noGrp="1"/>
          </p:cNvSpPr>
          <p:nvPr/>
        </p:nvSpPr>
        <p:spPr>
          <a:xfrm>
            <a:off x="5797550" y="141288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B9C4A8CC-FC1C-4065-8211-4E2976DD2910}" type="slidenum">
              <a:rPr lang="de-DE" sz="800">
                <a:solidFill>
                  <a:schemeClr val="tx1">
                    <a:tint val="75000"/>
                  </a:schemeClr>
                </a:solidFill>
                <a:latin typeface="Trebuchet MS" panose="020B060302020202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de-DE" sz="800" dirty="0">
              <a:solidFill>
                <a:schemeClr val="tx1">
                  <a:tint val="7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50" name="Foliennummernplatzhalter 4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7E155-F759-4E38-9C04-F8F69322F7BB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5" name="Textfeld 2">
            <a:extLst>
              <a:ext uri="{FF2B5EF4-FFF2-40B4-BE49-F238E27FC236}">
                <a16:creationId xmlns:a16="http://schemas.microsoft.com/office/drawing/2014/main" id="{67AA67BB-C4C3-4E39-99CA-38CA7278F9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888" y="129413"/>
            <a:ext cx="4333238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Welche Sätze passen zusammen?</a:t>
            </a:r>
          </a:p>
          <a:p>
            <a:pPr eaLnBrk="0" hangingPunct="0"/>
            <a:r>
              <a:rPr lang="de-DE" sz="2000" dirty="0">
                <a:solidFill>
                  <a:srgbClr val="FF0000"/>
                </a:solidFill>
                <a:latin typeface="Trebuchet MS" panose="020B0603020202020204" pitchFamily="34" charset="0"/>
                <a:cs typeface="Arial" pitchFamily="34" charset="0"/>
              </a:rPr>
              <a:t>Klick auf den passenden Satz unten!</a:t>
            </a:r>
          </a:p>
          <a:p>
            <a:pPr eaLnBrk="0" hangingPunct="0"/>
            <a:endParaRPr lang="de-DE" sz="800" b="1" dirty="0">
              <a:solidFill>
                <a:prstClr val="black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2" name="Rechteck 13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48FAAEE-6F1F-418C-AC1C-C1F87C574A1A}"/>
              </a:ext>
            </a:extLst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Seite</a:t>
            </a:r>
          </a:p>
        </p:txBody>
      </p:sp>
      <p:sp>
        <p:nvSpPr>
          <p:cNvPr id="4" name="Rechteck 3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2A08A6B9-D64D-49F4-AFCD-47D0AB4379C0}"/>
              </a:ext>
            </a:extLst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Vorherige Seite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ABD5765A-2FF5-42F7-A406-7325CF31C4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3497565"/>
            <a:ext cx="8998476" cy="2926334"/>
          </a:xfrm>
          <a:prstGeom prst="rect">
            <a:avLst/>
          </a:prstGeom>
        </p:spPr>
      </p:pic>
      <p:cxnSp>
        <p:nvCxnSpPr>
          <p:cNvPr id="36" name="Gerade Verbindung 3">
            <a:extLst>
              <a:ext uri="{FF2B5EF4-FFF2-40B4-BE49-F238E27FC236}">
                <a16:creationId xmlns:a16="http://schemas.microsoft.com/office/drawing/2014/main" id="{5B0D6C58-AAD3-4F1E-9852-39AA16AF8F7E}"/>
              </a:ext>
            </a:extLst>
          </p:cNvPr>
          <p:cNvCxnSpPr>
            <a:cxnSpLocks/>
          </p:cNvCxnSpPr>
          <p:nvPr/>
        </p:nvCxnSpPr>
        <p:spPr>
          <a:xfrm>
            <a:off x="0" y="3509634"/>
            <a:ext cx="918158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>
            <a:extLst>
              <a:ext uri="{FF2B5EF4-FFF2-40B4-BE49-F238E27FC236}">
                <a16:creationId xmlns:a16="http://schemas.microsoft.com/office/drawing/2014/main" id="{E9C4014E-4F89-42C8-871D-97312234915A}"/>
              </a:ext>
            </a:extLst>
          </p:cNvPr>
          <p:cNvSpPr txBox="1"/>
          <p:nvPr/>
        </p:nvSpPr>
        <p:spPr>
          <a:xfrm>
            <a:off x="395536" y="1052736"/>
            <a:ext cx="8676652" cy="4001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000" spc="-100" dirty="0">
                <a:latin typeface="Trebuchet MS" panose="020B0603020202020204" pitchFamily="34" charset="0"/>
              </a:rPr>
              <a:t>Im Januar hatte der Intercity von Berlin nach Bremen oft eine Stunde Verspätung. </a:t>
            </a:r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F9F59BD5-7F2D-4A44-86B3-241F61F5B516}"/>
              </a:ext>
            </a:extLst>
          </p:cNvPr>
          <p:cNvSpPr/>
          <p:nvPr/>
        </p:nvSpPr>
        <p:spPr>
          <a:xfrm>
            <a:off x="443770" y="5157192"/>
            <a:ext cx="8232686" cy="40009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E0290763-AB97-45B0-B598-D241A2B00413}"/>
              </a:ext>
            </a:extLst>
          </p:cNvPr>
          <p:cNvSpPr txBox="1"/>
          <p:nvPr/>
        </p:nvSpPr>
        <p:spPr>
          <a:xfrm>
            <a:off x="114489" y="5154613"/>
            <a:ext cx="33885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cs typeface="Arial" pitchFamily="34" charset="0"/>
              </a:rPr>
              <a:t>1</a:t>
            </a:r>
            <a:endParaRPr lang="de-DE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33492496-1820-46CD-AE42-E8BF841D2AC2}"/>
              </a:ext>
            </a:extLst>
          </p:cNvPr>
          <p:cNvSpPr txBox="1"/>
          <p:nvPr/>
        </p:nvSpPr>
        <p:spPr>
          <a:xfrm>
            <a:off x="395536" y="1472938"/>
            <a:ext cx="7164652" cy="4001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Die Reisenden im Zug waren über die Verspätung verärgert. </a:t>
            </a:r>
          </a:p>
        </p:txBody>
      </p:sp>
      <p:pic>
        <p:nvPicPr>
          <p:cNvPr id="44" name="Grafik 43">
            <a:extLst>
              <a:ext uri="{FF2B5EF4-FFF2-40B4-BE49-F238E27FC236}">
                <a16:creationId xmlns:a16="http://schemas.microsoft.com/office/drawing/2014/main" id="{E9399A40-0AED-4621-AC81-8C1F23FB97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751" y="1102413"/>
            <a:ext cx="252591" cy="252591"/>
          </a:xfrm>
          <a:prstGeom prst="rect">
            <a:avLst/>
          </a:prstGeom>
        </p:spPr>
      </p:pic>
      <p:sp>
        <p:nvSpPr>
          <p:cNvPr id="45" name="Rechteck 44">
            <a:extLst>
              <a:ext uri="{FF2B5EF4-FFF2-40B4-BE49-F238E27FC236}">
                <a16:creationId xmlns:a16="http://schemas.microsoft.com/office/drawing/2014/main" id="{3FBE1B8D-AC77-46E7-A49F-2E6B26482B62}"/>
              </a:ext>
            </a:extLst>
          </p:cNvPr>
          <p:cNvSpPr/>
          <p:nvPr/>
        </p:nvSpPr>
        <p:spPr>
          <a:xfrm>
            <a:off x="443771" y="4325045"/>
            <a:ext cx="8208912" cy="40009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3B76F695-75A6-4E56-8E81-EC6AFAC57ED7}"/>
              </a:ext>
            </a:extLst>
          </p:cNvPr>
          <p:cNvSpPr txBox="1"/>
          <p:nvPr/>
        </p:nvSpPr>
        <p:spPr>
          <a:xfrm>
            <a:off x="142936" y="4352625"/>
            <a:ext cx="3104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cs typeface="Arial" pitchFamily="34" charset="0"/>
              </a:rPr>
              <a:t>2</a:t>
            </a:r>
            <a:endParaRPr lang="de-DE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7" name="Grafik 46">
            <a:extLst>
              <a:ext uri="{FF2B5EF4-FFF2-40B4-BE49-F238E27FC236}">
                <a16:creationId xmlns:a16="http://schemas.microsoft.com/office/drawing/2014/main" id="{9E295CDF-4C7F-42E7-B8A4-B24B0324EC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751" y="1546697"/>
            <a:ext cx="252591" cy="252591"/>
          </a:xfrm>
          <a:prstGeom prst="rect">
            <a:avLst/>
          </a:prstGeom>
        </p:spPr>
      </p:pic>
      <p:sp>
        <p:nvSpPr>
          <p:cNvPr id="48" name="Textfeld 47">
            <a:extLst>
              <a:ext uri="{FF2B5EF4-FFF2-40B4-BE49-F238E27FC236}">
                <a16:creationId xmlns:a16="http://schemas.microsoft.com/office/drawing/2014/main" id="{28D508D6-C41D-4DB5-BA13-116B9FA08A8B}"/>
              </a:ext>
            </a:extLst>
          </p:cNvPr>
          <p:cNvSpPr txBox="1"/>
          <p:nvPr/>
        </p:nvSpPr>
        <p:spPr>
          <a:xfrm>
            <a:off x="395536" y="1893140"/>
            <a:ext cx="5112568" cy="4001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Aber gefroren hat niemand im Zug.</a:t>
            </a: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C59A5B80-3D0C-433C-BF06-B26DB83F3BB5}"/>
              </a:ext>
            </a:extLst>
          </p:cNvPr>
          <p:cNvSpPr/>
          <p:nvPr/>
        </p:nvSpPr>
        <p:spPr>
          <a:xfrm>
            <a:off x="443771" y="4757093"/>
            <a:ext cx="8258546" cy="40009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8FB8F131-D109-44DE-9552-2AD47AA9C891}"/>
              </a:ext>
            </a:extLst>
          </p:cNvPr>
          <p:cNvSpPr txBox="1"/>
          <p:nvPr/>
        </p:nvSpPr>
        <p:spPr>
          <a:xfrm>
            <a:off x="142936" y="4753619"/>
            <a:ext cx="3104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cs typeface="Arial" pitchFamily="34" charset="0"/>
              </a:rPr>
              <a:t>3</a:t>
            </a:r>
            <a:endParaRPr lang="de-DE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2" name="Grafik 51">
            <a:extLst>
              <a:ext uri="{FF2B5EF4-FFF2-40B4-BE49-F238E27FC236}">
                <a16:creationId xmlns:a16="http://schemas.microsoft.com/office/drawing/2014/main" id="{82F9A99B-D787-4A6F-A6C1-0FA6B62D1D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751" y="1954401"/>
            <a:ext cx="252591" cy="252591"/>
          </a:xfrm>
          <a:prstGeom prst="rect">
            <a:avLst/>
          </a:prstGeom>
        </p:spPr>
      </p:pic>
      <p:sp>
        <p:nvSpPr>
          <p:cNvPr id="53" name="Textfeld 52">
            <a:extLst>
              <a:ext uri="{FF2B5EF4-FFF2-40B4-BE49-F238E27FC236}">
                <a16:creationId xmlns:a16="http://schemas.microsoft.com/office/drawing/2014/main" id="{F8AC3914-5A31-4CF7-9755-0E74D29BA098}"/>
              </a:ext>
            </a:extLst>
          </p:cNvPr>
          <p:cNvSpPr txBox="1"/>
          <p:nvPr/>
        </p:nvSpPr>
        <p:spPr>
          <a:xfrm>
            <a:off x="395536" y="2313342"/>
            <a:ext cx="8856984" cy="4001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Bei der Bundesbahn überlegt man, wie man das Problem vermeiden könnte.</a:t>
            </a:r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2C3C2A85-D83F-4763-A28A-9B1E05179094}"/>
              </a:ext>
            </a:extLst>
          </p:cNvPr>
          <p:cNvSpPr/>
          <p:nvPr/>
        </p:nvSpPr>
        <p:spPr>
          <a:xfrm>
            <a:off x="443771" y="5925834"/>
            <a:ext cx="8258546" cy="40009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316BE482-647E-45A0-A887-6A49906FD217}"/>
              </a:ext>
            </a:extLst>
          </p:cNvPr>
          <p:cNvSpPr txBox="1"/>
          <p:nvPr/>
        </p:nvSpPr>
        <p:spPr>
          <a:xfrm>
            <a:off x="142936" y="5956601"/>
            <a:ext cx="3104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cs typeface="Arial" pitchFamily="34" charset="0"/>
              </a:rPr>
              <a:t>4</a:t>
            </a:r>
            <a:endParaRPr lang="de-DE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76" name="Grafik 75">
            <a:extLst>
              <a:ext uri="{FF2B5EF4-FFF2-40B4-BE49-F238E27FC236}">
                <a16:creationId xmlns:a16="http://schemas.microsoft.com/office/drawing/2014/main" id="{1E9C56A2-602D-452D-898D-C21146944C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751" y="2398685"/>
            <a:ext cx="252591" cy="252591"/>
          </a:xfrm>
          <a:prstGeom prst="rect">
            <a:avLst/>
          </a:prstGeom>
        </p:spPr>
      </p:pic>
      <p:sp>
        <p:nvSpPr>
          <p:cNvPr id="77" name="Textfeld 76">
            <a:extLst>
              <a:ext uri="{FF2B5EF4-FFF2-40B4-BE49-F238E27FC236}">
                <a16:creationId xmlns:a16="http://schemas.microsoft.com/office/drawing/2014/main" id="{5B446C96-5CB4-4C5D-8FF1-F77427D54159}"/>
              </a:ext>
            </a:extLst>
          </p:cNvPr>
          <p:cNvSpPr txBox="1"/>
          <p:nvPr/>
        </p:nvSpPr>
        <p:spPr>
          <a:xfrm>
            <a:off x="395536" y="2733544"/>
            <a:ext cx="7992888" cy="4001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Bei der Deutschen Bahn gibt es im Winter immer wieder Probleme.</a:t>
            </a:r>
          </a:p>
        </p:txBody>
      </p:sp>
      <p:sp>
        <p:nvSpPr>
          <p:cNvPr id="78" name="Rechteck 77">
            <a:extLst>
              <a:ext uri="{FF2B5EF4-FFF2-40B4-BE49-F238E27FC236}">
                <a16:creationId xmlns:a16="http://schemas.microsoft.com/office/drawing/2014/main" id="{368484DB-3B5A-4E25-96F3-BFFCC8725A2D}"/>
              </a:ext>
            </a:extLst>
          </p:cNvPr>
          <p:cNvSpPr/>
          <p:nvPr/>
        </p:nvSpPr>
        <p:spPr>
          <a:xfrm>
            <a:off x="596170" y="5549181"/>
            <a:ext cx="8547829" cy="40009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9" name="Textfeld 78">
            <a:extLst>
              <a:ext uri="{FF2B5EF4-FFF2-40B4-BE49-F238E27FC236}">
                <a16:creationId xmlns:a16="http://schemas.microsoft.com/office/drawing/2014/main" id="{ED551C82-5E41-4629-902F-3830C998F8D8}"/>
              </a:ext>
            </a:extLst>
          </p:cNvPr>
          <p:cNvSpPr txBox="1"/>
          <p:nvPr/>
        </p:nvSpPr>
        <p:spPr>
          <a:xfrm>
            <a:off x="142936" y="5555607"/>
            <a:ext cx="3104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cs typeface="Arial" pitchFamily="34" charset="0"/>
              </a:rPr>
              <a:t>5</a:t>
            </a:r>
            <a:endParaRPr lang="de-DE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80" name="Grafik 79">
            <a:extLst>
              <a:ext uri="{FF2B5EF4-FFF2-40B4-BE49-F238E27FC236}">
                <a16:creationId xmlns:a16="http://schemas.microsoft.com/office/drawing/2014/main" id="{874D3A92-0E93-410C-B0C0-34EE45DD25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751" y="2833107"/>
            <a:ext cx="252591" cy="252591"/>
          </a:xfrm>
          <a:prstGeom prst="rect">
            <a:avLst/>
          </a:prstGeom>
        </p:spPr>
      </p:pic>
      <p:sp>
        <p:nvSpPr>
          <p:cNvPr id="81" name="Textfeld 80">
            <a:extLst>
              <a:ext uri="{FF2B5EF4-FFF2-40B4-BE49-F238E27FC236}">
                <a16:creationId xmlns:a16="http://schemas.microsoft.com/office/drawing/2014/main" id="{404E2D2D-FCAC-478B-A16B-99B5CCCAFFF5}"/>
              </a:ext>
            </a:extLst>
          </p:cNvPr>
          <p:cNvSpPr txBox="1"/>
          <p:nvPr/>
        </p:nvSpPr>
        <p:spPr>
          <a:xfrm>
            <a:off x="395536" y="3104129"/>
            <a:ext cx="6984776" cy="40011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de-DE" sz="2000" dirty="0">
                <a:latin typeface="Trebuchet MS" panose="020B0603020202020204" pitchFamily="34" charset="0"/>
              </a:rPr>
              <a:t>Jetzt hofft man bei der Deutschen Bahn auf den Sommer. </a:t>
            </a:r>
          </a:p>
        </p:txBody>
      </p:sp>
      <p:sp>
        <p:nvSpPr>
          <p:cNvPr id="82" name="Rechteck 81">
            <a:extLst>
              <a:ext uri="{FF2B5EF4-FFF2-40B4-BE49-F238E27FC236}">
                <a16:creationId xmlns:a16="http://schemas.microsoft.com/office/drawing/2014/main" id="{7B40C867-0C16-444A-9B54-EE9552893E00}"/>
              </a:ext>
            </a:extLst>
          </p:cNvPr>
          <p:cNvSpPr/>
          <p:nvPr/>
        </p:nvSpPr>
        <p:spPr>
          <a:xfrm>
            <a:off x="487331" y="3933056"/>
            <a:ext cx="8165351" cy="400099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3" name="Textfeld 82">
            <a:extLst>
              <a:ext uri="{FF2B5EF4-FFF2-40B4-BE49-F238E27FC236}">
                <a16:creationId xmlns:a16="http://schemas.microsoft.com/office/drawing/2014/main" id="{90A002F3-66DC-4CC5-B83A-45A8F39B6BAF}"/>
              </a:ext>
            </a:extLst>
          </p:cNvPr>
          <p:cNvSpPr txBox="1"/>
          <p:nvPr/>
        </p:nvSpPr>
        <p:spPr>
          <a:xfrm>
            <a:off x="142936" y="3951631"/>
            <a:ext cx="3104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cs typeface="Arial" pitchFamily="34" charset="0"/>
              </a:rPr>
              <a:t>6</a:t>
            </a:r>
            <a:endParaRPr lang="de-DE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84" name="Grafik 83">
            <a:extLst>
              <a:ext uri="{FF2B5EF4-FFF2-40B4-BE49-F238E27FC236}">
                <a16:creationId xmlns:a16="http://schemas.microsoft.com/office/drawing/2014/main" id="{E2934A74-0A00-4908-9A77-C9CB94EE26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751" y="3182372"/>
            <a:ext cx="252591" cy="252591"/>
          </a:xfrm>
          <a:prstGeom prst="rect">
            <a:avLst/>
          </a:prstGeom>
        </p:spPr>
      </p:pic>
      <p:sp>
        <p:nvSpPr>
          <p:cNvPr id="85" name="Rechteck 84">
            <a:extLst>
              <a:ext uri="{FF2B5EF4-FFF2-40B4-BE49-F238E27FC236}">
                <a16:creationId xmlns:a16="http://schemas.microsoft.com/office/drawing/2014/main" id="{7A89B030-29C6-42AB-937E-CA3A8DE08B48}"/>
              </a:ext>
            </a:extLst>
          </p:cNvPr>
          <p:cNvSpPr/>
          <p:nvPr/>
        </p:nvSpPr>
        <p:spPr>
          <a:xfrm>
            <a:off x="11140" y="1024766"/>
            <a:ext cx="432629" cy="53319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82F94DE3-B50D-4504-286A-9500792B63CB}"/>
              </a:ext>
            </a:extLst>
          </p:cNvPr>
          <p:cNvSpPr txBox="1"/>
          <p:nvPr/>
        </p:nvSpPr>
        <p:spPr>
          <a:xfrm>
            <a:off x="190500" y="6724134"/>
            <a:ext cx="357020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Übungen\Satzpaare - Zug.pptx - Seite 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1" grpId="0"/>
      <p:bldP spid="10" grpId="0"/>
      <p:bldP spid="45" grpId="0" animBg="1"/>
      <p:bldP spid="46" grpId="0"/>
      <p:bldP spid="48" grpId="0"/>
      <p:bldP spid="49" grpId="0" animBg="1"/>
      <p:bldP spid="51" grpId="0"/>
      <p:bldP spid="53" grpId="0"/>
      <p:bldP spid="54" grpId="0" animBg="1"/>
      <p:bldP spid="55" grpId="0"/>
      <p:bldP spid="77" grpId="0"/>
      <p:bldP spid="78" grpId="0" animBg="1"/>
      <p:bldP spid="79" grpId="0"/>
      <p:bldP spid="81" grpId="0"/>
      <p:bldP spid="82" grpId="0" animBg="1"/>
      <p:bldP spid="83" grpId="0"/>
      <p:bldP spid="8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4294967295"/>
          </p:nvPr>
        </p:nvSpPr>
        <p:spPr>
          <a:xfrm>
            <a:off x="5797347" y="142033"/>
            <a:ext cx="2133600" cy="365125"/>
          </a:xfrm>
          <a:prstGeom prst="rect">
            <a:avLst/>
          </a:prstGeom>
        </p:spPr>
        <p:txBody>
          <a:bodyPr/>
          <a:lstStyle/>
          <a:p>
            <a:pPr algn="r"/>
            <a:fld id="{DAA750DD-0FCB-467F-953B-3FFC9F96B2A2}" type="slidenum">
              <a:rPr lang="de-DE" smtClean="0"/>
              <a:pPr algn="r"/>
              <a:t>3</a:t>
            </a:fld>
            <a:endParaRPr lang="de-DE" dirty="0"/>
          </a:p>
        </p:txBody>
      </p:sp>
      <p:pic>
        <p:nvPicPr>
          <p:cNvPr id="3" name="Grafik 2" descr="Smiley bös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14402" y="2023195"/>
            <a:ext cx="2825750" cy="188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Grafik 3" descr="Smiley gut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6827" y="1916832"/>
            <a:ext cx="2141538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feld 5"/>
          <p:cNvSpPr txBox="1"/>
          <p:nvPr/>
        </p:nvSpPr>
        <p:spPr>
          <a:xfrm>
            <a:off x="743974" y="4077072"/>
            <a:ext cx="76274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4000" dirty="0">
                <a:latin typeface="Trebuchet MS" panose="020B0603020202020204" pitchFamily="34" charset="0"/>
              </a:rPr>
              <a:t>Hurra, wieder ein Stück weiter!</a:t>
            </a:r>
          </a:p>
        </p:txBody>
      </p:sp>
      <p:sp>
        <p:nvSpPr>
          <p:cNvPr id="9" name="Textfeld 2">
            <a:extLst>
              <a:ext uri="{FF2B5EF4-FFF2-40B4-BE49-F238E27FC236}">
                <a16:creationId xmlns:a16="http://schemas.microsoft.com/office/drawing/2014/main" id="{10B9F783-6E87-46E8-9CF6-B15DCE0E56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888" y="129413"/>
            <a:ext cx="2791149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de-DE" sz="2000" b="1" dirty="0">
                <a:solidFill>
                  <a:prstClr val="black"/>
                </a:solidFill>
                <a:latin typeface="Trebuchet MS" panose="020B0603020202020204" pitchFamily="34" charset="0"/>
                <a:cs typeface="Arial" pitchFamily="34" charset="0"/>
              </a:rPr>
              <a:t>Üben macht gescheit!</a:t>
            </a:r>
          </a:p>
          <a:p>
            <a:pPr eaLnBrk="0" hangingPunct="0"/>
            <a:endParaRPr lang="de-DE" sz="2000" dirty="0">
              <a:solidFill>
                <a:srgbClr val="FF0000"/>
              </a:solidFill>
              <a:latin typeface="Trebuchet MS" panose="020B0603020202020204" pitchFamily="34" charset="0"/>
              <a:cs typeface="Arial" pitchFamily="34" charset="0"/>
            </a:endParaRPr>
          </a:p>
          <a:p>
            <a:pPr eaLnBrk="0" hangingPunct="0"/>
            <a:endParaRPr lang="de-DE" sz="800" b="1" dirty="0">
              <a:solidFill>
                <a:prstClr val="black"/>
              </a:solidFill>
              <a:latin typeface="Trebuchet MS" panose="020B0603020202020204" pitchFamily="34" charset="0"/>
              <a:cs typeface="Arial" pitchFamily="34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922F2016-D894-6753-2079-AA2C73F5E658}"/>
              </a:ext>
            </a:extLst>
          </p:cNvPr>
          <p:cNvSpPr txBox="1"/>
          <p:nvPr/>
        </p:nvSpPr>
        <p:spPr>
          <a:xfrm>
            <a:off x="190500" y="6724134"/>
            <a:ext cx="3570208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5\Besondere Übungen\Satzpaare - Zug.pptx - Seite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227</Words>
  <Application>Microsoft Office PowerPoint</Application>
  <PresentationFormat>Bildschirmpräsentation (4:3)</PresentationFormat>
  <Paragraphs>39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7</vt:i4>
      </vt:variant>
      <vt:variant>
        <vt:lpstr>Folientitel</vt:lpstr>
      </vt:variant>
      <vt:variant>
        <vt:i4>3</vt:i4>
      </vt:variant>
    </vt:vector>
  </HeadingPairs>
  <TitlesOfParts>
    <vt:vector size="13" baseType="lpstr">
      <vt:lpstr>Arial</vt:lpstr>
      <vt:lpstr>Calibri</vt:lpstr>
      <vt:lpstr>Trebuchet MS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255</cp:revision>
  <dcterms:created xsi:type="dcterms:W3CDTF">2012-08-26T07:44:46Z</dcterms:created>
  <dcterms:modified xsi:type="dcterms:W3CDTF">2022-07-08T15:45:05Z</dcterms:modified>
</cp:coreProperties>
</file>