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08" r:id="rId2"/>
    <p:sldMasterId id="2147483696" r:id="rId3"/>
    <p:sldMasterId id="2147483684" r:id="rId4"/>
    <p:sldMasterId id="2147483672" r:id="rId5"/>
    <p:sldMasterId id="2147483660" r:id="rId6"/>
    <p:sldMasterId id="2147486545" r:id="rId7"/>
  </p:sldMasterIdLst>
  <p:notesMasterIdLst>
    <p:notesMasterId r:id="rId17"/>
  </p:notesMasterIdLst>
  <p:sldIdLst>
    <p:sldId id="589" r:id="rId8"/>
    <p:sldId id="631" r:id="rId9"/>
    <p:sldId id="635" r:id="rId10"/>
    <p:sldId id="636" r:id="rId11"/>
    <p:sldId id="637" r:id="rId12"/>
    <p:sldId id="638" r:id="rId13"/>
    <p:sldId id="639" r:id="rId14"/>
    <p:sldId id="626" r:id="rId15"/>
    <p:sldId id="641" r:id="rId16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86" autoAdjust="0"/>
    <p:restoredTop sz="93796" autoAdjust="0"/>
  </p:normalViewPr>
  <p:slideViewPr>
    <p:cSldViewPr>
      <p:cViewPr varScale="1">
        <p:scale>
          <a:sx n="89" d="100"/>
          <a:sy n="89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2D840F6D-4FB2-4DF5-8FB1-9D6B4BC9019F}"/>
    <pc:docChg chg="undo custSel delSld modSld sldOrd delMainMaster">
      <pc:chgData name="Siegbert Rudolph" userId="2af4d44886c067cc" providerId="LiveId" clId="{2D840F6D-4FB2-4DF5-8FB1-9D6B4BC9019F}" dt="2020-07-14T13:26:54.185" v="3273" actId="20577"/>
      <pc:docMkLst>
        <pc:docMk/>
      </pc:docMkLst>
      <pc:sldChg chg="delSp modSp mod">
        <pc:chgData name="Siegbert Rudolph" userId="2af4d44886c067cc" providerId="LiveId" clId="{2D840F6D-4FB2-4DF5-8FB1-9D6B4BC9019F}" dt="2020-07-14T13:24:10.903" v="3253" actId="20577"/>
        <pc:sldMkLst>
          <pc:docMk/>
          <pc:sldMk cId="2718350439" sldId="589"/>
        </pc:sldMkLst>
        <pc:spChg chg="mod">
          <ac:chgData name="Siegbert Rudolph" userId="2af4d44886c067cc" providerId="LiveId" clId="{2D840F6D-4FB2-4DF5-8FB1-9D6B4BC9019F}" dt="2020-07-14T13:23:41.457" v="3238" actId="1076"/>
          <ac:spMkLst>
            <pc:docMk/>
            <pc:sldMk cId="2718350439" sldId="589"/>
            <ac:spMk id="2" creationId="{4DA294AA-D45D-4FCC-AEBF-E1495C0611CA}"/>
          </ac:spMkLst>
        </pc:spChg>
        <pc:spChg chg="del">
          <ac:chgData name="Siegbert Rudolph" userId="2af4d44886c067cc" providerId="LiveId" clId="{2D840F6D-4FB2-4DF5-8FB1-9D6B4BC9019F}" dt="2020-07-14T13:21:25.016" v="3190" actId="478"/>
          <ac:spMkLst>
            <pc:docMk/>
            <pc:sldMk cId="2718350439" sldId="589"/>
            <ac:spMk id="4" creationId="{919B76AE-5060-474C-94CA-F555414CDD1A}"/>
          </ac:spMkLst>
        </pc:spChg>
        <pc:spChg chg="mod">
          <ac:chgData name="Siegbert Rudolph" userId="2af4d44886c067cc" providerId="LiveId" clId="{2D840F6D-4FB2-4DF5-8FB1-9D6B4BC9019F}" dt="2020-07-14T13:24:10.903" v="3253" actId="20577"/>
          <ac:spMkLst>
            <pc:docMk/>
            <pc:sldMk cId="2718350439" sldId="589"/>
            <ac:spMk id="17" creationId="{00000000-0000-0000-0000-000000000000}"/>
          </ac:spMkLst>
        </pc:spChg>
      </pc:sldChg>
      <pc:sldChg chg="addSp delSp modSp mod">
        <pc:chgData name="Siegbert Rudolph" userId="2af4d44886c067cc" providerId="LiveId" clId="{2D840F6D-4FB2-4DF5-8FB1-9D6B4BC9019F}" dt="2020-07-14T13:21:25.078" v="3231" actId="1076"/>
        <pc:sldMkLst>
          <pc:docMk/>
          <pc:sldMk cId="2347497739" sldId="626"/>
        </pc:sldMkLst>
        <pc:spChg chg="mod">
          <ac:chgData name="Siegbert Rudolph" userId="2af4d44886c067cc" providerId="LiveId" clId="{2D840F6D-4FB2-4DF5-8FB1-9D6B4BC9019F}" dt="2020-07-14T13:21:25.078" v="3231" actId="1076"/>
          <ac:spMkLst>
            <pc:docMk/>
            <pc:sldMk cId="2347497739" sldId="626"/>
            <ac:spMk id="2" creationId="{2BEE1B0B-A575-4116-AAF1-CF5D6387D724}"/>
          </ac:spMkLst>
        </pc:spChg>
        <pc:spChg chg="del">
          <ac:chgData name="Siegbert Rudolph" userId="2af4d44886c067cc" providerId="LiveId" clId="{2D840F6D-4FB2-4DF5-8FB1-9D6B4BC9019F}" dt="2020-07-14T13:21:25.074" v="3226" actId="478"/>
          <ac:spMkLst>
            <pc:docMk/>
            <pc:sldMk cId="2347497739" sldId="626"/>
            <ac:spMk id="5" creationId="{6272D4C0-8240-436C-B9D1-6F8B98974B7B}"/>
          </ac:spMkLst>
        </pc:spChg>
        <pc:spChg chg="add mod">
          <ac:chgData name="Siegbert Rudolph" userId="2af4d44886c067cc" providerId="LiveId" clId="{2D840F6D-4FB2-4DF5-8FB1-9D6B4BC9019F}" dt="2020-07-14T12:43:43.223" v="294" actId="1076"/>
          <ac:spMkLst>
            <pc:docMk/>
            <pc:sldMk cId="2347497739" sldId="626"/>
            <ac:spMk id="11" creationId="{2BB0259E-0658-493F-98D0-CD67FE41AC00}"/>
          </ac:spMkLst>
        </pc:spChg>
      </pc:sldChg>
      <pc:sldChg chg="modSp mod">
        <pc:chgData name="Siegbert Rudolph" userId="2af4d44886c067cc" providerId="LiveId" clId="{2D840F6D-4FB2-4DF5-8FB1-9D6B4BC9019F}" dt="2020-07-14T13:21:25.049" v="3200" actId="1076"/>
        <pc:sldMkLst>
          <pc:docMk/>
          <pc:sldMk cId="230844085" sldId="631"/>
        </pc:sldMkLst>
        <pc:spChg chg="mod">
          <ac:chgData name="Siegbert Rudolph" userId="2af4d44886c067cc" providerId="LiveId" clId="{2D840F6D-4FB2-4DF5-8FB1-9D6B4BC9019F}" dt="2020-07-14T13:21:25.049" v="3200" actId="1076"/>
          <ac:spMkLst>
            <pc:docMk/>
            <pc:sldMk cId="230844085" sldId="631"/>
            <ac:spMk id="3" creationId="{5E3F5124-526F-4702-8118-CCAFC62661A6}"/>
          </ac:spMkLst>
        </pc:spChg>
      </pc:sldChg>
      <pc:sldChg chg="del">
        <pc:chgData name="Siegbert Rudolph" userId="2af4d44886c067cc" providerId="LiveId" clId="{2D840F6D-4FB2-4DF5-8FB1-9D6B4BC9019F}" dt="2020-07-14T12:43:20.890" v="270" actId="47"/>
        <pc:sldMkLst>
          <pc:docMk/>
          <pc:sldMk cId="4054086030" sldId="632"/>
        </pc:sldMkLst>
      </pc:sldChg>
      <pc:sldChg chg="del">
        <pc:chgData name="Siegbert Rudolph" userId="2af4d44886c067cc" providerId="LiveId" clId="{2D840F6D-4FB2-4DF5-8FB1-9D6B4BC9019F}" dt="2020-07-14T12:40:14.300" v="75" actId="47"/>
        <pc:sldMkLst>
          <pc:docMk/>
          <pc:sldMk cId="3044501873" sldId="633"/>
        </pc:sldMkLst>
      </pc:sldChg>
      <pc:sldChg chg="del">
        <pc:chgData name="Siegbert Rudolph" userId="2af4d44886c067cc" providerId="LiveId" clId="{2D840F6D-4FB2-4DF5-8FB1-9D6B4BC9019F}" dt="2020-07-14T12:43:21.870" v="271" actId="47"/>
        <pc:sldMkLst>
          <pc:docMk/>
          <pc:sldMk cId="2556343534" sldId="634"/>
        </pc:sldMkLst>
      </pc:sldChg>
      <pc:sldChg chg="addSp delSp modSp mod delAnim modAnim">
        <pc:chgData name="Siegbert Rudolph" userId="2af4d44886c067cc" providerId="LiveId" clId="{2D840F6D-4FB2-4DF5-8FB1-9D6B4BC9019F}" dt="2020-07-14T13:26:54.185" v="3273" actId="20577"/>
        <pc:sldMkLst>
          <pc:docMk/>
          <pc:sldMk cId="1412235251" sldId="635"/>
        </pc:sldMkLst>
        <pc:spChg chg="mod">
          <ac:chgData name="Siegbert Rudolph" userId="2af4d44886c067cc" providerId="LiveId" clId="{2D840F6D-4FB2-4DF5-8FB1-9D6B4BC9019F}" dt="2020-07-14T13:21:25.054" v="3205" actId="1076"/>
          <ac:spMkLst>
            <pc:docMk/>
            <pc:sldMk cId="1412235251" sldId="635"/>
            <ac:spMk id="3" creationId="{10E26E31-2600-4ACC-B218-41DE13AF1CD9}"/>
          </ac:spMkLst>
        </pc:spChg>
        <pc:spChg chg="mod">
          <ac:chgData name="Siegbert Rudolph" userId="2af4d44886c067cc" providerId="LiveId" clId="{2D840F6D-4FB2-4DF5-8FB1-9D6B4BC9019F}" dt="2020-07-14T13:26:23.234" v="3261" actId="1038"/>
          <ac:spMkLst>
            <pc:docMk/>
            <pc:sldMk cId="1412235251" sldId="635"/>
            <ac:spMk id="6" creationId="{A9E07A18-CA8C-42C6-BCAB-805545BBE7E8}"/>
          </ac:spMkLst>
        </pc:spChg>
        <pc:spChg chg="add mod">
          <ac:chgData name="Siegbert Rudolph" userId="2af4d44886c067cc" providerId="LiveId" clId="{2D840F6D-4FB2-4DF5-8FB1-9D6B4BC9019F}" dt="2020-07-14T12:47:41.624" v="569" actId="1076"/>
          <ac:spMkLst>
            <pc:docMk/>
            <pc:sldMk cId="1412235251" sldId="635"/>
            <ac:spMk id="57" creationId="{50223848-613D-435F-9D25-34BB8A9A0512}"/>
          </ac:spMkLst>
        </pc:spChg>
        <pc:spChg chg="add mod">
          <ac:chgData name="Siegbert Rudolph" userId="2af4d44886c067cc" providerId="LiveId" clId="{2D840F6D-4FB2-4DF5-8FB1-9D6B4BC9019F}" dt="2020-07-14T12:47:41.624" v="569" actId="1076"/>
          <ac:spMkLst>
            <pc:docMk/>
            <pc:sldMk cId="1412235251" sldId="635"/>
            <ac:spMk id="58" creationId="{638185AD-8A03-44E1-83E9-1CC6631AEA85}"/>
          </ac:spMkLst>
        </pc:spChg>
        <pc:spChg chg="add mod">
          <ac:chgData name="Siegbert Rudolph" userId="2af4d44886c067cc" providerId="LiveId" clId="{2D840F6D-4FB2-4DF5-8FB1-9D6B4BC9019F}" dt="2020-07-14T12:49:10.797" v="670" actId="1037"/>
          <ac:spMkLst>
            <pc:docMk/>
            <pc:sldMk cId="1412235251" sldId="635"/>
            <ac:spMk id="59" creationId="{C9EE0261-4FC6-4A01-85DD-D093937B2300}"/>
          </ac:spMkLst>
        </pc:spChg>
        <pc:spChg chg="add mod">
          <ac:chgData name="Siegbert Rudolph" userId="2af4d44886c067cc" providerId="LiveId" clId="{2D840F6D-4FB2-4DF5-8FB1-9D6B4BC9019F}" dt="2020-07-14T12:49:10.797" v="670" actId="1037"/>
          <ac:spMkLst>
            <pc:docMk/>
            <pc:sldMk cId="1412235251" sldId="635"/>
            <ac:spMk id="60" creationId="{B31DF1C5-65AB-4245-823D-EDE9C545372A}"/>
          </ac:spMkLst>
        </pc:spChg>
        <pc:spChg chg="add mod">
          <ac:chgData name="Siegbert Rudolph" userId="2af4d44886c067cc" providerId="LiveId" clId="{2D840F6D-4FB2-4DF5-8FB1-9D6B4BC9019F}" dt="2020-07-14T13:26:49.414" v="3272" actId="1037"/>
          <ac:spMkLst>
            <pc:docMk/>
            <pc:sldMk cId="1412235251" sldId="635"/>
            <ac:spMk id="61" creationId="{678F0372-2ACD-47A6-9EF1-1436CB2BE4B1}"/>
          </ac:spMkLst>
        </pc:spChg>
        <pc:spChg chg="add mod">
          <ac:chgData name="Siegbert Rudolph" userId="2af4d44886c067cc" providerId="LiveId" clId="{2D840F6D-4FB2-4DF5-8FB1-9D6B4BC9019F}" dt="2020-07-14T13:26:49.414" v="3272" actId="1037"/>
          <ac:spMkLst>
            <pc:docMk/>
            <pc:sldMk cId="1412235251" sldId="635"/>
            <ac:spMk id="62" creationId="{2469279A-13EF-4969-A1D6-824BB7FFC3D2}"/>
          </ac:spMkLst>
        </pc:spChg>
        <pc:spChg chg="mod">
          <ac:chgData name="Siegbert Rudolph" userId="2af4d44886c067cc" providerId="LiveId" clId="{2D840F6D-4FB2-4DF5-8FB1-9D6B4BC9019F}" dt="2020-07-14T13:26:23.234" v="3261" actId="1038"/>
          <ac:spMkLst>
            <pc:docMk/>
            <pc:sldMk cId="1412235251" sldId="635"/>
            <ac:spMk id="93" creationId="{550DE1E7-09AC-46CE-94C6-8C04A7B8325F}"/>
          </ac:spMkLst>
        </pc:spChg>
        <pc:spChg chg="mod">
          <ac:chgData name="Siegbert Rudolph" userId="2af4d44886c067cc" providerId="LiveId" clId="{2D840F6D-4FB2-4DF5-8FB1-9D6B4BC9019F}" dt="2020-07-14T12:45:06.794" v="382" actId="20577"/>
          <ac:spMkLst>
            <pc:docMk/>
            <pc:sldMk cId="1412235251" sldId="635"/>
            <ac:spMk id="94" creationId="{B98F71FB-45FE-4612-933F-DB9E7D6DF554}"/>
          </ac:spMkLst>
        </pc:spChg>
        <pc:spChg chg="mod">
          <ac:chgData name="Siegbert Rudolph" userId="2af4d44886c067cc" providerId="LiveId" clId="{2D840F6D-4FB2-4DF5-8FB1-9D6B4BC9019F}" dt="2020-07-14T12:45:37.432" v="431" actId="1038"/>
          <ac:spMkLst>
            <pc:docMk/>
            <pc:sldMk cId="1412235251" sldId="635"/>
            <ac:spMk id="97" creationId="{7F5A6E5B-7A37-4D1A-A92D-983AC64774CB}"/>
          </ac:spMkLst>
        </pc:spChg>
        <pc:spChg chg="mod">
          <ac:chgData name="Siegbert Rudolph" userId="2af4d44886c067cc" providerId="LiveId" clId="{2D840F6D-4FB2-4DF5-8FB1-9D6B4BC9019F}" dt="2020-07-14T12:45:37.432" v="431" actId="1038"/>
          <ac:spMkLst>
            <pc:docMk/>
            <pc:sldMk cId="1412235251" sldId="635"/>
            <ac:spMk id="98" creationId="{C98D92FB-3696-4C70-959F-74BE9B74C0DD}"/>
          </ac:spMkLst>
        </pc:spChg>
        <pc:spChg chg="mod">
          <ac:chgData name="Siegbert Rudolph" userId="2af4d44886c067cc" providerId="LiveId" clId="{2D840F6D-4FB2-4DF5-8FB1-9D6B4BC9019F}" dt="2020-07-14T12:45:14.144" v="387" actId="1037"/>
          <ac:spMkLst>
            <pc:docMk/>
            <pc:sldMk cId="1412235251" sldId="635"/>
            <ac:spMk id="99" creationId="{2BE4160E-F37D-4AF6-9559-90FDEE91CB70}"/>
          </ac:spMkLst>
        </pc:spChg>
        <pc:spChg chg="mod">
          <ac:chgData name="Siegbert Rudolph" userId="2af4d44886c067cc" providerId="LiveId" clId="{2D840F6D-4FB2-4DF5-8FB1-9D6B4BC9019F}" dt="2020-07-14T12:45:14.144" v="387" actId="1037"/>
          <ac:spMkLst>
            <pc:docMk/>
            <pc:sldMk cId="1412235251" sldId="635"/>
            <ac:spMk id="100" creationId="{1D41AEF4-AE72-4310-B649-5328BE20A045}"/>
          </ac:spMkLst>
        </pc:spChg>
        <pc:spChg chg="mod">
          <ac:chgData name="Siegbert Rudolph" userId="2af4d44886c067cc" providerId="LiveId" clId="{2D840F6D-4FB2-4DF5-8FB1-9D6B4BC9019F}" dt="2020-07-14T12:45:24.160" v="394" actId="1038"/>
          <ac:spMkLst>
            <pc:docMk/>
            <pc:sldMk cId="1412235251" sldId="635"/>
            <ac:spMk id="101" creationId="{54199232-73A2-415B-B8FF-5C80BBF08B5F}"/>
          </ac:spMkLst>
        </pc:spChg>
        <pc:spChg chg="mod">
          <ac:chgData name="Siegbert Rudolph" userId="2af4d44886c067cc" providerId="LiveId" clId="{2D840F6D-4FB2-4DF5-8FB1-9D6B4BC9019F}" dt="2020-07-14T12:45:24.160" v="394" actId="1038"/>
          <ac:spMkLst>
            <pc:docMk/>
            <pc:sldMk cId="1412235251" sldId="635"/>
            <ac:spMk id="102" creationId="{4CA02B26-758C-4252-B975-054F32352E2E}"/>
          </ac:spMkLst>
        </pc:spChg>
        <pc:spChg chg="del">
          <ac:chgData name="Siegbert Rudolph" userId="2af4d44886c067cc" providerId="LiveId" clId="{2D840F6D-4FB2-4DF5-8FB1-9D6B4BC9019F}" dt="2020-07-14T12:45:43.956" v="432" actId="478"/>
          <ac:spMkLst>
            <pc:docMk/>
            <pc:sldMk cId="1412235251" sldId="635"/>
            <ac:spMk id="103" creationId="{BE21240D-3AB2-46EC-BA0D-FCAD0F9A384C}"/>
          </ac:spMkLst>
        </pc:spChg>
        <pc:spChg chg="del">
          <ac:chgData name="Siegbert Rudolph" userId="2af4d44886c067cc" providerId="LiveId" clId="{2D840F6D-4FB2-4DF5-8FB1-9D6B4BC9019F}" dt="2020-07-14T12:45:43.956" v="432" actId="478"/>
          <ac:spMkLst>
            <pc:docMk/>
            <pc:sldMk cId="1412235251" sldId="635"/>
            <ac:spMk id="104" creationId="{B051A6D1-DA75-4427-9B08-2DB7526E7420}"/>
          </ac:spMkLst>
        </pc:spChg>
        <pc:spChg chg="mod">
          <ac:chgData name="Siegbert Rudolph" userId="2af4d44886c067cc" providerId="LiveId" clId="{2D840F6D-4FB2-4DF5-8FB1-9D6B4BC9019F}" dt="2020-07-14T12:46:39.942" v="532" actId="20577"/>
          <ac:spMkLst>
            <pc:docMk/>
            <pc:sldMk cId="1412235251" sldId="635"/>
            <ac:spMk id="106" creationId="{EBEBD522-AECA-40F9-B114-77161DA7C05B}"/>
          </ac:spMkLst>
        </pc:spChg>
        <pc:spChg chg="mod">
          <ac:chgData name="Siegbert Rudolph" userId="2af4d44886c067cc" providerId="LiveId" clId="{2D840F6D-4FB2-4DF5-8FB1-9D6B4BC9019F}" dt="2020-07-14T12:47:29.375" v="567" actId="1037"/>
          <ac:spMkLst>
            <pc:docMk/>
            <pc:sldMk cId="1412235251" sldId="635"/>
            <ac:spMk id="108" creationId="{F9E94265-F262-47DD-85D2-2035FAC1D6C4}"/>
          </ac:spMkLst>
        </pc:spChg>
        <pc:spChg chg="mod">
          <ac:chgData name="Siegbert Rudolph" userId="2af4d44886c067cc" providerId="LiveId" clId="{2D840F6D-4FB2-4DF5-8FB1-9D6B4BC9019F}" dt="2020-07-14T12:47:29.375" v="567" actId="1037"/>
          <ac:spMkLst>
            <pc:docMk/>
            <pc:sldMk cId="1412235251" sldId="635"/>
            <ac:spMk id="109" creationId="{7F65F3FC-FCE4-4914-B6FC-75495C59B640}"/>
          </ac:spMkLst>
        </pc:spChg>
        <pc:spChg chg="mod">
          <ac:chgData name="Siegbert Rudolph" userId="2af4d44886c067cc" providerId="LiveId" clId="{2D840F6D-4FB2-4DF5-8FB1-9D6B4BC9019F}" dt="2020-07-14T12:46:52.774" v="537" actId="1038"/>
          <ac:spMkLst>
            <pc:docMk/>
            <pc:sldMk cId="1412235251" sldId="635"/>
            <ac:spMk id="110" creationId="{465D1117-9B38-4199-AF28-CB5363E38F3F}"/>
          </ac:spMkLst>
        </pc:spChg>
        <pc:spChg chg="mod">
          <ac:chgData name="Siegbert Rudolph" userId="2af4d44886c067cc" providerId="LiveId" clId="{2D840F6D-4FB2-4DF5-8FB1-9D6B4BC9019F}" dt="2020-07-14T12:46:52.774" v="537" actId="1038"/>
          <ac:spMkLst>
            <pc:docMk/>
            <pc:sldMk cId="1412235251" sldId="635"/>
            <ac:spMk id="111" creationId="{13996216-BAC3-4EAF-A983-F6F86DC6B4EA}"/>
          </ac:spMkLst>
        </pc:spChg>
        <pc:spChg chg="mod">
          <ac:chgData name="Siegbert Rudolph" userId="2af4d44886c067cc" providerId="LiveId" clId="{2D840F6D-4FB2-4DF5-8FB1-9D6B4BC9019F}" dt="2020-07-14T12:47:13.719" v="560" actId="1038"/>
          <ac:spMkLst>
            <pc:docMk/>
            <pc:sldMk cId="1412235251" sldId="635"/>
            <ac:spMk id="112" creationId="{DCE3CD6C-4007-495A-8D6B-FFF3DA3A48D6}"/>
          </ac:spMkLst>
        </pc:spChg>
        <pc:spChg chg="mod">
          <ac:chgData name="Siegbert Rudolph" userId="2af4d44886c067cc" providerId="LiveId" clId="{2D840F6D-4FB2-4DF5-8FB1-9D6B4BC9019F}" dt="2020-07-14T12:47:13.719" v="560" actId="1038"/>
          <ac:spMkLst>
            <pc:docMk/>
            <pc:sldMk cId="1412235251" sldId="635"/>
            <ac:spMk id="113" creationId="{E4C904CC-ACB9-4D9D-9322-E8C930E021E3}"/>
          </ac:spMkLst>
        </pc:spChg>
        <pc:spChg chg="mod">
          <ac:chgData name="Siegbert Rudolph" userId="2af4d44886c067cc" providerId="LiveId" clId="{2D840F6D-4FB2-4DF5-8FB1-9D6B4BC9019F}" dt="2020-07-14T12:48:34.119" v="664" actId="20577"/>
          <ac:spMkLst>
            <pc:docMk/>
            <pc:sldMk cId="1412235251" sldId="635"/>
            <ac:spMk id="118" creationId="{543793A1-9400-49CA-B993-BA6AF55A3ECC}"/>
          </ac:spMkLst>
        </pc:spChg>
        <pc:spChg chg="mod">
          <ac:chgData name="Siegbert Rudolph" userId="2af4d44886c067cc" providerId="LiveId" clId="{2D840F6D-4FB2-4DF5-8FB1-9D6B4BC9019F}" dt="2020-07-14T12:49:16.624" v="675" actId="1038"/>
          <ac:spMkLst>
            <pc:docMk/>
            <pc:sldMk cId="1412235251" sldId="635"/>
            <ac:spMk id="122" creationId="{F6D0E72B-C303-419E-93BD-6225474E0847}"/>
          </ac:spMkLst>
        </pc:spChg>
        <pc:spChg chg="mod">
          <ac:chgData name="Siegbert Rudolph" userId="2af4d44886c067cc" providerId="LiveId" clId="{2D840F6D-4FB2-4DF5-8FB1-9D6B4BC9019F}" dt="2020-07-14T12:49:16.624" v="675" actId="1038"/>
          <ac:spMkLst>
            <pc:docMk/>
            <pc:sldMk cId="1412235251" sldId="635"/>
            <ac:spMk id="123" creationId="{AA13CC25-3F17-4F0D-BAF5-89EB44F5485C}"/>
          </ac:spMkLst>
        </pc:spChg>
        <pc:spChg chg="mod">
          <ac:chgData name="Siegbert Rudolph" userId="2af4d44886c067cc" providerId="LiveId" clId="{2D840F6D-4FB2-4DF5-8FB1-9D6B4BC9019F}" dt="2020-07-14T12:48:52.979" v="665" actId="1076"/>
          <ac:spMkLst>
            <pc:docMk/>
            <pc:sldMk cId="1412235251" sldId="635"/>
            <ac:spMk id="126" creationId="{1F26C063-CAE7-44EF-B1D6-EFC67571E3B3}"/>
          </ac:spMkLst>
        </pc:spChg>
        <pc:spChg chg="mod">
          <ac:chgData name="Siegbert Rudolph" userId="2af4d44886c067cc" providerId="LiveId" clId="{2D840F6D-4FB2-4DF5-8FB1-9D6B4BC9019F}" dt="2020-07-14T12:48:52.979" v="665" actId="1076"/>
          <ac:spMkLst>
            <pc:docMk/>
            <pc:sldMk cId="1412235251" sldId="635"/>
            <ac:spMk id="127" creationId="{43ACFDA1-2911-46E0-8D18-8D66EFF5DF21}"/>
          </ac:spMkLst>
        </pc:spChg>
        <pc:spChg chg="mod">
          <ac:chgData name="Siegbert Rudolph" userId="2af4d44886c067cc" providerId="LiveId" clId="{2D840F6D-4FB2-4DF5-8FB1-9D6B4BC9019F}" dt="2020-07-14T12:50:36.461" v="767" actId="20577"/>
          <ac:spMkLst>
            <pc:docMk/>
            <pc:sldMk cId="1412235251" sldId="635"/>
            <ac:spMk id="129" creationId="{B0C783B9-BBED-49A5-927E-CA0A91D8D0FD}"/>
          </ac:spMkLst>
        </pc:spChg>
        <pc:spChg chg="mod">
          <ac:chgData name="Siegbert Rudolph" userId="2af4d44886c067cc" providerId="LiveId" clId="{2D840F6D-4FB2-4DF5-8FB1-9D6B4BC9019F}" dt="2020-07-14T13:26:54.185" v="3273" actId="20577"/>
          <ac:spMkLst>
            <pc:docMk/>
            <pc:sldMk cId="1412235251" sldId="635"/>
            <ac:spMk id="131" creationId="{00000000-0000-0000-0000-000000000000}"/>
          </ac:spMkLst>
        </pc:spChg>
        <pc:spChg chg="mod">
          <ac:chgData name="Siegbert Rudolph" userId="2af4d44886c067cc" providerId="LiveId" clId="{2D840F6D-4FB2-4DF5-8FB1-9D6B4BC9019F}" dt="2020-07-14T12:51:23.841" v="776" actId="1076"/>
          <ac:spMkLst>
            <pc:docMk/>
            <pc:sldMk cId="1412235251" sldId="635"/>
            <ac:spMk id="132" creationId="{AF4FB0BA-0B56-4CC8-90E7-6A887CDA6404}"/>
          </ac:spMkLst>
        </pc:spChg>
        <pc:spChg chg="mod">
          <ac:chgData name="Siegbert Rudolph" userId="2af4d44886c067cc" providerId="LiveId" clId="{2D840F6D-4FB2-4DF5-8FB1-9D6B4BC9019F}" dt="2020-07-14T12:51:23.841" v="776" actId="1076"/>
          <ac:spMkLst>
            <pc:docMk/>
            <pc:sldMk cId="1412235251" sldId="635"/>
            <ac:spMk id="135" creationId="{FB9C3BE3-CBBF-4B37-98C3-DB7F8270E9C1}"/>
          </ac:spMkLst>
        </pc:spChg>
        <pc:spChg chg="mod">
          <ac:chgData name="Siegbert Rudolph" userId="2af4d44886c067cc" providerId="LiveId" clId="{2D840F6D-4FB2-4DF5-8FB1-9D6B4BC9019F}" dt="2020-07-14T12:51:13.809" v="775" actId="1036"/>
          <ac:spMkLst>
            <pc:docMk/>
            <pc:sldMk cId="1412235251" sldId="635"/>
            <ac:spMk id="140" creationId="{F0BA11AA-904E-4D15-BA9B-A39061C67394}"/>
          </ac:spMkLst>
        </pc:spChg>
        <pc:spChg chg="mod">
          <ac:chgData name="Siegbert Rudolph" userId="2af4d44886c067cc" providerId="LiveId" clId="{2D840F6D-4FB2-4DF5-8FB1-9D6B4BC9019F}" dt="2020-07-14T12:50:51.922" v="770" actId="1037"/>
          <ac:spMkLst>
            <pc:docMk/>
            <pc:sldMk cId="1412235251" sldId="635"/>
            <ac:spMk id="141" creationId="{2E15658B-19FD-4A06-A08A-F54947140474}"/>
          </ac:spMkLst>
        </pc:spChg>
        <pc:spChg chg="mod">
          <ac:chgData name="Siegbert Rudolph" userId="2af4d44886c067cc" providerId="LiveId" clId="{2D840F6D-4FB2-4DF5-8FB1-9D6B4BC9019F}" dt="2020-07-14T12:51:03.321" v="771" actId="1076"/>
          <ac:spMkLst>
            <pc:docMk/>
            <pc:sldMk cId="1412235251" sldId="635"/>
            <ac:spMk id="142" creationId="{721445F6-0DEF-4839-A083-D9BF5D04666B}"/>
          </ac:spMkLst>
        </pc:spChg>
        <pc:spChg chg="mod">
          <ac:chgData name="Siegbert Rudolph" userId="2af4d44886c067cc" providerId="LiveId" clId="{2D840F6D-4FB2-4DF5-8FB1-9D6B4BC9019F}" dt="2020-07-14T12:51:08.053" v="772" actId="14100"/>
          <ac:spMkLst>
            <pc:docMk/>
            <pc:sldMk cId="1412235251" sldId="635"/>
            <ac:spMk id="143" creationId="{C2F25432-2EE6-4199-87BC-8793F73F7F10}"/>
          </ac:spMkLst>
        </pc:spChg>
      </pc:sldChg>
      <pc:sldChg chg="addSp modSp mod modAnim">
        <pc:chgData name="Siegbert Rudolph" userId="2af4d44886c067cc" providerId="LiveId" clId="{2D840F6D-4FB2-4DF5-8FB1-9D6B4BC9019F}" dt="2020-07-14T13:21:25.059" v="3210" actId="1076"/>
        <pc:sldMkLst>
          <pc:docMk/>
          <pc:sldMk cId="2332987083" sldId="636"/>
        </pc:sldMkLst>
        <pc:spChg chg="mod">
          <ac:chgData name="Siegbert Rudolph" userId="2af4d44886c067cc" providerId="LiveId" clId="{2D840F6D-4FB2-4DF5-8FB1-9D6B4BC9019F}" dt="2020-07-14T13:21:25.059" v="3210" actId="1076"/>
          <ac:spMkLst>
            <pc:docMk/>
            <pc:sldMk cId="2332987083" sldId="636"/>
            <ac:spMk id="3" creationId="{D2CE169E-B9FB-4D77-94A8-1634B20D15D2}"/>
          </ac:spMkLst>
        </pc:spChg>
        <pc:spChg chg="add mod">
          <ac:chgData name="Siegbert Rudolph" userId="2af4d44886c067cc" providerId="LiveId" clId="{2D840F6D-4FB2-4DF5-8FB1-9D6B4BC9019F}" dt="2020-07-14T12:57:09.934" v="1199" actId="1076"/>
          <ac:spMkLst>
            <pc:docMk/>
            <pc:sldMk cId="2332987083" sldId="636"/>
            <ac:spMk id="57" creationId="{045A0E9A-D645-406A-A580-FC17DE27CE34}"/>
          </ac:spMkLst>
        </pc:spChg>
        <pc:spChg chg="add mod">
          <ac:chgData name="Siegbert Rudolph" userId="2af4d44886c067cc" providerId="LiveId" clId="{2D840F6D-4FB2-4DF5-8FB1-9D6B4BC9019F}" dt="2020-07-14T12:57:13.907" v="1200" actId="14100"/>
          <ac:spMkLst>
            <pc:docMk/>
            <pc:sldMk cId="2332987083" sldId="636"/>
            <ac:spMk id="58" creationId="{311A1C47-E6D9-40C4-A914-48CBC0AF684C}"/>
          </ac:spMkLst>
        </pc:spChg>
        <pc:spChg chg="mod">
          <ac:chgData name="Siegbert Rudolph" userId="2af4d44886c067cc" providerId="LiveId" clId="{2D840F6D-4FB2-4DF5-8FB1-9D6B4BC9019F}" dt="2020-07-14T12:52:31.147" v="862" actId="1076"/>
          <ac:spMkLst>
            <pc:docMk/>
            <pc:sldMk cId="2332987083" sldId="636"/>
            <ac:spMk id="75" creationId="{96E0C0CE-22E3-413D-885A-6CC89443BC1C}"/>
          </ac:spMkLst>
        </pc:spChg>
        <pc:spChg chg="mod">
          <ac:chgData name="Siegbert Rudolph" userId="2af4d44886c067cc" providerId="LiveId" clId="{2D840F6D-4FB2-4DF5-8FB1-9D6B4BC9019F}" dt="2020-07-14T12:52:31.147" v="862" actId="1076"/>
          <ac:spMkLst>
            <pc:docMk/>
            <pc:sldMk cId="2332987083" sldId="636"/>
            <ac:spMk id="92" creationId="{DF664667-FC0C-468C-9402-7EC7E07F3FE6}"/>
          </ac:spMkLst>
        </pc:spChg>
        <pc:spChg chg="mod">
          <ac:chgData name="Siegbert Rudolph" userId="2af4d44886c067cc" providerId="LiveId" clId="{2D840F6D-4FB2-4DF5-8FB1-9D6B4BC9019F}" dt="2020-07-14T12:54:23.645" v="977" actId="20577"/>
          <ac:spMkLst>
            <pc:docMk/>
            <pc:sldMk cId="2332987083" sldId="636"/>
            <ac:spMk id="94" creationId="{B98F71FB-45FE-4612-933F-DB9E7D6DF554}"/>
          </ac:spMkLst>
        </pc:spChg>
        <pc:spChg chg="mod">
          <ac:chgData name="Siegbert Rudolph" userId="2af4d44886c067cc" providerId="LiveId" clId="{2D840F6D-4FB2-4DF5-8FB1-9D6B4BC9019F}" dt="2020-07-14T12:54:40.649" v="983" actId="1038"/>
          <ac:spMkLst>
            <pc:docMk/>
            <pc:sldMk cId="2332987083" sldId="636"/>
            <ac:spMk id="97" creationId="{7F5A6E5B-7A37-4D1A-A92D-983AC64774CB}"/>
          </ac:spMkLst>
        </pc:spChg>
        <pc:spChg chg="mod">
          <ac:chgData name="Siegbert Rudolph" userId="2af4d44886c067cc" providerId="LiveId" clId="{2D840F6D-4FB2-4DF5-8FB1-9D6B4BC9019F}" dt="2020-07-14T12:54:40.649" v="983" actId="1038"/>
          <ac:spMkLst>
            <pc:docMk/>
            <pc:sldMk cId="2332987083" sldId="636"/>
            <ac:spMk id="98" creationId="{C98D92FB-3696-4C70-959F-74BE9B74C0DD}"/>
          </ac:spMkLst>
        </pc:spChg>
        <pc:spChg chg="mod">
          <ac:chgData name="Siegbert Rudolph" userId="2af4d44886c067cc" providerId="LiveId" clId="{2D840F6D-4FB2-4DF5-8FB1-9D6B4BC9019F}" dt="2020-07-14T12:54:48.999" v="988" actId="1035"/>
          <ac:spMkLst>
            <pc:docMk/>
            <pc:sldMk cId="2332987083" sldId="636"/>
            <ac:spMk id="101" creationId="{54199232-73A2-415B-B8FF-5C80BBF08B5F}"/>
          </ac:spMkLst>
        </pc:spChg>
        <pc:spChg chg="mod">
          <ac:chgData name="Siegbert Rudolph" userId="2af4d44886c067cc" providerId="LiveId" clId="{2D840F6D-4FB2-4DF5-8FB1-9D6B4BC9019F}" dt="2020-07-14T12:54:48.999" v="988" actId="1035"/>
          <ac:spMkLst>
            <pc:docMk/>
            <pc:sldMk cId="2332987083" sldId="636"/>
            <ac:spMk id="102" creationId="{4CA02B26-758C-4252-B975-054F32352E2E}"/>
          </ac:spMkLst>
        </pc:spChg>
        <pc:spChg chg="mod">
          <ac:chgData name="Siegbert Rudolph" userId="2af4d44886c067cc" providerId="LiveId" clId="{2D840F6D-4FB2-4DF5-8FB1-9D6B4BC9019F}" dt="2020-07-14T12:54:57.551" v="989" actId="1076"/>
          <ac:spMkLst>
            <pc:docMk/>
            <pc:sldMk cId="2332987083" sldId="636"/>
            <ac:spMk id="103" creationId="{BE21240D-3AB2-46EC-BA0D-FCAD0F9A384C}"/>
          </ac:spMkLst>
        </pc:spChg>
        <pc:spChg chg="mod">
          <ac:chgData name="Siegbert Rudolph" userId="2af4d44886c067cc" providerId="LiveId" clId="{2D840F6D-4FB2-4DF5-8FB1-9D6B4BC9019F}" dt="2020-07-14T12:54:57.551" v="989" actId="1076"/>
          <ac:spMkLst>
            <pc:docMk/>
            <pc:sldMk cId="2332987083" sldId="636"/>
            <ac:spMk id="104" creationId="{B051A6D1-DA75-4427-9B08-2DB7526E7420}"/>
          </ac:spMkLst>
        </pc:spChg>
        <pc:spChg chg="mod">
          <ac:chgData name="Siegbert Rudolph" userId="2af4d44886c067cc" providerId="LiveId" clId="{2D840F6D-4FB2-4DF5-8FB1-9D6B4BC9019F}" dt="2020-07-14T12:55:30.594" v="1080" actId="20577"/>
          <ac:spMkLst>
            <pc:docMk/>
            <pc:sldMk cId="2332987083" sldId="636"/>
            <ac:spMk id="106" creationId="{EBEBD522-AECA-40F9-B114-77161DA7C05B}"/>
          </ac:spMkLst>
        </pc:spChg>
        <pc:spChg chg="mod">
          <ac:chgData name="Siegbert Rudolph" userId="2af4d44886c067cc" providerId="LiveId" clId="{2D840F6D-4FB2-4DF5-8FB1-9D6B4BC9019F}" dt="2020-07-14T12:55:54.061" v="1094" actId="1076"/>
          <ac:spMkLst>
            <pc:docMk/>
            <pc:sldMk cId="2332987083" sldId="636"/>
            <ac:spMk id="108" creationId="{F9E94265-F262-47DD-85D2-2035FAC1D6C4}"/>
          </ac:spMkLst>
        </pc:spChg>
        <pc:spChg chg="mod">
          <ac:chgData name="Siegbert Rudolph" userId="2af4d44886c067cc" providerId="LiveId" clId="{2D840F6D-4FB2-4DF5-8FB1-9D6B4BC9019F}" dt="2020-07-14T12:55:54.061" v="1094" actId="1076"/>
          <ac:spMkLst>
            <pc:docMk/>
            <pc:sldMk cId="2332987083" sldId="636"/>
            <ac:spMk id="109" creationId="{7F65F3FC-FCE4-4914-B6FC-75495C59B640}"/>
          </ac:spMkLst>
        </pc:spChg>
        <pc:spChg chg="mod">
          <ac:chgData name="Siegbert Rudolph" userId="2af4d44886c067cc" providerId="LiveId" clId="{2D840F6D-4FB2-4DF5-8FB1-9D6B4BC9019F}" dt="2020-07-14T12:55:43.607" v="1093" actId="1038"/>
          <ac:spMkLst>
            <pc:docMk/>
            <pc:sldMk cId="2332987083" sldId="636"/>
            <ac:spMk id="112" creationId="{DCE3CD6C-4007-495A-8D6B-FFF3DA3A48D6}"/>
          </ac:spMkLst>
        </pc:spChg>
        <pc:spChg chg="mod">
          <ac:chgData name="Siegbert Rudolph" userId="2af4d44886c067cc" providerId="LiveId" clId="{2D840F6D-4FB2-4DF5-8FB1-9D6B4BC9019F}" dt="2020-07-14T12:55:43.607" v="1093" actId="1038"/>
          <ac:spMkLst>
            <pc:docMk/>
            <pc:sldMk cId="2332987083" sldId="636"/>
            <ac:spMk id="113" creationId="{E4C904CC-ACB9-4D9D-9322-E8C930E021E3}"/>
          </ac:spMkLst>
        </pc:spChg>
        <pc:spChg chg="mod">
          <ac:chgData name="Siegbert Rudolph" userId="2af4d44886c067cc" providerId="LiveId" clId="{2D840F6D-4FB2-4DF5-8FB1-9D6B4BC9019F}" dt="2020-07-14T12:56:36.740" v="1188" actId="20577"/>
          <ac:spMkLst>
            <pc:docMk/>
            <pc:sldMk cId="2332987083" sldId="636"/>
            <ac:spMk id="118" creationId="{543793A1-9400-49CA-B993-BA6AF55A3ECC}"/>
          </ac:spMkLst>
        </pc:spChg>
        <pc:spChg chg="mod">
          <ac:chgData name="Siegbert Rudolph" userId="2af4d44886c067cc" providerId="LiveId" clId="{2D840F6D-4FB2-4DF5-8FB1-9D6B4BC9019F}" dt="2020-07-14T12:56:42.695" v="1193" actId="1038"/>
          <ac:spMkLst>
            <pc:docMk/>
            <pc:sldMk cId="2332987083" sldId="636"/>
            <ac:spMk id="122" creationId="{F6D0E72B-C303-419E-93BD-6225474E0847}"/>
          </ac:spMkLst>
        </pc:spChg>
        <pc:spChg chg="mod">
          <ac:chgData name="Siegbert Rudolph" userId="2af4d44886c067cc" providerId="LiveId" clId="{2D840F6D-4FB2-4DF5-8FB1-9D6B4BC9019F}" dt="2020-07-14T12:56:42.695" v="1193" actId="1038"/>
          <ac:spMkLst>
            <pc:docMk/>
            <pc:sldMk cId="2332987083" sldId="636"/>
            <ac:spMk id="123" creationId="{AA13CC25-3F17-4F0D-BAF5-89EB44F5485C}"/>
          </ac:spMkLst>
        </pc:spChg>
        <pc:spChg chg="mod">
          <ac:chgData name="Siegbert Rudolph" userId="2af4d44886c067cc" providerId="LiveId" clId="{2D840F6D-4FB2-4DF5-8FB1-9D6B4BC9019F}" dt="2020-07-14T12:56:56.819" v="1197" actId="1037"/>
          <ac:spMkLst>
            <pc:docMk/>
            <pc:sldMk cId="2332987083" sldId="636"/>
            <ac:spMk id="126" creationId="{1F26C063-CAE7-44EF-B1D6-EFC67571E3B3}"/>
          </ac:spMkLst>
        </pc:spChg>
        <pc:spChg chg="mod">
          <ac:chgData name="Siegbert Rudolph" userId="2af4d44886c067cc" providerId="LiveId" clId="{2D840F6D-4FB2-4DF5-8FB1-9D6B4BC9019F}" dt="2020-07-14T12:56:56.819" v="1197" actId="1037"/>
          <ac:spMkLst>
            <pc:docMk/>
            <pc:sldMk cId="2332987083" sldId="636"/>
            <ac:spMk id="127" creationId="{43ACFDA1-2911-46E0-8D18-8D66EFF5DF21}"/>
          </ac:spMkLst>
        </pc:spChg>
        <pc:spChg chg="mod">
          <ac:chgData name="Siegbert Rudolph" userId="2af4d44886c067cc" providerId="LiveId" clId="{2D840F6D-4FB2-4DF5-8FB1-9D6B4BC9019F}" dt="2020-07-14T12:57:48.205" v="1301" actId="20577"/>
          <ac:spMkLst>
            <pc:docMk/>
            <pc:sldMk cId="2332987083" sldId="636"/>
            <ac:spMk id="129" creationId="{B0C783B9-BBED-49A5-927E-CA0A91D8D0FD}"/>
          </ac:spMkLst>
        </pc:spChg>
        <pc:spChg chg="mod">
          <ac:chgData name="Siegbert Rudolph" userId="2af4d44886c067cc" providerId="LiveId" clId="{2D840F6D-4FB2-4DF5-8FB1-9D6B4BC9019F}" dt="2020-07-14T12:52:17.011" v="861" actId="20577"/>
          <ac:spMkLst>
            <pc:docMk/>
            <pc:sldMk cId="2332987083" sldId="636"/>
            <ac:spMk id="131" creationId="{00000000-0000-0000-0000-000000000000}"/>
          </ac:spMkLst>
        </pc:spChg>
        <pc:spChg chg="mod">
          <ac:chgData name="Siegbert Rudolph" userId="2af4d44886c067cc" providerId="LiveId" clId="{2D840F6D-4FB2-4DF5-8FB1-9D6B4BC9019F}" dt="2020-07-14T12:58:01.605" v="1302" actId="1076"/>
          <ac:spMkLst>
            <pc:docMk/>
            <pc:sldMk cId="2332987083" sldId="636"/>
            <ac:spMk id="132" creationId="{AF4FB0BA-0B56-4CC8-90E7-6A887CDA6404}"/>
          </ac:spMkLst>
        </pc:spChg>
        <pc:spChg chg="mod">
          <ac:chgData name="Siegbert Rudolph" userId="2af4d44886c067cc" providerId="LiveId" clId="{2D840F6D-4FB2-4DF5-8FB1-9D6B4BC9019F}" dt="2020-07-14T12:52:40.447" v="863" actId="1076"/>
          <ac:spMkLst>
            <pc:docMk/>
            <pc:sldMk cId="2332987083" sldId="636"/>
            <ac:spMk id="133" creationId="{00000000-0000-0000-0000-000000000000}"/>
          </ac:spMkLst>
        </pc:spChg>
        <pc:spChg chg="mod">
          <ac:chgData name="Siegbert Rudolph" userId="2af4d44886c067cc" providerId="LiveId" clId="{2D840F6D-4FB2-4DF5-8FB1-9D6B4BC9019F}" dt="2020-07-14T12:58:01.605" v="1302" actId="1076"/>
          <ac:spMkLst>
            <pc:docMk/>
            <pc:sldMk cId="2332987083" sldId="636"/>
            <ac:spMk id="135" creationId="{FB9C3BE3-CBBF-4B37-98C3-DB7F8270E9C1}"/>
          </ac:spMkLst>
        </pc:spChg>
        <pc:spChg chg="mod">
          <ac:chgData name="Siegbert Rudolph" userId="2af4d44886c067cc" providerId="LiveId" clId="{2D840F6D-4FB2-4DF5-8FB1-9D6B4BC9019F}" dt="2020-07-14T12:58:18.982" v="1305" actId="1076"/>
          <ac:spMkLst>
            <pc:docMk/>
            <pc:sldMk cId="2332987083" sldId="636"/>
            <ac:spMk id="140" creationId="{F0BA11AA-904E-4D15-BA9B-A39061C67394}"/>
          </ac:spMkLst>
        </pc:spChg>
        <pc:spChg chg="mod">
          <ac:chgData name="Siegbert Rudolph" userId="2af4d44886c067cc" providerId="LiveId" clId="{2D840F6D-4FB2-4DF5-8FB1-9D6B4BC9019F}" dt="2020-07-14T12:58:23.707" v="1306" actId="14100"/>
          <ac:spMkLst>
            <pc:docMk/>
            <pc:sldMk cId="2332987083" sldId="636"/>
            <ac:spMk id="141" creationId="{2E15658B-19FD-4A06-A08A-F54947140474}"/>
          </ac:spMkLst>
        </pc:spChg>
        <pc:spChg chg="mod">
          <ac:chgData name="Siegbert Rudolph" userId="2af4d44886c067cc" providerId="LiveId" clId="{2D840F6D-4FB2-4DF5-8FB1-9D6B4BC9019F}" dt="2020-07-14T12:58:34.362" v="1307" actId="1076"/>
          <ac:spMkLst>
            <pc:docMk/>
            <pc:sldMk cId="2332987083" sldId="636"/>
            <ac:spMk id="142" creationId="{721445F6-0DEF-4839-A083-D9BF5D04666B}"/>
          </ac:spMkLst>
        </pc:spChg>
        <pc:spChg chg="mod">
          <ac:chgData name="Siegbert Rudolph" userId="2af4d44886c067cc" providerId="LiveId" clId="{2D840F6D-4FB2-4DF5-8FB1-9D6B4BC9019F}" dt="2020-07-14T12:58:34.362" v="1307" actId="1076"/>
          <ac:spMkLst>
            <pc:docMk/>
            <pc:sldMk cId="2332987083" sldId="636"/>
            <ac:spMk id="143" creationId="{C2F25432-2EE6-4199-87BC-8793F73F7F10}"/>
          </ac:spMkLst>
        </pc:spChg>
        <pc:spChg chg="mod">
          <ac:chgData name="Siegbert Rudolph" userId="2af4d44886c067cc" providerId="LiveId" clId="{2D840F6D-4FB2-4DF5-8FB1-9D6B4BC9019F}" dt="2020-07-14T12:52:40.447" v="863" actId="1076"/>
          <ac:spMkLst>
            <pc:docMk/>
            <pc:sldMk cId="2332987083" sldId="636"/>
            <ac:spMk id="144" creationId="{00000000-0000-0000-0000-000000000000}"/>
          </ac:spMkLst>
        </pc:spChg>
      </pc:sldChg>
      <pc:sldChg chg="addSp delSp modSp mod delAnim modAnim">
        <pc:chgData name="Siegbert Rudolph" userId="2af4d44886c067cc" providerId="LiveId" clId="{2D840F6D-4FB2-4DF5-8FB1-9D6B4BC9019F}" dt="2020-07-14T13:21:25.064" v="3215" actId="1076"/>
        <pc:sldMkLst>
          <pc:docMk/>
          <pc:sldMk cId="1678986872" sldId="637"/>
        </pc:sldMkLst>
        <pc:spChg chg="mod">
          <ac:chgData name="Siegbert Rudolph" userId="2af4d44886c067cc" providerId="LiveId" clId="{2D840F6D-4FB2-4DF5-8FB1-9D6B4BC9019F}" dt="2020-07-14T13:21:25.064" v="3215" actId="1076"/>
          <ac:spMkLst>
            <pc:docMk/>
            <pc:sldMk cId="1678986872" sldId="637"/>
            <ac:spMk id="3" creationId="{85B4F5D0-F509-4D61-A3F6-F17E85869134}"/>
          </ac:spMkLst>
        </pc:spChg>
        <pc:spChg chg="add mod">
          <ac:chgData name="Siegbert Rudolph" userId="2af4d44886c067cc" providerId="LiveId" clId="{2D840F6D-4FB2-4DF5-8FB1-9D6B4BC9019F}" dt="2020-07-14T13:06:00.366" v="1893" actId="1076"/>
          <ac:spMkLst>
            <pc:docMk/>
            <pc:sldMk cId="1678986872" sldId="637"/>
            <ac:spMk id="57" creationId="{42A300F7-E6F6-4125-A64C-4C1B8D3C45BC}"/>
          </ac:spMkLst>
        </pc:spChg>
        <pc:spChg chg="add mod">
          <ac:chgData name="Siegbert Rudolph" userId="2af4d44886c067cc" providerId="LiveId" clId="{2D840F6D-4FB2-4DF5-8FB1-9D6B4BC9019F}" dt="2020-07-14T13:06:00.366" v="1893" actId="1076"/>
          <ac:spMkLst>
            <pc:docMk/>
            <pc:sldMk cId="1678986872" sldId="637"/>
            <ac:spMk id="58" creationId="{AF5BA070-AF3F-4363-B7DB-72DD324D04AB}"/>
          </ac:spMkLst>
        </pc:spChg>
        <pc:spChg chg="mod">
          <ac:chgData name="Siegbert Rudolph" userId="2af4d44886c067cc" providerId="LiveId" clId="{2D840F6D-4FB2-4DF5-8FB1-9D6B4BC9019F}" dt="2020-07-14T13:00:20.398" v="1546" actId="20577"/>
          <ac:spMkLst>
            <pc:docMk/>
            <pc:sldMk cId="1678986872" sldId="637"/>
            <ac:spMk id="94" creationId="{B98F71FB-45FE-4612-933F-DB9E7D6DF554}"/>
          </ac:spMkLst>
        </pc:spChg>
        <pc:spChg chg="mod">
          <ac:chgData name="Siegbert Rudolph" userId="2af4d44886c067cc" providerId="LiveId" clId="{2D840F6D-4FB2-4DF5-8FB1-9D6B4BC9019F}" dt="2020-07-14T13:01:01.330" v="1587" actId="1076"/>
          <ac:spMkLst>
            <pc:docMk/>
            <pc:sldMk cId="1678986872" sldId="637"/>
            <ac:spMk id="97" creationId="{7F5A6E5B-7A37-4D1A-A92D-983AC64774CB}"/>
          </ac:spMkLst>
        </pc:spChg>
        <pc:spChg chg="mod">
          <ac:chgData name="Siegbert Rudolph" userId="2af4d44886c067cc" providerId="LiveId" clId="{2D840F6D-4FB2-4DF5-8FB1-9D6B4BC9019F}" dt="2020-07-14T13:01:01.330" v="1587" actId="1076"/>
          <ac:spMkLst>
            <pc:docMk/>
            <pc:sldMk cId="1678986872" sldId="637"/>
            <ac:spMk id="98" creationId="{C98D92FB-3696-4C70-959F-74BE9B74C0DD}"/>
          </ac:spMkLst>
        </pc:spChg>
        <pc:spChg chg="mod">
          <ac:chgData name="Siegbert Rudolph" userId="2af4d44886c067cc" providerId="LiveId" clId="{2D840F6D-4FB2-4DF5-8FB1-9D6B4BC9019F}" dt="2020-07-14T13:00:28.840" v="1571" actId="1037"/>
          <ac:spMkLst>
            <pc:docMk/>
            <pc:sldMk cId="1678986872" sldId="637"/>
            <ac:spMk id="101" creationId="{54199232-73A2-415B-B8FF-5C80BBF08B5F}"/>
          </ac:spMkLst>
        </pc:spChg>
        <pc:spChg chg="mod">
          <ac:chgData name="Siegbert Rudolph" userId="2af4d44886c067cc" providerId="LiveId" clId="{2D840F6D-4FB2-4DF5-8FB1-9D6B4BC9019F}" dt="2020-07-14T13:00:28.840" v="1571" actId="1037"/>
          <ac:spMkLst>
            <pc:docMk/>
            <pc:sldMk cId="1678986872" sldId="637"/>
            <ac:spMk id="102" creationId="{4CA02B26-758C-4252-B975-054F32352E2E}"/>
          </ac:spMkLst>
        </pc:spChg>
        <pc:spChg chg="mod">
          <ac:chgData name="Siegbert Rudolph" userId="2af4d44886c067cc" providerId="LiveId" clId="{2D840F6D-4FB2-4DF5-8FB1-9D6B4BC9019F}" dt="2020-07-14T13:00:47.985" v="1586" actId="1036"/>
          <ac:spMkLst>
            <pc:docMk/>
            <pc:sldMk cId="1678986872" sldId="637"/>
            <ac:spMk id="103" creationId="{BE21240D-3AB2-46EC-BA0D-FCAD0F9A384C}"/>
          </ac:spMkLst>
        </pc:spChg>
        <pc:spChg chg="mod">
          <ac:chgData name="Siegbert Rudolph" userId="2af4d44886c067cc" providerId="LiveId" clId="{2D840F6D-4FB2-4DF5-8FB1-9D6B4BC9019F}" dt="2020-07-14T13:00:47.985" v="1586" actId="1036"/>
          <ac:spMkLst>
            <pc:docMk/>
            <pc:sldMk cId="1678986872" sldId="637"/>
            <ac:spMk id="104" creationId="{B051A6D1-DA75-4427-9B08-2DB7526E7420}"/>
          </ac:spMkLst>
        </pc:spChg>
        <pc:spChg chg="mod">
          <ac:chgData name="Siegbert Rudolph" userId="2af4d44886c067cc" providerId="LiveId" clId="{2D840F6D-4FB2-4DF5-8FB1-9D6B4BC9019F}" dt="2020-07-14T13:02:08.308" v="1683" actId="20577"/>
          <ac:spMkLst>
            <pc:docMk/>
            <pc:sldMk cId="1678986872" sldId="637"/>
            <ac:spMk id="106" creationId="{EBEBD522-AECA-40F9-B114-77161DA7C05B}"/>
          </ac:spMkLst>
        </pc:spChg>
        <pc:spChg chg="mod">
          <ac:chgData name="Siegbert Rudolph" userId="2af4d44886c067cc" providerId="LiveId" clId="{2D840F6D-4FB2-4DF5-8FB1-9D6B4BC9019F}" dt="2020-07-14T13:02:36.130" v="1757" actId="1038"/>
          <ac:spMkLst>
            <pc:docMk/>
            <pc:sldMk cId="1678986872" sldId="637"/>
            <ac:spMk id="108" creationId="{F9E94265-F262-47DD-85D2-2035FAC1D6C4}"/>
          </ac:spMkLst>
        </pc:spChg>
        <pc:spChg chg="mod">
          <ac:chgData name="Siegbert Rudolph" userId="2af4d44886c067cc" providerId="LiveId" clId="{2D840F6D-4FB2-4DF5-8FB1-9D6B4BC9019F}" dt="2020-07-14T13:02:36.130" v="1757" actId="1038"/>
          <ac:spMkLst>
            <pc:docMk/>
            <pc:sldMk cId="1678986872" sldId="637"/>
            <ac:spMk id="109" creationId="{7F65F3FC-FCE4-4914-B6FC-75495C59B640}"/>
          </ac:spMkLst>
        </pc:spChg>
        <pc:spChg chg="mod">
          <ac:chgData name="Siegbert Rudolph" userId="2af4d44886c067cc" providerId="LiveId" clId="{2D840F6D-4FB2-4DF5-8FB1-9D6B4BC9019F}" dt="2020-07-14T13:02:24.760" v="1694" actId="1038"/>
          <ac:spMkLst>
            <pc:docMk/>
            <pc:sldMk cId="1678986872" sldId="637"/>
            <ac:spMk id="112" creationId="{DCE3CD6C-4007-495A-8D6B-FFF3DA3A48D6}"/>
          </ac:spMkLst>
        </pc:spChg>
        <pc:spChg chg="mod">
          <ac:chgData name="Siegbert Rudolph" userId="2af4d44886c067cc" providerId="LiveId" clId="{2D840F6D-4FB2-4DF5-8FB1-9D6B4BC9019F}" dt="2020-07-14T13:02:24.760" v="1694" actId="1038"/>
          <ac:spMkLst>
            <pc:docMk/>
            <pc:sldMk cId="1678986872" sldId="637"/>
            <ac:spMk id="113" creationId="{E4C904CC-ACB9-4D9D-9322-E8C930E021E3}"/>
          </ac:spMkLst>
        </pc:spChg>
        <pc:spChg chg="mod">
          <ac:chgData name="Siegbert Rudolph" userId="2af4d44886c067cc" providerId="LiveId" clId="{2D840F6D-4FB2-4DF5-8FB1-9D6B4BC9019F}" dt="2020-07-14T13:05:26.676" v="1887" actId="20577"/>
          <ac:spMkLst>
            <pc:docMk/>
            <pc:sldMk cId="1678986872" sldId="637"/>
            <ac:spMk id="118" creationId="{543793A1-9400-49CA-B993-BA6AF55A3ECC}"/>
          </ac:spMkLst>
        </pc:spChg>
        <pc:spChg chg="mod">
          <ac:chgData name="Siegbert Rudolph" userId="2af4d44886c067cc" providerId="LiveId" clId="{2D840F6D-4FB2-4DF5-8FB1-9D6B4BC9019F}" dt="2020-07-14T13:06:08.320" v="1898" actId="1038"/>
          <ac:spMkLst>
            <pc:docMk/>
            <pc:sldMk cId="1678986872" sldId="637"/>
            <ac:spMk id="122" creationId="{F6D0E72B-C303-419E-93BD-6225474E0847}"/>
          </ac:spMkLst>
        </pc:spChg>
        <pc:spChg chg="mod">
          <ac:chgData name="Siegbert Rudolph" userId="2af4d44886c067cc" providerId="LiveId" clId="{2D840F6D-4FB2-4DF5-8FB1-9D6B4BC9019F}" dt="2020-07-14T13:06:08.320" v="1898" actId="1038"/>
          <ac:spMkLst>
            <pc:docMk/>
            <pc:sldMk cId="1678986872" sldId="637"/>
            <ac:spMk id="123" creationId="{AA13CC25-3F17-4F0D-BAF5-89EB44F5485C}"/>
          </ac:spMkLst>
        </pc:spChg>
        <pc:spChg chg="mod">
          <ac:chgData name="Siegbert Rudolph" userId="2af4d44886c067cc" providerId="LiveId" clId="{2D840F6D-4FB2-4DF5-8FB1-9D6B4BC9019F}" dt="2020-07-14T13:05:41.401" v="1891" actId="1038"/>
          <ac:spMkLst>
            <pc:docMk/>
            <pc:sldMk cId="1678986872" sldId="637"/>
            <ac:spMk id="126" creationId="{1F26C063-CAE7-44EF-B1D6-EFC67571E3B3}"/>
          </ac:spMkLst>
        </pc:spChg>
        <pc:spChg chg="mod">
          <ac:chgData name="Siegbert Rudolph" userId="2af4d44886c067cc" providerId="LiveId" clId="{2D840F6D-4FB2-4DF5-8FB1-9D6B4BC9019F}" dt="2020-07-14T13:05:41.401" v="1891" actId="1038"/>
          <ac:spMkLst>
            <pc:docMk/>
            <pc:sldMk cId="1678986872" sldId="637"/>
            <ac:spMk id="127" creationId="{43ACFDA1-2911-46E0-8D18-8D66EFF5DF21}"/>
          </ac:spMkLst>
        </pc:spChg>
        <pc:spChg chg="mod">
          <ac:chgData name="Siegbert Rudolph" userId="2af4d44886c067cc" providerId="LiveId" clId="{2D840F6D-4FB2-4DF5-8FB1-9D6B4BC9019F}" dt="2020-07-14T13:07:46.129" v="2012" actId="20577"/>
          <ac:spMkLst>
            <pc:docMk/>
            <pc:sldMk cId="1678986872" sldId="637"/>
            <ac:spMk id="129" creationId="{B0C783B9-BBED-49A5-927E-CA0A91D8D0FD}"/>
          </ac:spMkLst>
        </pc:spChg>
        <pc:spChg chg="mod">
          <ac:chgData name="Siegbert Rudolph" userId="2af4d44886c067cc" providerId="LiveId" clId="{2D840F6D-4FB2-4DF5-8FB1-9D6B4BC9019F}" dt="2020-07-14T12:59:12.418" v="1404" actId="20577"/>
          <ac:spMkLst>
            <pc:docMk/>
            <pc:sldMk cId="1678986872" sldId="637"/>
            <ac:spMk id="131" creationId="{00000000-0000-0000-0000-000000000000}"/>
          </ac:spMkLst>
        </pc:spChg>
        <pc:spChg chg="mod">
          <ac:chgData name="Siegbert Rudolph" userId="2af4d44886c067cc" providerId="LiveId" clId="{2D840F6D-4FB2-4DF5-8FB1-9D6B4BC9019F}" dt="2020-07-14T13:08:14.155" v="2022" actId="1076"/>
          <ac:spMkLst>
            <pc:docMk/>
            <pc:sldMk cId="1678986872" sldId="637"/>
            <ac:spMk id="132" creationId="{AF4FB0BA-0B56-4CC8-90E7-6A887CDA6404}"/>
          </ac:spMkLst>
        </pc:spChg>
        <pc:spChg chg="mod">
          <ac:chgData name="Siegbert Rudolph" userId="2af4d44886c067cc" providerId="LiveId" clId="{2D840F6D-4FB2-4DF5-8FB1-9D6B4BC9019F}" dt="2020-07-14T12:59:23.415" v="1405" actId="1076"/>
          <ac:spMkLst>
            <pc:docMk/>
            <pc:sldMk cId="1678986872" sldId="637"/>
            <ac:spMk id="133" creationId="{00000000-0000-0000-0000-000000000000}"/>
          </ac:spMkLst>
        </pc:spChg>
        <pc:spChg chg="mod">
          <ac:chgData name="Siegbert Rudolph" userId="2af4d44886c067cc" providerId="LiveId" clId="{2D840F6D-4FB2-4DF5-8FB1-9D6B4BC9019F}" dt="2020-07-14T13:08:19.682" v="2024" actId="14100"/>
          <ac:spMkLst>
            <pc:docMk/>
            <pc:sldMk cId="1678986872" sldId="637"/>
            <ac:spMk id="135" creationId="{FB9C3BE3-CBBF-4B37-98C3-DB7F8270E9C1}"/>
          </ac:spMkLst>
        </pc:spChg>
        <pc:spChg chg="mod">
          <ac:chgData name="Siegbert Rudolph" userId="2af4d44886c067cc" providerId="LiveId" clId="{2D840F6D-4FB2-4DF5-8FB1-9D6B4BC9019F}" dt="2020-07-14T13:07:51.858" v="2017" actId="1037"/>
          <ac:spMkLst>
            <pc:docMk/>
            <pc:sldMk cId="1678986872" sldId="637"/>
            <ac:spMk id="136" creationId="{0006984D-3D27-4FBE-BA6A-FFF98E239AD5}"/>
          </ac:spMkLst>
        </pc:spChg>
        <pc:spChg chg="mod">
          <ac:chgData name="Siegbert Rudolph" userId="2af4d44886c067cc" providerId="LiveId" clId="{2D840F6D-4FB2-4DF5-8FB1-9D6B4BC9019F}" dt="2020-07-14T13:07:51.858" v="2017" actId="1037"/>
          <ac:spMkLst>
            <pc:docMk/>
            <pc:sldMk cId="1678986872" sldId="637"/>
            <ac:spMk id="139" creationId="{EDCA1B6E-5F59-4AEA-B31A-023EBA888A9B}"/>
          </ac:spMkLst>
        </pc:spChg>
        <pc:spChg chg="mod">
          <ac:chgData name="Siegbert Rudolph" userId="2af4d44886c067cc" providerId="LiveId" clId="{2D840F6D-4FB2-4DF5-8FB1-9D6B4BC9019F}" dt="2020-07-14T13:08:03.810" v="2021" actId="1037"/>
          <ac:spMkLst>
            <pc:docMk/>
            <pc:sldMk cId="1678986872" sldId="637"/>
            <ac:spMk id="140" creationId="{F0BA11AA-904E-4D15-BA9B-A39061C67394}"/>
          </ac:spMkLst>
        </pc:spChg>
        <pc:spChg chg="mod">
          <ac:chgData name="Siegbert Rudolph" userId="2af4d44886c067cc" providerId="LiveId" clId="{2D840F6D-4FB2-4DF5-8FB1-9D6B4BC9019F}" dt="2020-07-14T13:08:03.810" v="2021" actId="1037"/>
          <ac:spMkLst>
            <pc:docMk/>
            <pc:sldMk cId="1678986872" sldId="637"/>
            <ac:spMk id="141" creationId="{2E15658B-19FD-4A06-A08A-F54947140474}"/>
          </ac:spMkLst>
        </pc:spChg>
        <pc:spChg chg="del">
          <ac:chgData name="Siegbert Rudolph" userId="2af4d44886c067cc" providerId="LiveId" clId="{2D840F6D-4FB2-4DF5-8FB1-9D6B4BC9019F}" dt="2020-07-14T13:08:26.283" v="2025" actId="478"/>
          <ac:spMkLst>
            <pc:docMk/>
            <pc:sldMk cId="1678986872" sldId="637"/>
            <ac:spMk id="142" creationId="{721445F6-0DEF-4839-A083-D9BF5D04666B}"/>
          </ac:spMkLst>
        </pc:spChg>
        <pc:spChg chg="del">
          <ac:chgData name="Siegbert Rudolph" userId="2af4d44886c067cc" providerId="LiveId" clId="{2D840F6D-4FB2-4DF5-8FB1-9D6B4BC9019F}" dt="2020-07-14T13:08:26.283" v="2025" actId="478"/>
          <ac:spMkLst>
            <pc:docMk/>
            <pc:sldMk cId="1678986872" sldId="637"/>
            <ac:spMk id="143" creationId="{C2F25432-2EE6-4199-87BC-8793F73F7F10}"/>
          </ac:spMkLst>
        </pc:spChg>
        <pc:spChg chg="mod">
          <ac:chgData name="Siegbert Rudolph" userId="2af4d44886c067cc" providerId="LiveId" clId="{2D840F6D-4FB2-4DF5-8FB1-9D6B4BC9019F}" dt="2020-07-14T12:59:23.415" v="1405" actId="1076"/>
          <ac:spMkLst>
            <pc:docMk/>
            <pc:sldMk cId="1678986872" sldId="637"/>
            <ac:spMk id="144" creationId="{00000000-0000-0000-0000-000000000000}"/>
          </ac:spMkLst>
        </pc:spChg>
      </pc:sldChg>
      <pc:sldChg chg="addSp delSp modSp mod delAnim modAnim">
        <pc:chgData name="Siegbert Rudolph" userId="2af4d44886c067cc" providerId="LiveId" clId="{2D840F6D-4FB2-4DF5-8FB1-9D6B4BC9019F}" dt="2020-07-14T13:21:25.069" v="3220" actId="1076"/>
        <pc:sldMkLst>
          <pc:docMk/>
          <pc:sldMk cId="4018335049" sldId="638"/>
        </pc:sldMkLst>
        <pc:spChg chg="mod">
          <ac:chgData name="Siegbert Rudolph" userId="2af4d44886c067cc" providerId="LiveId" clId="{2D840F6D-4FB2-4DF5-8FB1-9D6B4BC9019F}" dt="2020-07-14T13:21:25.069" v="3220" actId="1076"/>
          <ac:spMkLst>
            <pc:docMk/>
            <pc:sldMk cId="4018335049" sldId="638"/>
            <ac:spMk id="3" creationId="{A11FC160-94AB-4B2A-9EDB-E63CE771167E}"/>
          </ac:spMkLst>
        </pc:spChg>
        <pc:spChg chg="add mod">
          <ac:chgData name="Siegbert Rudolph" userId="2af4d44886c067cc" providerId="LiveId" clId="{2D840F6D-4FB2-4DF5-8FB1-9D6B4BC9019F}" dt="2020-07-14T13:14:30.612" v="2557" actId="1076"/>
          <ac:spMkLst>
            <pc:docMk/>
            <pc:sldMk cId="4018335049" sldId="638"/>
            <ac:spMk id="57" creationId="{453E4E26-2BBE-40C1-8E08-A62E5B19C9F9}"/>
          </ac:spMkLst>
        </pc:spChg>
        <pc:spChg chg="add mod">
          <ac:chgData name="Siegbert Rudolph" userId="2af4d44886c067cc" providerId="LiveId" clId="{2D840F6D-4FB2-4DF5-8FB1-9D6B4BC9019F}" dt="2020-07-14T13:14:36.378" v="2562" actId="1037"/>
          <ac:spMkLst>
            <pc:docMk/>
            <pc:sldMk cId="4018335049" sldId="638"/>
            <ac:spMk id="58" creationId="{8209AC2D-B76D-4017-A737-4B9F93D91CD1}"/>
          </ac:spMkLst>
        </pc:spChg>
        <pc:spChg chg="mod">
          <ac:chgData name="Siegbert Rudolph" userId="2af4d44886c067cc" providerId="LiveId" clId="{2D840F6D-4FB2-4DF5-8FB1-9D6B4BC9019F}" dt="2020-07-14T13:12:12.547" v="2341" actId="1076"/>
          <ac:spMkLst>
            <pc:docMk/>
            <pc:sldMk cId="4018335049" sldId="638"/>
            <ac:spMk id="70" creationId="{726FC16A-9067-4181-BBE3-38E3237FA79C}"/>
          </ac:spMkLst>
        </pc:spChg>
        <pc:spChg chg="mod">
          <ac:chgData name="Siegbert Rudolph" userId="2af4d44886c067cc" providerId="LiveId" clId="{2D840F6D-4FB2-4DF5-8FB1-9D6B4BC9019F}" dt="2020-07-14T13:10:56.350" v="2240" actId="1036"/>
          <ac:spMkLst>
            <pc:docMk/>
            <pc:sldMk cId="4018335049" sldId="638"/>
            <ac:spMk id="75" creationId="{96E0C0CE-22E3-413D-885A-6CC89443BC1C}"/>
          </ac:spMkLst>
        </pc:spChg>
        <pc:spChg chg="mod">
          <ac:chgData name="Siegbert Rudolph" userId="2af4d44886c067cc" providerId="LiveId" clId="{2D840F6D-4FB2-4DF5-8FB1-9D6B4BC9019F}" dt="2020-07-14T13:10:56.350" v="2240" actId="1036"/>
          <ac:spMkLst>
            <pc:docMk/>
            <pc:sldMk cId="4018335049" sldId="638"/>
            <ac:spMk id="92" creationId="{DF664667-FC0C-468C-9402-7EC7E07F3FE6}"/>
          </ac:spMkLst>
        </pc:spChg>
        <pc:spChg chg="mod">
          <ac:chgData name="Siegbert Rudolph" userId="2af4d44886c067cc" providerId="LiveId" clId="{2D840F6D-4FB2-4DF5-8FB1-9D6B4BC9019F}" dt="2020-07-14T13:11:41.404" v="2337" actId="20577"/>
          <ac:spMkLst>
            <pc:docMk/>
            <pc:sldMk cId="4018335049" sldId="638"/>
            <ac:spMk id="94" creationId="{B98F71FB-45FE-4612-933F-DB9E7D6DF554}"/>
          </ac:spMkLst>
        </pc:spChg>
        <pc:spChg chg="mod">
          <ac:chgData name="Siegbert Rudolph" userId="2af4d44886c067cc" providerId="LiveId" clId="{2D840F6D-4FB2-4DF5-8FB1-9D6B4BC9019F}" dt="2020-07-14T13:12:23.950" v="2346" actId="1038"/>
          <ac:spMkLst>
            <pc:docMk/>
            <pc:sldMk cId="4018335049" sldId="638"/>
            <ac:spMk id="97" creationId="{7F5A6E5B-7A37-4D1A-A92D-983AC64774CB}"/>
          </ac:spMkLst>
        </pc:spChg>
        <pc:spChg chg="mod">
          <ac:chgData name="Siegbert Rudolph" userId="2af4d44886c067cc" providerId="LiveId" clId="{2D840F6D-4FB2-4DF5-8FB1-9D6B4BC9019F}" dt="2020-07-14T13:12:23.950" v="2346" actId="1038"/>
          <ac:spMkLst>
            <pc:docMk/>
            <pc:sldMk cId="4018335049" sldId="638"/>
            <ac:spMk id="98" creationId="{C98D92FB-3696-4C70-959F-74BE9B74C0DD}"/>
          </ac:spMkLst>
        </pc:spChg>
        <pc:spChg chg="mod">
          <ac:chgData name="Siegbert Rudolph" userId="2af4d44886c067cc" providerId="LiveId" clId="{2D840F6D-4FB2-4DF5-8FB1-9D6B4BC9019F}" dt="2020-07-14T13:11:54.641" v="2338" actId="1076"/>
          <ac:spMkLst>
            <pc:docMk/>
            <pc:sldMk cId="4018335049" sldId="638"/>
            <ac:spMk id="101" creationId="{54199232-73A2-415B-B8FF-5C80BBF08B5F}"/>
          </ac:spMkLst>
        </pc:spChg>
        <pc:spChg chg="mod">
          <ac:chgData name="Siegbert Rudolph" userId="2af4d44886c067cc" providerId="LiveId" clId="{2D840F6D-4FB2-4DF5-8FB1-9D6B4BC9019F}" dt="2020-07-14T13:11:54.641" v="2338" actId="1076"/>
          <ac:spMkLst>
            <pc:docMk/>
            <pc:sldMk cId="4018335049" sldId="638"/>
            <ac:spMk id="102" creationId="{4CA02B26-758C-4252-B975-054F32352E2E}"/>
          </ac:spMkLst>
        </pc:spChg>
        <pc:spChg chg="mod">
          <ac:chgData name="Siegbert Rudolph" userId="2af4d44886c067cc" providerId="LiveId" clId="{2D840F6D-4FB2-4DF5-8FB1-9D6B4BC9019F}" dt="2020-07-14T13:12:03.409" v="2339" actId="1076"/>
          <ac:spMkLst>
            <pc:docMk/>
            <pc:sldMk cId="4018335049" sldId="638"/>
            <ac:spMk id="103" creationId="{BE21240D-3AB2-46EC-BA0D-FCAD0F9A384C}"/>
          </ac:spMkLst>
        </pc:spChg>
        <pc:spChg chg="mod">
          <ac:chgData name="Siegbert Rudolph" userId="2af4d44886c067cc" providerId="LiveId" clId="{2D840F6D-4FB2-4DF5-8FB1-9D6B4BC9019F}" dt="2020-07-14T13:12:03.409" v="2339" actId="1076"/>
          <ac:spMkLst>
            <pc:docMk/>
            <pc:sldMk cId="4018335049" sldId="638"/>
            <ac:spMk id="104" creationId="{B051A6D1-DA75-4427-9B08-2DB7526E7420}"/>
          </ac:spMkLst>
        </pc:spChg>
        <pc:spChg chg="mod">
          <ac:chgData name="Siegbert Rudolph" userId="2af4d44886c067cc" providerId="LiveId" clId="{2D840F6D-4FB2-4DF5-8FB1-9D6B4BC9019F}" dt="2020-07-14T13:13:01.764" v="2449" actId="20577"/>
          <ac:spMkLst>
            <pc:docMk/>
            <pc:sldMk cId="4018335049" sldId="638"/>
            <ac:spMk id="106" creationId="{EBEBD522-AECA-40F9-B114-77161DA7C05B}"/>
          </ac:spMkLst>
        </pc:spChg>
        <pc:spChg chg="mod">
          <ac:chgData name="Siegbert Rudolph" userId="2af4d44886c067cc" providerId="LiveId" clId="{2D840F6D-4FB2-4DF5-8FB1-9D6B4BC9019F}" dt="2020-07-14T13:13:30.605" v="2453" actId="1038"/>
          <ac:spMkLst>
            <pc:docMk/>
            <pc:sldMk cId="4018335049" sldId="638"/>
            <ac:spMk id="108" creationId="{F9E94265-F262-47DD-85D2-2035FAC1D6C4}"/>
          </ac:spMkLst>
        </pc:spChg>
        <pc:spChg chg="mod">
          <ac:chgData name="Siegbert Rudolph" userId="2af4d44886c067cc" providerId="LiveId" clId="{2D840F6D-4FB2-4DF5-8FB1-9D6B4BC9019F}" dt="2020-07-14T13:13:30.605" v="2453" actId="1038"/>
          <ac:spMkLst>
            <pc:docMk/>
            <pc:sldMk cId="4018335049" sldId="638"/>
            <ac:spMk id="109" creationId="{7F65F3FC-FCE4-4914-B6FC-75495C59B640}"/>
          </ac:spMkLst>
        </pc:spChg>
        <pc:spChg chg="mod">
          <ac:chgData name="Siegbert Rudolph" userId="2af4d44886c067cc" providerId="LiveId" clId="{2D840F6D-4FB2-4DF5-8FB1-9D6B4BC9019F}" dt="2020-07-14T13:13:36.611" v="2456" actId="1038"/>
          <ac:spMkLst>
            <pc:docMk/>
            <pc:sldMk cId="4018335049" sldId="638"/>
            <ac:spMk id="112" creationId="{DCE3CD6C-4007-495A-8D6B-FFF3DA3A48D6}"/>
          </ac:spMkLst>
        </pc:spChg>
        <pc:spChg chg="mod">
          <ac:chgData name="Siegbert Rudolph" userId="2af4d44886c067cc" providerId="LiveId" clId="{2D840F6D-4FB2-4DF5-8FB1-9D6B4BC9019F}" dt="2020-07-14T13:13:36.611" v="2456" actId="1038"/>
          <ac:spMkLst>
            <pc:docMk/>
            <pc:sldMk cId="4018335049" sldId="638"/>
            <ac:spMk id="113" creationId="{E4C904CC-ACB9-4D9D-9322-E8C930E021E3}"/>
          </ac:spMkLst>
        </pc:spChg>
        <pc:spChg chg="mod">
          <ac:chgData name="Siegbert Rudolph" userId="2af4d44886c067cc" providerId="LiveId" clId="{2D840F6D-4FB2-4DF5-8FB1-9D6B4BC9019F}" dt="2020-07-14T13:14:09.328" v="2550" actId="20577"/>
          <ac:spMkLst>
            <pc:docMk/>
            <pc:sldMk cId="4018335049" sldId="638"/>
            <ac:spMk id="118" creationId="{543793A1-9400-49CA-B993-BA6AF55A3ECC}"/>
          </ac:spMkLst>
        </pc:spChg>
        <pc:spChg chg="mod">
          <ac:chgData name="Siegbert Rudolph" userId="2af4d44886c067cc" providerId="LiveId" clId="{2D840F6D-4FB2-4DF5-8FB1-9D6B4BC9019F}" dt="2020-07-14T13:14:14.525" v="2555" actId="1038"/>
          <ac:spMkLst>
            <pc:docMk/>
            <pc:sldMk cId="4018335049" sldId="638"/>
            <ac:spMk id="122" creationId="{F6D0E72B-C303-419E-93BD-6225474E0847}"/>
          </ac:spMkLst>
        </pc:spChg>
        <pc:spChg chg="mod">
          <ac:chgData name="Siegbert Rudolph" userId="2af4d44886c067cc" providerId="LiveId" clId="{2D840F6D-4FB2-4DF5-8FB1-9D6B4BC9019F}" dt="2020-07-14T13:14:14.525" v="2555" actId="1038"/>
          <ac:spMkLst>
            <pc:docMk/>
            <pc:sldMk cId="4018335049" sldId="638"/>
            <ac:spMk id="123" creationId="{AA13CC25-3F17-4F0D-BAF5-89EB44F5485C}"/>
          </ac:spMkLst>
        </pc:spChg>
        <pc:spChg chg="mod">
          <ac:chgData name="Siegbert Rudolph" userId="2af4d44886c067cc" providerId="LiveId" clId="{2D840F6D-4FB2-4DF5-8FB1-9D6B4BC9019F}" dt="2020-07-14T13:15:10.114" v="2660" actId="20577"/>
          <ac:spMkLst>
            <pc:docMk/>
            <pc:sldMk cId="4018335049" sldId="638"/>
            <ac:spMk id="129" creationId="{B0C783B9-BBED-49A5-927E-CA0A91D8D0FD}"/>
          </ac:spMkLst>
        </pc:spChg>
        <pc:spChg chg="mod">
          <ac:chgData name="Siegbert Rudolph" userId="2af4d44886c067cc" providerId="LiveId" clId="{2D840F6D-4FB2-4DF5-8FB1-9D6B4BC9019F}" dt="2020-07-14T13:10:42.265" v="2237" actId="20577"/>
          <ac:spMkLst>
            <pc:docMk/>
            <pc:sldMk cId="4018335049" sldId="638"/>
            <ac:spMk id="131" creationId="{00000000-0000-0000-0000-000000000000}"/>
          </ac:spMkLst>
        </pc:spChg>
        <pc:spChg chg="del">
          <ac:chgData name="Siegbert Rudolph" userId="2af4d44886c067cc" providerId="LiveId" clId="{2D840F6D-4FB2-4DF5-8FB1-9D6B4BC9019F}" dt="2020-07-14T13:15:14.513" v="2661" actId="478"/>
          <ac:spMkLst>
            <pc:docMk/>
            <pc:sldMk cId="4018335049" sldId="638"/>
            <ac:spMk id="132" creationId="{AF4FB0BA-0B56-4CC8-90E7-6A887CDA6404}"/>
          </ac:spMkLst>
        </pc:spChg>
        <pc:spChg chg="mod">
          <ac:chgData name="Siegbert Rudolph" userId="2af4d44886c067cc" providerId="LiveId" clId="{2D840F6D-4FB2-4DF5-8FB1-9D6B4BC9019F}" dt="2020-07-14T13:11:08.370" v="2244" actId="1035"/>
          <ac:spMkLst>
            <pc:docMk/>
            <pc:sldMk cId="4018335049" sldId="638"/>
            <ac:spMk id="133" creationId="{00000000-0000-0000-0000-000000000000}"/>
          </ac:spMkLst>
        </pc:spChg>
        <pc:spChg chg="del">
          <ac:chgData name="Siegbert Rudolph" userId="2af4d44886c067cc" providerId="LiveId" clId="{2D840F6D-4FB2-4DF5-8FB1-9D6B4BC9019F}" dt="2020-07-14T13:15:14.513" v="2661" actId="478"/>
          <ac:spMkLst>
            <pc:docMk/>
            <pc:sldMk cId="4018335049" sldId="638"/>
            <ac:spMk id="135" creationId="{FB9C3BE3-CBBF-4B37-98C3-DB7F8270E9C1}"/>
          </ac:spMkLst>
        </pc:spChg>
        <pc:spChg chg="mod">
          <ac:chgData name="Siegbert Rudolph" userId="2af4d44886c067cc" providerId="LiveId" clId="{2D840F6D-4FB2-4DF5-8FB1-9D6B4BC9019F}" dt="2020-07-14T13:15:29.537" v="2675" actId="1038"/>
          <ac:spMkLst>
            <pc:docMk/>
            <pc:sldMk cId="4018335049" sldId="638"/>
            <ac:spMk id="136" creationId="{0006984D-3D27-4FBE-BA6A-FFF98E239AD5}"/>
          </ac:spMkLst>
        </pc:spChg>
        <pc:spChg chg="mod">
          <ac:chgData name="Siegbert Rudolph" userId="2af4d44886c067cc" providerId="LiveId" clId="{2D840F6D-4FB2-4DF5-8FB1-9D6B4BC9019F}" dt="2020-07-14T13:15:29.537" v="2675" actId="1038"/>
          <ac:spMkLst>
            <pc:docMk/>
            <pc:sldMk cId="4018335049" sldId="638"/>
            <ac:spMk id="139" creationId="{EDCA1B6E-5F59-4AEA-B31A-023EBA888A9B}"/>
          </ac:spMkLst>
        </pc:spChg>
        <pc:spChg chg="mod">
          <ac:chgData name="Siegbert Rudolph" userId="2af4d44886c067cc" providerId="LiveId" clId="{2D840F6D-4FB2-4DF5-8FB1-9D6B4BC9019F}" dt="2020-07-14T13:15:19.753" v="2662" actId="1076"/>
          <ac:spMkLst>
            <pc:docMk/>
            <pc:sldMk cId="4018335049" sldId="638"/>
            <ac:spMk id="140" creationId="{F0BA11AA-904E-4D15-BA9B-A39061C67394}"/>
          </ac:spMkLst>
        </pc:spChg>
        <pc:spChg chg="mod">
          <ac:chgData name="Siegbert Rudolph" userId="2af4d44886c067cc" providerId="LiveId" clId="{2D840F6D-4FB2-4DF5-8FB1-9D6B4BC9019F}" dt="2020-07-14T13:15:19.753" v="2662" actId="1076"/>
          <ac:spMkLst>
            <pc:docMk/>
            <pc:sldMk cId="4018335049" sldId="638"/>
            <ac:spMk id="141" creationId="{2E15658B-19FD-4A06-A08A-F54947140474}"/>
          </ac:spMkLst>
        </pc:spChg>
        <pc:spChg chg="del">
          <ac:chgData name="Siegbert Rudolph" userId="2af4d44886c067cc" providerId="LiveId" clId="{2D840F6D-4FB2-4DF5-8FB1-9D6B4BC9019F}" dt="2020-07-14T13:15:24.600" v="2663" actId="478"/>
          <ac:spMkLst>
            <pc:docMk/>
            <pc:sldMk cId="4018335049" sldId="638"/>
            <ac:spMk id="142" creationId="{721445F6-0DEF-4839-A083-D9BF5D04666B}"/>
          </ac:spMkLst>
        </pc:spChg>
        <pc:spChg chg="del">
          <ac:chgData name="Siegbert Rudolph" userId="2af4d44886c067cc" providerId="LiveId" clId="{2D840F6D-4FB2-4DF5-8FB1-9D6B4BC9019F}" dt="2020-07-14T13:15:24.600" v="2663" actId="478"/>
          <ac:spMkLst>
            <pc:docMk/>
            <pc:sldMk cId="4018335049" sldId="638"/>
            <ac:spMk id="143" creationId="{C2F25432-2EE6-4199-87BC-8793F73F7F10}"/>
          </ac:spMkLst>
        </pc:spChg>
        <pc:spChg chg="mod">
          <ac:chgData name="Siegbert Rudolph" userId="2af4d44886c067cc" providerId="LiveId" clId="{2D840F6D-4FB2-4DF5-8FB1-9D6B4BC9019F}" dt="2020-07-14T13:11:08.370" v="2244" actId="1035"/>
          <ac:spMkLst>
            <pc:docMk/>
            <pc:sldMk cId="4018335049" sldId="638"/>
            <ac:spMk id="144" creationId="{00000000-0000-0000-0000-000000000000}"/>
          </ac:spMkLst>
        </pc:spChg>
      </pc:sldChg>
      <pc:sldChg chg="addSp modSp mod modAnim">
        <pc:chgData name="Siegbert Rudolph" userId="2af4d44886c067cc" providerId="LiveId" clId="{2D840F6D-4FB2-4DF5-8FB1-9D6B4BC9019F}" dt="2020-07-14T13:21:25.073" v="3225" actId="1076"/>
        <pc:sldMkLst>
          <pc:docMk/>
          <pc:sldMk cId="3857271898" sldId="639"/>
        </pc:sldMkLst>
        <pc:spChg chg="mod">
          <ac:chgData name="Siegbert Rudolph" userId="2af4d44886c067cc" providerId="LiveId" clId="{2D840F6D-4FB2-4DF5-8FB1-9D6B4BC9019F}" dt="2020-07-14T13:21:25.073" v="3225" actId="1076"/>
          <ac:spMkLst>
            <pc:docMk/>
            <pc:sldMk cId="3857271898" sldId="639"/>
            <ac:spMk id="3" creationId="{CF366FB5-3BBF-4812-92AE-2F1A93FD0C50}"/>
          </ac:spMkLst>
        </pc:spChg>
        <pc:spChg chg="add mod">
          <ac:chgData name="Siegbert Rudolph" userId="2af4d44886c067cc" providerId="LiveId" clId="{2D840F6D-4FB2-4DF5-8FB1-9D6B4BC9019F}" dt="2020-07-14T13:18:54.673" v="3071" actId="1076"/>
          <ac:spMkLst>
            <pc:docMk/>
            <pc:sldMk cId="3857271898" sldId="639"/>
            <ac:spMk id="57" creationId="{68F10E40-91DF-4A4C-9DDB-A3C08D4033B3}"/>
          </ac:spMkLst>
        </pc:spChg>
        <pc:spChg chg="add mod">
          <ac:chgData name="Siegbert Rudolph" userId="2af4d44886c067cc" providerId="LiveId" clId="{2D840F6D-4FB2-4DF5-8FB1-9D6B4BC9019F}" dt="2020-07-14T13:18:54.673" v="3071" actId="1076"/>
          <ac:spMkLst>
            <pc:docMk/>
            <pc:sldMk cId="3857271898" sldId="639"/>
            <ac:spMk id="58" creationId="{8DBCE04D-1D61-469B-BBDF-7BA59C87790E}"/>
          </ac:spMkLst>
        </pc:spChg>
        <pc:spChg chg="mod">
          <ac:chgData name="Siegbert Rudolph" userId="2af4d44886c067cc" providerId="LiveId" clId="{2D840F6D-4FB2-4DF5-8FB1-9D6B4BC9019F}" dt="2020-07-14T13:16:19.055" v="2777" actId="1038"/>
          <ac:spMkLst>
            <pc:docMk/>
            <pc:sldMk cId="3857271898" sldId="639"/>
            <ac:spMk id="75" creationId="{96E0C0CE-22E3-413D-885A-6CC89443BC1C}"/>
          </ac:spMkLst>
        </pc:spChg>
        <pc:spChg chg="mod">
          <ac:chgData name="Siegbert Rudolph" userId="2af4d44886c067cc" providerId="LiveId" clId="{2D840F6D-4FB2-4DF5-8FB1-9D6B4BC9019F}" dt="2020-07-14T13:16:19.055" v="2777" actId="1038"/>
          <ac:spMkLst>
            <pc:docMk/>
            <pc:sldMk cId="3857271898" sldId="639"/>
            <ac:spMk id="92" creationId="{DF664667-FC0C-468C-9402-7EC7E07F3FE6}"/>
          </ac:spMkLst>
        </pc:spChg>
        <pc:spChg chg="mod">
          <ac:chgData name="Siegbert Rudolph" userId="2af4d44886c067cc" providerId="LiveId" clId="{2D840F6D-4FB2-4DF5-8FB1-9D6B4BC9019F}" dt="2020-07-14T13:16:54.739" v="2863" actId="20577"/>
          <ac:spMkLst>
            <pc:docMk/>
            <pc:sldMk cId="3857271898" sldId="639"/>
            <ac:spMk id="94" creationId="{B98F71FB-45FE-4612-933F-DB9E7D6DF554}"/>
          </ac:spMkLst>
        </pc:spChg>
        <pc:spChg chg="mod">
          <ac:chgData name="Siegbert Rudolph" userId="2af4d44886c067cc" providerId="LiveId" clId="{2D840F6D-4FB2-4DF5-8FB1-9D6B4BC9019F}" dt="2020-07-14T13:17:14.622" v="2884" actId="1038"/>
          <ac:spMkLst>
            <pc:docMk/>
            <pc:sldMk cId="3857271898" sldId="639"/>
            <ac:spMk id="97" creationId="{7F5A6E5B-7A37-4D1A-A92D-983AC64774CB}"/>
          </ac:spMkLst>
        </pc:spChg>
        <pc:spChg chg="mod">
          <ac:chgData name="Siegbert Rudolph" userId="2af4d44886c067cc" providerId="LiveId" clId="{2D840F6D-4FB2-4DF5-8FB1-9D6B4BC9019F}" dt="2020-07-14T13:17:14.622" v="2884" actId="1038"/>
          <ac:spMkLst>
            <pc:docMk/>
            <pc:sldMk cId="3857271898" sldId="639"/>
            <ac:spMk id="98" creationId="{C98D92FB-3696-4C70-959F-74BE9B74C0DD}"/>
          </ac:spMkLst>
        </pc:spChg>
        <pc:spChg chg="mod">
          <ac:chgData name="Siegbert Rudolph" userId="2af4d44886c067cc" providerId="LiveId" clId="{2D840F6D-4FB2-4DF5-8FB1-9D6B4BC9019F}" dt="2020-07-14T13:17:03.221" v="2864" actId="1076"/>
          <ac:spMkLst>
            <pc:docMk/>
            <pc:sldMk cId="3857271898" sldId="639"/>
            <ac:spMk id="101" creationId="{54199232-73A2-415B-B8FF-5C80BBF08B5F}"/>
          </ac:spMkLst>
        </pc:spChg>
        <pc:spChg chg="mod">
          <ac:chgData name="Siegbert Rudolph" userId="2af4d44886c067cc" providerId="LiveId" clId="{2D840F6D-4FB2-4DF5-8FB1-9D6B4BC9019F}" dt="2020-07-14T13:17:06.941" v="2865" actId="14100"/>
          <ac:spMkLst>
            <pc:docMk/>
            <pc:sldMk cId="3857271898" sldId="639"/>
            <ac:spMk id="102" creationId="{4CA02B26-758C-4252-B975-054F32352E2E}"/>
          </ac:spMkLst>
        </pc:spChg>
        <pc:spChg chg="mod">
          <ac:chgData name="Siegbert Rudolph" userId="2af4d44886c067cc" providerId="LiveId" clId="{2D840F6D-4FB2-4DF5-8FB1-9D6B4BC9019F}" dt="2020-07-14T13:17:19.030" v="2889" actId="1038"/>
          <ac:spMkLst>
            <pc:docMk/>
            <pc:sldMk cId="3857271898" sldId="639"/>
            <ac:spMk id="103" creationId="{BE21240D-3AB2-46EC-BA0D-FCAD0F9A384C}"/>
          </ac:spMkLst>
        </pc:spChg>
        <pc:spChg chg="mod">
          <ac:chgData name="Siegbert Rudolph" userId="2af4d44886c067cc" providerId="LiveId" clId="{2D840F6D-4FB2-4DF5-8FB1-9D6B4BC9019F}" dt="2020-07-14T13:17:19.030" v="2889" actId="1038"/>
          <ac:spMkLst>
            <pc:docMk/>
            <pc:sldMk cId="3857271898" sldId="639"/>
            <ac:spMk id="104" creationId="{B051A6D1-DA75-4427-9B08-2DB7526E7420}"/>
          </ac:spMkLst>
        </pc:spChg>
        <pc:spChg chg="mod">
          <ac:chgData name="Siegbert Rudolph" userId="2af4d44886c067cc" providerId="LiveId" clId="{2D840F6D-4FB2-4DF5-8FB1-9D6B4BC9019F}" dt="2020-07-14T13:17:48.466" v="2979" actId="20577"/>
          <ac:spMkLst>
            <pc:docMk/>
            <pc:sldMk cId="3857271898" sldId="639"/>
            <ac:spMk id="106" creationId="{EBEBD522-AECA-40F9-B114-77161DA7C05B}"/>
          </ac:spMkLst>
        </pc:spChg>
        <pc:spChg chg="mod">
          <ac:chgData name="Siegbert Rudolph" userId="2af4d44886c067cc" providerId="LiveId" clId="{2D840F6D-4FB2-4DF5-8FB1-9D6B4BC9019F}" dt="2020-07-14T13:18:06.165" v="2984" actId="1038"/>
          <ac:spMkLst>
            <pc:docMk/>
            <pc:sldMk cId="3857271898" sldId="639"/>
            <ac:spMk id="108" creationId="{F9E94265-F262-47DD-85D2-2035FAC1D6C4}"/>
          </ac:spMkLst>
        </pc:spChg>
        <pc:spChg chg="mod">
          <ac:chgData name="Siegbert Rudolph" userId="2af4d44886c067cc" providerId="LiveId" clId="{2D840F6D-4FB2-4DF5-8FB1-9D6B4BC9019F}" dt="2020-07-14T13:18:06.165" v="2984" actId="1038"/>
          <ac:spMkLst>
            <pc:docMk/>
            <pc:sldMk cId="3857271898" sldId="639"/>
            <ac:spMk id="109" creationId="{7F65F3FC-FCE4-4914-B6FC-75495C59B640}"/>
          </ac:spMkLst>
        </pc:spChg>
        <pc:spChg chg="mod">
          <ac:chgData name="Siegbert Rudolph" userId="2af4d44886c067cc" providerId="LiveId" clId="{2D840F6D-4FB2-4DF5-8FB1-9D6B4BC9019F}" dt="2020-07-14T13:17:56.301" v="2980" actId="1076"/>
          <ac:spMkLst>
            <pc:docMk/>
            <pc:sldMk cId="3857271898" sldId="639"/>
            <ac:spMk id="112" creationId="{DCE3CD6C-4007-495A-8D6B-FFF3DA3A48D6}"/>
          </ac:spMkLst>
        </pc:spChg>
        <pc:spChg chg="mod">
          <ac:chgData name="Siegbert Rudolph" userId="2af4d44886c067cc" providerId="LiveId" clId="{2D840F6D-4FB2-4DF5-8FB1-9D6B4BC9019F}" dt="2020-07-14T13:17:56.301" v="2980" actId="1076"/>
          <ac:spMkLst>
            <pc:docMk/>
            <pc:sldMk cId="3857271898" sldId="639"/>
            <ac:spMk id="113" creationId="{E4C904CC-ACB9-4D9D-9322-E8C930E021E3}"/>
          </ac:spMkLst>
        </pc:spChg>
        <pc:spChg chg="mod">
          <ac:chgData name="Siegbert Rudolph" userId="2af4d44886c067cc" providerId="LiveId" clId="{2D840F6D-4FB2-4DF5-8FB1-9D6B4BC9019F}" dt="2020-07-14T13:18:29.824" v="3068" actId="20577"/>
          <ac:spMkLst>
            <pc:docMk/>
            <pc:sldMk cId="3857271898" sldId="639"/>
            <ac:spMk id="118" creationId="{543793A1-9400-49CA-B993-BA6AF55A3ECC}"/>
          </ac:spMkLst>
        </pc:spChg>
        <pc:spChg chg="mod">
          <ac:chgData name="Siegbert Rudolph" userId="2af4d44886c067cc" providerId="LiveId" clId="{2D840F6D-4FB2-4DF5-8FB1-9D6B4BC9019F}" dt="2020-07-14T13:18:59.182" v="3076" actId="1038"/>
          <ac:spMkLst>
            <pc:docMk/>
            <pc:sldMk cId="3857271898" sldId="639"/>
            <ac:spMk id="122" creationId="{F6D0E72B-C303-419E-93BD-6225474E0847}"/>
          </ac:spMkLst>
        </pc:spChg>
        <pc:spChg chg="mod">
          <ac:chgData name="Siegbert Rudolph" userId="2af4d44886c067cc" providerId="LiveId" clId="{2D840F6D-4FB2-4DF5-8FB1-9D6B4BC9019F}" dt="2020-07-14T13:18:59.182" v="3076" actId="1038"/>
          <ac:spMkLst>
            <pc:docMk/>
            <pc:sldMk cId="3857271898" sldId="639"/>
            <ac:spMk id="123" creationId="{AA13CC25-3F17-4F0D-BAF5-89EB44F5485C}"/>
          </ac:spMkLst>
        </pc:spChg>
        <pc:spChg chg="mod">
          <ac:chgData name="Siegbert Rudolph" userId="2af4d44886c067cc" providerId="LiveId" clId="{2D840F6D-4FB2-4DF5-8FB1-9D6B4BC9019F}" dt="2020-07-14T13:18:41.231" v="3069" actId="1076"/>
          <ac:spMkLst>
            <pc:docMk/>
            <pc:sldMk cId="3857271898" sldId="639"/>
            <ac:spMk id="126" creationId="{1F26C063-CAE7-44EF-B1D6-EFC67571E3B3}"/>
          </ac:spMkLst>
        </pc:spChg>
        <pc:spChg chg="mod">
          <ac:chgData name="Siegbert Rudolph" userId="2af4d44886c067cc" providerId="LiveId" clId="{2D840F6D-4FB2-4DF5-8FB1-9D6B4BC9019F}" dt="2020-07-14T13:18:41.231" v="3069" actId="1076"/>
          <ac:spMkLst>
            <pc:docMk/>
            <pc:sldMk cId="3857271898" sldId="639"/>
            <ac:spMk id="127" creationId="{43ACFDA1-2911-46E0-8D18-8D66EFF5DF21}"/>
          </ac:spMkLst>
        </pc:spChg>
        <pc:spChg chg="mod">
          <ac:chgData name="Siegbert Rudolph" userId="2af4d44886c067cc" providerId="LiveId" clId="{2D840F6D-4FB2-4DF5-8FB1-9D6B4BC9019F}" dt="2020-07-14T13:19:38.427" v="3183" actId="20577"/>
          <ac:spMkLst>
            <pc:docMk/>
            <pc:sldMk cId="3857271898" sldId="639"/>
            <ac:spMk id="129" creationId="{B0C783B9-BBED-49A5-927E-CA0A91D8D0FD}"/>
          </ac:spMkLst>
        </pc:spChg>
        <pc:spChg chg="mod">
          <ac:chgData name="Siegbert Rudolph" userId="2af4d44886c067cc" providerId="LiveId" clId="{2D840F6D-4FB2-4DF5-8FB1-9D6B4BC9019F}" dt="2020-07-14T13:15:59.652" v="2765" actId="20577"/>
          <ac:spMkLst>
            <pc:docMk/>
            <pc:sldMk cId="3857271898" sldId="639"/>
            <ac:spMk id="131" creationId="{00000000-0000-0000-0000-000000000000}"/>
          </ac:spMkLst>
        </pc:spChg>
        <pc:spChg chg="mod">
          <ac:chgData name="Siegbert Rudolph" userId="2af4d44886c067cc" providerId="LiveId" clId="{2D840F6D-4FB2-4DF5-8FB1-9D6B4BC9019F}" dt="2020-07-14T13:19:58.133" v="3185" actId="1076"/>
          <ac:spMkLst>
            <pc:docMk/>
            <pc:sldMk cId="3857271898" sldId="639"/>
            <ac:spMk id="132" creationId="{AF4FB0BA-0B56-4CC8-90E7-6A887CDA6404}"/>
          </ac:spMkLst>
        </pc:spChg>
        <pc:spChg chg="mod">
          <ac:chgData name="Siegbert Rudolph" userId="2af4d44886c067cc" providerId="LiveId" clId="{2D840F6D-4FB2-4DF5-8FB1-9D6B4BC9019F}" dt="2020-07-14T13:16:05.959" v="2774" actId="1038"/>
          <ac:spMkLst>
            <pc:docMk/>
            <pc:sldMk cId="3857271898" sldId="639"/>
            <ac:spMk id="133" creationId="{00000000-0000-0000-0000-000000000000}"/>
          </ac:spMkLst>
        </pc:spChg>
        <pc:spChg chg="mod">
          <ac:chgData name="Siegbert Rudolph" userId="2af4d44886c067cc" providerId="LiveId" clId="{2D840F6D-4FB2-4DF5-8FB1-9D6B4BC9019F}" dt="2020-07-14T13:19:58.133" v="3185" actId="1076"/>
          <ac:spMkLst>
            <pc:docMk/>
            <pc:sldMk cId="3857271898" sldId="639"/>
            <ac:spMk id="135" creationId="{FB9C3BE3-CBBF-4B37-98C3-DB7F8270E9C1}"/>
          </ac:spMkLst>
        </pc:spChg>
        <pc:spChg chg="mod">
          <ac:chgData name="Siegbert Rudolph" userId="2af4d44886c067cc" providerId="LiveId" clId="{2D840F6D-4FB2-4DF5-8FB1-9D6B4BC9019F}" dt="2020-07-14T13:19:48.377" v="3184" actId="1076"/>
          <ac:spMkLst>
            <pc:docMk/>
            <pc:sldMk cId="3857271898" sldId="639"/>
            <ac:spMk id="140" creationId="{F0BA11AA-904E-4D15-BA9B-A39061C67394}"/>
          </ac:spMkLst>
        </pc:spChg>
        <pc:spChg chg="mod">
          <ac:chgData name="Siegbert Rudolph" userId="2af4d44886c067cc" providerId="LiveId" clId="{2D840F6D-4FB2-4DF5-8FB1-9D6B4BC9019F}" dt="2020-07-14T13:19:48.377" v="3184" actId="1076"/>
          <ac:spMkLst>
            <pc:docMk/>
            <pc:sldMk cId="3857271898" sldId="639"/>
            <ac:spMk id="141" creationId="{2E15658B-19FD-4A06-A08A-F54947140474}"/>
          </ac:spMkLst>
        </pc:spChg>
        <pc:spChg chg="mod">
          <ac:chgData name="Siegbert Rudolph" userId="2af4d44886c067cc" providerId="LiveId" clId="{2D840F6D-4FB2-4DF5-8FB1-9D6B4BC9019F}" dt="2020-07-14T13:20:08.703" v="3189" actId="1038"/>
          <ac:spMkLst>
            <pc:docMk/>
            <pc:sldMk cId="3857271898" sldId="639"/>
            <ac:spMk id="142" creationId="{721445F6-0DEF-4839-A083-D9BF5D04666B}"/>
          </ac:spMkLst>
        </pc:spChg>
        <pc:spChg chg="mod">
          <ac:chgData name="Siegbert Rudolph" userId="2af4d44886c067cc" providerId="LiveId" clId="{2D840F6D-4FB2-4DF5-8FB1-9D6B4BC9019F}" dt="2020-07-14T13:20:08.703" v="3189" actId="1038"/>
          <ac:spMkLst>
            <pc:docMk/>
            <pc:sldMk cId="3857271898" sldId="639"/>
            <ac:spMk id="143" creationId="{C2F25432-2EE6-4199-87BC-8793F73F7F10}"/>
          </ac:spMkLst>
        </pc:spChg>
        <pc:spChg chg="mod">
          <ac:chgData name="Siegbert Rudolph" userId="2af4d44886c067cc" providerId="LiveId" clId="{2D840F6D-4FB2-4DF5-8FB1-9D6B4BC9019F}" dt="2020-07-14T13:16:05.959" v="2774" actId="1038"/>
          <ac:spMkLst>
            <pc:docMk/>
            <pc:sldMk cId="3857271898" sldId="639"/>
            <ac:spMk id="144" creationId="{00000000-0000-0000-0000-000000000000}"/>
          </ac:spMkLst>
        </pc:spChg>
      </pc:sldChg>
      <pc:sldChg chg="del">
        <pc:chgData name="Siegbert Rudolph" userId="2af4d44886c067cc" providerId="LiveId" clId="{2D840F6D-4FB2-4DF5-8FB1-9D6B4BC9019F}" dt="2020-07-14T12:43:14.562" v="267" actId="47"/>
        <pc:sldMkLst>
          <pc:docMk/>
          <pc:sldMk cId="2201560814" sldId="640"/>
        </pc:sldMkLst>
      </pc:sldChg>
      <pc:sldChg chg="modSp mod ord">
        <pc:chgData name="Siegbert Rudolph" userId="2af4d44886c067cc" providerId="LiveId" clId="{2D840F6D-4FB2-4DF5-8FB1-9D6B4BC9019F}" dt="2020-07-14T13:21:25.083" v="3236" actId="1076"/>
        <pc:sldMkLst>
          <pc:docMk/>
          <pc:sldMk cId="3680460251" sldId="641"/>
        </pc:sldMkLst>
        <pc:spChg chg="mod">
          <ac:chgData name="Siegbert Rudolph" userId="2af4d44886c067cc" providerId="LiveId" clId="{2D840F6D-4FB2-4DF5-8FB1-9D6B4BC9019F}" dt="2020-07-14T13:21:25.083" v="3236" actId="1076"/>
          <ac:spMkLst>
            <pc:docMk/>
            <pc:sldMk cId="3680460251" sldId="641"/>
            <ac:spMk id="3" creationId="{E10D2BA3-91FA-472A-A8BA-DFE28948283D}"/>
          </ac:spMkLst>
        </pc:spChg>
      </pc:sldChg>
      <pc:sldMasterChg chg="del delSldLayout">
        <pc:chgData name="Siegbert Rudolph" userId="2af4d44886c067cc" providerId="LiveId" clId="{2D840F6D-4FB2-4DF5-8FB1-9D6B4BC9019F}" dt="2020-07-14T12:43:21.870" v="271" actId="47"/>
        <pc:sldMasterMkLst>
          <pc:docMk/>
          <pc:sldMasterMk cId="458428351" sldId="2147486557"/>
        </pc:sldMasterMkLst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354734678" sldId="2147486558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3760008295" sldId="2147486559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2872177196" sldId="2147486560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2128357804" sldId="2147486561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1473685885" sldId="2147486562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3802473248" sldId="2147486563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2490533901" sldId="2147486564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120420635" sldId="2147486565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1577054579" sldId="2147486566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1295376545" sldId="2147486567"/>
          </pc:sldLayoutMkLst>
        </pc:sldLayoutChg>
        <pc:sldLayoutChg chg="del">
          <pc:chgData name="Siegbert Rudolph" userId="2af4d44886c067cc" providerId="LiveId" clId="{2D840F6D-4FB2-4DF5-8FB1-9D6B4BC9019F}" dt="2020-07-14T12:43:21.870" v="271" actId="47"/>
          <pc:sldLayoutMkLst>
            <pc:docMk/>
            <pc:sldMasterMk cId="458428351" sldId="2147486557"/>
            <pc:sldLayoutMk cId="1347922764" sldId="2147486568"/>
          </pc:sldLayoutMkLst>
        </pc:sldLayoutChg>
      </pc:sldMasterChg>
    </pc:docChg>
  </pc:docChgLst>
  <pc:docChgLst>
    <pc:chgData name="Siegbert Rudolph" userId="2af4d44886c067cc" providerId="LiveId" clId="{45EFE47C-F645-4938-9114-D7F6426051B4}"/>
    <pc:docChg chg="custSel modSld">
      <pc:chgData name="Siegbert Rudolph" userId="2af4d44886c067cc" providerId="LiveId" clId="{45EFE47C-F645-4938-9114-D7F6426051B4}" dt="2020-08-11T08:36:06.694" v="53" actId="1076"/>
      <pc:docMkLst>
        <pc:docMk/>
      </pc:docMkLst>
      <pc:sldChg chg="delSp modSp mod">
        <pc:chgData name="Siegbert Rudolph" userId="2af4d44886c067cc" providerId="LiveId" clId="{45EFE47C-F645-4938-9114-D7F6426051B4}" dt="2020-08-11T08:36:06.648" v="5" actId="1076"/>
        <pc:sldMkLst>
          <pc:docMk/>
          <pc:sldMk cId="2718350439" sldId="589"/>
        </pc:sldMkLst>
        <pc:spChg chg="del">
          <ac:chgData name="Siegbert Rudolph" userId="2af4d44886c067cc" providerId="LiveId" clId="{45EFE47C-F645-4938-9114-D7F6426051B4}" dt="2020-08-11T08:36:06.642" v="0" actId="478"/>
          <ac:spMkLst>
            <pc:docMk/>
            <pc:sldMk cId="2718350439" sldId="589"/>
            <ac:spMk id="2" creationId="{4DA294AA-D45D-4FCC-AEBF-E1495C0611CA}"/>
          </ac:spMkLst>
        </pc:spChg>
        <pc:spChg chg="mod">
          <ac:chgData name="Siegbert Rudolph" userId="2af4d44886c067cc" providerId="LiveId" clId="{45EFE47C-F645-4938-9114-D7F6426051B4}" dt="2020-08-11T08:36:06.648" v="5" actId="1076"/>
          <ac:spMkLst>
            <pc:docMk/>
            <pc:sldMk cId="2718350439" sldId="589"/>
            <ac:spMk id="4" creationId="{C7ED6644-A14A-4FFD-A33B-0EC93D07B00E}"/>
          </ac:spMkLst>
        </pc:spChg>
      </pc:sldChg>
      <pc:sldChg chg="delSp modSp mod">
        <pc:chgData name="Siegbert Rudolph" userId="2af4d44886c067cc" providerId="LiveId" clId="{45EFE47C-F645-4938-9114-D7F6426051B4}" dt="2020-08-11T08:36:06.689" v="47" actId="1076"/>
        <pc:sldMkLst>
          <pc:docMk/>
          <pc:sldMk cId="2347497739" sldId="626"/>
        </pc:sldMkLst>
        <pc:spChg chg="del">
          <ac:chgData name="Siegbert Rudolph" userId="2af4d44886c067cc" providerId="LiveId" clId="{45EFE47C-F645-4938-9114-D7F6426051B4}" dt="2020-08-11T08:36:06.686" v="42" actId="478"/>
          <ac:spMkLst>
            <pc:docMk/>
            <pc:sldMk cId="2347497739" sldId="626"/>
            <ac:spMk id="2" creationId="{2BEE1B0B-A575-4116-AAF1-CF5D6387D724}"/>
          </ac:spMkLst>
        </pc:spChg>
        <pc:spChg chg="mod">
          <ac:chgData name="Siegbert Rudolph" userId="2af4d44886c067cc" providerId="LiveId" clId="{45EFE47C-F645-4938-9114-D7F6426051B4}" dt="2020-08-11T08:36:06.689" v="47" actId="1076"/>
          <ac:spMkLst>
            <pc:docMk/>
            <pc:sldMk cId="2347497739" sldId="626"/>
            <ac:spMk id="5" creationId="{4384578F-0B22-4BD3-8EB1-BC3D8E1EDA2A}"/>
          </ac:spMkLst>
        </pc:spChg>
      </pc:sldChg>
      <pc:sldChg chg="delSp modSp mod">
        <pc:chgData name="Siegbert Rudolph" userId="2af4d44886c067cc" providerId="LiveId" clId="{45EFE47C-F645-4938-9114-D7F6426051B4}" dt="2020-08-11T08:36:06.653" v="11" actId="1076"/>
        <pc:sldMkLst>
          <pc:docMk/>
          <pc:sldMk cId="230844085" sldId="631"/>
        </pc:sldMkLst>
        <pc:spChg chg="del">
          <ac:chgData name="Siegbert Rudolph" userId="2af4d44886c067cc" providerId="LiveId" clId="{45EFE47C-F645-4938-9114-D7F6426051B4}" dt="2020-08-11T08:36:06.649" v="6" actId="478"/>
          <ac:spMkLst>
            <pc:docMk/>
            <pc:sldMk cId="230844085" sldId="631"/>
            <ac:spMk id="3" creationId="{5E3F5124-526F-4702-8118-CCAFC62661A6}"/>
          </ac:spMkLst>
        </pc:spChg>
        <pc:spChg chg="mod">
          <ac:chgData name="Siegbert Rudolph" userId="2af4d44886c067cc" providerId="LiveId" clId="{45EFE47C-F645-4938-9114-D7F6426051B4}" dt="2020-08-11T08:36:06.653" v="11" actId="1076"/>
          <ac:spMkLst>
            <pc:docMk/>
            <pc:sldMk cId="230844085" sldId="631"/>
            <ac:spMk id="4" creationId="{8A31F940-6E12-4EC5-AD8D-B95AA0779AB4}"/>
          </ac:spMkLst>
        </pc:spChg>
      </pc:sldChg>
      <pc:sldChg chg="delSp modSp mod">
        <pc:chgData name="Siegbert Rudolph" userId="2af4d44886c067cc" providerId="LiveId" clId="{45EFE47C-F645-4938-9114-D7F6426051B4}" dt="2020-08-11T08:36:06.658" v="17" actId="1076"/>
        <pc:sldMkLst>
          <pc:docMk/>
          <pc:sldMk cId="1412235251" sldId="635"/>
        </pc:sldMkLst>
        <pc:spChg chg="del">
          <ac:chgData name="Siegbert Rudolph" userId="2af4d44886c067cc" providerId="LiveId" clId="{45EFE47C-F645-4938-9114-D7F6426051B4}" dt="2020-08-11T08:36:06.654" v="12" actId="478"/>
          <ac:spMkLst>
            <pc:docMk/>
            <pc:sldMk cId="1412235251" sldId="635"/>
            <ac:spMk id="3" creationId="{10E26E31-2600-4ACC-B218-41DE13AF1CD9}"/>
          </ac:spMkLst>
        </pc:spChg>
        <pc:spChg chg="mod">
          <ac:chgData name="Siegbert Rudolph" userId="2af4d44886c067cc" providerId="LiveId" clId="{45EFE47C-F645-4938-9114-D7F6426051B4}" dt="2020-08-11T08:36:06.658" v="17" actId="1076"/>
          <ac:spMkLst>
            <pc:docMk/>
            <pc:sldMk cId="1412235251" sldId="635"/>
            <ac:spMk id="4" creationId="{0ABE3381-9A66-4673-9237-82035B4D5152}"/>
          </ac:spMkLst>
        </pc:spChg>
      </pc:sldChg>
      <pc:sldChg chg="delSp modSp mod">
        <pc:chgData name="Siegbert Rudolph" userId="2af4d44886c067cc" providerId="LiveId" clId="{45EFE47C-F645-4938-9114-D7F6426051B4}" dt="2020-08-11T08:36:06.665" v="23" actId="1076"/>
        <pc:sldMkLst>
          <pc:docMk/>
          <pc:sldMk cId="2332987083" sldId="636"/>
        </pc:sldMkLst>
        <pc:spChg chg="del">
          <ac:chgData name="Siegbert Rudolph" userId="2af4d44886c067cc" providerId="LiveId" clId="{45EFE47C-F645-4938-9114-D7F6426051B4}" dt="2020-08-11T08:36:06.659" v="18" actId="478"/>
          <ac:spMkLst>
            <pc:docMk/>
            <pc:sldMk cId="2332987083" sldId="636"/>
            <ac:spMk id="3" creationId="{D2CE169E-B9FB-4D77-94A8-1634B20D15D2}"/>
          </ac:spMkLst>
        </pc:spChg>
        <pc:spChg chg="mod">
          <ac:chgData name="Siegbert Rudolph" userId="2af4d44886c067cc" providerId="LiveId" clId="{45EFE47C-F645-4938-9114-D7F6426051B4}" dt="2020-08-11T08:36:06.665" v="23" actId="1076"/>
          <ac:spMkLst>
            <pc:docMk/>
            <pc:sldMk cId="2332987083" sldId="636"/>
            <ac:spMk id="4" creationId="{9D5440A7-A6FD-43C7-ACF3-D005BB4E600D}"/>
          </ac:spMkLst>
        </pc:spChg>
      </pc:sldChg>
      <pc:sldChg chg="delSp modSp mod">
        <pc:chgData name="Siegbert Rudolph" userId="2af4d44886c067cc" providerId="LiveId" clId="{45EFE47C-F645-4938-9114-D7F6426051B4}" dt="2020-08-11T08:36:06.673" v="29" actId="1076"/>
        <pc:sldMkLst>
          <pc:docMk/>
          <pc:sldMk cId="1678986872" sldId="637"/>
        </pc:sldMkLst>
        <pc:spChg chg="del">
          <ac:chgData name="Siegbert Rudolph" userId="2af4d44886c067cc" providerId="LiveId" clId="{45EFE47C-F645-4938-9114-D7F6426051B4}" dt="2020-08-11T08:36:06.667" v="24" actId="478"/>
          <ac:spMkLst>
            <pc:docMk/>
            <pc:sldMk cId="1678986872" sldId="637"/>
            <ac:spMk id="3" creationId="{85B4F5D0-F509-4D61-A3F6-F17E85869134}"/>
          </ac:spMkLst>
        </pc:spChg>
        <pc:spChg chg="mod">
          <ac:chgData name="Siegbert Rudolph" userId="2af4d44886c067cc" providerId="LiveId" clId="{45EFE47C-F645-4938-9114-D7F6426051B4}" dt="2020-08-11T08:36:06.673" v="29" actId="1076"/>
          <ac:spMkLst>
            <pc:docMk/>
            <pc:sldMk cId="1678986872" sldId="637"/>
            <ac:spMk id="4" creationId="{1770DD91-9B76-4F4E-920D-70501C9CAED4}"/>
          </ac:spMkLst>
        </pc:spChg>
      </pc:sldChg>
      <pc:sldChg chg="delSp modSp mod">
        <pc:chgData name="Siegbert Rudolph" userId="2af4d44886c067cc" providerId="LiveId" clId="{45EFE47C-F645-4938-9114-D7F6426051B4}" dt="2020-08-11T08:36:06.680" v="35" actId="1076"/>
        <pc:sldMkLst>
          <pc:docMk/>
          <pc:sldMk cId="4018335049" sldId="638"/>
        </pc:sldMkLst>
        <pc:spChg chg="del">
          <ac:chgData name="Siegbert Rudolph" userId="2af4d44886c067cc" providerId="LiveId" clId="{45EFE47C-F645-4938-9114-D7F6426051B4}" dt="2020-08-11T08:36:06.674" v="30" actId="478"/>
          <ac:spMkLst>
            <pc:docMk/>
            <pc:sldMk cId="4018335049" sldId="638"/>
            <ac:spMk id="3" creationId="{A11FC160-94AB-4B2A-9EDB-E63CE771167E}"/>
          </ac:spMkLst>
        </pc:spChg>
        <pc:spChg chg="mod">
          <ac:chgData name="Siegbert Rudolph" userId="2af4d44886c067cc" providerId="LiveId" clId="{45EFE47C-F645-4938-9114-D7F6426051B4}" dt="2020-08-11T08:36:06.680" v="35" actId="1076"/>
          <ac:spMkLst>
            <pc:docMk/>
            <pc:sldMk cId="4018335049" sldId="638"/>
            <ac:spMk id="4" creationId="{80484872-93DC-47D9-B4F7-30CE50DA4838}"/>
          </ac:spMkLst>
        </pc:spChg>
      </pc:sldChg>
      <pc:sldChg chg="delSp modSp mod">
        <pc:chgData name="Siegbert Rudolph" userId="2af4d44886c067cc" providerId="LiveId" clId="{45EFE47C-F645-4938-9114-D7F6426051B4}" dt="2020-08-11T08:36:06.685" v="41" actId="1076"/>
        <pc:sldMkLst>
          <pc:docMk/>
          <pc:sldMk cId="3857271898" sldId="639"/>
        </pc:sldMkLst>
        <pc:spChg chg="del">
          <ac:chgData name="Siegbert Rudolph" userId="2af4d44886c067cc" providerId="LiveId" clId="{45EFE47C-F645-4938-9114-D7F6426051B4}" dt="2020-08-11T08:36:06.682" v="36" actId="478"/>
          <ac:spMkLst>
            <pc:docMk/>
            <pc:sldMk cId="3857271898" sldId="639"/>
            <ac:spMk id="3" creationId="{CF366FB5-3BBF-4812-92AE-2F1A93FD0C50}"/>
          </ac:spMkLst>
        </pc:spChg>
        <pc:spChg chg="mod">
          <ac:chgData name="Siegbert Rudolph" userId="2af4d44886c067cc" providerId="LiveId" clId="{45EFE47C-F645-4938-9114-D7F6426051B4}" dt="2020-08-11T08:36:06.685" v="41" actId="1076"/>
          <ac:spMkLst>
            <pc:docMk/>
            <pc:sldMk cId="3857271898" sldId="639"/>
            <ac:spMk id="4" creationId="{85461C59-A5E6-4900-9D5C-0D0E53CFFD15}"/>
          </ac:spMkLst>
        </pc:spChg>
      </pc:sldChg>
      <pc:sldChg chg="delSp modSp mod">
        <pc:chgData name="Siegbert Rudolph" userId="2af4d44886c067cc" providerId="LiveId" clId="{45EFE47C-F645-4938-9114-D7F6426051B4}" dt="2020-08-11T08:36:06.694" v="53" actId="1076"/>
        <pc:sldMkLst>
          <pc:docMk/>
          <pc:sldMk cId="3680460251" sldId="641"/>
        </pc:sldMkLst>
        <pc:spChg chg="del">
          <ac:chgData name="Siegbert Rudolph" userId="2af4d44886c067cc" providerId="LiveId" clId="{45EFE47C-F645-4938-9114-D7F6426051B4}" dt="2020-08-11T08:36:06.690" v="48" actId="478"/>
          <ac:spMkLst>
            <pc:docMk/>
            <pc:sldMk cId="3680460251" sldId="641"/>
            <ac:spMk id="3" creationId="{E10D2BA3-91FA-472A-A8BA-DFE28948283D}"/>
          </ac:spMkLst>
        </pc:spChg>
        <pc:spChg chg="mod">
          <ac:chgData name="Siegbert Rudolph" userId="2af4d44886c067cc" providerId="LiveId" clId="{45EFE47C-F645-4938-9114-D7F6426051B4}" dt="2020-08-11T08:36:06.694" v="53" actId="1076"/>
          <ac:spMkLst>
            <pc:docMk/>
            <pc:sldMk cId="3680460251" sldId="641"/>
            <ac:spMk id="4" creationId="{17578710-6DAF-401D-8E68-C4DB888D702F}"/>
          </ac:spMkLst>
        </pc:spChg>
      </pc:sldChg>
    </pc:docChg>
  </pc:docChgLst>
  <pc:docChgLst>
    <pc:chgData name="Siegbert Rudolph" userId="2af4d44886c067cc" providerId="LiveId" clId="{DA809116-F766-423B-B441-704B3DB6CB6F}"/>
    <pc:docChg chg="custSel modSld">
      <pc:chgData name="Siegbert Rudolph" userId="2af4d44886c067cc" providerId="LiveId" clId="{DA809116-F766-423B-B441-704B3DB6CB6F}" dt="2021-04-30T09:21:47.349" v="53" actId="1076"/>
      <pc:docMkLst>
        <pc:docMk/>
      </pc:docMkLst>
      <pc:sldChg chg="delSp modSp mod">
        <pc:chgData name="Siegbert Rudolph" userId="2af4d44886c067cc" providerId="LiveId" clId="{DA809116-F766-423B-B441-704B3DB6CB6F}" dt="2021-04-30T09:21:47.318" v="5" actId="1076"/>
        <pc:sldMkLst>
          <pc:docMk/>
          <pc:sldMk cId="2718350439" sldId="589"/>
        </pc:sldMkLst>
        <pc:spChg chg="mod">
          <ac:chgData name="Siegbert Rudolph" userId="2af4d44886c067cc" providerId="LiveId" clId="{DA809116-F766-423B-B441-704B3DB6CB6F}" dt="2021-04-30T09:21:47.318" v="5" actId="1076"/>
          <ac:spMkLst>
            <pc:docMk/>
            <pc:sldMk cId="2718350439" sldId="589"/>
            <ac:spMk id="2" creationId="{7EFC02C6-CD9A-4D30-ACC6-011B21AA8B82}"/>
          </ac:spMkLst>
        </pc:spChg>
        <pc:spChg chg="del">
          <ac:chgData name="Siegbert Rudolph" userId="2af4d44886c067cc" providerId="LiveId" clId="{DA809116-F766-423B-B441-704B3DB6CB6F}" dt="2021-04-30T09:21:47.302" v="0" actId="478"/>
          <ac:spMkLst>
            <pc:docMk/>
            <pc:sldMk cId="2718350439" sldId="589"/>
            <ac:spMk id="4" creationId="{B384D4AE-6564-4921-BDC4-CA65395E7622}"/>
          </ac:spMkLst>
        </pc:spChg>
      </pc:sldChg>
      <pc:sldChg chg="delSp modSp mod">
        <pc:chgData name="Siegbert Rudolph" userId="2af4d44886c067cc" providerId="LiveId" clId="{DA809116-F766-423B-B441-704B3DB6CB6F}" dt="2021-04-30T09:21:47.349" v="47" actId="1076"/>
        <pc:sldMkLst>
          <pc:docMk/>
          <pc:sldMk cId="2347497739" sldId="626"/>
        </pc:sldMkLst>
        <pc:spChg chg="mod">
          <ac:chgData name="Siegbert Rudolph" userId="2af4d44886c067cc" providerId="LiveId" clId="{DA809116-F766-423B-B441-704B3DB6CB6F}" dt="2021-04-30T09:21:47.349" v="47" actId="1076"/>
          <ac:spMkLst>
            <pc:docMk/>
            <pc:sldMk cId="2347497739" sldId="626"/>
            <ac:spMk id="2" creationId="{E308C17A-6341-452E-8BF9-CD802177336B}"/>
          </ac:spMkLst>
        </pc:spChg>
        <pc:spChg chg="del">
          <ac:chgData name="Siegbert Rudolph" userId="2af4d44886c067cc" providerId="LiveId" clId="{DA809116-F766-423B-B441-704B3DB6CB6F}" dt="2021-04-30T09:21:47.333" v="42" actId="478"/>
          <ac:spMkLst>
            <pc:docMk/>
            <pc:sldMk cId="2347497739" sldId="626"/>
            <ac:spMk id="5" creationId="{774A08BF-0F72-47FB-AB3E-E0C88BA5BBE9}"/>
          </ac:spMkLst>
        </pc:spChg>
      </pc:sldChg>
      <pc:sldChg chg="delSp modSp mod">
        <pc:chgData name="Siegbert Rudolph" userId="2af4d44886c067cc" providerId="LiveId" clId="{DA809116-F766-423B-B441-704B3DB6CB6F}" dt="2021-04-30T09:21:47.318" v="11" actId="1076"/>
        <pc:sldMkLst>
          <pc:docMk/>
          <pc:sldMk cId="230844085" sldId="631"/>
        </pc:sldMkLst>
        <pc:spChg chg="mod">
          <ac:chgData name="Siegbert Rudolph" userId="2af4d44886c067cc" providerId="LiveId" clId="{DA809116-F766-423B-B441-704B3DB6CB6F}" dt="2021-04-30T09:21:47.318" v="11" actId="1076"/>
          <ac:spMkLst>
            <pc:docMk/>
            <pc:sldMk cId="230844085" sldId="631"/>
            <ac:spMk id="3" creationId="{BC245CEF-A4A1-478B-AB8C-8B37C62C2B2A}"/>
          </ac:spMkLst>
        </pc:spChg>
        <pc:spChg chg="del">
          <ac:chgData name="Siegbert Rudolph" userId="2af4d44886c067cc" providerId="LiveId" clId="{DA809116-F766-423B-B441-704B3DB6CB6F}" dt="2021-04-30T09:21:47.318" v="6" actId="478"/>
          <ac:spMkLst>
            <pc:docMk/>
            <pc:sldMk cId="230844085" sldId="631"/>
            <ac:spMk id="4" creationId="{24522C07-9F42-4CAD-95CD-77E9AB064145}"/>
          </ac:spMkLst>
        </pc:spChg>
      </pc:sldChg>
      <pc:sldChg chg="delSp modSp mod">
        <pc:chgData name="Siegbert Rudolph" userId="2af4d44886c067cc" providerId="LiveId" clId="{DA809116-F766-423B-B441-704B3DB6CB6F}" dt="2021-04-30T09:21:47.318" v="17" actId="1076"/>
        <pc:sldMkLst>
          <pc:docMk/>
          <pc:sldMk cId="1412235251" sldId="635"/>
        </pc:sldMkLst>
        <pc:spChg chg="mod">
          <ac:chgData name="Siegbert Rudolph" userId="2af4d44886c067cc" providerId="LiveId" clId="{DA809116-F766-423B-B441-704B3DB6CB6F}" dt="2021-04-30T09:21:47.318" v="17" actId="1076"/>
          <ac:spMkLst>
            <pc:docMk/>
            <pc:sldMk cId="1412235251" sldId="635"/>
            <ac:spMk id="3" creationId="{194C4129-83AB-4600-B0AE-31B897757FC3}"/>
          </ac:spMkLst>
        </pc:spChg>
        <pc:spChg chg="del">
          <ac:chgData name="Siegbert Rudolph" userId="2af4d44886c067cc" providerId="LiveId" clId="{DA809116-F766-423B-B441-704B3DB6CB6F}" dt="2021-04-30T09:21:47.318" v="12" actId="478"/>
          <ac:spMkLst>
            <pc:docMk/>
            <pc:sldMk cId="1412235251" sldId="635"/>
            <ac:spMk id="4" creationId="{2A6E03A4-AA9A-4251-A90A-AAE26450634A}"/>
          </ac:spMkLst>
        </pc:spChg>
      </pc:sldChg>
      <pc:sldChg chg="delSp modSp mod">
        <pc:chgData name="Siegbert Rudolph" userId="2af4d44886c067cc" providerId="LiveId" clId="{DA809116-F766-423B-B441-704B3DB6CB6F}" dt="2021-04-30T09:21:47.318" v="23" actId="1076"/>
        <pc:sldMkLst>
          <pc:docMk/>
          <pc:sldMk cId="2332987083" sldId="636"/>
        </pc:sldMkLst>
        <pc:spChg chg="mod">
          <ac:chgData name="Siegbert Rudolph" userId="2af4d44886c067cc" providerId="LiveId" clId="{DA809116-F766-423B-B441-704B3DB6CB6F}" dt="2021-04-30T09:21:47.318" v="23" actId="1076"/>
          <ac:spMkLst>
            <pc:docMk/>
            <pc:sldMk cId="2332987083" sldId="636"/>
            <ac:spMk id="3" creationId="{AC6252E7-D24D-49BC-80BE-90F819546DFC}"/>
          </ac:spMkLst>
        </pc:spChg>
        <pc:spChg chg="del">
          <ac:chgData name="Siegbert Rudolph" userId="2af4d44886c067cc" providerId="LiveId" clId="{DA809116-F766-423B-B441-704B3DB6CB6F}" dt="2021-04-30T09:21:47.318" v="18" actId="478"/>
          <ac:spMkLst>
            <pc:docMk/>
            <pc:sldMk cId="2332987083" sldId="636"/>
            <ac:spMk id="4" creationId="{0737815E-0D19-4594-99B2-7EDE15F956B4}"/>
          </ac:spMkLst>
        </pc:spChg>
      </pc:sldChg>
      <pc:sldChg chg="delSp modSp mod">
        <pc:chgData name="Siegbert Rudolph" userId="2af4d44886c067cc" providerId="LiveId" clId="{DA809116-F766-423B-B441-704B3DB6CB6F}" dt="2021-04-30T09:21:47.333" v="29" actId="1076"/>
        <pc:sldMkLst>
          <pc:docMk/>
          <pc:sldMk cId="1678986872" sldId="637"/>
        </pc:sldMkLst>
        <pc:spChg chg="mod">
          <ac:chgData name="Siegbert Rudolph" userId="2af4d44886c067cc" providerId="LiveId" clId="{DA809116-F766-423B-B441-704B3DB6CB6F}" dt="2021-04-30T09:21:47.333" v="29" actId="1076"/>
          <ac:spMkLst>
            <pc:docMk/>
            <pc:sldMk cId="1678986872" sldId="637"/>
            <ac:spMk id="3" creationId="{63FAD412-802D-44B2-A738-6B07C79C1E9E}"/>
          </ac:spMkLst>
        </pc:spChg>
        <pc:spChg chg="del">
          <ac:chgData name="Siegbert Rudolph" userId="2af4d44886c067cc" providerId="LiveId" clId="{DA809116-F766-423B-B441-704B3DB6CB6F}" dt="2021-04-30T09:21:47.318" v="24" actId="478"/>
          <ac:spMkLst>
            <pc:docMk/>
            <pc:sldMk cId="1678986872" sldId="637"/>
            <ac:spMk id="4" creationId="{164094D5-01DB-4308-B204-CBF8B9432261}"/>
          </ac:spMkLst>
        </pc:spChg>
      </pc:sldChg>
      <pc:sldChg chg="delSp modSp mod">
        <pc:chgData name="Siegbert Rudolph" userId="2af4d44886c067cc" providerId="LiveId" clId="{DA809116-F766-423B-B441-704B3DB6CB6F}" dt="2021-04-30T09:21:47.333" v="35" actId="1076"/>
        <pc:sldMkLst>
          <pc:docMk/>
          <pc:sldMk cId="4018335049" sldId="638"/>
        </pc:sldMkLst>
        <pc:spChg chg="mod">
          <ac:chgData name="Siegbert Rudolph" userId="2af4d44886c067cc" providerId="LiveId" clId="{DA809116-F766-423B-B441-704B3DB6CB6F}" dt="2021-04-30T09:21:47.333" v="35" actId="1076"/>
          <ac:spMkLst>
            <pc:docMk/>
            <pc:sldMk cId="4018335049" sldId="638"/>
            <ac:spMk id="3" creationId="{609FAD92-F0EE-4306-AFBA-FC574EE12BAE}"/>
          </ac:spMkLst>
        </pc:spChg>
        <pc:spChg chg="del">
          <ac:chgData name="Siegbert Rudolph" userId="2af4d44886c067cc" providerId="LiveId" clId="{DA809116-F766-423B-B441-704B3DB6CB6F}" dt="2021-04-30T09:21:47.333" v="30" actId="478"/>
          <ac:spMkLst>
            <pc:docMk/>
            <pc:sldMk cId="4018335049" sldId="638"/>
            <ac:spMk id="4" creationId="{CF551757-2C3E-4D4B-B660-5CB06DF70785}"/>
          </ac:spMkLst>
        </pc:spChg>
      </pc:sldChg>
      <pc:sldChg chg="delSp modSp mod">
        <pc:chgData name="Siegbert Rudolph" userId="2af4d44886c067cc" providerId="LiveId" clId="{DA809116-F766-423B-B441-704B3DB6CB6F}" dt="2021-04-30T09:21:47.333" v="41" actId="1076"/>
        <pc:sldMkLst>
          <pc:docMk/>
          <pc:sldMk cId="3857271898" sldId="639"/>
        </pc:sldMkLst>
        <pc:spChg chg="mod">
          <ac:chgData name="Siegbert Rudolph" userId="2af4d44886c067cc" providerId="LiveId" clId="{DA809116-F766-423B-B441-704B3DB6CB6F}" dt="2021-04-30T09:21:47.333" v="41" actId="1076"/>
          <ac:spMkLst>
            <pc:docMk/>
            <pc:sldMk cId="3857271898" sldId="639"/>
            <ac:spMk id="3" creationId="{518CFDDF-DC50-4983-829B-BC820871A310}"/>
          </ac:spMkLst>
        </pc:spChg>
        <pc:spChg chg="del">
          <ac:chgData name="Siegbert Rudolph" userId="2af4d44886c067cc" providerId="LiveId" clId="{DA809116-F766-423B-B441-704B3DB6CB6F}" dt="2021-04-30T09:21:47.333" v="36" actId="478"/>
          <ac:spMkLst>
            <pc:docMk/>
            <pc:sldMk cId="3857271898" sldId="639"/>
            <ac:spMk id="4" creationId="{B8B96925-5495-4B21-9DC6-BD0CC257A1CA}"/>
          </ac:spMkLst>
        </pc:spChg>
      </pc:sldChg>
      <pc:sldChg chg="delSp modSp mod">
        <pc:chgData name="Siegbert Rudolph" userId="2af4d44886c067cc" providerId="LiveId" clId="{DA809116-F766-423B-B441-704B3DB6CB6F}" dt="2021-04-30T09:21:47.349" v="53" actId="1076"/>
        <pc:sldMkLst>
          <pc:docMk/>
          <pc:sldMk cId="3680460251" sldId="641"/>
        </pc:sldMkLst>
        <pc:spChg chg="mod">
          <ac:chgData name="Siegbert Rudolph" userId="2af4d44886c067cc" providerId="LiveId" clId="{DA809116-F766-423B-B441-704B3DB6CB6F}" dt="2021-04-30T09:21:47.349" v="53" actId="1076"/>
          <ac:spMkLst>
            <pc:docMk/>
            <pc:sldMk cId="3680460251" sldId="641"/>
            <ac:spMk id="3" creationId="{FED6C961-50C4-4656-B02C-63E8B28669E4}"/>
          </ac:spMkLst>
        </pc:spChg>
        <pc:spChg chg="del">
          <ac:chgData name="Siegbert Rudolph" userId="2af4d44886c067cc" providerId="LiveId" clId="{DA809116-F766-423B-B441-704B3DB6CB6F}" dt="2021-04-30T09:21:47.349" v="48" actId="478"/>
          <ac:spMkLst>
            <pc:docMk/>
            <pc:sldMk cId="3680460251" sldId="641"/>
            <ac:spMk id="4" creationId="{C38C4624-0314-4A12-9F14-4C5376A2AC58}"/>
          </ac:spMkLst>
        </pc:spChg>
      </pc:sldChg>
    </pc:docChg>
  </pc:docChgLst>
  <pc:docChgLst>
    <pc:chgData name="Siegbert Rudolph" userId="2af4d44886c067cc" providerId="LiveId" clId="{EBB6898D-AC97-4460-8AA0-BE0B9B648E8D}"/>
    <pc:docChg chg="custSel modSld">
      <pc:chgData name="Siegbert Rudolph" userId="2af4d44886c067cc" providerId="LiveId" clId="{EBB6898D-AC97-4460-8AA0-BE0B9B648E8D}" dt="2021-10-07T15:52:00.241" v="53" actId="1076"/>
      <pc:docMkLst>
        <pc:docMk/>
      </pc:docMkLst>
      <pc:sldChg chg="delSp modSp mod">
        <pc:chgData name="Siegbert Rudolph" userId="2af4d44886c067cc" providerId="LiveId" clId="{EBB6898D-AC97-4460-8AA0-BE0B9B648E8D}" dt="2021-10-07T15:52:00.199" v="5" actId="1076"/>
        <pc:sldMkLst>
          <pc:docMk/>
          <pc:sldMk cId="2718350439" sldId="589"/>
        </pc:sldMkLst>
        <pc:spChg chg="mod">
          <ac:chgData name="Siegbert Rudolph" userId="2af4d44886c067cc" providerId="LiveId" clId="{EBB6898D-AC97-4460-8AA0-BE0B9B648E8D}" dt="2021-10-07T15:52:00.199" v="5" actId="1076"/>
          <ac:spMkLst>
            <pc:docMk/>
            <pc:sldMk cId="2718350439" sldId="589"/>
            <ac:spMk id="2" creationId="{6CF9EEB2-FA12-4B37-B0EE-29E160792B80}"/>
          </ac:spMkLst>
        </pc:spChg>
        <pc:spChg chg="del">
          <ac:chgData name="Siegbert Rudolph" userId="2af4d44886c067cc" providerId="LiveId" clId="{EBB6898D-AC97-4460-8AA0-BE0B9B648E8D}" dt="2021-10-07T15:52:00.194" v="0" actId="478"/>
          <ac:spMkLst>
            <pc:docMk/>
            <pc:sldMk cId="2718350439" sldId="589"/>
            <ac:spMk id="4" creationId="{642EDF3A-D305-4A88-A80F-F829E10D5743}"/>
          </ac:spMkLst>
        </pc:spChg>
      </pc:sldChg>
      <pc:sldChg chg="delSp modSp mod">
        <pc:chgData name="Siegbert Rudolph" userId="2af4d44886c067cc" providerId="LiveId" clId="{EBB6898D-AC97-4460-8AA0-BE0B9B648E8D}" dt="2021-10-07T15:52:00.236" v="47" actId="1076"/>
        <pc:sldMkLst>
          <pc:docMk/>
          <pc:sldMk cId="2347497739" sldId="626"/>
        </pc:sldMkLst>
        <pc:spChg chg="mod">
          <ac:chgData name="Siegbert Rudolph" userId="2af4d44886c067cc" providerId="LiveId" clId="{EBB6898D-AC97-4460-8AA0-BE0B9B648E8D}" dt="2021-10-07T15:52:00.236" v="47" actId="1076"/>
          <ac:spMkLst>
            <pc:docMk/>
            <pc:sldMk cId="2347497739" sldId="626"/>
            <ac:spMk id="2" creationId="{DEDFD3E7-AD3B-4E74-AAC7-2B751CA0E127}"/>
          </ac:spMkLst>
        </pc:spChg>
        <pc:spChg chg="del">
          <ac:chgData name="Siegbert Rudolph" userId="2af4d44886c067cc" providerId="LiveId" clId="{EBB6898D-AC97-4460-8AA0-BE0B9B648E8D}" dt="2021-10-07T15:52:00.232" v="42" actId="478"/>
          <ac:spMkLst>
            <pc:docMk/>
            <pc:sldMk cId="2347497739" sldId="626"/>
            <ac:spMk id="5" creationId="{68ABF84B-0E7C-4909-ACC6-A913A2F610C3}"/>
          </ac:spMkLst>
        </pc:spChg>
      </pc:sldChg>
      <pc:sldChg chg="delSp modSp mod">
        <pc:chgData name="Siegbert Rudolph" userId="2af4d44886c067cc" providerId="LiveId" clId="{EBB6898D-AC97-4460-8AA0-BE0B9B648E8D}" dt="2021-10-07T15:52:00.204" v="11" actId="1076"/>
        <pc:sldMkLst>
          <pc:docMk/>
          <pc:sldMk cId="230844085" sldId="631"/>
        </pc:sldMkLst>
        <pc:spChg chg="mod">
          <ac:chgData name="Siegbert Rudolph" userId="2af4d44886c067cc" providerId="LiveId" clId="{EBB6898D-AC97-4460-8AA0-BE0B9B648E8D}" dt="2021-10-07T15:52:00.204" v="11" actId="1076"/>
          <ac:spMkLst>
            <pc:docMk/>
            <pc:sldMk cId="230844085" sldId="631"/>
            <ac:spMk id="3" creationId="{E2857662-2827-4E22-A880-5C38E6CFAFFD}"/>
          </ac:spMkLst>
        </pc:spChg>
        <pc:spChg chg="del">
          <ac:chgData name="Siegbert Rudolph" userId="2af4d44886c067cc" providerId="LiveId" clId="{EBB6898D-AC97-4460-8AA0-BE0B9B648E8D}" dt="2021-10-07T15:52:00.200" v="6" actId="478"/>
          <ac:spMkLst>
            <pc:docMk/>
            <pc:sldMk cId="230844085" sldId="631"/>
            <ac:spMk id="4" creationId="{9DAE3716-275C-4C0C-83A7-93FF2C5AD155}"/>
          </ac:spMkLst>
        </pc:spChg>
      </pc:sldChg>
      <pc:sldChg chg="delSp modSp mod">
        <pc:chgData name="Siegbert Rudolph" userId="2af4d44886c067cc" providerId="LiveId" clId="{EBB6898D-AC97-4460-8AA0-BE0B9B648E8D}" dt="2021-10-07T15:52:00.210" v="17" actId="1076"/>
        <pc:sldMkLst>
          <pc:docMk/>
          <pc:sldMk cId="1412235251" sldId="635"/>
        </pc:sldMkLst>
        <pc:spChg chg="mod">
          <ac:chgData name="Siegbert Rudolph" userId="2af4d44886c067cc" providerId="LiveId" clId="{EBB6898D-AC97-4460-8AA0-BE0B9B648E8D}" dt="2021-10-07T15:52:00.210" v="17" actId="1076"/>
          <ac:spMkLst>
            <pc:docMk/>
            <pc:sldMk cId="1412235251" sldId="635"/>
            <ac:spMk id="3" creationId="{E8DF3224-76D4-4271-A4E1-24C09E2917A1}"/>
          </ac:spMkLst>
        </pc:spChg>
        <pc:spChg chg="del">
          <ac:chgData name="Siegbert Rudolph" userId="2af4d44886c067cc" providerId="LiveId" clId="{EBB6898D-AC97-4460-8AA0-BE0B9B648E8D}" dt="2021-10-07T15:52:00.205" v="12" actId="478"/>
          <ac:spMkLst>
            <pc:docMk/>
            <pc:sldMk cId="1412235251" sldId="635"/>
            <ac:spMk id="4" creationId="{80D83915-CFD4-4824-A3EE-98F79A09F223}"/>
          </ac:spMkLst>
        </pc:spChg>
      </pc:sldChg>
      <pc:sldChg chg="delSp modSp mod">
        <pc:chgData name="Siegbert Rudolph" userId="2af4d44886c067cc" providerId="LiveId" clId="{EBB6898D-AC97-4460-8AA0-BE0B9B648E8D}" dt="2021-10-07T15:52:00.216" v="23" actId="1076"/>
        <pc:sldMkLst>
          <pc:docMk/>
          <pc:sldMk cId="2332987083" sldId="636"/>
        </pc:sldMkLst>
        <pc:spChg chg="mod">
          <ac:chgData name="Siegbert Rudolph" userId="2af4d44886c067cc" providerId="LiveId" clId="{EBB6898D-AC97-4460-8AA0-BE0B9B648E8D}" dt="2021-10-07T15:52:00.216" v="23" actId="1076"/>
          <ac:spMkLst>
            <pc:docMk/>
            <pc:sldMk cId="2332987083" sldId="636"/>
            <ac:spMk id="3" creationId="{373A2D83-A094-4F08-B447-2E00CD23E016}"/>
          </ac:spMkLst>
        </pc:spChg>
        <pc:spChg chg="del">
          <ac:chgData name="Siegbert Rudolph" userId="2af4d44886c067cc" providerId="LiveId" clId="{EBB6898D-AC97-4460-8AA0-BE0B9B648E8D}" dt="2021-10-07T15:52:00.211" v="18" actId="478"/>
          <ac:spMkLst>
            <pc:docMk/>
            <pc:sldMk cId="2332987083" sldId="636"/>
            <ac:spMk id="4" creationId="{E8151BC1-22B8-409E-8B93-D0931870A68D}"/>
          </ac:spMkLst>
        </pc:spChg>
      </pc:sldChg>
      <pc:sldChg chg="delSp modSp mod">
        <pc:chgData name="Siegbert Rudolph" userId="2af4d44886c067cc" providerId="LiveId" clId="{EBB6898D-AC97-4460-8AA0-BE0B9B648E8D}" dt="2021-10-07T15:52:00.222" v="29" actId="1076"/>
        <pc:sldMkLst>
          <pc:docMk/>
          <pc:sldMk cId="1678986872" sldId="637"/>
        </pc:sldMkLst>
        <pc:spChg chg="mod">
          <ac:chgData name="Siegbert Rudolph" userId="2af4d44886c067cc" providerId="LiveId" clId="{EBB6898D-AC97-4460-8AA0-BE0B9B648E8D}" dt="2021-10-07T15:52:00.222" v="29" actId="1076"/>
          <ac:spMkLst>
            <pc:docMk/>
            <pc:sldMk cId="1678986872" sldId="637"/>
            <ac:spMk id="3" creationId="{154AC40F-2717-481E-9C4B-529FF17FE7B2}"/>
          </ac:spMkLst>
        </pc:spChg>
        <pc:spChg chg="del">
          <ac:chgData name="Siegbert Rudolph" userId="2af4d44886c067cc" providerId="LiveId" clId="{EBB6898D-AC97-4460-8AA0-BE0B9B648E8D}" dt="2021-10-07T15:52:00.217" v="24" actId="478"/>
          <ac:spMkLst>
            <pc:docMk/>
            <pc:sldMk cId="1678986872" sldId="637"/>
            <ac:spMk id="4" creationId="{C35306B6-F5E8-4C0E-A836-A353469AFBCD}"/>
          </ac:spMkLst>
        </pc:spChg>
      </pc:sldChg>
      <pc:sldChg chg="delSp modSp mod">
        <pc:chgData name="Siegbert Rudolph" userId="2af4d44886c067cc" providerId="LiveId" clId="{EBB6898D-AC97-4460-8AA0-BE0B9B648E8D}" dt="2021-10-07T15:52:00.227" v="35" actId="1076"/>
        <pc:sldMkLst>
          <pc:docMk/>
          <pc:sldMk cId="4018335049" sldId="638"/>
        </pc:sldMkLst>
        <pc:spChg chg="mod">
          <ac:chgData name="Siegbert Rudolph" userId="2af4d44886c067cc" providerId="LiveId" clId="{EBB6898D-AC97-4460-8AA0-BE0B9B648E8D}" dt="2021-10-07T15:52:00.227" v="35" actId="1076"/>
          <ac:spMkLst>
            <pc:docMk/>
            <pc:sldMk cId="4018335049" sldId="638"/>
            <ac:spMk id="3" creationId="{0C8467B3-E2D5-4558-B3BF-E0A242F94BC9}"/>
          </ac:spMkLst>
        </pc:spChg>
        <pc:spChg chg="del">
          <ac:chgData name="Siegbert Rudolph" userId="2af4d44886c067cc" providerId="LiveId" clId="{EBB6898D-AC97-4460-8AA0-BE0B9B648E8D}" dt="2021-10-07T15:52:00.223" v="30" actId="478"/>
          <ac:spMkLst>
            <pc:docMk/>
            <pc:sldMk cId="4018335049" sldId="638"/>
            <ac:spMk id="4" creationId="{02CB4028-DEC4-422A-84D5-EE9002E3923E}"/>
          </ac:spMkLst>
        </pc:spChg>
      </pc:sldChg>
      <pc:sldChg chg="delSp modSp mod">
        <pc:chgData name="Siegbert Rudolph" userId="2af4d44886c067cc" providerId="LiveId" clId="{EBB6898D-AC97-4460-8AA0-BE0B9B648E8D}" dt="2021-10-07T15:52:00.232" v="41" actId="1076"/>
        <pc:sldMkLst>
          <pc:docMk/>
          <pc:sldMk cId="3857271898" sldId="639"/>
        </pc:sldMkLst>
        <pc:spChg chg="mod">
          <ac:chgData name="Siegbert Rudolph" userId="2af4d44886c067cc" providerId="LiveId" clId="{EBB6898D-AC97-4460-8AA0-BE0B9B648E8D}" dt="2021-10-07T15:52:00.232" v="41" actId="1076"/>
          <ac:spMkLst>
            <pc:docMk/>
            <pc:sldMk cId="3857271898" sldId="639"/>
            <ac:spMk id="3" creationId="{2979155D-8E59-478A-B95F-7B9A2F828A8C}"/>
          </ac:spMkLst>
        </pc:spChg>
        <pc:spChg chg="del">
          <ac:chgData name="Siegbert Rudolph" userId="2af4d44886c067cc" providerId="LiveId" clId="{EBB6898D-AC97-4460-8AA0-BE0B9B648E8D}" dt="2021-10-07T15:52:00.228" v="36" actId="478"/>
          <ac:spMkLst>
            <pc:docMk/>
            <pc:sldMk cId="3857271898" sldId="639"/>
            <ac:spMk id="4" creationId="{00AE0C32-8623-44D2-914D-11EB13E37EB4}"/>
          </ac:spMkLst>
        </pc:spChg>
      </pc:sldChg>
      <pc:sldChg chg="delSp modSp mod">
        <pc:chgData name="Siegbert Rudolph" userId="2af4d44886c067cc" providerId="LiveId" clId="{EBB6898D-AC97-4460-8AA0-BE0B9B648E8D}" dt="2021-10-07T15:52:00.241" v="53" actId="1076"/>
        <pc:sldMkLst>
          <pc:docMk/>
          <pc:sldMk cId="3680460251" sldId="641"/>
        </pc:sldMkLst>
        <pc:spChg chg="mod">
          <ac:chgData name="Siegbert Rudolph" userId="2af4d44886c067cc" providerId="LiveId" clId="{EBB6898D-AC97-4460-8AA0-BE0B9B648E8D}" dt="2021-10-07T15:52:00.241" v="53" actId="1076"/>
          <ac:spMkLst>
            <pc:docMk/>
            <pc:sldMk cId="3680460251" sldId="641"/>
            <ac:spMk id="3" creationId="{A34EAD3B-AB71-444D-8396-2E12942FB577}"/>
          </ac:spMkLst>
        </pc:spChg>
        <pc:spChg chg="del">
          <ac:chgData name="Siegbert Rudolph" userId="2af4d44886c067cc" providerId="LiveId" clId="{EBB6898D-AC97-4460-8AA0-BE0B9B648E8D}" dt="2021-10-07T15:52:00.237" v="48" actId="478"/>
          <ac:spMkLst>
            <pc:docMk/>
            <pc:sldMk cId="3680460251" sldId="641"/>
            <ac:spMk id="4" creationId="{780AAEC3-7897-481F-8CB8-83744A624DAB}"/>
          </ac:spMkLst>
        </pc:spChg>
      </pc:sldChg>
    </pc:docChg>
  </pc:docChgLst>
  <pc:docChgLst>
    <pc:chgData name="Siegbert Rudolph" userId="2af4d44886c067cc" providerId="LiveId" clId="{B23B1493-E058-4515-A9D8-55E6AF1C337C}"/>
    <pc:docChg chg="custSel modSld">
      <pc:chgData name="Siegbert Rudolph" userId="2af4d44886c067cc" providerId="LiveId" clId="{B23B1493-E058-4515-A9D8-55E6AF1C337C}" dt="2021-06-24T13:18:54.194" v="66" actId="1076"/>
      <pc:docMkLst>
        <pc:docMk/>
      </pc:docMkLst>
      <pc:sldChg chg="delSp modSp mod">
        <pc:chgData name="Siegbert Rudolph" userId="2af4d44886c067cc" providerId="LiveId" clId="{B23B1493-E058-4515-A9D8-55E6AF1C337C}" dt="2021-06-24T13:18:54.163" v="18" actId="1076"/>
        <pc:sldMkLst>
          <pc:docMk/>
          <pc:sldMk cId="2718350439" sldId="589"/>
        </pc:sldMkLst>
        <pc:spChg chg="del">
          <ac:chgData name="Siegbert Rudolph" userId="2af4d44886c067cc" providerId="LiveId" clId="{B23B1493-E058-4515-A9D8-55E6AF1C337C}" dt="2021-06-24T13:18:54.163" v="13" actId="478"/>
          <ac:spMkLst>
            <pc:docMk/>
            <pc:sldMk cId="2718350439" sldId="589"/>
            <ac:spMk id="2" creationId="{7EFC02C6-CD9A-4D30-ACC6-011B21AA8B82}"/>
          </ac:spMkLst>
        </pc:spChg>
        <pc:spChg chg="mod">
          <ac:chgData name="Siegbert Rudolph" userId="2af4d44886c067cc" providerId="LiveId" clId="{B23B1493-E058-4515-A9D8-55E6AF1C337C}" dt="2021-06-24T13:18:54.163" v="18" actId="1076"/>
          <ac:spMkLst>
            <pc:docMk/>
            <pc:sldMk cId="2718350439" sldId="589"/>
            <ac:spMk id="4" creationId="{642EDF3A-D305-4A88-A80F-F829E10D5743}"/>
          </ac:spMkLst>
        </pc:spChg>
        <pc:spChg chg="mod">
          <ac:chgData name="Siegbert Rudolph" userId="2af4d44886c067cc" providerId="LiveId" clId="{B23B1493-E058-4515-A9D8-55E6AF1C337C}" dt="2021-06-24T13:06:27.232" v="3" actId="403"/>
          <ac:spMkLst>
            <pc:docMk/>
            <pc:sldMk cId="2718350439" sldId="589"/>
            <ac:spMk id="17" creationId="{00000000-0000-0000-0000-000000000000}"/>
          </ac:spMkLst>
        </pc:spChg>
        <pc:spChg chg="mod">
          <ac:chgData name="Siegbert Rudolph" userId="2af4d44886c067cc" providerId="LiveId" clId="{B23B1493-E058-4515-A9D8-55E6AF1C337C}" dt="2021-06-24T13:06:35.105" v="11" actId="1035"/>
          <ac:spMkLst>
            <pc:docMk/>
            <pc:sldMk cId="2718350439" sldId="589"/>
            <ac:spMk id="20" creationId="{00000000-0000-0000-0000-000000000000}"/>
          </ac:spMkLst>
        </pc:spChg>
        <pc:spChg chg="mod">
          <ac:chgData name="Siegbert Rudolph" userId="2af4d44886c067cc" providerId="LiveId" clId="{B23B1493-E058-4515-A9D8-55E6AF1C337C}" dt="2021-06-24T13:06:39.809" v="12" actId="1076"/>
          <ac:spMkLst>
            <pc:docMk/>
            <pc:sldMk cId="2718350439" sldId="589"/>
            <ac:spMk id="22" creationId="{00000000-0000-0000-0000-000000000000}"/>
          </ac:spMkLst>
        </pc:spChg>
        <pc:spChg chg="mod">
          <ac:chgData name="Siegbert Rudolph" userId="2af4d44886c067cc" providerId="LiveId" clId="{B23B1493-E058-4515-A9D8-55E6AF1C337C}" dt="2021-06-24T13:06:30.403" v="4" actId="20577"/>
          <ac:spMkLst>
            <pc:docMk/>
            <pc:sldMk cId="2718350439" sldId="589"/>
            <ac:spMk id="19458" creationId="{00000000-0000-0000-0000-000000000000}"/>
          </ac:spMkLst>
        </pc:spChg>
      </pc:sldChg>
      <pc:sldChg chg="delSp modSp mod">
        <pc:chgData name="Siegbert Rudolph" userId="2af4d44886c067cc" providerId="LiveId" clId="{B23B1493-E058-4515-A9D8-55E6AF1C337C}" dt="2021-06-24T13:18:54.179" v="60" actId="1076"/>
        <pc:sldMkLst>
          <pc:docMk/>
          <pc:sldMk cId="2347497739" sldId="626"/>
        </pc:sldMkLst>
        <pc:spChg chg="del">
          <ac:chgData name="Siegbert Rudolph" userId="2af4d44886c067cc" providerId="LiveId" clId="{B23B1493-E058-4515-A9D8-55E6AF1C337C}" dt="2021-06-24T13:18:54.179" v="55" actId="478"/>
          <ac:spMkLst>
            <pc:docMk/>
            <pc:sldMk cId="2347497739" sldId="626"/>
            <ac:spMk id="2" creationId="{E308C17A-6341-452E-8BF9-CD802177336B}"/>
          </ac:spMkLst>
        </pc:spChg>
        <pc:spChg chg="mod">
          <ac:chgData name="Siegbert Rudolph" userId="2af4d44886c067cc" providerId="LiveId" clId="{B23B1493-E058-4515-A9D8-55E6AF1C337C}" dt="2021-06-24T13:18:54.179" v="60" actId="1076"/>
          <ac:spMkLst>
            <pc:docMk/>
            <pc:sldMk cId="2347497739" sldId="626"/>
            <ac:spMk id="5" creationId="{68ABF84B-0E7C-4909-ACC6-A913A2F610C3}"/>
          </ac:spMkLst>
        </pc:spChg>
      </pc:sldChg>
      <pc:sldChg chg="delSp modSp mod">
        <pc:chgData name="Siegbert Rudolph" userId="2af4d44886c067cc" providerId="LiveId" clId="{B23B1493-E058-4515-A9D8-55E6AF1C337C}" dt="2021-06-24T13:18:54.163" v="24" actId="1076"/>
        <pc:sldMkLst>
          <pc:docMk/>
          <pc:sldMk cId="230844085" sldId="631"/>
        </pc:sldMkLst>
        <pc:spChg chg="del">
          <ac:chgData name="Siegbert Rudolph" userId="2af4d44886c067cc" providerId="LiveId" clId="{B23B1493-E058-4515-A9D8-55E6AF1C337C}" dt="2021-06-24T13:18:54.163" v="19" actId="478"/>
          <ac:spMkLst>
            <pc:docMk/>
            <pc:sldMk cId="230844085" sldId="631"/>
            <ac:spMk id="3" creationId="{BC245CEF-A4A1-478B-AB8C-8B37C62C2B2A}"/>
          </ac:spMkLst>
        </pc:spChg>
        <pc:spChg chg="mod">
          <ac:chgData name="Siegbert Rudolph" userId="2af4d44886c067cc" providerId="LiveId" clId="{B23B1493-E058-4515-A9D8-55E6AF1C337C}" dt="2021-06-24T13:18:54.163" v="24" actId="1076"/>
          <ac:spMkLst>
            <pc:docMk/>
            <pc:sldMk cId="230844085" sldId="631"/>
            <ac:spMk id="4" creationId="{9DAE3716-275C-4C0C-83A7-93FF2C5AD155}"/>
          </ac:spMkLst>
        </pc:spChg>
      </pc:sldChg>
      <pc:sldChg chg="delSp modSp mod">
        <pc:chgData name="Siegbert Rudolph" userId="2af4d44886c067cc" providerId="LiveId" clId="{B23B1493-E058-4515-A9D8-55E6AF1C337C}" dt="2021-06-24T13:18:54.163" v="30" actId="1076"/>
        <pc:sldMkLst>
          <pc:docMk/>
          <pc:sldMk cId="1412235251" sldId="635"/>
        </pc:sldMkLst>
        <pc:spChg chg="del">
          <ac:chgData name="Siegbert Rudolph" userId="2af4d44886c067cc" providerId="LiveId" clId="{B23B1493-E058-4515-A9D8-55E6AF1C337C}" dt="2021-06-24T13:18:54.163" v="25" actId="478"/>
          <ac:spMkLst>
            <pc:docMk/>
            <pc:sldMk cId="1412235251" sldId="635"/>
            <ac:spMk id="3" creationId="{194C4129-83AB-4600-B0AE-31B897757FC3}"/>
          </ac:spMkLst>
        </pc:spChg>
        <pc:spChg chg="mod">
          <ac:chgData name="Siegbert Rudolph" userId="2af4d44886c067cc" providerId="LiveId" clId="{B23B1493-E058-4515-A9D8-55E6AF1C337C}" dt="2021-06-24T13:18:54.163" v="30" actId="1076"/>
          <ac:spMkLst>
            <pc:docMk/>
            <pc:sldMk cId="1412235251" sldId="635"/>
            <ac:spMk id="4" creationId="{80D83915-CFD4-4824-A3EE-98F79A09F223}"/>
          </ac:spMkLst>
        </pc:spChg>
      </pc:sldChg>
      <pc:sldChg chg="delSp modSp mod">
        <pc:chgData name="Siegbert Rudolph" userId="2af4d44886c067cc" providerId="LiveId" clId="{B23B1493-E058-4515-A9D8-55E6AF1C337C}" dt="2021-06-24T13:18:54.179" v="36" actId="1076"/>
        <pc:sldMkLst>
          <pc:docMk/>
          <pc:sldMk cId="2332987083" sldId="636"/>
        </pc:sldMkLst>
        <pc:spChg chg="del">
          <ac:chgData name="Siegbert Rudolph" userId="2af4d44886c067cc" providerId="LiveId" clId="{B23B1493-E058-4515-A9D8-55E6AF1C337C}" dt="2021-06-24T13:18:54.163" v="31" actId="478"/>
          <ac:spMkLst>
            <pc:docMk/>
            <pc:sldMk cId="2332987083" sldId="636"/>
            <ac:spMk id="3" creationId="{AC6252E7-D24D-49BC-80BE-90F819546DFC}"/>
          </ac:spMkLst>
        </pc:spChg>
        <pc:spChg chg="mod">
          <ac:chgData name="Siegbert Rudolph" userId="2af4d44886c067cc" providerId="LiveId" clId="{B23B1493-E058-4515-A9D8-55E6AF1C337C}" dt="2021-06-24T13:18:54.179" v="36" actId="1076"/>
          <ac:spMkLst>
            <pc:docMk/>
            <pc:sldMk cId="2332987083" sldId="636"/>
            <ac:spMk id="4" creationId="{E8151BC1-22B8-409E-8B93-D0931870A68D}"/>
          </ac:spMkLst>
        </pc:spChg>
      </pc:sldChg>
      <pc:sldChg chg="delSp modSp mod">
        <pc:chgData name="Siegbert Rudolph" userId="2af4d44886c067cc" providerId="LiveId" clId="{B23B1493-E058-4515-A9D8-55E6AF1C337C}" dt="2021-06-24T13:18:54.179" v="42" actId="1076"/>
        <pc:sldMkLst>
          <pc:docMk/>
          <pc:sldMk cId="1678986872" sldId="637"/>
        </pc:sldMkLst>
        <pc:spChg chg="del">
          <ac:chgData name="Siegbert Rudolph" userId="2af4d44886c067cc" providerId="LiveId" clId="{B23B1493-E058-4515-A9D8-55E6AF1C337C}" dt="2021-06-24T13:18:54.179" v="37" actId="478"/>
          <ac:spMkLst>
            <pc:docMk/>
            <pc:sldMk cId="1678986872" sldId="637"/>
            <ac:spMk id="3" creationId="{63FAD412-802D-44B2-A738-6B07C79C1E9E}"/>
          </ac:spMkLst>
        </pc:spChg>
        <pc:spChg chg="mod">
          <ac:chgData name="Siegbert Rudolph" userId="2af4d44886c067cc" providerId="LiveId" clId="{B23B1493-E058-4515-A9D8-55E6AF1C337C}" dt="2021-06-24T13:18:54.179" v="42" actId="1076"/>
          <ac:spMkLst>
            <pc:docMk/>
            <pc:sldMk cId="1678986872" sldId="637"/>
            <ac:spMk id="4" creationId="{C35306B6-F5E8-4C0E-A836-A353469AFBCD}"/>
          </ac:spMkLst>
        </pc:spChg>
      </pc:sldChg>
      <pc:sldChg chg="delSp modSp mod">
        <pc:chgData name="Siegbert Rudolph" userId="2af4d44886c067cc" providerId="LiveId" clId="{B23B1493-E058-4515-A9D8-55E6AF1C337C}" dt="2021-06-24T13:18:54.179" v="48" actId="1076"/>
        <pc:sldMkLst>
          <pc:docMk/>
          <pc:sldMk cId="4018335049" sldId="638"/>
        </pc:sldMkLst>
        <pc:spChg chg="del">
          <ac:chgData name="Siegbert Rudolph" userId="2af4d44886c067cc" providerId="LiveId" clId="{B23B1493-E058-4515-A9D8-55E6AF1C337C}" dt="2021-06-24T13:18:54.179" v="43" actId="478"/>
          <ac:spMkLst>
            <pc:docMk/>
            <pc:sldMk cId="4018335049" sldId="638"/>
            <ac:spMk id="3" creationId="{609FAD92-F0EE-4306-AFBA-FC574EE12BAE}"/>
          </ac:spMkLst>
        </pc:spChg>
        <pc:spChg chg="mod">
          <ac:chgData name="Siegbert Rudolph" userId="2af4d44886c067cc" providerId="LiveId" clId="{B23B1493-E058-4515-A9D8-55E6AF1C337C}" dt="2021-06-24T13:18:54.179" v="48" actId="1076"/>
          <ac:spMkLst>
            <pc:docMk/>
            <pc:sldMk cId="4018335049" sldId="638"/>
            <ac:spMk id="4" creationId="{02CB4028-DEC4-422A-84D5-EE9002E3923E}"/>
          </ac:spMkLst>
        </pc:spChg>
      </pc:sldChg>
      <pc:sldChg chg="delSp modSp mod">
        <pc:chgData name="Siegbert Rudolph" userId="2af4d44886c067cc" providerId="LiveId" clId="{B23B1493-E058-4515-A9D8-55E6AF1C337C}" dt="2021-06-24T13:18:54.179" v="54" actId="1076"/>
        <pc:sldMkLst>
          <pc:docMk/>
          <pc:sldMk cId="3857271898" sldId="639"/>
        </pc:sldMkLst>
        <pc:spChg chg="del">
          <ac:chgData name="Siegbert Rudolph" userId="2af4d44886c067cc" providerId="LiveId" clId="{B23B1493-E058-4515-A9D8-55E6AF1C337C}" dt="2021-06-24T13:18:54.179" v="49" actId="478"/>
          <ac:spMkLst>
            <pc:docMk/>
            <pc:sldMk cId="3857271898" sldId="639"/>
            <ac:spMk id="3" creationId="{518CFDDF-DC50-4983-829B-BC820871A310}"/>
          </ac:spMkLst>
        </pc:spChg>
        <pc:spChg chg="mod">
          <ac:chgData name="Siegbert Rudolph" userId="2af4d44886c067cc" providerId="LiveId" clId="{B23B1493-E058-4515-A9D8-55E6AF1C337C}" dt="2021-06-24T13:18:54.179" v="54" actId="1076"/>
          <ac:spMkLst>
            <pc:docMk/>
            <pc:sldMk cId="3857271898" sldId="639"/>
            <ac:spMk id="4" creationId="{00AE0C32-8623-44D2-914D-11EB13E37EB4}"/>
          </ac:spMkLst>
        </pc:spChg>
      </pc:sldChg>
      <pc:sldChg chg="delSp modSp mod">
        <pc:chgData name="Siegbert Rudolph" userId="2af4d44886c067cc" providerId="LiveId" clId="{B23B1493-E058-4515-A9D8-55E6AF1C337C}" dt="2021-06-24T13:18:54.194" v="66" actId="1076"/>
        <pc:sldMkLst>
          <pc:docMk/>
          <pc:sldMk cId="3680460251" sldId="641"/>
        </pc:sldMkLst>
        <pc:spChg chg="del">
          <ac:chgData name="Siegbert Rudolph" userId="2af4d44886c067cc" providerId="LiveId" clId="{B23B1493-E058-4515-A9D8-55E6AF1C337C}" dt="2021-06-24T13:18:54.179" v="61" actId="478"/>
          <ac:spMkLst>
            <pc:docMk/>
            <pc:sldMk cId="3680460251" sldId="641"/>
            <ac:spMk id="3" creationId="{FED6C961-50C4-4656-B02C-63E8B28669E4}"/>
          </ac:spMkLst>
        </pc:spChg>
        <pc:spChg chg="mod">
          <ac:chgData name="Siegbert Rudolph" userId="2af4d44886c067cc" providerId="LiveId" clId="{B23B1493-E058-4515-A9D8-55E6AF1C337C}" dt="2021-06-24T13:18:54.194" v="66" actId="1076"/>
          <ac:spMkLst>
            <pc:docMk/>
            <pc:sldMk cId="3680460251" sldId="641"/>
            <ac:spMk id="4" creationId="{780AAEC3-7897-481F-8CB8-83744A624DAB}"/>
          </ac:spMkLst>
        </pc:spChg>
      </pc:sldChg>
    </pc:docChg>
  </pc:docChgLst>
  <pc:docChgLst>
    <pc:chgData name="Siegbert Rudolph" userId="2af4d44886c067cc" providerId="LiveId" clId="{5C240C2F-5B95-4F2F-8082-62F85A5D13C2}"/>
    <pc:docChg chg="custSel modSld">
      <pc:chgData name="Siegbert Rudolph" userId="2af4d44886c067cc" providerId="LiveId" clId="{5C240C2F-5B95-4F2F-8082-62F85A5D13C2}" dt="2024-03-26T16:50:55.540" v="161" actId="1076"/>
      <pc:docMkLst>
        <pc:docMk/>
      </pc:docMkLst>
      <pc:sldChg chg="delSp modSp mod">
        <pc:chgData name="Siegbert Rudolph" userId="2af4d44886c067cc" providerId="LiveId" clId="{5C240C2F-5B95-4F2F-8082-62F85A5D13C2}" dt="2024-03-26T16:50:55.493" v="113" actId="1076"/>
        <pc:sldMkLst>
          <pc:docMk/>
          <pc:sldMk cId="2718350439" sldId="589"/>
        </pc:sldMkLst>
        <pc:spChg chg="del mod">
          <ac:chgData name="Siegbert Rudolph" userId="2af4d44886c067cc" providerId="LiveId" clId="{5C240C2F-5B95-4F2F-8082-62F85A5D13C2}" dt="2022-09-23T17:44:25.776" v="54" actId="478"/>
          <ac:spMkLst>
            <pc:docMk/>
            <pc:sldMk cId="2718350439" sldId="589"/>
            <ac:spMk id="2" creationId="{AF2B1DCB-AB73-E5C4-45AF-617433770C9C}"/>
          </ac:spMkLst>
        </pc:spChg>
        <pc:spChg chg="mod">
          <ac:chgData name="Siegbert Rudolph" userId="2af4d44886c067cc" providerId="LiveId" clId="{5C240C2F-5B95-4F2F-8082-62F85A5D13C2}" dt="2024-03-26T16:50:55.493" v="113" actId="1076"/>
          <ac:spMkLst>
            <pc:docMk/>
            <pc:sldMk cId="2718350439" sldId="589"/>
            <ac:spMk id="2" creationId="{C891D335-E576-A406-80D6-EBE7AF6A3FC3}"/>
          </ac:spMkLst>
        </pc:spChg>
        <pc:spChg chg="del">
          <ac:chgData name="Siegbert Rudolph" userId="2af4d44886c067cc" providerId="LiveId" clId="{5C240C2F-5B95-4F2F-8082-62F85A5D13C2}" dt="2022-09-20T17:49:41.951" v="0" actId="478"/>
          <ac:spMkLst>
            <pc:docMk/>
            <pc:sldMk cId="2718350439" sldId="589"/>
            <ac:spMk id="4" creationId="{AF0706C3-FDE9-F8A7-4DD6-41E644A19466}"/>
          </ac:spMkLst>
        </pc:spChg>
        <pc:spChg chg="del mod">
          <ac:chgData name="Siegbert Rudolph" userId="2af4d44886c067cc" providerId="LiveId" clId="{5C240C2F-5B95-4F2F-8082-62F85A5D13C2}" dt="2024-03-26T16:50:55.493" v="108" actId="478"/>
          <ac:spMkLst>
            <pc:docMk/>
            <pc:sldMk cId="2718350439" sldId="589"/>
            <ac:spMk id="4" creationId="{BA914E20-FCE0-8618-48C9-25AAD1C8C63B}"/>
          </ac:spMkLst>
        </pc:spChg>
      </pc:sldChg>
      <pc:sldChg chg="delSp modSp mod">
        <pc:chgData name="Siegbert Rudolph" userId="2af4d44886c067cc" providerId="LiveId" clId="{5C240C2F-5B95-4F2F-8082-62F85A5D13C2}" dt="2024-03-26T16:50:55.540" v="155" actId="1076"/>
        <pc:sldMkLst>
          <pc:docMk/>
          <pc:sldMk cId="2347497739" sldId="626"/>
        </pc:sldMkLst>
        <pc:spChg chg="mod">
          <ac:chgData name="Siegbert Rudolph" userId="2af4d44886c067cc" providerId="LiveId" clId="{5C240C2F-5B95-4F2F-8082-62F85A5D13C2}" dt="2024-03-26T16:50:55.540" v="155" actId="1076"/>
          <ac:spMkLst>
            <pc:docMk/>
            <pc:sldMk cId="2347497739" sldId="626"/>
            <ac:spMk id="2" creationId="{B2EC4391-623D-0F54-EC56-75F1902509A0}"/>
          </ac:spMkLst>
        </pc:spChg>
        <pc:spChg chg="del mod">
          <ac:chgData name="Siegbert Rudolph" userId="2af4d44886c067cc" providerId="LiveId" clId="{5C240C2F-5B95-4F2F-8082-62F85A5D13C2}" dt="2022-09-23T17:44:25.808" v="96" actId="478"/>
          <ac:spMkLst>
            <pc:docMk/>
            <pc:sldMk cId="2347497739" sldId="626"/>
            <ac:spMk id="2" creationId="{C2A93FB6-2200-38EB-14BE-F6383A44BFEC}"/>
          </ac:spMkLst>
        </pc:spChg>
        <pc:spChg chg="del mod">
          <ac:chgData name="Siegbert Rudolph" userId="2af4d44886c067cc" providerId="LiveId" clId="{5C240C2F-5B95-4F2F-8082-62F85A5D13C2}" dt="2024-03-26T16:50:55.524" v="150" actId="478"/>
          <ac:spMkLst>
            <pc:docMk/>
            <pc:sldMk cId="2347497739" sldId="626"/>
            <ac:spMk id="5" creationId="{4AABE578-CB24-EAEB-723B-9FF1D1924642}"/>
          </ac:spMkLst>
        </pc:spChg>
        <pc:spChg chg="del">
          <ac:chgData name="Siegbert Rudolph" userId="2af4d44886c067cc" providerId="LiveId" clId="{5C240C2F-5B95-4F2F-8082-62F85A5D13C2}" dt="2022-09-20T17:49:41.998" v="42" actId="478"/>
          <ac:spMkLst>
            <pc:docMk/>
            <pc:sldMk cId="2347497739" sldId="626"/>
            <ac:spMk id="5" creationId="{72998AFF-A838-2D6E-2BD4-B5CB11DCFF10}"/>
          </ac:spMkLst>
        </pc:spChg>
      </pc:sldChg>
      <pc:sldChg chg="delSp modSp mod">
        <pc:chgData name="Siegbert Rudolph" userId="2af4d44886c067cc" providerId="LiveId" clId="{5C240C2F-5B95-4F2F-8082-62F85A5D13C2}" dt="2024-03-26T16:50:55.493" v="119" actId="1076"/>
        <pc:sldMkLst>
          <pc:docMk/>
          <pc:sldMk cId="230844085" sldId="631"/>
        </pc:sldMkLst>
        <pc:spChg chg="del mod">
          <ac:chgData name="Siegbert Rudolph" userId="2af4d44886c067cc" providerId="LiveId" clId="{5C240C2F-5B95-4F2F-8082-62F85A5D13C2}" dt="2022-09-23T17:44:25.778" v="60" actId="478"/>
          <ac:spMkLst>
            <pc:docMk/>
            <pc:sldMk cId="230844085" sldId="631"/>
            <ac:spMk id="3" creationId="{4ACD4EA2-42DE-238A-C42B-ECFE196E4C5C}"/>
          </ac:spMkLst>
        </pc:spChg>
        <pc:spChg chg="del mod">
          <ac:chgData name="Siegbert Rudolph" userId="2af4d44886c067cc" providerId="LiveId" clId="{5C240C2F-5B95-4F2F-8082-62F85A5D13C2}" dt="2024-03-26T16:50:55.493" v="114" actId="478"/>
          <ac:spMkLst>
            <pc:docMk/>
            <pc:sldMk cId="230844085" sldId="631"/>
            <ac:spMk id="5" creationId="{0838F735-2858-41CF-3976-ED4D9C189444}"/>
          </ac:spMkLst>
        </pc:spChg>
        <pc:spChg chg="del">
          <ac:chgData name="Siegbert Rudolph" userId="2af4d44886c067cc" providerId="LiveId" clId="{5C240C2F-5B95-4F2F-8082-62F85A5D13C2}" dt="2022-09-20T17:49:41.967" v="6" actId="478"/>
          <ac:spMkLst>
            <pc:docMk/>
            <pc:sldMk cId="230844085" sldId="631"/>
            <ac:spMk id="5" creationId="{172C0DFE-026C-D0EA-C359-11B8E9AE1F24}"/>
          </ac:spMkLst>
        </pc:spChg>
        <pc:spChg chg="mod">
          <ac:chgData name="Siegbert Rudolph" userId="2af4d44886c067cc" providerId="LiveId" clId="{5C240C2F-5B95-4F2F-8082-62F85A5D13C2}" dt="2024-03-26T16:50:55.493" v="119" actId="1076"/>
          <ac:spMkLst>
            <pc:docMk/>
            <pc:sldMk cId="230844085" sldId="631"/>
            <ac:spMk id="8" creationId="{F60AAE60-A97C-C11B-BE1E-D9E3A55D9EBF}"/>
          </ac:spMkLst>
        </pc:spChg>
      </pc:sldChg>
      <pc:sldChg chg="delSp modSp mod">
        <pc:chgData name="Siegbert Rudolph" userId="2af4d44886c067cc" providerId="LiveId" clId="{5C240C2F-5B95-4F2F-8082-62F85A5D13C2}" dt="2024-03-26T16:50:55.509" v="125" actId="1076"/>
        <pc:sldMkLst>
          <pc:docMk/>
          <pc:sldMk cId="1412235251" sldId="635"/>
        </pc:sldMkLst>
        <pc:spChg chg="del mod">
          <ac:chgData name="Siegbert Rudolph" userId="2af4d44886c067cc" providerId="LiveId" clId="{5C240C2F-5B95-4F2F-8082-62F85A5D13C2}" dt="2022-09-23T17:44:25.788" v="66" actId="478"/>
          <ac:spMkLst>
            <pc:docMk/>
            <pc:sldMk cId="1412235251" sldId="635"/>
            <ac:spMk id="3" creationId="{7D7D7D0B-79C0-DF54-A46C-11DC717E4959}"/>
          </ac:spMkLst>
        </pc:spChg>
        <pc:spChg chg="mod">
          <ac:chgData name="Siegbert Rudolph" userId="2af4d44886c067cc" providerId="LiveId" clId="{5C240C2F-5B95-4F2F-8082-62F85A5D13C2}" dt="2024-03-26T16:50:55.509" v="125" actId="1076"/>
          <ac:spMkLst>
            <pc:docMk/>
            <pc:sldMk cId="1412235251" sldId="635"/>
            <ac:spMk id="3" creationId="{F87BF62B-0426-85D4-75BC-D62EC1C7EAE3}"/>
          </ac:spMkLst>
        </pc:spChg>
        <pc:spChg chg="del mod">
          <ac:chgData name="Siegbert Rudolph" userId="2af4d44886c067cc" providerId="LiveId" clId="{5C240C2F-5B95-4F2F-8082-62F85A5D13C2}" dt="2024-03-26T16:50:55.509" v="120" actId="478"/>
          <ac:spMkLst>
            <pc:docMk/>
            <pc:sldMk cId="1412235251" sldId="635"/>
            <ac:spMk id="5" creationId="{676562EA-2A87-B8D0-B823-945B8CFDA63D}"/>
          </ac:spMkLst>
        </pc:spChg>
        <pc:spChg chg="del">
          <ac:chgData name="Siegbert Rudolph" userId="2af4d44886c067cc" providerId="LiveId" clId="{5C240C2F-5B95-4F2F-8082-62F85A5D13C2}" dt="2022-09-20T17:49:41.967" v="12" actId="478"/>
          <ac:spMkLst>
            <pc:docMk/>
            <pc:sldMk cId="1412235251" sldId="635"/>
            <ac:spMk id="5" creationId="{D22869D0-C0AD-3097-C3D9-9CA89F07C97C}"/>
          </ac:spMkLst>
        </pc:spChg>
      </pc:sldChg>
      <pc:sldChg chg="delSp modSp mod">
        <pc:chgData name="Siegbert Rudolph" userId="2af4d44886c067cc" providerId="LiveId" clId="{5C240C2F-5B95-4F2F-8082-62F85A5D13C2}" dt="2024-03-26T16:50:55.509" v="131" actId="1076"/>
        <pc:sldMkLst>
          <pc:docMk/>
          <pc:sldMk cId="2332987083" sldId="636"/>
        </pc:sldMkLst>
        <pc:spChg chg="mod">
          <ac:chgData name="Siegbert Rudolph" userId="2af4d44886c067cc" providerId="LiveId" clId="{5C240C2F-5B95-4F2F-8082-62F85A5D13C2}" dt="2024-03-26T16:50:55.509" v="131" actId="1076"/>
          <ac:spMkLst>
            <pc:docMk/>
            <pc:sldMk cId="2332987083" sldId="636"/>
            <ac:spMk id="3" creationId="{C4FAE658-EA0E-22F8-7459-1DD29D975483}"/>
          </ac:spMkLst>
        </pc:spChg>
        <pc:spChg chg="del mod">
          <ac:chgData name="Siegbert Rudolph" userId="2af4d44886c067cc" providerId="LiveId" clId="{5C240C2F-5B95-4F2F-8082-62F85A5D13C2}" dt="2022-09-23T17:44:25.788" v="72" actId="478"/>
          <ac:spMkLst>
            <pc:docMk/>
            <pc:sldMk cId="2332987083" sldId="636"/>
            <ac:spMk id="3" creationId="{CF4E22C4-A1A3-FFED-B686-F03FD975366B}"/>
          </ac:spMkLst>
        </pc:spChg>
        <pc:spChg chg="del mod">
          <ac:chgData name="Siegbert Rudolph" userId="2af4d44886c067cc" providerId="LiveId" clId="{5C240C2F-5B95-4F2F-8082-62F85A5D13C2}" dt="2024-03-26T16:50:55.509" v="126" actId="478"/>
          <ac:spMkLst>
            <pc:docMk/>
            <pc:sldMk cId="2332987083" sldId="636"/>
            <ac:spMk id="5" creationId="{0BD634F7-DA48-E963-08F5-1728F55E4984}"/>
          </ac:spMkLst>
        </pc:spChg>
        <pc:spChg chg="del">
          <ac:chgData name="Siegbert Rudolph" userId="2af4d44886c067cc" providerId="LiveId" clId="{5C240C2F-5B95-4F2F-8082-62F85A5D13C2}" dt="2022-09-20T17:49:41.983" v="18" actId="478"/>
          <ac:spMkLst>
            <pc:docMk/>
            <pc:sldMk cId="2332987083" sldId="636"/>
            <ac:spMk id="5" creationId="{DAD05BFD-B3FD-7D2A-9381-4A32E1F4F3DB}"/>
          </ac:spMkLst>
        </pc:spChg>
      </pc:sldChg>
      <pc:sldChg chg="delSp modSp mod">
        <pc:chgData name="Siegbert Rudolph" userId="2af4d44886c067cc" providerId="LiveId" clId="{5C240C2F-5B95-4F2F-8082-62F85A5D13C2}" dt="2024-03-26T16:50:55.524" v="137" actId="1076"/>
        <pc:sldMkLst>
          <pc:docMk/>
          <pc:sldMk cId="1678986872" sldId="637"/>
        </pc:sldMkLst>
        <pc:spChg chg="del mod">
          <ac:chgData name="Siegbert Rudolph" userId="2af4d44886c067cc" providerId="LiveId" clId="{5C240C2F-5B95-4F2F-8082-62F85A5D13C2}" dt="2022-09-23T17:44:25.796" v="78" actId="478"/>
          <ac:spMkLst>
            <pc:docMk/>
            <pc:sldMk cId="1678986872" sldId="637"/>
            <ac:spMk id="3" creationId="{1B3962E3-6AD0-07F2-F730-37B2DF446C25}"/>
          </ac:spMkLst>
        </pc:spChg>
        <pc:spChg chg="del">
          <ac:chgData name="Siegbert Rudolph" userId="2af4d44886c067cc" providerId="LiveId" clId="{5C240C2F-5B95-4F2F-8082-62F85A5D13C2}" dt="2022-09-20T17:49:41.983" v="24" actId="478"/>
          <ac:spMkLst>
            <pc:docMk/>
            <pc:sldMk cId="1678986872" sldId="637"/>
            <ac:spMk id="5" creationId="{4329E32B-A0D1-D161-7865-2430AB29D8CA}"/>
          </ac:spMkLst>
        </pc:spChg>
        <pc:spChg chg="del mod">
          <ac:chgData name="Siegbert Rudolph" userId="2af4d44886c067cc" providerId="LiveId" clId="{5C240C2F-5B95-4F2F-8082-62F85A5D13C2}" dt="2024-03-26T16:50:55.509" v="132" actId="478"/>
          <ac:spMkLst>
            <pc:docMk/>
            <pc:sldMk cId="1678986872" sldId="637"/>
            <ac:spMk id="5" creationId="{A1F2D6A5-3FBE-E3B9-F873-F9559B5F72CB}"/>
          </ac:spMkLst>
        </pc:spChg>
        <pc:spChg chg="mod">
          <ac:chgData name="Siegbert Rudolph" userId="2af4d44886c067cc" providerId="LiveId" clId="{5C240C2F-5B95-4F2F-8082-62F85A5D13C2}" dt="2024-03-26T16:50:55.524" v="137" actId="1076"/>
          <ac:spMkLst>
            <pc:docMk/>
            <pc:sldMk cId="1678986872" sldId="637"/>
            <ac:spMk id="8" creationId="{179524F9-88DB-AFAE-1915-242020E62C33}"/>
          </ac:spMkLst>
        </pc:spChg>
      </pc:sldChg>
      <pc:sldChg chg="delSp modSp mod">
        <pc:chgData name="Siegbert Rudolph" userId="2af4d44886c067cc" providerId="LiveId" clId="{5C240C2F-5B95-4F2F-8082-62F85A5D13C2}" dt="2024-03-26T16:50:55.524" v="143" actId="1076"/>
        <pc:sldMkLst>
          <pc:docMk/>
          <pc:sldMk cId="4018335049" sldId="638"/>
        </pc:sldMkLst>
        <pc:spChg chg="del mod">
          <ac:chgData name="Siegbert Rudolph" userId="2af4d44886c067cc" providerId="LiveId" clId="{5C240C2F-5B95-4F2F-8082-62F85A5D13C2}" dt="2022-09-23T17:44:25.796" v="84" actId="478"/>
          <ac:spMkLst>
            <pc:docMk/>
            <pc:sldMk cId="4018335049" sldId="638"/>
            <ac:spMk id="3" creationId="{922AE462-4814-207F-E057-8AAC8B12A4F2}"/>
          </ac:spMkLst>
        </pc:spChg>
        <pc:spChg chg="del mod">
          <ac:chgData name="Siegbert Rudolph" userId="2af4d44886c067cc" providerId="LiveId" clId="{5C240C2F-5B95-4F2F-8082-62F85A5D13C2}" dt="2024-03-26T16:50:55.524" v="138" actId="478"/>
          <ac:spMkLst>
            <pc:docMk/>
            <pc:sldMk cId="4018335049" sldId="638"/>
            <ac:spMk id="5" creationId="{477EDC0A-DDF5-8B89-2CF6-D1F8D51BCEBB}"/>
          </ac:spMkLst>
        </pc:spChg>
        <pc:spChg chg="del">
          <ac:chgData name="Siegbert Rudolph" userId="2af4d44886c067cc" providerId="LiveId" clId="{5C240C2F-5B95-4F2F-8082-62F85A5D13C2}" dt="2022-09-20T17:49:41.998" v="30" actId="478"/>
          <ac:spMkLst>
            <pc:docMk/>
            <pc:sldMk cId="4018335049" sldId="638"/>
            <ac:spMk id="5" creationId="{A9FA254F-F8B1-A96E-B323-8609E0C7FE14}"/>
          </ac:spMkLst>
        </pc:spChg>
        <pc:spChg chg="mod">
          <ac:chgData name="Siegbert Rudolph" userId="2af4d44886c067cc" providerId="LiveId" clId="{5C240C2F-5B95-4F2F-8082-62F85A5D13C2}" dt="2024-03-26T16:50:55.524" v="143" actId="1076"/>
          <ac:spMkLst>
            <pc:docMk/>
            <pc:sldMk cId="4018335049" sldId="638"/>
            <ac:spMk id="8" creationId="{05DAC26C-99EC-5BA5-3680-497E06EE4578}"/>
          </ac:spMkLst>
        </pc:spChg>
      </pc:sldChg>
      <pc:sldChg chg="delSp modSp mod">
        <pc:chgData name="Siegbert Rudolph" userId="2af4d44886c067cc" providerId="LiveId" clId="{5C240C2F-5B95-4F2F-8082-62F85A5D13C2}" dt="2024-03-26T16:50:55.524" v="149" actId="1076"/>
        <pc:sldMkLst>
          <pc:docMk/>
          <pc:sldMk cId="3857271898" sldId="639"/>
        </pc:sldMkLst>
        <pc:spChg chg="del mod">
          <ac:chgData name="Siegbert Rudolph" userId="2af4d44886c067cc" providerId="LiveId" clId="{5C240C2F-5B95-4F2F-8082-62F85A5D13C2}" dt="2022-09-23T17:44:25.808" v="90" actId="478"/>
          <ac:spMkLst>
            <pc:docMk/>
            <pc:sldMk cId="3857271898" sldId="639"/>
            <ac:spMk id="3" creationId="{0954F637-6234-F203-C418-73CBDFBF77D9}"/>
          </ac:spMkLst>
        </pc:spChg>
        <pc:spChg chg="del">
          <ac:chgData name="Siegbert Rudolph" userId="2af4d44886c067cc" providerId="LiveId" clId="{5C240C2F-5B95-4F2F-8082-62F85A5D13C2}" dt="2022-09-20T17:49:41.998" v="36" actId="478"/>
          <ac:spMkLst>
            <pc:docMk/>
            <pc:sldMk cId="3857271898" sldId="639"/>
            <ac:spMk id="5" creationId="{6F201F6D-D106-E4C7-15D2-26A365E43323}"/>
          </ac:spMkLst>
        </pc:spChg>
        <pc:spChg chg="del mod">
          <ac:chgData name="Siegbert Rudolph" userId="2af4d44886c067cc" providerId="LiveId" clId="{5C240C2F-5B95-4F2F-8082-62F85A5D13C2}" dt="2024-03-26T16:50:55.524" v="144" actId="478"/>
          <ac:spMkLst>
            <pc:docMk/>
            <pc:sldMk cId="3857271898" sldId="639"/>
            <ac:spMk id="5" creationId="{A0835646-614B-099D-6ECE-E442FD315E94}"/>
          </ac:spMkLst>
        </pc:spChg>
        <pc:spChg chg="mod">
          <ac:chgData name="Siegbert Rudolph" userId="2af4d44886c067cc" providerId="LiveId" clId="{5C240C2F-5B95-4F2F-8082-62F85A5D13C2}" dt="2024-03-26T16:50:55.524" v="149" actId="1076"/>
          <ac:spMkLst>
            <pc:docMk/>
            <pc:sldMk cId="3857271898" sldId="639"/>
            <ac:spMk id="8" creationId="{40618D59-934E-3C7C-0177-F8A677B7B8B9}"/>
          </ac:spMkLst>
        </pc:spChg>
      </pc:sldChg>
      <pc:sldChg chg="delSp modSp mod">
        <pc:chgData name="Siegbert Rudolph" userId="2af4d44886c067cc" providerId="LiveId" clId="{5C240C2F-5B95-4F2F-8082-62F85A5D13C2}" dt="2024-03-26T16:50:55.540" v="161" actId="1076"/>
        <pc:sldMkLst>
          <pc:docMk/>
          <pc:sldMk cId="3680460251" sldId="641"/>
        </pc:sldMkLst>
        <pc:spChg chg="mod">
          <ac:chgData name="Siegbert Rudolph" userId="2af4d44886c067cc" providerId="LiveId" clId="{5C240C2F-5B95-4F2F-8082-62F85A5D13C2}" dt="2024-03-26T16:50:55.540" v="161" actId="1076"/>
          <ac:spMkLst>
            <pc:docMk/>
            <pc:sldMk cId="3680460251" sldId="641"/>
            <ac:spMk id="3" creationId="{3A9F5EAA-DDCD-16A1-22BB-D7050BC947B4}"/>
          </ac:spMkLst>
        </pc:spChg>
        <pc:spChg chg="del mod">
          <ac:chgData name="Siegbert Rudolph" userId="2af4d44886c067cc" providerId="LiveId" clId="{5C240C2F-5B95-4F2F-8082-62F85A5D13C2}" dt="2022-09-23T17:44:25.816" v="102" actId="478"/>
          <ac:spMkLst>
            <pc:docMk/>
            <pc:sldMk cId="3680460251" sldId="641"/>
            <ac:spMk id="3" creationId="{9E0A8EFD-5FDF-82A3-4301-7775EEB67063}"/>
          </ac:spMkLst>
        </pc:spChg>
        <pc:spChg chg="del">
          <ac:chgData name="Siegbert Rudolph" userId="2af4d44886c067cc" providerId="LiveId" clId="{5C240C2F-5B95-4F2F-8082-62F85A5D13C2}" dt="2022-09-20T17:49:42.014" v="48" actId="478"/>
          <ac:spMkLst>
            <pc:docMk/>
            <pc:sldMk cId="3680460251" sldId="641"/>
            <ac:spMk id="4" creationId="{0653A72E-0B51-6965-BCA8-2A52613D3E70}"/>
          </ac:spMkLst>
        </pc:spChg>
        <pc:spChg chg="del mod">
          <ac:chgData name="Siegbert Rudolph" userId="2af4d44886c067cc" providerId="LiveId" clId="{5C240C2F-5B95-4F2F-8082-62F85A5D13C2}" dt="2024-03-26T16:50:55.540" v="156" actId="478"/>
          <ac:spMkLst>
            <pc:docMk/>
            <pc:sldMk cId="3680460251" sldId="641"/>
            <ac:spMk id="4" creationId="{8F0BF4EF-DF56-447F-E0AD-31EC06539217}"/>
          </ac:spMkLst>
        </pc:spChg>
      </pc:sldChg>
    </pc:docChg>
  </pc:docChgLst>
  <pc:docChgLst>
    <pc:chgData name="Siegbert Rudolph" userId="2af4d44886c067cc" providerId="LiveId" clId="{2596C928-1B0A-4BB7-95B2-212EDA01E5A6}"/>
    <pc:docChg chg="custSel modSld">
      <pc:chgData name="Siegbert Rudolph" userId="2af4d44886c067cc" providerId="LiveId" clId="{2596C928-1B0A-4BB7-95B2-212EDA01E5A6}" dt="2020-10-17T08:25:34.835" v="53" actId="1076"/>
      <pc:docMkLst>
        <pc:docMk/>
      </pc:docMkLst>
      <pc:sldChg chg="delSp modSp mod">
        <pc:chgData name="Siegbert Rudolph" userId="2af4d44886c067cc" providerId="LiveId" clId="{2596C928-1B0A-4BB7-95B2-212EDA01E5A6}" dt="2020-10-17T08:25:34.804" v="5" actId="1076"/>
        <pc:sldMkLst>
          <pc:docMk/>
          <pc:sldMk cId="2718350439" sldId="589"/>
        </pc:sldMkLst>
        <pc:spChg chg="mod">
          <ac:chgData name="Siegbert Rudolph" userId="2af4d44886c067cc" providerId="LiveId" clId="{2596C928-1B0A-4BB7-95B2-212EDA01E5A6}" dt="2020-10-17T08:25:34.804" v="5" actId="1076"/>
          <ac:spMkLst>
            <pc:docMk/>
            <pc:sldMk cId="2718350439" sldId="589"/>
            <ac:spMk id="2" creationId="{1039779D-95D6-40C4-842F-9378C4F5DE86}"/>
          </ac:spMkLst>
        </pc:spChg>
        <pc:spChg chg="del">
          <ac:chgData name="Siegbert Rudolph" userId="2af4d44886c067cc" providerId="LiveId" clId="{2596C928-1B0A-4BB7-95B2-212EDA01E5A6}" dt="2020-10-17T08:25:34.788" v="0" actId="478"/>
          <ac:spMkLst>
            <pc:docMk/>
            <pc:sldMk cId="2718350439" sldId="589"/>
            <ac:spMk id="4" creationId="{C7ED6644-A14A-4FFD-A33B-0EC93D07B00E}"/>
          </ac:spMkLst>
        </pc:spChg>
      </pc:sldChg>
      <pc:sldChg chg="delSp modSp mod">
        <pc:chgData name="Siegbert Rudolph" userId="2af4d44886c067cc" providerId="LiveId" clId="{2596C928-1B0A-4BB7-95B2-212EDA01E5A6}" dt="2020-10-17T08:25:34.835" v="47" actId="1076"/>
        <pc:sldMkLst>
          <pc:docMk/>
          <pc:sldMk cId="2347497739" sldId="626"/>
        </pc:sldMkLst>
        <pc:spChg chg="mod">
          <ac:chgData name="Siegbert Rudolph" userId="2af4d44886c067cc" providerId="LiveId" clId="{2596C928-1B0A-4BB7-95B2-212EDA01E5A6}" dt="2020-10-17T08:25:34.835" v="47" actId="1076"/>
          <ac:spMkLst>
            <pc:docMk/>
            <pc:sldMk cId="2347497739" sldId="626"/>
            <ac:spMk id="2" creationId="{C1B98FDC-0C41-474B-AF3C-1C9ABF578677}"/>
          </ac:spMkLst>
        </pc:spChg>
        <pc:spChg chg="del">
          <ac:chgData name="Siegbert Rudolph" userId="2af4d44886c067cc" providerId="LiveId" clId="{2596C928-1B0A-4BB7-95B2-212EDA01E5A6}" dt="2020-10-17T08:25:34.820" v="42" actId="478"/>
          <ac:spMkLst>
            <pc:docMk/>
            <pc:sldMk cId="2347497739" sldId="626"/>
            <ac:spMk id="5" creationId="{4384578F-0B22-4BD3-8EB1-BC3D8E1EDA2A}"/>
          </ac:spMkLst>
        </pc:spChg>
      </pc:sldChg>
      <pc:sldChg chg="delSp modSp mod">
        <pc:chgData name="Siegbert Rudolph" userId="2af4d44886c067cc" providerId="LiveId" clId="{2596C928-1B0A-4BB7-95B2-212EDA01E5A6}" dt="2020-10-17T08:25:34.804" v="11" actId="1076"/>
        <pc:sldMkLst>
          <pc:docMk/>
          <pc:sldMk cId="230844085" sldId="631"/>
        </pc:sldMkLst>
        <pc:spChg chg="mod">
          <ac:chgData name="Siegbert Rudolph" userId="2af4d44886c067cc" providerId="LiveId" clId="{2596C928-1B0A-4BB7-95B2-212EDA01E5A6}" dt="2020-10-17T08:25:34.804" v="11" actId="1076"/>
          <ac:spMkLst>
            <pc:docMk/>
            <pc:sldMk cId="230844085" sldId="631"/>
            <ac:spMk id="3" creationId="{FE2168DB-7B12-4350-A475-B2AD9D38CB18}"/>
          </ac:spMkLst>
        </pc:spChg>
        <pc:spChg chg="del">
          <ac:chgData name="Siegbert Rudolph" userId="2af4d44886c067cc" providerId="LiveId" clId="{2596C928-1B0A-4BB7-95B2-212EDA01E5A6}" dt="2020-10-17T08:25:34.804" v="6" actId="478"/>
          <ac:spMkLst>
            <pc:docMk/>
            <pc:sldMk cId="230844085" sldId="631"/>
            <ac:spMk id="4" creationId="{8A31F940-6E12-4EC5-AD8D-B95AA0779AB4}"/>
          </ac:spMkLst>
        </pc:spChg>
      </pc:sldChg>
      <pc:sldChg chg="delSp modSp mod">
        <pc:chgData name="Siegbert Rudolph" userId="2af4d44886c067cc" providerId="LiveId" clId="{2596C928-1B0A-4BB7-95B2-212EDA01E5A6}" dt="2020-10-17T08:25:34.804" v="17" actId="1076"/>
        <pc:sldMkLst>
          <pc:docMk/>
          <pc:sldMk cId="1412235251" sldId="635"/>
        </pc:sldMkLst>
        <pc:spChg chg="mod">
          <ac:chgData name="Siegbert Rudolph" userId="2af4d44886c067cc" providerId="LiveId" clId="{2596C928-1B0A-4BB7-95B2-212EDA01E5A6}" dt="2020-10-17T08:25:34.804" v="17" actId="1076"/>
          <ac:spMkLst>
            <pc:docMk/>
            <pc:sldMk cId="1412235251" sldId="635"/>
            <ac:spMk id="3" creationId="{4A18F82F-D268-4521-9296-6DE530A0DAB9}"/>
          </ac:spMkLst>
        </pc:spChg>
        <pc:spChg chg="del">
          <ac:chgData name="Siegbert Rudolph" userId="2af4d44886c067cc" providerId="LiveId" clId="{2596C928-1B0A-4BB7-95B2-212EDA01E5A6}" dt="2020-10-17T08:25:34.804" v="12" actId="478"/>
          <ac:spMkLst>
            <pc:docMk/>
            <pc:sldMk cId="1412235251" sldId="635"/>
            <ac:spMk id="4" creationId="{0ABE3381-9A66-4673-9237-82035B4D5152}"/>
          </ac:spMkLst>
        </pc:spChg>
      </pc:sldChg>
      <pc:sldChg chg="delSp modSp mod">
        <pc:chgData name="Siegbert Rudolph" userId="2af4d44886c067cc" providerId="LiveId" clId="{2596C928-1B0A-4BB7-95B2-212EDA01E5A6}" dt="2020-10-17T08:25:34.820" v="23" actId="1076"/>
        <pc:sldMkLst>
          <pc:docMk/>
          <pc:sldMk cId="2332987083" sldId="636"/>
        </pc:sldMkLst>
        <pc:spChg chg="mod">
          <ac:chgData name="Siegbert Rudolph" userId="2af4d44886c067cc" providerId="LiveId" clId="{2596C928-1B0A-4BB7-95B2-212EDA01E5A6}" dt="2020-10-17T08:25:34.820" v="23" actId="1076"/>
          <ac:spMkLst>
            <pc:docMk/>
            <pc:sldMk cId="2332987083" sldId="636"/>
            <ac:spMk id="3" creationId="{7DB20FF7-9AA5-4260-A713-DFBB2C8069A4}"/>
          </ac:spMkLst>
        </pc:spChg>
        <pc:spChg chg="del">
          <ac:chgData name="Siegbert Rudolph" userId="2af4d44886c067cc" providerId="LiveId" clId="{2596C928-1B0A-4BB7-95B2-212EDA01E5A6}" dt="2020-10-17T08:25:34.804" v="18" actId="478"/>
          <ac:spMkLst>
            <pc:docMk/>
            <pc:sldMk cId="2332987083" sldId="636"/>
            <ac:spMk id="4" creationId="{9D5440A7-A6FD-43C7-ACF3-D005BB4E600D}"/>
          </ac:spMkLst>
        </pc:spChg>
      </pc:sldChg>
      <pc:sldChg chg="delSp modSp mod">
        <pc:chgData name="Siegbert Rudolph" userId="2af4d44886c067cc" providerId="LiveId" clId="{2596C928-1B0A-4BB7-95B2-212EDA01E5A6}" dt="2020-10-17T08:25:34.820" v="29" actId="1076"/>
        <pc:sldMkLst>
          <pc:docMk/>
          <pc:sldMk cId="1678986872" sldId="637"/>
        </pc:sldMkLst>
        <pc:spChg chg="mod">
          <ac:chgData name="Siegbert Rudolph" userId="2af4d44886c067cc" providerId="LiveId" clId="{2596C928-1B0A-4BB7-95B2-212EDA01E5A6}" dt="2020-10-17T08:25:34.820" v="29" actId="1076"/>
          <ac:spMkLst>
            <pc:docMk/>
            <pc:sldMk cId="1678986872" sldId="637"/>
            <ac:spMk id="3" creationId="{3E3ED295-167B-4763-9392-1D47BE2F422F}"/>
          </ac:spMkLst>
        </pc:spChg>
        <pc:spChg chg="del">
          <ac:chgData name="Siegbert Rudolph" userId="2af4d44886c067cc" providerId="LiveId" clId="{2596C928-1B0A-4BB7-95B2-212EDA01E5A6}" dt="2020-10-17T08:25:34.820" v="24" actId="478"/>
          <ac:spMkLst>
            <pc:docMk/>
            <pc:sldMk cId="1678986872" sldId="637"/>
            <ac:spMk id="4" creationId="{1770DD91-9B76-4F4E-920D-70501C9CAED4}"/>
          </ac:spMkLst>
        </pc:spChg>
      </pc:sldChg>
      <pc:sldChg chg="delSp modSp mod">
        <pc:chgData name="Siegbert Rudolph" userId="2af4d44886c067cc" providerId="LiveId" clId="{2596C928-1B0A-4BB7-95B2-212EDA01E5A6}" dt="2020-10-17T08:25:34.820" v="35" actId="1076"/>
        <pc:sldMkLst>
          <pc:docMk/>
          <pc:sldMk cId="4018335049" sldId="638"/>
        </pc:sldMkLst>
        <pc:spChg chg="mod">
          <ac:chgData name="Siegbert Rudolph" userId="2af4d44886c067cc" providerId="LiveId" clId="{2596C928-1B0A-4BB7-95B2-212EDA01E5A6}" dt="2020-10-17T08:25:34.820" v="35" actId="1076"/>
          <ac:spMkLst>
            <pc:docMk/>
            <pc:sldMk cId="4018335049" sldId="638"/>
            <ac:spMk id="3" creationId="{398E8DED-6EE9-4DFB-8206-9F7B7112DD6D}"/>
          </ac:spMkLst>
        </pc:spChg>
        <pc:spChg chg="del">
          <ac:chgData name="Siegbert Rudolph" userId="2af4d44886c067cc" providerId="LiveId" clId="{2596C928-1B0A-4BB7-95B2-212EDA01E5A6}" dt="2020-10-17T08:25:34.820" v="30" actId="478"/>
          <ac:spMkLst>
            <pc:docMk/>
            <pc:sldMk cId="4018335049" sldId="638"/>
            <ac:spMk id="4" creationId="{80484872-93DC-47D9-B4F7-30CE50DA4838}"/>
          </ac:spMkLst>
        </pc:spChg>
      </pc:sldChg>
      <pc:sldChg chg="delSp modSp mod">
        <pc:chgData name="Siegbert Rudolph" userId="2af4d44886c067cc" providerId="LiveId" clId="{2596C928-1B0A-4BB7-95B2-212EDA01E5A6}" dt="2020-10-17T08:25:34.820" v="41" actId="1076"/>
        <pc:sldMkLst>
          <pc:docMk/>
          <pc:sldMk cId="3857271898" sldId="639"/>
        </pc:sldMkLst>
        <pc:spChg chg="mod">
          <ac:chgData name="Siegbert Rudolph" userId="2af4d44886c067cc" providerId="LiveId" clId="{2596C928-1B0A-4BB7-95B2-212EDA01E5A6}" dt="2020-10-17T08:25:34.820" v="41" actId="1076"/>
          <ac:spMkLst>
            <pc:docMk/>
            <pc:sldMk cId="3857271898" sldId="639"/>
            <ac:spMk id="3" creationId="{CDCFE3BE-58FC-46D1-968C-722354DAEF0A}"/>
          </ac:spMkLst>
        </pc:spChg>
        <pc:spChg chg="del">
          <ac:chgData name="Siegbert Rudolph" userId="2af4d44886c067cc" providerId="LiveId" clId="{2596C928-1B0A-4BB7-95B2-212EDA01E5A6}" dt="2020-10-17T08:25:34.820" v="36" actId="478"/>
          <ac:spMkLst>
            <pc:docMk/>
            <pc:sldMk cId="3857271898" sldId="639"/>
            <ac:spMk id="4" creationId="{85461C59-A5E6-4900-9D5C-0D0E53CFFD15}"/>
          </ac:spMkLst>
        </pc:spChg>
      </pc:sldChg>
      <pc:sldChg chg="delSp modSp mod">
        <pc:chgData name="Siegbert Rudolph" userId="2af4d44886c067cc" providerId="LiveId" clId="{2596C928-1B0A-4BB7-95B2-212EDA01E5A6}" dt="2020-10-17T08:25:34.835" v="53" actId="1076"/>
        <pc:sldMkLst>
          <pc:docMk/>
          <pc:sldMk cId="3680460251" sldId="641"/>
        </pc:sldMkLst>
        <pc:spChg chg="mod">
          <ac:chgData name="Siegbert Rudolph" userId="2af4d44886c067cc" providerId="LiveId" clId="{2596C928-1B0A-4BB7-95B2-212EDA01E5A6}" dt="2020-10-17T08:25:34.835" v="53" actId="1076"/>
          <ac:spMkLst>
            <pc:docMk/>
            <pc:sldMk cId="3680460251" sldId="641"/>
            <ac:spMk id="3" creationId="{3B8A5F6D-A893-496C-810C-8F7F6921EEA9}"/>
          </ac:spMkLst>
        </pc:spChg>
        <pc:spChg chg="del">
          <ac:chgData name="Siegbert Rudolph" userId="2af4d44886c067cc" providerId="LiveId" clId="{2596C928-1B0A-4BB7-95B2-212EDA01E5A6}" dt="2020-10-17T08:25:34.835" v="48" actId="478"/>
          <ac:spMkLst>
            <pc:docMk/>
            <pc:sldMk cId="3680460251" sldId="641"/>
            <ac:spMk id="4" creationId="{17578710-6DAF-401D-8E68-C4DB888D702F}"/>
          </ac:spMkLst>
        </pc:spChg>
      </pc:sldChg>
    </pc:docChg>
  </pc:docChgLst>
  <pc:docChgLst>
    <pc:chgData name="Siegbert Rudolph" userId="2af4d44886c067cc" providerId="LiveId" clId="{0383AAF1-728F-472F-9F22-976E60BC47D4}"/>
    <pc:docChg chg="custSel addSld delSld modSld">
      <pc:chgData name="Siegbert Rudolph" userId="2af4d44886c067cc" providerId="LiveId" clId="{0383AAF1-728F-472F-9F22-976E60BC47D4}" dt="2022-07-08T12:08:49.542" v="85" actId="47"/>
      <pc:docMkLst>
        <pc:docMk/>
      </pc:docMkLst>
      <pc:sldChg chg="addSp modSp mod modAnim">
        <pc:chgData name="Siegbert Rudolph" userId="2af4d44886c067cc" providerId="LiveId" clId="{0383AAF1-728F-472F-9F22-976E60BC47D4}" dt="2022-07-08T12:02:57.173" v="30"/>
        <pc:sldMkLst>
          <pc:docMk/>
          <pc:sldMk cId="230844085" sldId="631"/>
        </pc:sldMkLst>
        <pc:picChg chg="add mod">
          <ac:chgData name="Siegbert Rudolph" userId="2af4d44886c067cc" providerId="LiveId" clId="{0383AAF1-728F-472F-9F22-976E60BC47D4}" dt="2022-07-08T12:02:38.726" v="28" actId="1036"/>
          <ac:picMkLst>
            <pc:docMk/>
            <pc:sldMk cId="230844085" sldId="631"/>
            <ac:picMk id="4" creationId="{EC67DCD0-B0E9-D96A-9A8A-AEB66E320ED9}"/>
          </ac:picMkLst>
        </pc:picChg>
      </pc:sldChg>
      <pc:sldChg chg="addSp modSp mod modAnim">
        <pc:chgData name="Siegbert Rudolph" userId="2af4d44886c067cc" providerId="LiveId" clId="{0383AAF1-728F-472F-9F22-976E60BC47D4}" dt="2022-07-08T12:04:44.503" v="40"/>
        <pc:sldMkLst>
          <pc:docMk/>
          <pc:sldMk cId="1412235251" sldId="635"/>
        </pc:sldMkLst>
        <pc:picChg chg="add mod">
          <ac:chgData name="Siegbert Rudolph" userId="2af4d44886c067cc" providerId="LiveId" clId="{0383AAF1-728F-472F-9F22-976E60BC47D4}" dt="2022-07-08T12:04:33.581" v="38" actId="1076"/>
          <ac:picMkLst>
            <pc:docMk/>
            <pc:sldMk cId="1412235251" sldId="635"/>
            <ac:picMk id="4" creationId="{5D8A2977-6E4F-F9E7-851D-DF18E258C484}"/>
          </ac:picMkLst>
        </pc:picChg>
      </pc:sldChg>
      <pc:sldChg chg="addSp modSp mod modAnim">
        <pc:chgData name="Siegbert Rudolph" userId="2af4d44886c067cc" providerId="LiveId" clId="{0383AAF1-728F-472F-9F22-976E60BC47D4}" dt="2022-07-08T12:05:37.221" v="51"/>
        <pc:sldMkLst>
          <pc:docMk/>
          <pc:sldMk cId="2332987083" sldId="636"/>
        </pc:sldMkLst>
        <pc:picChg chg="add mod">
          <ac:chgData name="Siegbert Rudolph" userId="2af4d44886c067cc" providerId="LiveId" clId="{0383AAF1-728F-472F-9F22-976E60BC47D4}" dt="2022-07-08T12:05:24.353" v="49" actId="1076"/>
          <ac:picMkLst>
            <pc:docMk/>
            <pc:sldMk cId="2332987083" sldId="636"/>
            <ac:picMk id="4" creationId="{0D42A72D-E547-ED31-7F26-67CEAADEFA94}"/>
          </ac:picMkLst>
        </pc:picChg>
      </pc:sldChg>
      <pc:sldChg chg="addSp modSp mod modAnim">
        <pc:chgData name="Siegbert Rudolph" userId="2af4d44886c067cc" providerId="LiveId" clId="{0383AAF1-728F-472F-9F22-976E60BC47D4}" dt="2022-07-08T12:06:42.429" v="62" actId="1076"/>
        <pc:sldMkLst>
          <pc:docMk/>
          <pc:sldMk cId="1678986872" sldId="637"/>
        </pc:sldMkLst>
        <pc:picChg chg="add mod">
          <ac:chgData name="Siegbert Rudolph" userId="2af4d44886c067cc" providerId="LiveId" clId="{0383AAF1-728F-472F-9F22-976E60BC47D4}" dt="2022-07-08T12:06:42.429" v="62" actId="1076"/>
          <ac:picMkLst>
            <pc:docMk/>
            <pc:sldMk cId="1678986872" sldId="637"/>
            <ac:picMk id="4" creationId="{6E6C783A-7FE9-5C50-A74E-F1CD0BAD11E3}"/>
          </ac:picMkLst>
        </pc:picChg>
      </pc:sldChg>
      <pc:sldChg chg="addSp modSp mod modAnim">
        <pc:chgData name="Siegbert Rudolph" userId="2af4d44886c067cc" providerId="LiveId" clId="{0383AAF1-728F-472F-9F22-976E60BC47D4}" dt="2022-07-08T12:07:53.577" v="74" actId="1076"/>
        <pc:sldMkLst>
          <pc:docMk/>
          <pc:sldMk cId="4018335049" sldId="638"/>
        </pc:sldMkLst>
        <pc:picChg chg="add mod">
          <ac:chgData name="Siegbert Rudolph" userId="2af4d44886c067cc" providerId="LiveId" clId="{0383AAF1-728F-472F-9F22-976E60BC47D4}" dt="2022-07-08T12:07:53.577" v="74" actId="1076"/>
          <ac:picMkLst>
            <pc:docMk/>
            <pc:sldMk cId="4018335049" sldId="638"/>
            <ac:picMk id="4" creationId="{9F203C37-5C7B-57CB-4A42-BFAA6EA16D68}"/>
          </ac:picMkLst>
        </pc:picChg>
      </pc:sldChg>
      <pc:sldChg chg="addSp modSp mod modAnim">
        <pc:chgData name="Siegbert Rudolph" userId="2af4d44886c067cc" providerId="LiveId" clId="{0383AAF1-728F-472F-9F22-976E60BC47D4}" dt="2022-07-08T12:08:47.308" v="84" actId="1076"/>
        <pc:sldMkLst>
          <pc:docMk/>
          <pc:sldMk cId="3857271898" sldId="639"/>
        </pc:sldMkLst>
        <pc:picChg chg="add mod">
          <ac:chgData name="Siegbert Rudolph" userId="2af4d44886c067cc" providerId="LiveId" clId="{0383AAF1-728F-472F-9F22-976E60BC47D4}" dt="2022-07-08T12:08:47.308" v="84" actId="1076"/>
          <ac:picMkLst>
            <pc:docMk/>
            <pc:sldMk cId="3857271898" sldId="639"/>
            <ac:picMk id="4" creationId="{31903D05-5265-6EC6-9E0C-1B46533A4341}"/>
          </ac:picMkLst>
        </pc:picChg>
      </pc:sldChg>
      <pc:sldChg chg="delSp add del mod delAnim modAnim">
        <pc:chgData name="Siegbert Rudolph" userId="2af4d44886c067cc" providerId="LiveId" clId="{0383AAF1-728F-472F-9F22-976E60BC47D4}" dt="2022-07-08T12:05:39.816" v="52" actId="47"/>
        <pc:sldMkLst>
          <pc:docMk/>
          <pc:sldMk cId="345371448" sldId="642"/>
        </pc:sldMkLst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6" creationId="{A9E07A18-CA8C-42C6-BCAB-805545BBE7E8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57" creationId="{045A0E9A-D645-406A-A580-FC17DE27CE34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58" creationId="{311A1C47-E6D9-40C4-A914-48CBC0AF684C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66" creationId="{598315E1-782C-46A7-9883-6DBB8EADEEC6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69" creationId="{DE5B59FE-8860-48DC-B3BC-2633FF49DD7F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70" creationId="{726FC16A-9067-4181-BBE3-38E3237FA79C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71" creationId="{71788C93-7258-4F05-81FC-1E957D0E51C6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72" creationId="{68D17FCB-7A77-4831-8417-A3517B15CC58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73" creationId="{5D534D2A-DBF4-48C8-9678-83BD6714D470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75" creationId="{96E0C0CE-22E3-413D-885A-6CC89443BC1C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92" creationId="{DF664667-FC0C-468C-9402-7EC7E07F3FE6}"/>
          </ac:spMkLst>
        </pc:spChg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93" creationId="{550DE1E7-09AC-46CE-94C6-8C04A7B8325F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94" creationId="{B98F71FB-45FE-4612-933F-DB9E7D6DF554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96" creationId="{A83D22EA-8760-40CA-AED0-B0EEC288E459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97" creationId="{7F5A6E5B-7A37-4D1A-A92D-983AC64774CB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98" creationId="{C98D92FB-3696-4C70-959F-74BE9B74C0DD}"/>
          </ac:spMkLst>
        </pc:spChg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99" creationId="{2BE4160E-F37D-4AF6-9559-90FDEE91CB70}"/>
          </ac:spMkLst>
        </pc:spChg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100" creationId="{1D41AEF4-AE72-4310-B649-5328BE20A045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01" creationId="{54199232-73A2-415B-B8FF-5C80BBF08B5F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02" creationId="{4CA02B26-758C-4252-B975-054F32352E2E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03" creationId="{BE21240D-3AB2-46EC-BA0D-FCAD0F9A384C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04" creationId="{B051A6D1-DA75-4427-9B08-2DB7526E7420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106" creationId="{EBEBD522-AECA-40F9-B114-77161DA7C05B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107" creationId="{E0757432-B289-4333-8B78-7FC12AF5F9F4}"/>
          </ac:spMkLst>
        </pc:spChg>
        <pc:spChg chg="del">
          <ac:chgData name="Siegbert Rudolph" userId="2af4d44886c067cc" providerId="LiveId" clId="{0383AAF1-728F-472F-9F22-976E60BC47D4}" dt="2022-07-08T12:05:05.784" v="45" actId="478"/>
          <ac:spMkLst>
            <pc:docMk/>
            <pc:sldMk cId="345371448" sldId="642"/>
            <ac:spMk id="108" creationId="{F9E94265-F262-47DD-85D2-2035FAC1D6C4}"/>
          </ac:spMkLst>
        </pc:spChg>
        <pc:spChg chg="del">
          <ac:chgData name="Siegbert Rudolph" userId="2af4d44886c067cc" providerId="LiveId" clId="{0383AAF1-728F-472F-9F22-976E60BC47D4}" dt="2022-07-08T12:05:05.784" v="45" actId="478"/>
          <ac:spMkLst>
            <pc:docMk/>
            <pc:sldMk cId="345371448" sldId="642"/>
            <ac:spMk id="109" creationId="{7F65F3FC-FCE4-4914-B6FC-75495C59B640}"/>
          </ac:spMkLst>
        </pc:spChg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110" creationId="{465D1117-9B38-4199-AF28-CB5363E38F3F}"/>
          </ac:spMkLst>
        </pc:spChg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111" creationId="{13996216-BAC3-4EAF-A983-F6F86DC6B4EA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12" creationId="{DCE3CD6C-4007-495A-8D6B-FFF3DA3A48D6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13" creationId="{E4C904CC-ACB9-4D9D-9322-E8C930E021E3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118" creationId="{543793A1-9400-49CA-B993-BA6AF55A3ECC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119" creationId="{30BB7A74-9FC4-4542-AFD6-66F6C311A0D8}"/>
          </ac:spMkLst>
        </pc:spChg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122" creationId="{F6D0E72B-C303-419E-93BD-6225474E0847}"/>
          </ac:spMkLst>
        </pc:spChg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123" creationId="{AA13CC25-3F17-4F0D-BAF5-89EB44F5485C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26" creationId="{1F26C063-CAE7-44EF-B1D6-EFC67571E3B3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27" creationId="{43ACFDA1-2911-46E0-8D18-8D66EFF5DF21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129" creationId="{B0C783B9-BBED-49A5-927E-CA0A91D8D0FD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130" creationId="{193BEC45-A4B5-4396-BABA-154BD0EB5E79}"/>
          </ac:spMkLst>
        </pc:spChg>
        <pc:spChg chg="del">
          <ac:chgData name="Siegbert Rudolph" userId="2af4d44886c067cc" providerId="LiveId" clId="{0383AAF1-728F-472F-9F22-976E60BC47D4}" dt="2022-07-08T12:05:11.476" v="46" actId="21"/>
          <ac:spMkLst>
            <pc:docMk/>
            <pc:sldMk cId="345371448" sldId="642"/>
            <ac:spMk id="131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32" creationId="{AF4FB0BA-0B56-4CC8-90E7-6A887CDA6404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33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35" creationId="{FB9C3BE3-CBBF-4B37-98C3-DB7F8270E9C1}"/>
          </ac:spMkLst>
        </pc:spChg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136" creationId="{0006984D-3D27-4FBE-BA6A-FFF98E239AD5}"/>
          </ac:spMkLst>
        </pc:spChg>
        <pc:spChg chg="del">
          <ac:chgData name="Siegbert Rudolph" userId="2af4d44886c067cc" providerId="LiveId" clId="{0383AAF1-728F-472F-9F22-976E60BC47D4}" dt="2022-07-08T12:04:55.286" v="43" actId="478"/>
          <ac:spMkLst>
            <pc:docMk/>
            <pc:sldMk cId="345371448" sldId="642"/>
            <ac:spMk id="139" creationId="{EDCA1B6E-5F59-4AEA-B31A-023EBA888A9B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40" creationId="{F0BA11AA-904E-4D15-BA9B-A39061C67394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41" creationId="{2E15658B-19FD-4A06-A08A-F54947140474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42" creationId="{721445F6-0DEF-4839-A083-D9BF5D04666B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43" creationId="{C2F25432-2EE6-4199-87BC-8793F73F7F10}"/>
          </ac:spMkLst>
        </pc:spChg>
        <pc:spChg chg="del">
          <ac:chgData name="Siegbert Rudolph" userId="2af4d44886c067cc" providerId="LiveId" clId="{0383AAF1-728F-472F-9F22-976E60BC47D4}" dt="2022-07-08T12:05:00.851" v="44" actId="478"/>
          <ac:spMkLst>
            <pc:docMk/>
            <pc:sldMk cId="345371448" sldId="642"/>
            <ac:spMk id="144" creationId="{00000000-0000-0000-0000-000000000000}"/>
          </ac:spMkLst>
        </pc:spChg>
      </pc:sldChg>
      <pc:sldChg chg="delSp add del mod delAnim modAnim">
        <pc:chgData name="Siegbert Rudolph" userId="2af4d44886c067cc" providerId="LiveId" clId="{0383AAF1-728F-472F-9F22-976E60BC47D4}" dt="2022-07-08T12:08:49.542" v="85" actId="47"/>
        <pc:sldMkLst>
          <pc:docMk/>
          <pc:sldMk cId="1214955131" sldId="642"/>
        </pc:sldMkLst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6" creationId="{A9E07A18-CA8C-42C6-BCAB-805545BBE7E8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57" creationId="{68F10E40-91DF-4A4C-9DDB-A3C08D4033B3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58" creationId="{8DBCE04D-1D61-469B-BBDF-7BA59C87790E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66" creationId="{598315E1-782C-46A7-9883-6DBB8EADEEC6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69" creationId="{DE5B59FE-8860-48DC-B3BC-2633FF49DD7F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70" creationId="{726FC16A-9067-4181-BBE3-38E3237FA79C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71" creationId="{71788C93-7258-4F05-81FC-1E957D0E51C6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72" creationId="{68D17FCB-7A77-4831-8417-A3517B15CC58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73" creationId="{5D534D2A-DBF4-48C8-9678-83BD6714D470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75" creationId="{96E0C0CE-22E3-413D-885A-6CC89443BC1C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92" creationId="{DF664667-FC0C-468C-9402-7EC7E07F3FE6}"/>
          </ac:spMkLst>
        </pc:spChg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93" creationId="{550DE1E7-09AC-46CE-94C6-8C04A7B8325F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94" creationId="{B98F71FB-45FE-4612-933F-DB9E7D6DF554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96" creationId="{A83D22EA-8760-40CA-AED0-B0EEC288E459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97" creationId="{7F5A6E5B-7A37-4D1A-A92D-983AC64774CB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98" creationId="{C98D92FB-3696-4C70-959F-74BE9B74C0DD}"/>
          </ac:spMkLst>
        </pc:spChg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99" creationId="{2BE4160E-F37D-4AF6-9559-90FDEE91CB70}"/>
          </ac:spMkLst>
        </pc:spChg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100" creationId="{1D41AEF4-AE72-4310-B649-5328BE20A045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01" creationId="{54199232-73A2-415B-B8FF-5C80BBF08B5F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02" creationId="{4CA02B26-758C-4252-B975-054F32352E2E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03" creationId="{BE21240D-3AB2-46EC-BA0D-FCAD0F9A384C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04" creationId="{B051A6D1-DA75-4427-9B08-2DB7526E7420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106" creationId="{EBEBD522-AECA-40F9-B114-77161DA7C05B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107" creationId="{E0757432-B289-4333-8B78-7FC12AF5F9F4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08" creationId="{F9E94265-F262-47DD-85D2-2035FAC1D6C4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09" creationId="{7F65F3FC-FCE4-4914-B6FC-75495C59B640}"/>
          </ac:spMkLst>
        </pc:spChg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110" creationId="{465D1117-9B38-4199-AF28-CB5363E38F3F}"/>
          </ac:spMkLst>
        </pc:spChg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111" creationId="{13996216-BAC3-4EAF-A983-F6F86DC6B4EA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12" creationId="{DCE3CD6C-4007-495A-8D6B-FFF3DA3A48D6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13" creationId="{E4C904CC-ACB9-4D9D-9322-E8C930E021E3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118" creationId="{543793A1-9400-49CA-B993-BA6AF55A3ECC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119" creationId="{30BB7A74-9FC4-4542-AFD6-66F6C311A0D8}"/>
          </ac:spMkLst>
        </pc:spChg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122" creationId="{F6D0E72B-C303-419E-93BD-6225474E0847}"/>
          </ac:spMkLst>
        </pc:spChg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123" creationId="{AA13CC25-3F17-4F0D-BAF5-89EB44F5485C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26" creationId="{1F26C063-CAE7-44EF-B1D6-EFC67571E3B3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27" creationId="{43ACFDA1-2911-46E0-8D18-8D66EFF5DF21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129" creationId="{B0C783B9-BBED-49A5-927E-CA0A91D8D0FD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130" creationId="{193BEC45-A4B5-4396-BABA-154BD0EB5E79}"/>
          </ac:spMkLst>
        </pc:spChg>
        <pc:spChg chg="del">
          <ac:chgData name="Siegbert Rudolph" userId="2af4d44886c067cc" providerId="LiveId" clId="{0383AAF1-728F-472F-9F22-976E60BC47D4}" dt="2022-07-08T12:08:18.949" v="79" actId="21"/>
          <ac:spMkLst>
            <pc:docMk/>
            <pc:sldMk cId="1214955131" sldId="642"/>
            <ac:spMk id="131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32" creationId="{AF4FB0BA-0B56-4CC8-90E7-6A887CDA6404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33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35" creationId="{FB9C3BE3-CBBF-4B37-98C3-DB7F8270E9C1}"/>
          </ac:spMkLst>
        </pc:spChg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136" creationId="{0006984D-3D27-4FBE-BA6A-FFF98E239AD5}"/>
          </ac:spMkLst>
        </pc:spChg>
        <pc:spChg chg="del">
          <ac:chgData name="Siegbert Rudolph" userId="2af4d44886c067cc" providerId="LiveId" clId="{0383AAF1-728F-472F-9F22-976E60BC47D4}" dt="2022-07-08T12:08:06.115" v="77" actId="478"/>
          <ac:spMkLst>
            <pc:docMk/>
            <pc:sldMk cId="1214955131" sldId="642"/>
            <ac:spMk id="139" creationId="{EDCA1B6E-5F59-4AEA-B31A-023EBA888A9B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40" creationId="{F0BA11AA-904E-4D15-BA9B-A39061C67394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41" creationId="{2E15658B-19FD-4A06-A08A-F54947140474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42" creationId="{721445F6-0DEF-4839-A083-D9BF5D04666B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43" creationId="{C2F25432-2EE6-4199-87BC-8793F73F7F10}"/>
          </ac:spMkLst>
        </pc:spChg>
        <pc:spChg chg="del">
          <ac:chgData name="Siegbert Rudolph" userId="2af4d44886c067cc" providerId="LiveId" clId="{0383AAF1-728F-472F-9F22-976E60BC47D4}" dt="2022-07-08T12:08:11.389" v="78" actId="478"/>
          <ac:spMkLst>
            <pc:docMk/>
            <pc:sldMk cId="1214955131" sldId="642"/>
            <ac:spMk id="144" creationId="{00000000-0000-0000-0000-000000000000}"/>
          </ac:spMkLst>
        </pc:spChg>
      </pc:sldChg>
      <pc:sldChg chg="delSp add del mod delAnim modAnim">
        <pc:chgData name="Siegbert Rudolph" userId="2af4d44886c067cc" providerId="LiveId" clId="{0383AAF1-728F-472F-9F22-976E60BC47D4}" dt="2022-07-08T12:07:55.572" v="75" actId="47"/>
        <pc:sldMkLst>
          <pc:docMk/>
          <pc:sldMk cId="3719605215" sldId="642"/>
        </pc:sldMkLst>
        <pc:spChg chg="del">
          <ac:chgData name="Siegbert Rudolph" userId="2af4d44886c067cc" providerId="LiveId" clId="{0383AAF1-728F-472F-9F22-976E60BC47D4}" dt="2022-07-08T12:07:03.733" v="65" actId="478"/>
          <ac:spMkLst>
            <pc:docMk/>
            <pc:sldMk cId="3719605215" sldId="642"/>
            <ac:spMk id="6" creationId="{A9E07A18-CA8C-42C6-BCAB-805545BBE7E8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57" creationId="{453E4E26-2BBE-40C1-8E08-A62E5B19C9F9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58" creationId="{8209AC2D-B76D-4017-A737-4B9F93D91CD1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66" creationId="{598315E1-782C-46A7-9883-6DBB8EADEEC6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69" creationId="{DE5B59FE-8860-48DC-B3BC-2633FF49DD7F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70" creationId="{726FC16A-9067-4181-BBE3-38E3237FA79C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71" creationId="{71788C93-7258-4F05-81FC-1E957D0E51C6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72" creationId="{68D17FCB-7A77-4831-8417-A3517B15CC58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73" creationId="{5D534D2A-DBF4-48C8-9678-83BD6714D470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75" creationId="{96E0C0CE-22E3-413D-885A-6CC89443BC1C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92" creationId="{DF664667-FC0C-468C-9402-7EC7E07F3FE6}"/>
          </ac:spMkLst>
        </pc:spChg>
        <pc:spChg chg="del">
          <ac:chgData name="Siegbert Rudolph" userId="2af4d44886c067cc" providerId="LiveId" clId="{0383AAF1-728F-472F-9F22-976E60BC47D4}" dt="2022-07-08T12:07:03.733" v="65" actId="478"/>
          <ac:spMkLst>
            <pc:docMk/>
            <pc:sldMk cId="3719605215" sldId="642"/>
            <ac:spMk id="93" creationId="{550DE1E7-09AC-46CE-94C6-8C04A7B8325F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94" creationId="{B98F71FB-45FE-4612-933F-DB9E7D6DF554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96" creationId="{A83D22EA-8760-40CA-AED0-B0EEC288E459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97" creationId="{7F5A6E5B-7A37-4D1A-A92D-983AC64774CB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98" creationId="{C98D92FB-3696-4C70-959F-74BE9B74C0DD}"/>
          </ac:spMkLst>
        </pc:spChg>
        <pc:spChg chg="del">
          <ac:chgData name="Siegbert Rudolph" userId="2af4d44886c067cc" providerId="LiveId" clId="{0383AAF1-728F-472F-9F22-976E60BC47D4}" dt="2022-07-08T12:07:03.733" v="65" actId="478"/>
          <ac:spMkLst>
            <pc:docMk/>
            <pc:sldMk cId="3719605215" sldId="642"/>
            <ac:spMk id="99" creationId="{2BE4160E-F37D-4AF6-9559-90FDEE91CB70}"/>
          </ac:spMkLst>
        </pc:spChg>
        <pc:spChg chg="del">
          <ac:chgData name="Siegbert Rudolph" userId="2af4d44886c067cc" providerId="LiveId" clId="{0383AAF1-728F-472F-9F22-976E60BC47D4}" dt="2022-07-08T12:07:03.733" v="65" actId="478"/>
          <ac:spMkLst>
            <pc:docMk/>
            <pc:sldMk cId="3719605215" sldId="642"/>
            <ac:spMk id="100" creationId="{1D41AEF4-AE72-4310-B649-5328BE20A045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01" creationId="{54199232-73A2-415B-B8FF-5C80BBF08B5F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02" creationId="{4CA02B26-758C-4252-B975-054F32352E2E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03" creationId="{BE21240D-3AB2-46EC-BA0D-FCAD0F9A384C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04" creationId="{B051A6D1-DA75-4427-9B08-2DB7526E7420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106" creationId="{EBEBD522-AECA-40F9-B114-77161DA7C05B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107" creationId="{E0757432-B289-4333-8B78-7FC12AF5F9F4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08" creationId="{F9E94265-F262-47DD-85D2-2035FAC1D6C4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09" creationId="{7F65F3FC-FCE4-4914-B6FC-75495C59B640}"/>
          </ac:spMkLst>
        </pc:spChg>
        <pc:spChg chg="del">
          <ac:chgData name="Siegbert Rudolph" userId="2af4d44886c067cc" providerId="LiveId" clId="{0383AAF1-728F-472F-9F22-976E60BC47D4}" dt="2022-07-08T12:07:03.733" v="65" actId="478"/>
          <ac:spMkLst>
            <pc:docMk/>
            <pc:sldMk cId="3719605215" sldId="642"/>
            <ac:spMk id="110" creationId="{465D1117-9B38-4199-AF28-CB5363E38F3F}"/>
          </ac:spMkLst>
        </pc:spChg>
        <pc:spChg chg="del">
          <ac:chgData name="Siegbert Rudolph" userId="2af4d44886c067cc" providerId="LiveId" clId="{0383AAF1-728F-472F-9F22-976E60BC47D4}" dt="2022-07-08T12:07:03.733" v="65" actId="478"/>
          <ac:spMkLst>
            <pc:docMk/>
            <pc:sldMk cId="3719605215" sldId="642"/>
            <ac:spMk id="111" creationId="{13996216-BAC3-4EAF-A983-F6F86DC6B4EA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12" creationId="{DCE3CD6C-4007-495A-8D6B-FFF3DA3A48D6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13" creationId="{E4C904CC-ACB9-4D9D-9322-E8C930E021E3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118" creationId="{543793A1-9400-49CA-B993-BA6AF55A3ECC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119" creationId="{30BB7A74-9FC4-4542-AFD6-66F6C311A0D8}"/>
          </ac:spMkLst>
        </pc:spChg>
        <pc:spChg chg="del">
          <ac:chgData name="Siegbert Rudolph" userId="2af4d44886c067cc" providerId="LiveId" clId="{0383AAF1-728F-472F-9F22-976E60BC47D4}" dt="2022-07-08T12:07:03.733" v="65" actId="478"/>
          <ac:spMkLst>
            <pc:docMk/>
            <pc:sldMk cId="3719605215" sldId="642"/>
            <ac:spMk id="122" creationId="{F6D0E72B-C303-419E-93BD-6225474E0847}"/>
          </ac:spMkLst>
        </pc:spChg>
        <pc:spChg chg="del">
          <ac:chgData name="Siegbert Rudolph" userId="2af4d44886c067cc" providerId="LiveId" clId="{0383AAF1-728F-472F-9F22-976E60BC47D4}" dt="2022-07-08T12:07:03.733" v="65" actId="478"/>
          <ac:spMkLst>
            <pc:docMk/>
            <pc:sldMk cId="3719605215" sldId="642"/>
            <ac:spMk id="123" creationId="{AA13CC25-3F17-4F0D-BAF5-89EB44F5485C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26" creationId="{1F26C063-CAE7-44EF-B1D6-EFC67571E3B3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27" creationId="{43ACFDA1-2911-46E0-8D18-8D66EFF5DF21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129" creationId="{B0C783B9-BBED-49A5-927E-CA0A91D8D0FD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130" creationId="{193BEC45-A4B5-4396-BABA-154BD0EB5E79}"/>
          </ac:spMkLst>
        </pc:spChg>
        <pc:spChg chg="del">
          <ac:chgData name="Siegbert Rudolph" userId="2af4d44886c067cc" providerId="LiveId" clId="{0383AAF1-728F-472F-9F22-976E60BC47D4}" dt="2022-07-08T12:07:26.839" v="69" actId="21"/>
          <ac:spMkLst>
            <pc:docMk/>
            <pc:sldMk cId="3719605215" sldId="642"/>
            <ac:spMk id="131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7:20.722" v="68" actId="478"/>
          <ac:spMkLst>
            <pc:docMk/>
            <pc:sldMk cId="3719605215" sldId="642"/>
            <ac:spMk id="133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7:07.699" v="66" actId="478"/>
          <ac:spMkLst>
            <pc:docMk/>
            <pc:sldMk cId="3719605215" sldId="642"/>
            <ac:spMk id="136" creationId="{0006984D-3D27-4FBE-BA6A-FFF98E239AD5}"/>
          </ac:spMkLst>
        </pc:spChg>
        <pc:spChg chg="del">
          <ac:chgData name="Siegbert Rudolph" userId="2af4d44886c067cc" providerId="LiveId" clId="{0383AAF1-728F-472F-9F22-976E60BC47D4}" dt="2022-07-08T12:07:07.699" v="66" actId="478"/>
          <ac:spMkLst>
            <pc:docMk/>
            <pc:sldMk cId="3719605215" sldId="642"/>
            <ac:spMk id="139" creationId="{EDCA1B6E-5F59-4AEA-B31A-023EBA888A9B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40" creationId="{F0BA11AA-904E-4D15-BA9B-A39061C67394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41" creationId="{2E15658B-19FD-4A06-A08A-F54947140474}"/>
          </ac:spMkLst>
        </pc:spChg>
        <pc:spChg chg="del">
          <ac:chgData name="Siegbert Rudolph" userId="2af4d44886c067cc" providerId="LiveId" clId="{0383AAF1-728F-472F-9F22-976E60BC47D4}" dt="2022-07-08T12:07:12.621" v="67" actId="478"/>
          <ac:spMkLst>
            <pc:docMk/>
            <pc:sldMk cId="3719605215" sldId="642"/>
            <ac:spMk id="144" creationId="{00000000-0000-0000-0000-000000000000}"/>
          </ac:spMkLst>
        </pc:spChg>
      </pc:sldChg>
      <pc:sldChg chg="delSp add del mod delAnim modAnim">
        <pc:chgData name="Siegbert Rudolph" userId="2af4d44886c067cc" providerId="LiveId" clId="{0383AAF1-728F-472F-9F22-976E60BC47D4}" dt="2022-07-08T12:04:46.505" v="41" actId="47"/>
        <pc:sldMkLst>
          <pc:docMk/>
          <pc:sldMk cId="4129435731" sldId="642"/>
        </pc:sldMkLst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6" creationId="{A9E07A18-CA8C-42C6-BCAB-805545BBE7E8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57" creationId="{50223848-613D-435F-9D25-34BB8A9A0512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58" creationId="{638185AD-8A03-44E1-83E9-1CC6631AEA85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59" creationId="{C9EE0261-4FC6-4A01-85DD-D093937B2300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60" creationId="{B31DF1C5-65AB-4245-823D-EDE9C545372A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61" creationId="{678F0372-2ACD-47A6-9EF1-1436CB2BE4B1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62" creationId="{2469279A-13EF-4969-A1D6-824BB7FFC3D2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66" creationId="{598315E1-782C-46A7-9883-6DBB8EADEEC6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69" creationId="{DE5B59FE-8860-48DC-B3BC-2633FF49DD7F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70" creationId="{726FC16A-9067-4181-BBE3-38E3237FA79C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71" creationId="{71788C93-7258-4F05-81FC-1E957D0E51C6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72" creationId="{68D17FCB-7A77-4831-8417-A3517B15CC58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73" creationId="{5D534D2A-DBF4-48C8-9678-83BD6714D470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75" creationId="{96E0C0CE-22E3-413D-885A-6CC89443BC1C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92" creationId="{DF664667-FC0C-468C-9402-7EC7E07F3FE6}"/>
          </ac:spMkLst>
        </pc:spChg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93" creationId="{550DE1E7-09AC-46CE-94C6-8C04A7B8325F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94" creationId="{B98F71FB-45FE-4612-933F-DB9E7D6DF554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96" creationId="{A83D22EA-8760-40CA-AED0-B0EEC288E459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97" creationId="{7F5A6E5B-7A37-4D1A-A92D-983AC64774CB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98" creationId="{C98D92FB-3696-4C70-959F-74BE9B74C0DD}"/>
          </ac:spMkLst>
        </pc:spChg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99" creationId="{2BE4160E-F37D-4AF6-9559-90FDEE91CB70}"/>
          </ac:spMkLst>
        </pc:spChg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100" creationId="{1D41AEF4-AE72-4310-B649-5328BE20A045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01" creationId="{54199232-73A2-415B-B8FF-5C80BBF08B5F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02" creationId="{4CA02B26-758C-4252-B975-054F32352E2E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106" creationId="{EBEBD522-AECA-40F9-B114-77161DA7C05B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107" creationId="{E0757432-B289-4333-8B78-7FC12AF5F9F4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08" creationId="{F9E94265-F262-47DD-85D2-2035FAC1D6C4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09" creationId="{7F65F3FC-FCE4-4914-B6FC-75495C59B640}"/>
          </ac:spMkLst>
        </pc:spChg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110" creationId="{465D1117-9B38-4199-AF28-CB5363E38F3F}"/>
          </ac:spMkLst>
        </pc:spChg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111" creationId="{13996216-BAC3-4EAF-A983-F6F86DC6B4EA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12" creationId="{DCE3CD6C-4007-495A-8D6B-FFF3DA3A48D6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13" creationId="{E4C904CC-ACB9-4D9D-9322-E8C930E021E3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118" creationId="{543793A1-9400-49CA-B993-BA6AF55A3ECC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119" creationId="{30BB7A74-9FC4-4542-AFD6-66F6C311A0D8}"/>
          </ac:spMkLst>
        </pc:spChg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122" creationId="{F6D0E72B-C303-419E-93BD-6225474E0847}"/>
          </ac:spMkLst>
        </pc:spChg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123" creationId="{AA13CC25-3F17-4F0D-BAF5-89EB44F5485C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26" creationId="{1F26C063-CAE7-44EF-B1D6-EFC67571E3B3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27" creationId="{43ACFDA1-2911-46E0-8D18-8D66EFF5DF21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129" creationId="{B0C783B9-BBED-49A5-927E-CA0A91D8D0FD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130" creationId="{193BEC45-A4B5-4396-BABA-154BD0EB5E79}"/>
          </ac:spMkLst>
        </pc:spChg>
        <pc:spChg chg="del">
          <ac:chgData name="Siegbert Rudolph" userId="2af4d44886c067cc" providerId="LiveId" clId="{0383AAF1-728F-472F-9F22-976E60BC47D4}" dt="2022-07-08T12:04:16.297" v="35" actId="21"/>
          <ac:spMkLst>
            <pc:docMk/>
            <pc:sldMk cId="4129435731" sldId="642"/>
            <ac:spMk id="131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32" creationId="{AF4FB0BA-0B56-4CC8-90E7-6A887CDA6404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33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35" creationId="{FB9C3BE3-CBBF-4B37-98C3-DB7F8270E9C1}"/>
          </ac:spMkLst>
        </pc:spChg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136" creationId="{0006984D-3D27-4FBE-BA6A-FFF98E239AD5}"/>
          </ac:spMkLst>
        </pc:spChg>
        <pc:spChg chg="del">
          <ac:chgData name="Siegbert Rudolph" userId="2af4d44886c067cc" providerId="LiveId" clId="{0383AAF1-728F-472F-9F22-976E60BC47D4}" dt="2022-07-08T12:03:14.098" v="33" actId="478"/>
          <ac:spMkLst>
            <pc:docMk/>
            <pc:sldMk cId="4129435731" sldId="642"/>
            <ac:spMk id="139" creationId="{EDCA1B6E-5F59-4AEA-B31A-023EBA888A9B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40" creationId="{F0BA11AA-904E-4D15-BA9B-A39061C67394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41" creationId="{2E15658B-19FD-4A06-A08A-F54947140474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42" creationId="{721445F6-0DEF-4839-A083-D9BF5D04666B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43" creationId="{C2F25432-2EE6-4199-87BC-8793F73F7F10}"/>
          </ac:spMkLst>
        </pc:spChg>
        <pc:spChg chg="del">
          <ac:chgData name="Siegbert Rudolph" userId="2af4d44886c067cc" providerId="LiveId" clId="{0383AAF1-728F-472F-9F22-976E60BC47D4}" dt="2022-07-08T12:03:22.801" v="34" actId="478"/>
          <ac:spMkLst>
            <pc:docMk/>
            <pc:sldMk cId="4129435731" sldId="642"/>
            <ac:spMk id="144" creationId="{00000000-0000-0000-0000-000000000000}"/>
          </ac:spMkLst>
        </pc:spChg>
      </pc:sldChg>
      <pc:sldChg chg="delSp modSp add del mod delAnim modAnim">
        <pc:chgData name="Siegbert Rudolph" userId="2af4d44886c067cc" providerId="LiveId" clId="{0383AAF1-728F-472F-9F22-976E60BC47D4}" dt="2022-07-08T12:03:00.681" v="31" actId="47"/>
        <pc:sldMkLst>
          <pc:docMk/>
          <pc:sldMk cId="4225562372" sldId="642"/>
        </pc:sldMkLst>
        <pc:spChg chg="del">
          <ac:chgData name="Siegbert Rudolph" userId="2af4d44886c067cc" providerId="LiveId" clId="{0383AAF1-728F-472F-9F22-976E60BC47D4}" dt="2022-07-08T12:02:00.156" v="2" actId="478"/>
          <ac:spMkLst>
            <pc:docMk/>
            <pc:sldMk cId="4225562372" sldId="642"/>
            <ac:spMk id="6" creationId="{A9E07A18-CA8C-42C6-BCAB-805545BBE7E8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66" creationId="{598315E1-782C-46A7-9883-6DBB8EADEEC6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69" creationId="{DE5B59FE-8860-48DC-B3BC-2633FF49DD7F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70" creationId="{726FC16A-9067-4181-BBE3-38E3237FA79C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71" creationId="{71788C93-7258-4F05-81FC-1E957D0E51C6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72" creationId="{68D17FCB-7A77-4831-8417-A3517B15CC58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73" creationId="{5D534D2A-DBF4-48C8-9678-83BD6714D470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75" creationId="{96E0C0CE-22E3-413D-885A-6CC89443BC1C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92" creationId="{DF664667-FC0C-468C-9402-7EC7E07F3FE6}"/>
          </ac:spMkLst>
        </pc:spChg>
        <pc:spChg chg="del">
          <ac:chgData name="Siegbert Rudolph" userId="2af4d44886c067cc" providerId="LiveId" clId="{0383AAF1-728F-472F-9F22-976E60BC47D4}" dt="2022-07-08T12:01:58.467" v="1" actId="478"/>
          <ac:spMkLst>
            <pc:docMk/>
            <pc:sldMk cId="4225562372" sldId="642"/>
            <ac:spMk id="93" creationId="{550DE1E7-09AC-46CE-94C6-8C04A7B8325F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94" creationId="{B98F71FB-45FE-4612-933F-DB9E7D6DF554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96" creationId="{A83D22EA-8760-40CA-AED0-B0EEC288E459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97" creationId="{7F5A6E5B-7A37-4D1A-A92D-983AC64774CB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98" creationId="{C98D92FB-3696-4C70-959F-74BE9B74C0DD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99" creationId="{2BE4160E-F37D-4AF6-9559-90FDEE91CB70}"/>
          </ac:spMkLst>
        </pc:spChg>
        <pc:spChg chg="del">
          <ac:chgData name="Siegbert Rudolph" userId="2af4d44886c067cc" providerId="LiveId" clId="{0383AAF1-728F-472F-9F22-976E60BC47D4}" dt="2022-07-08T12:02:01.786" v="3" actId="478"/>
          <ac:spMkLst>
            <pc:docMk/>
            <pc:sldMk cId="4225562372" sldId="642"/>
            <ac:spMk id="100" creationId="{1D41AEF4-AE72-4310-B649-5328BE20A045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01" creationId="{54199232-73A2-415B-B8FF-5C80BBF08B5F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02" creationId="{4CA02B26-758C-4252-B975-054F32352E2E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03" creationId="{BE21240D-3AB2-46EC-BA0D-FCAD0F9A384C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04" creationId="{B051A6D1-DA75-4427-9B08-2DB7526E7420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106" creationId="{EBEBD522-AECA-40F9-B114-77161DA7C05B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107" creationId="{E0757432-B289-4333-8B78-7FC12AF5F9F4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08" creationId="{F9E94265-F262-47DD-85D2-2035FAC1D6C4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09" creationId="{7F65F3FC-FCE4-4914-B6FC-75495C59B640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110" creationId="{465D1117-9B38-4199-AF28-CB5363E38F3F}"/>
          </ac:spMkLst>
        </pc:spChg>
        <pc:spChg chg="del">
          <ac:chgData name="Siegbert Rudolph" userId="2af4d44886c067cc" providerId="LiveId" clId="{0383AAF1-728F-472F-9F22-976E60BC47D4}" dt="2022-07-08T12:02:03.259" v="4" actId="478"/>
          <ac:spMkLst>
            <pc:docMk/>
            <pc:sldMk cId="4225562372" sldId="642"/>
            <ac:spMk id="111" creationId="{13996216-BAC3-4EAF-A983-F6F86DC6B4EA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12" creationId="{DCE3CD6C-4007-495A-8D6B-FFF3DA3A48D6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13" creationId="{E4C904CC-ACB9-4D9D-9322-E8C930E021E3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118" creationId="{543793A1-9400-49CA-B993-BA6AF55A3ECC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119" creationId="{30BB7A74-9FC4-4542-AFD6-66F6C311A0D8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122" creationId="{F6D0E72B-C303-419E-93BD-6225474E0847}"/>
          </ac:spMkLst>
        </pc:spChg>
        <pc:spChg chg="del">
          <ac:chgData name="Siegbert Rudolph" userId="2af4d44886c067cc" providerId="LiveId" clId="{0383AAF1-728F-472F-9F22-976E60BC47D4}" dt="2022-07-08T12:02:04.759" v="5" actId="478"/>
          <ac:spMkLst>
            <pc:docMk/>
            <pc:sldMk cId="4225562372" sldId="642"/>
            <ac:spMk id="123" creationId="{AA13CC25-3F17-4F0D-BAF5-89EB44F5485C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26" creationId="{1F26C063-CAE7-44EF-B1D6-EFC67571E3B3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27" creationId="{43ACFDA1-2911-46E0-8D18-8D66EFF5DF21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129" creationId="{B0C783B9-BBED-49A5-927E-CA0A91D8D0FD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130" creationId="{193BEC45-A4B5-4396-BABA-154BD0EB5E79}"/>
          </ac:spMkLst>
        </pc:spChg>
        <pc:spChg chg="del">
          <ac:chgData name="Siegbert Rudolph" userId="2af4d44886c067cc" providerId="LiveId" clId="{0383AAF1-728F-472F-9F22-976E60BC47D4}" dt="2022-07-08T12:02:20.774" v="10" actId="21"/>
          <ac:spMkLst>
            <pc:docMk/>
            <pc:sldMk cId="4225562372" sldId="642"/>
            <ac:spMk id="131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32" creationId="{AF4FB0BA-0B56-4CC8-90E7-6A887CDA6404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33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35" creationId="{FB9C3BE3-CBBF-4B37-98C3-DB7F8270E9C1}"/>
          </ac:spMkLst>
        </pc:spChg>
        <pc:spChg chg="del mod">
          <ac:chgData name="Siegbert Rudolph" userId="2af4d44886c067cc" providerId="LiveId" clId="{0383AAF1-728F-472F-9F22-976E60BC47D4}" dt="2022-07-08T12:02:05.914" v="7" actId="478"/>
          <ac:spMkLst>
            <pc:docMk/>
            <pc:sldMk cId="4225562372" sldId="642"/>
            <ac:spMk id="136" creationId="{0006984D-3D27-4FBE-BA6A-FFF98E239AD5}"/>
          </ac:spMkLst>
        </pc:spChg>
        <pc:spChg chg="del">
          <ac:chgData name="Siegbert Rudolph" userId="2af4d44886c067cc" providerId="LiveId" clId="{0383AAF1-728F-472F-9F22-976E60BC47D4}" dt="2022-07-08T12:02:07.586" v="8" actId="478"/>
          <ac:spMkLst>
            <pc:docMk/>
            <pc:sldMk cId="4225562372" sldId="642"/>
            <ac:spMk id="139" creationId="{EDCA1B6E-5F59-4AEA-B31A-023EBA888A9B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40" creationId="{F0BA11AA-904E-4D15-BA9B-A39061C67394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41" creationId="{2E15658B-19FD-4A06-A08A-F54947140474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42" creationId="{721445F6-0DEF-4839-A083-D9BF5D04666B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43" creationId="{C2F25432-2EE6-4199-87BC-8793F73F7F10}"/>
          </ac:spMkLst>
        </pc:spChg>
        <pc:spChg chg="del">
          <ac:chgData name="Siegbert Rudolph" userId="2af4d44886c067cc" providerId="LiveId" clId="{0383AAF1-728F-472F-9F22-976E60BC47D4}" dt="2022-07-08T12:02:11.737" v="9" actId="478"/>
          <ac:spMkLst>
            <pc:docMk/>
            <pc:sldMk cId="4225562372" sldId="642"/>
            <ac:spMk id="144" creationId="{00000000-0000-0000-0000-000000000000}"/>
          </ac:spMkLst>
        </pc:spChg>
      </pc:sldChg>
      <pc:sldChg chg="delSp add del mod delAnim modAnim">
        <pc:chgData name="Siegbert Rudolph" userId="2af4d44886c067cc" providerId="LiveId" clId="{0383AAF1-728F-472F-9F22-976E60BC47D4}" dt="2022-07-08T12:06:47.217" v="63" actId="47"/>
        <pc:sldMkLst>
          <pc:docMk/>
          <pc:sldMk cId="4229900501" sldId="642"/>
        </pc:sldMkLst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6" creationId="{A9E07A18-CA8C-42C6-BCAB-805545BBE7E8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57" creationId="{42A300F7-E6F6-4125-A64C-4C1B8D3C45BC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58" creationId="{AF5BA070-AF3F-4363-B7DB-72DD324D04AB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66" creationId="{598315E1-782C-46A7-9883-6DBB8EADEEC6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69" creationId="{DE5B59FE-8860-48DC-B3BC-2633FF49DD7F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70" creationId="{726FC16A-9067-4181-BBE3-38E3237FA79C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71" creationId="{71788C93-7258-4F05-81FC-1E957D0E51C6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72" creationId="{68D17FCB-7A77-4831-8417-A3517B15CC58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73" creationId="{5D534D2A-DBF4-48C8-9678-83BD6714D470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75" creationId="{96E0C0CE-22E3-413D-885A-6CC89443BC1C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92" creationId="{DF664667-FC0C-468C-9402-7EC7E07F3FE6}"/>
          </ac:spMkLst>
        </pc:spChg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93" creationId="{550DE1E7-09AC-46CE-94C6-8C04A7B8325F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94" creationId="{B98F71FB-45FE-4612-933F-DB9E7D6DF554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96" creationId="{A83D22EA-8760-40CA-AED0-B0EEC288E459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97" creationId="{7F5A6E5B-7A37-4D1A-A92D-983AC64774CB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98" creationId="{C98D92FB-3696-4C70-959F-74BE9B74C0DD}"/>
          </ac:spMkLst>
        </pc:spChg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99" creationId="{2BE4160E-F37D-4AF6-9559-90FDEE91CB70}"/>
          </ac:spMkLst>
        </pc:spChg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100" creationId="{1D41AEF4-AE72-4310-B649-5328BE20A045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01" creationId="{54199232-73A2-415B-B8FF-5C80BBF08B5F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02" creationId="{4CA02B26-758C-4252-B975-054F32352E2E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03" creationId="{BE21240D-3AB2-46EC-BA0D-FCAD0F9A384C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04" creationId="{B051A6D1-DA75-4427-9B08-2DB7526E7420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106" creationId="{EBEBD522-AECA-40F9-B114-77161DA7C05B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107" creationId="{E0757432-B289-4333-8B78-7FC12AF5F9F4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08" creationId="{F9E94265-F262-47DD-85D2-2035FAC1D6C4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09" creationId="{7F65F3FC-FCE4-4914-B6FC-75495C59B640}"/>
          </ac:spMkLst>
        </pc:spChg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110" creationId="{465D1117-9B38-4199-AF28-CB5363E38F3F}"/>
          </ac:spMkLst>
        </pc:spChg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111" creationId="{13996216-BAC3-4EAF-A983-F6F86DC6B4EA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12" creationId="{DCE3CD6C-4007-495A-8D6B-FFF3DA3A48D6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13" creationId="{E4C904CC-ACB9-4D9D-9322-E8C930E021E3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118" creationId="{543793A1-9400-49CA-B993-BA6AF55A3ECC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119" creationId="{30BB7A74-9FC4-4542-AFD6-66F6C311A0D8}"/>
          </ac:spMkLst>
        </pc:spChg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122" creationId="{F6D0E72B-C303-419E-93BD-6225474E0847}"/>
          </ac:spMkLst>
        </pc:spChg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123" creationId="{AA13CC25-3F17-4F0D-BAF5-89EB44F5485C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26" creationId="{1F26C063-CAE7-44EF-B1D6-EFC67571E3B3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27" creationId="{43ACFDA1-2911-46E0-8D18-8D66EFF5DF21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129" creationId="{B0C783B9-BBED-49A5-927E-CA0A91D8D0FD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130" creationId="{193BEC45-A4B5-4396-BABA-154BD0EB5E79}"/>
          </ac:spMkLst>
        </pc:spChg>
        <pc:spChg chg="del">
          <ac:chgData name="Siegbert Rudolph" userId="2af4d44886c067cc" providerId="LiveId" clId="{0383AAF1-728F-472F-9F22-976E60BC47D4}" dt="2022-07-08T12:06:13.934" v="57" actId="21"/>
          <ac:spMkLst>
            <pc:docMk/>
            <pc:sldMk cId="4229900501" sldId="642"/>
            <ac:spMk id="131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6:03.956" v="56" actId="478"/>
          <ac:spMkLst>
            <pc:docMk/>
            <pc:sldMk cId="4229900501" sldId="642"/>
            <ac:spMk id="132" creationId="{AF4FB0BA-0B56-4CC8-90E7-6A887CDA6404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33" creationId="{00000000-0000-0000-0000-000000000000}"/>
          </ac:spMkLst>
        </pc:spChg>
        <pc:spChg chg="del">
          <ac:chgData name="Siegbert Rudolph" userId="2af4d44886c067cc" providerId="LiveId" clId="{0383AAF1-728F-472F-9F22-976E60BC47D4}" dt="2022-07-08T12:06:03.956" v="56" actId="478"/>
          <ac:spMkLst>
            <pc:docMk/>
            <pc:sldMk cId="4229900501" sldId="642"/>
            <ac:spMk id="135" creationId="{FB9C3BE3-CBBF-4B37-98C3-DB7F8270E9C1}"/>
          </ac:spMkLst>
        </pc:spChg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136" creationId="{0006984D-3D27-4FBE-BA6A-FFF98E239AD5}"/>
          </ac:spMkLst>
        </pc:spChg>
        <pc:spChg chg="del">
          <ac:chgData name="Siegbert Rudolph" userId="2af4d44886c067cc" providerId="LiveId" clId="{0383AAF1-728F-472F-9F22-976E60BC47D4}" dt="2022-07-08T12:05:51.251" v="54" actId="478"/>
          <ac:spMkLst>
            <pc:docMk/>
            <pc:sldMk cId="4229900501" sldId="642"/>
            <ac:spMk id="139" creationId="{EDCA1B6E-5F59-4AEA-B31A-023EBA888A9B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40" creationId="{F0BA11AA-904E-4D15-BA9B-A39061C67394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41" creationId="{2E15658B-19FD-4A06-A08A-F54947140474}"/>
          </ac:spMkLst>
        </pc:spChg>
        <pc:spChg chg="del">
          <ac:chgData name="Siegbert Rudolph" userId="2af4d44886c067cc" providerId="LiveId" clId="{0383AAF1-728F-472F-9F22-976E60BC47D4}" dt="2022-07-08T12:05:59.010" v="55" actId="478"/>
          <ac:spMkLst>
            <pc:docMk/>
            <pc:sldMk cId="4229900501" sldId="642"/>
            <ac:spMk id="144" creationId="{00000000-0000-0000-0000-000000000000}"/>
          </ac:spMkLst>
        </pc:spChg>
      </pc:sldChg>
    </pc:docChg>
  </pc:docChgLst>
  <pc:docChgLst>
    <pc:chgData name="Siegbert Rudolph" userId="2af4d44886c067cc" providerId="LiveId" clId="{8EA6B8EC-8EF5-4AAE-BD9F-5E0D4F8F41D0}"/>
    <pc:docChg chg="custSel modSld">
      <pc:chgData name="Siegbert Rudolph" userId="2af4d44886c067cc" providerId="LiveId" clId="{8EA6B8EC-8EF5-4AAE-BD9F-5E0D4F8F41D0}" dt="2021-02-07T07:35:46.764" v="161" actId="1076"/>
      <pc:docMkLst>
        <pc:docMk/>
      </pc:docMkLst>
      <pc:sldChg chg="delSp modSp mod">
        <pc:chgData name="Siegbert Rudolph" userId="2af4d44886c067cc" providerId="LiveId" clId="{8EA6B8EC-8EF5-4AAE-BD9F-5E0D4F8F41D0}" dt="2021-02-07T07:35:46.715" v="113" actId="1076"/>
        <pc:sldMkLst>
          <pc:docMk/>
          <pc:sldMk cId="2718350439" sldId="589"/>
        </pc:sldMkLst>
        <pc:spChg chg="del">
          <ac:chgData name="Siegbert Rudolph" userId="2af4d44886c067cc" providerId="LiveId" clId="{8EA6B8EC-8EF5-4AAE-BD9F-5E0D4F8F41D0}" dt="2021-01-03T17:10:33.133" v="0" actId="478"/>
          <ac:spMkLst>
            <pc:docMk/>
            <pc:sldMk cId="2718350439" sldId="589"/>
            <ac:spMk id="2" creationId="{1039779D-95D6-40C4-842F-9378C4F5DE86}"/>
          </ac:spMkLst>
        </pc:spChg>
        <pc:spChg chg="del mod">
          <ac:chgData name="Siegbert Rudolph" userId="2af4d44886c067cc" providerId="LiveId" clId="{8EA6B8EC-8EF5-4AAE-BD9F-5E0D4F8F41D0}" dt="2021-02-07T07:35:46.709" v="108" actId="478"/>
          <ac:spMkLst>
            <pc:docMk/>
            <pc:sldMk cId="2718350439" sldId="589"/>
            <ac:spMk id="2" creationId="{186198A9-877E-46AA-B845-C11DD711C07D}"/>
          </ac:spMkLst>
        </pc:spChg>
        <pc:spChg chg="del mod">
          <ac:chgData name="Siegbert Rudolph" userId="2af4d44886c067cc" providerId="LiveId" clId="{8EA6B8EC-8EF5-4AAE-BD9F-5E0D4F8F41D0}" dt="2021-02-06T18:24:59.438" v="54" actId="478"/>
          <ac:spMkLst>
            <pc:docMk/>
            <pc:sldMk cId="2718350439" sldId="589"/>
            <ac:spMk id="4" creationId="{96038AA2-5972-40ED-B20C-2F8138FFFDBD}"/>
          </ac:spMkLst>
        </pc:spChg>
        <pc:spChg chg="mod">
          <ac:chgData name="Siegbert Rudolph" userId="2af4d44886c067cc" providerId="LiveId" clId="{8EA6B8EC-8EF5-4AAE-BD9F-5E0D4F8F41D0}" dt="2021-02-07T07:35:46.715" v="113" actId="1076"/>
          <ac:spMkLst>
            <pc:docMk/>
            <pc:sldMk cId="2718350439" sldId="589"/>
            <ac:spMk id="4" creationId="{B384D4AE-6564-4921-BDC4-CA65395E7622}"/>
          </ac:spMkLst>
        </pc:spChg>
      </pc:sldChg>
      <pc:sldChg chg="delSp modSp mod">
        <pc:chgData name="Siegbert Rudolph" userId="2af4d44886c067cc" providerId="LiveId" clId="{8EA6B8EC-8EF5-4AAE-BD9F-5E0D4F8F41D0}" dt="2021-02-07T07:35:46.759" v="155" actId="1076"/>
        <pc:sldMkLst>
          <pc:docMk/>
          <pc:sldMk cId="2347497739" sldId="626"/>
        </pc:sldMkLst>
        <pc:spChg chg="del mod">
          <ac:chgData name="Siegbert Rudolph" userId="2af4d44886c067cc" providerId="LiveId" clId="{8EA6B8EC-8EF5-4AAE-BD9F-5E0D4F8F41D0}" dt="2021-02-07T07:35:46.754" v="150" actId="478"/>
          <ac:spMkLst>
            <pc:docMk/>
            <pc:sldMk cId="2347497739" sldId="626"/>
            <ac:spMk id="2" creationId="{9A72215E-25CB-4370-9DB1-50299A338729}"/>
          </ac:spMkLst>
        </pc:spChg>
        <pc:spChg chg="del">
          <ac:chgData name="Siegbert Rudolph" userId="2af4d44886c067cc" providerId="LiveId" clId="{8EA6B8EC-8EF5-4AAE-BD9F-5E0D4F8F41D0}" dt="2021-01-03T17:10:33.186" v="42" actId="478"/>
          <ac:spMkLst>
            <pc:docMk/>
            <pc:sldMk cId="2347497739" sldId="626"/>
            <ac:spMk id="2" creationId="{C1B98FDC-0C41-474B-AF3C-1C9ABF578677}"/>
          </ac:spMkLst>
        </pc:spChg>
        <pc:spChg chg="del mod">
          <ac:chgData name="Siegbert Rudolph" userId="2af4d44886c067cc" providerId="LiveId" clId="{8EA6B8EC-8EF5-4AAE-BD9F-5E0D4F8F41D0}" dt="2021-02-06T18:24:59.485" v="96" actId="478"/>
          <ac:spMkLst>
            <pc:docMk/>
            <pc:sldMk cId="2347497739" sldId="626"/>
            <ac:spMk id="5" creationId="{574619CD-5AF1-41AD-9994-AFCF4CF52B7C}"/>
          </ac:spMkLst>
        </pc:spChg>
        <pc:spChg chg="mod">
          <ac:chgData name="Siegbert Rudolph" userId="2af4d44886c067cc" providerId="LiveId" clId="{8EA6B8EC-8EF5-4AAE-BD9F-5E0D4F8F41D0}" dt="2021-02-07T07:35:46.759" v="155" actId="1076"/>
          <ac:spMkLst>
            <pc:docMk/>
            <pc:sldMk cId="2347497739" sldId="626"/>
            <ac:spMk id="5" creationId="{774A08BF-0F72-47FB-AB3E-E0C88BA5BBE9}"/>
          </ac:spMkLst>
        </pc:spChg>
      </pc:sldChg>
      <pc:sldChg chg="delSp modSp mod">
        <pc:chgData name="Siegbert Rudolph" userId="2af4d44886c067cc" providerId="LiveId" clId="{8EA6B8EC-8EF5-4AAE-BD9F-5E0D4F8F41D0}" dt="2021-02-07T07:35:46.723" v="119" actId="1076"/>
        <pc:sldMkLst>
          <pc:docMk/>
          <pc:sldMk cId="230844085" sldId="631"/>
        </pc:sldMkLst>
        <pc:spChg chg="del mod">
          <ac:chgData name="Siegbert Rudolph" userId="2af4d44886c067cc" providerId="LiveId" clId="{8EA6B8EC-8EF5-4AAE-BD9F-5E0D4F8F41D0}" dt="2021-02-07T07:35:46.717" v="114" actId="478"/>
          <ac:spMkLst>
            <pc:docMk/>
            <pc:sldMk cId="230844085" sldId="631"/>
            <ac:spMk id="3" creationId="{7E5F1B7D-DACC-49CA-8BA0-BC254918AF85}"/>
          </ac:spMkLst>
        </pc:spChg>
        <pc:spChg chg="del">
          <ac:chgData name="Siegbert Rudolph" userId="2af4d44886c067cc" providerId="LiveId" clId="{8EA6B8EC-8EF5-4AAE-BD9F-5E0D4F8F41D0}" dt="2021-01-03T17:10:33.148" v="6" actId="478"/>
          <ac:spMkLst>
            <pc:docMk/>
            <pc:sldMk cId="230844085" sldId="631"/>
            <ac:spMk id="3" creationId="{FE2168DB-7B12-4350-A475-B2AD9D38CB18}"/>
          </ac:spMkLst>
        </pc:spChg>
        <pc:spChg chg="mod">
          <ac:chgData name="Siegbert Rudolph" userId="2af4d44886c067cc" providerId="LiveId" clId="{8EA6B8EC-8EF5-4AAE-BD9F-5E0D4F8F41D0}" dt="2021-02-07T07:35:46.723" v="119" actId="1076"/>
          <ac:spMkLst>
            <pc:docMk/>
            <pc:sldMk cId="230844085" sldId="631"/>
            <ac:spMk id="4" creationId="{24522C07-9F42-4CAD-95CD-77E9AB064145}"/>
          </ac:spMkLst>
        </pc:spChg>
        <pc:spChg chg="del mod">
          <ac:chgData name="Siegbert Rudolph" userId="2af4d44886c067cc" providerId="LiveId" clId="{8EA6B8EC-8EF5-4AAE-BD9F-5E0D4F8F41D0}" dt="2021-02-06T18:24:59.438" v="60" actId="478"/>
          <ac:spMkLst>
            <pc:docMk/>
            <pc:sldMk cId="230844085" sldId="631"/>
            <ac:spMk id="4" creationId="{B493EC4A-D1C4-48ED-A0EB-B6AA34F9C74E}"/>
          </ac:spMkLst>
        </pc:spChg>
      </pc:sldChg>
      <pc:sldChg chg="delSp modSp mod">
        <pc:chgData name="Siegbert Rudolph" userId="2af4d44886c067cc" providerId="LiveId" clId="{8EA6B8EC-8EF5-4AAE-BD9F-5E0D4F8F41D0}" dt="2021-02-07T07:35:46.730" v="125" actId="1076"/>
        <pc:sldMkLst>
          <pc:docMk/>
          <pc:sldMk cId="1412235251" sldId="635"/>
        </pc:sldMkLst>
        <pc:spChg chg="del">
          <ac:chgData name="Siegbert Rudolph" userId="2af4d44886c067cc" providerId="LiveId" clId="{8EA6B8EC-8EF5-4AAE-BD9F-5E0D4F8F41D0}" dt="2021-01-03T17:10:33.155" v="12" actId="478"/>
          <ac:spMkLst>
            <pc:docMk/>
            <pc:sldMk cId="1412235251" sldId="635"/>
            <ac:spMk id="3" creationId="{4A18F82F-D268-4521-9296-6DE530A0DAB9}"/>
          </ac:spMkLst>
        </pc:spChg>
        <pc:spChg chg="del mod">
          <ac:chgData name="Siegbert Rudolph" userId="2af4d44886c067cc" providerId="LiveId" clId="{8EA6B8EC-8EF5-4AAE-BD9F-5E0D4F8F41D0}" dt="2021-02-07T07:35:46.725" v="120" actId="478"/>
          <ac:spMkLst>
            <pc:docMk/>
            <pc:sldMk cId="1412235251" sldId="635"/>
            <ac:spMk id="3" creationId="{7934031D-F72C-451D-9091-143EA1B04B13}"/>
          </ac:spMkLst>
        </pc:spChg>
        <pc:spChg chg="del mod">
          <ac:chgData name="Siegbert Rudolph" userId="2af4d44886c067cc" providerId="LiveId" clId="{8EA6B8EC-8EF5-4AAE-BD9F-5E0D4F8F41D0}" dt="2021-02-06T18:24:59.438" v="66" actId="478"/>
          <ac:spMkLst>
            <pc:docMk/>
            <pc:sldMk cId="1412235251" sldId="635"/>
            <ac:spMk id="4" creationId="{22324316-F016-4908-9DF6-452D87C03634}"/>
          </ac:spMkLst>
        </pc:spChg>
        <pc:spChg chg="mod">
          <ac:chgData name="Siegbert Rudolph" userId="2af4d44886c067cc" providerId="LiveId" clId="{8EA6B8EC-8EF5-4AAE-BD9F-5E0D4F8F41D0}" dt="2021-02-07T07:35:46.730" v="125" actId="1076"/>
          <ac:spMkLst>
            <pc:docMk/>
            <pc:sldMk cId="1412235251" sldId="635"/>
            <ac:spMk id="4" creationId="{2A6E03A4-AA9A-4251-A90A-AAE26450634A}"/>
          </ac:spMkLst>
        </pc:spChg>
      </pc:sldChg>
      <pc:sldChg chg="delSp modSp mod">
        <pc:chgData name="Siegbert Rudolph" userId="2af4d44886c067cc" providerId="LiveId" clId="{8EA6B8EC-8EF5-4AAE-BD9F-5E0D4F8F41D0}" dt="2021-02-07T07:35:46.735" v="131" actId="1076"/>
        <pc:sldMkLst>
          <pc:docMk/>
          <pc:sldMk cId="2332987083" sldId="636"/>
        </pc:sldMkLst>
        <pc:spChg chg="del mod">
          <ac:chgData name="Siegbert Rudolph" userId="2af4d44886c067cc" providerId="LiveId" clId="{8EA6B8EC-8EF5-4AAE-BD9F-5E0D4F8F41D0}" dt="2021-02-07T07:35:46.731" v="126" actId="478"/>
          <ac:spMkLst>
            <pc:docMk/>
            <pc:sldMk cId="2332987083" sldId="636"/>
            <ac:spMk id="3" creationId="{5D6E0E71-9AAE-46CC-B701-344C56004CDB}"/>
          </ac:spMkLst>
        </pc:spChg>
        <pc:spChg chg="del">
          <ac:chgData name="Siegbert Rudolph" userId="2af4d44886c067cc" providerId="LiveId" clId="{8EA6B8EC-8EF5-4AAE-BD9F-5E0D4F8F41D0}" dt="2021-01-03T17:10:33.155" v="18" actId="478"/>
          <ac:spMkLst>
            <pc:docMk/>
            <pc:sldMk cId="2332987083" sldId="636"/>
            <ac:spMk id="3" creationId="{7DB20FF7-9AA5-4260-A713-DFBB2C8069A4}"/>
          </ac:spMkLst>
        </pc:spChg>
        <pc:spChg chg="mod">
          <ac:chgData name="Siegbert Rudolph" userId="2af4d44886c067cc" providerId="LiveId" clId="{8EA6B8EC-8EF5-4AAE-BD9F-5E0D4F8F41D0}" dt="2021-02-07T07:35:46.735" v="131" actId="1076"/>
          <ac:spMkLst>
            <pc:docMk/>
            <pc:sldMk cId="2332987083" sldId="636"/>
            <ac:spMk id="4" creationId="{0737815E-0D19-4594-99B2-7EDE15F956B4}"/>
          </ac:spMkLst>
        </pc:spChg>
        <pc:spChg chg="del mod">
          <ac:chgData name="Siegbert Rudolph" userId="2af4d44886c067cc" providerId="LiveId" clId="{8EA6B8EC-8EF5-4AAE-BD9F-5E0D4F8F41D0}" dt="2021-02-06T18:24:59.453" v="72" actId="478"/>
          <ac:spMkLst>
            <pc:docMk/>
            <pc:sldMk cId="2332987083" sldId="636"/>
            <ac:spMk id="4" creationId="{908C50CF-CB40-4971-AF09-19DA46AAD495}"/>
          </ac:spMkLst>
        </pc:spChg>
      </pc:sldChg>
      <pc:sldChg chg="delSp modSp mod">
        <pc:chgData name="Siegbert Rudolph" userId="2af4d44886c067cc" providerId="LiveId" clId="{8EA6B8EC-8EF5-4AAE-BD9F-5E0D4F8F41D0}" dt="2021-02-07T07:35:46.742" v="137" actId="1076"/>
        <pc:sldMkLst>
          <pc:docMk/>
          <pc:sldMk cId="1678986872" sldId="637"/>
        </pc:sldMkLst>
        <pc:spChg chg="del">
          <ac:chgData name="Siegbert Rudolph" userId="2af4d44886c067cc" providerId="LiveId" clId="{8EA6B8EC-8EF5-4AAE-BD9F-5E0D4F8F41D0}" dt="2021-01-03T17:10:33.170" v="24" actId="478"/>
          <ac:spMkLst>
            <pc:docMk/>
            <pc:sldMk cId="1678986872" sldId="637"/>
            <ac:spMk id="3" creationId="{3E3ED295-167B-4763-9392-1D47BE2F422F}"/>
          </ac:spMkLst>
        </pc:spChg>
        <pc:spChg chg="del mod">
          <ac:chgData name="Siegbert Rudolph" userId="2af4d44886c067cc" providerId="LiveId" clId="{8EA6B8EC-8EF5-4AAE-BD9F-5E0D4F8F41D0}" dt="2021-02-07T07:35:46.737" v="132" actId="478"/>
          <ac:spMkLst>
            <pc:docMk/>
            <pc:sldMk cId="1678986872" sldId="637"/>
            <ac:spMk id="3" creationId="{F12B300A-6E4F-4479-9B71-4DD9B4102DCA}"/>
          </ac:spMkLst>
        </pc:spChg>
        <pc:spChg chg="mod">
          <ac:chgData name="Siegbert Rudolph" userId="2af4d44886c067cc" providerId="LiveId" clId="{8EA6B8EC-8EF5-4AAE-BD9F-5E0D4F8F41D0}" dt="2021-02-07T07:35:46.742" v="137" actId="1076"/>
          <ac:spMkLst>
            <pc:docMk/>
            <pc:sldMk cId="1678986872" sldId="637"/>
            <ac:spMk id="4" creationId="{164094D5-01DB-4308-B204-CBF8B9432261}"/>
          </ac:spMkLst>
        </pc:spChg>
        <pc:spChg chg="del mod">
          <ac:chgData name="Siegbert Rudolph" userId="2af4d44886c067cc" providerId="LiveId" clId="{8EA6B8EC-8EF5-4AAE-BD9F-5E0D4F8F41D0}" dt="2021-02-06T18:24:59.453" v="78" actId="478"/>
          <ac:spMkLst>
            <pc:docMk/>
            <pc:sldMk cId="1678986872" sldId="637"/>
            <ac:spMk id="4" creationId="{91C367D0-86AB-499B-A8CF-5ECB968D4CDE}"/>
          </ac:spMkLst>
        </pc:spChg>
      </pc:sldChg>
      <pc:sldChg chg="delSp modSp mod">
        <pc:chgData name="Siegbert Rudolph" userId="2af4d44886c067cc" providerId="LiveId" clId="{8EA6B8EC-8EF5-4AAE-BD9F-5E0D4F8F41D0}" dt="2021-02-07T07:35:46.748" v="143" actId="1076"/>
        <pc:sldMkLst>
          <pc:docMk/>
          <pc:sldMk cId="4018335049" sldId="638"/>
        </pc:sldMkLst>
        <pc:spChg chg="del">
          <ac:chgData name="Siegbert Rudolph" userId="2af4d44886c067cc" providerId="LiveId" clId="{8EA6B8EC-8EF5-4AAE-BD9F-5E0D4F8F41D0}" dt="2021-01-03T17:10:33.170" v="30" actId="478"/>
          <ac:spMkLst>
            <pc:docMk/>
            <pc:sldMk cId="4018335049" sldId="638"/>
            <ac:spMk id="3" creationId="{398E8DED-6EE9-4DFB-8206-9F7B7112DD6D}"/>
          </ac:spMkLst>
        </pc:spChg>
        <pc:spChg chg="del mod">
          <ac:chgData name="Siegbert Rudolph" userId="2af4d44886c067cc" providerId="LiveId" clId="{8EA6B8EC-8EF5-4AAE-BD9F-5E0D4F8F41D0}" dt="2021-02-07T07:35:46.744" v="138" actId="478"/>
          <ac:spMkLst>
            <pc:docMk/>
            <pc:sldMk cId="4018335049" sldId="638"/>
            <ac:spMk id="3" creationId="{9627FFB5-D5FA-47A8-B4FC-701EEDA306F2}"/>
          </ac:spMkLst>
        </pc:spChg>
        <pc:spChg chg="del mod">
          <ac:chgData name="Siegbert Rudolph" userId="2af4d44886c067cc" providerId="LiveId" clId="{8EA6B8EC-8EF5-4AAE-BD9F-5E0D4F8F41D0}" dt="2021-02-06T18:24:59.469" v="84" actId="478"/>
          <ac:spMkLst>
            <pc:docMk/>
            <pc:sldMk cId="4018335049" sldId="638"/>
            <ac:spMk id="4" creationId="{0F4EA4D9-789A-4700-96DE-28BFDFEB8437}"/>
          </ac:spMkLst>
        </pc:spChg>
        <pc:spChg chg="mod">
          <ac:chgData name="Siegbert Rudolph" userId="2af4d44886c067cc" providerId="LiveId" clId="{8EA6B8EC-8EF5-4AAE-BD9F-5E0D4F8F41D0}" dt="2021-02-07T07:35:46.748" v="143" actId="1076"/>
          <ac:spMkLst>
            <pc:docMk/>
            <pc:sldMk cId="4018335049" sldId="638"/>
            <ac:spMk id="4" creationId="{CF551757-2C3E-4D4B-B660-5CB06DF70785}"/>
          </ac:spMkLst>
        </pc:spChg>
      </pc:sldChg>
      <pc:sldChg chg="delSp modSp mod">
        <pc:chgData name="Siegbert Rudolph" userId="2af4d44886c067cc" providerId="LiveId" clId="{8EA6B8EC-8EF5-4AAE-BD9F-5E0D4F8F41D0}" dt="2021-02-07T07:35:46.754" v="149" actId="1076"/>
        <pc:sldMkLst>
          <pc:docMk/>
          <pc:sldMk cId="3857271898" sldId="639"/>
        </pc:sldMkLst>
        <pc:spChg chg="del mod">
          <ac:chgData name="Siegbert Rudolph" userId="2af4d44886c067cc" providerId="LiveId" clId="{8EA6B8EC-8EF5-4AAE-BD9F-5E0D4F8F41D0}" dt="2021-02-07T07:35:46.749" v="144" actId="478"/>
          <ac:spMkLst>
            <pc:docMk/>
            <pc:sldMk cId="3857271898" sldId="639"/>
            <ac:spMk id="3" creationId="{5A3AAAEE-BFA7-44DD-8F7B-8F4949D14D30}"/>
          </ac:spMkLst>
        </pc:spChg>
        <pc:spChg chg="del">
          <ac:chgData name="Siegbert Rudolph" userId="2af4d44886c067cc" providerId="LiveId" clId="{8EA6B8EC-8EF5-4AAE-BD9F-5E0D4F8F41D0}" dt="2021-01-03T17:10:33.186" v="36" actId="478"/>
          <ac:spMkLst>
            <pc:docMk/>
            <pc:sldMk cId="3857271898" sldId="639"/>
            <ac:spMk id="3" creationId="{CDCFE3BE-58FC-46D1-968C-722354DAEF0A}"/>
          </ac:spMkLst>
        </pc:spChg>
        <pc:spChg chg="mod">
          <ac:chgData name="Siegbert Rudolph" userId="2af4d44886c067cc" providerId="LiveId" clId="{8EA6B8EC-8EF5-4AAE-BD9F-5E0D4F8F41D0}" dt="2021-02-07T07:35:46.754" v="149" actId="1076"/>
          <ac:spMkLst>
            <pc:docMk/>
            <pc:sldMk cId="3857271898" sldId="639"/>
            <ac:spMk id="4" creationId="{B8B96925-5495-4B21-9DC6-BD0CC257A1CA}"/>
          </ac:spMkLst>
        </pc:spChg>
        <pc:spChg chg="del mod">
          <ac:chgData name="Siegbert Rudolph" userId="2af4d44886c067cc" providerId="LiveId" clId="{8EA6B8EC-8EF5-4AAE-BD9F-5E0D4F8F41D0}" dt="2021-02-06T18:24:59.469" v="90" actId="478"/>
          <ac:spMkLst>
            <pc:docMk/>
            <pc:sldMk cId="3857271898" sldId="639"/>
            <ac:spMk id="4" creationId="{C7CA6FA2-A24B-4876-8611-DAC1751FB0EA}"/>
          </ac:spMkLst>
        </pc:spChg>
      </pc:sldChg>
      <pc:sldChg chg="delSp modSp mod">
        <pc:chgData name="Siegbert Rudolph" userId="2af4d44886c067cc" providerId="LiveId" clId="{8EA6B8EC-8EF5-4AAE-BD9F-5E0D4F8F41D0}" dt="2021-02-07T07:35:46.764" v="161" actId="1076"/>
        <pc:sldMkLst>
          <pc:docMk/>
          <pc:sldMk cId="3680460251" sldId="641"/>
        </pc:sldMkLst>
        <pc:spChg chg="del">
          <ac:chgData name="Siegbert Rudolph" userId="2af4d44886c067cc" providerId="LiveId" clId="{8EA6B8EC-8EF5-4AAE-BD9F-5E0D4F8F41D0}" dt="2021-01-03T17:10:33.186" v="48" actId="478"/>
          <ac:spMkLst>
            <pc:docMk/>
            <pc:sldMk cId="3680460251" sldId="641"/>
            <ac:spMk id="3" creationId="{3B8A5F6D-A893-496C-810C-8F7F6921EEA9}"/>
          </ac:spMkLst>
        </pc:spChg>
        <pc:spChg chg="del mod">
          <ac:chgData name="Siegbert Rudolph" userId="2af4d44886c067cc" providerId="LiveId" clId="{8EA6B8EC-8EF5-4AAE-BD9F-5E0D4F8F41D0}" dt="2021-02-07T07:35:46.760" v="156" actId="478"/>
          <ac:spMkLst>
            <pc:docMk/>
            <pc:sldMk cId="3680460251" sldId="641"/>
            <ac:spMk id="3" creationId="{712D5162-7B14-454E-A2A8-A123B669A3EC}"/>
          </ac:spMkLst>
        </pc:spChg>
        <pc:spChg chg="del mod">
          <ac:chgData name="Siegbert Rudolph" userId="2af4d44886c067cc" providerId="LiveId" clId="{8EA6B8EC-8EF5-4AAE-BD9F-5E0D4F8F41D0}" dt="2021-02-06T18:24:59.485" v="102" actId="478"/>
          <ac:spMkLst>
            <pc:docMk/>
            <pc:sldMk cId="3680460251" sldId="641"/>
            <ac:spMk id="4" creationId="{8918F3F1-7697-4F70-AA0C-C5DBDA5C702C}"/>
          </ac:spMkLst>
        </pc:spChg>
        <pc:spChg chg="mod">
          <ac:chgData name="Siegbert Rudolph" userId="2af4d44886c067cc" providerId="LiveId" clId="{8EA6B8EC-8EF5-4AAE-BD9F-5E0D4F8F41D0}" dt="2021-02-07T07:35:46.764" v="161" actId="1076"/>
          <ac:spMkLst>
            <pc:docMk/>
            <pc:sldMk cId="3680460251" sldId="641"/>
            <ac:spMk id="4" creationId="{C38C4624-0314-4A12-9F14-4C5376A2AC58}"/>
          </ac:spMkLst>
        </pc:spChg>
      </pc:sldChg>
    </pc:docChg>
  </pc:docChgLst>
  <pc:docChgLst>
    <pc:chgData name="Siegbert Rudolph" userId="2af4d44886c067cc" providerId="LiveId" clId="{04ADCC3F-9E8E-48A3-9BC4-CFA38328B4AB}"/>
    <pc:docChg chg="custSel modSld">
      <pc:chgData name="Siegbert Rudolph" userId="2af4d44886c067cc" providerId="LiveId" clId="{04ADCC3F-9E8E-48A3-9BC4-CFA38328B4AB}" dt="2022-07-08T15:57:54.397" v="53" actId="1076"/>
      <pc:docMkLst>
        <pc:docMk/>
      </pc:docMkLst>
      <pc:sldChg chg="delSp modSp mod">
        <pc:chgData name="Siegbert Rudolph" userId="2af4d44886c067cc" providerId="LiveId" clId="{04ADCC3F-9E8E-48A3-9BC4-CFA38328B4AB}" dt="2022-07-08T15:57:54.350" v="5" actId="1076"/>
        <pc:sldMkLst>
          <pc:docMk/>
          <pc:sldMk cId="2718350439" sldId="589"/>
        </pc:sldMkLst>
        <pc:spChg chg="del">
          <ac:chgData name="Siegbert Rudolph" userId="2af4d44886c067cc" providerId="LiveId" clId="{04ADCC3F-9E8E-48A3-9BC4-CFA38328B4AB}" dt="2022-07-08T15:57:54.350" v="0" actId="478"/>
          <ac:spMkLst>
            <pc:docMk/>
            <pc:sldMk cId="2718350439" sldId="589"/>
            <ac:spMk id="2" creationId="{6CF9EEB2-FA12-4B37-B0EE-29E160792B80}"/>
          </ac:spMkLst>
        </pc:spChg>
        <pc:spChg chg="mod">
          <ac:chgData name="Siegbert Rudolph" userId="2af4d44886c067cc" providerId="LiveId" clId="{04ADCC3F-9E8E-48A3-9BC4-CFA38328B4AB}" dt="2022-07-08T15:57:54.350" v="5" actId="1076"/>
          <ac:spMkLst>
            <pc:docMk/>
            <pc:sldMk cId="2718350439" sldId="589"/>
            <ac:spMk id="4" creationId="{AF0706C3-FDE9-F8A7-4DD6-41E644A19466}"/>
          </ac:spMkLst>
        </pc:spChg>
      </pc:sldChg>
      <pc:sldChg chg="delSp modSp mod">
        <pc:chgData name="Siegbert Rudolph" userId="2af4d44886c067cc" providerId="LiveId" clId="{04ADCC3F-9E8E-48A3-9BC4-CFA38328B4AB}" dt="2022-07-08T15:57:54.381" v="47" actId="1076"/>
        <pc:sldMkLst>
          <pc:docMk/>
          <pc:sldMk cId="2347497739" sldId="626"/>
        </pc:sldMkLst>
        <pc:spChg chg="del">
          <ac:chgData name="Siegbert Rudolph" userId="2af4d44886c067cc" providerId="LiveId" clId="{04ADCC3F-9E8E-48A3-9BC4-CFA38328B4AB}" dt="2022-07-08T15:57:54.381" v="42" actId="478"/>
          <ac:spMkLst>
            <pc:docMk/>
            <pc:sldMk cId="2347497739" sldId="626"/>
            <ac:spMk id="2" creationId="{DEDFD3E7-AD3B-4E74-AAC7-2B751CA0E127}"/>
          </ac:spMkLst>
        </pc:spChg>
        <pc:spChg chg="mod">
          <ac:chgData name="Siegbert Rudolph" userId="2af4d44886c067cc" providerId="LiveId" clId="{04ADCC3F-9E8E-48A3-9BC4-CFA38328B4AB}" dt="2022-07-08T15:57:54.381" v="47" actId="1076"/>
          <ac:spMkLst>
            <pc:docMk/>
            <pc:sldMk cId="2347497739" sldId="626"/>
            <ac:spMk id="5" creationId="{72998AFF-A838-2D6E-2BD4-B5CB11DCFF10}"/>
          </ac:spMkLst>
        </pc:spChg>
      </pc:sldChg>
      <pc:sldChg chg="delSp modSp mod">
        <pc:chgData name="Siegbert Rudolph" userId="2af4d44886c067cc" providerId="LiveId" clId="{04ADCC3F-9E8E-48A3-9BC4-CFA38328B4AB}" dt="2022-07-08T15:57:54.366" v="11" actId="1076"/>
        <pc:sldMkLst>
          <pc:docMk/>
          <pc:sldMk cId="230844085" sldId="631"/>
        </pc:sldMkLst>
        <pc:spChg chg="del">
          <ac:chgData name="Siegbert Rudolph" userId="2af4d44886c067cc" providerId="LiveId" clId="{04ADCC3F-9E8E-48A3-9BC4-CFA38328B4AB}" dt="2022-07-08T15:57:54.350" v="6" actId="478"/>
          <ac:spMkLst>
            <pc:docMk/>
            <pc:sldMk cId="230844085" sldId="631"/>
            <ac:spMk id="3" creationId="{E2857662-2827-4E22-A880-5C38E6CFAFFD}"/>
          </ac:spMkLst>
        </pc:spChg>
        <pc:spChg chg="mod">
          <ac:chgData name="Siegbert Rudolph" userId="2af4d44886c067cc" providerId="LiveId" clId="{04ADCC3F-9E8E-48A3-9BC4-CFA38328B4AB}" dt="2022-07-08T15:57:54.366" v="11" actId="1076"/>
          <ac:spMkLst>
            <pc:docMk/>
            <pc:sldMk cId="230844085" sldId="631"/>
            <ac:spMk id="5" creationId="{172C0DFE-026C-D0EA-C359-11B8E9AE1F24}"/>
          </ac:spMkLst>
        </pc:spChg>
      </pc:sldChg>
      <pc:sldChg chg="delSp modSp mod">
        <pc:chgData name="Siegbert Rudolph" userId="2af4d44886c067cc" providerId="LiveId" clId="{04ADCC3F-9E8E-48A3-9BC4-CFA38328B4AB}" dt="2022-07-08T15:57:54.366" v="17" actId="1076"/>
        <pc:sldMkLst>
          <pc:docMk/>
          <pc:sldMk cId="1412235251" sldId="635"/>
        </pc:sldMkLst>
        <pc:spChg chg="del">
          <ac:chgData name="Siegbert Rudolph" userId="2af4d44886c067cc" providerId="LiveId" clId="{04ADCC3F-9E8E-48A3-9BC4-CFA38328B4AB}" dt="2022-07-08T15:57:54.366" v="12" actId="478"/>
          <ac:spMkLst>
            <pc:docMk/>
            <pc:sldMk cId="1412235251" sldId="635"/>
            <ac:spMk id="3" creationId="{E8DF3224-76D4-4271-A4E1-24C09E2917A1}"/>
          </ac:spMkLst>
        </pc:spChg>
        <pc:spChg chg="mod">
          <ac:chgData name="Siegbert Rudolph" userId="2af4d44886c067cc" providerId="LiveId" clId="{04ADCC3F-9E8E-48A3-9BC4-CFA38328B4AB}" dt="2022-07-08T15:57:54.366" v="17" actId="1076"/>
          <ac:spMkLst>
            <pc:docMk/>
            <pc:sldMk cId="1412235251" sldId="635"/>
            <ac:spMk id="5" creationId="{D22869D0-C0AD-3097-C3D9-9CA89F07C97C}"/>
          </ac:spMkLst>
        </pc:spChg>
      </pc:sldChg>
      <pc:sldChg chg="delSp modSp mod">
        <pc:chgData name="Siegbert Rudolph" userId="2af4d44886c067cc" providerId="LiveId" clId="{04ADCC3F-9E8E-48A3-9BC4-CFA38328B4AB}" dt="2022-07-08T15:57:54.366" v="23" actId="1076"/>
        <pc:sldMkLst>
          <pc:docMk/>
          <pc:sldMk cId="2332987083" sldId="636"/>
        </pc:sldMkLst>
        <pc:spChg chg="del">
          <ac:chgData name="Siegbert Rudolph" userId="2af4d44886c067cc" providerId="LiveId" clId="{04ADCC3F-9E8E-48A3-9BC4-CFA38328B4AB}" dt="2022-07-08T15:57:54.366" v="18" actId="478"/>
          <ac:spMkLst>
            <pc:docMk/>
            <pc:sldMk cId="2332987083" sldId="636"/>
            <ac:spMk id="3" creationId="{373A2D83-A094-4F08-B447-2E00CD23E016}"/>
          </ac:spMkLst>
        </pc:spChg>
        <pc:spChg chg="mod">
          <ac:chgData name="Siegbert Rudolph" userId="2af4d44886c067cc" providerId="LiveId" clId="{04ADCC3F-9E8E-48A3-9BC4-CFA38328B4AB}" dt="2022-07-08T15:57:54.366" v="23" actId="1076"/>
          <ac:spMkLst>
            <pc:docMk/>
            <pc:sldMk cId="2332987083" sldId="636"/>
            <ac:spMk id="5" creationId="{DAD05BFD-B3FD-7D2A-9381-4A32E1F4F3DB}"/>
          </ac:spMkLst>
        </pc:spChg>
      </pc:sldChg>
      <pc:sldChg chg="delSp modSp mod">
        <pc:chgData name="Siegbert Rudolph" userId="2af4d44886c067cc" providerId="LiveId" clId="{04ADCC3F-9E8E-48A3-9BC4-CFA38328B4AB}" dt="2022-07-08T15:57:54.366" v="29" actId="1076"/>
        <pc:sldMkLst>
          <pc:docMk/>
          <pc:sldMk cId="1678986872" sldId="637"/>
        </pc:sldMkLst>
        <pc:spChg chg="del">
          <ac:chgData name="Siegbert Rudolph" userId="2af4d44886c067cc" providerId="LiveId" clId="{04ADCC3F-9E8E-48A3-9BC4-CFA38328B4AB}" dt="2022-07-08T15:57:54.366" v="24" actId="478"/>
          <ac:spMkLst>
            <pc:docMk/>
            <pc:sldMk cId="1678986872" sldId="637"/>
            <ac:spMk id="3" creationId="{154AC40F-2717-481E-9C4B-529FF17FE7B2}"/>
          </ac:spMkLst>
        </pc:spChg>
        <pc:spChg chg="mod">
          <ac:chgData name="Siegbert Rudolph" userId="2af4d44886c067cc" providerId="LiveId" clId="{04ADCC3F-9E8E-48A3-9BC4-CFA38328B4AB}" dt="2022-07-08T15:57:54.366" v="29" actId="1076"/>
          <ac:spMkLst>
            <pc:docMk/>
            <pc:sldMk cId="1678986872" sldId="637"/>
            <ac:spMk id="5" creationId="{4329E32B-A0D1-D161-7865-2430AB29D8CA}"/>
          </ac:spMkLst>
        </pc:spChg>
      </pc:sldChg>
      <pc:sldChg chg="delSp modSp mod">
        <pc:chgData name="Siegbert Rudolph" userId="2af4d44886c067cc" providerId="LiveId" clId="{04ADCC3F-9E8E-48A3-9BC4-CFA38328B4AB}" dt="2022-07-08T15:57:54.381" v="35" actId="1076"/>
        <pc:sldMkLst>
          <pc:docMk/>
          <pc:sldMk cId="4018335049" sldId="638"/>
        </pc:sldMkLst>
        <pc:spChg chg="del">
          <ac:chgData name="Siegbert Rudolph" userId="2af4d44886c067cc" providerId="LiveId" clId="{04ADCC3F-9E8E-48A3-9BC4-CFA38328B4AB}" dt="2022-07-08T15:57:54.381" v="30" actId="478"/>
          <ac:spMkLst>
            <pc:docMk/>
            <pc:sldMk cId="4018335049" sldId="638"/>
            <ac:spMk id="3" creationId="{0C8467B3-E2D5-4558-B3BF-E0A242F94BC9}"/>
          </ac:spMkLst>
        </pc:spChg>
        <pc:spChg chg="mod">
          <ac:chgData name="Siegbert Rudolph" userId="2af4d44886c067cc" providerId="LiveId" clId="{04ADCC3F-9E8E-48A3-9BC4-CFA38328B4AB}" dt="2022-07-08T15:57:54.381" v="35" actId="1076"/>
          <ac:spMkLst>
            <pc:docMk/>
            <pc:sldMk cId="4018335049" sldId="638"/>
            <ac:spMk id="5" creationId="{A9FA254F-F8B1-A96E-B323-8609E0C7FE14}"/>
          </ac:spMkLst>
        </pc:spChg>
      </pc:sldChg>
      <pc:sldChg chg="delSp modSp mod">
        <pc:chgData name="Siegbert Rudolph" userId="2af4d44886c067cc" providerId="LiveId" clId="{04ADCC3F-9E8E-48A3-9BC4-CFA38328B4AB}" dt="2022-07-08T15:57:54.381" v="41" actId="1076"/>
        <pc:sldMkLst>
          <pc:docMk/>
          <pc:sldMk cId="3857271898" sldId="639"/>
        </pc:sldMkLst>
        <pc:spChg chg="del">
          <ac:chgData name="Siegbert Rudolph" userId="2af4d44886c067cc" providerId="LiveId" clId="{04ADCC3F-9E8E-48A3-9BC4-CFA38328B4AB}" dt="2022-07-08T15:57:54.381" v="36" actId="478"/>
          <ac:spMkLst>
            <pc:docMk/>
            <pc:sldMk cId="3857271898" sldId="639"/>
            <ac:spMk id="3" creationId="{2979155D-8E59-478A-B95F-7B9A2F828A8C}"/>
          </ac:spMkLst>
        </pc:spChg>
        <pc:spChg chg="mod">
          <ac:chgData name="Siegbert Rudolph" userId="2af4d44886c067cc" providerId="LiveId" clId="{04ADCC3F-9E8E-48A3-9BC4-CFA38328B4AB}" dt="2022-07-08T15:57:54.381" v="41" actId="1076"/>
          <ac:spMkLst>
            <pc:docMk/>
            <pc:sldMk cId="3857271898" sldId="639"/>
            <ac:spMk id="5" creationId="{6F201F6D-D106-E4C7-15D2-26A365E43323}"/>
          </ac:spMkLst>
        </pc:spChg>
      </pc:sldChg>
      <pc:sldChg chg="delSp modSp mod">
        <pc:chgData name="Siegbert Rudolph" userId="2af4d44886c067cc" providerId="LiveId" clId="{04ADCC3F-9E8E-48A3-9BC4-CFA38328B4AB}" dt="2022-07-08T15:57:54.397" v="53" actId="1076"/>
        <pc:sldMkLst>
          <pc:docMk/>
          <pc:sldMk cId="3680460251" sldId="641"/>
        </pc:sldMkLst>
        <pc:spChg chg="del">
          <ac:chgData name="Siegbert Rudolph" userId="2af4d44886c067cc" providerId="LiveId" clId="{04ADCC3F-9E8E-48A3-9BC4-CFA38328B4AB}" dt="2022-07-08T15:57:54.381" v="48" actId="478"/>
          <ac:spMkLst>
            <pc:docMk/>
            <pc:sldMk cId="3680460251" sldId="641"/>
            <ac:spMk id="3" creationId="{A34EAD3B-AB71-444D-8396-2E12942FB577}"/>
          </ac:spMkLst>
        </pc:spChg>
        <pc:spChg chg="mod">
          <ac:chgData name="Siegbert Rudolph" userId="2af4d44886c067cc" providerId="LiveId" clId="{04ADCC3F-9E8E-48A3-9BC4-CFA38328B4AB}" dt="2022-07-08T15:57:54.397" v="53" actId="1076"/>
          <ac:spMkLst>
            <pc:docMk/>
            <pc:sldMk cId="3680460251" sldId="641"/>
            <ac:spMk id="4" creationId="{0653A72E-0B51-6965-BCA8-2A52613D3E70}"/>
          </ac:spMkLst>
        </pc:spChg>
      </pc:sldChg>
    </pc:docChg>
  </pc:docChgLst>
  <pc:docChgLst>
    <pc:chgData name="Siegbert Rudolph" userId="2af4d44886c067cc" providerId="LiveId" clId="{38CD5720-3B7F-4712-A10C-8556DDA49585}"/>
    <pc:docChg chg="undo custSel modSld">
      <pc:chgData name="Siegbert Rudolph" userId="2af4d44886c067cc" providerId="LiveId" clId="{38CD5720-3B7F-4712-A10C-8556DDA49585}" dt="2023-05-22T10:36:21.926" v="636" actId="1076"/>
      <pc:docMkLst>
        <pc:docMk/>
      </pc:docMkLst>
      <pc:sldChg chg="addSp modSp mod modAnim">
        <pc:chgData name="Siegbert Rudolph" userId="2af4d44886c067cc" providerId="LiveId" clId="{38CD5720-3B7F-4712-A10C-8556DDA49585}" dt="2023-05-22T10:04:45.081" v="95" actId="1037"/>
        <pc:sldMkLst>
          <pc:docMk/>
          <pc:sldMk cId="230844085" sldId="631"/>
        </pc:sldMkLst>
        <pc:spChg chg="add mod">
          <ac:chgData name="Siegbert Rudolph" userId="2af4d44886c067cc" providerId="LiveId" clId="{38CD5720-3B7F-4712-A10C-8556DDA49585}" dt="2023-05-22T10:01:23.818" v="1" actId="14100"/>
          <ac:spMkLst>
            <pc:docMk/>
            <pc:sldMk cId="230844085" sldId="631"/>
            <ac:spMk id="3" creationId="{4115E0C7-C971-2DA1-9289-5A46E795E1C7}"/>
          </ac:spMkLst>
        </pc:spChg>
        <pc:spChg chg="ord">
          <ac:chgData name="Siegbert Rudolph" userId="2af4d44886c067cc" providerId="LiveId" clId="{38CD5720-3B7F-4712-A10C-8556DDA49585}" dt="2023-05-22T10:01:56.818" v="3" actId="166"/>
          <ac:spMkLst>
            <pc:docMk/>
            <pc:sldMk cId="230844085" sldId="631"/>
            <ac:spMk id="6" creationId="{A9E07A18-CA8C-42C6-BCAB-805545BBE7E8}"/>
          </ac:spMkLst>
        </pc:spChg>
        <pc:spChg chg="add mod">
          <ac:chgData name="Siegbert Rudolph" userId="2af4d44886c067cc" providerId="LiveId" clId="{38CD5720-3B7F-4712-A10C-8556DDA49585}" dt="2023-05-22T10:04:40.400" v="80" actId="14100"/>
          <ac:spMkLst>
            <pc:docMk/>
            <pc:sldMk cId="230844085" sldId="631"/>
            <ac:spMk id="7" creationId="{C187F5A5-7CCC-56DE-3964-89A32F4C4116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75" creationId="{96E0C0CE-22E3-413D-885A-6CC89443BC1C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92" creationId="{DF664667-FC0C-468C-9402-7EC7E07F3FE6}"/>
          </ac:spMkLst>
        </pc:spChg>
        <pc:spChg chg="ord">
          <ac:chgData name="Siegbert Rudolph" userId="2af4d44886c067cc" providerId="LiveId" clId="{38CD5720-3B7F-4712-A10C-8556DDA49585}" dt="2023-05-22T10:01:40.866" v="2" actId="166"/>
          <ac:spMkLst>
            <pc:docMk/>
            <pc:sldMk cId="230844085" sldId="631"/>
            <ac:spMk id="93" creationId="{550DE1E7-09AC-46CE-94C6-8C04A7B8325F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97" creationId="{7F5A6E5B-7A37-4D1A-A92D-983AC64774CB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98" creationId="{C98D92FB-3696-4C70-959F-74BE9B74C0DD}"/>
          </ac:spMkLst>
        </pc:spChg>
        <pc:spChg chg="ord">
          <ac:chgData name="Siegbert Rudolph" userId="2af4d44886c067cc" providerId="LiveId" clId="{38CD5720-3B7F-4712-A10C-8556DDA49585}" dt="2023-05-22T10:01:40.866" v="2" actId="166"/>
          <ac:spMkLst>
            <pc:docMk/>
            <pc:sldMk cId="230844085" sldId="631"/>
            <ac:spMk id="99" creationId="{2BE4160E-F37D-4AF6-9559-90FDEE91CB70}"/>
          </ac:spMkLst>
        </pc:spChg>
        <pc:spChg chg="ord">
          <ac:chgData name="Siegbert Rudolph" userId="2af4d44886c067cc" providerId="LiveId" clId="{38CD5720-3B7F-4712-A10C-8556DDA49585}" dt="2023-05-22T10:01:40.866" v="2" actId="166"/>
          <ac:spMkLst>
            <pc:docMk/>
            <pc:sldMk cId="230844085" sldId="631"/>
            <ac:spMk id="100" creationId="{1D41AEF4-AE72-4310-B649-5328BE20A045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01" creationId="{54199232-73A2-415B-B8FF-5C80BBF08B5F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02" creationId="{4CA02B26-758C-4252-B975-054F32352E2E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03" creationId="{BE21240D-3AB2-46EC-BA0D-FCAD0F9A384C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04" creationId="{B051A6D1-DA75-4427-9B08-2DB7526E7420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08" creationId="{F9E94265-F262-47DD-85D2-2035FAC1D6C4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09" creationId="{7F65F3FC-FCE4-4914-B6FC-75495C59B640}"/>
          </ac:spMkLst>
        </pc:spChg>
        <pc:spChg chg="ord">
          <ac:chgData name="Siegbert Rudolph" userId="2af4d44886c067cc" providerId="LiveId" clId="{38CD5720-3B7F-4712-A10C-8556DDA49585}" dt="2023-05-22T10:01:40.866" v="2" actId="166"/>
          <ac:spMkLst>
            <pc:docMk/>
            <pc:sldMk cId="230844085" sldId="631"/>
            <ac:spMk id="110" creationId="{465D1117-9B38-4199-AF28-CB5363E38F3F}"/>
          </ac:spMkLst>
        </pc:spChg>
        <pc:spChg chg="ord">
          <ac:chgData name="Siegbert Rudolph" userId="2af4d44886c067cc" providerId="LiveId" clId="{38CD5720-3B7F-4712-A10C-8556DDA49585}" dt="2023-05-22T10:01:56.818" v="3" actId="166"/>
          <ac:spMkLst>
            <pc:docMk/>
            <pc:sldMk cId="230844085" sldId="631"/>
            <ac:spMk id="111" creationId="{13996216-BAC3-4EAF-A983-F6F86DC6B4EA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12" creationId="{DCE3CD6C-4007-495A-8D6B-FFF3DA3A48D6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13" creationId="{E4C904CC-ACB9-4D9D-9322-E8C930E021E3}"/>
          </ac:spMkLst>
        </pc:spChg>
        <pc:spChg chg="ord">
          <ac:chgData name="Siegbert Rudolph" userId="2af4d44886c067cc" providerId="LiveId" clId="{38CD5720-3B7F-4712-A10C-8556DDA49585}" dt="2023-05-22T10:01:56.818" v="3" actId="166"/>
          <ac:spMkLst>
            <pc:docMk/>
            <pc:sldMk cId="230844085" sldId="631"/>
            <ac:spMk id="122" creationId="{F6D0E72B-C303-419E-93BD-6225474E0847}"/>
          </ac:spMkLst>
        </pc:spChg>
        <pc:spChg chg="ord">
          <ac:chgData name="Siegbert Rudolph" userId="2af4d44886c067cc" providerId="LiveId" clId="{38CD5720-3B7F-4712-A10C-8556DDA49585}" dt="2023-05-22T10:01:56.818" v="3" actId="166"/>
          <ac:spMkLst>
            <pc:docMk/>
            <pc:sldMk cId="230844085" sldId="631"/>
            <ac:spMk id="123" creationId="{AA13CC25-3F17-4F0D-BAF5-89EB44F5485C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26" creationId="{1F26C063-CAE7-44EF-B1D6-EFC67571E3B3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27" creationId="{43ACFDA1-2911-46E0-8D18-8D66EFF5DF21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32" creationId="{AF4FB0BA-0B56-4CC8-90E7-6A887CDA6404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33" creationId="{00000000-0000-0000-0000-000000000000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35" creationId="{FB9C3BE3-CBBF-4B37-98C3-DB7F8270E9C1}"/>
          </ac:spMkLst>
        </pc:spChg>
        <pc:spChg chg="ord">
          <ac:chgData name="Siegbert Rudolph" userId="2af4d44886c067cc" providerId="LiveId" clId="{38CD5720-3B7F-4712-A10C-8556DDA49585}" dt="2023-05-22T10:01:40.866" v="2" actId="166"/>
          <ac:spMkLst>
            <pc:docMk/>
            <pc:sldMk cId="230844085" sldId="631"/>
            <ac:spMk id="136" creationId="{0006984D-3D27-4FBE-BA6A-FFF98E239AD5}"/>
          </ac:spMkLst>
        </pc:spChg>
        <pc:spChg chg="ord">
          <ac:chgData name="Siegbert Rudolph" userId="2af4d44886c067cc" providerId="LiveId" clId="{38CD5720-3B7F-4712-A10C-8556DDA49585}" dt="2023-05-22T10:01:40.866" v="2" actId="166"/>
          <ac:spMkLst>
            <pc:docMk/>
            <pc:sldMk cId="230844085" sldId="631"/>
            <ac:spMk id="139" creationId="{EDCA1B6E-5F59-4AEA-B31A-023EBA888A9B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40" creationId="{F0BA11AA-904E-4D15-BA9B-A39061C67394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41" creationId="{2E15658B-19FD-4A06-A08A-F54947140474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42" creationId="{721445F6-0DEF-4839-A083-D9BF5D04666B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43" creationId="{C2F25432-2EE6-4199-87BC-8793F73F7F10}"/>
          </ac:spMkLst>
        </pc:spChg>
        <pc:spChg chg="ord">
          <ac:chgData name="Siegbert Rudolph" userId="2af4d44886c067cc" providerId="LiveId" clId="{38CD5720-3B7F-4712-A10C-8556DDA49585}" dt="2023-05-22T10:04:01.872" v="59" actId="166"/>
          <ac:spMkLst>
            <pc:docMk/>
            <pc:sldMk cId="230844085" sldId="631"/>
            <ac:spMk id="144" creationId="{00000000-0000-0000-0000-000000000000}"/>
          </ac:spMkLst>
        </pc:spChg>
        <pc:picChg chg="mod ord">
          <ac:chgData name="Siegbert Rudolph" userId="2af4d44886c067cc" providerId="LiveId" clId="{38CD5720-3B7F-4712-A10C-8556DDA49585}" dt="2023-05-22T10:04:45.081" v="95" actId="1037"/>
          <ac:picMkLst>
            <pc:docMk/>
            <pc:sldMk cId="230844085" sldId="631"/>
            <ac:picMk id="4" creationId="{EC67DCD0-B0E9-D96A-9A8A-AEB66E320ED9}"/>
          </ac:picMkLst>
        </pc:picChg>
      </pc:sldChg>
      <pc:sldChg chg="addSp delSp modSp mod delAnim modAnim">
        <pc:chgData name="Siegbert Rudolph" userId="2af4d44886c067cc" providerId="LiveId" clId="{38CD5720-3B7F-4712-A10C-8556DDA49585}" dt="2023-05-22T10:26:10.553" v="580" actId="1076"/>
        <pc:sldMkLst>
          <pc:docMk/>
          <pc:sldMk cId="1412235251" sldId="635"/>
        </pc:sldMkLst>
        <pc:spChg chg="add del mod">
          <ac:chgData name="Siegbert Rudolph" userId="2af4d44886c067cc" providerId="LiveId" clId="{38CD5720-3B7F-4712-A10C-8556DDA49585}" dt="2023-05-22T10:24:18.345" v="569" actId="478"/>
          <ac:spMkLst>
            <pc:docMk/>
            <pc:sldMk cId="1412235251" sldId="635"/>
            <ac:spMk id="3" creationId="{5184AC47-C28A-716B-C3DE-5DCF164FF797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6" creationId="{A9E07A18-CA8C-42C6-BCAB-805545BBE7E8}"/>
          </ac:spMkLst>
        </pc:spChg>
        <pc:spChg chg="add del mod">
          <ac:chgData name="Siegbert Rudolph" userId="2af4d44886c067cc" providerId="LiveId" clId="{38CD5720-3B7F-4712-A10C-8556DDA49585}" dt="2023-05-22T10:24:04.569" v="567" actId="478"/>
          <ac:spMkLst>
            <pc:docMk/>
            <pc:sldMk cId="1412235251" sldId="635"/>
            <ac:spMk id="7" creationId="{C8F5C2DD-40F5-E285-53EE-E51461409EB0}"/>
          </ac:spMkLst>
        </pc:spChg>
        <pc:spChg chg="add mod">
          <ac:chgData name="Siegbert Rudolph" userId="2af4d44886c067cc" providerId="LiveId" clId="{38CD5720-3B7F-4712-A10C-8556DDA49585}" dt="2023-05-22T10:24:35.504" v="570"/>
          <ac:spMkLst>
            <pc:docMk/>
            <pc:sldMk cId="1412235251" sldId="635"/>
            <ac:spMk id="8" creationId="{388AD983-23DF-4A73-22BF-0D5C2A61674B}"/>
          </ac:spMkLst>
        </pc:spChg>
        <pc:spChg chg="add mod">
          <ac:chgData name="Siegbert Rudolph" userId="2af4d44886c067cc" providerId="LiveId" clId="{38CD5720-3B7F-4712-A10C-8556DDA49585}" dt="2023-05-22T10:25:41.335" v="576" actId="14100"/>
          <ac:spMkLst>
            <pc:docMk/>
            <pc:sldMk cId="1412235251" sldId="635"/>
            <ac:spMk id="9" creationId="{FBEA3F54-29DF-8106-5BD9-0CCA4C79F934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57" creationId="{50223848-613D-435F-9D25-34BB8A9A0512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58" creationId="{638185AD-8A03-44E1-83E9-1CC6631AEA85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59" creationId="{C9EE0261-4FC6-4A01-85DD-D093937B2300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60" creationId="{B31DF1C5-65AB-4245-823D-EDE9C545372A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61" creationId="{678F0372-2ACD-47A6-9EF1-1436CB2BE4B1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62" creationId="{2469279A-13EF-4969-A1D6-824BB7FFC3D2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75" creationId="{96E0C0CE-22E3-413D-885A-6CC89443BC1C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92" creationId="{DF664667-FC0C-468C-9402-7EC7E07F3FE6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93" creationId="{550DE1E7-09AC-46CE-94C6-8C04A7B8325F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97" creationId="{7F5A6E5B-7A37-4D1A-A92D-983AC64774CB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98" creationId="{C98D92FB-3696-4C70-959F-74BE9B74C0DD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99" creationId="{2BE4160E-F37D-4AF6-9559-90FDEE91CB70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100" creationId="{1D41AEF4-AE72-4310-B649-5328BE20A045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01" creationId="{54199232-73A2-415B-B8FF-5C80BBF08B5F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02" creationId="{4CA02B26-758C-4252-B975-054F32352E2E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08" creationId="{F9E94265-F262-47DD-85D2-2035FAC1D6C4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09" creationId="{7F65F3FC-FCE4-4914-B6FC-75495C59B640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110" creationId="{465D1117-9B38-4199-AF28-CB5363E38F3F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111" creationId="{13996216-BAC3-4EAF-A983-F6F86DC6B4EA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12" creationId="{DCE3CD6C-4007-495A-8D6B-FFF3DA3A48D6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13" creationId="{E4C904CC-ACB9-4D9D-9322-E8C930E021E3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122" creationId="{F6D0E72B-C303-419E-93BD-6225474E0847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123" creationId="{AA13CC25-3F17-4F0D-BAF5-89EB44F5485C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26" creationId="{1F26C063-CAE7-44EF-B1D6-EFC67571E3B3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27" creationId="{43ACFDA1-2911-46E0-8D18-8D66EFF5DF21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32" creationId="{AF4FB0BA-0B56-4CC8-90E7-6A887CDA6404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33" creationId="{00000000-0000-0000-0000-000000000000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35" creationId="{FB9C3BE3-CBBF-4B37-98C3-DB7F8270E9C1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136" creationId="{0006984D-3D27-4FBE-BA6A-FFF98E239AD5}"/>
          </ac:spMkLst>
        </pc:spChg>
        <pc:spChg chg="ord">
          <ac:chgData name="Siegbert Rudolph" userId="2af4d44886c067cc" providerId="LiveId" clId="{38CD5720-3B7F-4712-A10C-8556DDA49585}" dt="2023-05-22T10:24:57.116" v="571" actId="166"/>
          <ac:spMkLst>
            <pc:docMk/>
            <pc:sldMk cId="1412235251" sldId="635"/>
            <ac:spMk id="139" creationId="{EDCA1B6E-5F59-4AEA-B31A-023EBA888A9B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40" creationId="{F0BA11AA-904E-4D15-BA9B-A39061C67394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41" creationId="{2E15658B-19FD-4A06-A08A-F54947140474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42" creationId="{721445F6-0DEF-4839-A083-D9BF5D04666B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43" creationId="{C2F25432-2EE6-4199-87BC-8793F73F7F10}"/>
          </ac:spMkLst>
        </pc:spChg>
        <pc:spChg chg="ord">
          <ac:chgData name="Siegbert Rudolph" userId="2af4d44886c067cc" providerId="LiveId" clId="{38CD5720-3B7F-4712-A10C-8556DDA49585}" dt="2023-05-22T10:25:17.612" v="572" actId="166"/>
          <ac:spMkLst>
            <pc:docMk/>
            <pc:sldMk cId="1412235251" sldId="635"/>
            <ac:spMk id="144" creationId="{00000000-0000-0000-0000-000000000000}"/>
          </ac:spMkLst>
        </pc:spChg>
        <pc:picChg chg="mod ord">
          <ac:chgData name="Siegbert Rudolph" userId="2af4d44886c067cc" providerId="LiveId" clId="{38CD5720-3B7F-4712-A10C-8556DDA49585}" dt="2023-05-22T10:26:10.553" v="580" actId="1076"/>
          <ac:picMkLst>
            <pc:docMk/>
            <pc:sldMk cId="1412235251" sldId="635"/>
            <ac:picMk id="4" creationId="{5D8A2977-6E4F-F9E7-851D-DF18E258C484}"/>
          </ac:picMkLst>
        </pc:picChg>
      </pc:sldChg>
      <pc:sldChg chg="addSp delSp modSp mod delAnim modAnim">
        <pc:chgData name="Siegbert Rudolph" userId="2af4d44886c067cc" providerId="LiveId" clId="{38CD5720-3B7F-4712-A10C-8556DDA49585}" dt="2023-05-22T10:28:37.231" v="595" actId="1076"/>
        <pc:sldMkLst>
          <pc:docMk/>
          <pc:sldMk cId="2332987083" sldId="636"/>
        </pc:sldMkLst>
        <pc:spChg chg="add del mod">
          <ac:chgData name="Siegbert Rudolph" userId="2af4d44886c067cc" providerId="LiveId" clId="{38CD5720-3B7F-4712-A10C-8556DDA49585}" dt="2023-05-22T10:27:41.288" v="583" actId="478"/>
          <ac:spMkLst>
            <pc:docMk/>
            <pc:sldMk cId="2332987083" sldId="636"/>
            <ac:spMk id="3" creationId="{3B4C7F34-7EE9-70BE-6E6D-46917B12A777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6" creationId="{A9E07A18-CA8C-42C6-BCAB-805545BBE7E8}"/>
          </ac:spMkLst>
        </pc:spChg>
        <pc:spChg chg="add del mod ord">
          <ac:chgData name="Siegbert Rudolph" userId="2af4d44886c067cc" providerId="LiveId" clId="{38CD5720-3B7F-4712-A10C-8556DDA49585}" dt="2023-05-22T10:27:42.788" v="584" actId="478"/>
          <ac:spMkLst>
            <pc:docMk/>
            <pc:sldMk cId="2332987083" sldId="636"/>
            <ac:spMk id="7" creationId="{F0686213-9D3A-4348-90B9-FEE684BB2499}"/>
          </ac:spMkLst>
        </pc:spChg>
        <pc:spChg chg="add mod">
          <ac:chgData name="Siegbert Rudolph" userId="2af4d44886c067cc" providerId="LiveId" clId="{38CD5720-3B7F-4712-A10C-8556DDA49585}" dt="2023-05-22T10:27:50.023" v="585"/>
          <ac:spMkLst>
            <pc:docMk/>
            <pc:sldMk cId="2332987083" sldId="636"/>
            <ac:spMk id="8" creationId="{9F3ABA7D-4675-AE60-3625-5A0D21B11706}"/>
          </ac:spMkLst>
        </pc:spChg>
        <pc:spChg chg="add mod">
          <ac:chgData name="Siegbert Rudolph" userId="2af4d44886c067cc" providerId="LiveId" clId="{38CD5720-3B7F-4712-A10C-8556DDA49585}" dt="2023-05-22T10:28:31.295" v="594" actId="14100"/>
          <ac:spMkLst>
            <pc:docMk/>
            <pc:sldMk cId="2332987083" sldId="636"/>
            <ac:spMk id="9" creationId="{AC24E221-4A1F-C854-DCF7-56054BB1C28F}"/>
          </ac:spMkLst>
        </pc:spChg>
        <pc:spChg chg="mod">
          <ac:chgData name="Siegbert Rudolph" userId="2af4d44886c067cc" providerId="LiveId" clId="{38CD5720-3B7F-4712-A10C-8556DDA49585}" dt="2023-05-22T10:13:26.008" v="507" actId="1076"/>
          <ac:spMkLst>
            <pc:docMk/>
            <pc:sldMk cId="2332987083" sldId="636"/>
            <ac:spMk id="33" creationId="{00000000-0000-0000-0000-000000000000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57" creationId="{045A0E9A-D645-406A-A580-FC17DE27CE34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58" creationId="{311A1C47-E6D9-40C4-A914-48CBC0AF684C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75" creationId="{96E0C0CE-22E3-413D-885A-6CC89443BC1C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92" creationId="{DF664667-FC0C-468C-9402-7EC7E07F3FE6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93" creationId="{550DE1E7-09AC-46CE-94C6-8C04A7B8325F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97" creationId="{7F5A6E5B-7A37-4D1A-A92D-983AC64774CB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98" creationId="{C98D92FB-3696-4C70-959F-74BE9B74C0DD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99" creationId="{2BE4160E-F37D-4AF6-9559-90FDEE91CB70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100" creationId="{1D41AEF4-AE72-4310-B649-5328BE20A045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01" creationId="{54199232-73A2-415B-B8FF-5C80BBF08B5F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02" creationId="{4CA02B26-758C-4252-B975-054F32352E2E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03" creationId="{BE21240D-3AB2-46EC-BA0D-FCAD0F9A384C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04" creationId="{B051A6D1-DA75-4427-9B08-2DB7526E7420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08" creationId="{F9E94265-F262-47DD-85D2-2035FAC1D6C4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09" creationId="{7F65F3FC-FCE4-4914-B6FC-75495C59B640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110" creationId="{465D1117-9B38-4199-AF28-CB5363E38F3F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111" creationId="{13996216-BAC3-4EAF-A983-F6F86DC6B4EA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12" creationId="{DCE3CD6C-4007-495A-8D6B-FFF3DA3A48D6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13" creationId="{E4C904CC-ACB9-4D9D-9322-E8C930E021E3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122" creationId="{F6D0E72B-C303-419E-93BD-6225474E0847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123" creationId="{AA13CC25-3F17-4F0D-BAF5-89EB44F5485C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26" creationId="{1F26C063-CAE7-44EF-B1D6-EFC67571E3B3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27" creationId="{43ACFDA1-2911-46E0-8D18-8D66EFF5DF21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32" creationId="{AF4FB0BA-0B56-4CC8-90E7-6A887CDA6404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33" creationId="{00000000-0000-0000-0000-000000000000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35" creationId="{FB9C3BE3-CBBF-4B37-98C3-DB7F8270E9C1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136" creationId="{0006984D-3D27-4FBE-BA6A-FFF98E239AD5}"/>
          </ac:spMkLst>
        </pc:spChg>
        <pc:spChg chg="ord">
          <ac:chgData name="Siegbert Rudolph" userId="2af4d44886c067cc" providerId="LiveId" clId="{38CD5720-3B7F-4712-A10C-8556DDA49585}" dt="2023-05-22T10:27:59.687" v="586" actId="166"/>
          <ac:spMkLst>
            <pc:docMk/>
            <pc:sldMk cId="2332987083" sldId="636"/>
            <ac:spMk id="139" creationId="{EDCA1B6E-5F59-4AEA-B31A-023EBA888A9B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40" creationId="{F0BA11AA-904E-4D15-BA9B-A39061C67394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41" creationId="{2E15658B-19FD-4A06-A08A-F54947140474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42" creationId="{721445F6-0DEF-4839-A083-D9BF5D04666B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43" creationId="{C2F25432-2EE6-4199-87BC-8793F73F7F10}"/>
          </ac:spMkLst>
        </pc:spChg>
        <pc:spChg chg="ord">
          <ac:chgData name="Siegbert Rudolph" userId="2af4d44886c067cc" providerId="LiveId" clId="{38CD5720-3B7F-4712-A10C-8556DDA49585}" dt="2023-05-22T10:28:13.880" v="587" actId="166"/>
          <ac:spMkLst>
            <pc:docMk/>
            <pc:sldMk cId="2332987083" sldId="636"/>
            <ac:spMk id="144" creationId="{00000000-0000-0000-0000-000000000000}"/>
          </ac:spMkLst>
        </pc:spChg>
        <pc:picChg chg="mod ord">
          <ac:chgData name="Siegbert Rudolph" userId="2af4d44886c067cc" providerId="LiveId" clId="{38CD5720-3B7F-4712-A10C-8556DDA49585}" dt="2023-05-22T10:28:37.231" v="595" actId="1076"/>
          <ac:picMkLst>
            <pc:docMk/>
            <pc:sldMk cId="2332987083" sldId="636"/>
            <ac:picMk id="4" creationId="{0D42A72D-E547-ED31-7F26-67CEAADEFA94}"/>
          </ac:picMkLst>
        </pc:picChg>
      </pc:sldChg>
      <pc:sldChg chg="addSp modSp mod modAnim">
        <pc:chgData name="Siegbert Rudolph" userId="2af4d44886c067cc" providerId="LiveId" clId="{38CD5720-3B7F-4712-A10C-8556DDA49585}" dt="2023-05-22T10:30:55.152" v="608" actId="1076"/>
        <pc:sldMkLst>
          <pc:docMk/>
          <pc:sldMk cId="1678986872" sldId="637"/>
        </pc:sldMkLst>
        <pc:spChg chg="add mod">
          <ac:chgData name="Siegbert Rudolph" userId="2af4d44886c067cc" providerId="LiveId" clId="{38CD5720-3B7F-4712-A10C-8556DDA49585}" dt="2023-05-22T10:30:18.992" v="598"/>
          <ac:spMkLst>
            <pc:docMk/>
            <pc:sldMk cId="1678986872" sldId="637"/>
            <ac:spMk id="3" creationId="{C8D26BBC-9532-5CCD-BC0D-B069A3905107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6" creationId="{A9E07A18-CA8C-42C6-BCAB-805545BBE7E8}"/>
          </ac:spMkLst>
        </pc:spChg>
        <pc:spChg chg="add mod">
          <ac:chgData name="Siegbert Rudolph" userId="2af4d44886c067cc" providerId="LiveId" clId="{38CD5720-3B7F-4712-A10C-8556DDA49585}" dt="2023-05-22T10:30:50.208" v="607" actId="14100"/>
          <ac:spMkLst>
            <pc:docMk/>
            <pc:sldMk cId="1678986872" sldId="637"/>
            <ac:spMk id="7" creationId="{39C43188-F7EC-73DC-FCEF-29005A044AF7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57" creationId="{42A300F7-E6F6-4125-A64C-4C1B8D3C45BC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58" creationId="{AF5BA070-AF3F-4363-B7DB-72DD324D04AB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75" creationId="{96E0C0CE-22E3-413D-885A-6CC89443BC1C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92" creationId="{DF664667-FC0C-468C-9402-7EC7E07F3FE6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93" creationId="{550DE1E7-09AC-46CE-94C6-8C04A7B8325F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97" creationId="{7F5A6E5B-7A37-4D1A-A92D-983AC64774CB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98" creationId="{C98D92FB-3696-4C70-959F-74BE9B74C0DD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99" creationId="{2BE4160E-F37D-4AF6-9559-90FDEE91CB70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100" creationId="{1D41AEF4-AE72-4310-B649-5328BE20A045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01" creationId="{54199232-73A2-415B-B8FF-5C80BBF08B5F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02" creationId="{4CA02B26-758C-4252-B975-054F32352E2E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03" creationId="{BE21240D-3AB2-46EC-BA0D-FCAD0F9A384C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04" creationId="{B051A6D1-DA75-4427-9B08-2DB7526E7420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08" creationId="{F9E94265-F262-47DD-85D2-2035FAC1D6C4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09" creationId="{7F65F3FC-FCE4-4914-B6FC-75495C59B640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110" creationId="{465D1117-9B38-4199-AF28-CB5363E38F3F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111" creationId="{13996216-BAC3-4EAF-A983-F6F86DC6B4EA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12" creationId="{DCE3CD6C-4007-495A-8D6B-FFF3DA3A48D6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13" creationId="{E4C904CC-ACB9-4D9D-9322-E8C930E021E3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122" creationId="{F6D0E72B-C303-419E-93BD-6225474E0847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123" creationId="{AA13CC25-3F17-4F0D-BAF5-89EB44F5485C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26" creationId="{1F26C063-CAE7-44EF-B1D6-EFC67571E3B3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27" creationId="{43ACFDA1-2911-46E0-8D18-8D66EFF5DF21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32" creationId="{AF4FB0BA-0B56-4CC8-90E7-6A887CDA6404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33" creationId="{00000000-0000-0000-0000-000000000000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35" creationId="{FB9C3BE3-CBBF-4B37-98C3-DB7F8270E9C1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136" creationId="{0006984D-3D27-4FBE-BA6A-FFF98E239AD5}"/>
          </ac:spMkLst>
        </pc:spChg>
        <pc:spChg chg="ord">
          <ac:chgData name="Siegbert Rudolph" userId="2af4d44886c067cc" providerId="LiveId" clId="{38CD5720-3B7F-4712-A10C-8556DDA49585}" dt="2023-05-22T10:30:29.694" v="599" actId="166"/>
          <ac:spMkLst>
            <pc:docMk/>
            <pc:sldMk cId="1678986872" sldId="637"/>
            <ac:spMk id="139" creationId="{EDCA1B6E-5F59-4AEA-B31A-023EBA888A9B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40" creationId="{F0BA11AA-904E-4D15-BA9B-A39061C67394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41" creationId="{2E15658B-19FD-4A06-A08A-F54947140474}"/>
          </ac:spMkLst>
        </pc:spChg>
        <pc:spChg chg="ord">
          <ac:chgData name="Siegbert Rudolph" userId="2af4d44886c067cc" providerId="LiveId" clId="{38CD5720-3B7F-4712-A10C-8556DDA49585}" dt="2023-05-22T10:30:39.387" v="600" actId="166"/>
          <ac:spMkLst>
            <pc:docMk/>
            <pc:sldMk cId="1678986872" sldId="637"/>
            <ac:spMk id="144" creationId="{00000000-0000-0000-0000-000000000000}"/>
          </ac:spMkLst>
        </pc:spChg>
        <pc:picChg chg="mod ord">
          <ac:chgData name="Siegbert Rudolph" userId="2af4d44886c067cc" providerId="LiveId" clId="{38CD5720-3B7F-4712-A10C-8556DDA49585}" dt="2023-05-22T10:30:55.152" v="608" actId="1076"/>
          <ac:picMkLst>
            <pc:docMk/>
            <pc:sldMk cId="1678986872" sldId="637"/>
            <ac:picMk id="4" creationId="{6E6C783A-7FE9-5C50-A74E-F1CD0BAD11E3}"/>
          </ac:picMkLst>
        </pc:picChg>
      </pc:sldChg>
      <pc:sldChg chg="addSp modSp mod modAnim">
        <pc:chgData name="Siegbert Rudolph" userId="2af4d44886c067cc" providerId="LiveId" clId="{38CD5720-3B7F-4712-A10C-8556DDA49585}" dt="2023-05-22T10:34:04.562" v="623" actId="1076"/>
        <pc:sldMkLst>
          <pc:docMk/>
          <pc:sldMk cId="4018335049" sldId="638"/>
        </pc:sldMkLst>
        <pc:spChg chg="add mod">
          <ac:chgData name="Siegbert Rudolph" userId="2af4d44886c067cc" providerId="LiveId" clId="{38CD5720-3B7F-4712-A10C-8556DDA49585}" dt="2023-05-22T10:32:55.300" v="611"/>
          <ac:spMkLst>
            <pc:docMk/>
            <pc:sldMk cId="4018335049" sldId="638"/>
            <ac:spMk id="3" creationId="{1094D83B-5EC5-DC4C-9C94-0F3A81DDE9B1}"/>
          </ac:spMkLst>
        </pc:spChg>
        <pc:spChg chg="ord">
          <ac:chgData name="Siegbert Rudolph" userId="2af4d44886c067cc" providerId="LiveId" clId="{38CD5720-3B7F-4712-A10C-8556DDA49585}" dt="2023-05-22T10:33:06.689" v="612" actId="166"/>
          <ac:spMkLst>
            <pc:docMk/>
            <pc:sldMk cId="4018335049" sldId="638"/>
            <ac:spMk id="6" creationId="{A9E07A18-CA8C-42C6-BCAB-805545BBE7E8}"/>
          </ac:spMkLst>
        </pc:spChg>
        <pc:spChg chg="add mod">
          <ac:chgData name="Siegbert Rudolph" userId="2af4d44886c067cc" providerId="LiveId" clId="{38CD5720-3B7F-4712-A10C-8556DDA49585}" dt="2023-05-22T10:33:57.746" v="622" actId="14100"/>
          <ac:spMkLst>
            <pc:docMk/>
            <pc:sldMk cId="4018335049" sldId="638"/>
            <ac:spMk id="7" creationId="{5ABE0332-D96E-82F3-1191-CBFEEE604139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57" creationId="{453E4E26-2BBE-40C1-8E08-A62E5B19C9F9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58" creationId="{8209AC2D-B76D-4017-A737-4B9F93D91CD1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75" creationId="{96E0C0CE-22E3-413D-885A-6CC89443BC1C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92" creationId="{DF664667-FC0C-468C-9402-7EC7E07F3FE6}"/>
          </ac:spMkLst>
        </pc:spChg>
        <pc:spChg chg="ord">
          <ac:chgData name="Siegbert Rudolph" userId="2af4d44886c067cc" providerId="LiveId" clId="{38CD5720-3B7F-4712-A10C-8556DDA49585}" dt="2023-05-22T10:33:06.689" v="612" actId="166"/>
          <ac:spMkLst>
            <pc:docMk/>
            <pc:sldMk cId="4018335049" sldId="638"/>
            <ac:spMk id="93" creationId="{550DE1E7-09AC-46CE-94C6-8C04A7B8325F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97" creationId="{7F5A6E5B-7A37-4D1A-A92D-983AC64774CB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98" creationId="{C98D92FB-3696-4C70-959F-74BE9B74C0DD}"/>
          </ac:spMkLst>
        </pc:spChg>
        <pc:spChg chg="ord">
          <ac:chgData name="Siegbert Rudolph" userId="2af4d44886c067cc" providerId="LiveId" clId="{38CD5720-3B7F-4712-A10C-8556DDA49585}" dt="2023-05-22T10:33:06.689" v="612" actId="166"/>
          <ac:spMkLst>
            <pc:docMk/>
            <pc:sldMk cId="4018335049" sldId="638"/>
            <ac:spMk id="99" creationId="{2BE4160E-F37D-4AF6-9559-90FDEE91CB70}"/>
          </ac:spMkLst>
        </pc:spChg>
        <pc:spChg chg="ord">
          <ac:chgData name="Siegbert Rudolph" userId="2af4d44886c067cc" providerId="LiveId" clId="{38CD5720-3B7F-4712-A10C-8556DDA49585}" dt="2023-05-22T10:33:06.689" v="612" actId="166"/>
          <ac:spMkLst>
            <pc:docMk/>
            <pc:sldMk cId="4018335049" sldId="638"/>
            <ac:spMk id="100" creationId="{1D41AEF4-AE72-4310-B649-5328BE20A045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01" creationId="{54199232-73A2-415B-B8FF-5C80BBF08B5F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02" creationId="{4CA02B26-758C-4252-B975-054F32352E2E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03" creationId="{BE21240D-3AB2-46EC-BA0D-FCAD0F9A384C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04" creationId="{B051A6D1-DA75-4427-9B08-2DB7526E7420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08" creationId="{F9E94265-F262-47DD-85D2-2035FAC1D6C4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09" creationId="{7F65F3FC-FCE4-4914-B6FC-75495C59B640}"/>
          </ac:spMkLst>
        </pc:spChg>
        <pc:spChg chg="ord">
          <ac:chgData name="Siegbert Rudolph" userId="2af4d44886c067cc" providerId="LiveId" clId="{38CD5720-3B7F-4712-A10C-8556DDA49585}" dt="2023-05-22T10:33:06.689" v="612" actId="166"/>
          <ac:spMkLst>
            <pc:docMk/>
            <pc:sldMk cId="4018335049" sldId="638"/>
            <ac:spMk id="110" creationId="{465D1117-9B38-4199-AF28-CB5363E38F3F}"/>
          </ac:spMkLst>
        </pc:spChg>
        <pc:spChg chg="ord">
          <ac:chgData name="Siegbert Rudolph" userId="2af4d44886c067cc" providerId="LiveId" clId="{38CD5720-3B7F-4712-A10C-8556DDA49585}" dt="2023-05-22T10:33:06.689" v="612" actId="166"/>
          <ac:spMkLst>
            <pc:docMk/>
            <pc:sldMk cId="4018335049" sldId="638"/>
            <ac:spMk id="111" creationId="{13996216-BAC3-4EAF-A983-F6F86DC6B4EA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12" creationId="{DCE3CD6C-4007-495A-8D6B-FFF3DA3A48D6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13" creationId="{E4C904CC-ACB9-4D9D-9322-E8C930E021E3}"/>
          </ac:spMkLst>
        </pc:spChg>
        <pc:spChg chg="ord">
          <ac:chgData name="Siegbert Rudolph" userId="2af4d44886c067cc" providerId="LiveId" clId="{38CD5720-3B7F-4712-A10C-8556DDA49585}" dt="2023-05-22T10:33:06.689" v="612" actId="166"/>
          <ac:spMkLst>
            <pc:docMk/>
            <pc:sldMk cId="4018335049" sldId="638"/>
            <ac:spMk id="122" creationId="{F6D0E72B-C303-419E-93BD-6225474E0847}"/>
          </ac:spMkLst>
        </pc:spChg>
        <pc:spChg chg="ord">
          <ac:chgData name="Siegbert Rudolph" userId="2af4d44886c067cc" providerId="LiveId" clId="{38CD5720-3B7F-4712-A10C-8556DDA49585}" dt="2023-05-22T10:33:06.689" v="612" actId="166"/>
          <ac:spMkLst>
            <pc:docMk/>
            <pc:sldMk cId="4018335049" sldId="638"/>
            <ac:spMk id="123" creationId="{AA13CC25-3F17-4F0D-BAF5-89EB44F5485C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26" creationId="{1F26C063-CAE7-44EF-B1D6-EFC67571E3B3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27" creationId="{43ACFDA1-2911-46E0-8D18-8D66EFF5DF21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33" creationId="{00000000-0000-0000-0000-000000000000}"/>
          </ac:spMkLst>
        </pc:spChg>
        <pc:spChg chg="ord">
          <ac:chgData name="Siegbert Rudolph" userId="2af4d44886c067cc" providerId="LiveId" clId="{38CD5720-3B7F-4712-A10C-8556DDA49585}" dt="2023-05-22T10:33:13.746" v="613" actId="166"/>
          <ac:spMkLst>
            <pc:docMk/>
            <pc:sldMk cId="4018335049" sldId="638"/>
            <ac:spMk id="136" creationId="{0006984D-3D27-4FBE-BA6A-FFF98E239AD5}"/>
          </ac:spMkLst>
        </pc:spChg>
        <pc:spChg chg="ord">
          <ac:chgData name="Siegbert Rudolph" userId="2af4d44886c067cc" providerId="LiveId" clId="{38CD5720-3B7F-4712-A10C-8556DDA49585}" dt="2023-05-22T10:33:13.746" v="613" actId="166"/>
          <ac:spMkLst>
            <pc:docMk/>
            <pc:sldMk cId="4018335049" sldId="638"/>
            <ac:spMk id="139" creationId="{EDCA1B6E-5F59-4AEA-B31A-023EBA888A9B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40" creationId="{F0BA11AA-904E-4D15-BA9B-A39061C67394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41" creationId="{2E15658B-19FD-4A06-A08A-F54947140474}"/>
          </ac:spMkLst>
        </pc:spChg>
        <pc:spChg chg="ord">
          <ac:chgData name="Siegbert Rudolph" userId="2af4d44886c067cc" providerId="LiveId" clId="{38CD5720-3B7F-4712-A10C-8556DDA49585}" dt="2023-05-22T10:33:37.679" v="614" actId="166"/>
          <ac:spMkLst>
            <pc:docMk/>
            <pc:sldMk cId="4018335049" sldId="638"/>
            <ac:spMk id="144" creationId="{00000000-0000-0000-0000-000000000000}"/>
          </ac:spMkLst>
        </pc:spChg>
        <pc:picChg chg="mod ord">
          <ac:chgData name="Siegbert Rudolph" userId="2af4d44886c067cc" providerId="LiveId" clId="{38CD5720-3B7F-4712-A10C-8556DDA49585}" dt="2023-05-22T10:34:04.562" v="623" actId="1076"/>
          <ac:picMkLst>
            <pc:docMk/>
            <pc:sldMk cId="4018335049" sldId="638"/>
            <ac:picMk id="4" creationId="{9F203C37-5C7B-57CB-4A42-BFAA6EA16D68}"/>
          </ac:picMkLst>
        </pc:picChg>
      </pc:sldChg>
      <pc:sldChg chg="addSp modSp mod modAnim">
        <pc:chgData name="Siegbert Rudolph" userId="2af4d44886c067cc" providerId="LiveId" clId="{38CD5720-3B7F-4712-A10C-8556DDA49585}" dt="2023-05-22T10:36:21.926" v="636" actId="1076"/>
        <pc:sldMkLst>
          <pc:docMk/>
          <pc:sldMk cId="3857271898" sldId="639"/>
        </pc:sldMkLst>
        <pc:spChg chg="add mod">
          <ac:chgData name="Siegbert Rudolph" userId="2af4d44886c067cc" providerId="LiveId" clId="{38CD5720-3B7F-4712-A10C-8556DDA49585}" dt="2023-05-22T10:35:42.679" v="625"/>
          <ac:spMkLst>
            <pc:docMk/>
            <pc:sldMk cId="3857271898" sldId="639"/>
            <ac:spMk id="3" creationId="{1DDEFD0A-86F4-2444-24D2-22088B84177C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6" creationId="{A9E07A18-CA8C-42C6-BCAB-805545BBE7E8}"/>
          </ac:spMkLst>
        </pc:spChg>
        <pc:spChg chg="add mod">
          <ac:chgData name="Siegbert Rudolph" userId="2af4d44886c067cc" providerId="LiveId" clId="{38CD5720-3B7F-4712-A10C-8556DDA49585}" dt="2023-05-22T10:36:17.118" v="635" actId="14100"/>
          <ac:spMkLst>
            <pc:docMk/>
            <pc:sldMk cId="3857271898" sldId="639"/>
            <ac:spMk id="7" creationId="{0CAA7A9E-4585-A836-35D8-84FD190E5A9B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57" creationId="{68F10E40-91DF-4A4C-9DDB-A3C08D4033B3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58" creationId="{8DBCE04D-1D61-469B-BBDF-7BA59C87790E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75" creationId="{96E0C0CE-22E3-413D-885A-6CC89443BC1C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92" creationId="{DF664667-FC0C-468C-9402-7EC7E07F3FE6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93" creationId="{550DE1E7-09AC-46CE-94C6-8C04A7B8325F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97" creationId="{7F5A6E5B-7A37-4D1A-A92D-983AC64774CB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98" creationId="{C98D92FB-3696-4C70-959F-74BE9B74C0DD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99" creationId="{2BE4160E-F37D-4AF6-9559-90FDEE91CB70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100" creationId="{1D41AEF4-AE72-4310-B649-5328BE20A045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01" creationId="{54199232-73A2-415B-B8FF-5C80BBF08B5F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02" creationId="{4CA02B26-758C-4252-B975-054F32352E2E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03" creationId="{BE21240D-3AB2-46EC-BA0D-FCAD0F9A384C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04" creationId="{B051A6D1-DA75-4427-9B08-2DB7526E7420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08" creationId="{F9E94265-F262-47DD-85D2-2035FAC1D6C4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09" creationId="{7F65F3FC-FCE4-4914-B6FC-75495C59B640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110" creationId="{465D1117-9B38-4199-AF28-CB5363E38F3F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111" creationId="{13996216-BAC3-4EAF-A983-F6F86DC6B4EA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12" creationId="{DCE3CD6C-4007-495A-8D6B-FFF3DA3A48D6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13" creationId="{E4C904CC-ACB9-4D9D-9322-E8C930E021E3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122" creationId="{F6D0E72B-C303-419E-93BD-6225474E0847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123" creationId="{AA13CC25-3F17-4F0D-BAF5-89EB44F5485C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26" creationId="{1F26C063-CAE7-44EF-B1D6-EFC67571E3B3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27" creationId="{43ACFDA1-2911-46E0-8D18-8D66EFF5DF21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32" creationId="{AF4FB0BA-0B56-4CC8-90E7-6A887CDA6404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33" creationId="{00000000-0000-0000-0000-000000000000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35" creationId="{FB9C3BE3-CBBF-4B37-98C3-DB7F8270E9C1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136" creationId="{0006984D-3D27-4FBE-BA6A-FFF98E239AD5}"/>
          </ac:spMkLst>
        </pc:spChg>
        <pc:spChg chg="ord">
          <ac:chgData name="Siegbert Rudolph" userId="2af4d44886c067cc" providerId="LiveId" clId="{38CD5720-3B7F-4712-A10C-8556DDA49585}" dt="2023-05-22T10:35:53.216" v="626" actId="166"/>
          <ac:spMkLst>
            <pc:docMk/>
            <pc:sldMk cId="3857271898" sldId="639"/>
            <ac:spMk id="139" creationId="{EDCA1B6E-5F59-4AEA-B31A-023EBA888A9B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40" creationId="{F0BA11AA-904E-4D15-BA9B-A39061C67394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41" creationId="{2E15658B-19FD-4A06-A08A-F54947140474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42" creationId="{721445F6-0DEF-4839-A083-D9BF5D04666B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43" creationId="{C2F25432-2EE6-4199-87BC-8793F73F7F10}"/>
          </ac:spMkLst>
        </pc:spChg>
        <pc:spChg chg="ord">
          <ac:chgData name="Siegbert Rudolph" userId="2af4d44886c067cc" providerId="LiveId" clId="{38CD5720-3B7F-4712-A10C-8556DDA49585}" dt="2023-05-22T10:36:05.224" v="627" actId="166"/>
          <ac:spMkLst>
            <pc:docMk/>
            <pc:sldMk cId="3857271898" sldId="639"/>
            <ac:spMk id="144" creationId="{00000000-0000-0000-0000-000000000000}"/>
          </ac:spMkLst>
        </pc:spChg>
        <pc:picChg chg="mod ord">
          <ac:chgData name="Siegbert Rudolph" userId="2af4d44886c067cc" providerId="LiveId" clId="{38CD5720-3B7F-4712-A10C-8556DDA49585}" dt="2023-05-22T10:36:21.926" v="636" actId="1076"/>
          <ac:picMkLst>
            <pc:docMk/>
            <pc:sldMk cId="3857271898" sldId="639"/>
            <ac:picMk id="4" creationId="{31903D05-5265-6EC6-9E0C-1B46533A434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829300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32739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961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25243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98701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22565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785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958909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231633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346699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7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54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620825" y="1844675"/>
            <a:ext cx="15445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17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37000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Besondere Übung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3600" b="1" dirty="0">
                <a:solidFill>
                  <a:prstClr val="black"/>
                </a:solidFill>
                <a:latin typeface="Trebuchet MS" pitchFamily="34" charset="0"/>
              </a:rPr>
              <a:t>Schau genau hin</a:t>
            </a:r>
          </a:p>
        </p:txBody>
      </p:sp>
      <p:sp>
        <p:nvSpPr>
          <p:cNvPr id="20" name="Textfeld 12"/>
          <p:cNvSpPr txBox="1">
            <a:spLocks noChangeArrowheads="1"/>
          </p:cNvSpPr>
          <p:nvPr/>
        </p:nvSpPr>
        <p:spPr bwMode="auto">
          <a:xfrm>
            <a:off x="2232025" y="2787466"/>
            <a:ext cx="223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2" name="Textfeld 21"/>
          <p:cNvSpPr txBox="1">
            <a:spLocks noChangeArrowheads="1"/>
          </p:cNvSpPr>
          <p:nvPr/>
        </p:nvSpPr>
        <p:spPr bwMode="auto">
          <a:xfrm>
            <a:off x="620825" y="4838328"/>
            <a:ext cx="2723823" cy="584775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latin typeface="Trebuchet MS" pitchFamily="34" charset="0"/>
              </a:rPr>
              <a:t>Präsentation verlassen: ESC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16" name="Rechteck 1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19" name="Rechteck 18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C891D335-E576-A406-80D6-EBE7AF6A3FC3}"/>
              </a:ext>
            </a:extLst>
          </p:cNvPr>
          <p:cNvSpPr txBox="1"/>
          <p:nvPr/>
        </p:nvSpPr>
        <p:spPr>
          <a:xfrm>
            <a:off x="190500" y="6724134"/>
            <a:ext cx="372249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Übungsdateien\Leseübungs-Sammelsurium\Schau genau hin.pptx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71835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30295"/>
            <a:ext cx="5658921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prstClr val="black"/>
                </a:solidFill>
                <a:latin typeface="Trebuchet MS" pitchFamily="34" charset="0"/>
              </a:rPr>
              <a:t>Schau genau hin, in jedem Block gibt es 1 – 3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genau auf die Fehler und die richtige Zahl!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auf die blauen Punkte!</a:t>
            </a:r>
            <a:endParaRPr lang="de-DE" altLang="de-DE" sz="18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3" name="Rechteck 82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6" name="Rechteck 85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464270" y="993222"/>
            <a:ext cx="6149953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Wanderfalke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Wanderfalke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Wanderfalke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Wanderfake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Wanderfalke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Wanderflake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Wanderfalke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Wanderfalke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598315E1-782C-46A7-9883-6DBB8EADEEC6}"/>
              </a:ext>
            </a:extLst>
          </p:cNvPr>
          <p:cNvSpPr txBox="1"/>
          <p:nvPr/>
        </p:nvSpPr>
        <p:spPr>
          <a:xfrm>
            <a:off x="7658547" y="1547967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69" name="dot_1">
            <a:extLst>
              <a:ext uri="{FF2B5EF4-FFF2-40B4-BE49-F238E27FC236}">
                <a16:creationId xmlns:a16="http://schemas.microsoft.com/office/drawing/2014/main" id="{DE5B59FE-8860-48DC-B3BC-2633FF49DD7F}"/>
              </a:ext>
            </a:extLst>
          </p:cNvPr>
          <p:cNvSpPr/>
          <p:nvPr/>
        </p:nvSpPr>
        <p:spPr>
          <a:xfrm>
            <a:off x="262893" y="11967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dot_2">
            <a:extLst>
              <a:ext uri="{FF2B5EF4-FFF2-40B4-BE49-F238E27FC236}">
                <a16:creationId xmlns:a16="http://schemas.microsoft.com/office/drawing/2014/main" id="{726FC16A-9067-4181-BBE3-38E3237FA79C}"/>
              </a:ext>
            </a:extLst>
          </p:cNvPr>
          <p:cNvSpPr/>
          <p:nvPr/>
        </p:nvSpPr>
        <p:spPr>
          <a:xfrm>
            <a:off x="262893" y="22500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dot_3">
            <a:extLst>
              <a:ext uri="{FF2B5EF4-FFF2-40B4-BE49-F238E27FC236}">
                <a16:creationId xmlns:a16="http://schemas.microsoft.com/office/drawing/2014/main" id="{71788C93-7258-4F05-81FC-1E957D0E51C6}"/>
              </a:ext>
            </a:extLst>
          </p:cNvPr>
          <p:cNvSpPr/>
          <p:nvPr/>
        </p:nvSpPr>
        <p:spPr>
          <a:xfrm>
            <a:off x="262893" y="33032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dot_4">
            <a:extLst>
              <a:ext uri="{FF2B5EF4-FFF2-40B4-BE49-F238E27FC236}">
                <a16:creationId xmlns:a16="http://schemas.microsoft.com/office/drawing/2014/main" id="{68D17FCB-7A77-4831-8417-A3517B15CC58}"/>
              </a:ext>
            </a:extLst>
          </p:cNvPr>
          <p:cNvSpPr/>
          <p:nvPr/>
        </p:nvSpPr>
        <p:spPr>
          <a:xfrm>
            <a:off x="262893" y="43565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dot_5">
            <a:extLst>
              <a:ext uri="{FF2B5EF4-FFF2-40B4-BE49-F238E27FC236}">
                <a16:creationId xmlns:a16="http://schemas.microsoft.com/office/drawing/2014/main" id="{5D534D2A-DBF4-48C8-9678-83BD6714D470}"/>
              </a:ext>
            </a:extLst>
          </p:cNvPr>
          <p:cNvSpPr/>
          <p:nvPr/>
        </p:nvSpPr>
        <p:spPr>
          <a:xfrm>
            <a:off x="262893" y="5409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B98F71FB-45FE-4612-933F-DB9E7D6D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2037779"/>
            <a:ext cx="6558206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Eintrittskarte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Eintrittskarte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Eintrittskrate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Eintrittskarte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Eintrittskatte Eintrittskarte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Eintrittskarte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Einfrittskarte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83D22EA-8760-40CA-AED0-B0EEC288E459}"/>
              </a:ext>
            </a:extLst>
          </p:cNvPr>
          <p:cNvSpPr txBox="1"/>
          <p:nvPr/>
        </p:nvSpPr>
        <p:spPr>
          <a:xfrm>
            <a:off x="7658547" y="2592524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EBEBD522-AECA-40F9-B114-77161DA7C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3093515"/>
            <a:ext cx="5851410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Regenwolke Regenwelke Regenwolke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Regenwolke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Regenwolle Regenwolke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Regenwolke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Regenwolke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E0757432-B289-4333-8B78-7FC12AF5F9F4}"/>
              </a:ext>
            </a:extLst>
          </p:cNvPr>
          <p:cNvSpPr txBox="1"/>
          <p:nvPr/>
        </p:nvSpPr>
        <p:spPr>
          <a:xfrm>
            <a:off x="7658547" y="3648260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543793A1-9400-49CA-B993-BA6AF55A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4138203"/>
            <a:ext cx="5859296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Kirchturmspitze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Kirchturmspitze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Kirchturmspitze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Kirchturmspitze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Kirchturmspitze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Kirchturmspritze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0BB7A74-9FC4-4542-AFD6-66F6C311A0D8}"/>
              </a:ext>
            </a:extLst>
          </p:cNvPr>
          <p:cNvSpPr txBox="1"/>
          <p:nvPr/>
        </p:nvSpPr>
        <p:spPr>
          <a:xfrm>
            <a:off x="7658547" y="4692948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B0C783B9-BBED-49A5-927E-CA0A91D8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5206131"/>
            <a:ext cx="6237605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Kaminkehrer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Kaminkehrer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Kaminkehrer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Kaminkehrer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Kamimkehrer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Kaninkehrer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Kaminkehrer Kaminkehren</a:t>
            </a: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193BEC45-A4B5-4396-BABA-154BD0EB5E79}"/>
              </a:ext>
            </a:extLst>
          </p:cNvPr>
          <p:cNvSpPr txBox="1"/>
          <p:nvPr/>
        </p:nvSpPr>
        <p:spPr>
          <a:xfrm>
            <a:off x="7658547" y="5760876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115E0C7-C971-2DA1-9289-5A46E795E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858614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187F5A5-7CCC-56DE-3964-89A32F4C4116}"/>
              </a:ext>
            </a:extLst>
          </p:cNvPr>
          <p:cNvSpPr/>
          <p:nvPr/>
        </p:nvSpPr>
        <p:spPr>
          <a:xfrm>
            <a:off x="464270" y="1124744"/>
            <a:ext cx="8571780" cy="525658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550DE1E7-09AC-46CE-94C6-8C04A7B8325F}"/>
              </a:ext>
            </a:extLst>
          </p:cNvPr>
          <p:cNvSpPr/>
          <p:nvPr/>
        </p:nvSpPr>
        <p:spPr>
          <a:xfrm>
            <a:off x="8017246" y="1547967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2BE4160E-F37D-4AF6-9559-90FDEE91CB70}"/>
              </a:ext>
            </a:extLst>
          </p:cNvPr>
          <p:cNvSpPr/>
          <p:nvPr/>
        </p:nvSpPr>
        <p:spPr>
          <a:xfrm>
            <a:off x="8388575" y="2592524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1D41AEF4-AE72-4310-B649-5328BE20A045}"/>
              </a:ext>
            </a:extLst>
          </p:cNvPr>
          <p:cNvSpPr/>
          <p:nvPr/>
        </p:nvSpPr>
        <p:spPr>
          <a:xfrm>
            <a:off x="8409332" y="2603946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465D1117-9B38-4199-AF28-CB5363E38F3F}"/>
              </a:ext>
            </a:extLst>
          </p:cNvPr>
          <p:cNvSpPr/>
          <p:nvPr/>
        </p:nvSpPr>
        <p:spPr>
          <a:xfrm>
            <a:off x="8017095" y="3648260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0006984D-3D27-4FBE-BA6A-FFF98E239AD5}"/>
              </a:ext>
            </a:extLst>
          </p:cNvPr>
          <p:cNvSpPr/>
          <p:nvPr/>
        </p:nvSpPr>
        <p:spPr>
          <a:xfrm>
            <a:off x="8388575" y="5760876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DCA1B6E-5F59-4AEA-B31A-023EBA888A9B}"/>
              </a:ext>
            </a:extLst>
          </p:cNvPr>
          <p:cNvSpPr/>
          <p:nvPr/>
        </p:nvSpPr>
        <p:spPr>
          <a:xfrm>
            <a:off x="8409332" y="5772298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F6D0E72B-C303-419E-93BD-6225474E0847}"/>
              </a:ext>
            </a:extLst>
          </p:cNvPr>
          <p:cNvSpPr/>
          <p:nvPr/>
        </p:nvSpPr>
        <p:spPr>
          <a:xfrm>
            <a:off x="7668495" y="4692948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AA13CC25-3F17-4F0D-BAF5-89EB44F5485C}"/>
              </a:ext>
            </a:extLst>
          </p:cNvPr>
          <p:cNvSpPr/>
          <p:nvPr/>
        </p:nvSpPr>
        <p:spPr>
          <a:xfrm>
            <a:off x="7689252" y="4704370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9E07A18-CA8C-42C6-BCAB-805545BBE7E8}"/>
              </a:ext>
            </a:extLst>
          </p:cNvPr>
          <p:cNvSpPr/>
          <p:nvPr/>
        </p:nvSpPr>
        <p:spPr>
          <a:xfrm>
            <a:off x="8038003" y="1559389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13996216-BAC3-4EAF-A983-F6F86DC6B4EA}"/>
              </a:ext>
            </a:extLst>
          </p:cNvPr>
          <p:cNvSpPr/>
          <p:nvPr/>
        </p:nvSpPr>
        <p:spPr>
          <a:xfrm>
            <a:off x="8037852" y="3659682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5822950" y="89899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5848688" y="106466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6E0C0CE-22E3-413D-885A-6CC89443B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0876" y="138359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DF664667-FC0C-468C-9402-7EC7E07F3FE6}"/>
              </a:ext>
            </a:extLst>
          </p:cNvPr>
          <p:cNvSpPr/>
          <p:nvPr/>
        </p:nvSpPr>
        <p:spPr>
          <a:xfrm>
            <a:off x="2886614" y="154926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F5A6E5B-7A37-4D1A-A92D-983AC6477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34" y="243827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C98D92FB-3696-4C70-959F-74BE9B74C0DD}"/>
              </a:ext>
            </a:extLst>
          </p:cNvPr>
          <p:cNvSpPr/>
          <p:nvPr/>
        </p:nvSpPr>
        <p:spPr>
          <a:xfrm>
            <a:off x="1619672" y="260394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54199232-73A2-415B-B8FF-5C80BBF0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6030" y="198206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4CA02B26-758C-4252-B975-054F32352E2E}"/>
              </a:ext>
            </a:extLst>
          </p:cNvPr>
          <p:cNvSpPr/>
          <p:nvPr/>
        </p:nvSpPr>
        <p:spPr>
          <a:xfrm>
            <a:off x="4671768" y="214773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BE21240D-3AB2-46EC-BA0D-FCAD0F9A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009" y="2432723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B051A6D1-DA75-4427-9B08-2DB7526E7420}"/>
              </a:ext>
            </a:extLst>
          </p:cNvPr>
          <p:cNvSpPr/>
          <p:nvPr/>
        </p:nvSpPr>
        <p:spPr>
          <a:xfrm>
            <a:off x="5577747" y="2598397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F9E94265-F262-47DD-85D2-2035FAC1D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3797" y="349400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7F65F3FC-FCE4-4914-B6FC-75495C59B640}"/>
              </a:ext>
            </a:extLst>
          </p:cNvPr>
          <p:cNvSpPr/>
          <p:nvPr/>
        </p:nvSpPr>
        <p:spPr>
          <a:xfrm>
            <a:off x="1539535" y="365968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DCE3CD6C-4007-495A-8D6B-FFF3DA3A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526" y="3037801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E4C904CC-ACB9-4D9D-9322-E8C930E021E3}"/>
              </a:ext>
            </a:extLst>
          </p:cNvPr>
          <p:cNvSpPr/>
          <p:nvPr/>
        </p:nvSpPr>
        <p:spPr>
          <a:xfrm>
            <a:off x="2793264" y="3203475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1F26C063-CAE7-44EF-B1D6-EFC67571E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42" y="4533147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43ACFDA1-2911-46E0-8D18-8D66EFF5DF21}"/>
              </a:ext>
            </a:extLst>
          </p:cNvPr>
          <p:cNvSpPr/>
          <p:nvPr/>
        </p:nvSpPr>
        <p:spPr>
          <a:xfrm>
            <a:off x="5543880" y="4698821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AF4FB0BA-0B56-4CC8-90E7-6A887CDA6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48" y="5606624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FB9C3BE3-CBBF-4B37-98C3-DB7F8270E9C1}"/>
              </a:ext>
            </a:extLst>
          </p:cNvPr>
          <p:cNvSpPr/>
          <p:nvPr/>
        </p:nvSpPr>
        <p:spPr>
          <a:xfrm>
            <a:off x="1092586" y="5772298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F0BA11AA-904E-4D15-BA9B-A39061C6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5606624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2E15658B-19FD-4A06-A08A-F54947140474}"/>
              </a:ext>
            </a:extLst>
          </p:cNvPr>
          <p:cNvSpPr/>
          <p:nvPr/>
        </p:nvSpPr>
        <p:spPr>
          <a:xfrm>
            <a:off x="2340896" y="5830351"/>
            <a:ext cx="265809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2" name="Textfeld 141">
            <a:extLst>
              <a:ext uri="{FF2B5EF4-FFF2-40B4-BE49-F238E27FC236}">
                <a16:creationId xmlns:a16="http://schemas.microsoft.com/office/drawing/2014/main" id="{721445F6-0DEF-4839-A083-D9BF5D046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332" y="560107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C2F25432-2EE6-4199-87BC-8793F73F7F10}"/>
              </a:ext>
            </a:extLst>
          </p:cNvPr>
          <p:cNvSpPr/>
          <p:nvPr/>
        </p:nvSpPr>
        <p:spPr>
          <a:xfrm>
            <a:off x="6387070" y="576674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C67DCD0-B0E9-D96A-9A8A-AEB66E320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93222"/>
            <a:ext cx="8501113" cy="526740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F60AAE60-A97C-C11B-BE1E-D9E3A55D9EBF}"/>
              </a:ext>
            </a:extLst>
          </p:cNvPr>
          <p:cNvSpPr txBox="1"/>
          <p:nvPr/>
        </p:nvSpPr>
        <p:spPr>
          <a:xfrm>
            <a:off x="190500" y="6724134"/>
            <a:ext cx="372249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Übungsdateien\Leseübungs-Sammelsurium\Schau genau hin.pptx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3084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1" grpId="0"/>
      <p:bldP spid="66" grpId="0"/>
      <p:bldP spid="94" grpId="0"/>
      <p:bldP spid="96" grpId="0"/>
      <p:bldP spid="106" grpId="0"/>
      <p:bldP spid="107" grpId="0"/>
      <p:bldP spid="118" grpId="0"/>
      <p:bldP spid="119" grpId="0"/>
      <p:bldP spid="129" grpId="0"/>
      <p:bldP spid="130" grpId="0"/>
      <p:bldP spid="3" grpId="0" animBg="1"/>
      <p:bldP spid="7" grpId="0" animBg="1"/>
      <p:bldP spid="93" grpId="0" animBg="1"/>
      <p:bldP spid="99" grpId="0" animBg="1"/>
      <p:bldP spid="100" grpId="0" animBg="1"/>
      <p:bldP spid="110" grpId="0" animBg="1"/>
      <p:bldP spid="136" grpId="0" animBg="1"/>
      <p:bldP spid="139" grpId="0" animBg="1"/>
      <p:bldP spid="122" grpId="0" animBg="1"/>
      <p:bldP spid="123" grpId="0" animBg="1"/>
      <p:bldP spid="6" grpId="0" animBg="1"/>
      <p:bldP spid="111" grpId="0" animBg="1"/>
      <p:bldP spid="133" grpId="0"/>
      <p:bldP spid="144" grpId="0" animBg="1"/>
      <p:bldP spid="75" grpId="0"/>
      <p:bldP spid="92" grpId="0" animBg="1"/>
      <p:bldP spid="97" grpId="0"/>
      <p:bldP spid="98" grpId="0" animBg="1"/>
      <p:bldP spid="101" grpId="0"/>
      <p:bldP spid="102" grpId="0" animBg="1"/>
      <p:bldP spid="103" grpId="0"/>
      <p:bldP spid="104" grpId="0" animBg="1"/>
      <p:bldP spid="108" grpId="0"/>
      <p:bldP spid="109" grpId="0" animBg="1"/>
      <p:bldP spid="112" grpId="0"/>
      <p:bldP spid="113" grpId="0" animBg="1"/>
      <p:bldP spid="126" grpId="0"/>
      <p:bldP spid="127" grpId="0" animBg="1"/>
      <p:bldP spid="132" grpId="0"/>
      <p:bldP spid="135" grpId="0" animBg="1"/>
      <p:bldP spid="140" grpId="0"/>
      <p:bldP spid="141" grpId="0" animBg="1"/>
      <p:bldP spid="142" grpId="0"/>
      <p:bldP spid="1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30295"/>
            <a:ext cx="5658921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prstClr val="black"/>
                </a:solidFill>
                <a:latin typeface="Trebuchet MS" pitchFamily="34" charset="0"/>
              </a:rPr>
              <a:t>Schau genau hin, in jedem Block gibt es 1 – 3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genau auf die Fehler und die richtige Zahl!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auf die blauen Punkte!</a:t>
            </a:r>
            <a:endParaRPr lang="de-DE" altLang="de-DE" sz="18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3" name="Rechteck 82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6" name="Rechteck 85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464270" y="993222"/>
            <a:ext cx="6359946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Waldarbeiter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Waldarbeiter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Waldarbieter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Waldarbeiter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Waldardeiter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Waldarbeiter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Waldarbeiter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Walbarbeiter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598315E1-782C-46A7-9883-6DBB8EADEEC6}"/>
              </a:ext>
            </a:extLst>
          </p:cNvPr>
          <p:cNvSpPr txBox="1"/>
          <p:nvPr/>
        </p:nvSpPr>
        <p:spPr>
          <a:xfrm>
            <a:off x="7658547" y="1547967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69" name="dot_1">
            <a:extLst>
              <a:ext uri="{FF2B5EF4-FFF2-40B4-BE49-F238E27FC236}">
                <a16:creationId xmlns:a16="http://schemas.microsoft.com/office/drawing/2014/main" id="{DE5B59FE-8860-48DC-B3BC-2633FF49DD7F}"/>
              </a:ext>
            </a:extLst>
          </p:cNvPr>
          <p:cNvSpPr/>
          <p:nvPr/>
        </p:nvSpPr>
        <p:spPr>
          <a:xfrm>
            <a:off x="262893" y="11967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dot_2">
            <a:extLst>
              <a:ext uri="{FF2B5EF4-FFF2-40B4-BE49-F238E27FC236}">
                <a16:creationId xmlns:a16="http://schemas.microsoft.com/office/drawing/2014/main" id="{726FC16A-9067-4181-BBE3-38E3237FA79C}"/>
              </a:ext>
            </a:extLst>
          </p:cNvPr>
          <p:cNvSpPr/>
          <p:nvPr/>
        </p:nvSpPr>
        <p:spPr>
          <a:xfrm>
            <a:off x="262893" y="22500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dot_3">
            <a:extLst>
              <a:ext uri="{FF2B5EF4-FFF2-40B4-BE49-F238E27FC236}">
                <a16:creationId xmlns:a16="http://schemas.microsoft.com/office/drawing/2014/main" id="{71788C93-7258-4F05-81FC-1E957D0E51C6}"/>
              </a:ext>
            </a:extLst>
          </p:cNvPr>
          <p:cNvSpPr/>
          <p:nvPr/>
        </p:nvSpPr>
        <p:spPr>
          <a:xfrm>
            <a:off x="262893" y="33032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dot_4">
            <a:extLst>
              <a:ext uri="{FF2B5EF4-FFF2-40B4-BE49-F238E27FC236}">
                <a16:creationId xmlns:a16="http://schemas.microsoft.com/office/drawing/2014/main" id="{68D17FCB-7A77-4831-8417-A3517B15CC58}"/>
              </a:ext>
            </a:extLst>
          </p:cNvPr>
          <p:cNvSpPr/>
          <p:nvPr/>
        </p:nvSpPr>
        <p:spPr>
          <a:xfrm>
            <a:off x="262893" y="43565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dot_5">
            <a:extLst>
              <a:ext uri="{FF2B5EF4-FFF2-40B4-BE49-F238E27FC236}">
                <a16:creationId xmlns:a16="http://schemas.microsoft.com/office/drawing/2014/main" id="{5D534D2A-DBF4-48C8-9678-83BD6714D470}"/>
              </a:ext>
            </a:extLst>
          </p:cNvPr>
          <p:cNvSpPr/>
          <p:nvPr/>
        </p:nvSpPr>
        <p:spPr>
          <a:xfrm>
            <a:off x="262893" y="5409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B98F71FB-45FE-4612-933F-DB9E7D6D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2037779"/>
            <a:ext cx="6266459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Kuchengabel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Kuchengabel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Kuchengadel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Kuchengabel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Kuchengabel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Kuchengabel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Kuchemgabel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Kuchengabel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83D22EA-8760-40CA-AED0-B0EEC288E459}"/>
              </a:ext>
            </a:extLst>
          </p:cNvPr>
          <p:cNvSpPr txBox="1"/>
          <p:nvPr/>
        </p:nvSpPr>
        <p:spPr>
          <a:xfrm>
            <a:off x="7658547" y="2592524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EBEBD522-AECA-40F9-B114-77161DA7C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3093515"/>
            <a:ext cx="6186309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Esskastanien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Esskatsanien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Esskastanien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Esskastanien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Esskastanein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Esskastanien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Esskastanien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Eskastanien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E0757432-B289-4333-8B78-7FC12AF5F9F4}"/>
              </a:ext>
            </a:extLst>
          </p:cNvPr>
          <p:cNvSpPr txBox="1"/>
          <p:nvPr/>
        </p:nvSpPr>
        <p:spPr>
          <a:xfrm>
            <a:off x="7658547" y="3648260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543793A1-9400-49CA-B993-BA6AF55A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4138203"/>
            <a:ext cx="6635150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Pferderennen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Pfrederennen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Pferderennen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Pferderennen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Pferderennen Pferdenennen Pferderennen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Pferderennen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0BB7A74-9FC4-4542-AFD6-66F6C311A0D8}"/>
              </a:ext>
            </a:extLst>
          </p:cNvPr>
          <p:cNvSpPr txBox="1"/>
          <p:nvPr/>
        </p:nvSpPr>
        <p:spPr>
          <a:xfrm>
            <a:off x="7658547" y="4692948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B0C783B9-BBED-49A5-927E-CA0A91D8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5206131"/>
            <a:ext cx="6143926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Reiterstatue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Reiterstatue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Raiterstatue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Reiterstaute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Reiterstatue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Reiterstatue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Reiherstatue Reiterstatue</a:t>
            </a: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193BEC45-A4B5-4396-BABA-154BD0EB5E79}"/>
              </a:ext>
            </a:extLst>
          </p:cNvPr>
          <p:cNvSpPr txBox="1"/>
          <p:nvPr/>
        </p:nvSpPr>
        <p:spPr>
          <a:xfrm>
            <a:off x="7658547" y="5760876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88AD983-23DF-4A73-22BF-0D5C2A616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BEA3F54-29DF-8106-5BD9-0CCA4C79F934}"/>
              </a:ext>
            </a:extLst>
          </p:cNvPr>
          <p:cNvSpPr/>
          <p:nvPr/>
        </p:nvSpPr>
        <p:spPr>
          <a:xfrm>
            <a:off x="467545" y="1124744"/>
            <a:ext cx="8568506" cy="525658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550DE1E7-09AC-46CE-94C6-8C04A7B8325F}"/>
              </a:ext>
            </a:extLst>
          </p:cNvPr>
          <p:cNvSpPr/>
          <p:nvPr/>
        </p:nvSpPr>
        <p:spPr>
          <a:xfrm>
            <a:off x="8377286" y="1547967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9E07A18-CA8C-42C6-BCAB-805545BBE7E8}"/>
              </a:ext>
            </a:extLst>
          </p:cNvPr>
          <p:cNvSpPr/>
          <p:nvPr/>
        </p:nvSpPr>
        <p:spPr>
          <a:xfrm>
            <a:off x="8398043" y="1559389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465D1117-9B38-4199-AF28-CB5363E38F3F}"/>
              </a:ext>
            </a:extLst>
          </p:cNvPr>
          <p:cNvSpPr/>
          <p:nvPr/>
        </p:nvSpPr>
        <p:spPr>
          <a:xfrm>
            <a:off x="8377286" y="3648260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13996216-BAC3-4EAF-A983-F6F86DC6B4EA}"/>
              </a:ext>
            </a:extLst>
          </p:cNvPr>
          <p:cNvSpPr/>
          <p:nvPr/>
        </p:nvSpPr>
        <p:spPr>
          <a:xfrm>
            <a:off x="8398043" y="3659682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2BE4160E-F37D-4AF6-9559-90FDEE91CB70}"/>
              </a:ext>
            </a:extLst>
          </p:cNvPr>
          <p:cNvSpPr/>
          <p:nvPr/>
        </p:nvSpPr>
        <p:spPr>
          <a:xfrm>
            <a:off x="8028384" y="2592524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1D41AEF4-AE72-4310-B649-5328BE20A045}"/>
              </a:ext>
            </a:extLst>
          </p:cNvPr>
          <p:cNvSpPr/>
          <p:nvPr/>
        </p:nvSpPr>
        <p:spPr>
          <a:xfrm>
            <a:off x="8049141" y="2603946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F6D0E72B-C303-419E-93BD-6225474E0847}"/>
              </a:ext>
            </a:extLst>
          </p:cNvPr>
          <p:cNvSpPr/>
          <p:nvPr/>
        </p:nvSpPr>
        <p:spPr>
          <a:xfrm>
            <a:off x="8017246" y="4692948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AA13CC25-3F17-4F0D-BAF5-89EB44F5485C}"/>
              </a:ext>
            </a:extLst>
          </p:cNvPr>
          <p:cNvSpPr/>
          <p:nvPr/>
        </p:nvSpPr>
        <p:spPr>
          <a:xfrm>
            <a:off x="8038003" y="4704370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0006984D-3D27-4FBE-BA6A-FFF98E239AD5}"/>
              </a:ext>
            </a:extLst>
          </p:cNvPr>
          <p:cNvSpPr/>
          <p:nvPr/>
        </p:nvSpPr>
        <p:spPr>
          <a:xfrm>
            <a:off x="8388575" y="5760876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DCA1B6E-5F59-4AEA-B31A-023EBA888A9B}"/>
              </a:ext>
            </a:extLst>
          </p:cNvPr>
          <p:cNvSpPr/>
          <p:nvPr/>
        </p:nvSpPr>
        <p:spPr>
          <a:xfrm>
            <a:off x="8409332" y="5772298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4512184" y="937291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4537922" y="1102965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6E0C0CE-22E3-413D-885A-6CC89443B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138359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DF664667-FC0C-468C-9402-7EC7E07F3FE6}"/>
              </a:ext>
            </a:extLst>
          </p:cNvPr>
          <p:cNvSpPr/>
          <p:nvPr/>
        </p:nvSpPr>
        <p:spPr>
          <a:xfrm>
            <a:off x="1285370" y="154926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F5A6E5B-7A37-4D1A-A92D-983AC6477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4244" y="243827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C98D92FB-3696-4C70-959F-74BE9B74C0DD}"/>
              </a:ext>
            </a:extLst>
          </p:cNvPr>
          <p:cNvSpPr/>
          <p:nvPr/>
        </p:nvSpPr>
        <p:spPr>
          <a:xfrm>
            <a:off x="4199982" y="260394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54199232-73A2-415B-B8FF-5C80BBF0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468" y="198206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4CA02B26-758C-4252-B975-054F32352E2E}"/>
              </a:ext>
            </a:extLst>
          </p:cNvPr>
          <p:cNvSpPr/>
          <p:nvPr/>
        </p:nvSpPr>
        <p:spPr>
          <a:xfrm>
            <a:off x="4589206" y="214773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F9E94265-F262-47DD-85D2-2035FAC1D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760" y="349400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7F65F3FC-FCE4-4914-B6FC-75495C59B640}"/>
              </a:ext>
            </a:extLst>
          </p:cNvPr>
          <p:cNvSpPr/>
          <p:nvPr/>
        </p:nvSpPr>
        <p:spPr>
          <a:xfrm>
            <a:off x="1606498" y="365968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DCE3CD6C-4007-495A-8D6B-FFF3DA3A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884" y="3028073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E4C904CC-ACB9-4D9D-9322-E8C930E021E3}"/>
              </a:ext>
            </a:extLst>
          </p:cNvPr>
          <p:cNvSpPr/>
          <p:nvPr/>
        </p:nvSpPr>
        <p:spPr>
          <a:xfrm>
            <a:off x="2621622" y="3193747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1F26C063-CAE7-44EF-B1D6-EFC67571E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0238" y="405805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43ACFDA1-2911-46E0-8D18-8D66EFF5DF21}"/>
              </a:ext>
            </a:extLst>
          </p:cNvPr>
          <p:cNvSpPr/>
          <p:nvPr/>
        </p:nvSpPr>
        <p:spPr>
          <a:xfrm>
            <a:off x="2325976" y="422372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AF4FB0BA-0B56-4CC8-90E7-6A887CDA6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219" y="558166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FB9C3BE3-CBBF-4B37-98C3-DB7F8270E9C1}"/>
              </a:ext>
            </a:extLst>
          </p:cNvPr>
          <p:cNvSpPr/>
          <p:nvPr/>
        </p:nvSpPr>
        <p:spPr>
          <a:xfrm>
            <a:off x="3739957" y="574733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F0BA11AA-904E-4D15-BA9B-A39061C6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5193" y="5091759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2E15658B-19FD-4A06-A08A-F54947140474}"/>
              </a:ext>
            </a:extLst>
          </p:cNvPr>
          <p:cNvSpPr/>
          <p:nvPr/>
        </p:nvSpPr>
        <p:spPr>
          <a:xfrm>
            <a:off x="3588345" y="5286302"/>
            <a:ext cx="265809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2" name="Textfeld 141">
            <a:extLst>
              <a:ext uri="{FF2B5EF4-FFF2-40B4-BE49-F238E27FC236}">
                <a16:creationId xmlns:a16="http://schemas.microsoft.com/office/drawing/2014/main" id="{721445F6-0DEF-4839-A083-D9BF5D046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417" y="512062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C2F25432-2EE6-4199-87BC-8793F73F7F10}"/>
              </a:ext>
            </a:extLst>
          </p:cNvPr>
          <p:cNvSpPr/>
          <p:nvPr/>
        </p:nvSpPr>
        <p:spPr>
          <a:xfrm>
            <a:off x="5950155" y="5286302"/>
            <a:ext cx="38174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50223848-613D-435F-9D25-34BB8A9A0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898" y="3482586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638185AD-8A03-44E1-83E9-1CC6631AEA85}"/>
              </a:ext>
            </a:extLst>
          </p:cNvPr>
          <p:cNvSpPr/>
          <p:nvPr/>
        </p:nvSpPr>
        <p:spPr>
          <a:xfrm>
            <a:off x="5125636" y="3648260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9EE0261-4FC6-4A01-85DD-D093937B2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608" y="453361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B31DF1C5-65AB-4245-823D-EDE9C545372A}"/>
              </a:ext>
            </a:extLst>
          </p:cNvPr>
          <p:cNvSpPr/>
          <p:nvPr/>
        </p:nvSpPr>
        <p:spPr>
          <a:xfrm>
            <a:off x="2862346" y="469928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678F0372-2ACD-47A6-9EF1-1436CB2BE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472" y="1404131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2469279A-13EF-4969-A1D6-824BB7FFC3D2}"/>
              </a:ext>
            </a:extLst>
          </p:cNvPr>
          <p:cNvSpPr/>
          <p:nvPr/>
        </p:nvSpPr>
        <p:spPr>
          <a:xfrm>
            <a:off x="5557210" y="1569805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D8A2977-6E4F-F9E7-851D-DF18E258C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03" y="1000491"/>
            <a:ext cx="8516850" cy="526740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87BF62B-0426-85D4-75BC-D62EC1C7EAE3}"/>
              </a:ext>
            </a:extLst>
          </p:cNvPr>
          <p:cNvSpPr txBox="1"/>
          <p:nvPr/>
        </p:nvSpPr>
        <p:spPr>
          <a:xfrm>
            <a:off x="190500" y="6724134"/>
            <a:ext cx="372249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Übungsdateien\Leseübungs-Sammelsurium\Schau genau hin.pptx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41223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1" grpId="0"/>
      <p:bldP spid="66" grpId="0"/>
      <p:bldP spid="94" grpId="0"/>
      <p:bldP spid="96" grpId="0"/>
      <p:bldP spid="106" grpId="0"/>
      <p:bldP spid="107" grpId="0"/>
      <p:bldP spid="118" grpId="0"/>
      <p:bldP spid="119" grpId="0"/>
      <p:bldP spid="129" grpId="0"/>
      <p:bldP spid="130" grpId="0"/>
      <p:bldP spid="8" grpId="0" animBg="1"/>
      <p:bldP spid="9" grpId="0" animBg="1"/>
      <p:bldP spid="93" grpId="0" animBg="1"/>
      <p:bldP spid="6" grpId="0" animBg="1"/>
      <p:bldP spid="110" grpId="0" animBg="1"/>
      <p:bldP spid="111" grpId="0" animBg="1"/>
      <p:bldP spid="99" grpId="0" animBg="1"/>
      <p:bldP spid="100" grpId="0" animBg="1"/>
      <p:bldP spid="122" grpId="0" animBg="1"/>
      <p:bldP spid="123" grpId="0" animBg="1"/>
      <p:bldP spid="136" grpId="0" animBg="1"/>
      <p:bldP spid="139" grpId="0" animBg="1"/>
      <p:bldP spid="133" grpId="0"/>
      <p:bldP spid="144" grpId="0" animBg="1"/>
      <p:bldP spid="75" grpId="0"/>
      <p:bldP spid="92" grpId="0" animBg="1"/>
      <p:bldP spid="97" grpId="0"/>
      <p:bldP spid="98" grpId="0" animBg="1"/>
      <p:bldP spid="101" grpId="0"/>
      <p:bldP spid="102" grpId="0" animBg="1"/>
      <p:bldP spid="108" grpId="0"/>
      <p:bldP spid="109" grpId="0" animBg="1"/>
      <p:bldP spid="112" grpId="0"/>
      <p:bldP spid="113" grpId="0" animBg="1"/>
      <p:bldP spid="126" grpId="0"/>
      <p:bldP spid="127" grpId="0" animBg="1"/>
      <p:bldP spid="132" grpId="0"/>
      <p:bldP spid="135" grpId="0" animBg="1"/>
      <p:bldP spid="140" grpId="0"/>
      <p:bldP spid="141" grpId="0" animBg="1"/>
      <p:bldP spid="142" grpId="0"/>
      <p:bldP spid="143" grpId="0" animBg="1"/>
      <p:bldP spid="57" grpId="0"/>
      <p:bldP spid="58" grpId="0" animBg="1"/>
      <p:bldP spid="59" grpId="0"/>
      <p:bldP spid="60" grpId="0" animBg="1"/>
      <p:bldP spid="61" grpId="0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30295"/>
            <a:ext cx="5658921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prstClr val="black"/>
                </a:solidFill>
                <a:latin typeface="Trebuchet MS" pitchFamily="34" charset="0"/>
              </a:rPr>
              <a:t>Schau genau hin, in jedem Block gibt es 1 – 3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genau auf die Fehler und die richtige Zahl!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auf die blauen Punkte!</a:t>
            </a:r>
            <a:endParaRPr lang="de-DE" altLang="de-DE" sz="18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3" name="Rechteck 82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6" name="Rechteck 85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464270" y="993222"/>
            <a:ext cx="6008696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Rumpelstilzchen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Rumpelsilzchen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Rumpelstillzchen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Rumpelstilzchen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Rumpelstilzchen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Rumpelstilzchen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598315E1-782C-46A7-9883-6DBB8EADEEC6}"/>
              </a:ext>
            </a:extLst>
          </p:cNvPr>
          <p:cNvSpPr txBox="1"/>
          <p:nvPr/>
        </p:nvSpPr>
        <p:spPr>
          <a:xfrm>
            <a:off x="7658547" y="1547967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69" name="dot_1">
            <a:extLst>
              <a:ext uri="{FF2B5EF4-FFF2-40B4-BE49-F238E27FC236}">
                <a16:creationId xmlns:a16="http://schemas.microsoft.com/office/drawing/2014/main" id="{DE5B59FE-8860-48DC-B3BC-2633FF49DD7F}"/>
              </a:ext>
            </a:extLst>
          </p:cNvPr>
          <p:cNvSpPr/>
          <p:nvPr/>
        </p:nvSpPr>
        <p:spPr>
          <a:xfrm>
            <a:off x="262893" y="11967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dot_2">
            <a:extLst>
              <a:ext uri="{FF2B5EF4-FFF2-40B4-BE49-F238E27FC236}">
                <a16:creationId xmlns:a16="http://schemas.microsoft.com/office/drawing/2014/main" id="{726FC16A-9067-4181-BBE3-38E3237FA79C}"/>
              </a:ext>
            </a:extLst>
          </p:cNvPr>
          <p:cNvSpPr/>
          <p:nvPr/>
        </p:nvSpPr>
        <p:spPr>
          <a:xfrm>
            <a:off x="262893" y="22500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dot_3">
            <a:extLst>
              <a:ext uri="{FF2B5EF4-FFF2-40B4-BE49-F238E27FC236}">
                <a16:creationId xmlns:a16="http://schemas.microsoft.com/office/drawing/2014/main" id="{71788C93-7258-4F05-81FC-1E957D0E51C6}"/>
              </a:ext>
            </a:extLst>
          </p:cNvPr>
          <p:cNvSpPr/>
          <p:nvPr/>
        </p:nvSpPr>
        <p:spPr>
          <a:xfrm>
            <a:off x="262893" y="33032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dot_4">
            <a:extLst>
              <a:ext uri="{FF2B5EF4-FFF2-40B4-BE49-F238E27FC236}">
                <a16:creationId xmlns:a16="http://schemas.microsoft.com/office/drawing/2014/main" id="{68D17FCB-7A77-4831-8417-A3517B15CC58}"/>
              </a:ext>
            </a:extLst>
          </p:cNvPr>
          <p:cNvSpPr/>
          <p:nvPr/>
        </p:nvSpPr>
        <p:spPr>
          <a:xfrm>
            <a:off x="262893" y="43565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dot_5">
            <a:extLst>
              <a:ext uri="{FF2B5EF4-FFF2-40B4-BE49-F238E27FC236}">
                <a16:creationId xmlns:a16="http://schemas.microsoft.com/office/drawing/2014/main" id="{5D534D2A-DBF4-48C8-9678-83BD6714D470}"/>
              </a:ext>
            </a:extLst>
          </p:cNvPr>
          <p:cNvSpPr/>
          <p:nvPr/>
        </p:nvSpPr>
        <p:spPr>
          <a:xfrm>
            <a:off x="262893" y="5409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B98F71FB-45FE-4612-933F-DB9E7D6D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2037779"/>
            <a:ext cx="5918928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Weltreise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Weltreise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Weltriese Weltrisse Weltreise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Weltreise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Weltreise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Weltreise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Weltreiße Weltreise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83D22EA-8760-40CA-AED0-B0EEC288E459}"/>
              </a:ext>
            </a:extLst>
          </p:cNvPr>
          <p:cNvSpPr txBox="1"/>
          <p:nvPr/>
        </p:nvSpPr>
        <p:spPr>
          <a:xfrm>
            <a:off x="7658547" y="2592524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EBEBD522-AECA-40F9-B114-77161DA7C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3093515"/>
            <a:ext cx="5673348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Rübenkraut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Rübenkraut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Rüdenkraut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Rübenkraut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Rubenkraut Rübenkraut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Rübenkraut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Rübenkraut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E0757432-B289-4333-8B78-7FC12AF5F9F4}"/>
              </a:ext>
            </a:extLst>
          </p:cNvPr>
          <p:cNvSpPr txBox="1"/>
          <p:nvPr/>
        </p:nvSpPr>
        <p:spPr>
          <a:xfrm>
            <a:off x="7658547" y="3648260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543793A1-9400-49CA-B993-BA6AF55A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4138203"/>
            <a:ext cx="6006773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Häuserblock Häuserbock Häuserblock Häuserblogg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Häuserblock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Häuserblock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Häuserblock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Häuserblock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0BB7A74-9FC4-4542-AFD6-66F6C311A0D8}"/>
              </a:ext>
            </a:extLst>
          </p:cNvPr>
          <p:cNvSpPr txBox="1"/>
          <p:nvPr/>
        </p:nvSpPr>
        <p:spPr>
          <a:xfrm>
            <a:off x="7658547" y="4692948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B0C783B9-BBED-49A5-927E-CA0A91D8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5206131"/>
            <a:ext cx="6776214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Geldtransport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Geldtransport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Geldtransport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Geldtransport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Gelbtransport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Geldtransprot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Geldtransport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Geldtansport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193BEC45-A4B5-4396-BABA-154BD0EB5E79}"/>
              </a:ext>
            </a:extLst>
          </p:cNvPr>
          <p:cNvSpPr txBox="1"/>
          <p:nvPr/>
        </p:nvSpPr>
        <p:spPr>
          <a:xfrm>
            <a:off x="7658547" y="5760876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3ABA7D-4675-AE60-3625-5A0D21B11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C24E221-4A1F-C854-DCF7-56054BB1C28F}"/>
              </a:ext>
            </a:extLst>
          </p:cNvPr>
          <p:cNvSpPr/>
          <p:nvPr/>
        </p:nvSpPr>
        <p:spPr>
          <a:xfrm>
            <a:off x="464270" y="1124744"/>
            <a:ext cx="8646413" cy="525658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550DE1E7-09AC-46CE-94C6-8C04A7B8325F}"/>
              </a:ext>
            </a:extLst>
          </p:cNvPr>
          <p:cNvSpPr/>
          <p:nvPr/>
        </p:nvSpPr>
        <p:spPr>
          <a:xfrm>
            <a:off x="8017246" y="1547967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9E07A18-CA8C-42C6-BCAB-805545BBE7E8}"/>
              </a:ext>
            </a:extLst>
          </p:cNvPr>
          <p:cNvSpPr/>
          <p:nvPr/>
        </p:nvSpPr>
        <p:spPr>
          <a:xfrm>
            <a:off x="8038003" y="1559389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2BE4160E-F37D-4AF6-9559-90FDEE91CB70}"/>
              </a:ext>
            </a:extLst>
          </p:cNvPr>
          <p:cNvSpPr/>
          <p:nvPr/>
        </p:nvSpPr>
        <p:spPr>
          <a:xfrm>
            <a:off x="8388575" y="2592524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1D41AEF4-AE72-4310-B649-5328BE20A045}"/>
              </a:ext>
            </a:extLst>
          </p:cNvPr>
          <p:cNvSpPr/>
          <p:nvPr/>
        </p:nvSpPr>
        <p:spPr>
          <a:xfrm>
            <a:off x="8409332" y="2603946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465D1117-9B38-4199-AF28-CB5363E38F3F}"/>
              </a:ext>
            </a:extLst>
          </p:cNvPr>
          <p:cNvSpPr/>
          <p:nvPr/>
        </p:nvSpPr>
        <p:spPr>
          <a:xfrm>
            <a:off x="8017095" y="3648260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13996216-BAC3-4EAF-A983-F6F86DC6B4EA}"/>
              </a:ext>
            </a:extLst>
          </p:cNvPr>
          <p:cNvSpPr/>
          <p:nvPr/>
        </p:nvSpPr>
        <p:spPr>
          <a:xfrm>
            <a:off x="8037852" y="3659682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F6D0E72B-C303-419E-93BD-6225474E0847}"/>
              </a:ext>
            </a:extLst>
          </p:cNvPr>
          <p:cNvSpPr/>
          <p:nvPr/>
        </p:nvSpPr>
        <p:spPr>
          <a:xfrm>
            <a:off x="8017246" y="4692948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AA13CC25-3F17-4F0D-BAF5-89EB44F5485C}"/>
              </a:ext>
            </a:extLst>
          </p:cNvPr>
          <p:cNvSpPr/>
          <p:nvPr/>
        </p:nvSpPr>
        <p:spPr>
          <a:xfrm>
            <a:off x="8038003" y="4704370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0006984D-3D27-4FBE-BA6A-FFF98E239AD5}"/>
              </a:ext>
            </a:extLst>
          </p:cNvPr>
          <p:cNvSpPr/>
          <p:nvPr/>
        </p:nvSpPr>
        <p:spPr>
          <a:xfrm>
            <a:off x="8388575" y="5760876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DCA1B6E-5F59-4AEA-B31A-023EBA888A9B}"/>
              </a:ext>
            </a:extLst>
          </p:cNvPr>
          <p:cNvSpPr/>
          <p:nvPr/>
        </p:nvSpPr>
        <p:spPr>
          <a:xfrm>
            <a:off x="8409332" y="5772298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5357450" y="927494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5383188" y="1093168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6E0C0CE-22E3-413D-885A-6CC89443B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024" y="918956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DF664667-FC0C-468C-9402-7EC7E07F3FE6}"/>
              </a:ext>
            </a:extLst>
          </p:cNvPr>
          <p:cNvSpPr/>
          <p:nvPr/>
        </p:nvSpPr>
        <p:spPr>
          <a:xfrm>
            <a:off x="3342762" y="1084630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F5A6E5B-7A37-4D1A-A92D-983AC6477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3583" y="1951597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C98D92FB-3696-4C70-959F-74BE9B74C0DD}"/>
              </a:ext>
            </a:extLst>
          </p:cNvPr>
          <p:cNvSpPr/>
          <p:nvPr/>
        </p:nvSpPr>
        <p:spPr>
          <a:xfrm>
            <a:off x="3419321" y="2117271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54199232-73A2-415B-B8FF-5C80BBF0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846" y="1962609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4CA02B26-758C-4252-B975-054F32352E2E}"/>
              </a:ext>
            </a:extLst>
          </p:cNvPr>
          <p:cNvSpPr/>
          <p:nvPr/>
        </p:nvSpPr>
        <p:spPr>
          <a:xfrm>
            <a:off x="4642584" y="2128283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BE21240D-3AB2-46EC-BA0D-FCAD0F9A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979" y="2392370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B051A6D1-DA75-4427-9B08-2DB7526E7420}"/>
              </a:ext>
            </a:extLst>
          </p:cNvPr>
          <p:cNvSpPr/>
          <p:nvPr/>
        </p:nvSpPr>
        <p:spPr>
          <a:xfrm>
            <a:off x="4721717" y="2558044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F9E94265-F262-47DD-85D2-2035FAC1D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035" y="3477307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7F65F3FC-FCE4-4914-B6FC-75495C59B640}"/>
              </a:ext>
            </a:extLst>
          </p:cNvPr>
          <p:cNvSpPr/>
          <p:nvPr/>
        </p:nvSpPr>
        <p:spPr>
          <a:xfrm>
            <a:off x="620773" y="3642981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DCE3CD6C-4007-495A-8D6B-FFF3DA3A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480" y="301519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E4C904CC-ACB9-4D9D-9322-E8C930E021E3}"/>
              </a:ext>
            </a:extLst>
          </p:cNvPr>
          <p:cNvSpPr/>
          <p:nvPr/>
        </p:nvSpPr>
        <p:spPr>
          <a:xfrm>
            <a:off x="3522218" y="318086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1F26C063-CAE7-44EF-B1D6-EFC67571E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614" y="406183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43ACFDA1-2911-46E0-8D18-8D66EFF5DF21}"/>
              </a:ext>
            </a:extLst>
          </p:cNvPr>
          <p:cNvSpPr/>
          <p:nvPr/>
        </p:nvSpPr>
        <p:spPr>
          <a:xfrm>
            <a:off x="2824352" y="422750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AF4FB0BA-0B56-4CC8-90E7-6A887CDA6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007" y="5606624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FB9C3BE3-CBBF-4B37-98C3-DB7F8270E9C1}"/>
              </a:ext>
            </a:extLst>
          </p:cNvPr>
          <p:cNvSpPr/>
          <p:nvPr/>
        </p:nvSpPr>
        <p:spPr>
          <a:xfrm>
            <a:off x="849745" y="5772298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F0BA11AA-904E-4D15-BA9B-A39061C6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627" y="5590617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2E15658B-19FD-4A06-A08A-F54947140474}"/>
              </a:ext>
            </a:extLst>
          </p:cNvPr>
          <p:cNvSpPr/>
          <p:nvPr/>
        </p:nvSpPr>
        <p:spPr>
          <a:xfrm>
            <a:off x="3382779" y="5814344"/>
            <a:ext cx="355089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045A0E9A-D645-406A-A580-FC17DE27C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904" y="404685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311A1C47-E6D9-40C4-A914-48CBC0AF684C}"/>
              </a:ext>
            </a:extLst>
          </p:cNvPr>
          <p:cNvSpPr/>
          <p:nvPr/>
        </p:nvSpPr>
        <p:spPr>
          <a:xfrm>
            <a:off x="5964642" y="4212526"/>
            <a:ext cx="38174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2" name="Textfeld 141">
            <a:extLst>
              <a:ext uri="{FF2B5EF4-FFF2-40B4-BE49-F238E27FC236}">
                <a16:creationId xmlns:a16="http://schemas.microsoft.com/office/drawing/2014/main" id="{721445F6-0DEF-4839-A083-D9BF5D046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112" y="5606624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C2F25432-2EE6-4199-87BC-8793F73F7F10}"/>
              </a:ext>
            </a:extLst>
          </p:cNvPr>
          <p:cNvSpPr/>
          <p:nvPr/>
        </p:nvSpPr>
        <p:spPr>
          <a:xfrm>
            <a:off x="5999850" y="5772298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D42A72D-E547-ED31-7F26-67CEAADEF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10" y="1025981"/>
            <a:ext cx="8516850" cy="526740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4FAE658-EA0E-22F8-7459-1DD29D975483}"/>
              </a:ext>
            </a:extLst>
          </p:cNvPr>
          <p:cNvSpPr txBox="1"/>
          <p:nvPr/>
        </p:nvSpPr>
        <p:spPr>
          <a:xfrm>
            <a:off x="190500" y="6724134"/>
            <a:ext cx="372249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Übungsdateien\Leseübungs-Sammelsurium\Schau genau hin.pptx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33298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1" grpId="0"/>
      <p:bldP spid="66" grpId="0"/>
      <p:bldP spid="94" grpId="0"/>
      <p:bldP spid="96" grpId="0"/>
      <p:bldP spid="106" grpId="0"/>
      <p:bldP spid="107" grpId="0"/>
      <p:bldP spid="118" grpId="0"/>
      <p:bldP spid="119" grpId="0"/>
      <p:bldP spid="129" grpId="0"/>
      <p:bldP spid="130" grpId="0"/>
      <p:bldP spid="8" grpId="0" animBg="1"/>
      <p:bldP spid="9" grpId="0" animBg="1"/>
      <p:bldP spid="93" grpId="0" animBg="1"/>
      <p:bldP spid="6" grpId="0" animBg="1"/>
      <p:bldP spid="99" grpId="0" animBg="1"/>
      <p:bldP spid="100" grpId="0" animBg="1"/>
      <p:bldP spid="110" grpId="0" animBg="1"/>
      <p:bldP spid="111" grpId="0" animBg="1"/>
      <p:bldP spid="122" grpId="0" animBg="1"/>
      <p:bldP spid="123" grpId="0" animBg="1"/>
      <p:bldP spid="136" grpId="0" animBg="1"/>
      <p:bldP spid="139" grpId="0" animBg="1"/>
      <p:bldP spid="133" grpId="0"/>
      <p:bldP spid="144" grpId="0" animBg="1"/>
      <p:bldP spid="75" grpId="0"/>
      <p:bldP spid="92" grpId="0" animBg="1"/>
      <p:bldP spid="97" grpId="0"/>
      <p:bldP spid="98" grpId="0" animBg="1"/>
      <p:bldP spid="101" grpId="0"/>
      <p:bldP spid="102" grpId="0" animBg="1"/>
      <p:bldP spid="103" grpId="0"/>
      <p:bldP spid="104" grpId="0" animBg="1"/>
      <p:bldP spid="108" grpId="0"/>
      <p:bldP spid="109" grpId="0" animBg="1"/>
      <p:bldP spid="112" grpId="0"/>
      <p:bldP spid="113" grpId="0" animBg="1"/>
      <p:bldP spid="126" grpId="0"/>
      <p:bldP spid="127" grpId="0" animBg="1"/>
      <p:bldP spid="132" grpId="0"/>
      <p:bldP spid="135" grpId="0" animBg="1"/>
      <p:bldP spid="140" grpId="0"/>
      <p:bldP spid="141" grpId="0" animBg="1"/>
      <p:bldP spid="57" grpId="0"/>
      <p:bldP spid="58" grpId="0" animBg="1"/>
      <p:bldP spid="142" grpId="0"/>
      <p:bldP spid="1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30295"/>
            <a:ext cx="5658921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prstClr val="black"/>
                </a:solidFill>
                <a:latin typeface="Trebuchet MS" pitchFamily="34" charset="0"/>
              </a:rPr>
              <a:t>Schau genau hin, in jedem Block gibt es 1 – 3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genau auf die Fehler und die richtige Zahl!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auf die blauen Punkte!</a:t>
            </a:r>
            <a:endParaRPr lang="de-DE" altLang="de-DE" sz="18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3" name="Rechteck 82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6" name="Rechteck 85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464270" y="993222"/>
            <a:ext cx="6740948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Schmetterling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Schmetterling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Schnetterling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Schmetterling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Schmetterling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Schmeterling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Schmetterling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Schmetterling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598315E1-782C-46A7-9883-6DBB8EADEEC6}"/>
              </a:ext>
            </a:extLst>
          </p:cNvPr>
          <p:cNvSpPr txBox="1"/>
          <p:nvPr/>
        </p:nvSpPr>
        <p:spPr>
          <a:xfrm>
            <a:off x="7658547" y="1547967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69" name="dot_1">
            <a:extLst>
              <a:ext uri="{FF2B5EF4-FFF2-40B4-BE49-F238E27FC236}">
                <a16:creationId xmlns:a16="http://schemas.microsoft.com/office/drawing/2014/main" id="{DE5B59FE-8860-48DC-B3BC-2633FF49DD7F}"/>
              </a:ext>
            </a:extLst>
          </p:cNvPr>
          <p:cNvSpPr/>
          <p:nvPr/>
        </p:nvSpPr>
        <p:spPr>
          <a:xfrm>
            <a:off x="262893" y="11967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dot_2">
            <a:extLst>
              <a:ext uri="{FF2B5EF4-FFF2-40B4-BE49-F238E27FC236}">
                <a16:creationId xmlns:a16="http://schemas.microsoft.com/office/drawing/2014/main" id="{726FC16A-9067-4181-BBE3-38E3237FA79C}"/>
              </a:ext>
            </a:extLst>
          </p:cNvPr>
          <p:cNvSpPr/>
          <p:nvPr/>
        </p:nvSpPr>
        <p:spPr>
          <a:xfrm>
            <a:off x="262893" y="22500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dot_3">
            <a:extLst>
              <a:ext uri="{FF2B5EF4-FFF2-40B4-BE49-F238E27FC236}">
                <a16:creationId xmlns:a16="http://schemas.microsoft.com/office/drawing/2014/main" id="{71788C93-7258-4F05-81FC-1E957D0E51C6}"/>
              </a:ext>
            </a:extLst>
          </p:cNvPr>
          <p:cNvSpPr/>
          <p:nvPr/>
        </p:nvSpPr>
        <p:spPr>
          <a:xfrm>
            <a:off x="262893" y="33032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dot_4">
            <a:extLst>
              <a:ext uri="{FF2B5EF4-FFF2-40B4-BE49-F238E27FC236}">
                <a16:creationId xmlns:a16="http://schemas.microsoft.com/office/drawing/2014/main" id="{68D17FCB-7A77-4831-8417-A3517B15CC58}"/>
              </a:ext>
            </a:extLst>
          </p:cNvPr>
          <p:cNvSpPr/>
          <p:nvPr/>
        </p:nvSpPr>
        <p:spPr>
          <a:xfrm>
            <a:off x="262893" y="43565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dot_5">
            <a:extLst>
              <a:ext uri="{FF2B5EF4-FFF2-40B4-BE49-F238E27FC236}">
                <a16:creationId xmlns:a16="http://schemas.microsoft.com/office/drawing/2014/main" id="{5D534D2A-DBF4-48C8-9678-83BD6714D470}"/>
              </a:ext>
            </a:extLst>
          </p:cNvPr>
          <p:cNvSpPr/>
          <p:nvPr/>
        </p:nvSpPr>
        <p:spPr>
          <a:xfrm>
            <a:off x="262893" y="5409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B98F71FB-45FE-4612-933F-DB9E7D6D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2037779"/>
            <a:ext cx="6545382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Klingelbeutel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Klingeldeutel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Klingelbeutel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Klingebeutel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Klingelbeutel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Klingelbeutel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Klingelbeutel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Klingenbeutel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83D22EA-8760-40CA-AED0-B0EEC288E459}"/>
              </a:ext>
            </a:extLst>
          </p:cNvPr>
          <p:cNvSpPr txBox="1"/>
          <p:nvPr/>
        </p:nvSpPr>
        <p:spPr>
          <a:xfrm>
            <a:off x="7658547" y="2592524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EBEBD522-AECA-40F9-B114-77161DA7C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3093515"/>
            <a:ext cx="6077305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Ringelblume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Ringelblune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Ringelblume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Ringelblume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Ringelblume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Ringelblume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Ringelblume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Ringeldlume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E0757432-B289-4333-8B78-7FC12AF5F9F4}"/>
              </a:ext>
            </a:extLst>
          </p:cNvPr>
          <p:cNvSpPr txBox="1"/>
          <p:nvPr/>
        </p:nvSpPr>
        <p:spPr>
          <a:xfrm>
            <a:off x="7658547" y="3648260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543793A1-9400-49CA-B993-BA6AF55A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4138203"/>
            <a:ext cx="6301725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Nulllinie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Nulllinie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Nulllinie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Nulllinie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Nulllinie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Nulllinie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Nulllinie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Nullinie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Nullllinie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Nulllinie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Nulllinie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Nulllinie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0BB7A74-9FC4-4542-AFD6-66F6C311A0D8}"/>
              </a:ext>
            </a:extLst>
          </p:cNvPr>
          <p:cNvSpPr txBox="1"/>
          <p:nvPr/>
        </p:nvSpPr>
        <p:spPr>
          <a:xfrm>
            <a:off x="7658547" y="4692948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B0C783B9-BBED-49A5-927E-CA0A91D8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5206131"/>
            <a:ext cx="6514925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Knallerbse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Knallerbse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Knallerdse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Knallerbse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Knallerbse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Knalllerbse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Knallerbse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Knallerbse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Knallerbse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Knallerbse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193BEC45-A4B5-4396-BABA-154BD0EB5E79}"/>
              </a:ext>
            </a:extLst>
          </p:cNvPr>
          <p:cNvSpPr txBox="1"/>
          <p:nvPr/>
        </p:nvSpPr>
        <p:spPr>
          <a:xfrm>
            <a:off x="7658547" y="5760876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8D26BBC-9532-5CCD-BC0D-B069A3905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9C43188-F7EC-73DC-FCEF-29005A044AF7}"/>
              </a:ext>
            </a:extLst>
          </p:cNvPr>
          <p:cNvSpPr/>
          <p:nvPr/>
        </p:nvSpPr>
        <p:spPr>
          <a:xfrm>
            <a:off x="464270" y="1124744"/>
            <a:ext cx="8646413" cy="525658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550DE1E7-09AC-46CE-94C6-8C04A7B8325F}"/>
              </a:ext>
            </a:extLst>
          </p:cNvPr>
          <p:cNvSpPr/>
          <p:nvPr/>
        </p:nvSpPr>
        <p:spPr>
          <a:xfrm>
            <a:off x="8017246" y="1547967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9E07A18-CA8C-42C6-BCAB-805545BBE7E8}"/>
              </a:ext>
            </a:extLst>
          </p:cNvPr>
          <p:cNvSpPr/>
          <p:nvPr/>
        </p:nvSpPr>
        <p:spPr>
          <a:xfrm>
            <a:off x="8038003" y="1559389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2BE4160E-F37D-4AF6-9559-90FDEE91CB70}"/>
              </a:ext>
            </a:extLst>
          </p:cNvPr>
          <p:cNvSpPr/>
          <p:nvPr/>
        </p:nvSpPr>
        <p:spPr>
          <a:xfrm>
            <a:off x="8388575" y="2592524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1D41AEF4-AE72-4310-B649-5328BE20A045}"/>
              </a:ext>
            </a:extLst>
          </p:cNvPr>
          <p:cNvSpPr/>
          <p:nvPr/>
        </p:nvSpPr>
        <p:spPr>
          <a:xfrm>
            <a:off x="8409332" y="2603946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465D1117-9B38-4199-AF28-CB5363E38F3F}"/>
              </a:ext>
            </a:extLst>
          </p:cNvPr>
          <p:cNvSpPr/>
          <p:nvPr/>
        </p:nvSpPr>
        <p:spPr>
          <a:xfrm>
            <a:off x="8017095" y="3648260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13996216-BAC3-4EAF-A983-F6F86DC6B4EA}"/>
              </a:ext>
            </a:extLst>
          </p:cNvPr>
          <p:cNvSpPr/>
          <p:nvPr/>
        </p:nvSpPr>
        <p:spPr>
          <a:xfrm>
            <a:off x="8037852" y="3659682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F6D0E72B-C303-419E-93BD-6225474E0847}"/>
              </a:ext>
            </a:extLst>
          </p:cNvPr>
          <p:cNvSpPr/>
          <p:nvPr/>
        </p:nvSpPr>
        <p:spPr>
          <a:xfrm>
            <a:off x="8017246" y="4692948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AA13CC25-3F17-4F0D-BAF5-89EB44F5485C}"/>
              </a:ext>
            </a:extLst>
          </p:cNvPr>
          <p:cNvSpPr/>
          <p:nvPr/>
        </p:nvSpPr>
        <p:spPr>
          <a:xfrm>
            <a:off x="8038003" y="4704370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0006984D-3D27-4FBE-BA6A-FFF98E239AD5}"/>
              </a:ext>
            </a:extLst>
          </p:cNvPr>
          <p:cNvSpPr/>
          <p:nvPr/>
        </p:nvSpPr>
        <p:spPr>
          <a:xfrm>
            <a:off x="8028384" y="5760876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DCA1B6E-5F59-4AEA-B31A-023EBA888A9B}"/>
              </a:ext>
            </a:extLst>
          </p:cNvPr>
          <p:cNvSpPr/>
          <p:nvPr/>
        </p:nvSpPr>
        <p:spPr>
          <a:xfrm>
            <a:off x="8049141" y="5772298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4131771" y="91717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4157509" y="108285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6E0C0CE-22E3-413D-885A-6CC89443B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0876" y="138359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DF664667-FC0C-468C-9402-7EC7E07F3FE6}"/>
              </a:ext>
            </a:extLst>
          </p:cNvPr>
          <p:cNvSpPr/>
          <p:nvPr/>
        </p:nvSpPr>
        <p:spPr>
          <a:xfrm>
            <a:off x="2886614" y="154926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F5A6E5B-7A37-4D1A-A92D-983AC6477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142" y="242709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C98D92FB-3696-4C70-959F-74BE9B74C0DD}"/>
              </a:ext>
            </a:extLst>
          </p:cNvPr>
          <p:cNvSpPr/>
          <p:nvPr/>
        </p:nvSpPr>
        <p:spPr>
          <a:xfrm>
            <a:off x="5903880" y="259276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54199232-73A2-415B-B8FF-5C80BBF0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198206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4CA02B26-758C-4252-B975-054F32352E2E}"/>
              </a:ext>
            </a:extLst>
          </p:cNvPr>
          <p:cNvSpPr/>
          <p:nvPr/>
        </p:nvSpPr>
        <p:spPr>
          <a:xfrm>
            <a:off x="2869546" y="214773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BE21240D-3AB2-46EC-BA0D-FCAD0F9A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0700" y="1946016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B051A6D1-DA75-4427-9B08-2DB7526E7420}"/>
              </a:ext>
            </a:extLst>
          </p:cNvPr>
          <p:cNvSpPr/>
          <p:nvPr/>
        </p:nvSpPr>
        <p:spPr>
          <a:xfrm>
            <a:off x="5846438" y="2111690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F9E94265-F262-47DD-85D2-2035FAC1D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64" y="349400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7F65F3FC-FCE4-4914-B6FC-75495C59B640}"/>
              </a:ext>
            </a:extLst>
          </p:cNvPr>
          <p:cNvSpPr/>
          <p:nvPr/>
        </p:nvSpPr>
        <p:spPr>
          <a:xfrm>
            <a:off x="5626502" y="365968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DCE3CD6C-4007-495A-8D6B-FFF3DA3A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924" y="3037801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E4C904CC-ACB9-4D9D-9322-E8C930E021E3}"/>
              </a:ext>
            </a:extLst>
          </p:cNvPr>
          <p:cNvSpPr/>
          <p:nvPr/>
        </p:nvSpPr>
        <p:spPr>
          <a:xfrm>
            <a:off x="2981662" y="3203475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1F26C063-CAE7-44EF-B1D6-EFC67571E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280" y="4510316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43ACFDA1-2911-46E0-8D18-8D66EFF5DF21}"/>
              </a:ext>
            </a:extLst>
          </p:cNvPr>
          <p:cNvSpPr/>
          <p:nvPr/>
        </p:nvSpPr>
        <p:spPr>
          <a:xfrm>
            <a:off x="1868018" y="4675990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AF4FB0BA-0B56-4CC8-90E7-6A887CDA6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953" y="5564146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FB9C3BE3-CBBF-4B37-98C3-DB7F8270E9C1}"/>
              </a:ext>
            </a:extLst>
          </p:cNvPr>
          <p:cNvSpPr/>
          <p:nvPr/>
        </p:nvSpPr>
        <p:spPr>
          <a:xfrm>
            <a:off x="933953" y="5729820"/>
            <a:ext cx="40748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F0BA11AA-904E-4D15-BA9B-A39061C6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626" y="5105983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2E15658B-19FD-4A06-A08A-F54947140474}"/>
              </a:ext>
            </a:extLst>
          </p:cNvPr>
          <p:cNvSpPr/>
          <p:nvPr/>
        </p:nvSpPr>
        <p:spPr>
          <a:xfrm>
            <a:off x="3836778" y="5329710"/>
            <a:ext cx="265809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42A300F7-E6F6-4125-A64C-4C1B8D3C4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0186" y="4513673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AF5BA070-AF3F-4363-B7DB-72DD324D04AB}"/>
              </a:ext>
            </a:extLst>
          </p:cNvPr>
          <p:cNvSpPr/>
          <p:nvPr/>
        </p:nvSpPr>
        <p:spPr>
          <a:xfrm>
            <a:off x="2955924" y="4679347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E6C783A-7FE9-5C50-A74E-F1CD0BAD1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34" y="1000491"/>
            <a:ext cx="8516850" cy="526740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79524F9-88DB-AFAE-1915-242020E62C33}"/>
              </a:ext>
            </a:extLst>
          </p:cNvPr>
          <p:cNvSpPr txBox="1"/>
          <p:nvPr/>
        </p:nvSpPr>
        <p:spPr>
          <a:xfrm>
            <a:off x="190500" y="6724134"/>
            <a:ext cx="372249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Übungsdateien\Leseübungs-Sammelsurium\Schau genau hin.pptx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67898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1" grpId="0"/>
      <p:bldP spid="66" grpId="0"/>
      <p:bldP spid="94" grpId="0"/>
      <p:bldP spid="96" grpId="0"/>
      <p:bldP spid="106" grpId="0"/>
      <p:bldP spid="107" grpId="0"/>
      <p:bldP spid="118" grpId="0"/>
      <p:bldP spid="119" grpId="0"/>
      <p:bldP spid="129" grpId="0"/>
      <p:bldP spid="130" grpId="0"/>
      <p:bldP spid="3" grpId="0" animBg="1"/>
      <p:bldP spid="7" grpId="0" animBg="1"/>
      <p:bldP spid="93" grpId="0" animBg="1"/>
      <p:bldP spid="6" grpId="0" animBg="1"/>
      <p:bldP spid="99" grpId="0" animBg="1"/>
      <p:bldP spid="100" grpId="0" animBg="1"/>
      <p:bldP spid="110" grpId="0" animBg="1"/>
      <p:bldP spid="111" grpId="0" animBg="1"/>
      <p:bldP spid="122" grpId="0" animBg="1"/>
      <p:bldP spid="123" grpId="0" animBg="1"/>
      <p:bldP spid="136" grpId="0" animBg="1"/>
      <p:bldP spid="139" grpId="0" animBg="1"/>
      <p:bldP spid="133" grpId="0"/>
      <p:bldP spid="144" grpId="0" animBg="1"/>
      <p:bldP spid="75" grpId="0"/>
      <p:bldP spid="92" grpId="0" animBg="1"/>
      <p:bldP spid="97" grpId="0"/>
      <p:bldP spid="98" grpId="0" animBg="1"/>
      <p:bldP spid="101" grpId="0"/>
      <p:bldP spid="102" grpId="0" animBg="1"/>
      <p:bldP spid="103" grpId="0"/>
      <p:bldP spid="104" grpId="0" animBg="1"/>
      <p:bldP spid="108" grpId="0"/>
      <p:bldP spid="109" grpId="0" animBg="1"/>
      <p:bldP spid="112" grpId="0"/>
      <p:bldP spid="113" grpId="0" animBg="1"/>
      <p:bldP spid="126" grpId="0"/>
      <p:bldP spid="127" grpId="0" animBg="1"/>
      <p:bldP spid="132" grpId="0"/>
      <p:bldP spid="135" grpId="0" animBg="1"/>
      <p:bldP spid="140" grpId="0"/>
      <p:bldP spid="141" grpId="0" animBg="1"/>
      <p:bldP spid="57" grpId="0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30295"/>
            <a:ext cx="5658921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prstClr val="black"/>
                </a:solidFill>
                <a:latin typeface="Trebuchet MS" pitchFamily="34" charset="0"/>
              </a:rPr>
              <a:t>Schau genau hin, in jedem Block gibt es 1 – 3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genau auf die Fehler und die richtige Zahl!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auf die blauen Punkte!</a:t>
            </a:r>
            <a:endParaRPr lang="de-DE" altLang="de-DE" sz="18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3" name="Rechteck 82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6" name="Rechteck 85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464270" y="993222"/>
            <a:ext cx="7148111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gegeneinander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gegeneinander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gegenienander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gegeneinander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gegeneinander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gegeneinanber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gegeneinander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gegeneinander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598315E1-782C-46A7-9883-6DBB8EADEEC6}"/>
              </a:ext>
            </a:extLst>
          </p:cNvPr>
          <p:cNvSpPr txBox="1"/>
          <p:nvPr/>
        </p:nvSpPr>
        <p:spPr>
          <a:xfrm>
            <a:off x="7658547" y="1547967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69" name="dot_1">
            <a:extLst>
              <a:ext uri="{FF2B5EF4-FFF2-40B4-BE49-F238E27FC236}">
                <a16:creationId xmlns:a16="http://schemas.microsoft.com/office/drawing/2014/main" id="{DE5B59FE-8860-48DC-B3BC-2633FF49DD7F}"/>
              </a:ext>
            </a:extLst>
          </p:cNvPr>
          <p:cNvSpPr/>
          <p:nvPr/>
        </p:nvSpPr>
        <p:spPr>
          <a:xfrm>
            <a:off x="262893" y="11967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dot_2">
            <a:extLst>
              <a:ext uri="{FF2B5EF4-FFF2-40B4-BE49-F238E27FC236}">
                <a16:creationId xmlns:a16="http://schemas.microsoft.com/office/drawing/2014/main" id="{726FC16A-9067-4181-BBE3-38E3237FA79C}"/>
              </a:ext>
            </a:extLst>
          </p:cNvPr>
          <p:cNvSpPr/>
          <p:nvPr/>
        </p:nvSpPr>
        <p:spPr>
          <a:xfrm>
            <a:off x="262893" y="22500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dot_3">
            <a:extLst>
              <a:ext uri="{FF2B5EF4-FFF2-40B4-BE49-F238E27FC236}">
                <a16:creationId xmlns:a16="http://schemas.microsoft.com/office/drawing/2014/main" id="{71788C93-7258-4F05-81FC-1E957D0E51C6}"/>
              </a:ext>
            </a:extLst>
          </p:cNvPr>
          <p:cNvSpPr/>
          <p:nvPr/>
        </p:nvSpPr>
        <p:spPr>
          <a:xfrm>
            <a:off x="262893" y="33032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dot_4">
            <a:extLst>
              <a:ext uri="{FF2B5EF4-FFF2-40B4-BE49-F238E27FC236}">
                <a16:creationId xmlns:a16="http://schemas.microsoft.com/office/drawing/2014/main" id="{68D17FCB-7A77-4831-8417-A3517B15CC58}"/>
              </a:ext>
            </a:extLst>
          </p:cNvPr>
          <p:cNvSpPr/>
          <p:nvPr/>
        </p:nvSpPr>
        <p:spPr>
          <a:xfrm>
            <a:off x="262893" y="43565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dot_5">
            <a:extLst>
              <a:ext uri="{FF2B5EF4-FFF2-40B4-BE49-F238E27FC236}">
                <a16:creationId xmlns:a16="http://schemas.microsoft.com/office/drawing/2014/main" id="{5D534D2A-DBF4-48C8-9678-83BD6714D470}"/>
              </a:ext>
            </a:extLst>
          </p:cNvPr>
          <p:cNvSpPr/>
          <p:nvPr/>
        </p:nvSpPr>
        <p:spPr>
          <a:xfrm>
            <a:off x="262893" y="5409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B98F71FB-45FE-4612-933F-DB9E7D6D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2037779"/>
            <a:ext cx="6207148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miserabel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miserabel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misserabel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miseradel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miserabel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miserabel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miserabel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miserabel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miserabel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misenabel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83D22EA-8760-40CA-AED0-B0EEC288E459}"/>
              </a:ext>
            </a:extLst>
          </p:cNvPr>
          <p:cNvSpPr txBox="1"/>
          <p:nvPr/>
        </p:nvSpPr>
        <p:spPr>
          <a:xfrm>
            <a:off x="7658547" y="2592524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EBEBD522-AECA-40F9-B114-77161DA7C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3093515"/>
            <a:ext cx="6705682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rabenschwarz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rabenschwarz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rabenschwarz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rabenschwarz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rabenschwarz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rabenschmarz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rabenschwarz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radenschwarz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E0757432-B289-4333-8B78-7FC12AF5F9F4}"/>
              </a:ext>
            </a:extLst>
          </p:cNvPr>
          <p:cNvSpPr txBox="1"/>
          <p:nvPr/>
        </p:nvSpPr>
        <p:spPr>
          <a:xfrm>
            <a:off x="7658547" y="3648260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543793A1-9400-49CA-B993-BA6AF55A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4138203"/>
            <a:ext cx="5929828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reihenweise reihenwiese reihenweise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reihenweise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reihenweise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reihenweise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reihenweise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reihenmeise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0BB7A74-9FC4-4542-AFD6-66F6C311A0D8}"/>
              </a:ext>
            </a:extLst>
          </p:cNvPr>
          <p:cNvSpPr txBox="1"/>
          <p:nvPr/>
        </p:nvSpPr>
        <p:spPr>
          <a:xfrm>
            <a:off x="7658547" y="4692948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B0C783B9-BBED-49A5-927E-CA0A91D8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5206131"/>
            <a:ext cx="6680034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mäuschenstill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mäuschenstill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mäuschenstill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mäuschenstill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mäuschenstill mäuschenstiel mäuschenstill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mäuschenstill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193BEC45-A4B5-4396-BABA-154BD0EB5E79}"/>
              </a:ext>
            </a:extLst>
          </p:cNvPr>
          <p:cNvSpPr txBox="1"/>
          <p:nvPr/>
        </p:nvSpPr>
        <p:spPr>
          <a:xfrm>
            <a:off x="7658547" y="5760876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094D83B-5EC5-DC4C-9C94-0F3A81DDE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ABE0332-D96E-82F3-1191-CBFEEE604139}"/>
              </a:ext>
            </a:extLst>
          </p:cNvPr>
          <p:cNvSpPr/>
          <p:nvPr/>
        </p:nvSpPr>
        <p:spPr>
          <a:xfrm>
            <a:off x="593834" y="1124744"/>
            <a:ext cx="8516850" cy="525658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550DE1E7-09AC-46CE-94C6-8C04A7B8325F}"/>
              </a:ext>
            </a:extLst>
          </p:cNvPr>
          <p:cNvSpPr/>
          <p:nvPr/>
        </p:nvSpPr>
        <p:spPr>
          <a:xfrm>
            <a:off x="8017246" y="1547967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9E07A18-CA8C-42C6-BCAB-805545BBE7E8}"/>
              </a:ext>
            </a:extLst>
          </p:cNvPr>
          <p:cNvSpPr/>
          <p:nvPr/>
        </p:nvSpPr>
        <p:spPr>
          <a:xfrm>
            <a:off x="8038003" y="1559389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2BE4160E-F37D-4AF6-9559-90FDEE91CB70}"/>
              </a:ext>
            </a:extLst>
          </p:cNvPr>
          <p:cNvSpPr/>
          <p:nvPr/>
        </p:nvSpPr>
        <p:spPr>
          <a:xfrm>
            <a:off x="8388575" y="2592524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1D41AEF4-AE72-4310-B649-5328BE20A045}"/>
              </a:ext>
            </a:extLst>
          </p:cNvPr>
          <p:cNvSpPr/>
          <p:nvPr/>
        </p:nvSpPr>
        <p:spPr>
          <a:xfrm>
            <a:off x="8409332" y="2603946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465D1117-9B38-4199-AF28-CB5363E38F3F}"/>
              </a:ext>
            </a:extLst>
          </p:cNvPr>
          <p:cNvSpPr/>
          <p:nvPr/>
        </p:nvSpPr>
        <p:spPr>
          <a:xfrm>
            <a:off x="8017095" y="3648260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13996216-BAC3-4EAF-A983-F6F86DC6B4EA}"/>
              </a:ext>
            </a:extLst>
          </p:cNvPr>
          <p:cNvSpPr/>
          <p:nvPr/>
        </p:nvSpPr>
        <p:spPr>
          <a:xfrm>
            <a:off x="8037852" y="3659682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F6D0E72B-C303-419E-93BD-6225474E0847}"/>
              </a:ext>
            </a:extLst>
          </p:cNvPr>
          <p:cNvSpPr/>
          <p:nvPr/>
        </p:nvSpPr>
        <p:spPr>
          <a:xfrm>
            <a:off x="8017246" y="4692948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AA13CC25-3F17-4F0D-BAF5-89EB44F5485C}"/>
              </a:ext>
            </a:extLst>
          </p:cNvPr>
          <p:cNvSpPr/>
          <p:nvPr/>
        </p:nvSpPr>
        <p:spPr>
          <a:xfrm>
            <a:off x="8038003" y="4704370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0006984D-3D27-4FBE-BA6A-FFF98E239AD5}"/>
              </a:ext>
            </a:extLst>
          </p:cNvPr>
          <p:cNvSpPr/>
          <p:nvPr/>
        </p:nvSpPr>
        <p:spPr>
          <a:xfrm>
            <a:off x="7657206" y="5760876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DCA1B6E-5F59-4AEA-B31A-023EBA888A9B}"/>
              </a:ext>
            </a:extLst>
          </p:cNvPr>
          <p:cNvSpPr/>
          <p:nvPr/>
        </p:nvSpPr>
        <p:spPr>
          <a:xfrm>
            <a:off x="7677963" y="5772298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4632740" y="920063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4658478" y="1085737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6E0C0CE-22E3-413D-885A-6CC89443B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6142" y="139640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DF664667-FC0C-468C-9402-7EC7E07F3FE6}"/>
              </a:ext>
            </a:extLst>
          </p:cNvPr>
          <p:cNvSpPr/>
          <p:nvPr/>
        </p:nvSpPr>
        <p:spPr>
          <a:xfrm>
            <a:off x="3491880" y="156207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F5A6E5B-7A37-4D1A-A92D-983AC6477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7641" y="241933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C98D92FB-3696-4C70-959F-74BE9B74C0DD}"/>
              </a:ext>
            </a:extLst>
          </p:cNvPr>
          <p:cNvSpPr/>
          <p:nvPr/>
        </p:nvSpPr>
        <p:spPr>
          <a:xfrm>
            <a:off x="5753379" y="258501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54199232-73A2-415B-B8FF-5C80BBF0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6234" y="1987530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4CA02B26-758C-4252-B975-054F32352E2E}"/>
              </a:ext>
            </a:extLst>
          </p:cNvPr>
          <p:cNvSpPr/>
          <p:nvPr/>
        </p:nvSpPr>
        <p:spPr>
          <a:xfrm>
            <a:off x="3221972" y="2153204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BE21240D-3AB2-46EC-BA0D-FCAD0F9A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648" y="1944819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B051A6D1-DA75-4427-9B08-2DB7526E7420}"/>
              </a:ext>
            </a:extLst>
          </p:cNvPr>
          <p:cNvSpPr/>
          <p:nvPr/>
        </p:nvSpPr>
        <p:spPr>
          <a:xfrm>
            <a:off x="4928386" y="2110493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F9E94265-F262-47DD-85D2-2035FAC1D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432" y="3513069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7F65F3FC-FCE4-4914-B6FC-75495C59B640}"/>
              </a:ext>
            </a:extLst>
          </p:cNvPr>
          <p:cNvSpPr/>
          <p:nvPr/>
        </p:nvSpPr>
        <p:spPr>
          <a:xfrm>
            <a:off x="3133170" y="3678743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DCE3CD6C-4007-495A-8D6B-FFF3DA3A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415" y="3498291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E4C904CC-ACB9-4D9D-9322-E8C930E021E3}"/>
              </a:ext>
            </a:extLst>
          </p:cNvPr>
          <p:cNvSpPr/>
          <p:nvPr/>
        </p:nvSpPr>
        <p:spPr>
          <a:xfrm>
            <a:off x="5628153" y="3663965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1F26C063-CAE7-44EF-B1D6-EFC67571E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42" y="4533147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43ACFDA1-2911-46E0-8D18-8D66EFF5DF21}"/>
              </a:ext>
            </a:extLst>
          </p:cNvPr>
          <p:cNvSpPr/>
          <p:nvPr/>
        </p:nvSpPr>
        <p:spPr>
          <a:xfrm>
            <a:off x="5543880" y="4698821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F0BA11AA-904E-4D15-BA9B-A39061C6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020" y="556219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2E15658B-19FD-4A06-A08A-F54947140474}"/>
              </a:ext>
            </a:extLst>
          </p:cNvPr>
          <p:cNvSpPr/>
          <p:nvPr/>
        </p:nvSpPr>
        <p:spPr>
          <a:xfrm>
            <a:off x="3489172" y="5785919"/>
            <a:ext cx="265809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453E4E26-2BBE-40C1-8E08-A62E5B19C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588" y="407415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8209AC2D-B76D-4017-A737-4B9F93D91CD1}"/>
              </a:ext>
            </a:extLst>
          </p:cNvPr>
          <p:cNvSpPr/>
          <p:nvPr/>
        </p:nvSpPr>
        <p:spPr>
          <a:xfrm>
            <a:off x="2877686" y="423983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F203C37-5C7B-57CB-4A42-BFAA6EA16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03" y="1001583"/>
            <a:ext cx="8516850" cy="526740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5DAC26C-99EC-5BA5-3680-497E06EE4578}"/>
              </a:ext>
            </a:extLst>
          </p:cNvPr>
          <p:cNvSpPr txBox="1"/>
          <p:nvPr/>
        </p:nvSpPr>
        <p:spPr>
          <a:xfrm>
            <a:off x="190500" y="6724134"/>
            <a:ext cx="372249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Übungsdateien\Leseübungs-Sammelsurium\Schau genau hin.pptx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401833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1" grpId="0"/>
      <p:bldP spid="66" grpId="0"/>
      <p:bldP spid="94" grpId="0"/>
      <p:bldP spid="96" grpId="0"/>
      <p:bldP spid="106" grpId="0"/>
      <p:bldP spid="107" grpId="0"/>
      <p:bldP spid="118" grpId="0"/>
      <p:bldP spid="119" grpId="0"/>
      <p:bldP spid="129" grpId="0"/>
      <p:bldP spid="130" grpId="0"/>
      <p:bldP spid="3" grpId="0" animBg="1"/>
      <p:bldP spid="7" grpId="0" animBg="1"/>
      <p:bldP spid="93" grpId="0" animBg="1"/>
      <p:bldP spid="6" grpId="0" animBg="1"/>
      <p:bldP spid="99" grpId="0" animBg="1"/>
      <p:bldP spid="100" grpId="0" animBg="1"/>
      <p:bldP spid="110" grpId="0" animBg="1"/>
      <p:bldP spid="111" grpId="0" animBg="1"/>
      <p:bldP spid="122" grpId="0" animBg="1"/>
      <p:bldP spid="123" grpId="0" animBg="1"/>
      <p:bldP spid="136" grpId="0" animBg="1"/>
      <p:bldP spid="139" grpId="0" animBg="1"/>
      <p:bldP spid="133" grpId="0"/>
      <p:bldP spid="144" grpId="0" animBg="1"/>
      <p:bldP spid="75" grpId="0"/>
      <p:bldP spid="92" grpId="0" animBg="1"/>
      <p:bldP spid="97" grpId="0"/>
      <p:bldP spid="98" grpId="0" animBg="1"/>
      <p:bldP spid="101" grpId="0"/>
      <p:bldP spid="102" grpId="0" animBg="1"/>
      <p:bldP spid="103" grpId="0"/>
      <p:bldP spid="104" grpId="0" animBg="1"/>
      <p:bldP spid="108" grpId="0"/>
      <p:bldP spid="109" grpId="0" animBg="1"/>
      <p:bldP spid="112" grpId="0"/>
      <p:bldP spid="113" grpId="0" animBg="1"/>
      <p:bldP spid="126" grpId="0"/>
      <p:bldP spid="127" grpId="0" animBg="1"/>
      <p:bldP spid="140" grpId="0"/>
      <p:bldP spid="141" grpId="0" animBg="1"/>
      <p:bldP spid="57" grpId="0"/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30295"/>
            <a:ext cx="5658921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prstClr val="black"/>
                </a:solidFill>
                <a:latin typeface="Trebuchet MS" pitchFamily="34" charset="0"/>
              </a:rPr>
              <a:t>Schau genau hin, in jedem Block gibt es 1 – 3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genau auf die Fehler und die richtige Zahl!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auf die blauen Punkte!</a:t>
            </a:r>
            <a:endParaRPr lang="de-DE" altLang="de-DE" sz="18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3" name="Rechteck 82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6" name="Rechteck 85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464270" y="993222"/>
            <a:ext cx="6631944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wunderbar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wunderbar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wunderbar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wunderbar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wunderdar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wunderbar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wunderbar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wundenbar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wunderbar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wunderbar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598315E1-782C-46A7-9883-6DBB8EADEEC6}"/>
              </a:ext>
            </a:extLst>
          </p:cNvPr>
          <p:cNvSpPr txBox="1"/>
          <p:nvPr/>
        </p:nvSpPr>
        <p:spPr>
          <a:xfrm>
            <a:off x="7658547" y="1547967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69" name="dot_1">
            <a:extLst>
              <a:ext uri="{FF2B5EF4-FFF2-40B4-BE49-F238E27FC236}">
                <a16:creationId xmlns:a16="http://schemas.microsoft.com/office/drawing/2014/main" id="{DE5B59FE-8860-48DC-B3BC-2633FF49DD7F}"/>
              </a:ext>
            </a:extLst>
          </p:cNvPr>
          <p:cNvSpPr/>
          <p:nvPr/>
        </p:nvSpPr>
        <p:spPr>
          <a:xfrm>
            <a:off x="262893" y="11967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dot_2">
            <a:extLst>
              <a:ext uri="{FF2B5EF4-FFF2-40B4-BE49-F238E27FC236}">
                <a16:creationId xmlns:a16="http://schemas.microsoft.com/office/drawing/2014/main" id="{726FC16A-9067-4181-BBE3-38E3237FA79C}"/>
              </a:ext>
            </a:extLst>
          </p:cNvPr>
          <p:cNvSpPr/>
          <p:nvPr/>
        </p:nvSpPr>
        <p:spPr>
          <a:xfrm>
            <a:off x="262893" y="22500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dot_3">
            <a:extLst>
              <a:ext uri="{FF2B5EF4-FFF2-40B4-BE49-F238E27FC236}">
                <a16:creationId xmlns:a16="http://schemas.microsoft.com/office/drawing/2014/main" id="{71788C93-7258-4F05-81FC-1E957D0E51C6}"/>
              </a:ext>
            </a:extLst>
          </p:cNvPr>
          <p:cNvSpPr/>
          <p:nvPr/>
        </p:nvSpPr>
        <p:spPr>
          <a:xfrm>
            <a:off x="262893" y="33032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dot_4">
            <a:extLst>
              <a:ext uri="{FF2B5EF4-FFF2-40B4-BE49-F238E27FC236}">
                <a16:creationId xmlns:a16="http://schemas.microsoft.com/office/drawing/2014/main" id="{68D17FCB-7A77-4831-8417-A3517B15CC58}"/>
              </a:ext>
            </a:extLst>
          </p:cNvPr>
          <p:cNvSpPr/>
          <p:nvPr/>
        </p:nvSpPr>
        <p:spPr>
          <a:xfrm>
            <a:off x="262893" y="43565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dot_5">
            <a:extLst>
              <a:ext uri="{FF2B5EF4-FFF2-40B4-BE49-F238E27FC236}">
                <a16:creationId xmlns:a16="http://schemas.microsoft.com/office/drawing/2014/main" id="{5D534D2A-DBF4-48C8-9678-83BD6714D470}"/>
              </a:ext>
            </a:extLst>
          </p:cNvPr>
          <p:cNvSpPr/>
          <p:nvPr/>
        </p:nvSpPr>
        <p:spPr>
          <a:xfrm>
            <a:off x="262893" y="5409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B98F71FB-45FE-4612-933F-DB9E7D6D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2037779"/>
            <a:ext cx="6128601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geschmeidig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geschmeidig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geschmiedig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geschmeidig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geschmeidig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geschmeibig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geschmeidig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geschmeibig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83D22EA-8760-40CA-AED0-B0EEC288E459}"/>
              </a:ext>
            </a:extLst>
          </p:cNvPr>
          <p:cNvSpPr txBox="1"/>
          <p:nvPr/>
        </p:nvSpPr>
        <p:spPr>
          <a:xfrm>
            <a:off x="7658547" y="2592524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EBEBD522-AECA-40F9-B114-77161DA7C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3093515"/>
            <a:ext cx="5852884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schnelllebig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schnelllebig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schnellebig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schnellledig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schnelllebig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schnelllebig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schnelllebig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schnelllebig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E0757432-B289-4333-8B78-7FC12AF5F9F4}"/>
              </a:ext>
            </a:extLst>
          </p:cNvPr>
          <p:cNvSpPr txBox="1"/>
          <p:nvPr/>
        </p:nvSpPr>
        <p:spPr>
          <a:xfrm>
            <a:off x="7658547" y="3648260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543793A1-9400-49CA-B993-BA6AF55A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4138203"/>
            <a:ext cx="5929828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ausreichend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ausreichend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ausriechend ausreichend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ausreichend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ausreichenb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ausreichend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ausreichend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0BB7A74-9FC4-4542-AFD6-66F6C311A0D8}"/>
              </a:ext>
            </a:extLst>
          </p:cNvPr>
          <p:cNvSpPr txBox="1"/>
          <p:nvPr/>
        </p:nvSpPr>
        <p:spPr>
          <a:xfrm>
            <a:off x="7658547" y="4692948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B0C783B9-BBED-49A5-927E-CA0A91D8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5206131"/>
            <a:ext cx="6455613" cy="95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erholungsreif erholungsrief erholungsreif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erholungsreif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erholumsreif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erholungsreif erholungsrief erholungsreif</a:t>
            </a: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193BEC45-A4B5-4396-BABA-154BD0EB5E79}"/>
              </a:ext>
            </a:extLst>
          </p:cNvPr>
          <p:cNvSpPr txBox="1"/>
          <p:nvPr/>
        </p:nvSpPr>
        <p:spPr>
          <a:xfrm>
            <a:off x="7658547" y="5760876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DDEFD0A-86F4-2444-24D2-22088B841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CAA7A9E-4585-A836-35D8-84FD190E5A9B}"/>
              </a:ext>
            </a:extLst>
          </p:cNvPr>
          <p:cNvSpPr/>
          <p:nvPr/>
        </p:nvSpPr>
        <p:spPr>
          <a:xfrm>
            <a:off x="532802" y="1124744"/>
            <a:ext cx="8577881" cy="525658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550DE1E7-09AC-46CE-94C6-8C04A7B8325F}"/>
              </a:ext>
            </a:extLst>
          </p:cNvPr>
          <p:cNvSpPr/>
          <p:nvPr/>
        </p:nvSpPr>
        <p:spPr>
          <a:xfrm>
            <a:off x="8017246" y="1547967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9E07A18-CA8C-42C6-BCAB-805545BBE7E8}"/>
              </a:ext>
            </a:extLst>
          </p:cNvPr>
          <p:cNvSpPr/>
          <p:nvPr/>
        </p:nvSpPr>
        <p:spPr>
          <a:xfrm>
            <a:off x="8038003" y="1559389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2BE4160E-F37D-4AF6-9559-90FDEE91CB70}"/>
              </a:ext>
            </a:extLst>
          </p:cNvPr>
          <p:cNvSpPr/>
          <p:nvPr/>
        </p:nvSpPr>
        <p:spPr>
          <a:xfrm>
            <a:off x="8388575" y="2592524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1D41AEF4-AE72-4310-B649-5328BE20A045}"/>
              </a:ext>
            </a:extLst>
          </p:cNvPr>
          <p:cNvSpPr/>
          <p:nvPr/>
        </p:nvSpPr>
        <p:spPr>
          <a:xfrm>
            <a:off x="8409332" y="2603946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465D1117-9B38-4199-AF28-CB5363E38F3F}"/>
              </a:ext>
            </a:extLst>
          </p:cNvPr>
          <p:cNvSpPr/>
          <p:nvPr/>
        </p:nvSpPr>
        <p:spPr>
          <a:xfrm>
            <a:off x="8017095" y="3648260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13996216-BAC3-4EAF-A983-F6F86DC6B4EA}"/>
              </a:ext>
            </a:extLst>
          </p:cNvPr>
          <p:cNvSpPr/>
          <p:nvPr/>
        </p:nvSpPr>
        <p:spPr>
          <a:xfrm>
            <a:off x="8037852" y="3659682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F6D0E72B-C303-419E-93BD-6225474E0847}"/>
              </a:ext>
            </a:extLst>
          </p:cNvPr>
          <p:cNvSpPr/>
          <p:nvPr/>
        </p:nvSpPr>
        <p:spPr>
          <a:xfrm>
            <a:off x="8017246" y="4692948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AA13CC25-3F17-4F0D-BAF5-89EB44F5485C}"/>
              </a:ext>
            </a:extLst>
          </p:cNvPr>
          <p:cNvSpPr/>
          <p:nvPr/>
        </p:nvSpPr>
        <p:spPr>
          <a:xfrm>
            <a:off x="8038003" y="4704370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0006984D-3D27-4FBE-BA6A-FFF98E239AD5}"/>
              </a:ext>
            </a:extLst>
          </p:cNvPr>
          <p:cNvSpPr/>
          <p:nvPr/>
        </p:nvSpPr>
        <p:spPr>
          <a:xfrm>
            <a:off x="8388575" y="5760876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DCA1B6E-5F59-4AEA-B31A-023EBA888A9B}"/>
              </a:ext>
            </a:extLst>
          </p:cNvPr>
          <p:cNvSpPr/>
          <p:nvPr/>
        </p:nvSpPr>
        <p:spPr>
          <a:xfrm>
            <a:off x="8409332" y="5772298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6468772" y="89899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6494510" y="106466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6E0C0CE-22E3-413D-885A-6CC89443B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3630" y="1382293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DF664667-FC0C-468C-9402-7EC7E07F3FE6}"/>
              </a:ext>
            </a:extLst>
          </p:cNvPr>
          <p:cNvSpPr/>
          <p:nvPr/>
        </p:nvSpPr>
        <p:spPr>
          <a:xfrm>
            <a:off x="3799368" y="1547967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F5A6E5B-7A37-4D1A-A92D-983AC6477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380" y="243827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C98D92FB-3696-4C70-959F-74BE9B74C0DD}"/>
              </a:ext>
            </a:extLst>
          </p:cNvPr>
          <p:cNvSpPr/>
          <p:nvPr/>
        </p:nvSpPr>
        <p:spPr>
          <a:xfrm>
            <a:off x="2966118" y="260394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54199232-73A2-415B-B8FF-5C80BBF0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6354" y="195571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4CA02B26-758C-4252-B975-054F32352E2E}"/>
              </a:ext>
            </a:extLst>
          </p:cNvPr>
          <p:cNvSpPr/>
          <p:nvPr/>
        </p:nvSpPr>
        <p:spPr>
          <a:xfrm>
            <a:off x="4302092" y="2121392"/>
            <a:ext cx="38174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BE21240D-3AB2-46EC-BA0D-FCAD0F9A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2708" y="2432723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B051A6D1-DA75-4427-9B08-2DB7526E7420}"/>
              </a:ext>
            </a:extLst>
          </p:cNvPr>
          <p:cNvSpPr/>
          <p:nvPr/>
        </p:nvSpPr>
        <p:spPr>
          <a:xfrm>
            <a:off x="5918446" y="2598397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F9E94265-F262-47DD-85D2-2035FAC1D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837" y="299429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7F65F3FC-FCE4-4914-B6FC-75495C59B640}"/>
              </a:ext>
            </a:extLst>
          </p:cNvPr>
          <p:cNvSpPr/>
          <p:nvPr/>
        </p:nvSpPr>
        <p:spPr>
          <a:xfrm>
            <a:off x="3956575" y="315997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DCE3CD6C-4007-495A-8D6B-FFF3DA3A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096" y="3017461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E4C904CC-ACB9-4D9D-9322-E8C930E021E3}"/>
              </a:ext>
            </a:extLst>
          </p:cNvPr>
          <p:cNvSpPr/>
          <p:nvPr/>
        </p:nvSpPr>
        <p:spPr>
          <a:xfrm>
            <a:off x="5678834" y="3183135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1F26C063-CAE7-44EF-B1D6-EFC67571E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468" y="409283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43ACFDA1-2911-46E0-8D18-8D66EFF5DF21}"/>
              </a:ext>
            </a:extLst>
          </p:cNvPr>
          <p:cNvSpPr/>
          <p:nvPr/>
        </p:nvSpPr>
        <p:spPr>
          <a:xfrm>
            <a:off x="3886206" y="425851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AF4FB0BA-0B56-4CC8-90E7-6A887CDA6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886" y="5598579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FB9C3BE3-CBBF-4B37-98C3-DB7F8270E9C1}"/>
              </a:ext>
            </a:extLst>
          </p:cNvPr>
          <p:cNvSpPr/>
          <p:nvPr/>
        </p:nvSpPr>
        <p:spPr>
          <a:xfrm>
            <a:off x="1187624" y="5764253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F0BA11AA-904E-4D15-BA9B-A39061C6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45" y="5124343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2E15658B-19FD-4A06-A08A-F54947140474}"/>
              </a:ext>
            </a:extLst>
          </p:cNvPr>
          <p:cNvSpPr/>
          <p:nvPr/>
        </p:nvSpPr>
        <p:spPr>
          <a:xfrm>
            <a:off x="3306897" y="5348070"/>
            <a:ext cx="265809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2" name="Textfeld 141">
            <a:extLst>
              <a:ext uri="{FF2B5EF4-FFF2-40B4-BE49-F238E27FC236}">
                <a16:creationId xmlns:a16="http://schemas.microsoft.com/office/drawing/2014/main" id="{721445F6-0DEF-4839-A083-D9BF5D046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6090" y="5582506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C2F25432-2EE6-4199-87BC-8793F73F7F10}"/>
              </a:ext>
            </a:extLst>
          </p:cNvPr>
          <p:cNvSpPr/>
          <p:nvPr/>
        </p:nvSpPr>
        <p:spPr>
          <a:xfrm>
            <a:off x="4801828" y="5748180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68F10E40-91DF-4A4C-9DDB-A3C08D403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119" y="4546274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8DBCE04D-1D61-469B-BBDF-7BA59C87790E}"/>
              </a:ext>
            </a:extLst>
          </p:cNvPr>
          <p:cNvSpPr/>
          <p:nvPr/>
        </p:nvSpPr>
        <p:spPr>
          <a:xfrm>
            <a:off x="3121857" y="4711948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1903D05-5265-6EC6-9E0C-1B46533A4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99" y="991370"/>
            <a:ext cx="8516850" cy="526740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0618D59-934E-3C7C-0177-F8A677B7B8B9}"/>
              </a:ext>
            </a:extLst>
          </p:cNvPr>
          <p:cNvSpPr txBox="1"/>
          <p:nvPr/>
        </p:nvSpPr>
        <p:spPr>
          <a:xfrm>
            <a:off x="190500" y="6724134"/>
            <a:ext cx="372249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Übungsdateien\Leseübungs-Sammelsurium\Schau genau hin.pptx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385727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1" grpId="0"/>
      <p:bldP spid="66" grpId="0"/>
      <p:bldP spid="94" grpId="0"/>
      <p:bldP spid="96" grpId="0"/>
      <p:bldP spid="106" grpId="0"/>
      <p:bldP spid="107" grpId="0"/>
      <p:bldP spid="118" grpId="0"/>
      <p:bldP spid="119" grpId="0"/>
      <p:bldP spid="129" grpId="0"/>
      <p:bldP spid="130" grpId="0"/>
      <p:bldP spid="3" grpId="0" animBg="1"/>
      <p:bldP spid="7" grpId="0" animBg="1"/>
      <p:bldP spid="93" grpId="0" animBg="1"/>
      <p:bldP spid="6" grpId="0" animBg="1"/>
      <p:bldP spid="99" grpId="0" animBg="1"/>
      <p:bldP spid="100" grpId="0" animBg="1"/>
      <p:bldP spid="110" grpId="0" animBg="1"/>
      <p:bldP spid="111" grpId="0" animBg="1"/>
      <p:bldP spid="122" grpId="0" animBg="1"/>
      <p:bldP spid="123" grpId="0" animBg="1"/>
      <p:bldP spid="136" grpId="0" animBg="1"/>
      <p:bldP spid="139" grpId="0" animBg="1"/>
      <p:bldP spid="133" grpId="0"/>
      <p:bldP spid="144" grpId="0" animBg="1"/>
      <p:bldP spid="75" grpId="0"/>
      <p:bldP spid="92" grpId="0" animBg="1"/>
      <p:bldP spid="97" grpId="0"/>
      <p:bldP spid="98" grpId="0" animBg="1"/>
      <p:bldP spid="101" grpId="0"/>
      <p:bldP spid="102" grpId="0" animBg="1"/>
      <p:bldP spid="103" grpId="0"/>
      <p:bldP spid="104" grpId="0" animBg="1"/>
      <p:bldP spid="108" grpId="0"/>
      <p:bldP spid="109" grpId="0" animBg="1"/>
      <p:bldP spid="112" grpId="0"/>
      <p:bldP spid="113" grpId="0" animBg="1"/>
      <p:bldP spid="126" grpId="0"/>
      <p:bldP spid="127" grpId="0" animBg="1"/>
      <p:bldP spid="132" grpId="0"/>
      <p:bldP spid="135" grpId="0" animBg="1"/>
      <p:bldP spid="140" grpId="0"/>
      <p:bldP spid="141" grpId="0" animBg="1"/>
      <p:bldP spid="142" grpId="0"/>
      <p:bldP spid="143" grpId="0" animBg="1"/>
      <p:bldP spid="57" grpId="0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36">
            <a:extLst>
              <a:ext uri="{FF2B5EF4-FFF2-40B4-BE49-F238E27FC236}">
                <a16:creationId xmlns:a16="http://schemas.microsoft.com/office/drawing/2014/main" id="{2BB0259E-0658-493F-98D0-CD67FE41A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5857"/>
            <a:ext cx="268855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Üben macht gescheit!</a:t>
            </a:r>
            <a:endParaRPr lang="de-DE" altLang="de-DE" sz="20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2EC4391-623D-0F54-EC56-75F1902509A0}"/>
              </a:ext>
            </a:extLst>
          </p:cNvPr>
          <p:cNvSpPr txBox="1"/>
          <p:nvPr/>
        </p:nvSpPr>
        <p:spPr>
          <a:xfrm>
            <a:off x="190500" y="6724134"/>
            <a:ext cx="372249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Übungsdateien\Leseübungs-Sammelsurium\Schau genau hin.pptx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234749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30295"/>
            <a:ext cx="5658921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prstClr val="black"/>
                </a:solidFill>
                <a:latin typeface="Trebuchet MS" pitchFamily="34" charset="0"/>
              </a:rPr>
              <a:t>Schau genau hin, in jedem Block gibt es 1 – 3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genau auf die Fehler und die richtige Zahl!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Klick auf die blauen Punkte!</a:t>
            </a:r>
            <a:endParaRPr lang="de-DE" altLang="de-DE" sz="18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3" name="Rechteck 82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6" name="Rechteck 85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464270" y="993222"/>
            <a:ext cx="588623" cy="49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5822950" y="89899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5848688" y="106466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598315E1-782C-46A7-9883-6DBB8EADEEC6}"/>
              </a:ext>
            </a:extLst>
          </p:cNvPr>
          <p:cNvSpPr txBox="1"/>
          <p:nvPr/>
        </p:nvSpPr>
        <p:spPr>
          <a:xfrm>
            <a:off x="7658547" y="1547967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69" name="dot_1">
            <a:extLst>
              <a:ext uri="{FF2B5EF4-FFF2-40B4-BE49-F238E27FC236}">
                <a16:creationId xmlns:a16="http://schemas.microsoft.com/office/drawing/2014/main" id="{DE5B59FE-8860-48DC-B3BC-2633FF49DD7F}"/>
              </a:ext>
            </a:extLst>
          </p:cNvPr>
          <p:cNvSpPr/>
          <p:nvPr/>
        </p:nvSpPr>
        <p:spPr>
          <a:xfrm>
            <a:off x="262893" y="11967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dot_2">
            <a:extLst>
              <a:ext uri="{FF2B5EF4-FFF2-40B4-BE49-F238E27FC236}">
                <a16:creationId xmlns:a16="http://schemas.microsoft.com/office/drawing/2014/main" id="{726FC16A-9067-4181-BBE3-38E3237FA79C}"/>
              </a:ext>
            </a:extLst>
          </p:cNvPr>
          <p:cNvSpPr/>
          <p:nvPr/>
        </p:nvSpPr>
        <p:spPr>
          <a:xfrm>
            <a:off x="262893" y="22500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dot_3">
            <a:extLst>
              <a:ext uri="{FF2B5EF4-FFF2-40B4-BE49-F238E27FC236}">
                <a16:creationId xmlns:a16="http://schemas.microsoft.com/office/drawing/2014/main" id="{71788C93-7258-4F05-81FC-1E957D0E51C6}"/>
              </a:ext>
            </a:extLst>
          </p:cNvPr>
          <p:cNvSpPr/>
          <p:nvPr/>
        </p:nvSpPr>
        <p:spPr>
          <a:xfrm>
            <a:off x="262893" y="330327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dot_4">
            <a:extLst>
              <a:ext uri="{FF2B5EF4-FFF2-40B4-BE49-F238E27FC236}">
                <a16:creationId xmlns:a16="http://schemas.microsoft.com/office/drawing/2014/main" id="{68D17FCB-7A77-4831-8417-A3517B15CC58}"/>
              </a:ext>
            </a:extLst>
          </p:cNvPr>
          <p:cNvSpPr/>
          <p:nvPr/>
        </p:nvSpPr>
        <p:spPr>
          <a:xfrm>
            <a:off x="262893" y="43565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dot_5">
            <a:extLst>
              <a:ext uri="{FF2B5EF4-FFF2-40B4-BE49-F238E27FC236}">
                <a16:creationId xmlns:a16="http://schemas.microsoft.com/office/drawing/2014/main" id="{5D534D2A-DBF4-48C8-9678-83BD6714D470}"/>
              </a:ext>
            </a:extLst>
          </p:cNvPr>
          <p:cNvSpPr/>
          <p:nvPr/>
        </p:nvSpPr>
        <p:spPr>
          <a:xfrm>
            <a:off x="262893" y="5409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6E0C0CE-22E3-413D-885A-6CC89443B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0876" y="138359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DF664667-FC0C-468C-9402-7EC7E07F3FE6}"/>
              </a:ext>
            </a:extLst>
          </p:cNvPr>
          <p:cNvSpPr/>
          <p:nvPr/>
        </p:nvSpPr>
        <p:spPr>
          <a:xfrm>
            <a:off x="2886614" y="154926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550DE1E7-09AC-46CE-94C6-8C04A7B8325F}"/>
              </a:ext>
            </a:extLst>
          </p:cNvPr>
          <p:cNvSpPr/>
          <p:nvPr/>
        </p:nvSpPr>
        <p:spPr>
          <a:xfrm>
            <a:off x="8017246" y="1547967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9E07A18-CA8C-42C6-BCAB-805545BBE7E8}"/>
              </a:ext>
            </a:extLst>
          </p:cNvPr>
          <p:cNvSpPr/>
          <p:nvPr/>
        </p:nvSpPr>
        <p:spPr>
          <a:xfrm>
            <a:off x="8038003" y="1559389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B98F71FB-45FE-4612-933F-DB9E7D6D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2037779"/>
            <a:ext cx="588623" cy="49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83D22EA-8760-40CA-AED0-B0EEC288E459}"/>
              </a:ext>
            </a:extLst>
          </p:cNvPr>
          <p:cNvSpPr txBox="1"/>
          <p:nvPr/>
        </p:nvSpPr>
        <p:spPr>
          <a:xfrm>
            <a:off x="7658547" y="2592524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F5A6E5B-7A37-4D1A-A92D-983AC6477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34" y="2438272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C98D92FB-3696-4C70-959F-74BE9B74C0DD}"/>
              </a:ext>
            </a:extLst>
          </p:cNvPr>
          <p:cNvSpPr/>
          <p:nvPr/>
        </p:nvSpPr>
        <p:spPr>
          <a:xfrm>
            <a:off x="1619672" y="2603946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2BE4160E-F37D-4AF6-9559-90FDEE91CB70}"/>
              </a:ext>
            </a:extLst>
          </p:cNvPr>
          <p:cNvSpPr/>
          <p:nvPr/>
        </p:nvSpPr>
        <p:spPr>
          <a:xfrm>
            <a:off x="8388575" y="2592524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1D41AEF4-AE72-4310-B649-5328BE20A045}"/>
              </a:ext>
            </a:extLst>
          </p:cNvPr>
          <p:cNvSpPr/>
          <p:nvPr/>
        </p:nvSpPr>
        <p:spPr>
          <a:xfrm>
            <a:off x="8409332" y="2603946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54199232-73A2-415B-B8FF-5C80BBF0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6030" y="198206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4CA02B26-758C-4252-B975-054F32352E2E}"/>
              </a:ext>
            </a:extLst>
          </p:cNvPr>
          <p:cNvSpPr/>
          <p:nvPr/>
        </p:nvSpPr>
        <p:spPr>
          <a:xfrm>
            <a:off x="4671768" y="214773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BE21240D-3AB2-46EC-BA0D-FCAD0F9A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009" y="2432723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B051A6D1-DA75-4427-9B08-2DB7526E7420}"/>
              </a:ext>
            </a:extLst>
          </p:cNvPr>
          <p:cNvSpPr/>
          <p:nvPr/>
        </p:nvSpPr>
        <p:spPr>
          <a:xfrm>
            <a:off x="5577747" y="2598397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EBEBD522-AECA-40F9-B114-77161DA7C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3093515"/>
            <a:ext cx="588623" cy="49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E0757432-B289-4333-8B78-7FC12AF5F9F4}"/>
              </a:ext>
            </a:extLst>
          </p:cNvPr>
          <p:cNvSpPr txBox="1"/>
          <p:nvPr/>
        </p:nvSpPr>
        <p:spPr>
          <a:xfrm>
            <a:off x="7658547" y="3648260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F9E94265-F262-47DD-85D2-2035FAC1D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3797" y="3494008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7F65F3FC-FCE4-4914-B6FC-75495C59B640}"/>
              </a:ext>
            </a:extLst>
          </p:cNvPr>
          <p:cNvSpPr/>
          <p:nvPr/>
        </p:nvSpPr>
        <p:spPr>
          <a:xfrm>
            <a:off x="1539535" y="365968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465D1117-9B38-4199-AF28-CB5363E38F3F}"/>
              </a:ext>
            </a:extLst>
          </p:cNvPr>
          <p:cNvSpPr/>
          <p:nvPr/>
        </p:nvSpPr>
        <p:spPr>
          <a:xfrm>
            <a:off x="8017095" y="3648260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13996216-BAC3-4EAF-A983-F6F86DC6B4EA}"/>
              </a:ext>
            </a:extLst>
          </p:cNvPr>
          <p:cNvSpPr/>
          <p:nvPr/>
        </p:nvSpPr>
        <p:spPr>
          <a:xfrm>
            <a:off x="8037852" y="3659682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DCE3CD6C-4007-495A-8D6B-FFF3DA3A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526" y="3037801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E4C904CC-ACB9-4D9D-9322-E8C930E021E3}"/>
              </a:ext>
            </a:extLst>
          </p:cNvPr>
          <p:cNvSpPr/>
          <p:nvPr/>
        </p:nvSpPr>
        <p:spPr>
          <a:xfrm>
            <a:off x="2793264" y="3203475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543793A1-9400-49CA-B993-BA6AF55A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4138203"/>
            <a:ext cx="588623" cy="49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0BB7A74-9FC4-4542-AFD6-66F6C311A0D8}"/>
              </a:ext>
            </a:extLst>
          </p:cNvPr>
          <p:cNvSpPr txBox="1"/>
          <p:nvPr/>
        </p:nvSpPr>
        <p:spPr>
          <a:xfrm>
            <a:off x="7658547" y="4692948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F6D0E72B-C303-419E-93BD-6225474E0847}"/>
              </a:ext>
            </a:extLst>
          </p:cNvPr>
          <p:cNvSpPr/>
          <p:nvPr/>
        </p:nvSpPr>
        <p:spPr>
          <a:xfrm>
            <a:off x="7668495" y="4692948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AA13CC25-3F17-4F0D-BAF5-89EB44F5485C}"/>
              </a:ext>
            </a:extLst>
          </p:cNvPr>
          <p:cNvSpPr/>
          <p:nvPr/>
        </p:nvSpPr>
        <p:spPr>
          <a:xfrm>
            <a:off x="7689252" y="4704370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1F26C063-CAE7-44EF-B1D6-EFC67571E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42" y="4533147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43ACFDA1-2911-46E0-8D18-8D66EFF5DF21}"/>
              </a:ext>
            </a:extLst>
          </p:cNvPr>
          <p:cNvSpPr/>
          <p:nvPr/>
        </p:nvSpPr>
        <p:spPr>
          <a:xfrm>
            <a:off x="5543880" y="4698821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B0C783B9-BBED-49A5-927E-CA0A91D8D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70" y="5206131"/>
            <a:ext cx="588623" cy="49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193BEC45-A4B5-4396-BABA-154BD0EB5E79}"/>
              </a:ext>
            </a:extLst>
          </p:cNvPr>
          <p:cNvSpPr txBox="1"/>
          <p:nvPr/>
        </p:nvSpPr>
        <p:spPr>
          <a:xfrm>
            <a:off x="7658547" y="5760876"/>
            <a:ext cx="1075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1   2   3</a:t>
            </a:r>
            <a:endParaRPr lang="de-DE" sz="2000" dirty="0"/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AF4FB0BA-0B56-4CC8-90E7-6A887CDA6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48" y="5606624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FB9C3BE3-CBBF-4B37-98C3-DB7F8270E9C1}"/>
              </a:ext>
            </a:extLst>
          </p:cNvPr>
          <p:cNvSpPr/>
          <p:nvPr/>
        </p:nvSpPr>
        <p:spPr>
          <a:xfrm>
            <a:off x="1092586" y="5772298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0006984D-3D27-4FBE-BA6A-FFF98E239AD5}"/>
              </a:ext>
            </a:extLst>
          </p:cNvPr>
          <p:cNvSpPr/>
          <p:nvPr/>
        </p:nvSpPr>
        <p:spPr>
          <a:xfrm>
            <a:off x="8388575" y="5760876"/>
            <a:ext cx="3711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DCA1B6E-5F59-4AEA-B31A-023EBA888A9B}"/>
              </a:ext>
            </a:extLst>
          </p:cNvPr>
          <p:cNvSpPr/>
          <p:nvPr/>
        </p:nvSpPr>
        <p:spPr>
          <a:xfrm>
            <a:off x="8409332" y="5772298"/>
            <a:ext cx="268607" cy="36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F0BA11AA-904E-4D15-BA9B-A39061C6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5606624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2E15658B-19FD-4A06-A08A-F54947140474}"/>
              </a:ext>
            </a:extLst>
          </p:cNvPr>
          <p:cNvSpPr/>
          <p:nvPr/>
        </p:nvSpPr>
        <p:spPr>
          <a:xfrm>
            <a:off x="2340896" y="5830351"/>
            <a:ext cx="265809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42" name="Textfeld 141">
            <a:extLst>
              <a:ext uri="{FF2B5EF4-FFF2-40B4-BE49-F238E27FC236}">
                <a16:creationId xmlns:a16="http://schemas.microsoft.com/office/drawing/2014/main" id="{721445F6-0DEF-4839-A083-D9BF5D046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332" y="5601075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C2F25432-2EE6-4199-87BC-8793F73F7F10}"/>
              </a:ext>
            </a:extLst>
          </p:cNvPr>
          <p:cNvSpPr/>
          <p:nvPr/>
        </p:nvSpPr>
        <p:spPr>
          <a:xfrm>
            <a:off x="6387070" y="5766749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A9F5EAA-DDCD-16A1-22BB-D7050BC947B4}"/>
              </a:ext>
            </a:extLst>
          </p:cNvPr>
          <p:cNvSpPr txBox="1"/>
          <p:nvPr/>
        </p:nvSpPr>
        <p:spPr>
          <a:xfrm>
            <a:off x="190500" y="6724134"/>
            <a:ext cx="372249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Übungsdateien\Leseübungs-Sammelsurium\Schau genau hin.pptx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368046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131" grpId="0"/>
      <p:bldP spid="133" grpId="0"/>
      <p:bldP spid="144" grpId="0" animBg="1"/>
      <p:bldP spid="66" grpId="0"/>
      <p:bldP spid="75" grpId="0"/>
      <p:bldP spid="92" grpId="0" animBg="1"/>
      <p:bldP spid="93" grpId="0" animBg="1"/>
      <p:bldP spid="6" grpId="0" animBg="1"/>
      <p:bldP spid="94" grpId="0"/>
      <p:bldP spid="96" grpId="0"/>
      <p:bldP spid="97" grpId="0"/>
      <p:bldP spid="98" grpId="0" animBg="1"/>
      <p:bldP spid="99" grpId="0" animBg="1"/>
      <p:bldP spid="100" grpId="0" animBg="1"/>
      <p:bldP spid="101" grpId="0"/>
      <p:bldP spid="102" grpId="0" animBg="1"/>
      <p:bldP spid="103" grpId="0"/>
      <p:bldP spid="104" grpId="0" animBg="1"/>
      <p:bldP spid="106" grpId="0"/>
      <p:bldP spid="107" grpId="0"/>
      <p:bldP spid="108" grpId="0"/>
      <p:bldP spid="109" grpId="0" animBg="1"/>
      <p:bldP spid="110" grpId="0" animBg="1"/>
      <p:bldP spid="111" grpId="0" animBg="1"/>
      <p:bldP spid="112" grpId="0"/>
      <p:bldP spid="113" grpId="0" animBg="1"/>
      <p:bldP spid="118" grpId="0"/>
      <p:bldP spid="119" grpId="0"/>
      <p:bldP spid="122" grpId="0" animBg="1"/>
      <p:bldP spid="123" grpId="0" animBg="1"/>
      <p:bldP spid="126" grpId="0"/>
      <p:bldP spid="127" grpId="0" animBg="1"/>
      <p:bldP spid="129" grpId="0"/>
      <p:bldP spid="130" grpId="0"/>
      <p:bldP spid="132" grpId="0"/>
      <p:bldP spid="135" grpId="0" animBg="1"/>
      <p:bldP spid="136" grpId="0" animBg="1"/>
      <p:bldP spid="139" grpId="0" animBg="1"/>
      <p:bldP spid="140" grpId="0"/>
      <p:bldP spid="141" grpId="0" animBg="1"/>
      <p:bldP spid="142" grpId="0"/>
      <p:bldP spid="143" grpId="0" animBg="1"/>
    </p:bldLst>
  </p:timing>
</p:sld>
</file>

<file path=ppt/theme/theme1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924</Words>
  <Application>Microsoft Office PowerPoint</Application>
  <PresentationFormat>Bildschirmpräsentation (4:3)</PresentationFormat>
  <Paragraphs>256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9</vt:i4>
      </vt:variant>
    </vt:vector>
  </HeadingPairs>
  <TitlesOfParts>
    <vt:vector size="19" baseType="lpstr">
      <vt:lpstr>Arial</vt:lpstr>
      <vt:lpstr>Calibri</vt:lpstr>
      <vt:lpstr>Trebuchet MS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1_Z2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886</cp:revision>
  <dcterms:created xsi:type="dcterms:W3CDTF">2012-08-26T07:44:46Z</dcterms:created>
  <dcterms:modified xsi:type="dcterms:W3CDTF">2024-03-26T16:50:55Z</dcterms:modified>
</cp:coreProperties>
</file>