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5"/>
  </p:notesMasterIdLst>
  <p:sldIdLst>
    <p:sldId id="444" r:id="rId8"/>
    <p:sldId id="1137" r:id="rId9"/>
    <p:sldId id="1141" r:id="rId10"/>
    <p:sldId id="1142" r:id="rId11"/>
    <p:sldId id="1144" r:id="rId12"/>
    <p:sldId id="1140" r:id="rId13"/>
    <p:sldId id="1146" r:id="rId14"/>
  </p:sldIdLst>
  <p:sldSz cx="12192000" cy="6858000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1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FF4343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24" autoAdjust="0"/>
    <p:restoredTop sz="94692" autoAdjust="0"/>
  </p:normalViewPr>
  <p:slideViewPr>
    <p:cSldViewPr>
      <p:cViewPr varScale="1">
        <p:scale>
          <a:sx n="81" d="100"/>
          <a:sy n="81" d="100"/>
        </p:scale>
        <p:origin x="120" y="3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B647904-858F-4481-A5DC-2A0B03C2C73A}"/>
    <pc:docChg chg="custSel modSld">
      <pc:chgData name="Siegbert Rudolph" userId="2af4d44886c067cc" providerId="LiveId" clId="{0B647904-858F-4481-A5DC-2A0B03C2C73A}" dt="2024-03-26T16:51:10.430" v="35" actId="1076"/>
      <pc:docMkLst>
        <pc:docMk/>
      </pc:docMkLst>
      <pc:sldChg chg="modSp mod">
        <pc:chgData name="Siegbert Rudolph" userId="2af4d44886c067cc" providerId="LiveId" clId="{0B647904-858F-4481-A5DC-2A0B03C2C73A}" dt="2024-03-26T16:51:10.398" v="4" actId="1076"/>
        <pc:sldMkLst>
          <pc:docMk/>
          <pc:sldMk cId="0" sldId="444"/>
        </pc:sldMkLst>
        <pc:spChg chg="mod">
          <ac:chgData name="Siegbert Rudolph" userId="2af4d44886c067cc" providerId="LiveId" clId="{0B647904-858F-4481-A5DC-2A0B03C2C73A}" dt="2024-03-26T16:51:10.398" v="4" actId="1076"/>
          <ac:spMkLst>
            <pc:docMk/>
            <pc:sldMk cId="0" sldId="444"/>
            <ac:spMk id="2" creationId="{B9488325-A868-AEED-B01A-F2204E48B7D3}"/>
          </ac:spMkLst>
        </pc:spChg>
      </pc:sldChg>
      <pc:sldChg chg="modSp mod">
        <pc:chgData name="Siegbert Rudolph" userId="2af4d44886c067cc" providerId="LiveId" clId="{0B647904-858F-4481-A5DC-2A0B03C2C73A}" dt="2024-03-26T16:51:10.398" v="9" actId="1076"/>
        <pc:sldMkLst>
          <pc:docMk/>
          <pc:sldMk cId="269664548" sldId="1137"/>
        </pc:sldMkLst>
        <pc:spChg chg="mod">
          <ac:chgData name="Siegbert Rudolph" userId="2af4d44886c067cc" providerId="LiveId" clId="{0B647904-858F-4481-A5DC-2A0B03C2C73A}" dt="2024-03-26T16:51:10.398" v="9" actId="1076"/>
          <ac:spMkLst>
            <pc:docMk/>
            <pc:sldMk cId="269664548" sldId="1137"/>
            <ac:spMk id="33" creationId="{5E73DD53-B4CB-FE50-1361-97484768A58C}"/>
          </ac:spMkLst>
        </pc:spChg>
      </pc:sldChg>
      <pc:sldChg chg="delSp modSp mod">
        <pc:chgData name="Siegbert Rudolph" userId="2af4d44886c067cc" providerId="LiveId" clId="{0B647904-858F-4481-A5DC-2A0B03C2C73A}" dt="2024-03-26T16:51:10.414" v="30" actId="1076"/>
        <pc:sldMkLst>
          <pc:docMk/>
          <pc:sldMk cId="3501810231" sldId="1140"/>
        </pc:sldMkLst>
        <pc:spChg chg="mod">
          <ac:chgData name="Siegbert Rudolph" userId="2af4d44886c067cc" providerId="LiveId" clId="{0B647904-858F-4481-A5DC-2A0B03C2C73A}" dt="2024-03-26T16:51:10.414" v="30" actId="1076"/>
          <ac:spMkLst>
            <pc:docMk/>
            <pc:sldMk cId="3501810231" sldId="1140"/>
            <ac:spMk id="2" creationId="{9E408EA3-072B-3615-E9AF-78D8FAC4198A}"/>
          </ac:spMkLst>
        </pc:spChg>
        <pc:spChg chg="del">
          <ac:chgData name="Siegbert Rudolph" userId="2af4d44886c067cc" providerId="LiveId" clId="{0B647904-858F-4481-A5DC-2A0B03C2C73A}" dt="2024-03-26T16:51:10.414" v="25" actId="478"/>
          <ac:spMkLst>
            <pc:docMk/>
            <pc:sldMk cId="3501810231" sldId="1140"/>
            <ac:spMk id="3" creationId="{8A8FF477-93A4-375A-3437-DE6E7665081A}"/>
          </ac:spMkLst>
        </pc:spChg>
      </pc:sldChg>
      <pc:sldChg chg="modSp mod">
        <pc:chgData name="Siegbert Rudolph" userId="2af4d44886c067cc" providerId="LiveId" clId="{0B647904-858F-4481-A5DC-2A0B03C2C73A}" dt="2024-03-26T16:51:10.398" v="14" actId="1076"/>
        <pc:sldMkLst>
          <pc:docMk/>
          <pc:sldMk cId="1499379609" sldId="1141"/>
        </pc:sldMkLst>
        <pc:spChg chg="mod">
          <ac:chgData name="Siegbert Rudolph" userId="2af4d44886c067cc" providerId="LiveId" clId="{0B647904-858F-4481-A5DC-2A0B03C2C73A}" dt="2024-03-26T16:51:10.398" v="14" actId="1076"/>
          <ac:spMkLst>
            <pc:docMk/>
            <pc:sldMk cId="1499379609" sldId="1141"/>
            <ac:spMk id="34" creationId="{74F49AA9-6E2D-55C0-1F38-1A9750E285AD}"/>
          </ac:spMkLst>
        </pc:spChg>
      </pc:sldChg>
      <pc:sldChg chg="modSp mod">
        <pc:chgData name="Siegbert Rudolph" userId="2af4d44886c067cc" providerId="LiveId" clId="{0B647904-858F-4481-A5DC-2A0B03C2C73A}" dt="2024-03-26T16:51:10.414" v="19" actId="1076"/>
        <pc:sldMkLst>
          <pc:docMk/>
          <pc:sldMk cId="103946709" sldId="1142"/>
        </pc:sldMkLst>
        <pc:spChg chg="mod">
          <ac:chgData name="Siegbert Rudolph" userId="2af4d44886c067cc" providerId="LiveId" clId="{0B647904-858F-4481-A5DC-2A0B03C2C73A}" dt="2024-03-26T16:51:10.414" v="19" actId="1076"/>
          <ac:spMkLst>
            <pc:docMk/>
            <pc:sldMk cId="103946709" sldId="1142"/>
            <ac:spMk id="34" creationId="{48877A49-F750-E25B-5586-663D963BB497}"/>
          </ac:spMkLst>
        </pc:spChg>
      </pc:sldChg>
      <pc:sldChg chg="modSp mod">
        <pc:chgData name="Siegbert Rudolph" userId="2af4d44886c067cc" providerId="LiveId" clId="{0B647904-858F-4481-A5DC-2A0B03C2C73A}" dt="2024-03-26T16:51:10.414" v="24" actId="1076"/>
        <pc:sldMkLst>
          <pc:docMk/>
          <pc:sldMk cId="3951071916" sldId="1144"/>
        </pc:sldMkLst>
        <pc:spChg chg="mod">
          <ac:chgData name="Siegbert Rudolph" userId="2af4d44886c067cc" providerId="LiveId" clId="{0B647904-858F-4481-A5DC-2A0B03C2C73A}" dt="2024-03-26T16:51:10.414" v="24" actId="1076"/>
          <ac:spMkLst>
            <pc:docMk/>
            <pc:sldMk cId="3951071916" sldId="1144"/>
            <ac:spMk id="34" creationId="{9618556D-67BD-E2D2-9AED-69D108DB23B2}"/>
          </ac:spMkLst>
        </pc:spChg>
      </pc:sldChg>
      <pc:sldChg chg="modSp mod">
        <pc:chgData name="Siegbert Rudolph" userId="2af4d44886c067cc" providerId="LiveId" clId="{0B647904-858F-4481-A5DC-2A0B03C2C73A}" dt="2024-03-26T16:51:10.430" v="35" actId="1076"/>
        <pc:sldMkLst>
          <pc:docMk/>
          <pc:sldMk cId="769912633" sldId="1146"/>
        </pc:sldMkLst>
        <pc:spChg chg="mod">
          <ac:chgData name="Siegbert Rudolph" userId="2af4d44886c067cc" providerId="LiveId" clId="{0B647904-858F-4481-A5DC-2A0B03C2C73A}" dt="2024-03-26T16:51:10.430" v="35" actId="1076"/>
          <ac:spMkLst>
            <pc:docMk/>
            <pc:sldMk cId="769912633" sldId="1146"/>
            <ac:spMk id="14" creationId="{6D40F35D-9CA3-53FF-24F0-3EFB797274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6125"/>
            <a:ext cx="6615112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8" name="shpLesekochValidCheck">
            <a:extLst>
              <a:ext uri="{FF2B5EF4-FFF2-40B4-BE49-F238E27FC236}">
                <a16:creationId xmlns:a16="http://schemas.microsoft.com/office/drawing/2014/main" id="{90329F59-6D9B-4B76-965D-88A3717B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36F18F1-A705-E635-1B5D-5C786DC1DE78}"/>
              </a:ext>
            </a:extLst>
          </p:cNvPr>
          <p:cNvSpPr txBox="1"/>
          <p:nvPr/>
        </p:nvSpPr>
        <p:spPr>
          <a:xfrm>
            <a:off x="3415229" y="817548"/>
            <a:ext cx="241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Stolperwörter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B66C80E-FFDC-AD1E-01D5-965D408DC069}"/>
              </a:ext>
            </a:extLst>
          </p:cNvPr>
          <p:cNvSpPr txBox="1"/>
          <p:nvPr/>
        </p:nvSpPr>
        <p:spPr>
          <a:xfrm>
            <a:off x="3415228" y="1340768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latin typeface="Trebuchet MS" panose="020B0603020202020204" pitchFamily="34" charset="0"/>
              </a:rPr>
              <a:t>01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9488325-A868-AEED-B01A-F2204E48B7D3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01.pptx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30FF91B-00EE-4FD7-B3ED-90B09372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/>
              <a:t>Wetter</a:t>
            </a:r>
            <a:r>
              <a:rPr lang="de-DE" sz="2400" dirty="0"/>
              <a:t> – Welches Wort gehört nicht in den Satz?</a:t>
            </a:r>
            <a:br>
              <a:rPr lang="de-DE" sz="2400" dirty="0"/>
            </a:br>
            <a:r>
              <a:rPr lang="de-DE" sz="2400" dirty="0">
                <a:solidFill>
                  <a:srgbClr val="FF0000"/>
                </a:solidFill>
              </a:rPr>
              <a:t>Klick auf die Stolperwörter!</a:t>
            </a:r>
          </a:p>
        </p:txBody>
      </p:sp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378F0072-2402-44EF-8095-FD852414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2</a:t>
            </a:fld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496073C-1AFD-4E9B-8813-83684F901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124744"/>
            <a:ext cx="67056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Das Wetter bestimmt wird heute schön.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D67479EB-40FC-4F9A-AAB7-FDC862649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772907"/>
            <a:ext cx="66784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Die Sonne helle scheint den ganzen Tag.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D891239-6BF6-4E86-A1E8-A57B7462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2421070"/>
            <a:ext cx="54553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Es wird wärmer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als gestern heiß.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1123147-BA54-46FA-ABFA-A27A985E9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051849"/>
            <a:ext cx="63273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Da werden viel alle wieder schwitzen.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1F177288-2F5C-4678-A266-617E9EDB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700012"/>
            <a:ext cx="79111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Die Eisverkäufer werden viel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Umsatz</a:t>
            </a: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verkaufen.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2D29ED-2F0E-E430-BCA4-42065B2F4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4395412"/>
            <a:ext cx="79255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800" kern="0" dirty="0">
                <a:solidFill>
                  <a:prstClr val="black"/>
                </a:solidFill>
                <a:latin typeface="Trebuchet MS" pitchFamily="34" charset="0"/>
              </a:rPr>
              <a:t>Vor</a:t>
            </a: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den Bädern wird es Schlangen lange geben.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940B3EF-3C46-FAEC-1335-787DF0710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026191"/>
            <a:ext cx="82269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800" kern="0" dirty="0">
                <a:solidFill>
                  <a:prstClr val="black"/>
                </a:solidFill>
                <a:latin typeface="Trebuchet MS" pitchFamily="34" charset="0"/>
              </a:rPr>
              <a:t>Gesundheitliche Probleme auch werden erwartet.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E44A40F-E109-524F-EA47-1783EE7DE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674354"/>
            <a:ext cx="8053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Erst in der Nacht gibt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es eine Abkühlung endlich.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dot_1">
            <a:extLst>
              <a:ext uri="{FF2B5EF4-FFF2-40B4-BE49-F238E27FC236}">
                <a16:creationId xmlns:a16="http://schemas.microsoft.com/office/drawing/2014/main" id="{2A0A4E46-5D3F-C270-7F52-C150565C9AC3}"/>
              </a:ext>
            </a:extLst>
          </p:cNvPr>
          <p:cNvSpPr/>
          <p:nvPr/>
        </p:nvSpPr>
        <p:spPr>
          <a:xfrm>
            <a:off x="190500" y="13323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dot_2">
            <a:extLst>
              <a:ext uri="{FF2B5EF4-FFF2-40B4-BE49-F238E27FC236}">
                <a16:creationId xmlns:a16="http://schemas.microsoft.com/office/drawing/2014/main" id="{3C0FF80D-96F8-A50A-657F-D27131296546}"/>
              </a:ext>
            </a:extLst>
          </p:cNvPr>
          <p:cNvSpPr/>
          <p:nvPr/>
        </p:nvSpPr>
        <p:spPr>
          <a:xfrm>
            <a:off x="190500" y="198480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dot_3">
            <a:extLst>
              <a:ext uri="{FF2B5EF4-FFF2-40B4-BE49-F238E27FC236}">
                <a16:creationId xmlns:a16="http://schemas.microsoft.com/office/drawing/2014/main" id="{35F86ADA-5E93-5C55-E4CE-17651CA19775}"/>
              </a:ext>
            </a:extLst>
          </p:cNvPr>
          <p:cNvSpPr/>
          <p:nvPr/>
        </p:nvSpPr>
        <p:spPr>
          <a:xfrm>
            <a:off x="190500" y="26372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dot_4">
            <a:extLst>
              <a:ext uri="{FF2B5EF4-FFF2-40B4-BE49-F238E27FC236}">
                <a16:creationId xmlns:a16="http://schemas.microsoft.com/office/drawing/2014/main" id="{60498A86-DC01-B3E8-7089-8403E5629581}"/>
              </a:ext>
            </a:extLst>
          </p:cNvPr>
          <p:cNvSpPr/>
          <p:nvPr/>
        </p:nvSpPr>
        <p:spPr>
          <a:xfrm>
            <a:off x="190500" y="32896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dot_5">
            <a:extLst>
              <a:ext uri="{FF2B5EF4-FFF2-40B4-BE49-F238E27FC236}">
                <a16:creationId xmlns:a16="http://schemas.microsoft.com/office/drawing/2014/main" id="{6809E9E0-CC2D-E3B9-25A8-D31B757B1175}"/>
              </a:ext>
            </a:extLst>
          </p:cNvPr>
          <p:cNvSpPr/>
          <p:nvPr/>
        </p:nvSpPr>
        <p:spPr>
          <a:xfrm>
            <a:off x="190500" y="39420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dot_6">
            <a:extLst>
              <a:ext uri="{FF2B5EF4-FFF2-40B4-BE49-F238E27FC236}">
                <a16:creationId xmlns:a16="http://schemas.microsoft.com/office/drawing/2014/main" id="{DC00D508-A07F-4DE2-3A9A-BFCCE3AA09C8}"/>
              </a:ext>
            </a:extLst>
          </p:cNvPr>
          <p:cNvSpPr/>
          <p:nvPr/>
        </p:nvSpPr>
        <p:spPr>
          <a:xfrm>
            <a:off x="190500" y="459448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dot_7">
            <a:extLst>
              <a:ext uri="{FF2B5EF4-FFF2-40B4-BE49-F238E27FC236}">
                <a16:creationId xmlns:a16="http://schemas.microsoft.com/office/drawing/2014/main" id="{1B7DBCA8-1168-4B85-AABB-721D79661BAD}"/>
              </a:ext>
            </a:extLst>
          </p:cNvPr>
          <p:cNvSpPr/>
          <p:nvPr/>
        </p:nvSpPr>
        <p:spPr>
          <a:xfrm>
            <a:off x="190500" y="52469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dot_8">
            <a:extLst>
              <a:ext uri="{FF2B5EF4-FFF2-40B4-BE49-F238E27FC236}">
                <a16:creationId xmlns:a16="http://schemas.microsoft.com/office/drawing/2014/main" id="{7D33EED8-C0A8-3F84-95E3-93C140D87DF3}"/>
              </a:ext>
            </a:extLst>
          </p:cNvPr>
          <p:cNvSpPr/>
          <p:nvPr/>
        </p:nvSpPr>
        <p:spPr>
          <a:xfrm>
            <a:off x="190500" y="589933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8AEDDA6-2593-5C4B-AE4B-064F83903051}"/>
              </a:ext>
            </a:extLst>
          </p:cNvPr>
          <p:cNvSpPr/>
          <p:nvPr/>
        </p:nvSpPr>
        <p:spPr>
          <a:xfrm>
            <a:off x="465082" y="1047834"/>
            <a:ext cx="9087302" cy="52614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0006106-6126-E9E8-7540-36761B302BFF}"/>
              </a:ext>
            </a:extLst>
          </p:cNvPr>
          <p:cNvSpPr txBox="1"/>
          <p:nvPr/>
        </p:nvSpPr>
        <p:spPr>
          <a:xfrm>
            <a:off x="9984432" y="5484167"/>
            <a:ext cx="19474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BLIND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AC630ED-5049-4447-BB38-2A930F4E0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626" y="1132197"/>
            <a:ext cx="1608134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bestimmt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2471D842-A38D-4BB2-9A07-C988303E1251}"/>
              </a:ext>
            </a:extLst>
          </p:cNvPr>
          <p:cNvSpPr/>
          <p:nvPr/>
        </p:nvSpPr>
        <p:spPr>
          <a:xfrm>
            <a:off x="2351584" y="1183646"/>
            <a:ext cx="165618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92D7846-A1CD-4B24-BA5D-418ACABC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415" y="1785775"/>
            <a:ext cx="91884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helle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9F4D272-4C7C-45B4-B724-98094B59D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574" y="2413617"/>
            <a:ext cx="82266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heiß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79BC962-67CC-4EFB-BCB1-F07D4B2166E5}"/>
              </a:ext>
            </a:extLst>
          </p:cNvPr>
          <p:cNvSpPr/>
          <p:nvPr/>
        </p:nvSpPr>
        <p:spPr>
          <a:xfrm>
            <a:off x="4871864" y="2513872"/>
            <a:ext cx="131430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EE09C2E-759F-4163-9CD0-2D913FC9E0ED}"/>
              </a:ext>
            </a:extLst>
          </p:cNvPr>
          <p:cNvSpPr/>
          <p:nvPr/>
        </p:nvSpPr>
        <p:spPr>
          <a:xfrm>
            <a:off x="2135561" y="1896316"/>
            <a:ext cx="86855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2F793AC-CBE4-44BB-A2C6-D906C6247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3006" y="3045615"/>
            <a:ext cx="71365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viel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D0315B2-C2BF-4C27-A2B6-A038DF8C4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8103" y="3706011"/>
            <a:ext cx="1285929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Umsatz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90F432D2-C0C5-4C60-B443-8F470FD97F88}"/>
              </a:ext>
            </a:extLst>
          </p:cNvPr>
          <p:cNvSpPr/>
          <p:nvPr/>
        </p:nvSpPr>
        <p:spPr>
          <a:xfrm>
            <a:off x="5141731" y="3810016"/>
            <a:ext cx="1242301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B499AEC-DD90-47AC-99E6-169F14EC5FBF}"/>
              </a:ext>
            </a:extLst>
          </p:cNvPr>
          <p:cNvSpPr/>
          <p:nvPr/>
        </p:nvSpPr>
        <p:spPr>
          <a:xfrm>
            <a:off x="2279576" y="3144695"/>
            <a:ext cx="72453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51566-390A-9303-8EF0-574776B6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1009" y="4389413"/>
            <a:ext cx="98616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lange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CD71AFE-3E52-933C-17F3-10609BFF80AC}"/>
              </a:ext>
            </a:extLst>
          </p:cNvPr>
          <p:cNvSpPr/>
          <p:nvPr/>
        </p:nvSpPr>
        <p:spPr>
          <a:xfrm>
            <a:off x="5933819" y="4530096"/>
            <a:ext cx="1165835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235EBF-1F8A-A3DB-44F2-5182F1D5C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153" y="5041701"/>
            <a:ext cx="89159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auch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21FF715-96E2-DB34-0113-8D0BE6FA9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0257" y="5674354"/>
            <a:ext cx="1268296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endlich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64B4DB5-E21C-084C-98F2-DD36FF20FBE5}"/>
              </a:ext>
            </a:extLst>
          </p:cNvPr>
          <p:cNvSpPr/>
          <p:nvPr/>
        </p:nvSpPr>
        <p:spPr>
          <a:xfrm>
            <a:off x="6960096" y="5790615"/>
            <a:ext cx="131430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412F9DE-146A-6220-90A6-3EB105C6A826}"/>
              </a:ext>
            </a:extLst>
          </p:cNvPr>
          <p:cNvSpPr/>
          <p:nvPr/>
        </p:nvSpPr>
        <p:spPr>
          <a:xfrm>
            <a:off x="4799857" y="5119037"/>
            <a:ext cx="8640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pic>
        <p:nvPicPr>
          <p:cNvPr id="34" name="Grafik 33">
            <a:extLst>
              <a:ext uri="{FF2B5EF4-FFF2-40B4-BE49-F238E27FC236}">
                <a16:creationId xmlns:a16="http://schemas.microsoft.com/office/drawing/2014/main" id="{0EF8C65B-D29D-4BC9-5D27-307871E3E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43" y="1047834"/>
            <a:ext cx="9376461" cy="532226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5E73DD53-B4CB-FE50-1361-97484768A58C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01.pptx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6966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16" grpId="0"/>
      <p:bldP spid="18" grpId="0"/>
      <p:bldP spid="2" grpId="0"/>
      <p:bldP spid="7" grpId="0"/>
      <p:bldP spid="9" grpId="0"/>
      <p:bldP spid="32" grpId="0"/>
      <p:bldP spid="24" grpId="0" animBg="1"/>
      <p:bldP spid="25" grpId="0" animBg="1"/>
      <p:bldP spid="28" grpId="0" animBg="1"/>
      <p:bldP spid="46" grpId="0" animBg="1"/>
      <p:bldP spid="45" grpId="0" animBg="1"/>
      <p:bldP spid="17" grpId="0" animBg="1"/>
      <p:bldP spid="19" grpId="0" animBg="1"/>
      <p:bldP spid="20" grpId="0" animBg="1"/>
      <p:bldP spid="21" grpId="0" animBg="1"/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30FF91B-00EE-4FD7-B3ED-90B09372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/>
              <a:t>Probe</a:t>
            </a:r>
            <a:r>
              <a:rPr lang="de-DE" sz="2400" dirty="0"/>
              <a:t> – Welches Wort gehört nicht in den Satz?</a:t>
            </a:r>
            <a:br>
              <a:rPr lang="de-DE" sz="2400" dirty="0"/>
            </a:br>
            <a:r>
              <a:rPr lang="de-DE" sz="2400" dirty="0">
                <a:solidFill>
                  <a:srgbClr val="FF0000"/>
                </a:solidFill>
              </a:rPr>
              <a:t>Klick auf die Stolperwörter!</a:t>
            </a:r>
          </a:p>
        </p:txBody>
      </p:sp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378F0072-2402-44EF-8095-FD852414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3</a:t>
            </a:fld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496073C-1AFD-4E9B-8813-83684F901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124744"/>
            <a:ext cx="90653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Anfangs zu Beginn der Stunde begrüßte uns der Lehrer.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D67479EB-40FC-4F9A-AAB7-FDC862649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772907"/>
            <a:ext cx="68868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Er war wie immer meist sehr freundlich.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D891239-6BF6-4E86-A1E8-A57B7462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2421070"/>
            <a:ext cx="84112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Aber dann passierte versetzte er uns einen Schock.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1123147-BA54-46FA-ABFA-A27A985E9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051849"/>
            <a:ext cx="59731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Er kündigte eine Probe an plötzlich.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1F177288-2F5C-4678-A266-617E9EDB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700012"/>
            <a:ext cx="67489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800" kern="0" dirty="0">
                <a:solidFill>
                  <a:prstClr val="black"/>
                </a:solidFill>
                <a:latin typeface="Trebuchet MS" pitchFamily="34" charset="0"/>
              </a:rPr>
              <a:t>Er hatte genau uns die vier Fälle erklärt.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2D29ED-2F0E-E430-BCA4-42065B2F4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4395412"/>
            <a:ext cx="94788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Jetzt wollte er wissen, ob wir den Stoff behalten können.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940B3EF-3C46-FAEC-1335-787DF0710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026191"/>
            <a:ext cx="767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Mir machte das aber gar nichts überhaupt aus.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E44A40F-E109-524F-EA47-1783EE7DE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674354"/>
            <a:ext cx="73933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Denn ich übte die</a:t>
            </a:r>
            <a:r>
              <a:rPr lang="de-DE" altLang="de-DE" sz="2800" kern="0" dirty="0">
                <a:solidFill>
                  <a:prstClr val="black"/>
                </a:solidFill>
                <a:latin typeface="Trebuchet MS" pitchFamily="34" charset="0"/>
              </a:rPr>
              <a:t> vier Fälle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intensiv gelernt.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dot_1">
            <a:extLst>
              <a:ext uri="{FF2B5EF4-FFF2-40B4-BE49-F238E27FC236}">
                <a16:creationId xmlns:a16="http://schemas.microsoft.com/office/drawing/2014/main" id="{2A0A4E46-5D3F-C270-7F52-C150565C9AC3}"/>
              </a:ext>
            </a:extLst>
          </p:cNvPr>
          <p:cNvSpPr/>
          <p:nvPr/>
        </p:nvSpPr>
        <p:spPr>
          <a:xfrm>
            <a:off x="190500" y="13323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dot_2">
            <a:extLst>
              <a:ext uri="{FF2B5EF4-FFF2-40B4-BE49-F238E27FC236}">
                <a16:creationId xmlns:a16="http://schemas.microsoft.com/office/drawing/2014/main" id="{3C0FF80D-96F8-A50A-657F-D27131296546}"/>
              </a:ext>
            </a:extLst>
          </p:cNvPr>
          <p:cNvSpPr/>
          <p:nvPr/>
        </p:nvSpPr>
        <p:spPr>
          <a:xfrm>
            <a:off x="190500" y="198480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dot_3">
            <a:extLst>
              <a:ext uri="{FF2B5EF4-FFF2-40B4-BE49-F238E27FC236}">
                <a16:creationId xmlns:a16="http://schemas.microsoft.com/office/drawing/2014/main" id="{35F86ADA-5E93-5C55-E4CE-17651CA19775}"/>
              </a:ext>
            </a:extLst>
          </p:cNvPr>
          <p:cNvSpPr/>
          <p:nvPr/>
        </p:nvSpPr>
        <p:spPr>
          <a:xfrm>
            <a:off x="190500" y="26372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dot_4">
            <a:extLst>
              <a:ext uri="{FF2B5EF4-FFF2-40B4-BE49-F238E27FC236}">
                <a16:creationId xmlns:a16="http://schemas.microsoft.com/office/drawing/2014/main" id="{60498A86-DC01-B3E8-7089-8403E5629581}"/>
              </a:ext>
            </a:extLst>
          </p:cNvPr>
          <p:cNvSpPr/>
          <p:nvPr/>
        </p:nvSpPr>
        <p:spPr>
          <a:xfrm>
            <a:off x="190500" y="32896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dot_5">
            <a:extLst>
              <a:ext uri="{FF2B5EF4-FFF2-40B4-BE49-F238E27FC236}">
                <a16:creationId xmlns:a16="http://schemas.microsoft.com/office/drawing/2014/main" id="{6809E9E0-CC2D-E3B9-25A8-D31B757B1175}"/>
              </a:ext>
            </a:extLst>
          </p:cNvPr>
          <p:cNvSpPr/>
          <p:nvPr/>
        </p:nvSpPr>
        <p:spPr>
          <a:xfrm>
            <a:off x="190500" y="39420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dot_6">
            <a:extLst>
              <a:ext uri="{FF2B5EF4-FFF2-40B4-BE49-F238E27FC236}">
                <a16:creationId xmlns:a16="http://schemas.microsoft.com/office/drawing/2014/main" id="{DC00D508-A07F-4DE2-3A9A-BFCCE3AA09C8}"/>
              </a:ext>
            </a:extLst>
          </p:cNvPr>
          <p:cNvSpPr/>
          <p:nvPr/>
        </p:nvSpPr>
        <p:spPr>
          <a:xfrm>
            <a:off x="190500" y="459448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dot_7">
            <a:extLst>
              <a:ext uri="{FF2B5EF4-FFF2-40B4-BE49-F238E27FC236}">
                <a16:creationId xmlns:a16="http://schemas.microsoft.com/office/drawing/2014/main" id="{1B7DBCA8-1168-4B85-AABB-721D79661BAD}"/>
              </a:ext>
            </a:extLst>
          </p:cNvPr>
          <p:cNvSpPr/>
          <p:nvPr/>
        </p:nvSpPr>
        <p:spPr>
          <a:xfrm>
            <a:off x="190500" y="52469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dot_8">
            <a:extLst>
              <a:ext uri="{FF2B5EF4-FFF2-40B4-BE49-F238E27FC236}">
                <a16:creationId xmlns:a16="http://schemas.microsoft.com/office/drawing/2014/main" id="{7D33EED8-C0A8-3F84-95E3-93C140D87DF3}"/>
              </a:ext>
            </a:extLst>
          </p:cNvPr>
          <p:cNvSpPr/>
          <p:nvPr/>
        </p:nvSpPr>
        <p:spPr>
          <a:xfrm>
            <a:off x="190500" y="589933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6D22BFC-7290-E49C-C23A-24F674398A97}"/>
              </a:ext>
            </a:extLst>
          </p:cNvPr>
          <p:cNvSpPr/>
          <p:nvPr/>
        </p:nvSpPr>
        <p:spPr>
          <a:xfrm>
            <a:off x="465082" y="1047834"/>
            <a:ext cx="9087302" cy="53334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5276AFF-3165-011D-A729-2C6DC9C9D877}"/>
              </a:ext>
            </a:extLst>
          </p:cNvPr>
          <p:cNvSpPr txBox="1"/>
          <p:nvPr/>
        </p:nvSpPr>
        <p:spPr>
          <a:xfrm>
            <a:off x="9984432" y="5484167"/>
            <a:ext cx="19474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BLIND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92D7846-A1CD-4B24-BA5D-418ACABC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6079" y="1774296"/>
            <a:ext cx="1005403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meist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9F4D272-4C7C-45B4-B724-98094B59D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356" y="2415609"/>
            <a:ext cx="152638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passierte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79BC962-67CC-4EFB-BCB1-F07D4B2166E5}"/>
              </a:ext>
            </a:extLst>
          </p:cNvPr>
          <p:cNvSpPr/>
          <p:nvPr/>
        </p:nvSpPr>
        <p:spPr>
          <a:xfrm>
            <a:off x="2207568" y="2491082"/>
            <a:ext cx="152638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EE09C2E-759F-4163-9CD0-2D913FC9E0ED}"/>
              </a:ext>
            </a:extLst>
          </p:cNvPr>
          <p:cNvSpPr/>
          <p:nvPr/>
        </p:nvSpPr>
        <p:spPr>
          <a:xfrm>
            <a:off x="3359696" y="1865753"/>
            <a:ext cx="102865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2F793AC-CBE4-44BB-A2C6-D906C6247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5840" y="3053238"/>
            <a:ext cx="146226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plötzlich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D0315B2-C2BF-4C27-A2B6-A038DF8C4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528" y="3693646"/>
            <a:ext cx="107593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genau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90F432D2-C0C5-4C60-B443-8F470FD97F88}"/>
              </a:ext>
            </a:extLst>
          </p:cNvPr>
          <p:cNvSpPr/>
          <p:nvPr/>
        </p:nvSpPr>
        <p:spPr>
          <a:xfrm>
            <a:off x="1919536" y="3770024"/>
            <a:ext cx="107369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B499AEC-DD90-47AC-99E6-169F14EC5FBF}"/>
              </a:ext>
            </a:extLst>
          </p:cNvPr>
          <p:cNvSpPr/>
          <p:nvPr/>
        </p:nvSpPr>
        <p:spPr>
          <a:xfrm>
            <a:off x="4727848" y="3144695"/>
            <a:ext cx="136815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51566-390A-9303-8EF0-574776B6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4826" y="4366508"/>
            <a:ext cx="1502334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behalten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CD71AFE-3E52-933C-17F3-10609BFF80AC}"/>
              </a:ext>
            </a:extLst>
          </p:cNvPr>
          <p:cNvSpPr/>
          <p:nvPr/>
        </p:nvSpPr>
        <p:spPr>
          <a:xfrm>
            <a:off x="6894516" y="4465424"/>
            <a:ext cx="1482954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235EBF-1F8A-A3DB-44F2-5182F1D5C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7400" y="5047209"/>
            <a:ext cx="1723549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überhaupt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21FF715-96E2-DB34-0113-8D0BE6FA9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299" y="5663275"/>
            <a:ext cx="124906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gelernt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64B4DB5-E21C-084C-98F2-DD36FF20FBE5}"/>
              </a:ext>
            </a:extLst>
          </p:cNvPr>
          <p:cNvSpPr/>
          <p:nvPr/>
        </p:nvSpPr>
        <p:spPr>
          <a:xfrm>
            <a:off x="6384032" y="5744366"/>
            <a:ext cx="107369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412F9DE-146A-6220-90A6-3EB105C6A826}"/>
              </a:ext>
            </a:extLst>
          </p:cNvPr>
          <p:cNvSpPr/>
          <p:nvPr/>
        </p:nvSpPr>
        <p:spPr>
          <a:xfrm>
            <a:off x="5519936" y="5119037"/>
            <a:ext cx="167672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AC630ED-5049-4447-BB38-2A930F4E0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80" y="1132197"/>
            <a:ext cx="134524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Anfangs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2471D842-A38D-4BB2-9A07-C988303E1251}"/>
              </a:ext>
            </a:extLst>
          </p:cNvPr>
          <p:cNvSpPr/>
          <p:nvPr/>
        </p:nvSpPr>
        <p:spPr>
          <a:xfrm>
            <a:off x="342900" y="1183646"/>
            <a:ext cx="146047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CA8FBC46-183E-DE96-1F91-F4055ED9E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055823"/>
            <a:ext cx="9760542" cy="533446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74F49AA9-6E2D-55C0-1F38-1A9750E285AD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01.pptx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49937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16" grpId="0"/>
      <p:bldP spid="18" grpId="0"/>
      <p:bldP spid="2" grpId="0"/>
      <p:bldP spid="7" grpId="0"/>
      <p:bldP spid="9" grpId="0"/>
      <p:bldP spid="32" grpId="0"/>
      <p:bldP spid="25" grpId="0" animBg="1"/>
      <p:bldP spid="28" grpId="0" animBg="1"/>
      <p:bldP spid="46" grpId="0" animBg="1"/>
      <p:bldP spid="45" grpId="0" animBg="1"/>
      <p:bldP spid="17" grpId="0" animBg="1"/>
      <p:bldP spid="19" grpId="0" animBg="1"/>
      <p:bldP spid="20" grpId="0" animBg="1"/>
      <p:bldP spid="21" grpId="0" animBg="1"/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30FF91B-00EE-4FD7-B3ED-90B09372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/>
              <a:t>Radtour</a:t>
            </a:r>
            <a:r>
              <a:rPr lang="de-DE" sz="2400" dirty="0"/>
              <a:t> – Welches Wort gehört nicht in den Satz?</a:t>
            </a:r>
            <a:br>
              <a:rPr lang="de-DE" sz="2400" dirty="0"/>
            </a:br>
            <a:r>
              <a:rPr lang="de-DE" sz="2400" dirty="0">
                <a:solidFill>
                  <a:srgbClr val="FF0000"/>
                </a:solidFill>
              </a:rPr>
              <a:t>Klick auf die Stolperwörter!</a:t>
            </a:r>
          </a:p>
        </p:txBody>
      </p:sp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378F0072-2402-44EF-8095-FD852414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4</a:t>
            </a:fld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496073C-1AFD-4E9B-8813-83684F901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124744"/>
            <a:ext cx="79480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800" kern="0" dirty="0">
                <a:solidFill>
                  <a:prstClr val="black"/>
                </a:solidFill>
                <a:latin typeface="Trebuchet MS" pitchFamily="34" charset="0"/>
              </a:rPr>
              <a:t>Morgen wollen wir fahren eine Radtour machen.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D67479EB-40FC-4F9A-AAB7-FDC862649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772907"/>
            <a:ext cx="69060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Wir hoffen, dass es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nicht nass Regen gibt.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D891239-6BF6-4E86-A1E8-A57B7462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2421070"/>
            <a:ext cx="73725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Und dass wir hinten nicht Gegenwind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haben.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1123147-BA54-46FA-ABFA-A27A985E9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051849"/>
            <a:ext cx="75312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Wir fahren nämlich keine E-Bikes motorisiert.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1F177288-2F5C-4678-A266-617E9EDB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700012"/>
            <a:ext cx="79127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Wir müssen steigen kräftig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in die Pedale treten.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2D29ED-2F0E-E430-BCA4-42065B2F4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4395412"/>
            <a:ext cx="106699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Die Strecke ist abwechslungsreich</a:t>
            </a:r>
            <a:r>
              <a:rPr lang="de-DE" altLang="de-DE" sz="2800" kern="0" dirty="0">
                <a:solidFill>
                  <a:prstClr val="black"/>
                </a:solidFill>
                <a:latin typeface="Trebuchet MS" pitchFamily="34" charset="0"/>
              </a:rPr>
              <a:t>, langweilig und unterhaltsam. 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940B3EF-3C46-FAEC-1335-787DF0710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026191"/>
            <a:ext cx="9134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Aber etliche Höhenmeter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müssen wir kaum bewältigen.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E44A40F-E109-524F-EA47-1783EE7DE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674354"/>
            <a:ext cx="11525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In einem Gasthaus haben wir Frühstück für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das Mittagessen reserviert.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dot_1">
            <a:extLst>
              <a:ext uri="{FF2B5EF4-FFF2-40B4-BE49-F238E27FC236}">
                <a16:creationId xmlns:a16="http://schemas.microsoft.com/office/drawing/2014/main" id="{2A0A4E46-5D3F-C270-7F52-C150565C9AC3}"/>
              </a:ext>
            </a:extLst>
          </p:cNvPr>
          <p:cNvSpPr/>
          <p:nvPr/>
        </p:nvSpPr>
        <p:spPr>
          <a:xfrm>
            <a:off x="190500" y="13323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dot_2">
            <a:extLst>
              <a:ext uri="{FF2B5EF4-FFF2-40B4-BE49-F238E27FC236}">
                <a16:creationId xmlns:a16="http://schemas.microsoft.com/office/drawing/2014/main" id="{3C0FF80D-96F8-A50A-657F-D27131296546}"/>
              </a:ext>
            </a:extLst>
          </p:cNvPr>
          <p:cNvSpPr/>
          <p:nvPr/>
        </p:nvSpPr>
        <p:spPr>
          <a:xfrm>
            <a:off x="190500" y="198480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dot_3">
            <a:extLst>
              <a:ext uri="{FF2B5EF4-FFF2-40B4-BE49-F238E27FC236}">
                <a16:creationId xmlns:a16="http://schemas.microsoft.com/office/drawing/2014/main" id="{35F86ADA-5E93-5C55-E4CE-17651CA19775}"/>
              </a:ext>
            </a:extLst>
          </p:cNvPr>
          <p:cNvSpPr/>
          <p:nvPr/>
        </p:nvSpPr>
        <p:spPr>
          <a:xfrm>
            <a:off x="190500" y="26372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dot_4">
            <a:extLst>
              <a:ext uri="{FF2B5EF4-FFF2-40B4-BE49-F238E27FC236}">
                <a16:creationId xmlns:a16="http://schemas.microsoft.com/office/drawing/2014/main" id="{60498A86-DC01-B3E8-7089-8403E5629581}"/>
              </a:ext>
            </a:extLst>
          </p:cNvPr>
          <p:cNvSpPr/>
          <p:nvPr/>
        </p:nvSpPr>
        <p:spPr>
          <a:xfrm>
            <a:off x="190500" y="32896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dot_5">
            <a:extLst>
              <a:ext uri="{FF2B5EF4-FFF2-40B4-BE49-F238E27FC236}">
                <a16:creationId xmlns:a16="http://schemas.microsoft.com/office/drawing/2014/main" id="{6809E9E0-CC2D-E3B9-25A8-D31B757B1175}"/>
              </a:ext>
            </a:extLst>
          </p:cNvPr>
          <p:cNvSpPr/>
          <p:nvPr/>
        </p:nvSpPr>
        <p:spPr>
          <a:xfrm>
            <a:off x="190500" y="39420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dot_6">
            <a:extLst>
              <a:ext uri="{FF2B5EF4-FFF2-40B4-BE49-F238E27FC236}">
                <a16:creationId xmlns:a16="http://schemas.microsoft.com/office/drawing/2014/main" id="{DC00D508-A07F-4DE2-3A9A-BFCCE3AA09C8}"/>
              </a:ext>
            </a:extLst>
          </p:cNvPr>
          <p:cNvSpPr/>
          <p:nvPr/>
        </p:nvSpPr>
        <p:spPr>
          <a:xfrm>
            <a:off x="190500" y="459448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dot_7">
            <a:extLst>
              <a:ext uri="{FF2B5EF4-FFF2-40B4-BE49-F238E27FC236}">
                <a16:creationId xmlns:a16="http://schemas.microsoft.com/office/drawing/2014/main" id="{1B7DBCA8-1168-4B85-AABB-721D79661BAD}"/>
              </a:ext>
            </a:extLst>
          </p:cNvPr>
          <p:cNvSpPr/>
          <p:nvPr/>
        </p:nvSpPr>
        <p:spPr>
          <a:xfrm>
            <a:off x="190500" y="52469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dot_8">
            <a:extLst>
              <a:ext uri="{FF2B5EF4-FFF2-40B4-BE49-F238E27FC236}">
                <a16:creationId xmlns:a16="http://schemas.microsoft.com/office/drawing/2014/main" id="{7D33EED8-C0A8-3F84-95E3-93C140D87DF3}"/>
              </a:ext>
            </a:extLst>
          </p:cNvPr>
          <p:cNvSpPr/>
          <p:nvPr/>
        </p:nvSpPr>
        <p:spPr>
          <a:xfrm>
            <a:off x="190500" y="589933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910C562-7539-0799-659A-39DA82CB8766}"/>
              </a:ext>
            </a:extLst>
          </p:cNvPr>
          <p:cNvSpPr/>
          <p:nvPr/>
        </p:nvSpPr>
        <p:spPr>
          <a:xfrm>
            <a:off x="465082" y="1047834"/>
            <a:ext cx="9087302" cy="52614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AC630ED-5049-4447-BB38-2A930F4E0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712" y="1132197"/>
            <a:ext cx="115608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fahren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2471D842-A38D-4BB2-9A07-C988303E1251}"/>
              </a:ext>
            </a:extLst>
          </p:cNvPr>
          <p:cNvSpPr/>
          <p:nvPr/>
        </p:nvSpPr>
        <p:spPr>
          <a:xfrm>
            <a:off x="3575720" y="1183646"/>
            <a:ext cx="115608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92D7846-A1CD-4B24-BA5D-418ACABC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1774296"/>
            <a:ext cx="80983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nass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9F4D272-4C7C-45B4-B724-98094B59D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608" y="2415609"/>
            <a:ext cx="113524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hinten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79BC962-67CC-4EFB-BCB1-F07D4B2166E5}"/>
              </a:ext>
            </a:extLst>
          </p:cNvPr>
          <p:cNvSpPr/>
          <p:nvPr/>
        </p:nvSpPr>
        <p:spPr>
          <a:xfrm>
            <a:off x="2639617" y="2491082"/>
            <a:ext cx="113524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EE09C2E-759F-4163-9CD0-2D913FC9E0ED}"/>
              </a:ext>
            </a:extLst>
          </p:cNvPr>
          <p:cNvSpPr/>
          <p:nvPr/>
        </p:nvSpPr>
        <p:spPr>
          <a:xfrm>
            <a:off x="4583832" y="1865753"/>
            <a:ext cx="80983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2F793AC-CBE4-44BB-A2C6-D906C6247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968" y="3053238"/>
            <a:ext cx="183736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motorisiert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D0315B2-C2BF-4C27-A2B6-A038DF8C4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3705521"/>
            <a:ext cx="1252266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steigen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90F432D2-C0C5-4C60-B443-8F470FD97F88}"/>
              </a:ext>
            </a:extLst>
          </p:cNvPr>
          <p:cNvSpPr/>
          <p:nvPr/>
        </p:nvSpPr>
        <p:spPr>
          <a:xfrm>
            <a:off x="2423592" y="3770024"/>
            <a:ext cx="1279263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B499AEC-DD90-47AC-99E6-169F14EC5FBF}"/>
              </a:ext>
            </a:extLst>
          </p:cNvPr>
          <p:cNvSpPr/>
          <p:nvPr/>
        </p:nvSpPr>
        <p:spPr>
          <a:xfrm>
            <a:off x="5879976" y="3144695"/>
            <a:ext cx="19137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51566-390A-9303-8EF0-574776B6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1916" y="4389951"/>
            <a:ext cx="168026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800" kern="0" spc="-100" dirty="0">
                <a:solidFill>
                  <a:schemeClr val="bg1"/>
                </a:solidFill>
                <a:latin typeface="Trebuchet MS" pitchFamily="34" charset="0"/>
              </a:rPr>
              <a:t>langweilig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CD71AFE-3E52-933C-17F3-10609BFF80AC}"/>
              </a:ext>
            </a:extLst>
          </p:cNvPr>
          <p:cNvSpPr/>
          <p:nvPr/>
        </p:nvSpPr>
        <p:spPr>
          <a:xfrm>
            <a:off x="6117053" y="4465424"/>
            <a:ext cx="1635131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235EBF-1F8A-A3DB-44F2-5182F1D5C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548" y="5027580"/>
            <a:ext cx="997389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kaum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21FF715-96E2-DB34-0113-8D0BE6FA9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896" y="5691738"/>
            <a:ext cx="163217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Frühstück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64B4DB5-E21C-084C-98F2-DD36FF20FBE5}"/>
              </a:ext>
            </a:extLst>
          </p:cNvPr>
          <p:cNvSpPr/>
          <p:nvPr/>
        </p:nvSpPr>
        <p:spPr>
          <a:xfrm>
            <a:off x="5159896" y="5744366"/>
            <a:ext cx="1635131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412F9DE-146A-6220-90A6-3EB105C6A826}"/>
              </a:ext>
            </a:extLst>
          </p:cNvPr>
          <p:cNvSpPr/>
          <p:nvPr/>
        </p:nvSpPr>
        <p:spPr>
          <a:xfrm>
            <a:off x="6545686" y="5119037"/>
            <a:ext cx="93225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CE278B2-2106-6901-6D33-F70874019B17}"/>
              </a:ext>
            </a:extLst>
          </p:cNvPr>
          <p:cNvSpPr txBox="1"/>
          <p:nvPr/>
        </p:nvSpPr>
        <p:spPr>
          <a:xfrm>
            <a:off x="9984432" y="5484167"/>
            <a:ext cx="19474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BLIND</a:t>
            </a:r>
            <a:endParaRPr lang="de-DE" sz="2400" b="1" dirty="0">
              <a:solidFill>
                <a:schemeClr val="bg1"/>
              </a:solidFill>
            </a:endParaRP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06AE74F2-1C16-0BF5-0B74-C635033E4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95" y="1047834"/>
            <a:ext cx="11790686" cy="532226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48877A49-F750-E25B-5586-663D963BB497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01.pptx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0394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16" grpId="0"/>
      <p:bldP spid="18" grpId="0"/>
      <p:bldP spid="2" grpId="0"/>
      <p:bldP spid="7" grpId="0"/>
      <p:bldP spid="9" grpId="0"/>
      <p:bldP spid="24" grpId="0" animBg="1"/>
      <p:bldP spid="25" grpId="0" animBg="1"/>
      <p:bldP spid="28" grpId="0" animBg="1"/>
      <p:bldP spid="46" grpId="0" animBg="1"/>
      <p:bldP spid="45" grpId="0" animBg="1"/>
      <p:bldP spid="17" grpId="0" animBg="1"/>
      <p:bldP spid="19" grpId="0" animBg="1"/>
      <p:bldP spid="20" grpId="0" animBg="1"/>
      <p:bldP spid="21" grpId="0" animBg="1"/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30FF91B-00EE-4FD7-B3ED-90B09372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/>
              <a:t>Stundenplan</a:t>
            </a:r>
            <a:r>
              <a:rPr lang="de-DE" sz="2400" dirty="0"/>
              <a:t> – Welche </a:t>
            </a:r>
            <a:r>
              <a:rPr lang="de-DE" sz="2400" b="1" dirty="0"/>
              <a:t>Worte</a:t>
            </a:r>
            <a:r>
              <a:rPr lang="de-DE" sz="2400" dirty="0"/>
              <a:t> gehört nicht in den Satz?</a:t>
            </a:r>
            <a:br>
              <a:rPr lang="de-DE" sz="2400" dirty="0"/>
            </a:br>
            <a:r>
              <a:rPr lang="de-DE" sz="2400" dirty="0">
                <a:solidFill>
                  <a:srgbClr val="FF0000"/>
                </a:solidFill>
              </a:rPr>
              <a:t>Klick auf die Stolperwörter!</a:t>
            </a:r>
          </a:p>
        </p:txBody>
      </p:sp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378F0072-2402-44EF-8095-FD852414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5</a:t>
            </a:fld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496073C-1AFD-4E9B-8813-83684F901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124744"/>
            <a:ext cx="72026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800" kern="0" dirty="0">
                <a:solidFill>
                  <a:prstClr val="black"/>
                </a:solidFill>
                <a:latin typeface="Trebuchet MS" pitchFamily="34" charset="0"/>
              </a:rPr>
              <a:t>Morgen ist mein Lieblingsschultag gewesen.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D67479EB-40FC-4F9A-AAB7-FDC862649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772907"/>
            <a:ext cx="8109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Ich freue mich immer auf meistens den Dienstag.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D891239-6BF6-4E86-A1E8-A57B7462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2421070"/>
            <a:ext cx="89162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Der Tag fängt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mit zwei Stunden Sport nachmittags an.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1123147-BA54-46FA-ABFA-A27A985E9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051849"/>
            <a:ext cx="99726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Besonders das Spielen mit dem Ball macht mir keine Freude.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1F177288-2F5C-4678-A266-617E9EDB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700012"/>
            <a:ext cx="86517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Danach haben wir Deutsch, was ich kaum sehr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liebe.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2D29ED-2F0E-E430-BCA4-42065B2F4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4395412"/>
            <a:ext cx="86389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Ich schreibe nämlich gerne liebend</a:t>
            </a:r>
            <a:r>
              <a:rPr kumimoji="0" lang="de-DE" altLang="de-DE" sz="2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schöne Aufsätze.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940B3EF-3C46-FAEC-1335-787DF0710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026191"/>
            <a:ext cx="89803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Da kann ich </a:t>
            </a:r>
            <a:r>
              <a:rPr kumimoji="0" lang="de-DE" altLang="de-DE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mei</a:t>
            </a:r>
            <a:r>
              <a:rPr lang="de-DE" altLang="de-DE" sz="2800" kern="0" dirty="0">
                <a:solidFill>
                  <a:prstClr val="black"/>
                </a:solidFill>
                <a:latin typeface="Trebuchet MS" pitchFamily="34" charset="0"/>
              </a:rPr>
              <a:t>ne Fantasie spielen Vorstellung lassen.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E44A40F-E109-524F-EA47-1783EE7DE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674354"/>
            <a:ext cx="82221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Auch die weiteren Stunden sind nicht interessant.</a:t>
            </a:r>
          </a:p>
        </p:txBody>
      </p:sp>
      <p:sp>
        <p:nvSpPr>
          <p:cNvPr id="13" name="dot_1">
            <a:extLst>
              <a:ext uri="{FF2B5EF4-FFF2-40B4-BE49-F238E27FC236}">
                <a16:creationId xmlns:a16="http://schemas.microsoft.com/office/drawing/2014/main" id="{2A0A4E46-5D3F-C270-7F52-C150565C9AC3}"/>
              </a:ext>
            </a:extLst>
          </p:cNvPr>
          <p:cNvSpPr/>
          <p:nvPr/>
        </p:nvSpPr>
        <p:spPr>
          <a:xfrm>
            <a:off x="190500" y="13323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dot_2">
            <a:extLst>
              <a:ext uri="{FF2B5EF4-FFF2-40B4-BE49-F238E27FC236}">
                <a16:creationId xmlns:a16="http://schemas.microsoft.com/office/drawing/2014/main" id="{3C0FF80D-96F8-A50A-657F-D27131296546}"/>
              </a:ext>
            </a:extLst>
          </p:cNvPr>
          <p:cNvSpPr/>
          <p:nvPr/>
        </p:nvSpPr>
        <p:spPr>
          <a:xfrm>
            <a:off x="190500" y="198480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dot_3">
            <a:extLst>
              <a:ext uri="{FF2B5EF4-FFF2-40B4-BE49-F238E27FC236}">
                <a16:creationId xmlns:a16="http://schemas.microsoft.com/office/drawing/2014/main" id="{35F86ADA-5E93-5C55-E4CE-17651CA19775}"/>
              </a:ext>
            </a:extLst>
          </p:cNvPr>
          <p:cNvSpPr/>
          <p:nvPr/>
        </p:nvSpPr>
        <p:spPr>
          <a:xfrm>
            <a:off x="190500" y="26372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dot_4">
            <a:extLst>
              <a:ext uri="{FF2B5EF4-FFF2-40B4-BE49-F238E27FC236}">
                <a16:creationId xmlns:a16="http://schemas.microsoft.com/office/drawing/2014/main" id="{60498A86-DC01-B3E8-7089-8403E5629581}"/>
              </a:ext>
            </a:extLst>
          </p:cNvPr>
          <p:cNvSpPr/>
          <p:nvPr/>
        </p:nvSpPr>
        <p:spPr>
          <a:xfrm>
            <a:off x="190500" y="32896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dot_5">
            <a:extLst>
              <a:ext uri="{FF2B5EF4-FFF2-40B4-BE49-F238E27FC236}">
                <a16:creationId xmlns:a16="http://schemas.microsoft.com/office/drawing/2014/main" id="{6809E9E0-CC2D-E3B9-25A8-D31B757B1175}"/>
              </a:ext>
            </a:extLst>
          </p:cNvPr>
          <p:cNvSpPr/>
          <p:nvPr/>
        </p:nvSpPr>
        <p:spPr>
          <a:xfrm>
            <a:off x="190500" y="39420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dot_6">
            <a:extLst>
              <a:ext uri="{FF2B5EF4-FFF2-40B4-BE49-F238E27FC236}">
                <a16:creationId xmlns:a16="http://schemas.microsoft.com/office/drawing/2014/main" id="{DC00D508-A07F-4DE2-3A9A-BFCCE3AA09C8}"/>
              </a:ext>
            </a:extLst>
          </p:cNvPr>
          <p:cNvSpPr/>
          <p:nvPr/>
        </p:nvSpPr>
        <p:spPr>
          <a:xfrm>
            <a:off x="190500" y="459448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dot_7">
            <a:extLst>
              <a:ext uri="{FF2B5EF4-FFF2-40B4-BE49-F238E27FC236}">
                <a16:creationId xmlns:a16="http://schemas.microsoft.com/office/drawing/2014/main" id="{1B7DBCA8-1168-4B85-AABB-721D79661BAD}"/>
              </a:ext>
            </a:extLst>
          </p:cNvPr>
          <p:cNvSpPr/>
          <p:nvPr/>
        </p:nvSpPr>
        <p:spPr>
          <a:xfrm>
            <a:off x="190500" y="52469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dot_8">
            <a:extLst>
              <a:ext uri="{FF2B5EF4-FFF2-40B4-BE49-F238E27FC236}">
                <a16:creationId xmlns:a16="http://schemas.microsoft.com/office/drawing/2014/main" id="{7D33EED8-C0A8-3F84-95E3-93C140D87DF3}"/>
              </a:ext>
            </a:extLst>
          </p:cNvPr>
          <p:cNvSpPr/>
          <p:nvPr/>
        </p:nvSpPr>
        <p:spPr>
          <a:xfrm>
            <a:off x="190500" y="589933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1856BFD-B562-EB93-3CE8-C503D62A924F}"/>
              </a:ext>
            </a:extLst>
          </p:cNvPr>
          <p:cNvSpPr/>
          <p:nvPr/>
        </p:nvSpPr>
        <p:spPr>
          <a:xfrm>
            <a:off x="465082" y="1047834"/>
            <a:ext cx="9087302" cy="53334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AC630ED-5049-4447-BB38-2A930F4E0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736" y="1132197"/>
            <a:ext cx="1470275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gewesen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2471D842-A38D-4BB2-9A07-C988303E1251}"/>
              </a:ext>
            </a:extLst>
          </p:cNvPr>
          <p:cNvSpPr/>
          <p:nvPr/>
        </p:nvSpPr>
        <p:spPr>
          <a:xfrm>
            <a:off x="5951984" y="1183646"/>
            <a:ext cx="136815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92D7846-A1CD-4B24-BA5D-418ACABC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215" y="1774296"/>
            <a:ext cx="150393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meistens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9F4D272-4C7C-45B4-B724-98094B59D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548" y="2415609"/>
            <a:ext cx="200247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800" kern="0" spc="-100" dirty="0">
                <a:solidFill>
                  <a:schemeClr val="bg1"/>
                </a:solidFill>
                <a:latin typeface="Trebuchet MS" pitchFamily="34" charset="0"/>
              </a:rPr>
              <a:t>nachmittags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79BC962-67CC-4EFB-BCB1-F07D4B2166E5}"/>
              </a:ext>
            </a:extLst>
          </p:cNvPr>
          <p:cNvSpPr/>
          <p:nvPr/>
        </p:nvSpPr>
        <p:spPr>
          <a:xfrm>
            <a:off x="6672064" y="2491082"/>
            <a:ext cx="197128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EE09C2E-759F-4163-9CD0-2D913FC9E0ED}"/>
              </a:ext>
            </a:extLst>
          </p:cNvPr>
          <p:cNvSpPr/>
          <p:nvPr/>
        </p:nvSpPr>
        <p:spPr>
          <a:xfrm>
            <a:off x="4727848" y="1865753"/>
            <a:ext cx="136815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2F793AC-CBE4-44BB-A2C6-D906C6247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583" y="3053238"/>
            <a:ext cx="99097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keine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D0315B2-C2BF-4C27-A2B6-A038DF8C4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8008" y="3693646"/>
            <a:ext cx="997389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kaum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90F432D2-C0C5-4C60-B443-8F470FD97F88}"/>
              </a:ext>
            </a:extLst>
          </p:cNvPr>
          <p:cNvSpPr/>
          <p:nvPr/>
        </p:nvSpPr>
        <p:spPr>
          <a:xfrm>
            <a:off x="6168008" y="3770024"/>
            <a:ext cx="99738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B499AEC-DD90-47AC-99E6-169F14EC5FBF}"/>
              </a:ext>
            </a:extLst>
          </p:cNvPr>
          <p:cNvSpPr/>
          <p:nvPr/>
        </p:nvSpPr>
        <p:spPr>
          <a:xfrm>
            <a:off x="7968208" y="3144695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51566-390A-9303-8EF0-574776B6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1864" y="4389951"/>
            <a:ext cx="1290739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800" kern="0" spc="-100" dirty="0">
                <a:solidFill>
                  <a:schemeClr val="bg1"/>
                </a:solidFill>
                <a:latin typeface="Trebuchet MS" pitchFamily="34" charset="0"/>
              </a:rPr>
              <a:t>liebend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CD71AFE-3E52-933C-17F3-10609BFF80AC}"/>
              </a:ext>
            </a:extLst>
          </p:cNvPr>
          <p:cNvSpPr/>
          <p:nvPr/>
        </p:nvSpPr>
        <p:spPr>
          <a:xfrm>
            <a:off x="4812414" y="4465424"/>
            <a:ext cx="121157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235EBF-1F8A-A3DB-44F2-5182F1D5C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016" y="5027580"/>
            <a:ext cx="185339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Vorstellung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21FF715-96E2-DB34-0113-8D0BE6FA9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8327" y="5671065"/>
            <a:ext cx="93487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nicht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64B4DB5-E21C-084C-98F2-DD36FF20FBE5}"/>
              </a:ext>
            </a:extLst>
          </p:cNvPr>
          <p:cNvSpPr/>
          <p:nvPr/>
        </p:nvSpPr>
        <p:spPr>
          <a:xfrm>
            <a:off x="5591944" y="5744366"/>
            <a:ext cx="79208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412F9DE-146A-6220-90A6-3EB105C6A826}"/>
              </a:ext>
            </a:extLst>
          </p:cNvPr>
          <p:cNvSpPr/>
          <p:nvPr/>
        </p:nvSpPr>
        <p:spPr>
          <a:xfrm>
            <a:off x="6168008" y="5119037"/>
            <a:ext cx="180882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93A705B6-5FBF-49FC-B860-8F0182FBE1D2}"/>
              </a:ext>
            </a:extLst>
          </p:cNvPr>
          <p:cNvSpPr txBox="1"/>
          <p:nvPr/>
        </p:nvSpPr>
        <p:spPr>
          <a:xfrm>
            <a:off x="9984432" y="5484167"/>
            <a:ext cx="19474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BLIND</a:t>
            </a:r>
            <a:endParaRPr lang="de-DE" sz="2400" b="1" dirty="0">
              <a:solidFill>
                <a:schemeClr val="bg1"/>
              </a:solidFill>
            </a:endParaRP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93D84D91-7ED6-0F9A-86A2-F385FEDA7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044301"/>
            <a:ext cx="10248264" cy="53405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9618556D-67BD-E2D2-9AED-69D108DB23B2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01.pptx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95107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16" grpId="0"/>
      <p:bldP spid="18" grpId="0"/>
      <p:bldP spid="2" grpId="0"/>
      <p:bldP spid="7" grpId="0"/>
      <p:bldP spid="9" grpId="0"/>
      <p:bldP spid="24" grpId="0" animBg="1"/>
      <p:bldP spid="25" grpId="0" animBg="1"/>
      <p:bldP spid="28" grpId="0" animBg="1"/>
      <p:bldP spid="46" grpId="0" animBg="1"/>
      <p:bldP spid="45" grpId="0" animBg="1"/>
      <p:bldP spid="17" grpId="0" animBg="1"/>
      <p:bldP spid="19" grpId="0" animBg="1"/>
      <p:bldP spid="20" grpId="0" animBg="1"/>
      <p:bldP spid="21" grpId="0" animBg="1"/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6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E408EA3-072B-3615-E9AF-78D8FAC4198A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01.pptx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50181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30FF91B-00EE-4FD7-B3ED-90B09372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Stolperwörter – Welches Wort gehört nicht in den Satz?</a:t>
            </a:r>
            <a:br>
              <a:rPr lang="de-DE" sz="2400" dirty="0"/>
            </a:br>
            <a:r>
              <a:rPr lang="de-DE" sz="2400" dirty="0">
                <a:solidFill>
                  <a:srgbClr val="FF0000"/>
                </a:solidFill>
              </a:rPr>
              <a:t>Klick auf die Stolperwörter!</a:t>
            </a:r>
          </a:p>
        </p:txBody>
      </p:sp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378F0072-2402-44EF-8095-FD852414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7</a:t>
            </a:fld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496073C-1AFD-4E9B-8813-83684F901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124744"/>
            <a:ext cx="7521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AC630ED-5049-4447-BB38-2A930F4E0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871" y="1132197"/>
            <a:ext cx="71365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2471D842-A38D-4BB2-9A07-C988303E1251}"/>
              </a:ext>
            </a:extLst>
          </p:cNvPr>
          <p:cNvSpPr/>
          <p:nvPr/>
        </p:nvSpPr>
        <p:spPr>
          <a:xfrm>
            <a:off x="8559639" y="1183646"/>
            <a:ext cx="117997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D67479EB-40FC-4F9A-AAB7-FDC862649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1772907"/>
            <a:ext cx="7521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92D7846-A1CD-4B24-BA5D-418ACABC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871" y="1774296"/>
            <a:ext cx="71365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D891239-6BF6-4E86-A1E8-A57B7462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2421070"/>
            <a:ext cx="7521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9F4D272-4C7C-45B4-B724-98094B59D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871" y="2415609"/>
            <a:ext cx="71365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79BC962-67CC-4EFB-BCB1-F07D4B2166E5}"/>
              </a:ext>
            </a:extLst>
          </p:cNvPr>
          <p:cNvSpPr/>
          <p:nvPr/>
        </p:nvSpPr>
        <p:spPr>
          <a:xfrm>
            <a:off x="8469466" y="2491082"/>
            <a:ext cx="131430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EE09C2E-759F-4163-9CD0-2D913FC9E0ED}"/>
              </a:ext>
            </a:extLst>
          </p:cNvPr>
          <p:cNvSpPr/>
          <p:nvPr/>
        </p:nvSpPr>
        <p:spPr>
          <a:xfrm>
            <a:off x="8506476" y="1865753"/>
            <a:ext cx="125917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1123147-BA54-46FA-ABFA-A27A985E9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051849"/>
            <a:ext cx="7521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2F793AC-CBE4-44BB-A2C6-D906C6247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871" y="3053238"/>
            <a:ext cx="71365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1F177288-2F5C-4678-A266-617E9EDB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3700012"/>
            <a:ext cx="7521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D0315B2-C2BF-4C27-A2B6-A038DF8C4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871" y="3717396"/>
            <a:ext cx="71365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90F432D2-C0C5-4C60-B443-8F470FD97F88}"/>
              </a:ext>
            </a:extLst>
          </p:cNvPr>
          <p:cNvSpPr/>
          <p:nvPr/>
        </p:nvSpPr>
        <p:spPr>
          <a:xfrm>
            <a:off x="8469466" y="3770024"/>
            <a:ext cx="131430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B499AEC-DD90-47AC-99E6-169F14EC5FBF}"/>
              </a:ext>
            </a:extLst>
          </p:cNvPr>
          <p:cNvSpPr/>
          <p:nvPr/>
        </p:nvSpPr>
        <p:spPr>
          <a:xfrm>
            <a:off x="8506476" y="3144695"/>
            <a:ext cx="125917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2D29ED-2F0E-E430-BCA4-42065B2F4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4395412"/>
            <a:ext cx="7521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51566-390A-9303-8EF0-574776B6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871" y="4389951"/>
            <a:ext cx="71365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CD71AFE-3E52-933C-17F3-10609BFF80AC}"/>
              </a:ext>
            </a:extLst>
          </p:cNvPr>
          <p:cNvSpPr/>
          <p:nvPr/>
        </p:nvSpPr>
        <p:spPr>
          <a:xfrm>
            <a:off x="8469466" y="4465424"/>
            <a:ext cx="131430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940B3EF-3C46-FAEC-1335-787DF0710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026191"/>
            <a:ext cx="7521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235EBF-1F8A-A3DB-44F2-5182F1D5C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871" y="5027580"/>
            <a:ext cx="71365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E44A40F-E109-524F-EA47-1783EE7DE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23" y="5674354"/>
            <a:ext cx="7521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21FF715-96E2-DB34-0113-8D0BE6FA9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871" y="5691738"/>
            <a:ext cx="71365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-100" normalizeH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aaa</a:t>
            </a:r>
            <a:endParaRPr kumimoji="0" lang="de-DE" altLang="de-DE" sz="28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64B4DB5-E21C-084C-98F2-DD36FF20FBE5}"/>
              </a:ext>
            </a:extLst>
          </p:cNvPr>
          <p:cNvSpPr/>
          <p:nvPr/>
        </p:nvSpPr>
        <p:spPr>
          <a:xfrm>
            <a:off x="8469466" y="5744366"/>
            <a:ext cx="131430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412F9DE-146A-6220-90A6-3EB105C6A826}"/>
              </a:ext>
            </a:extLst>
          </p:cNvPr>
          <p:cNvSpPr/>
          <p:nvPr/>
        </p:nvSpPr>
        <p:spPr>
          <a:xfrm>
            <a:off x="8506476" y="5119037"/>
            <a:ext cx="125917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dot_1">
            <a:extLst>
              <a:ext uri="{FF2B5EF4-FFF2-40B4-BE49-F238E27FC236}">
                <a16:creationId xmlns:a16="http://schemas.microsoft.com/office/drawing/2014/main" id="{2A0A4E46-5D3F-C270-7F52-C150565C9AC3}"/>
              </a:ext>
            </a:extLst>
          </p:cNvPr>
          <p:cNvSpPr/>
          <p:nvPr/>
        </p:nvSpPr>
        <p:spPr>
          <a:xfrm>
            <a:off x="190500" y="13323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dot_2">
            <a:extLst>
              <a:ext uri="{FF2B5EF4-FFF2-40B4-BE49-F238E27FC236}">
                <a16:creationId xmlns:a16="http://schemas.microsoft.com/office/drawing/2014/main" id="{3C0FF80D-96F8-A50A-657F-D27131296546}"/>
              </a:ext>
            </a:extLst>
          </p:cNvPr>
          <p:cNvSpPr/>
          <p:nvPr/>
        </p:nvSpPr>
        <p:spPr>
          <a:xfrm>
            <a:off x="190500" y="198480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dot_3">
            <a:extLst>
              <a:ext uri="{FF2B5EF4-FFF2-40B4-BE49-F238E27FC236}">
                <a16:creationId xmlns:a16="http://schemas.microsoft.com/office/drawing/2014/main" id="{35F86ADA-5E93-5C55-E4CE-17651CA19775}"/>
              </a:ext>
            </a:extLst>
          </p:cNvPr>
          <p:cNvSpPr/>
          <p:nvPr/>
        </p:nvSpPr>
        <p:spPr>
          <a:xfrm>
            <a:off x="190500" y="26372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dot_4">
            <a:extLst>
              <a:ext uri="{FF2B5EF4-FFF2-40B4-BE49-F238E27FC236}">
                <a16:creationId xmlns:a16="http://schemas.microsoft.com/office/drawing/2014/main" id="{60498A86-DC01-B3E8-7089-8403E5629581}"/>
              </a:ext>
            </a:extLst>
          </p:cNvPr>
          <p:cNvSpPr/>
          <p:nvPr/>
        </p:nvSpPr>
        <p:spPr>
          <a:xfrm>
            <a:off x="190500" y="32896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dot_5">
            <a:extLst>
              <a:ext uri="{FF2B5EF4-FFF2-40B4-BE49-F238E27FC236}">
                <a16:creationId xmlns:a16="http://schemas.microsoft.com/office/drawing/2014/main" id="{6809E9E0-CC2D-E3B9-25A8-D31B757B1175}"/>
              </a:ext>
            </a:extLst>
          </p:cNvPr>
          <p:cNvSpPr/>
          <p:nvPr/>
        </p:nvSpPr>
        <p:spPr>
          <a:xfrm>
            <a:off x="190500" y="39420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dot_6">
            <a:extLst>
              <a:ext uri="{FF2B5EF4-FFF2-40B4-BE49-F238E27FC236}">
                <a16:creationId xmlns:a16="http://schemas.microsoft.com/office/drawing/2014/main" id="{DC00D508-A07F-4DE2-3A9A-BFCCE3AA09C8}"/>
              </a:ext>
            </a:extLst>
          </p:cNvPr>
          <p:cNvSpPr/>
          <p:nvPr/>
        </p:nvSpPr>
        <p:spPr>
          <a:xfrm>
            <a:off x="190500" y="459448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dot_7">
            <a:extLst>
              <a:ext uri="{FF2B5EF4-FFF2-40B4-BE49-F238E27FC236}">
                <a16:creationId xmlns:a16="http://schemas.microsoft.com/office/drawing/2014/main" id="{1B7DBCA8-1168-4B85-AABB-721D79661BAD}"/>
              </a:ext>
            </a:extLst>
          </p:cNvPr>
          <p:cNvSpPr/>
          <p:nvPr/>
        </p:nvSpPr>
        <p:spPr>
          <a:xfrm>
            <a:off x="190500" y="52469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dot_8">
            <a:extLst>
              <a:ext uri="{FF2B5EF4-FFF2-40B4-BE49-F238E27FC236}">
                <a16:creationId xmlns:a16="http://schemas.microsoft.com/office/drawing/2014/main" id="{7D33EED8-C0A8-3F84-95E3-93C140D87DF3}"/>
              </a:ext>
            </a:extLst>
          </p:cNvPr>
          <p:cNvSpPr/>
          <p:nvPr/>
        </p:nvSpPr>
        <p:spPr>
          <a:xfrm>
            <a:off x="190500" y="589933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D40F35D-9CA3-53FF-24F0-3EFB79727429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01.pptx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76991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4" grpId="0" animBg="1"/>
      <p:bldP spid="49" grpId="0"/>
      <p:bldP spid="25" grpId="0" animBg="1"/>
      <p:bldP spid="50" grpId="0"/>
      <p:bldP spid="28" grpId="0" animBg="1"/>
      <p:bldP spid="46" grpId="0" animBg="1"/>
      <p:bldP spid="45" grpId="0" animBg="1"/>
      <p:bldP spid="16" grpId="0"/>
      <p:bldP spid="17" grpId="0" animBg="1"/>
      <p:bldP spid="18" grpId="0"/>
      <p:bldP spid="19" grpId="0" animBg="1"/>
      <p:bldP spid="20" grpId="0" animBg="1"/>
      <p:bldP spid="21" grpId="0" animBg="1"/>
      <p:bldP spid="2" grpId="0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575</Words>
  <Application>Microsoft Office PowerPoint</Application>
  <PresentationFormat>Breitbild</PresentationFormat>
  <Paragraphs>109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7</vt:i4>
      </vt:variant>
    </vt:vector>
  </HeadingPairs>
  <TitlesOfParts>
    <vt:vector size="17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Wetter – Welches Wort gehört nicht in den Satz? Klick auf die Stolperwörter!</vt:lpstr>
      <vt:lpstr>Probe – Welches Wort gehört nicht in den Satz? Klick auf die Stolperwörter!</vt:lpstr>
      <vt:lpstr>Radtour – Welches Wort gehört nicht in den Satz? Klick auf die Stolperwörter!</vt:lpstr>
      <vt:lpstr>Stundenplan – Welche Worte gehört nicht in den Satz? Klick auf die Stolperwörter!</vt:lpstr>
      <vt:lpstr> Üben macht gescheit! </vt:lpstr>
      <vt:lpstr>Stolperwörter – Welches Wort gehört nicht in den Satz? Klick auf die Stolperwörter!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1895</cp:revision>
  <dcterms:created xsi:type="dcterms:W3CDTF">2012-08-26T07:44:46Z</dcterms:created>
  <dcterms:modified xsi:type="dcterms:W3CDTF">2024-03-26T16:51:10Z</dcterms:modified>
</cp:coreProperties>
</file>