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6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2"/>
  </p:notesMasterIdLst>
  <p:sldIdLst>
    <p:sldId id="444" r:id="rId8"/>
    <p:sldId id="1158" r:id="rId9"/>
    <p:sldId id="1159" r:id="rId10"/>
    <p:sldId id="692" r:id="rId11"/>
  </p:sldIdLst>
  <p:sldSz cx="12192000" cy="6858000"/>
  <p:notesSz cx="6742113" cy="98758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 userDrawn="1">
          <p15:clr>
            <a:srgbClr val="A4A3A4"/>
          </p15:clr>
        </p15:guide>
        <p15:guide id="2" pos="212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Sokaliwska" initials="MS" lastIdx="1" clrIdx="0"/>
  <p:cmAuthor id="2" name="Siegbert Rudolph" initials="SR" lastIdx="1" clrIdx="1">
    <p:extLst>
      <p:ext uri="{19B8F6BF-5375-455C-9EA6-DF929625EA0E}">
        <p15:presenceInfo xmlns:p15="http://schemas.microsoft.com/office/powerpoint/2012/main" userId="2af4d44886c067c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F62F"/>
    <a:srgbClr val="F60000"/>
    <a:srgbClr val="FF4343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37" autoAdjust="0"/>
    <p:restoredTop sz="94692" autoAdjust="0"/>
  </p:normalViewPr>
  <p:slideViewPr>
    <p:cSldViewPr>
      <p:cViewPr varScale="1">
        <p:scale>
          <a:sx n="92" d="100"/>
          <a:sy n="92" d="100"/>
        </p:scale>
        <p:origin x="222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11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E03DDE1A-6496-4768-AC47-75B7649EE0CB}"/>
    <pc:docChg chg="custSel modSld">
      <pc:chgData name="Siegbert Rudolph" userId="2af4d44886c067cc" providerId="LiveId" clId="{E03DDE1A-6496-4768-AC47-75B7649EE0CB}" dt="2024-03-26T16:51:18.685" v="21" actId="1076"/>
      <pc:docMkLst>
        <pc:docMk/>
      </pc:docMkLst>
      <pc:sldChg chg="delSp modSp mod">
        <pc:chgData name="Siegbert Rudolph" userId="2af4d44886c067cc" providerId="LiveId" clId="{E03DDE1A-6496-4768-AC47-75B7649EE0CB}" dt="2024-03-26T16:51:18.654" v="5" actId="1076"/>
        <pc:sldMkLst>
          <pc:docMk/>
          <pc:sldMk cId="0" sldId="444"/>
        </pc:sldMkLst>
        <pc:spChg chg="del">
          <ac:chgData name="Siegbert Rudolph" userId="2af4d44886c067cc" providerId="LiveId" clId="{E03DDE1A-6496-4768-AC47-75B7649EE0CB}" dt="2024-03-26T16:51:18.654" v="0" actId="478"/>
          <ac:spMkLst>
            <pc:docMk/>
            <pc:sldMk cId="0" sldId="444"/>
            <ac:spMk id="2" creationId="{44801FD6-B75D-CFB9-2D42-A365F5C136B2}"/>
          </ac:spMkLst>
        </pc:spChg>
        <pc:spChg chg="mod">
          <ac:chgData name="Siegbert Rudolph" userId="2af4d44886c067cc" providerId="LiveId" clId="{E03DDE1A-6496-4768-AC47-75B7649EE0CB}" dt="2024-03-26T16:51:18.654" v="5" actId="1076"/>
          <ac:spMkLst>
            <pc:docMk/>
            <pc:sldMk cId="0" sldId="444"/>
            <ac:spMk id="3" creationId="{8C77675A-A82D-6926-820F-E51D3BB450E4}"/>
          </ac:spMkLst>
        </pc:spChg>
      </pc:sldChg>
      <pc:sldChg chg="delSp modSp mod">
        <pc:chgData name="Siegbert Rudolph" userId="2af4d44886c067cc" providerId="LiveId" clId="{E03DDE1A-6496-4768-AC47-75B7649EE0CB}" dt="2024-03-26T16:51:18.685" v="21" actId="1076"/>
        <pc:sldMkLst>
          <pc:docMk/>
          <pc:sldMk cId="2867378410" sldId="692"/>
        </pc:sldMkLst>
        <pc:spChg chg="del">
          <ac:chgData name="Siegbert Rudolph" userId="2af4d44886c067cc" providerId="LiveId" clId="{E03DDE1A-6496-4768-AC47-75B7649EE0CB}" dt="2024-03-26T16:51:18.669" v="16" actId="478"/>
          <ac:spMkLst>
            <pc:docMk/>
            <pc:sldMk cId="2867378410" sldId="692"/>
            <ac:spMk id="2" creationId="{F4285219-C5D0-1301-85F4-CA6D012BCF1C}"/>
          </ac:spMkLst>
        </pc:spChg>
        <pc:spChg chg="mod">
          <ac:chgData name="Siegbert Rudolph" userId="2af4d44886c067cc" providerId="LiveId" clId="{E03DDE1A-6496-4768-AC47-75B7649EE0CB}" dt="2024-03-26T16:51:18.685" v="21" actId="1076"/>
          <ac:spMkLst>
            <pc:docMk/>
            <pc:sldMk cId="2867378410" sldId="692"/>
            <ac:spMk id="3" creationId="{2C0995D8-A146-1B9F-8534-BD50A02EA458}"/>
          </ac:spMkLst>
        </pc:spChg>
      </pc:sldChg>
      <pc:sldChg chg="modSp mod">
        <pc:chgData name="Siegbert Rudolph" userId="2af4d44886c067cc" providerId="LiveId" clId="{E03DDE1A-6496-4768-AC47-75B7649EE0CB}" dt="2024-03-26T16:51:18.669" v="10" actId="1076"/>
        <pc:sldMkLst>
          <pc:docMk/>
          <pc:sldMk cId="1392820221" sldId="1158"/>
        </pc:sldMkLst>
        <pc:spChg chg="mod">
          <ac:chgData name="Siegbert Rudolph" userId="2af4d44886c067cc" providerId="LiveId" clId="{E03DDE1A-6496-4768-AC47-75B7649EE0CB}" dt="2024-03-26T16:51:18.669" v="10" actId="1076"/>
          <ac:spMkLst>
            <pc:docMk/>
            <pc:sldMk cId="1392820221" sldId="1158"/>
            <ac:spMk id="7" creationId="{BE2B9CC4-3337-2AE1-2374-C736482A9246}"/>
          </ac:spMkLst>
        </pc:spChg>
      </pc:sldChg>
      <pc:sldChg chg="modSp mod">
        <pc:chgData name="Siegbert Rudolph" userId="2af4d44886c067cc" providerId="LiveId" clId="{E03DDE1A-6496-4768-AC47-75B7649EE0CB}" dt="2024-03-26T16:51:18.669" v="15" actId="1076"/>
        <pc:sldMkLst>
          <pc:docMk/>
          <pc:sldMk cId="44163751" sldId="1159"/>
        </pc:sldMkLst>
        <pc:spChg chg="mod">
          <ac:chgData name="Siegbert Rudolph" userId="2af4d44886c067cc" providerId="LiveId" clId="{E03DDE1A-6496-4768-AC47-75B7649EE0CB}" dt="2024-03-26T16:51:18.669" v="15" actId="1076"/>
          <ac:spMkLst>
            <pc:docMk/>
            <pc:sldMk cId="44163751" sldId="1159"/>
            <ac:spMk id="7" creationId="{79820D13-89DD-06C6-7427-0EC9483B861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0887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9621" y="0"/>
            <a:ext cx="2920887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0963" y="742950"/>
            <a:ext cx="65801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9993"/>
            <a:ext cx="2920887" cy="494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9621" y="9379993"/>
            <a:ext cx="2920887" cy="49426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42BF58FD-A277-49CE-9644-D0623EA38BF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94364" y="834527"/>
            <a:ext cx="8797636" cy="51823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>
                <a:latin typeface="Trebuchet MS" panose="020B0603020202020204" pitchFamily="34" charset="0"/>
              </a:defRPr>
            </a:lvl1pPr>
          </a:lstStyle>
          <a:p>
            <a:r>
              <a:rPr lang="de-DE" dirty="0" err="1"/>
              <a:t>aaa</a:t>
            </a:r>
            <a:endParaRPr lang="de-DE" dirty="0"/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3F8B6FB5-3BF6-484E-AAA5-C5C1FF7AF1D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94364" y="1384568"/>
            <a:ext cx="8797636" cy="51823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 b="1">
                <a:latin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err="1"/>
              <a:t>aaa</a:t>
            </a:r>
            <a:endParaRPr lang="de-DE" dirty="0"/>
          </a:p>
        </p:txBody>
      </p:sp>
      <p:pic>
        <p:nvPicPr>
          <p:cNvPr id="9" name="shpLesekochValidCheck" descr="lesekoch_logo_mit_Hintergrund-1.jpg">
            <a:extLst>
              <a:ext uri="{FF2B5EF4-FFF2-40B4-BE49-F238E27FC236}">
                <a16:creationId xmlns:a16="http://schemas.microsoft.com/office/drawing/2014/main" id="{8C5946BD-336B-407C-AA18-9ADEA1C91A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feld 4">
            <a:extLst>
              <a:ext uri="{FF2B5EF4-FFF2-40B4-BE49-F238E27FC236}">
                <a16:creationId xmlns:a16="http://schemas.microsoft.com/office/drawing/2014/main" id="{FF2E2F63-E9BC-4B78-A36D-3A32295EE3B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75839" y="834527"/>
            <a:ext cx="2523447" cy="204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Textquelle: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B395AB5-04F3-47AA-A447-FB431B499A72}"/>
              </a:ext>
            </a:extLst>
          </p:cNvPr>
          <p:cNvSpPr/>
          <p:nvPr userDrawn="1"/>
        </p:nvSpPr>
        <p:spPr>
          <a:xfrm>
            <a:off x="3394364" y="4953127"/>
            <a:ext cx="378955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Bedienung: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Makros freischalten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Präsentationsmodus starten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Mit einem Klick geht es weiter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Beenden: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Escape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-Taste drücken</a:t>
            </a:r>
          </a:p>
        </p:txBody>
      </p:sp>
      <p:sp>
        <p:nvSpPr>
          <p:cNvPr id="12" name="Rechteck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54CC55C-834A-4640-900E-FFADA277061C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D7847BEE-06B1-42EE-9A66-DFFAA9478763}"/>
              </a:ext>
            </a:extLst>
          </p:cNvPr>
          <p:cNvSpPr txBox="1">
            <a:spLocks/>
          </p:cNvSpPr>
          <p:nvPr userDrawn="1"/>
        </p:nvSpPr>
        <p:spPr>
          <a:xfrm>
            <a:off x="3394364" y="1871677"/>
            <a:ext cx="8797636" cy="518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/>
              <a:t>Siegbert Rudolph</a:t>
            </a:r>
          </a:p>
        </p:txBody>
      </p:sp>
      <p:sp>
        <p:nvSpPr>
          <p:cNvPr id="14" name="Untertitel 2">
            <a:extLst>
              <a:ext uri="{FF2B5EF4-FFF2-40B4-BE49-F238E27FC236}">
                <a16:creationId xmlns:a16="http://schemas.microsoft.com/office/drawing/2014/main" id="{F86E910D-8A66-4634-8E99-06C1371A71DD}"/>
              </a:ext>
            </a:extLst>
          </p:cNvPr>
          <p:cNvSpPr txBox="1">
            <a:spLocks/>
          </p:cNvSpPr>
          <p:nvPr userDrawn="1"/>
        </p:nvSpPr>
        <p:spPr>
          <a:xfrm>
            <a:off x="3394364" y="2421718"/>
            <a:ext cx="8797636" cy="518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latin typeface="Trebuchet MS" panose="020B0603020202020204" pitchFamily="34" charset="0"/>
              </a:rPr>
              <a:t>Siegbert Rudolph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89A57D90-1AEE-4C85-904D-33C91FBD0E8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A2C0F574-B905-4917-B9E9-2241E24B67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 err="1"/>
              <a:t>aaa</a:t>
            </a:r>
            <a:br>
              <a:rPr lang="de-DE" dirty="0"/>
            </a:br>
            <a:r>
              <a:rPr lang="de-DE" dirty="0" err="1"/>
              <a:t>bbb</a:t>
            </a:r>
            <a:endParaRPr lang="de-DE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91056877-43A1-41DC-8ADE-A8A2FE0C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Trebuchet MS" panose="020B0603020202020204" pitchFamily="34" charset="0"/>
              </a:defRPr>
            </a:lvl1pPr>
          </a:lstStyle>
          <a:p>
            <a:fld id="{C9CD412D-C60F-4771-A1CB-FFD7B5773953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51E32DFC-7741-47FB-A0F2-89ED6A43B5F3}"/>
              </a:ext>
            </a:extLst>
          </p:cNvPr>
          <p:cNvCxnSpPr>
            <a:cxnSpLocks/>
          </p:cNvCxnSpPr>
          <p:nvPr userDrawn="1"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F2356A9-2F9A-4C87-9663-DCCDE279252E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11" name="Rechteck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11E66F3-E321-441D-AA1A-592D8D578A3E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Seite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BFEE64A4-5636-44BD-A158-E20B6ACBA0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  <p:sp>
        <p:nvSpPr>
          <p:cNvPr id="13" name="Textfeld 7">
            <a:extLst>
              <a:ext uri="{FF2B5EF4-FFF2-40B4-BE49-F238E27FC236}">
                <a16:creationId xmlns:a16="http://schemas.microsoft.com/office/drawing/2014/main" id="{7163376D-EC0D-4315-A2F0-425215FE837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632504" y="540802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435C59-9215-41C0-A27C-6CFB826CB3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057" y="4869160"/>
            <a:ext cx="10515600" cy="13382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400" b="1">
                <a:solidFill>
                  <a:schemeClr val="accent1"/>
                </a:solidFill>
                <a:latin typeface="Trebuchet MS" panose="020B0603020202020204" pitchFamily="34" charset="0"/>
              </a:defRPr>
            </a:lvl1pPr>
          </a:lstStyle>
          <a:p>
            <a:br>
              <a:rPr lang="de-DE" dirty="0"/>
            </a:br>
            <a:br>
              <a:rPr lang="de-DE" dirty="0"/>
            </a:br>
            <a:r>
              <a:rPr lang="de-DE" dirty="0"/>
              <a:t>Hurra, wieder ein Stück weiter!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8989F0D0-5950-47AD-888D-84400EEE5C2A}"/>
              </a:ext>
            </a:extLst>
          </p:cNvPr>
          <p:cNvCxnSpPr>
            <a:cxnSpLocks/>
          </p:cNvCxnSpPr>
          <p:nvPr userDrawn="1"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36">
            <a:extLst>
              <a:ext uri="{FF2B5EF4-FFF2-40B4-BE49-F238E27FC236}">
                <a16:creationId xmlns:a16="http://schemas.microsoft.com/office/drawing/2014/main" id="{7D7F5985-9CA6-44A4-9657-1C248A88F51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512" y="116632"/>
            <a:ext cx="905492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Üben verbessert die Fertigkeit.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Wer viel übt, der wird gescheit!</a:t>
            </a:r>
            <a:endParaRPr lang="de-DE" altLang="de-DE" sz="2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pic>
        <p:nvPicPr>
          <p:cNvPr id="10" name="Grafik 9" descr="Smiley böse.png">
            <a:extLst>
              <a:ext uri="{FF2B5EF4-FFF2-40B4-BE49-F238E27FC236}">
                <a16:creationId xmlns:a16="http://schemas.microsoft.com/office/drawing/2014/main" id="{66ADAD09-392E-4A74-A85E-D530CA2684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527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Grafik 10" descr="Smiley gut.png">
            <a:extLst>
              <a:ext uri="{FF2B5EF4-FFF2-40B4-BE49-F238E27FC236}">
                <a16:creationId xmlns:a16="http://schemas.microsoft.com/office/drawing/2014/main" id="{0B3BE68C-BED1-42C7-B52A-DF831DFD7B7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177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hteck 1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703BC49-34F6-4EA9-AC31-3A29353BE18C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/>
              <a:t>Vorherige  Seite</a:t>
            </a:r>
            <a:endParaRPr lang="de-DE" sz="1400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F2B07AC-27E2-4A7E-B277-D2B9BA37B60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97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45" r:id="rId3"/>
    <p:sldLayoutId id="2147486468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8.xml"/><Relationship Id="rId3" Type="http://schemas.openxmlformats.org/officeDocument/2006/relationships/tags" Target="../tags/tag13.xml"/><Relationship Id="rId7" Type="http://schemas.openxmlformats.org/officeDocument/2006/relationships/tags" Target="../tags/tag17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15.xml"/><Relationship Id="rId10" Type="http://schemas.openxmlformats.org/officeDocument/2006/relationships/tags" Target="../tags/tag20.xml"/><Relationship Id="rId4" Type="http://schemas.openxmlformats.org/officeDocument/2006/relationships/tags" Target="../tags/tag14.xml"/><Relationship Id="rId9" Type="http://schemas.openxmlformats.org/officeDocument/2006/relationships/tags" Target="../tags/tag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1784351" y="219076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4294967295"/>
          </p:nvPr>
        </p:nvSpPr>
        <p:spPr>
          <a:xfrm>
            <a:off x="9840416" y="133351"/>
            <a:ext cx="2133600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1</a:t>
            </a:fld>
            <a:endParaRPr lang="de-DE" dirty="0"/>
          </a:p>
        </p:txBody>
      </p:sp>
      <p:sp>
        <p:nvSpPr>
          <p:cNvPr id="19" name="shpLesekochValidCheck">
            <a:extLst>
              <a:ext uri="{FF2B5EF4-FFF2-40B4-BE49-F238E27FC236}">
                <a16:creationId xmlns:a16="http://schemas.microsoft.com/office/drawing/2014/main" id="{981ACEAF-38CB-472B-A1EF-EE092F302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6888" y="573019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208EB023-6E47-40BD-8619-52EF1126CBAE}"/>
              </a:ext>
            </a:extLst>
          </p:cNvPr>
          <p:cNvSpPr txBox="1"/>
          <p:nvPr/>
        </p:nvSpPr>
        <p:spPr>
          <a:xfrm>
            <a:off x="3415229" y="817548"/>
            <a:ext cx="24112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latin typeface="Trebuchet MS" panose="020B0603020202020204" pitchFamily="34" charset="0"/>
              </a:rPr>
              <a:t>Stolperwörter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5230CE0C-1E8B-4041-9A2D-9E2AA3D869A9}"/>
              </a:ext>
            </a:extLst>
          </p:cNvPr>
          <p:cNvSpPr txBox="1"/>
          <p:nvPr/>
        </p:nvSpPr>
        <p:spPr>
          <a:xfrm>
            <a:off x="3415228" y="1340768"/>
            <a:ext cx="55976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latin typeface="Trebuchet MS" panose="020B0603020202020204" pitchFamily="34" charset="0"/>
              </a:rPr>
              <a:t>03</a:t>
            </a:r>
          </a:p>
          <a:p>
            <a:endParaRPr lang="de-DE" sz="2800" dirty="0">
              <a:latin typeface="Trebuchet MS" panose="020B0603020202020204" pitchFamily="34" charset="0"/>
            </a:endParaRPr>
          </a:p>
          <a:p>
            <a:endParaRPr lang="de-DE" sz="2800" dirty="0">
              <a:latin typeface="Trebuchet MS" panose="020B0603020202020204" pitchFamily="34" charset="0"/>
            </a:endParaRPr>
          </a:p>
          <a:p>
            <a:endParaRPr lang="de-DE" sz="2800" dirty="0">
              <a:latin typeface="Trebuchet MS" panose="020B06030202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C77675A-A82D-6926-820F-E51D3BB450E4}"/>
              </a:ext>
            </a:extLst>
          </p:cNvPr>
          <p:cNvSpPr txBox="1"/>
          <p:nvPr/>
        </p:nvSpPr>
        <p:spPr>
          <a:xfrm>
            <a:off x="190500" y="6724134"/>
            <a:ext cx="375134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Übungsdateien\Leseübungs-Sammelsurium\Stolperwörter 03.pptx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7D80CC5-51C9-4C37-B2C8-E6104CB1D377}"/>
              </a:ext>
            </a:extLst>
          </p:cNvPr>
          <p:cNvSpPr/>
          <p:nvPr/>
        </p:nvSpPr>
        <p:spPr>
          <a:xfrm>
            <a:off x="203488" y="37689"/>
            <a:ext cx="88448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200" dirty="0">
                <a:latin typeface="Trebuchet MS" panose="020B0603020202020204" pitchFamily="34" charset="0"/>
              </a:rPr>
              <a:t>Klick auf das unpassende Wort!</a:t>
            </a:r>
          </a:p>
          <a:p>
            <a:endParaRPr lang="de-DE" sz="22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4454B4E2-579A-8534-C563-D61EFA1D9B8C}"/>
              </a:ext>
            </a:extLst>
          </p:cNvPr>
          <p:cNvSpPr/>
          <p:nvPr/>
        </p:nvSpPr>
        <p:spPr>
          <a:xfrm>
            <a:off x="298480" y="141293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B35B594-3773-FC87-2A0D-9C470035F6C2}"/>
              </a:ext>
            </a:extLst>
          </p:cNvPr>
          <p:cNvSpPr/>
          <p:nvPr/>
        </p:nvSpPr>
        <p:spPr>
          <a:xfrm>
            <a:off x="298480" y="191771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32DDFD49-F923-426D-C324-9086C10E4E86}"/>
              </a:ext>
            </a:extLst>
          </p:cNvPr>
          <p:cNvSpPr/>
          <p:nvPr/>
        </p:nvSpPr>
        <p:spPr>
          <a:xfrm>
            <a:off x="298480" y="242249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F39F677B-294F-93A9-8851-6A9B691BACB7}"/>
              </a:ext>
            </a:extLst>
          </p:cNvPr>
          <p:cNvSpPr/>
          <p:nvPr/>
        </p:nvSpPr>
        <p:spPr>
          <a:xfrm>
            <a:off x="298480" y="292886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A110FF8F-3183-CD65-15BE-B86647C31FAE}"/>
              </a:ext>
            </a:extLst>
          </p:cNvPr>
          <p:cNvSpPr/>
          <p:nvPr/>
        </p:nvSpPr>
        <p:spPr>
          <a:xfrm>
            <a:off x="298480" y="343523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71C8E88D-6C52-EBD0-C171-325DDA0D26F9}"/>
              </a:ext>
            </a:extLst>
          </p:cNvPr>
          <p:cNvSpPr/>
          <p:nvPr/>
        </p:nvSpPr>
        <p:spPr>
          <a:xfrm>
            <a:off x="298480" y="394001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76082284-4B09-50D7-5BBD-24CF4A66F6BB}"/>
              </a:ext>
            </a:extLst>
          </p:cNvPr>
          <p:cNvSpPr/>
          <p:nvPr/>
        </p:nvSpPr>
        <p:spPr>
          <a:xfrm>
            <a:off x="298480" y="444638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79E5A811-8EC7-3F5B-BCA4-F3D2474CA3CB}"/>
              </a:ext>
            </a:extLst>
          </p:cNvPr>
          <p:cNvSpPr/>
          <p:nvPr/>
        </p:nvSpPr>
        <p:spPr>
          <a:xfrm>
            <a:off x="298480" y="495116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0C354F26-C2F1-984F-F4E6-22388ED4EE2A}"/>
              </a:ext>
            </a:extLst>
          </p:cNvPr>
          <p:cNvSpPr/>
          <p:nvPr/>
        </p:nvSpPr>
        <p:spPr>
          <a:xfrm>
            <a:off x="298480" y="545753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35D8B446-7C36-9E8D-DB80-8A59AF8ED489}"/>
              </a:ext>
            </a:extLst>
          </p:cNvPr>
          <p:cNvSpPr txBox="1"/>
          <p:nvPr/>
        </p:nvSpPr>
        <p:spPr>
          <a:xfrm>
            <a:off x="5380793" y="602088"/>
            <a:ext cx="46756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Klick nur ein Mal für den Start </a:t>
            </a:r>
            <a:r>
              <a:rPr lang="de-DE" sz="2400" b="1" dirty="0">
                <a:solidFill>
                  <a:srgbClr val="FF0000"/>
                </a:solidFill>
                <a:highlight>
                  <a:srgbClr val="000080"/>
                </a:highlight>
                <a:latin typeface="Trebuchet MS" panose="020B0603020202020204" pitchFamily="34" charset="0"/>
              </a:rPr>
              <a:t>HIER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!</a:t>
            </a:r>
            <a:endParaRPr lang="de-DE" sz="2400" b="1" dirty="0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67678734-5235-AD1C-0BB5-BC2A5050A6C1}"/>
              </a:ext>
            </a:extLst>
          </p:cNvPr>
          <p:cNvSpPr/>
          <p:nvPr/>
        </p:nvSpPr>
        <p:spPr>
          <a:xfrm>
            <a:off x="298480" y="5972134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CD49F9DC-4488-571B-FAD5-C1F14D627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6598" y="1233237"/>
            <a:ext cx="1245854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400" b="1" i="0" u="none" strike="noStrike" kern="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langsam</a:t>
            </a: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7859BB62-B8C4-80DA-B707-EED3A42E5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1939" y="1746098"/>
            <a:ext cx="1021433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400" b="1" i="0" u="none" strike="noStrike" kern="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hinauf</a:t>
            </a: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587BA679-D76A-09CB-ABFF-237F9E39E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7631" y="2258959"/>
            <a:ext cx="910827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400" b="1" i="0" u="none" strike="noStrike" kern="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kaum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E47A7CF1-709B-3008-E6C0-2D129A5E30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1939" y="2771820"/>
            <a:ext cx="1309974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400" b="1" i="0" u="none" strike="noStrike" kern="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morgens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60A6942C-3A6F-0755-A7DD-1FE3A24A5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1939" y="3284681"/>
            <a:ext cx="854721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400" b="1" i="0" u="none" strike="noStrike" kern="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nicht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8652CC07-20AF-711D-EB65-6116BBDD1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1939" y="3797542"/>
            <a:ext cx="1755609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400" b="1" i="0" u="none" strike="noStrike" kern="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gefundenen</a:t>
            </a: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9C691238-3670-76AC-EF98-BD50CCDD3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5025" y="4310403"/>
            <a:ext cx="1273105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400" b="1" i="0" u="none" strike="noStrike" kern="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farbigen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10E245D6-4750-60A6-3660-5DEF12664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1939" y="4823264"/>
            <a:ext cx="788999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400" b="1" i="0" u="none" strike="noStrike" kern="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leise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DF1A0032-F4BC-74CF-35CA-601A7B1A8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1939" y="5336125"/>
            <a:ext cx="934871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400" b="1" i="0" u="none" strike="noStrike" kern="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torlos</a:t>
            </a: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1F56A926-5A8E-2E21-82E0-16CC2C2A3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1939" y="5848990"/>
            <a:ext cx="1880643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400" b="1" i="0" u="none" strike="noStrike" kern="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vergangenen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D890688-323F-3EC7-DD16-6ACD33CE6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1398" y="6396335"/>
            <a:ext cx="540533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1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blind</a:t>
            </a:r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00AB56F2-106A-428F-A33E-DB2B2228701C}"/>
              </a:ext>
            </a:extLst>
          </p:cNvPr>
          <p:cNvSpPr/>
          <p:nvPr/>
        </p:nvSpPr>
        <p:spPr>
          <a:xfrm>
            <a:off x="8458737" y="1412776"/>
            <a:ext cx="142875" cy="14287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BB3DB9C2-CA4E-393F-DB3E-FB3B66A9A967}"/>
              </a:ext>
            </a:extLst>
          </p:cNvPr>
          <p:cNvSpPr/>
          <p:nvPr/>
        </p:nvSpPr>
        <p:spPr>
          <a:xfrm>
            <a:off x="8458737" y="1917557"/>
            <a:ext cx="142875" cy="14287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411A8813-EC4B-4FBE-BE5B-354B750E2180}"/>
              </a:ext>
            </a:extLst>
          </p:cNvPr>
          <p:cNvSpPr/>
          <p:nvPr/>
        </p:nvSpPr>
        <p:spPr>
          <a:xfrm>
            <a:off x="8458737" y="2422338"/>
            <a:ext cx="142875" cy="14446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19518EC4-7A0F-A1FF-97CA-D1563F9089A0}"/>
              </a:ext>
            </a:extLst>
          </p:cNvPr>
          <p:cNvSpPr/>
          <p:nvPr/>
        </p:nvSpPr>
        <p:spPr>
          <a:xfrm>
            <a:off x="8458737" y="2928706"/>
            <a:ext cx="142875" cy="14446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93BA275F-BB3B-AF3C-3F5B-74BD7C515626}"/>
              </a:ext>
            </a:extLst>
          </p:cNvPr>
          <p:cNvSpPr/>
          <p:nvPr/>
        </p:nvSpPr>
        <p:spPr>
          <a:xfrm>
            <a:off x="8458737" y="3435074"/>
            <a:ext cx="142875" cy="14287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089A7DD1-22BD-CC5A-DC4F-3D06CBF71A64}"/>
              </a:ext>
            </a:extLst>
          </p:cNvPr>
          <p:cNvSpPr/>
          <p:nvPr/>
        </p:nvSpPr>
        <p:spPr>
          <a:xfrm>
            <a:off x="8458737" y="3939855"/>
            <a:ext cx="142875" cy="14446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CA7BB697-4AD0-5F6E-0CB7-EC8094DB22BA}"/>
              </a:ext>
            </a:extLst>
          </p:cNvPr>
          <p:cNvSpPr/>
          <p:nvPr/>
        </p:nvSpPr>
        <p:spPr>
          <a:xfrm>
            <a:off x="8458737" y="4446223"/>
            <a:ext cx="142875" cy="14287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43061B5B-5C1A-E1E5-BDDA-D5BDE81823A2}"/>
              </a:ext>
            </a:extLst>
          </p:cNvPr>
          <p:cNvSpPr/>
          <p:nvPr/>
        </p:nvSpPr>
        <p:spPr>
          <a:xfrm>
            <a:off x="8458737" y="4951004"/>
            <a:ext cx="142875" cy="14446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BC3EF2CA-6A24-CBC6-0AB6-9272F09C2357}"/>
              </a:ext>
            </a:extLst>
          </p:cNvPr>
          <p:cNvSpPr/>
          <p:nvPr/>
        </p:nvSpPr>
        <p:spPr>
          <a:xfrm>
            <a:off x="8458737" y="5457372"/>
            <a:ext cx="142875" cy="14446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D831EC3A-459E-30FF-4962-66D9342FC333}"/>
              </a:ext>
            </a:extLst>
          </p:cNvPr>
          <p:cNvSpPr/>
          <p:nvPr/>
        </p:nvSpPr>
        <p:spPr>
          <a:xfrm>
            <a:off x="8458736" y="5983907"/>
            <a:ext cx="142875" cy="14446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hpAufblitz_1_1" descr="TIMESET">
            <a:extLst>
              <a:ext uri="{FF2B5EF4-FFF2-40B4-BE49-F238E27FC236}">
                <a16:creationId xmlns:a16="http://schemas.microsoft.com/office/drawing/2014/main" id="{DB93312A-B15E-BC91-90F7-4AD944C2FE90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551384" y="1252111"/>
            <a:ext cx="69413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Paul eilt die Straße entlang langsam nach Hause.</a:t>
            </a:r>
          </a:p>
        </p:txBody>
      </p:sp>
      <p:sp>
        <p:nvSpPr>
          <p:cNvPr id="15" name="shpAufblitz_2_1" descr="TIMESET">
            <a:extLst>
              <a:ext uri="{FF2B5EF4-FFF2-40B4-BE49-F238E27FC236}">
                <a16:creationId xmlns:a16="http://schemas.microsoft.com/office/drawing/2014/main" id="{E0479662-9446-C6F7-ABC8-459E291C8051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551384" y="1760111"/>
            <a:ext cx="53825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Der Bach fließt munter ins Tal hinauf.</a:t>
            </a:r>
          </a:p>
        </p:txBody>
      </p:sp>
      <p:sp>
        <p:nvSpPr>
          <p:cNvPr id="16" name="shpAufblitz_3_1" descr="TIMESET">
            <a:extLst>
              <a:ext uri="{FF2B5EF4-FFF2-40B4-BE49-F238E27FC236}">
                <a16:creationId xmlns:a16="http://schemas.microsoft.com/office/drawing/2014/main" id="{50BFE50A-8979-049A-3AAA-2DE98A9517CD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551384" y="2268111"/>
            <a:ext cx="634500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Der Schmerz war schlimm, er tat kaum weh.</a:t>
            </a:r>
          </a:p>
        </p:txBody>
      </p:sp>
      <p:sp>
        <p:nvSpPr>
          <p:cNvPr id="17" name="shpAufblitz_4_1" descr="TIMESET">
            <a:extLst>
              <a:ext uri="{FF2B5EF4-FFF2-40B4-BE49-F238E27FC236}">
                <a16:creationId xmlns:a16="http://schemas.microsoft.com/office/drawing/2014/main" id="{503F8D99-593B-6E09-850F-92201ED7A332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551384" y="2776111"/>
            <a:ext cx="530049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Das Fest beginnt morgens um 20 Uhr.</a:t>
            </a:r>
          </a:p>
        </p:txBody>
      </p:sp>
      <p:sp>
        <p:nvSpPr>
          <p:cNvPr id="21" name="shpAufblitz_5_1" descr="TIMESET">
            <a:extLst>
              <a:ext uri="{FF2B5EF4-FFF2-40B4-BE49-F238E27FC236}">
                <a16:creationId xmlns:a16="http://schemas.microsoft.com/office/drawing/2014/main" id="{B850ADD2-8B52-B562-45F8-1AEA9BE9EAB4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551384" y="3284111"/>
            <a:ext cx="65633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Wer zu spät kommt, der ist nicht unpünktlich.</a:t>
            </a:r>
          </a:p>
        </p:txBody>
      </p:sp>
      <p:sp>
        <p:nvSpPr>
          <p:cNvPr id="22" name="shpAufblitz_6_1" descr="TIMESET">
            <a:extLst>
              <a:ext uri="{FF2B5EF4-FFF2-40B4-BE49-F238E27FC236}">
                <a16:creationId xmlns:a16="http://schemas.microsoft.com/office/drawing/2014/main" id="{88F8F660-E3CD-2948-976C-04F20D56BDDB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551384" y="3792111"/>
            <a:ext cx="61029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Lisa sucht den gefundenen Ring am Boden.</a:t>
            </a:r>
          </a:p>
        </p:txBody>
      </p:sp>
      <p:sp>
        <p:nvSpPr>
          <p:cNvPr id="23" name="shpAufblitz_7_1" descr="TIMESET">
            <a:extLst>
              <a:ext uri="{FF2B5EF4-FFF2-40B4-BE49-F238E27FC236}">
                <a16:creationId xmlns:a16="http://schemas.microsoft.com/office/drawing/2014/main" id="{3C9C98D7-C026-7380-FEAA-6C6A5A5409FB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551384" y="4300111"/>
            <a:ext cx="56348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Susi malt die farbigen Blätter bunt aus.</a:t>
            </a:r>
          </a:p>
        </p:txBody>
      </p:sp>
      <p:sp>
        <p:nvSpPr>
          <p:cNvPr id="24" name="shpAufblitz_8_1" descr="TIMESET">
            <a:extLst>
              <a:ext uri="{FF2B5EF4-FFF2-40B4-BE49-F238E27FC236}">
                <a16:creationId xmlns:a16="http://schemas.microsoft.com/office/drawing/2014/main" id="{B5620A03-0D48-9616-93C8-4BE57F66C93C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551384" y="4808111"/>
            <a:ext cx="520847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Sirene heulte leise in der Nacht.</a:t>
            </a:r>
          </a:p>
        </p:txBody>
      </p:sp>
      <p:sp>
        <p:nvSpPr>
          <p:cNvPr id="25" name="shpAufblitz_9_1" descr="TIMESET">
            <a:extLst>
              <a:ext uri="{FF2B5EF4-FFF2-40B4-BE49-F238E27FC236}">
                <a16:creationId xmlns:a16="http://schemas.microsoft.com/office/drawing/2014/main" id="{863751EB-1792-2771-4EFC-AC00A94ADC85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551384" y="5316111"/>
            <a:ext cx="51684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Das Spiel endete torlos eins zu eins.</a:t>
            </a:r>
          </a:p>
        </p:txBody>
      </p:sp>
      <p:sp>
        <p:nvSpPr>
          <p:cNvPr id="77" name="shpAufblitz_9_1" descr="TIMESET">
            <a:extLst>
              <a:ext uri="{FF2B5EF4-FFF2-40B4-BE49-F238E27FC236}">
                <a16:creationId xmlns:a16="http://schemas.microsoft.com/office/drawing/2014/main" id="{3322ABCE-F069-7CC0-57FE-56C73ADEB2BA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592374" y="5840583"/>
            <a:ext cx="722242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Wir planen heute den vergangenen Urlaub in Paris.</a:t>
            </a:r>
          </a:p>
        </p:txBody>
      </p:sp>
      <p:sp>
        <p:nvSpPr>
          <p:cNvPr id="5" name="shpWhite1">
            <a:extLst>
              <a:ext uri="{FF2B5EF4-FFF2-40B4-BE49-F238E27FC236}">
                <a16:creationId xmlns:a16="http://schemas.microsoft.com/office/drawing/2014/main" id="{00B084EE-F6EF-7BD9-F56B-92AB0BF2DBE6}"/>
              </a:ext>
            </a:extLst>
          </p:cNvPr>
          <p:cNvSpPr/>
          <p:nvPr/>
        </p:nvSpPr>
        <p:spPr>
          <a:xfrm>
            <a:off x="515145" y="1252973"/>
            <a:ext cx="11378375" cy="512835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shpWhite1">
            <a:extLst>
              <a:ext uri="{FF2B5EF4-FFF2-40B4-BE49-F238E27FC236}">
                <a16:creationId xmlns:a16="http://schemas.microsoft.com/office/drawing/2014/main" id="{828C1B1D-B6CC-EA9C-0661-355326A887DA}"/>
              </a:ext>
            </a:extLst>
          </p:cNvPr>
          <p:cNvSpPr/>
          <p:nvPr/>
        </p:nvSpPr>
        <p:spPr>
          <a:xfrm>
            <a:off x="4461398" y="1282084"/>
            <a:ext cx="1130546" cy="40540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shpWhite2">
            <a:extLst>
              <a:ext uri="{FF2B5EF4-FFF2-40B4-BE49-F238E27FC236}">
                <a16:creationId xmlns:a16="http://schemas.microsoft.com/office/drawing/2014/main" id="{348BEA5B-8D15-4D01-D40C-2FF4DAE12354}"/>
              </a:ext>
            </a:extLst>
          </p:cNvPr>
          <p:cNvSpPr/>
          <p:nvPr/>
        </p:nvSpPr>
        <p:spPr>
          <a:xfrm>
            <a:off x="4852870" y="1799462"/>
            <a:ext cx="849428" cy="40540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shpWhite3">
            <a:extLst>
              <a:ext uri="{FF2B5EF4-FFF2-40B4-BE49-F238E27FC236}">
                <a16:creationId xmlns:a16="http://schemas.microsoft.com/office/drawing/2014/main" id="{67564461-A973-1BD8-0C39-2839E6D89C47}"/>
              </a:ext>
            </a:extLst>
          </p:cNvPr>
          <p:cNvSpPr/>
          <p:nvPr/>
        </p:nvSpPr>
        <p:spPr>
          <a:xfrm>
            <a:off x="5231904" y="2268110"/>
            <a:ext cx="849428" cy="40540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shpWhite4">
            <a:extLst>
              <a:ext uri="{FF2B5EF4-FFF2-40B4-BE49-F238E27FC236}">
                <a16:creationId xmlns:a16="http://schemas.microsoft.com/office/drawing/2014/main" id="{1DC004AB-39FA-4CEE-7A87-8C86BAB1288B}"/>
              </a:ext>
            </a:extLst>
          </p:cNvPr>
          <p:cNvSpPr/>
          <p:nvPr/>
        </p:nvSpPr>
        <p:spPr>
          <a:xfrm>
            <a:off x="2999656" y="2841236"/>
            <a:ext cx="1094398" cy="40540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shpWhite5">
            <a:extLst>
              <a:ext uri="{FF2B5EF4-FFF2-40B4-BE49-F238E27FC236}">
                <a16:creationId xmlns:a16="http://schemas.microsoft.com/office/drawing/2014/main" id="{EB238E3F-1503-2399-DC6B-6DE596A67115}"/>
              </a:ext>
            </a:extLst>
          </p:cNvPr>
          <p:cNvSpPr/>
          <p:nvPr/>
        </p:nvSpPr>
        <p:spPr>
          <a:xfrm>
            <a:off x="4439816" y="3284984"/>
            <a:ext cx="792088" cy="40540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shpWhite6">
            <a:extLst>
              <a:ext uri="{FF2B5EF4-FFF2-40B4-BE49-F238E27FC236}">
                <a16:creationId xmlns:a16="http://schemas.microsoft.com/office/drawing/2014/main" id="{93C24D06-E051-81E8-5241-3B4E02FFDDEB}"/>
              </a:ext>
            </a:extLst>
          </p:cNvPr>
          <p:cNvSpPr/>
          <p:nvPr/>
        </p:nvSpPr>
        <p:spPr>
          <a:xfrm>
            <a:off x="2639616" y="3836951"/>
            <a:ext cx="1641516" cy="40540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shpWhite7">
            <a:extLst>
              <a:ext uri="{FF2B5EF4-FFF2-40B4-BE49-F238E27FC236}">
                <a16:creationId xmlns:a16="http://schemas.microsoft.com/office/drawing/2014/main" id="{1FB41694-30A8-5E6C-5A2E-7F3BF46471CD}"/>
              </a:ext>
            </a:extLst>
          </p:cNvPr>
          <p:cNvSpPr/>
          <p:nvPr/>
        </p:nvSpPr>
        <p:spPr>
          <a:xfrm>
            <a:off x="2495600" y="4365104"/>
            <a:ext cx="1224136" cy="40540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shpWhite8">
            <a:extLst>
              <a:ext uri="{FF2B5EF4-FFF2-40B4-BE49-F238E27FC236}">
                <a16:creationId xmlns:a16="http://schemas.microsoft.com/office/drawing/2014/main" id="{A7EF4FD3-0E4B-9DA8-3DDC-88BF84F76D2D}"/>
              </a:ext>
            </a:extLst>
          </p:cNvPr>
          <p:cNvSpPr/>
          <p:nvPr/>
        </p:nvSpPr>
        <p:spPr>
          <a:xfrm>
            <a:off x="3049662" y="4880506"/>
            <a:ext cx="670074" cy="40540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shpWhite9">
            <a:extLst>
              <a:ext uri="{FF2B5EF4-FFF2-40B4-BE49-F238E27FC236}">
                <a16:creationId xmlns:a16="http://schemas.microsoft.com/office/drawing/2014/main" id="{F257BE20-9A95-8B85-18CC-1C8D7561DE47}"/>
              </a:ext>
            </a:extLst>
          </p:cNvPr>
          <p:cNvSpPr/>
          <p:nvPr/>
        </p:nvSpPr>
        <p:spPr>
          <a:xfrm>
            <a:off x="2999656" y="5326902"/>
            <a:ext cx="848495" cy="40540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shpWhite9">
            <a:extLst>
              <a:ext uri="{FF2B5EF4-FFF2-40B4-BE49-F238E27FC236}">
                <a16:creationId xmlns:a16="http://schemas.microsoft.com/office/drawing/2014/main" id="{42E9805D-762D-0632-4163-980854AF5597}"/>
              </a:ext>
            </a:extLst>
          </p:cNvPr>
          <p:cNvSpPr/>
          <p:nvPr/>
        </p:nvSpPr>
        <p:spPr>
          <a:xfrm>
            <a:off x="3734403" y="5894024"/>
            <a:ext cx="1857541" cy="40540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79F2CD76-F42D-0B19-E07A-5E8053D1A71B}"/>
              </a:ext>
            </a:extLst>
          </p:cNvPr>
          <p:cNvSpPr/>
          <p:nvPr/>
        </p:nvSpPr>
        <p:spPr>
          <a:xfrm>
            <a:off x="8427303" y="1282084"/>
            <a:ext cx="2205201" cy="50272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E2B9CC4-3337-2AE1-2374-C736482A9246}"/>
              </a:ext>
            </a:extLst>
          </p:cNvPr>
          <p:cNvSpPr txBox="1"/>
          <p:nvPr/>
        </p:nvSpPr>
        <p:spPr>
          <a:xfrm>
            <a:off x="190500" y="6724134"/>
            <a:ext cx="375134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Übungsdateien\Leseübungs-Sammelsurium\Stolperwörter 03.pptx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139282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1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1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1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1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1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1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1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1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1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2" grpId="0" animBg="1"/>
      <p:bldP spid="4" grpId="0" autoUpdateAnimBg="0"/>
      <p:bldP spid="15" grpId="0" autoUpdateAnimBg="0"/>
      <p:bldP spid="16" grpId="0" autoUpdateAnimBg="0"/>
      <p:bldP spid="17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77" grpId="0" autoUpdateAnimBg="0"/>
      <p:bldP spid="5" grpId="0" animBg="1"/>
      <p:bldP spid="19" grpId="0" animBg="1"/>
      <p:bldP spid="26" grpId="0" animBg="1"/>
      <p:bldP spid="37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72" grpId="0" animBg="1"/>
      <p:bldP spid="78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7D80CC5-51C9-4C37-B2C8-E6104CB1D377}"/>
              </a:ext>
            </a:extLst>
          </p:cNvPr>
          <p:cNvSpPr/>
          <p:nvPr/>
        </p:nvSpPr>
        <p:spPr>
          <a:xfrm>
            <a:off x="203488" y="37689"/>
            <a:ext cx="88448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200" dirty="0">
                <a:latin typeface="Trebuchet MS" panose="020B0603020202020204" pitchFamily="34" charset="0"/>
              </a:rPr>
              <a:t>Klick auf das unpassende Wort!</a:t>
            </a:r>
          </a:p>
          <a:p>
            <a:r>
              <a:rPr lang="de-DE" sz="2200" dirty="0">
                <a:latin typeface="Trebuchet MS" panose="020B0603020202020204" pitchFamily="34" charset="0"/>
              </a:rPr>
              <a:t>Variation</a:t>
            </a:r>
            <a:endParaRPr lang="de-DE" sz="22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4454B4E2-579A-8534-C563-D61EFA1D9B8C}"/>
              </a:ext>
            </a:extLst>
          </p:cNvPr>
          <p:cNvSpPr/>
          <p:nvPr/>
        </p:nvSpPr>
        <p:spPr>
          <a:xfrm>
            <a:off x="298480" y="141293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B35B594-3773-FC87-2A0D-9C470035F6C2}"/>
              </a:ext>
            </a:extLst>
          </p:cNvPr>
          <p:cNvSpPr/>
          <p:nvPr/>
        </p:nvSpPr>
        <p:spPr>
          <a:xfrm>
            <a:off x="298480" y="191771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32DDFD49-F923-426D-C324-9086C10E4E86}"/>
              </a:ext>
            </a:extLst>
          </p:cNvPr>
          <p:cNvSpPr/>
          <p:nvPr/>
        </p:nvSpPr>
        <p:spPr>
          <a:xfrm>
            <a:off x="298480" y="242249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F39F677B-294F-93A9-8851-6A9B691BACB7}"/>
              </a:ext>
            </a:extLst>
          </p:cNvPr>
          <p:cNvSpPr/>
          <p:nvPr/>
        </p:nvSpPr>
        <p:spPr>
          <a:xfrm>
            <a:off x="298480" y="292886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A110FF8F-3183-CD65-15BE-B86647C31FAE}"/>
              </a:ext>
            </a:extLst>
          </p:cNvPr>
          <p:cNvSpPr/>
          <p:nvPr/>
        </p:nvSpPr>
        <p:spPr>
          <a:xfrm>
            <a:off x="298480" y="343523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71C8E88D-6C52-EBD0-C171-325DDA0D26F9}"/>
              </a:ext>
            </a:extLst>
          </p:cNvPr>
          <p:cNvSpPr/>
          <p:nvPr/>
        </p:nvSpPr>
        <p:spPr>
          <a:xfrm>
            <a:off x="298480" y="394001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76082284-4B09-50D7-5BBD-24CF4A66F6BB}"/>
              </a:ext>
            </a:extLst>
          </p:cNvPr>
          <p:cNvSpPr/>
          <p:nvPr/>
        </p:nvSpPr>
        <p:spPr>
          <a:xfrm>
            <a:off x="298480" y="444638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79E5A811-8EC7-3F5B-BCA4-F3D2474CA3CB}"/>
              </a:ext>
            </a:extLst>
          </p:cNvPr>
          <p:cNvSpPr/>
          <p:nvPr/>
        </p:nvSpPr>
        <p:spPr>
          <a:xfrm>
            <a:off x="298480" y="495116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0C354F26-C2F1-984F-F4E6-22388ED4EE2A}"/>
              </a:ext>
            </a:extLst>
          </p:cNvPr>
          <p:cNvSpPr/>
          <p:nvPr/>
        </p:nvSpPr>
        <p:spPr>
          <a:xfrm>
            <a:off x="298480" y="545753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35D8B446-7C36-9E8D-DB80-8A59AF8ED489}"/>
              </a:ext>
            </a:extLst>
          </p:cNvPr>
          <p:cNvSpPr txBox="1"/>
          <p:nvPr/>
        </p:nvSpPr>
        <p:spPr>
          <a:xfrm>
            <a:off x="5380793" y="602088"/>
            <a:ext cx="46756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Klick nur ein Mal für den Start </a:t>
            </a:r>
            <a:r>
              <a:rPr lang="de-DE" sz="2400" b="1" dirty="0">
                <a:solidFill>
                  <a:srgbClr val="FF0000"/>
                </a:solidFill>
                <a:highlight>
                  <a:srgbClr val="000080"/>
                </a:highlight>
                <a:latin typeface="Trebuchet MS" panose="020B0603020202020204" pitchFamily="34" charset="0"/>
              </a:rPr>
              <a:t>HIER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!</a:t>
            </a:r>
            <a:endParaRPr lang="de-DE" sz="2400" b="1" dirty="0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67678734-5235-AD1C-0BB5-BC2A5050A6C1}"/>
              </a:ext>
            </a:extLst>
          </p:cNvPr>
          <p:cNvSpPr/>
          <p:nvPr/>
        </p:nvSpPr>
        <p:spPr>
          <a:xfrm>
            <a:off x="298480" y="5972134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CD49F9DC-4488-571B-FAD5-C1F14D627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6598" y="1233237"/>
            <a:ext cx="854721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400" b="1" i="0" u="none" strike="noStrike" kern="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nicht</a:t>
            </a: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7859BB62-B8C4-80DA-B707-EED3A42E5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1939" y="1741240"/>
            <a:ext cx="1128835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400" b="1" i="0" u="none" strike="noStrike" kern="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bunten</a:t>
            </a:r>
          </a:p>
        </p:txBody>
      </p:sp>
      <p:sp>
        <p:nvSpPr>
          <p:cNvPr id="82" name="Textfeld 81">
            <a:extLst>
              <a:ext uri="{FF2B5EF4-FFF2-40B4-BE49-F238E27FC236}">
                <a16:creationId xmlns:a16="http://schemas.microsoft.com/office/drawing/2014/main" id="{587BA679-D76A-09CB-ABFF-237F9E39E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7631" y="2249243"/>
            <a:ext cx="854721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400" b="1" i="0" u="none" strike="noStrike" kern="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nicht</a:t>
            </a: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E47A7CF1-709B-3008-E6C0-2D129A5E30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1939" y="2757246"/>
            <a:ext cx="1330814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400" b="1" i="0" u="none" strike="noStrike" kern="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aufwärts</a:t>
            </a:r>
          </a:p>
        </p:txBody>
      </p:sp>
      <p:sp>
        <p:nvSpPr>
          <p:cNvPr id="84" name="Textfeld 83">
            <a:extLst>
              <a:ext uri="{FF2B5EF4-FFF2-40B4-BE49-F238E27FC236}">
                <a16:creationId xmlns:a16="http://schemas.microsoft.com/office/drawing/2014/main" id="{60A6942C-3A6F-0755-A7DD-1FE3A24A5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1939" y="3265249"/>
            <a:ext cx="1107996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400" b="1" i="0" u="none" strike="noStrike" kern="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schnell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8652CC07-20AF-711D-EB65-6116BBDD1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1939" y="3773252"/>
            <a:ext cx="2135521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400" b="1" i="0" u="none" strike="noStrike" kern="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unentschieden</a:t>
            </a:r>
          </a:p>
        </p:txBody>
      </p:sp>
      <p:sp>
        <p:nvSpPr>
          <p:cNvPr id="86" name="Textfeld 85">
            <a:extLst>
              <a:ext uri="{FF2B5EF4-FFF2-40B4-BE49-F238E27FC236}">
                <a16:creationId xmlns:a16="http://schemas.microsoft.com/office/drawing/2014/main" id="{9C691238-3670-76AC-EF98-BD50CCDD3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5025" y="4281255"/>
            <a:ext cx="1210588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400" b="1" i="0" u="none" strike="noStrike" kern="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nächste</a:t>
            </a:r>
          </a:p>
        </p:txBody>
      </p:sp>
      <p:sp>
        <p:nvSpPr>
          <p:cNvPr id="87" name="Textfeld 86">
            <a:extLst>
              <a:ext uri="{FF2B5EF4-FFF2-40B4-BE49-F238E27FC236}">
                <a16:creationId xmlns:a16="http://schemas.microsoft.com/office/drawing/2014/main" id="{10E245D6-4750-60A6-3660-5DEF12664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1939" y="4789258"/>
            <a:ext cx="1119217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400" b="1" i="0" u="none" strike="noStrike" kern="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abends</a:t>
            </a:r>
          </a:p>
        </p:txBody>
      </p:sp>
      <p:sp>
        <p:nvSpPr>
          <p:cNvPr id="88" name="Textfeld 87">
            <a:extLst>
              <a:ext uri="{FF2B5EF4-FFF2-40B4-BE49-F238E27FC236}">
                <a16:creationId xmlns:a16="http://schemas.microsoft.com/office/drawing/2014/main" id="{DF1A0032-F4BC-74CF-35CA-601A7B1A8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1939" y="5297261"/>
            <a:ext cx="1200970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400" b="1" i="0" u="none" strike="noStrike" kern="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gesucht</a:t>
            </a:r>
          </a:p>
        </p:txBody>
      </p:sp>
      <p:sp>
        <p:nvSpPr>
          <p:cNvPr id="89" name="Textfeld 88">
            <a:extLst>
              <a:ext uri="{FF2B5EF4-FFF2-40B4-BE49-F238E27FC236}">
                <a16:creationId xmlns:a16="http://schemas.microsoft.com/office/drawing/2014/main" id="{1F56A926-5A8E-2E21-82E0-16CC2C2A3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1939" y="5805264"/>
            <a:ext cx="854721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400" b="1" i="0" u="none" strike="noStrike" kern="0" cap="none" spc="-10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</a:rPr>
              <a:t>nicht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3E8FF19-574A-79F3-B613-3F4238BAD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1398" y="6396335"/>
            <a:ext cx="540533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400" b="1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blind</a:t>
            </a:r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00AB56F2-106A-428F-A33E-DB2B2228701C}"/>
              </a:ext>
            </a:extLst>
          </p:cNvPr>
          <p:cNvSpPr/>
          <p:nvPr/>
        </p:nvSpPr>
        <p:spPr>
          <a:xfrm>
            <a:off x="8458737" y="1412776"/>
            <a:ext cx="142875" cy="14287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BB3DB9C2-CA4E-393F-DB3E-FB3B66A9A967}"/>
              </a:ext>
            </a:extLst>
          </p:cNvPr>
          <p:cNvSpPr/>
          <p:nvPr/>
        </p:nvSpPr>
        <p:spPr>
          <a:xfrm>
            <a:off x="8458737" y="1917557"/>
            <a:ext cx="142875" cy="14287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411A8813-EC4B-4FBE-BE5B-354B750E2180}"/>
              </a:ext>
            </a:extLst>
          </p:cNvPr>
          <p:cNvSpPr/>
          <p:nvPr/>
        </p:nvSpPr>
        <p:spPr>
          <a:xfrm>
            <a:off x="8458737" y="2422338"/>
            <a:ext cx="142875" cy="14446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3" name="Ellipse 102">
            <a:extLst>
              <a:ext uri="{FF2B5EF4-FFF2-40B4-BE49-F238E27FC236}">
                <a16:creationId xmlns:a16="http://schemas.microsoft.com/office/drawing/2014/main" id="{19518EC4-7A0F-A1FF-97CA-D1563F9089A0}"/>
              </a:ext>
            </a:extLst>
          </p:cNvPr>
          <p:cNvSpPr/>
          <p:nvPr/>
        </p:nvSpPr>
        <p:spPr>
          <a:xfrm>
            <a:off x="8458737" y="2928706"/>
            <a:ext cx="142875" cy="14446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4" name="Ellipse 103">
            <a:extLst>
              <a:ext uri="{FF2B5EF4-FFF2-40B4-BE49-F238E27FC236}">
                <a16:creationId xmlns:a16="http://schemas.microsoft.com/office/drawing/2014/main" id="{93BA275F-BB3B-AF3C-3F5B-74BD7C515626}"/>
              </a:ext>
            </a:extLst>
          </p:cNvPr>
          <p:cNvSpPr/>
          <p:nvPr/>
        </p:nvSpPr>
        <p:spPr>
          <a:xfrm>
            <a:off x="8458737" y="3435074"/>
            <a:ext cx="142875" cy="14287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5" name="Ellipse 104">
            <a:extLst>
              <a:ext uri="{FF2B5EF4-FFF2-40B4-BE49-F238E27FC236}">
                <a16:creationId xmlns:a16="http://schemas.microsoft.com/office/drawing/2014/main" id="{089A7DD1-22BD-CC5A-DC4F-3D06CBF71A64}"/>
              </a:ext>
            </a:extLst>
          </p:cNvPr>
          <p:cNvSpPr/>
          <p:nvPr/>
        </p:nvSpPr>
        <p:spPr>
          <a:xfrm>
            <a:off x="8458737" y="3939855"/>
            <a:ext cx="142875" cy="14446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6" name="Ellipse 105">
            <a:extLst>
              <a:ext uri="{FF2B5EF4-FFF2-40B4-BE49-F238E27FC236}">
                <a16:creationId xmlns:a16="http://schemas.microsoft.com/office/drawing/2014/main" id="{CA7BB697-4AD0-5F6E-0CB7-EC8094DB22BA}"/>
              </a:ext>
            </a:extLst>
          </p:cNvPr>
          <p:cNvSpPr/>
          <p:nvPr/>
        </p:nvSpPr>
        <p:spPr>
          <a:xfrm>
            <a:off x="8458737" y="4446223"/>
            <a:ext cx="142875" cy="14287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7" name="Ellipse 106">
            <a:extLst>
              <a:ext uri="{FF2B5EF4-FFF2-40B4-BE49-F238E27FC236}">
                <a16:creationId xmlns:a16="http://schemas.microsoft.com/office/drawing/2014/main" id="{43061B5B-5C1A-E1E5-BDDA-D5BDE81823A2}"/>
              </a:ext>
            </a:extLst>
          </p:cNvPr>
          <p:cNvSpPr/>
          <p:nvPr/>
        </p:nvSpPr>
        <p:spPr>
          <a:xfrm>
            <a:off x="8458737" y="4951004"/>
            <a:ext cx="142875" cy="14446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" name="Ellipse 107">
            <a:extLst>
              <a:ext uri="{FF2B5EF4-FFF2-40B4-BE49-F238E27FC236}">
                <a16:creationId xmlns:a16="http://schemas.microsoft.com/office/drawing/2014/main" id="{BC3EF2CA-6A24-CBC6-0AB6-9272F09C2357}"/>
              </a:ext>
            </a:extLst>
          </p:cNvPr>
          <p:cNvSpPr/>
          <p:nvPr/>
        </p:nvSpPr>
        <p:spPr>
          <a:xfrm>
            <a:off x="8458737" y="5457372"/>
            <a:ext cx="142875" cy="14446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D831EC3A-459E-30FF-4962-66D9342FC333}"/>
              </a:ext>
            </a:extLst>
          </p:cNvPr>
          <p:cNvSpPr/>
          <p:nvPr/>
        </p:nvSpPr>
        <p:spPr>
          <a:xfrm>
            <a:off x="8458736" y="5983907"/>
            <a:ext cx="142875" cy="14446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hpAufblitz_1_1" descr="TIMESET">
            <a:extLst>
              <a:ext uri="{FF2B5EF4-FFF2-40B4-BE49-F238E27FC236}">
                <a16:creationId xmlns:a16="http://schemas.microsoft.com/office/drawing/2014/main" id="{DB93312A-B15E-BC91-90F7-4AD944C2FE90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551384" y="1252111"/>
            <a:ext cx="698300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Der Schmerz war nicht schlimm, es tat sehr weh.</a:t>
            </a:r>
          </a:p>
        </p:txBody>
      </p:sp>
      <p:sp>
        <p:nvSpPr>
          <p:cNvPr id="15" name="shpAufblitz_2_1" descr="TIMESET">
            <a:extLst>
              <a:ext uri="{FF2B5EF4-FFF2-40B4-BE49-F238E27FC236}">
                <a16:creationId xmlns:a16="http://schemas.microsoft.com/office/drawing/2014/main" id="{E0479662-9446-C6F7-ABC8-459E291C8051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551384" y="1760111"/>
            <a:ext cx="56348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Susi malt die bunten Blätter farbig aus.</a:t>
            </a:r>
          </a:p>
        </p:txBody>
      </p:sp>
      <p:sp>
        <p:nvSpPr>
          <p:cNvPr id="16" name="shpAufblitz_3_1" descr="TIMESET">
            <a:extLst>
              <a:ext uri="{FF2B5EF4-FFF2-40B4-BE49-F238E27FC236}">
                <a16:creationId xmlns:a16="http://schemas.microsoft.com/office/drawing/2014/main" id="{50BFE50A-8979-049A-3AAA-2DE98A9517CD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551384" y="2268111"/>
            <a:ext cx="776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Sirenen waren so laut, dass jeder sie nicht hörte. </a:t>
            </a:r>
          </a:p>
        </p:txBody>
      </p:sp>
      <p:sp>
        <p:nvSpPr>
          <p:cNvPr id="17" name="shpAufblitz_4_1" descr="TIMESET">
            <a:extLst>
              <a:ext uri="{FF2B5EF4-FFF2-40B4-BE49-F238E27FC236}">
                <a16:creationId xmlns:a16="http://schemas.microsoft.com/office/drawing/2014/main" id="{503F8D99-593B-6E09-850F-92201ED7A332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551384" y="2776111"/>
            <a:ext cx="63812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Der Bach fließt nur langsam aufwärts ins Tal.</a:t>
            </a:r>
          </a:p>
        </p:txBody>
      </p:sp>
      <p:sp>
        <p:nvSpPr>
          <p:cNvPr id="21" name="shpAufblitz_5_1" descr="TIMESET">
            <a:extLst>
              <a:ext uri="{FF2B5EF4-FFF2-40B4-BE49-F238E27FC236}">
                <a16:creationId xmlns:a16="http://schemas.microsoft.com/office/drawing/2014/main" id="{B850ADD2-8B52-B562-45F8-1AEA9BE9EAB4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551384" y="3284111"/>
            <a:ext cx="61526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Paul trödelt die Straße schnell nach Hause.</a:t>
            </a:r>
          </a:p>
        </p:txBody>
      </p:sp>
      <p:sp>
        <p:nvSpPr>
          <p:cNvPr id="22" name="shpAufblitz_6_1" descr="TIMESET">
            <a:extLst>
              <a:ext uri="{FF2B5EF4-FFF2-40B4-BE49-F238E27FC236}">
                <a16:creationId xmlns:a16="http://schemas.microsoft.com/office/drawing/2014/main" id="{88F8F660-E3CD-2948-976C-04F20D56BDDB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551384" y="3792111"/>
            <a:ext cx="64668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Das Spiel endete unentschieden zwei zu eins.</a:t>
            </a:r>
          </a:p>
        </p:txBody>
      </p:sp>
      <p:sp>
        <p:nvSpPr>
          <p:cNvPr id="23" name="shpAufblitz_7_1" descr="TIMESET">
            <a:extLst>
              <a:ext uri="{FF2B5EF4-FFF2-40B4-BE49-F238E27FC236}">
                <a16:creationId xmlns:a16="http://schemas.microsoft.com/office/drawing/2014/main" id="{3C9C98D7-C026-7380-FEAA-6C6A5A5409FB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551384" y="4300111"/>
            <a:ext cx="58673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Der nächste schöne Urlaub war in Paris.  </a:t>
            </a:r>
          </a:p>
        </p:txBody>
      </p:sp>
      <p:sp>
        <p:nvSpPr>
          <p:cNvPr id="24" name="shpAufblitz_8_1" descr="TIMESET">
            <a:extLst>
              <a:ext uri="{FF2B5EF4-FFF2-40B4-BE49-F238E27FC236}">
                <a16:creationId xmlns:a16="http://schemas.microsoft.com/office/drawing/2014/main" id="{B5620A03-0D48-9616-93C8-4BE57F66C93C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551384" y="4808111"/>
            <a:ext cx="649793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Morgen beginnt das Fest abends um drei Uhr. </a:t>
            </a:r>
          </a:p>
        </p:txBody>
      </p:sp>
      <p:sp>
        <p:nvSpPr>
          <p:cNvPr id="25" name="shpAufblitz_9_1" descr="TIMESET">
            <a:extLst>
              <a:ext uri="{FF2B5EF4-FFF2-40B4-BE49-F238E27FC236}">
                <a16:creationId xmlns:a16="http://schemas.microsoft.com/office/drawing/2014/main" id="{863751EB-1792-2771-4EFC-AC00A94ADC85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551384" y="5316111"/>
            <a:ext cx="58849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Lisa findet den verlorenen Ring gesucht.</a:t>
            </a:r>
          </a:p>
        </p:txBody>
      </p:sp>
      <p:sp>
        <p:nvSpPr>
          <p:cNvPr id="77" name="shpAufblitz_9_1" descr="TIMESET">
            <a:extLst>
              <a:ext uri="{FF2B5EF4-FFF2-40B4-BE49-F238E27FC236}">
                <a16:creationId xmlns:a16="http://schemas.microsoft.com/office/drawing/2014/main" id="{3322ABCE-F069-7CC0-57FE-56C73ADEB2BA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592374" y="5840583"/>
            <a:ext cx="63020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Wer zu früh kommt, ist nicht rechtzeitig da.</a:t>
            </a:r>
          </a:p>
        </p:txBody>
      </p:sp>
      <p:sp>
        <p:nvSpPr>
          <p:cNvPr id="5" name="shpWhite1">
            <a:extLst>
              <a:ext uri="{FF2B5EF4-FFF2-40B4-BE49-F238E27FC236}">
                <a16:creationId xmlns:a16="http://schemas.microsoft.com/office/drawing/2014/main" id="{C4C1C1B5-5AD9-7DFD-3B31-D86E53FCCE0C}"/>
              </a:ext>
            </a:extLst>
          </p:cNvPr>
          <p:cNvSpPr/>
          <p:nvPr/>
        </p:nvSpPr>
        <p:spPr>
          <a:xfrm>
            <a:off x="443137" y="1145223"/>
            <a:ext cx="11450383" cy="525111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shpWhite1">
            <a:extLst>
              <a:ext uri="{FF2B5EF4-FFF2-40B4-BE49-F238E27FC236}">
                <a16:creationId xmlns:a16="http://schemas.microsoft.com/office/drawing/2014/main" id="{828C1B1D-B6CC-EA9C-0661-355326A887DA}"/>
              </a:ext>
            </a:extLst>
          </p:cNvPr>
          <p:cNvSpPr/>
          <p:nvPr/>
        </p:nvSpPr>
        <p:spPr>
          <a:xfrm>
            <a:off x="2999656" y="1282084"/>
            <a:ext cx="792088" cy="40540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shpWhite2">
            <a:extLst>
              <a:ext uri="{FF2B5EF4-FFF2-40B4-BE49-F238E27FC236}">
                <a16:creationId xmlns:a16="http://schemas.microsoft.com/office/drawing/2014/main" id="{348BEA5B-8D15-4D01-D40C-2FF4DAE12354}"/>
              </a:ext>
            </a:extLst>
          </p:cNvPr>
          <p:cNvSpPr/>
          <p:nvPr/>
        </p:nvSpPr>
        <p:spPr>
          <a:xfrm>
            <a:off x="2495600" y="1796471"/>
            <a:ext cx="936104" cy="40540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shpWhite3">
            <a:extLst>
              <a:ext uri="{FF2B5EF4-FFF2-40B4-BE49-F238E27FC236}">
                <a16:creationId xmlns:a16="http://schemas.microsoft.com/office/drawing/2014/main" id="{67564461-A973-1BD8-0C39-2839E6D89C47}"/>
              </a:ext>
            </a:extLst>
          </p:cNvPr>
          <p:cNvSpPr/>
          <p:nvPr/>
        </p:nvSpPr>
        <p:spPr>
          <a:xfrm>
            <a:off x="6254684" y="2327021"/>
            <a:ext cx="763535" cy="40540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shpWhite4">
            <a:extLst>
              <a:ext uri="{FF2B5EF4-FFF2-40B4-BE49-F238E27FC236}">
                <a16:creationId xmlns:a16="http://schemas.microsoft.com/office/drawing/2014/main" id="{1DC004AB-39FA-4CEE-7A87-8C86BAB1288B}"/>
              </a:ext>
            </a:extLst>
          </p:cNvPr>
          <p:cNvSpPr/>
          <p:nvPr/>
        </p:nvSpPr>
        <p:spPr>
          <a:xfrm>
            <a:off x="4506951" y="2818898"/>
            <a:ext cx="1229009" cy="40540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shpWhite5">
            <a:extLst>
              <a:ext uri="{FF2B5EF4-FFF2-40B4-BE49-F238E27FC236}">
                <a16:creationId xmlns:a16="http://schemas.microsoft.com/office/drawing/2014/main" id="{EB238E3F-1503-2399-DC6B-6DE596A67115}"/>
              </a:ext>
            </a:extLst>
          </p:cNvPr>
          <p:cNvSpPr/>
          <p:nvPr/>
        </p:nvSpPr>
        <p:spPr>
          <a:xfrm>
            <a:off x="3863752" y="3311630"/>
            <a:ext cx="914654" cy="40540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shpWhite6">
            <a:extLst>
              <a:ext uri="{FF2B5EF4-FFF2-40B4-BE49-F238E27FC236}">
                <a16:creationId xmlns:a16="http://schemas.microsoft.com/office/drawing/2014/main" id="{93C24D06-E051-81E8-5241-3B4E02FFDDEB}"/>
              </a:ext>
            </a:extLst>
          </p:cNvPr>
          <p:cNvSpPr/>
          <p:nvPr/>
        </p:nvSpPr>
        <p:spPr>
          <a:xfrm>
            <a:off x="2999656" y="3836951"/>
            <a:ext cx="2001556" cy="40540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shpWhite7">
            <a:extLst>
              <a:ext uri="{FF2B5EF4-FFF2-40B4-BE49-F238E27FC236}">
                <a16:creationId xmlns:a16="http://schemas.microsoft.com/office/drawing/2014/main" id="{1FB41694-30A8-5E6C-5A2E-7F3BF46471CD}"/>
              </a:ext>
            </a:extLst>
          </p:cNvPr>
          <p:cNvSpPr/>
          <p:nvPr/>
        </p:nvSpPr>
        <p:spPr>
          <a:xfrm>
            <a:off x="1199456" y="4378784"/>
            <a:ext cx="1065452" cy="40540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shpWhite8">
            <a:extLst>
              <a:ext uri="{FF2B5EF4-FFF2-40B4-BE49-F238E27FC236}">
                <a16:creationId xmlns:a16="http://schemas.microsoft.com/office/drawing/2014/main" id="{A7EF4FD3-0E4B-9DA8-3DDC-88BF84F76D2D}"/>
              </a:ext>
            </a:extLst>
          </p:cNvPr>
          <p:cNvSpPr/>
          <p:nvPr/>
        </p:nvSpPr>
        <p:spPr>
          <a:xfrm>
            <a:off x="4007768" y="4869160"/>
            <a:ext cx="993444" cy="40540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shpWhite9">
            <a:extLst>
              <a:ext uri="{FF2B5EF4-FFF2-40B4-BE49-F238E27FC236}">
                <a16:creationId xmlns:a16="http://schemas.microsoft.com/office/drawing/2014/main" id="{F257BE20-9A95-8B85-18CC-1C8D7561DE47}"/>
              </a:ext>
            </a:extLst>
          </p:cNvPr>
          <p:cNvSpPr/>
          <p:nvPr/>
        </p:nvSpPr>
        <p:spPr>
          <a:xfrm>
            <a:off x="5015880" y="5373216"/>
            <a:ext cx="1584176" cy="40540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shpWhite9">
            <a:extLst>
              <a:ext uri="{FF2B5EF4-FFF2-40B4-BE49-F238E27FC236}">
                <a16:creationId xmlns:a16="http://schemas.microsoft.com/office/drawing/2014/main" id="{42E9805D-762D-0632-4163-980854AF5597}"/>
              </a:ext>
            </a:extLst>
          </p:cNvPr>
          <p:cNvSpPr/>
          <p:nvPr/>
        </p:nvSpPr>
        <p:spPr>
          <a:xfrm>
            <a:off x="3935760" y="5903918"/>
            <a:ext cx="792088" cy="40540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9B0BCD01-D625-8275-C6A8-2E9CD50DD906}"/>
              </a:ext>
            </a:extLst>
          </p:cNvPr>
          <p:cNvSpPr/>
          <p:nvPr/>
        </p:nvSpPr>
        <p:spPr>
          <a:xfrm>
            <a:off x="8400256" y="1282084"/>
            <a:ext cx="2743200" cy="50272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9820D13-89DD-06C6-7427-0EC9483B8616}"/>
              </a:ext>
            </a:extLst>
          </p:cNvPr>
          <p:cNvSpPr txBox="1"/>
          <p:nvPr/>
        </p:nvSpPr>
        <p:spPr>
          <a:xfrm>
            <a:off x="190500" y="6724134"/>
            <a:ext cx="375134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Übungsdateien\Leseübungs-Sammelsurium\Stolperwörter 03.pptx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4416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1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1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1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1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1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1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1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1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1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2" grpId="0" animBg="1"/>
      <p:bldP spid="4" grpId="0" autoUpdateAnimBg="0"/>
      <p:bldP spid="15" grpId="0" autoUpdateAnimBg="0"/>
      <p:bldP spid="16" grpId="0" autoUpdateAnimBg="0"/>
      <p:bldP spid="17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77" grpId="0" autoUpdateAnimBg="0"/>
      <p:bldP spid="5" grpId="0" animBg="1"/>
      <p:bldP spid="19" grpId="0" animBg="1"/>
      <p:bldP spid="26" grpId="0" animBg="1"/>
      <p:bldP spid="37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72" grpId="0" animBg="1"/>
      <p:bldP spid="78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liennummernplatzhalter 27">
            <a:extLst>
              <a:ext uri="{FF2B5EF4-FFF2-40B4-BE49-F238E27FC236}">
                <a16:creationId xmlns:a16="http://schemas.microsoft.com/office/drawing/2014/main" id="{DCAE7397-DA21-4D9F-B154-BC75292A0EB6}"/>
              </a:ext>
            </a:extLst>
          </p:cNvPr>
          <p:cNvSpPr txBox="1">
            <a:spLocks/>
          </p:cNvSpPr>
          <p:nvPr/>
        </p:nvSpPr>
        <p:spPr>
          <a:xfrm>
            <a:off x="9840416" y="1333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4</a:t>
            </a:fld>
            <a:endParaRPr lang="de-DE" dirty="0"/>
          </a:p>
        </p:txBody>
      </p:sp>
      <p:sp>
        <p:nvSpPr>
          <p:cNvPr id="24" name="Titel 1">
            <a:extLst>
              <a:ext uri="{FF2B5EF4-FFF2-40B4-BE49-F238E27FC236}">
                <a16:creationId xmlns:a16="http://schemas.microsoft.com/office/drawing/2014/main" id="{9753A262-E233-496C-ACA6-3BEF653DF1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br>
              <a:rPr lang="de-DE" dirty="0"/>
            </a:br>
            <a:r>
              <a:rPr lang="de-DE" dirty="0"/>
              <a:t>Üben </a:t>
            </a:r>
            <a:r>
              <a:rPr lang="de-DE"/>
              <a:t>macht besser!</a:t>
            </a:r>
            <a:br>
              <a:rPr lang="de-DE" dirty="0"/>
            </a:br>
            <a:endParaRPr lang="de-DE" dirty="0"/>
          </a:p>
        </p:txBody>
      </p:sp>
      <p:pic>
        <p:nvPicPr>
          <p:cNvPr id="5" name="Grafik 4" descr="Smiley böse.png">
            <a:extLst>
              <a:ext uri="{FF2B5EF4-FFF2-40B4-BE49-F238E27FC236}">
                <a16:creationId xmlns:a16="http://schemas.microsoft.com/office/drawing/2014/main" id="{C3B74816-1DC8-4B66-8267-467236EA92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25" y="1819017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5" descr="Smiley gut.png">
            <a:extLst>
              <a:ext uri="{FF2B5EF4-FFF2-40B4-BE49-F238E27FC236}">
                <a16:creationId xmlns:a16="http://schemas.microsoft.com/office/drawing/2014/main" id="{2BCA1452-24A8-4E51-B238-5F31002382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1712655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990CC6E-D00B-4C80-947B-0892B2C14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9411" y="3873242"/>
            <a:ext cx="747352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Hurra, wieder</a:t>
            </a:r>
            <a:r>
              <a:rPr kumimoji="0" lang="de-DE" altLang="de-DE" sz="4000" b="0" i="0" u="none" strike="noStrike" kern="120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ein Stück weiter!</a:t>
            </a:r>
            <a:endParaRPr kumimoji="0" lang="de-DE" altLang="de-DE" sz="4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C0995D8-A146-1B9F-8534-BD50A02EA458}"/>
              </a:ext>
            </a:extLst>
          </p:cNvPr>
          <p:cNvSpPr txBox="1"/>
          <p:nvPr/>
        </p:nvSpPr>
        <p:spPr>
          <a:xfrm>
            <a:off x="190500" y="6724134"/>
            <a:ext cx="375134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Übungsdateien\Leseübungs-Sammelsurium\Stolperwörter 03.pptx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286737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9"/>
</p:tagLst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337</Words>
  <Application>Microsoft Office PowerPoint</Application>
  <PresentationFormat>Breitbild</PresentationFormat>
  <Paragraphs>64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4</vt:i4>
      </vt:variant>
    </vt:vector>
  </HeadingPairs>
  <TitlesOfParts>
    <vt:vector size="14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  <vt:lpstr> Üben macht besser!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1772</cp:revision>
  <cp:lastPrinted>2024-03-02T16:58:12Z</cp:lastPrinted>
  <dcterms:created xsi:type="dcterms:W3CDTF">2012-08-26T07:44:46Z</dcterms:created>
  <dcterms:modified xsi:type="dcterms:W3CDTF">2024-03-26T16:51:18Z</dcterms:modified>
</cp:coreProperties>
</file>