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  <p:sldMasterId id="2147486545" r:id="rId8"/>
  </p:sldMasterIdLst>
  <p:notesMasterIdLst>
    <p:notesMasterId r:id="rId23"/>
  </p:notesMasterIdLst>
  <p:sldIdLst>
    <p:sldId id="444" r:id="rId9"/>
    <p:sldId id="640" r:id="rId10"/>
    <p:sldId id="641" r:id="rId11"/>
    <p:sldId id="642" r:id="rId12"/>
    <p:sldId id="643" r:id="rId13"/>
    <p:sldId id="645" r:id="rId14"/>
    <p:sldId id="647" r:id="rId15"/>
    <p:sldId id="644" r:id="rId16"/>
    <p:sldId id="650" r:id="rId17"/>
    <p:sldId id="646" r:id="rId18"/>
    <p:sldId id="649" r:id="rId19"/>
    <p:sldId id="648" r:id="rId20"/>
    <p:sldId id="607" r:id="rId21"/>
    <p:sldId id="651" r:id="rId22"/>
  </p:sldIdLst>
  <p:sldSz cx="9144000" cy="6858000" type="screen4x3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7" autoAdjust="0"/>
    <p:restoredTop sz="94692" autoAdjust="0"/>
  </p:normalViewPr>
  <p:slideViewPr>
    <p:cSldViewPr>
      <p:cViewPr varScale="1">
        <p:scale>
          <a:sx n="80" d="100"/>
          <a:sy n="80" d="100"/>
        </p:scale>
        <p:origin x="12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7614425A-4676-45B0-87BC-C59B929BB0C6}"/>
    <pc:docChg chg="custSel modSld">
      <pc:chgData name="Siegbert Rudolph" userId="2af4d44886c067cc" providerId="LiveId" clId="{7614425A-4676-45B0-87BC-C59B929BB0C6}" dt="2020-07-07T14:30:39.306" v="83" actId="1076"/>
      <pc:docMkLst>
        <pc:docMk/>
      </pc:docMkLst>
      <pc:sldChg chg="delSp modSp mod">
        <pc:chgData name="Siegbert Rudolph" userId="2af4d44886c067cc" providerId="LiveId" clId="{7614425A-4676-45B0-87BC-C59B929BB0C6}" dt="2020-07-07T14:30:39.238" v="5" actId="1076"/>
        <pc:sldMkLst>
          <pc:docMk/>
          <pc:sldMk cId="0" sldId="444"/>
        </pc:sldMkLst>
        <pc:spChg chg="mod">
          <ac:chgData name="Siegbert Rudolph" userId="2af4d44886c067cc" providerId="LiveId" clId="{7614425A-4676-45B0-87BC-C59B929BB0C6}" dt="2020-07-07T14:30:39.238" v="5" actId="1076"/>
          <ac:spMkLst>
            <pc:docMk/>
            <pc:sldMk cId="0" sldId="444"/>
            <ac:spMk id="2" creationId="{817D4BFC-77BD-40BD-A342-B5A52804BB4C}"/>
          </ac:spMkLst>
        </pc:spChg>
        <pc:spChg chg="del">
          <ac:chgData name="Siegbert Rudolph" userId="2af4d44886c067cc" providerId="LiveId" clId="{7614425A-4676-45B0-87BC-C59B929BB0C6}" dt="2020-07-07T14:30:39.234" v="0" actId="478"/>
          <ac:spMkLst>
            <pc:docMk/>
            <pc:sldMk cId="0" sldId="444"/>
            <ac:spMk id="3" creationId="{E298845C-041E-4E91-BA0A-C08DEA5A829D}"/>
          </ac:spMkLst>
        </pc:spChg>
      </pc:sldChg>
      <pc:sldChg chg="delSp modSp mod">
        <pc:chgData name="Siegbert Rudolph" userId="2af4d44886c067cc" providerId="LiveId" clId="{7614425A-4676-45B0-87BC-C59B929BB0C6}" dt="2020-07-07T14:30:39.302" v="77" actId="1076"/>
        <pc:sldMkLst>
          <pc:docMk/>
          <pc:sldMk cId="1647492060" sldId="607"/>
        </pc:sldMkLst>
        <pc:spChg chg="mod">
          <ac:chgData name="Siegbert Rudolph" userId="2af4d44886c067cc" providerId="LiveId" clId="{7614425A-4676-45B0-87BC-C59B929BB0C6}" dt="2020-07-07T14:30:39.302" v="77" actId="1076"/>
          <ac:spMkLst>
            <pc:docMk/>
            <pc:sldMk cId="1647492060" sldId="607"/>
            <ac:spMk id="2" creationId="{FA8F8D29-2B86-4A57-BC3D-8C7FF3896BF0}"/>
          </ac:spMkLst>
        </pc:spChg>
        <pc:spChg chg="del">
          <ac:chgData name="Siegbert Rudolph" userId="2af4d44886c067cc" providerId="LiveId" clId="{7614425A-4676-45B0-87BC-C59B929BB0C6}" dt="2020-07-07T14:30:39.298" v="72" actId="478"/>
          <ac:spMkLst>
            <pc:docMk/>
            <pc:sldMk cId="1647492060" sldId="607"/>
            <ac:spMk id="5" creationId="{5BE094B3-CBAA-407C-8B2B-1396B15A12B6}"/>
          </ac:spMkLst>
        </pc:spChg>
      </pc:sldChg>
      <pc:sldChg chg="delSp modSp mod">
        <pc:chgData name="Siegbert Rudolph" userId="2af4d44886c067cc" providerId="LiveId" clId="{7614425A-4676-45B0-87BC-C59B929BB0C6}" dt="2020-07-07T14:30:39.243" v="11" actId="1076"/>
        <pc:sldMkLst>
          <pc:docMk/>
          <pc:sldMk cId="3590329126" sldId="640"/>
        </pc:sldMkLst>
        <pc:spChg chg="del">
          <ac:chgData name="Siegbert Rudolph" userId="2af4d44886c067cc" providerId="LiveId" clId="{7614425A-4676-45B0-87BC-C59B929BB0C6}" dt="2020-07-07T14:30:39.239" v="6" actId="478"/>
          <ac:spMkLst>
            <pc:docMk/>
            <pc:sldMk cId="3590329126" sldId="640"/>
            <ac:spMk id="3" creationId="{46A32A4F-25E8-4085-871C-6ED832A7C62E}"/>
          </ac:spMkLst>
        </pc:spChg>
        <pc:spChg chg="mod">
          <ac:chgData name="Siegbert Rudolph" userId="2af4d44886c067cc" providerId="LiveId" clId="{7614425A-4676-45B0-87BC-C59B929BB0C6}" dt="2020-07-07T14:30:39.243" v="11" actId="1076"/>
          <ac:spMkLst>
            <pc:docMk/>
            <pc:sldMk cId="3590329126" sldId="640"/>
            <ac:spMk id="4" creationId="{04E690D9-7A10-4B70-9BD1-17CE1B1D58AB}"/>
          </ac:spMkLst>
        </pc:spChg>
      </pc:sldChg>
      <pc:sldChg chg="delSp modSp mod">
        <pc:chgData name="Siegbert Rudolph" userId="2af4d44886c067cc" providerId="LiveId" clId="{7614425A-4676-45B0-87BC-C59B929BB0C6}" dt="2020-07-07T14:30:39.247" v="17" actId="1076"/>
        <pc:sldMkLst>
          <pc:docMk/>
          <pc:sldMk cId="1942947689" sldId="641"/>
        </pc:sldMkLst>
        <pc:spChg chg="del">
          <ac:chgData name="Siegbert Rudolph" userId="2af4d44886c067cc" providerId="LiveId" clId="{7614425A-4676-45B0-87BC-C59B929BB0C6}" dt="2020-07-07T14:30:39.244" v="12" actId="478"/>
          <ac:spMkLst>
            <pc:docMk/>
            <pc:sldMk cId="1942947689" sldId="641"/>
            <ac:spMk id="2" creationId="{7F42441F-CFC7-4502-893E-EA8B35DC067C}"/>
          </ac:spMkLst>
        </pc:spChg>
        <pc:spChg chg="mod">
          <ac:chgData name="Siegbert Rudolph" userId="2af4d44886c067cc" providerId="LiveId" clId="{7614425A-4676-45B0-87BC-C59B929BB0C6}" dt="2020-07-07T14:30:39.247" v="17" actId="1076"/>
          <ac:spMkLst>
            <pc:docMk/>
            <pc:sldMk cId="1942947689" sldId="641"/>
            <ac:spMk id="4" creationId="{B3207150-9F28-4F4C-BB08-14218D20F11A}"/>
          </ac:spMkLst>
        </pc:spChg>
      </pc:sldChg>
      <pc:sldChg chg="delSp modSp mod">
        <pc:chgData name="Siegbert Rudolph" userId="2af4d44886c067cc" providerId="LiveId" clId="{7614425A-4676-45B0-87BC-C59B929BB0C6}" dt="2020-07-07T14:30:39.252" v="23" actId="1076"/>
        <pc:sldMkLst>
          <pc:docMk/>
          <pc:sldMk cId="1240426050" sldId="642"/>
        </pc:sldMkLst>
        <pc:spChg chg="del">
          <ac:chgData name="Siegbert Rudolph" userId="2af4d44886c067cc" providerId="LiveId" clId="{7614425A-4676-45B0-87BC-C59B929BB0C6}" dt="2020-07-07T14:30:39.248" v="18" actId="478"/>
          <ac:spMkLst>
            <pc:docMk/>
            <pc:sldMk cId="1240426050" sldId="642"/>
            <ac:spMk id="3" creationId="{FAE5D3E3-1E80-460E-BFFC-A776B7FA4402}"/>
          </ac:spMkLst>
        </pc:spChg>
        <pc:spChg chg="mod">
          <ac:chgData name="Siegbert Rudolph" userId="2af4d44886c067cc" providerId="LiveId" clId="{7614425A-4676-45B0-87BC-C59B929BB0C6}" dt="2020-07-07T14:30:39.252" v="23" actId="1076"/>
          <ac:spMkLst>
            <pc:docMk/>
            <pc:sldMk cId="1240426050" sldId="642"/>
            <ac:spMk id="4" creationId="{2FB8C699-A557-4EE9-8322-FE8650F16FA4}"/>
          </ac:spMkLst>
        </pc:spChg>
      </pc:sldChg>
      <pc:sldChg chg="delSp modSp mod">
        <pc:chgData name="Siegbert Rudolph" userId="2af4d44886c067cc" providerId="LiveId" clId="{7614425A-4676-45B0-87BC-C59B929BB0C6}" dt="2020-07-07T14:30:39.260" v="29" actId="1076"/>
        <pc:sldMkLst>
          <pc:docMk/>
          <pc:sldMk cId="1317884780" sldId="643"/>
        </pc:sldMkLst>
        <pc:spChg chg="del">
          <ac:chgData name="Siegbert Rudolph" userId="2af4d44886c067cc" providerId="LiveId" clId="{7614425A-4676-45B0-87BC-C59B929BB0C6}" dt="2020-07-07T14:30:39.253" v="24" actId="478"/>
          <ac:spMkLst>
            <pc:docMk/>
            <pc:sldMk cId="1317884780" sldId="643"/>
            <ac:spMk id="3" creationId="{55F6BF53-D99B-4890-BB92-2831F4A012D9}"/>
          </ac:spMkLst>
        </pc:spChg>
        <pc:spChg chg="mod">
          <ac:chgData name="Siegbert Rudolph" userId="2af4d44886c067cc" providerId="LiveId" clId="{7614425A-4676-45B0-87BC-C59B929BB0C6}" dt="2020-07-07T14:30:39.260" v="29" actId="1076"/>
          <ac:spMkLst>
            <pc:docMk/>
            <pc:sldMk cId="1317884780" sldId="643"/>
            <ac:spMk id="4" creationId="{061E29ED-5800-49CE-9D8C-5B8A980BC176}"/>
          </ac:spMkLst>
        </pc:spChg>
      </pc:sldChg>
      <pc:sldChg chg="delSp modSp mod">
        <pc:chgData name="Siegbert Rudolph" userId="2af4d44886c067cc" providerId="LiveId" clId="{7614425A-4676-45B0-87BC-C59B929BB0C6}" dt="2020-07-07T14:30:39.279" v="47" actId="1076"/>
        <pc:sldMkLst>
          <pc:docMk/>
          <pc:sldMk cId="1820053906" sldId="644"/>
        </pc:sldMkLst>
        <pc:spChg chg="del">
          <ac:chgData name="Siegbert Rudolph" userId="2af4d44886c067cc" providerId="LiveId" clId="{7614425A-4676-45B0-87BC-C59B929BB0C6}" dt="2020-07-07T14:30:39.275" v="42" actId="478"/>
          <ac:spMkLst>
            <pc:docMk/>
            <pc:sldMk cId="1820053906" sldId="644"/>
            <ac:spMk id="3" creationId="{9D8B5D67-1DE4-428B-A386-AF55651FC208}"/>
          </ac:spMkLst>
        </pc:spChg>
        <pc:spChg chg="mod">
          <ac:chgData name="Siegbert Rudolph" userId="2af4d44886c067cc" providerId="LiveId" clId="{7614425A-4676-45B0-87BC-C59B929BB0C6}" dt="2020-07-07T14:30:39.279" v="47" actId="1076"/>
          <ac:spMkLst>
            <pc:docMk/>
            <pc:sldMk cId="1820053906" sldId="644"/>
            <ac:spMk id="4" creationId="{87E80299-3121-46E9-B2DD-E9CF308A8B3A}"/>
          </ac:spMkLst>
        </pc:spChg>
      </pc:sldChg>
      <pc:sldChg chg="delSp modSp mod">
        <pc:chgData name="Siegbert Rudolph" userId="2af4d44886c067cc" providerId="LiveId" clId="{7614425A-4676-45B0-87BC-C59B929BB0C6}" dt="2020-07-07T14:30:39.268" v="35" actId="1076"/>
        <pc:sldMkLst>
          <pc:docMk/>
          <pc:sldMk cId="2966365987" sldId="645"/>
        </pc:sldMkLst>
        <pc:spChg chg="del">
          <ac:chgData name="Siegbert Rudolph" userId="2af4d44886c067cc" providerId="LiveId" clId="{7614425A-4676-45B0-87BC-C59B929BB0C6}" dt="2020-07-07T14:30:39.262" v="30" actId="478"/>
          <ac:spMkLst>
            <pc:docMk/>
            <pc:sldMk cId="2966365987" sldId="645"/>
            <ac:spMk id="3" creationId="{12536921-E100-4D4F-9C76-FBD1CD28D4A0}"/>
          </ac:spMkLst>
        </pc:spChg>
        <pc:spChg chg="mod">
          <ac:chgData name="Siegbert Rudolph" userId="2af4d44886c067cc" providerId="LiveId" clId="{7614425A-4676-45B0-87BC-C59B929BB0C6}" dt="2020-07-07T14:30:39.268" v="35" actId="1076"/>
          <ac:spMkLst>
            <pc:docMk/>
            <pc:sldMk cId="2966365987" sldId="645"/>
            <ac:spMk id="4" creationId="{98911692-47C6-4605-9933-19B19BDB63D4}"/>
          </ac:spMkLst>
        </pc:spChg>
      </pc:sldChg>
      <pc:sldChg chg="delSp modSp mod">
        <pc:chgData name="Siegbert Rudolph" userId="2af4d44886c067cc" providerId="LiveId" clId="{7614425A-4676-45B0-87BC-C59B929BB0C6}" dt="2020-07-07T14:30:39.288" v="59" actId="1076"/>
        <pc:sldMkLst>
          <pc:docMk/>
          <pc:sldMk cId="2918276155" sldId="646"/>
        </pc:sldMkLst>
        <pc:spChg chg="del">
          <ac:chgData name="Siegbert Rudolph" userId="2af4d44886c067cc" providerId="LiveId" clId="{7614425A-4676-45B0-87BC-C59B929BB0C6}" dt="2020-07-07T14:30:39.285" v="54" actId="478"/>
          <ac:spMkLst>
            <pc:docMk/>
            <pc:sldMk cId="2918276155" sldId="646"/>
            <ac:spMk id="3" creationId="{AC85582F-213A-4189-AD01-1D3160BF667E}"/>
          </ac:spMkLst>
        </pc:spChg>
        <pc:spChg chg="mod">
          <ac:chgData name="Siegbert Rudolph" userId="2af4d44886c067cc" providerId="LiveId" clId="{7614425A-4676-45B0-87BC-C59B929BB0C6}" dt="2020-07-07T14:30:39.288" v="59" actId="1076"/>
          <ac:spMkLst>
            <pc:docMk/>
            <pc:sldMk cId="2918276155" sldId="646"/>
            <ac:spMk id="4" creationId="{9BAABAD3-33A5-498F-B7A0-16BD26013CC0}"/>
          </ac:spMkLst>
        </pc:spChg>
      </pc:sldChg>
      <pc:sldChg chg="delSp modSp mod">
        <pc:chgData name="Siegbert Rudolph" userId="2af4d44886c067cc" providerId="LiveId" clId="{7614425A-4676-45B0-87BC-C59B929BB0C6}" dt="2020-07-07T14:30:39.275" v="41" actId="1076"/>
        <pc:sldMkLst>
          <pc:docMk/>
          <pc:sldMk cId="513485742" sldId="647"/>
        </pc:sldMkLst>
        <pc:spChg chg="del">
          <ac:chgData name="Siegbert Rudolph" userId="2af4d44886c067cc" providerId="LiveId" clId="{7614425A-4676-45B0-87BC-C59B929BB0C6}" dt="2020-07-07T14:30:39.269" v="36" actId="478"/>
          <ac:spMkLst>
            <pc:docMk/>
            <pc:sldMk cId="513485742" sldId="647"/>
            <ac:spMk id="3" creationId="{9F57501E-176A-4EC7-87A6-2729935BB9E6}"/>
          </ac:spMkLst>
        </pc:spChg>
        <pc:spChg chg="mod">
          <ac:chgData name="Siegbert Rudolph" userId="2af4d44886c067cc" providerId="LiveId" clId="{7614425A-4676-45B0-87BC-C59B929BB0C6}" dt="2020-07-07T14:30:39.275" v="41" actId="1076"/>
          <ac:spMkLst>
            <pc:docMk/>
            <pc:sldMk cId="513485742" sldId="647"/>
            <ac:spMk id="4" creationId="{3A2C4F3E-3C8A-4FF2-9573-91F59EFEB897}"/>
          </ac:spMkLst>
        </pc:spChg>
      </pc:sldChg>
      <pc:sldChg chg="delSp modSp mod">
        <pc:chgData name="Siegbert Rudolph" userId="2af4d44886c067cc" providerId="LiveId" clId="{7614425A-4676-45B0-87BC-C59B929BB0C6}" dt="2020-07-07T14:30:39.298" v="71" actId="1076"/>
        <pc:sldMkLst>
          <pc:docMk/>
          <pc:sldMk cId="3255699927" sldId="648"/>
        </pc:sldMkLst>
        <pc:spChg chg="del">
          <ac:chgData name="Siegbert Rudolph" userId="2af4d44886c067cc" providerId="LiveId" clId="{7614425A-4676-45B0-87BC-C59B929BB0C6}" dt="2020-07-07T14:30:39.294" v="66" actId="478"/>
          <ac:spMkLst>
            <pc:docMk/>
            <pc:sldMk cId="3255699927" sldId="648"/>
            <ac:spMk id="3" creationId="{6ACC81CB-A673-429F-A20C-DBEDF76D6E2B}"/>
          </ac:spMkLst>
        </pc:spChg>
        <pc:spChg chg="mod">
          <ac:chgData name="Siegbert Rudolph" userId="2af4d44886c067cc" providerId="LiveId" clId="{7614425A-4676-45B0-87BC-C59B929BB0C6}" dt="2020-07-07T14:30:39.298" v="71" actId="1076"/>
          <ac:spMkLst>
            <pc:docMk/>
            <pc:sldMk cId="3255699927" sldId="648"/>
            <ac:spMk id="4" creationId="{8E700EF2-FD70-47D7-AE2E-181CF3217CE6}"/>
          </ac:spMkLst>
        </pc:spChg>
      </pc:sldChg>
      <pc:sldChg chg="delSp modSp mod">
        <pc:chgData name="Siegbert Rudolph" userId="2af4d44886c067cc" providerId="LiveId" clId="{7614425A-4676-45B0-87BC-C59B929BB0C6}" dt="2020-07-07T14:30:39.293" v="65" actId="1076"/>
        <pc:sldMkLst>
          <pc:docMk/>
          <pc:sldMk cId="499999122" sldId="649"/>
        </pc:sldMkLst>
        <pc:spChg chg="del">
          <ac:chgData name="Siegbert Rudolph" userId="2af4d44886c067cc" providerId="LiveId" clId="{7614425A-4676-45B0-87BC-C59B929BB0C6}" dt="2020-07-07T14:30:39.289" v="60" actId="478"/>
          <ac:spMkLst>
            <pc:docMk/>
            <pc:sldMk cId="499999122" sldId="649"/>
            <ac:spMk id="3" creationId="{A4921EC5-EC8E-4A8E-BA61-3D2EB24C65EC}"/>
          </ac:spMkLst>
        </pc:spChg>
        <pc:spChg chg="mod">
          <ac:chgData name="Siegbert Rudolph" userId="2af4d44886c067cc" providerId="LiveId" clId="{7614425A-4676-45B0-87BC-C59B929BB0C6}" dt="2020-07-07T14:30:39.293" v="65" actId="1076"/>
          <ac:spMkLst>
            <pc:docMk/>
            <pc:sldMk cId="499999122" sldId="649"/>
            <ac:spMk id="4" creationId="{CC5311AC-DA5E-4207-A74C-B40B034182DB}"/>
          </ac:spMkLst>
        </pc:spChg>
      </pc:sldChg>
      <pc:sldChg chg="delSp modSp mod">
        <pc:chgData name="Siegbert Rudolph" userId="2af4d44886c067cc" providerId="LiveId" clId="{7614425A-4676-45B0-87BC-C59B929BB0C6}" dt="2020-07-07T14:30:39.283" v="53" actId="1076"/>
        <pc:sldMkLst>
          <pc:docMk/>
          <pc:sldMk cId="2460842561" sldId="650"/>
        </pc:sldMkLst>
        <pc:spChg chg="del">
          <ac:chgData name="Siegbert Rudolph" userId="2af4d44886c067cc" providerId="LiveId" clId="{7614425A-4676-45B0-87BC-C59B929BB0C6}" dt="2020-07-07T14:30:39.280" v="48" actId="478"/>
          <ac:spMkLst>
            <pc:docMk/>
            <pc:sldMk cId="2460842561" sldId="650"/>
            <ac:spMk id="3" creationId="{CC7B0E55-10C2-43EB-AA52-ED3D351F53FA}"/>
          </ac:spMkLst>
        </pc:spChg>
        <pc:spChg chg="mod">
          <ac:chgData name="Siegbert Rudolph" userId="2af4d44886c067cc" providerId="LiveId" clId="{7614425A-4676-45B0-87BC-C59B929BB0C6}" dt="2020-07-07T14:30:39.283" v="53" actId="1076"/>
          <ac:spMkLst>
            <pc:docMk/>
            <pc:sldMk cId="2460842561" sldId="650"/>
            <ac:spMk id="4" creationId="{DEFC23E1-6574-4B1C-AE75-ACFCC4937AF9}"/>
          </ac:spMkLst>
        </pc:spChg>
      </pc:sldChg>
      <pc:sldChg chg="delSp modSp mod">
        <pc:chgData name="Siegbert Rudolph" userId="2af4d44886c067cc" providerId="LiveId" clId="{7614425A-4676-45B0-87BC-C59B929BB0C6}" dt="2020-07-07T14:30:39.306" v="83" actId="1076"/>
        <pc:sldMkLst>
          <pc:docMk/>
          <pc:sldMk cId="463469340" sldId="651"/>
        </pc:sldMkLst>
        <pc:spChg chg="del">
          <ac:chgData name="Siegbert Rudolph" userId="2af4d44886c067cc" providerId="LiveId" clId="{7614425A-4676-45B0-87BC-C59B929BB0C6}" dt="2020-07-07T14:30:39.303" v="78" actId="478"/>
          <ac:spMkLst>
            <pc:docMk/>
            <pc:sldMk cId="463469340" sldId="651"/>
            <ac:spMk id="2" creationId="{8C6858FF-AD70-43A4-9780-DB183CF9434A}"/>
          </ac:spMkLst>
        </pc:spChg>
        <pc:spChg chg="mod">
          <ac:chgData name="Siegbert Rudolph" userId="2af4d44886c067cc" providerId="LiveId" clId="{7614425A-4676-45B0-87BC-C59B929BB0C6}" dt="2020-07-07T14:30:39.306" v="83" actId="1076"/>
          <ac:spMkLst>
            <pc:docMk/>
            <pc:sldMk cId="463469340" sldId="651"/>
            <ac:spMk id="3" creationId="{26B47B9E-5E48-4553-97BB-CE95CB3DBBD6}"/>
          </ac:spMkLst>
        </pc:spChg>
      </pc:sldChg>
    </pc:docChg>
  </pc:docChgLst>
  <pc:docChgLst>
    <pc:chgData name="Siegbert Rudolph" userId="2af4d44886c067cc" providerId="LiveId" clId="{5910EECF-732A-431C-99D2-63629A646C1B}"/>
    <pc:docChg chg="custSel modSld">
      <pc:chgData name="Siegbert Rudolph" userId="2af4d44886c067cc" providerId="LiveId" clId="{5910EECF-732A-431C-99D2-63629A646C1B}" dt="2021-10-07T15:53:16.815" v="83" actId="1076"/>
      <pc:docMkLst>
        <pc:docMk/>
      </pc:docMkLst>
      <pc:sldChg chg="delSp modSp mod">
        <pc:chgData name="Siegbert Rudolph" userId="2af4d44886c067cc" providerId="LiveId" clId="{5910EECF-732A-431C-99D2-63629A646C1B}" dt="2021-10-07T15:53:16.730" v="5" actId="1076"/>
        <pc:sldMkLst>
          <pc:docMk/>
          <pc:sldMk cId="0" sldId="444"/>
        </pc:sldMkLst>
        <pc:spChg chg="mod">
          <ac:chgData name="Siegbert Rudolph" userId="2af4d44886c067cc" providerId="LiveId" clId="{5910EECF-732A-431C-99D2-63629A646C1B}" dt="2021-10-07T15:53:16.730" v="5" actId="1076"/>
          <ac:spMkLst>
            <pc:docMk/>
            <pc:sldMk cId="0" sldId="444"/>
            <ac:spMk id="2" creationId="{73AA3A0D-29EC-42EE-866B-213951BA135C}"/>
          </ac:spMkLst>
        </pc:spChg>
        <pc:spChg chg="del">
          <ac:chgData name="Siegbert Rudolph" userId="2af4d44886c067cc" providerId="LiveId" clId="{5910EECF-732A-431C-99D2-63629A646C1B}" dt="2021-10-07T15:53:16.730" v="0" actId="478"/>
          <ac:spMkLst>
            <pc:docMk/>
            <pc:sldMk cId="0" sldId="444"/>
            <ac:spMk id="3" creationId="{0CB96C70-FB04-48EA-A5A9-BADAF2C6FA9B}"/>
          </ac:spMkLst>
        </pc:spChg>
      </pc:sldChg>
      <pc:sldChg chg="delSp modSp mod">
        <pc:chgData name="Siegbert Rudolph" userId="2af4d44886c067cc" providerId="LiveId" clId="{5910EECF-732A-431C-99D2-63629A646C1B}" dt="2021-10-07T15:53:16.815" v="77" actId="1076"/>
        <pc:sldMkLst>
          <pc:docMk/>
          <pc:sldMk cId="1647492060" sldId="607"/>
        </pc:sldMkLst>
        <pc:spChg chg="mod">
          <ac:chgData name="Siegbert Rudolph" userId="2af4d44886c067cc" providerId="LiveId" clId="{5910EECF-732A-431C-99D2-63629A646C1B}" dt="2021-10-07T15:53:16.815" v="77" actId="1076"/>
          <ac:spMkLst>
            <pc:docMk/>
            <pc:sldMk cId="1647492060" sldId="607"/>
            <ac:spMk id="2" creationId="{4A6E6597-4780-4734-9F2C-E136F9CD3165}"/>
          </ac:spMkLst>
        </pc:spChg>
        <pc:spChg chg="del">
          <ac:chgData name="Siegbert Rudolph" userId="2af4d44886c067cc" providerId="LiveId" clId="{5910EECF-732A-431C-99D2-63629A646C1B}" dt="2021-10-07T15:53:16.815" v="72" actId="478"/>
          <ac:spMkLst>
            <pc:docMk/>
            <pc:sldMk cId="1647492060" sldId="607"/>
            <ac:spMk id="5" creationId="{FCB7CD50-FFEB-4B4D-BB11-24AB0415E58C}"/>
          </ac:spMkLst>
        </pc:spChg>
      </pc:sldChg>
      <pc:sldChg chg="delSp modSp mod">
        <pc:chgData name="Siegbert Rudolph" userId="2af4d44886c067cc" providerId="LiveId" clId="{5910EECF-732A-431C-99D2-63629A646C1B}" dt="2021-10-07T15:53:16.746" v="11" actId="1076"/>
        <pc:sldMkLst>
          <pc:docMk/>
          <pc:sldMk cId="3590329126" sldId="640"/>
        </pc:sldMkLst>
        <pc:spChg chg="del">
          <ac:chgData name="Siegbert Rudolph" userId="2af4d44886c067cc" providerId="LiveId" clId="{5910EECF-732A-431C-99D2-63629A646C1B}" dt="2021-10-07T15:53:16.730" v="6" actId="478"/>
          <ac:spMkLst>
            <pc:docMk/>
            <pc:sldMk cId="3590329126" sldId="640"/>
            <ac:spMk id="3" creationId="{1F1D3745-A0CC-429D-8941-DA611E8D1C82}"/>
          </ac:spMkLst>
        </pc:spChg>
        <pc:spChg chg="mod">
          <ac:chgData name="Siegbert Rudolph" userId="2af4d44886c067cc" providerId="LiveId" clId="{5910EECF-732A-431C-99D2-63629A646C1B}" dt="2021-10-07T15:53:16.746" v="11" actId="1076"/>
          <ac:spMkLst>
            <pc:docMk/>
            <pc:sldMk cId="3590329126" sldId="640"/>
            <ac:spMk id="4" creationId="{4ECB7A41-7F3A-4E89-879D-FF563E7F662D}"/>
          </ac:spMkLst>
        </pc:spChg>
      </pc:sldChg>
      <pc:sldChg chg="delSp modSp mod">
        <pc:chgData name="Siegbert Rudolph" userId="2af4d44886c067cc" providerId="LiveId" clId="{5910EECF-732A-431C-99D2-63629A646C1B}" dt="2021-10-07T15:53:16.746" v="17" actId="1076"/>
        <pc:sldMkLst>
          <pc:docMk/>
          <pc:sldMk cId="1942947689" sldId="641"/>
        </pc:sldMkLst>
        <pc:spChg chg="del">
          <ac:chgData name="Siegbert Rudolph" userId="2af4d44886c067cc" providerId="LiveId" clId="{5910EECF-732A-431C-99D2-63629A646C1B}" dt="2021-10-07T15:53:16.746" v="12" actId="478"/>
          <ac:spMkLst>
            <pc:docMk/>
            <pc:sldMk cId="1942947689" sldId="641"/>
            <ac:spMk id="2" creationId="{B20D7BD6-CC63-4FAB-B3ED-D327F3AC43AF}"/>
          </ac:spMkLst>
        </pc:spChg>
        <pc:spChg chg="mod">
          <ac:chgData name="Siegbert Rudolph" userId="2af4d44886c067cc" providerId="LiveId" clId="{5910EECF-732A-431C-99D2-63629A646C1B}" dt="2021-10-07T15:53:16.746" v="17" actId="1076"/>
          <ac:spMkLst>
            <pc:docMk/>
            <pc:sldMk cId="1942947689" sldId="641"/>
            <ac:spMk id="4" creationId="{DAF75E7C-906E-418B-8D0A-AE16B8522915}"/>
          </ac:spMkLst>
        </pc:spChg>
      </pc:sldChg>
      <pc:sldChg chg="delSp modSp mod">
        <pc:chgData name="Siegbert Rudolph" userId="2af4d44886c067cc" providerId="LiveId" clId="{5910EECF-732A-431C-99D2-63629A646C1B}" dt="2021-10-07T15:53:16.761" v="23" actId="1076"/>
        <pc:sldMkLst>
          <pc:docMk/>
          <pc:sldMk cId="1240426050" sldId="642"/>
        </pc:sldMkLst>
        <pc:spChg chg="del">
          <ac:chgData name="Siegbert Rudolph" userId="2af4d44886c067cc" providerId="LiveId" clId="{5910EECF-732A-431C-99D2-63629A646C1B}" dt="2021-10-07T15:53:16.746" v="18" actId="478"/>
          <ac:spMkLst>
            <pc:docMk/>
            <pc:sldMk cId="1240426050" sldId="642"/>
            <ac:spMk id="3" creationId="{1473D7E9-FEBF-4915-ACBF-A3294298548F}"/>
          </ac:spMkLst>
        </pc:spChg>
        <pc:spChg chg="mod">
          <ac:chgData name="Siegbert Rudolph" userId="2af4d44886c067cc" providerId="LiveId" clId="{5910EECF-732A-431C-99D2-63629A646C1B}" dt="2021-10-07T15:53:16.761" v="23" actId="1076"/>
          <ac:spMkLst>
            <pc:docMk/>
            <pc:sldMk cId="1240426050" sldId="642"/>
            <ac:spMk id="4" creationId="{C4343A23-B37E-44AB-A312-EFA4CCAC46B3}"/>
          </ac:spMkLst>
        </pc:spChg>
      </pc:sldChg>
      <pc:sldChg chg="delSp modSp mod">
        <pc:chgData name="Siegbert Rudolph" userId="2af4d44886c067cc" providerId="LiveId" clId="{5910EECF-732A-431C-99D2-63629A646C1B}" dt="2021-10-07T15:53:16.761" v="29" actId="1076"/>
        <pc:sldMkLst>
          <pc:docMk/>
          <pc:sldMk cId="1317884780" sldId="643"/>
        </pc:sldMkLst>
        <pc:spChg chg="del">
          <ac:chgData name="Siegbert Rudolph" userId="2af4d44886c067cc" providerId="LiveId" clId="{5910EECF-732A-431C-99D2-63629A646C1B}" dt="2021-10-07T15:53:16.761" v="24" actId="478"/>
          <ac:spMkLst>
            <pc:docMk/>
            <pc:sldMk cId="1317884780" sldId="643"/>
            <ac:spMk id="3" creationId="{68641939-FA73-4DA0-96C0-73DE67436C3D}"/>
          </ac:spMkLst>
        </pc:spChg>
        <pc:spChg chg="mod">
          <ac:chgData name="Siegbert Rudolph" userId="2af4d44886c067cc" providerId="LiveId" clId="{5910EECF-732A-431C-99D2-63629A646C1B}" dt="2021-10-07T15:53:16.761" v="29" actId="1076"/>
          <ac:spMkLst>
            <pc:docMk/>
            <pc:sldMk cId="1317884780" sldId="643"/>
            <ac:spMk id="4" creationId="{5D1E8324-A879-4492-A7BB-06C9C7380AAB}"/>
          </ac:spMkLst>
        </pc:spChg>
      </pc:sldChg>
      <pc:sldChg chg="delSp modSp mod">
        <pc:chgData name="Siegbert Rudolph" userId="2af4d44886c067cc" providerId="LiveId" clId="{5910EECF-732A-431C-99D2-63629A646C1B}" dt="2021-10-07T15:53:16.777" v="47" actId="1076"/>
        <pc:sldMkLst>
          <pc:docMk/>
          <pc:sldMk cId="1820053906" sldId="644"/>
        </pc:sldMkLst>
        <pc:spChg chg="del">
          <ac:chgData name="Siegbert Rudolph" userId="2af4d44886c067cc" providerId="LiveId" clId="{5910EECF-732A-431C-99D2-63629A646C1B}" dt="2021-10-07T15:53:16.777" v="42" actId="478"/>
          <ac:spMkLst>
            <pc:docMk/>
            <pc:sldMk cId="1820053906" sldId="644"/>
            <ac:spMk id="3" creationId="{BBE21F8E-D0CC-4F78-A2CB-33E19F1DCB49}"/>
          </ac:spMkLst>
        </pc:spChg>
        <pc:spChg chg="mod">
          <ac:chgData name="Siegbert Rudolph" userId="2af4d44886c067cc" providerId="LiveId" clId="{5910EECF-732A-431C-99D2-63629A646C1B}" dt="2021-10-07T15:53:16.777" v="47" actId="1076"/>
          <ac:spMkLst>
            <pc:docMk/>
            <pc:sldMk cId="1820053906" sldId="644"/>
            <ac:spMk id="4" creationId="{2707AD06-2AED-4F17-B3AA-DF2E0313D72B}"/>
          </ac:spMkLst>
        </pc:spChg>
      </pc:sldChg>
      <pc:sldChg chg="delSp modSp mod">
        <pc:chgData name="Siegbert Rudolph" userId="2af4d44886c067cc" providerId="LiveId" clId="{5910EECF-732A-431C-99D2-63629A646C1B}" dt="2021-10-07T15:53:16.761" v="35" actId="1076"/>
        <pc:sldMkLst>
          <pc:docMk/>
          <pc:sldMk cId="2966365987" sldId="645"/>
        </pc:sldMkLst>
        <pc:spChg chg="del">
          <ac:chgData name="Siegbert Rudolph" userId="2af4d44886c067cc" providerId="LiveId" clId="{5910EECF-732A-431C-99D2-63629A646C1B}" dt="2021-10-07T15:53:16.761" v="30" actId="478"/>
          <ac:spMkLst>
            <pc:docMk/>
            <pc:sldMk cId="2966365987" sldId="645"/>
            <ac:spMk id="3" creationId="{7A61C415-A105-49D9-88B1-C3B01851D1B9}"/>
          </ac:spMkLst>
        </pc:spChg>
        <pc:spChg chg="mod">
          <ac:chgData name="Siegbert Rudolph" userId="2af4d44886c067cc" providerId="LiveId" clId="{5910EECF-732A-431C-99D2-63629A646C1B}" dt="2021-10-07T15:53:16.761" v="35" actId="1076"/>
          <ac:spMkLst>
            <pc:docMk/>
            <pc:sldMk cId="2966365987" sldId="645"/>
            <ac:spMk id="4" creationId="{1A5AEFEC-266E-4ED2-B769-AB965F8514CA}"/>
          </ac:spMkLst>
        </pc:spChg>
      </pc:sldChg>
      <pc:sldChg chg="delSp modSp mod">
        <pc:chgData name="Siegbert Rudolph" userId="2af4d44886c067cc" providerId="LiveId" clId="{5910EECF-732A-431C-99D2-63629A646C1B}" dt="2021-10-07T15:53:16.799" v="59" actId="1076"/>
        <pc:sldMkLst>
          <pc:docMk/>
          <pc:sldMk cId="2918276155" sldId="646"/>
        </pc:sldMkLst>
        <pc:spChg chg="del">
          <ac:chgData name="Siegbert Rudolph" userId="2af4d44886c067cc" providerId="LiveId" clId="{5910EECF-732A-431C-99D2-63629A646C1B}" dt="2021-10-07T15:53:16.793" v="54" actId="478"/>
          <ac:spMkLst>
            <pc:docMk/>
            <pc:sldMk cId="2918276155" sldId="646"/>
            <ac:spMk id="3" creationId="{B78C9A2B-8725-411F-B342-6B12B72B7A67}"/>
          </ac:spMkLst>
        </pc:spChg>
        <pc:spChg chg="mod">
          <ac:chgData name="Siegbert Rudolph" userId="2af4d44886c067cc" providerId="LiveId" clId="{5910EECF-732A-431C-99D2-63629A646C1B}" dt="2021-10-07T15:53:16.799" v="59" actId="1076"/>
          <ac:spMkLst>
            <pc:docMk/>
            <pc:sldMk cId="2918276155" sldId="646"/>
            <ac:spMk id="4" creationId="{BA7F3751-1C72-4329-80AE-6BB92D0F249A}"/>
          </ac:spMkLst>
        </pc:spChg>
      </pc:sldChg>
      <pc:sldChg chg="delSp modSp mod">
        <pc:chgData name="Siegbert Rudolph" userId="2af4d44886c067cc" providerId="LiveId" clId="{5910EECF-732A-431C-99D2-63629A646C1B}" dt="2021-10-07T15:53:16.777" v="41" actId="1076"/>
        <pc:sldMkLst>
          <pc:docMk/>
          <pc:sldMk cId="513485742" sldId="647"/>
        </pc:sldMkLst>
        <pc:spChg chg="del">
          <ac:chgData name="Siegbert Rudolph" userId="2af4d44886c067cc" providerId="LiveId" clId="{5910EECF-732A-431C-99D2-63629A646C1B}" dt="2021-10-07T15:53:16.761" v="36" actId="478"/>
          <ac:spMkLst>
            <pc:docMk/>
            <pc:sldMk cId="513485742" sldId="647"/>
            <ac:spMk id="3" creationId="{9783D8A0-B4D1-4A5D-AE71-F6CBE5FC46FC}"/>
          </ac:spMkLst>
        </pc:spChg>
        <pc:spChg chg="mod">
          <ac:chgData name="Siegbert Rudolph" userId="2af4d44886c067cc" providerId="LiveId" clId="{5910EECF-732A-431C-99D2-63629A646C1B}" dt="2021-10-07T15:53:16.777" v="41" actId="1076"/>
          <ac:spMkLst>
            <pc:docMk/>
            <pc:sldMk cId="513485742" sldId="647"/>
            <ac:spMk id="4" creationId="{BD28CD7A-6AF8-4376-A7C0-BF515D186475}"/>
          </ac:spMkLst>
        </pc:spChg>
      </pc:sldChg>
      <pc:sldChg chg="delSp modSp mod">
        <pc:chgData name="Siegbert Rudolph" userId="2af4d44886c067cc" providerId="LiveId" clId="{5910EECF-732A-431C-99D2-63629A646C1B}" dt="2021-10-07T15:53:16.815" v="71" actId="1076"/>
        <pc:sldMkLst>
          <pc:docMk/>
          <pc:sldMk cId="3255699927" sldId="648"/>
        </pc:sldMkLst>
        <pc:spChg chg="del">
          <ac:chgData name="Siegbert Rudolph" userId="2af4d44886c067cc" providerId="LiveId" clId="{5910EECF-732A-431C-99D2-63629A646C1B}" dt="2021-10-07T15:53:16.799" v="66" actId="478"/>
          <ac:spMkLst>
            <pc:docMk/>
            <pc:sldMk cId="3255699927" sldId="648"/>
            <ac:spMk id="3" creationId="{7FA7EE45-009B-4A37-AFED-86DD8D7B046A}"/>
          </ac:spMkLst>
        </pc:spChg>
        <pc:spChg chg="mod">
          <ac:chgData name="Siegbert Rudolph" userId="2af4d44886c067cc" providerId="LiveId" clId="{5910EECF-732A-431C-99D2-63629A646C1B}" dt="2021-10-07T15:53:16.815" v="71" actId="1076"/>
          <ac:spMkLst>
            <pc:docMk/>
            <pc:sldMk cId="3255699927" sldId="648"/>
            <ac:spMk id="4" creationId="{794AF54B-D336-40B2-9A4A-7BCD0B8ED282}"/>
          </ac:spMkLst>
        </pc:spChg>
      </pc:sldChg>
      <pc:sldChg chg="delSp modSp mod">
        <pc:chgData name="Siegbert Rudolph" userId="2af4d44886c067cc" providerId="LiveId" clId="{5910EECF-732A-431C-99D2-63629A646C1B}" dt="2021-10-07T15:53:16.799" v="65" actId="1076"/>
        <pc:sldMkLst>
          <pc:docMk/>
          <pc:sldMk cId="499999122" sldId="649"/>
        </pc:sldMkLst>
        <pc:spChg chg="del">
          <ac:chgData name="Siegbert Rudolph" userId="2af4d44886c067cc" providerId="LiveId" clId="{5910EECF-732A-431C-99D2-63629A646C1B}" dt="2021-10-07T15:53:16.799" v="60" actId="478"/>
          <ac:spMkLst>
            <pc:docMk/>
            <pc:sldMk cId="499999122" sldId="649"/>
            <ac:spMk id="3" creationId="{B651487A-4AFF-4C06-8598-A3AB05DDED70}"/>
          </ac:spMkLst>
        </pc:spChg>
        <pc:spChg chg="mod">
          <ac:chgData name="Siegbert Rudolph" userId="2af4d44886c067cc" providerId="LiveId" clId="{5910EECF-732A-431C-99D2-63629A646C1B}" dt="2021-10-07T15:53:16.799" v="65" actId="1076"/>
          <ac:spMkLst>
            <pc:docMk/>
            <pc:sldMk cId="499999122" sldId="649"/>
            <ac:spMk id="4" creationId="{5EE7ACCC-FE08-4945-AA51-F0D8E7F82E87}"/>
          </ac:spMkLst>
        </pc:spChg>
      </pc:sldChg>
      <pc:sldChg chg="delSp modSp mod">
        <pc:chgData name="Siegbert Rudolph" userId="2af4d44886c067cc" providerId="LiveId" clId="{5910EECF-732A-431C-99D2-63629A646C1B}" dt="2021-10-07T15:53:16.793" v="53" actId="1076"/>
        <pc:sldMkLst>
          <pc:docMk/>
          <pc:sldMk cId="2460842561" sldId="650"/>
        </pc:sldMkLst>
        <pc:spChg chg="del">
          <ac:chgData name="Siegbert Rudolph" userId="2af4d44886c067cc" providerId="LiveId" clId="{5910EECF-732A-431C-99D2-63629A646C1B}" dt="2021-10-07T15:53:16.777" v="48" actId="478"/>
          <ac:spMkLst>
            <pc:docMk/>
            <pc:sldMk cId="2460842561" sldId="650"/>
            <ac:spMk id="3" creationId="{1F2A08FE-AE2C-4C4E-B7DE-DE7D9E381CF7}"/>
          </ac:spMkLst>
        </pc:spChg>
        <pc:spChg chg="mod">
          <ac:chgData name="Siegbert Rudolph" userId="2af4d44886c067cc" providerId="LiveId" clId="{5910EECF-732A-431C-99D2-63629A646C1B}" dt="2021-10-07T15:53:16.793" v="53" actId="1076"/>
          <ac:spMkLst>
            <pc:docMk/>
            <pc:sldMk cId="2460842561" sldId="650"/>
            <ac:spMk id="4" creationId="{65227ABC-84D1-4325-B540-33919171478A}"/>
          </ac:spMkLst>
        </pc:spChg>
      </pc:sldChg>
      <pc:sldChg chg="delSp modSp mod">
        <pc:chgData name="Siegbert Rudolph" userId="2af4d44886c067cc" providerId="LiveId" clId="{5910EECF-732A-431C-99D2-63629A646C1B}" dt="2021-10-07T15:53:16.815" v="83" actId="1076"/>
        <pc:sldMkLst>
          <pc:docMk/>
          <pc:sldMk cId="463469340" sldId="651"/>
        </pc:sldMkLst>
        <pc:spChg chg="del">
          <ac:chgData name="Siegbert Rudolph" userId="2af4d44886c067cc" providerId="LiveId" clId="{5910EECF-732A-431C-99D2-63629A646C1B}" dt="2021-10-07T15:53:16.815" v="78" actId="478"/>
          <ac:spMkLst>
            <pc:docMk/>
            <pc:sldMk cId="463469340" sldId="651"/>
            <ac:spMk id="2" creationId="{E588B997-4644-498C-AC41-B1DD4656A4BD}"/>
          </ac:spMkLst>
        </pc:spChg>
        <pc:spChg chg="mod">
          <ac:chgData name="Siegbert Rudolph" userId="2af4d44886c067cc" providerId="LiveId" clId="{5910EECF-732A-431C-99D2-63629A646C1B}" dt="2021-10-07T15:53:16.815" v="83" actId="1076"/>
          <ac:spMkLst>
            <pc:docMk/>
            <pc:sldMk cId="463469340" sldId="651"/>
            <ac:spMk id="3" creationId="{9083BFC3-9CDC-4D29-B270-6038AABBB9BF}"/>
          </ac:spMkLst>
        </pc:spChg>
      </pc:sldChg>
    </pc:docChg>
  </pc:docChgLst>
  <pc:docChgLst>
    <pc:chgData name="Siegbert Rudolph" userId="2af4d44886c067cc" providerId="LiveId" clId="{F29A3667-9FAE-4007-B4B0-987B87566944}"/>
    <pc:docChg chg="custSel modSld">
      <pc:chgData name="Siegbert Rudolph" userId="2af4d44886c067cc" providerId="LiveId" clId="{F29A3667-9FAE-4007-B4B0-987B87566944}" dt="2021-02-07T07:36:34.810" v="167" actId="1076"/>
      <pc:docMkLst>
        <pc:docMk/>
      </pc:docMkLst>
      <pc:sldChg chg="delSp modSp mod">
        <pc:chgData name="Siegbert Rudolph" userId="2af4d44886c067cc" providerId="LiveId" clId="{F29A3667-9FAE-4007-B4B0-987B87566944}" dt="2021-02-07T07:36:34.734" v="89" actId="1076"/>
        <pc:sldMkLst>
          <pc:docMk/>
          <pc:sldMk cId="0" sldId="444"/>
        </pc:sldMkLst>
        <pc:spChg chg="del mod">
          <ac:chgData name="Siegbert Rudolph" userId="2af4d44886c067cc" providerId="LiveId" clId="{F29A3667-9FAE-4007-B4B0-987B87566944}" dt="2021-02-07T07:36:34.727" v="84" actId="478"/>
          <ac:spMkLst>
            <pc:docMk/>
            <pc:sldMk cId="0" sldId="444"/>
            <ac:spMk id="2" creationId="{55C2D008-D49E-4AB1-89D3-4A2411DCFD2F}"/>
          </ac:spMkLst>
        </pc:spChg>
        <pc:spChg chg="mod">
          <ac:chgData name="Siegbert Rudolph" userId="2af4d44886c067cc" providerId="LiveId" clId="{F29A3667-9FAE-4007-B4B0-987B87566944}" dt="2021-02-07T07:36:34.734" v="89" actId="1076"/>
          <ac:spMkLst>
            <pc:docMk/>
            <pc:sldMk cId="0" sldId="444"/>
            <ac:spMk id="3" creationId="{4035C59D-1C8E-446D-A820-5047F77C70F5}"/>
          </ac:spMkLst>
        </pc:spChg>
        <pc:spChg chg="del">
          <ac:chgData name="Siegbert Rudolph" userId="2af4d44886c067cc" providerId="LiveId" clId="{F29A3667-9FAE-4007-B4B0-987B87566944}" dt="2021-02-06T18:25:38.772" v="0" actId="478"/>
          <ac:spMkLst>
            <pc:docMk/>
            <pc:sldMk cId="0" sldId="444"/>
            <ac:spMk id="3" creationId="{8F1259AD-4FDD-4AE8-968A-B9FE0E2BFC95}"/>
          </ac:spMkLst>
        </pc:spChg>
      </pc:sldChg>
      <pc:sldChg chg="delSp modSp mod">
        <pc:chgData name="Siegbert Rudolph" userId="2af4d44886c067cc" providerId="LiveId" clId="{F29A3667-9FAE-4007-B4B0-987B87566944}" dt="2021-02-07T07:36:34.805" v="161" actId="1076"/>
        <pc:sldMkLst>
          <pc:docMk/>
          <pc:sldMk cId="1647492060" sldId="607"/>
        </pc:sldMkLst>
        <pc:spChg chg="del mod">
          <ac:chgData name="Siegbert Rudolph" userId="2af4d44886c067cc" providerId="LiveId" clId="{F29A3667-9FAE-4007-B4B0-987B87566944}" dt="2021-02-07T07:36:34.801" v="156" actId="478"/>
          <ac:spMkLst>
            <pc:docMk/>
            <pc:sldMk cId="1647492060" sldId="607"/>
            <ac:spMk id="2" creationId="{CCABA0E5-E4EC-4BE1-8D24-C712AE8478B2}"/>
          </ac:spMkLst>
        </pc:spChg>
        <pc:spChg chg="mod">
          <ac:chgData name="Siegbert Rudolph" userId="2af4d44886c067cc" providerId="LiveId" clId="{F29A3667-9FAE-4007-B4B0-987B87566944}" dt="2021-02-07T07:36:34.805" v="161" actId="1076"/>
          <ac:spMkLst>
            <pc:docMk/>
            <pc:sldMk cId="1647492060" sldId="607"/>
            <ac:spMk id="5" creationId="{4A61C676-8AEB-4C35-95F1-037911366472}"/>
          </ac:spMkLst>
        </pc:spChg>
        <pc:spChg chg="del">
          <ac:chgData name="Siegbert Rudolph" userId="2af4d44886c067cc" providerId="LiveId" clId="{F29A3667-9FAE-4007-B4B0-987B87566944}" dt="2021-02-06T18:25:38.803" v="72" actId="478"/>
          <ac:spMkLst>
            <pc:docMk/>
            <pc:sldMk cId="1647492060" sldId="607"/>
            <ac:spMk id="5" creationId="{C212A5D7-F960-4E4A-8B24-1EF36E5B608D}"/>
          </ac:spMkLst>
        </pc:spChg>
      </pc:sldChg>
      <pc:sldChg chg="delSp modSp mod">
        <pc:chgData name="Siegbert Rudolph" userId="2af4d44886c067cc" providerId="LiveId" clId="{F29A3667-9FAE-4007-B4B0-987B87566944}" dt="2021-02-07T07:36:34.740" v="95" actId="1076"/>
        <pc:sldMkLst>
          <pc:docMk/>
          <pc:sldMk cId="3590329126" sldId="640"/>
        </pc:sldMkLst>
        <pc:spChg chg="mod">
          <ac:chgData name="Siegbert Rudolph" userId="2af4d44886c067cc" providerId="LiveId" clId="{F29A3667-9FAE-4007-B4B0-987B87566944}" dt="2021-02-07T07:36:34.740" v="95" actId="1076"/>
          <ac:spMkLst>
            <pc:docMk/>
            <pc:sldMk cId="3590329126" sldId="640"/>
            <ac:spMk id="3" creationId="{6686DA8D-A475-4868-B7C2-914B2BFF6244}"/>
          </ac:spMkLst>
        </pc:spChg>
        <pc:spChg chg="del">
          <ac:chgData name="Siegbert Rudolph" userId="2af4d44886c067cc" providerId="LiveId" clId="{F29A3667-9FAE-4007-B4B0-987B87566944}" dt="2021-02-06T18:25:38.772" v="6" actId="478"/>
          <ac:spMkLst>
            <pc:docMk/>
            <pc:sldMk cId="3590329126" sldId="640"/>
            <ac:spMk id="3" creationId="{FD38E6CA-63E2-4F60-86DB-BE56D36CCB2B}"/>
          </ac:spMkLst>
        </pc:spChg>
        <pc:spChg chg="del mod">
          <ac:chgData name="Siegbert Rudolph" userId="2af4d44886c067cc" providerId="LiveId" clId="{F29A3667-9FAE-4007-B4B0-987B87566944}" dt="2021-02-07T07:36:34.736" v="90" actId="478"/>
          <ac:spMkLst>
            <pc:docMk/>
            <pc:sldMk cId="3590329126" sldId="640"/>
            <ac:spMk id="4" creationId="{D47586CD-4A2A-48B4-9A51-5679AD8A0BB7}"/>
          </ac:spMkLst>
        </pc:spChg>
      </pc:sldChg>
      <pc:sldChg chg="delSp modSp mod">
        <pc:chgData name="Siegbert Rudolph" userId="2af4d44886c067cc" providerId="LiveId" clId="{F29A3667-9FAE-4007-B4B0-987B87566944}" dt="2021-02-07T07:36:34.747" v="101" actId="1076"/>
        <pc:sldMkLst>
          <pc:docMk/>
          <pc:sldMk cId="1942947689" sldId="641"/>
        </pc:sldMkLst>
        <pc:spChg chg="del">
          <ac:chgData name="Siegbert Rudolph" userId="2af4d44886c067cc" providerId="LiveId" clId="{F29A3667-9FAE-4007-B4B0-987B87566944}" dt="2021-02-06T18:25:38.772" v="12" actId="478"/>
          <ac:spMkLst>
            <pc:docMk/>
            <pc:sldMk cId="1942947689" sldId="641"/>
            <ac:spMk id="2" creationId="{278EF656-4726-48F2-A8E7-2E6789B1C78D}"/>
          </ac:spMkLst>
        </pc:spChg>
        <pc:spChg chg="mod">
          <ac:chgData name="Siegbert Rudolph" userId="2af4d44886c067cc" providerId="LiveId" clId="{F29A3667-9FAE-4007-B4B0-987B87566944}" dt="2021-02-07T07:36:34.747" v="101" actId="1076"/>
          <ac:spMkLst>
            <pc:docMk/>
            <pc:sldMk cId="1942947689" sldId="641"/>
            <ac:spMk id="2" creationId="{EB7A5E87-E12F-4298-9FFC-5306404A5BA2}"/>
          </ac:spMkLst>
        </pc:spChg>
        <pc:spChg chg="del mod">
          <ac:chgData name="Siegbert Rudolph" userId="2af4d44886c067cc" providerId="LiveId" clId="{F29A3667-9FAE-4007-B4B0-987B87566944}" dt="2021-02-07T07:36:34.742" v="96" actId="478"/>
          <ac:spMkLst>
            <pc:docMk/>
            <pc:sldMk cId="1942947689" sldId="641"/>
            <ac:spMk id="4" creationId="{ED6B5F9F-6FCB-484E-A364-4A1F45D003C1}"/>
          </ac:spMkLst>
        </pc:spChg>
      </pc:sldChg>
      <pc:sldChg chg="delSp modSp mod">
        <pc:chgData name="Siegbert Rudolph" userId="2af4d44886c067cc" providerId="LiveId" clId="{F29A3667-9FAE-4007-B4B0-987B87566944}" dt="2021-02-07T07:36:34.752" v="107" actId="1076"/>
        <pc:sldMkLst>
          <pc:docMk/>
          <pc:sldMk cId="1240426050" sldId="642"/>
        </pc:sldMkLst>
        <pc:spChg chg="mod">
          <ac:chgData name="Siegbert Rudolph" userId="2af4d44886c067cc" providerId="LiveId" clId="{F29A3667-9FAE-4007-B4B0-987B87566944}" dt="2021-02-07T07:36:34.752" v="107" actId="1076"/>
          <ac:spMkLst>
            <pc:docMk/>
            <pc:sldMk cId="1240426050" sldId="642"/>
            <ac:spMk id="3" creationId="{EB3D61E6-6E97-493D-99C1-ACE06D02DDDE}"/>
          </ac:spMkLst>
        </pc:spChg>
        <pc:spChg chg="del">
          <ac:chgData name="Siegbert Rudolph" userId="2af4d44886c067cc" providerId="LiveId" clId="{F29A3667-9FAE-4007-B4B0-987B87566944}" dt="2021-02-06T18:25:38.772" v="18" actId="478"/>
          <ac:spMkLst>
            <pc:docMk/>
            <pc:sldMk cId="1240426050" sldId="642"/>
            <ac:spMk id="3" creationId="{F05A7564-0C42-4819-936F-B3C68E3ECB45}"/>
          </ac:spMkLst>
        </pc:spChg>
        <pc:spChg chg="del mod">
          <ac:chgData name="Siegbert Rudolph" userId="2af4d44886c067cc" providerId="LiveId" clId="{F29A3667-9FAE-4007-B4B0-987B87566944}" dt="2021-02-07T07:36:34.749" v="102" actId="478"/>
          <ac:spMkLst>
            <pc:docMk/>
            <pc:sldMk cId="1240426050" sldId="642"/>
            <ac:spMk id="4" creationId="{070C9101-254E-4CF3-B3BA-07745F8E9923}"/>
          </ac:spMkLst>
        </pc:spChg>
      </pc:sldChg>
      <pc:sldChg chg="delSp modSp mod">
        <pc:chgData name="Siegbert Rudolph" userId="2af4d44886c067cc" providerId="LiveId" clId="{F29A3667-9FAE-4007-B4B0-987B87566944}" dt="2021-02-07T07:36:34.756" v="113" actId="1076"/>
        <pc:sldMkLst>
          <pc:docMk/>
          <pc:sldMk cId="1317884780" sldId="643"/>
        </pc:sldMkLst>
        <pc:spChg chg="mod">
          <ac:chgData name="Siegbert Rudolph" userId="2af4d44886c067cc" providerId="LiveId" clId="{F29A3667-9FAE-4007-B4B0-987B87566944}" dt="2021-02-07T07:36:34.756" v="113" actId="1076"/>
          <ac:spMkLst>
            <pc:docMk/>
            <pc:sldMk cId="1317884780" sldId="643"/>
            <ac:spMk id="3" creationId="{9E1D3D4B-832F-495A-94BE-618EFC4CBA7D}"/>
          </ac:spMkLst>
        </pc:spChg>
        <pc:spChg chg="del">
          <ac:chgData name="Siegbert Rudolph" userId="2af4d44886c067cc" providerId="LiveId" clId="{F29A3667-9FAE-4007-B4B0-987B87566944}" dt="2021-02-06T18:25:38.788" v="24" actId="478"/>
          <ac:spMkLst>
            <pc:docMk/>
            <pc:sldMk cId="1317884780" sldId="643"/>
            <ac:spMk id="3" creationId="{E64D5C93-F8BA-43B4-9D06-884DCE10EB07}"/>
          </ac:spMkLst>
        </pc:spChg>
        <pc:spChg chg="del mod">
          <ac:chgData name="Siegbert Rudolph" userId="2af4d44886c067cc" providerId="LiveId" clId="{F29A3667-9FAE-4007-B4B0-987B87566944}" dt="2021-02-07T07:36:34.753" v="108" actId="478"/>
          <ac:spMkLst>
            <pc:docMk/>
            <pc:sldMk cId="1317884780" sldId="643"/>
            <ac:spMk id="4" creationId="{DA412F8F-FD9E-4191-A89B-D3B0A6B718FF}"/>
          </ac:spMkLst>
        </pc:spChg>
      </pc:sldChg>
      <pc:sldChg chg="delSp modSp mod">
        <pc:chgData name="Siegbert Rudolph" userId="2af4d44886c067cc" providerId="LiveId" clId="{F29A3667-9FAE-4007-B4B0-987B87566944}" dt="2021-02-07T07:36:34.772" v="131" actId="1076"/>
        <pc:sldMkLst>
          <pc:docMk/>
          <pc:sldMk cId="1820053906" sldId="644"/>
        </pc:sldMkLst>
        <pc:spChg chg="del">
          <ac:chgData name="Siegbert Rudolph" userId="2af4d44886c067cc" providerId="LiveId" clId="{F29A3667-9FAE-4007-B4B0-987B87566944}" dt="2021-02-06T18:25:38.788" v="42" actId="478"/>
          <ac:spMkLst>
            <pc:docMk/>
            <pc:sldMk cId="1820053906" sldId="644"/>
            <ac:spMk id="3" creationId="{3C5B5DC2-3532-4F0F-81A6-623D026B7ED4}"/>
          </ac:spMkLst>
        </pc:spChg>
        <pc:spChg chg="mod">
          <ac:chgData name="Siegbert Rudolph" userId="2af4d44886c067cc" providerId="LiveId" clId="{F29A3667-9FAE-4007-B4B0-987B87566944}" dt="2021-02-07T07:36:34.772" v="131" actId="1076"/>
          <ac:spMkLst>
            <pc:docMk/>
            <pc:sldMk cId="1820053906" sldId="644"/>
            <ac:spMk id="3" creationId="{9882041A-E31F-4C1A-9865-8222A37BC7A0}"/>
          </ac:spMkLst>
        </pc:spChg>
        <pc:spChg chg="del mod">
          <ac:chgData name="Siegbert Rudolph" userId="2af4d44886c067cc" providerId="LiveId" clId="{F29A3667-9FAE-4007-B4B0-987B87566944}" dt="2021-02-07T07:36:34.769" v="126" actId="478"/>
          <ac:spMkLst>
            <pc:docMk/>
            <pc:sldMk cId="1820053906" sldId="644"/>
            <ac:spMk id="4" creationId="{99537DAE-9CD4-4D0C-BED2-3D2A1E855A4B}"/>
          </ac:spMkLst>
        </pc:spChg>
      </pc:sldChg>
      <pc:sldChg chg="delSp modSp mod">
        <pc:chgData name="Siegbert Rudolph" userId="2af4d44886c067cc" providerId="LiveId" clId="{F29A3667-9FAE-4007-B4B0-987B87566944}" dt="2021-02-07T07:36:34.763" v="119" actId="1076"/>
        <pc:sldMkLst>
          <pc:docMk/>
          <pc:sldMk cId="2966365987" sldId="645"/>
        </pc:sldMkLst>
        <pc:spChg chg="mod">
          <ac:chgData name="Siegbert Rudolph" userId="2af4d44886c067cc" providerId="LiveId" clId="{F29A3667-9FAE-4007-B4B0-987B87566944}" dt="2021-02-07T07:36:34.763" v="119" actId="1076"/>
          <ac:spMkLst>
            <pc:docMk/>
            <pc:sldMk cId="2966365987" sldId="645"/>
            <ac:spMk id="3" creationId="{1DD96420-4BF7-4597-B62C-48A36D8C5974}"/>
          </ac:spMkLst>
        </pc:spChg>
        <pc:spChg chg="del">
          <ac:chgData name="Siegbert Rudolph" userId="2af4d44886c067cc" providerId="LiveId" clId="{F29A3667-9FAE-4007-B4B0-987B87566944}" dt="2021-02-06T18:25:38.788" v="30" actId="478"/>
          <ac:spMkLst>
            <pc:docMk/>
            <pc:sldMk cId="2966365987" sldId="645"/>
            <ac:spMk id="3" creationId="{A05795CF-C3D5-455D-8719-B3C2AAF52CC9}"/>
          </ac:spMkLst>
        </pc:spChg>
        <pc:spChg chg="del mod">
          <ac:chgData name="Siegbert Rudolph" userId="2af4d44886c067cc" providerId="LiveId" clId="{F29A3667-9FAE-4007-B4B0-987B87566944}" dt="2021-02-07T07:36:34.758" v="114" actId="478"/>
          <ac:spMkLst>
            <pc:docMk/>
            <pc:sldMk cId="2966365987" sldId="645"/>
            <ac:spMk id="4" creationId="{12349866-A6B3-42B6-8EB3-2D19BE7AF700}"/>
          </ac:spMkLst>
        </pc:spChg>
      </pc:sldChg>
      <pc:sldChg chg="delSp modSp mod">
        <pc:chgData name="Siegbert Rudolph" userId="2af4d44886c067cc" providerId="LiveId" clId="{F29A3667-9FAE-4007-B4B0-987B87566944}" dt="2021-02-07T07:36:34.788" v="143" actId="1076"/>
        <pc:sldMkLst>
          <pc:docMk/>
          <pc:sldMk cId="2918276155" sldId="646"/>
        </pc:sldMkLst>
        <pc:spChg chg="mod">
          <ac:chgData name="Siegbert Rudolph" userId="2af4d44886c067cc" providerId="LiveId" clId="{F29A3667-9FAE-4007-B4B0-987B87566944}" dt="2021-02-07T07:36:34.788" v="143" actId="1076"/>
          <ac:spMkLst>
            <pc:docMk/>
            <pc:sldMk cId="2918276155" sldId="646"/>
            <ac:spMk id="3" creationId="{3EC6492A-B74C-46DF-BB45-E99FF0881506}"/>
          </ac:spMkLst>
        </pc:spChg>
        <pc:spChg chg="del">
          <ac:chgData name="Siegbert Rudolph" userId="2af4d44886c067cc" providerId="LiveId" clId="{F29A3667-9FAE-4007-B4B0-987B87566944}" dt="2021-02-06T18:25:38.803" v="54" actId="478"/>
          <ac:spMkLst>
            <pc:docMk/>
            <pc:sldMk cId="2918276155" sldId="646"/>
            <ac:spMk id="3" creationId="{6BDA0D25-CD40-4014-BC43-D768550EE977}"/>
          </ac:spMkLst>
        </pc:spChg>
        <pc:spChg chg="del mod">
          <ac:chgData name="Siegbert Rudolph" userId="2af4d44886c067cc" providerId="LiveId" clId="{F29A3667-9FAE-4007-B4B0-987B87566944}" dt="2021-02-07T07:36:34.782" v="138" actId="478"/>
          <ac:spMkLst>
            <pc:docMk/>
            <pc:sldMk cId="2918276155" sldId="646"/>
            <ac:spMk id="4" creationId="{8157682A-3EA7-4CAB-8A4D-F7C4E5260F43}"/>
          </ac:spMkLst>
        </pc:spChg>
      </pc:sldChg>
      <pc:sldChg chg="delSp modSp mod">
        <pc:chgData name="Siegbert Rudolph" userId="2af4d44886c067cc" providerId="LiveId" clId="{F29A3667-9FAE-4007-B4B0-987B87566944}" dt="2021-02-07T07:36:34.768" v="125" actId="1076"/>
        <pc:sldMkLst>
          <pc:docMk/>
          <pc:sldMk cId="513485742" sldId="647"/>
        </pc:sldMkLst>
        <pc:spChg chg="del">
          <ac:chgData name="Siegbert Rudolph" userId="2af4d44886c067cc" providerId="LiveId" clId="{F29A3667-9FAE-4007-B4B0-987B87566944}" dt="2021-02-06T18:25:38.788" v="36" actId="478"/>
          <ac:spMkLst>
            <pc:docMk/>
            <pc:sldMk cId="513485742" sldId="647"/>
            <ac:spMk id="3" creationId="{48F66062-1F4A-49D7-89F5-AC5479DBF438}"/>
          </ac:spMkLst>
        </pc:spChg>
        <pc:spChg chg="mod">
          <ac:chgData name="Siegbert Rudolph" userId="2af4d44886c067cc" providerId="LiveId" clId="{F29A3667-9FAE-4007-B4B0-987B87566944}" dt="2021-02-07T07:36:34.768" v="125" actId="1076"/>
          <ac:spMkLst>
            <pc:docMk/>
            <pc:sldMk cId="513485742" sldId="647"/>
            <ac:spMk id="3" creationId="{B211649A-8BFA-44FB-AF0D-011C11934B74}"/>
          </ac:spMkLst>
        </pc:spChg>
        <pc:spChg chg="del mod">
          <ac:chgData name="Siegbert Rudolph" userId="2af4d44886c067cc" providerId="LiveId" clId="{F29A3667-9FAE-4007-B4B0-987B87566944}" dt="2021-02-07T07:36:34.764" v="120" actId="478"/>
          <ac:spMkLst>
            <pc:docMk/>
            <pc:sldMk cId="513485742" sldId="647"/>
            <ac:spMk id="4" creationId="{32D92DF8-B515-41F1-87A4-FC6FF34F1C2A}"/>
          </ac:spMkLst>
        </pc:spChg>
      </pc:sldChg>
      <pc:sldChg chg="delSp modSp mod">
        <pc:chgData name="Siegbert Rudolph" userId="2af4d44886c067cc" providerId="LiveId" clId="{F29A3667-9FAE-4007-B4B0-987B87566944}" dt="2021-02-07T07:36:34.801" v="155" actId="1076"/>
        <pc:sldMkLst>
          <pc:docMk/>
          <pc:sldMk cId="3255699927" sldId="648"/>
        </pc:sldMkLst>
        <pc:spChg chg="del">
          <ac:chgData name="Siegbert Rudolph" userId="2af4d44886c067cc" providerId="LiveId" clId="{F29A3667-9FAE-4007-B4B0-987B87566944}" dt="2021-02-06T18:25:38.803" v="66" actId="478"/>
          <ac:spMkLst>
            <pc:docMk/>
            <pc:sldMk cId="3255699927" sldId="648"/>
            <ac:spMk id="3" creationId="{0A8D662F-BDE6-4BE0-BB79-A5C32278939D}"/>
          </ac:spMkLst>
        </pc:spChg>
        <pc:spChg chg="mod">
          <ac:chgData name="Siegbert Rudolph" userId="2af4d44886c067cc" providerId="LiveId" clId="{F29A3667-9FAE-4007-B4B0-987B87566944}" dt="2021-02-07T07:36:34.801" v="155" actId="1076"/>
          <ac:spMkLst>
            <pc:docMk/>
            <pc:sldMk cId="3255699927" sldId="648"/>
            <ac:spMk id="3" creationId="{EC3C5C4B-B277-4427-BE96-2FACE95F08F3}"/>
          </ac:spMkLst>
        </pc:spChg>
        <pc:spChg chg="del mod">
          <ac:chgData name="Siegbert Rudolph" userId="2af4d44886c067cc" providerId="LiveId" clId="{F29A3667-9FAE-4007-B4B0-987B87566944}" dt="2021-02-07T07:36:34.797" v="150" actId="478"/>
          <ac:spMkLst>
            <pc:docMk/>
            <pc:sldMk cId="3255699927" sldId="648"/>
            <ac:spMk id="4" creationId="{E60AF69B-B17F-4F6A-B52D-CDC5403D9EAB}"/>
          </ac:spMkLst>
        </pc:spChg>
      </pc:sldChg>
      <pc:sldChg chg="delSp modSp mod">
        <pc:chgData name="Siegbert Rudolph" userId="2af4d44886c067cc" providerId="LiveId" clId="{F29A3667-9FAE-4007-B4B0-987B87566944}" dt="2021-02-07T07:36:34.796" v="149" actId="1076"/>
        <pc:sldMkLst>
          <pc:docMk/>
          <pc:sldMk cId="499999122" sldId="649"/>
        </pc:sldMkLst>
        <pc:spChg chg="del">
          <ac:chgData name="Siegbert Rudolph" userId="2af4d44886c067cc" providerId="LiveId" clId="{F29A3667-9FAE-4007-B4B0-987B87566944}" dt="2021-02-06T18:25:38.803" v="60" actId="478"/>
          <ac:spMkLst>
            <pc:docMk/>
            <pc:sldMk cId="499999122" sldId="649"/>
            <ac:spMk id="3" creationId="{5CAD227C-4125-4D3C-A52A-E7BD361950C8}"/>
          </ac:spMkLst>
        </pc:spChg>
        <pc:spChg chg="mod">
          <ac:chgData name="Siegbert Rudolph" userId="2af4d44886c067cc" providerId="LiveId" clId="{F29A3667-9FAE-4007-B4B0-987B87566944}" dt="2021-02-07T07:36:34.796" v="149" actId="1076"/>
          <ac:spMkLst>
            <pc:docMk/>
            <pc:sldMk cId="499999122" sldId="649"/>
            <ac:spMk id="3" creationId="{EDD89A32-C582-47FC-852E-A7632FCD786F}"/>
          </ac:spMkLst>
        </pc:spChg>
        <pc:spChg chg="del mod">
          <ac:chgData name="Siegbert Rudolph" userId="2af4d44886c067cc" providerId="LiveId" clId="{F29A3667-9FAE-4007-B4B0-987B87566944}" dt="2021-02-07T07:36:34.790" v="144" actId="478"/>
          <ac:spMkLst>
            <pc:docMk/>
            <pc:sldMk cId="499999122" sldId="649"/>
            <ac:spMk id="4" creationId="{D67482FA-EB3F-4064-8B8C-39A476093343}"/>
          </ac:spMkLst>
        </pc:spChg>
      </pc:sldChg>
      <pc:sldChg chg="delSp modSp mod">
        <pc:chgData name="Siegbert Rudolph" userId="2af4d44886c067cc" providerId="LiveId" clId="{F29A3667-9FAE-4007-B4B0-987B87566944}" dt="2021-02-07T07:36:34.779" v="137" actId="1076"/>
        <pc:sldMkLst>
          <pc:docMk/>
          <pc:sldMk cId="2460842561" sldId="650"/>
        </pc:sldMkLst>
        <pc:spChg chg="del">
          <ac:chgData name="Siegbert Rudolph" userId="2af4d44886c067cc" providerId="LiveId" clId="{F29A3667-9FAE-4007-B4B0-987B87566944}" dt="2021-02-06T18:25:38.803" v="48" actId="478"/>
          <ac:spMkLst>
            <pc:docMk/>
            <pc:sldMk cId="2460842561" sldId="650"/>
            <ac:spMk id="3" creationId="{C5066376-6CE1-4347-84A7-BC8F9B644A55}"/>
          </ac:spMkLst>
        </pc:spChg>
        <pc:spChg chg="mod">
          <ac:chgData name="Siegbert Rudolph" userId="2af4d44886c067cc" providerId="LiveId" clId="{F29A3667-9FAE-4007-B4B0-987B87566944}" dt="2021-02-07T07:36:34.779" v="137" actId="1076"/>
          <ac:spMkLst>
            <pc:docMk/>
            <pc:sldMk cId="2460842561" sldId="650"/>
            <ac:spMk id="3" creationId="{E1D40BBB-513A-461F-9F5C-188E98961416}"/>
          </ac:spMkLst>
        </pc:spChg>
        <pc:spChg chg="del mod">
          <ac:chgData name="Siegbert Rudolph" userId="2af4d44886c067cc" providerId="LiveId" clId="{F29A3667-9FAE-4007-B4B0-987B87566944}" dt="2021-02-07T07:36:34.773" v="132" actId="478"/>
          <ac:spMkLst>
            <pc:docMk/>
            <pc:sldMk cId="2460842561" sldId="650"/>
            <ac:spMk id="4" creationId="{CF081D11-AA4C-4A96-9D15-F992307020D4}"/>
          </ac:spMkLst>
        </pc:spChg>
      </pc:sldChg>
      <pc:sldChg chg="delSp modSp mod">
        <pc:chgData name="Siegbert Rudolph" userId="2af4d44886c067cc" providerId="LiveId" clId="{F29A3667-9FAE-4007-B4B0-987B87566944}" dt="2021-02-07T07:36:34.810" v="167" actId="1076"/>
        <pc:sldMkLst>
          <pc:docMk/>
          <pc:sldMk cId="463469340" sldId="651"/>
        </pc:sldMkLst>
        <pc:spChg chg="del">
          <ac:chgData name="Siegbert Rudolph" userId="2af4d44886c067cc" providerId="LiveId" clId="{F29A3667-9FAE-4007-B4B0-987B87566944}" dt="2021-02-06T18:25:38.819" v="78" actId="478"/>
          <ac:spMkLst>
            <pc:docMk/>
            <pc:sldMk cId="463469340" sldId="651"/>
            <ac:spMk id="2" creationId="{68C82B76-9422-4A36-8AED-EC4DE71F0527}"/>
          </ac:spMkLst>
        </pc:spChg>
        <pc:spChg chg="mod">
          <ac:chgData name="Siegbert Rudolph" userId="2af4d44886c067cc" providerId="LiveId" clId="{F29A3667-9FAE-4007-B4B0-987B87566944}" dt="2021-02-07T07:36:34.810" v="167" actId="1076"/>
          <ac:spMkLst>
            <pc:docMk/>
            <pc:sldMk cId="463469340" sldId="651"/>
            <ac:spMk id="2" creationId="{ABA3E01D-6720-4B71-92FC-99B84A96F37B}"/>
          </ac:spMkLst>
        </pc:spChg>
        <pc:spChg chg="del mod">
          <ac:chgData name="Siegbert Rudolph" userId="2af4d44886c067cc" providerId="LiveId" clId="{F29A3667-9FAE-4007-B4B0-987B87566944}" dt="2021-02-07T07:36:34.806" v="162" actId="478"/>
          <ac:spMkLst>
            <pc:docMk/>
            <pc:sldMk cId="463469340" sldId="651"/>
            <ac:spMk id="3" creationId="{42AF1B2A-AD93-420D-98E1-2EFD3443BDC2}"/>
          </ac:spMkLst>
        </pc:spChg>
      </pc:sldChg>
    </pc:docChg>
  </pc:docChgLst>
  <pc:docChgLst>
    <pc:chgData name="Siegbert Rudolph" userId="2af4d44886c067cc" providerId="LiveId" clId="{EEE0AD59-549D-45EB-B254-0E296086EFD3}"/>
    <pc:docChg chg="custSel modSld">
      <pc:chgData name="Siegbert Rudolph" userId="2af4d44886c067cc" providerId="LiveId" clId="{EEE0AD59-549D-45EB-B254-0E296086EFD3}" dt="2020-10-17T08:26:07.046" v="83" actId="1076"/>
      <pc:docMkLst>
        <pc:docMk/>
      </pc:docMkLst>
      <pc:sldChg chg="delSp modSp mod">
        <pc:chgData name="Siegbert Rudolph" userId="2af4d44886c067cc" providerId="LiveId" clId="{EEE0AD59-549D-45EB-B254-0E296086EFD3}" dt="2020-10-17T08:26:06.984" v="5" actId="1076"/>
        <pc:sldMkLst>
          <pc:docMk/>
          <pc:sldMk cId="0" sldId="444"/>
        </pc:sldMkLst>
        <pc:spChg chg="mod">
          <ac:chgData name="Siegbert Rudolph" userId="2af4d44886c067cc" providerId="LiveId" clId="{EEE0AD59-549D-45EB-B254-0E296086EFD3}" dt="2020-10-17T08:26:06.984" v="5" actId="1076"/>
          <ac:spMkLst>
            <pc:docMk/>
            <pc:sldMk cId="0" sldId="444"/>
            <ac:spMk id="2" creationId="{790A51A3-EB96-4355-932F-CC3ADD64E9B9}"/>
          </ac:spMkLst>
        </pc:spChg>
        <pc:spChg chg="del">
          <ac:chgData name="Siegbert Rudolph" userId="2af4d44886c067cc" providerId="LiveId" clId="{EEE0AD59-549D-45EB-B254-0E296086EFD3}" dt="2020-10-17T08:26:06.968" v="0" actId="478"/>
          <ac:spMkLst>
            <pc:docMk/>
            <pc:sldMk cId="0" sldId="444"/>
            <ac:spMk id="3" creationId="{70C76605-FEBA-4FB7-9762-8332A15E22FE}"/>
          </ac:spMkLst>
        </pc:spChg>
      </pc:sldChg>
      <pc:sldChg chg="delSp modSp mod">
        <pc:chgData name="Siegbert Rudolph" userId="2af4d44886c067cc" providerId="LiveId" clId="{EEE0AD59-549D-45EB-B254-0E296086EFD3}" dt="2020-10-17T08:26:07.031" v="77" actId="1076"/>
        <pc:sldMkLst>
          <pc:docMk/>
          <pc:sldMk cId="1647492060" sldId="607"/>
        </pc:sldMkLst>
        <pc:spChg chg="mod">
          <ac:chgData name="Siegbert Rudolph" userId="2af4d44886c067cc" providerId="LiveId" clId="{EEE0AD59-549D-45EB-B254-0E296086EFD3}" dt="2020-10-17T08:26:07.031" v="77" actId="1076"/>
          <ac:spMkLst>
            <pc:docMk/>
            <pc:sldMk cId="1647492060" sldId="607"/>
            <ac:spMk id="2" creationId="{DD6A6DE5-3CEE-40D9-BFCC-9924561A010E}"/>
          </ac:spMkLst>
        </pc:spChg>
        <pc:spChg chg="del">
          <ac:chgData name="Siegbert Rudolph" userId="2af4d44886c067cc" providerId="LiveId" clId="{EEE0AD59-549D-45EB-B254-0E296086EFD3}" dt="2020-10-17T08:26:07.031" v="72" actId="478"/>
          <ac:spMkLst>
            <pc:docMk/>
            <pc:sldMk cId="1647492060" sldId="607"/>
            <ac:spMk id="5" creationId="{24A89C4C-615A-40D0-A418-8D347D3905F1}"/>
          </ac:spMkLst>
        </pc:spChg>
      </pc:sldChg>
      <pc:sldChg chg="delSp modSp mod">
        <pc:chgData name="Siegbert Rudolph" userId="2af4d44886c067cc" providerId="LiveId" clId="{EEE0AD59-549D-45EB-B254-0E296086EFD3}" dt="2020-10-17T08:26:06.984" v="11" actId="1076"/>
        <pc:sldMkLst>
          <pc:docMk/>
          <pc:sldMk cId="3590329126" sldId="640"/>
        </pc:sldMkLst>
        <pc:spChg chg="del">
          <ac:chgData name="Siegbert Rudolph" userId="2af4d44886c067cc" providerId="LiveId" clId="{EEE0AD59-549D-45EB-B254-0E296086EFD3}" dt="2020-10-17T08:26:06.984" v="6" actId="478"/>
          <ac:spMkLst>
            <pc:docMk/>
            <pc:sldMk cId="3590329126" sldId="640"/>
            <ac:spMk id="3" creationId="{95C91A52-8966-4DE2-BC17-AB6B0108ED95}"/>
          </ac:spMkLst>
        </pc:spChg>
        <pc:spChg chg="mod">
          <ac:chgData name="Siegbert Rudolph" userId="2af4d44886c067cc" providerId="LiveId" clId="{EEE0AD59-549D-45EB-B254-0E296086EFD3}" dt="2020-10-17T08:26:06.984" v="11" actId="1076"/>
          <ac:spMkLst>
            <pc:docMk/>
            <pc:sldMk cId="3590329126" sldId="640"/>
            <ac:spMk id="4" creationId="{FA213EBE-B4A2-4BD2-91ED-1AC7FE922825}"/>
          </ac:spMkLst>
        </pc:spChg>
      </pc:sldChg>
      <pc:sldChg chg="delSp modSp mod">
        <pc:chgData name="Siegbert Rudolph" userId="2af4d44886c067cc" providerId="LiveId" clId="{EEE0AD59-549D-45EB-B254-0E296086EFD3}" dt="2020-10-17T08:26:06.984" v="17" actId="1076"/>
        <pc:sldMkLst>
          <pc:docMk/>
          <pc:sldMk cId="1942947689" sldId="641"/>
        </pc:sldMkLst>
        <pc:spChg chg="del">
          <ac:chgData name="Siegbert Rudolph" userId="2af4d44886c067cc" providerId="LiveId" clId="{EEE0AD59-549D-45EB-B254-0E296086EFD3}" dt="2020-10-17T08:26:06.984" v="12" actId="478"/>
          <ac:spMkLst>
            <pc:docMk/>
            <pc:sldMk cId="1942947689" sldId="641"/>
            <ac:spMk id="2" creationId="{F184C4EE-2F37-4752-845C-421AA0FFCBA4}"/>
          </ac:spMkLst>
        </pc:spChg>
        <pc:spChg chg="mod">
          <ac:chgData name="Siegbert Rudolph" userId="2af4d44886c067cc" providerId="LiveId" clId="{EEE0AD59-549D-45EB-B254-0E296086EFD3}" dt="2020-10-17T08:26:06.984" v="17" actId="1076"/>
          <ac:spMkLst>
            <pc:docMk/>
            <pc:sldMk cId="1942947689" sldId="641"/>
            <ac:spMk id="4" creationId="{E0670734-DE38-4EFE-BF4C-E34182275B59}"/>
          </ac:spMkLst>
        </pc:spChg>
      </pc:sldChg>
      <pc:sldChg chg="delSp modSp mod">
        <pc:chgData name="Siegbert Rudolph" userId="2af4d44886c067cc" providerId="LiveId" clId="{EEE0AD59-549D-45EB-B254-0E296086EFD3}" dt="2020-10-17T08:26:07" v="23" actId="1076"/>
        <pc:sldMkLst>
          <pc:docMk/>
          <pc:sldMk cId="1240426050" sldId="642"/>
        </pc:sldMkLst>
        <pc:spChg chg="del">
          <ac:chgData name="Siegbert Rudolph" userId="2af4d44886c067cc" providerId="LiveId" clId="{EEE0AD59-549D-45EB-B254-0E296086EFD3}" dt="2020-10-17T08:26:06.984" v="18" actId="478"/>
          <ac:spMkLst>
            <pc:docMk/>
            <pc:sldMk cId="1240426050" sldId="642"/>
            <ac:spMk id="3" creationId="{4AE2A799-09BF-4AE0-BE76-970A647D4C0C}"/>
          </ac:spMkLst>
        </pc:spChg>
        <pc:spChg chg="mod">
          <ac:chgData name="Siegbert Rudolph" userId="2af4d44886c067cc" providerId="LiveId" clId="{EEE0AD59-549D-45EB-B254-0E296086EFD3}" dt="2020-10-17T08:26:07" v="23" actId="1076"/>
          <ac:spMkLst>
            <pc:docMk/>
            <pc:sldMk cId="1240426050" sldId="642"/>
            <ac:spMk id="4" creationId="{88418D95-43FA-48E0-BC54-3515DEF1AA89}"/>
          </ac:spMkLst>
        </pc:spChg>
      </pc:sldChg>
      <pc:sldChg chg="delSp modSp mod">
        <pc:chgData name="Siegbert Rudolph" userId="2af4d44886c067cc" providerId="LiveId" clId="{EEE0AD59-549D-45EB-B254-0E296086EFD3}" dt="2020-10-17T08:26:07" v="29" actId="1076"/>
        <pc:sldMkLst>
          <pc:docMk/>
          <pc:sldMk cId="1317884780" sldId="643"/>
        </pc:sldMkLst>
        <pc:spChg chg="del">
          <ac:chgData name="Siegbert Rudolph" userId="2af4d44886c067cc" providerId="LiveId" clId="{EEE0AD59-549D-45EB-B254-0E296086EFD3}" dt="2020-10-17T08:26:07" v="24" actId="478"/>
          <ac:spMkLst>
            <pc:docMk/>
            <pc:sldMk cId="1317884780" sldId="643"/>
            <ac:spMk id="3" creationId="{80072293-28D8-481F-AA1E-8CEB6AA4AFFD}"/>
          </ac:spMkLst>
        </pc:spChg>
        <pc:spChg chg="mod">
          <ac:chgData name="Siegbert Rudolph" userId="2af4d44886c067cc" providerId="LiveId" clId="{EEE0AD59-549D-45EB-B254-0E296086EFD3}" dt="2020-10-17T08:26:07" v="29" actId="1076"/>
          <ac:spMkLst>
            <pc:docMk/>
            <pc:sldMk cId="1317884780" sldId="643"/>
            <ac:spMk id="4" creationId="{E7D6E382-7A68-4619-B6D5-02A0780D9ABE}"/>
          </ac:spMkLst>
        </pc:spChg>
      </pc:sldChg>
      <pc:sldChg chg="delSp modSp mod">
        <pc:chgData name="Siegbert Rudolph" userId="2af4d44886c067cc" providerId="LiveId" clId="{EEE0AD59-549D-45EB-B254-0E296086EFD3}" dt="2020-10-17T08:26:07.015" v="47" actId="1076"/>
        <pc:sldMkLst>
          <pc:docMk/>
          <pc:sldMk cId="1820053906" sldId="644"/>
        </pc:sldMkLst>
        <pc:spChg chg="del">
          <ac:chgData name="Siegbert Rudolph" userId="2af4d44886c067cc" providerId="LiveId" clId="{EEE0AD59-549D-45EB-B254-0E296086EFD3}" dt="2020-10-17T08:26:07" v="42" actId="478"/>
          <ac:spMkLst>
            <pc:docMk/>
            <pc:sldMk cId="1820053906" sldId="644"/>
            <ac:spMk id="3" creationId="{745C12CB-C3FA-4F80-8BDA-3D565389C85A}"/>
          </ac:spMkLst>
        </pc:spChg>
        <pc:spChg chg="mod">
          <ac:chgData name="Siegbert Rudolph" userId="2af4d44886c067cc" providerId="LiveId" clId="{EEE0AD59-549D-45EB-B254-0E296086EFD3}" dt="2020-10-17T08:26:07.015" v="47" actId="1076"/>
          <ac:spMkLst>
            <pc:docMk/>
            <pc:sldMk cId="1820053906" sldId="644"/>
            <ac:spMk id="4" creationId="{8218B467-C62A-465D-882B-D01467D2C444}"/>
          </ac:spMkLst>
        </pc:spChg>
      </pc:sldChg>
      <pc:sldChg chg="delSp modSp mod">
        <pc:chgData name="Siegbert Rudolph" userId="2af4d44886c067cc" providerId="LiveId" clId="{EEE0AD59-549D-45EB-B254-0E296086EFD3}" dt="2020-10-17T08:26:07" v="35" actId="1076"/>
        <pc:sldMkLst>
          <pc:docMk/>
          <pc:sldMk cId="2966365987" sldId="645"/>
        </pc:sldMkLst>
        <pc:spChg chg="del">
          <ac:chgData name="Siegbert Rudolph" userId="2af4d44886c067cc" providerId="LiveId" clId="{EEE0AD59-549D-45EB-B254-0E296086EFD3}" dt="2020-10-17T08:26:07" v="30" actId="478"/>
          <ac:spMkLst>
            <pc:docMk/>
            <pc:sldMk cId="2966365987" sldId="645"/>
            <ac:spMk id="3" creationId="{141CBE73-476A-4FE6-BB6C-39FD2121C657}"/>
          </ac:spMkLst>
        </pc:spChg>
        <pc:spChg chg="mod">
          <ac:chgData name="Siegbert Rudolph" userId="2af4d44886c067cc" providerId="LiveId" clId="{EEE0AD59-549D-45EB-B254-0E296086EFD3}" dt="2020-10-17T08:26:07" v="35" actId="1076"/>
          <ac:spMkLst>
            <pc:docMk/>
            <pc:sldMk cId="2966365987" sldId="645"/>
            <ac:spMk id="4" creationId="{7A1A8BF5-E892-4255-8187-3CEC328D95B9}"/>
          </ac:spMkLst>
        </pc:spChg>
      </pc:sldChg>
      <pc:sldChg chg="delSp modSp mod">
        <pc:chgData name="Siegbert Rudolph" userId="2af4d44886c067cc" providerId="LiveId" clId="{EEE0AD59-549D-45EB-B254-0E296086EFD3}" dt="2020-10-17T08:26:07.015" v="59" actId="1076"/>
        <pc:sldMkLst>
          <pc:docMk/>
          <pc:sldMk cId="2918276155" sldId="646"/>
        </pc:sldMkLst>
        <pc:spChg chg="del">
          <ac:chgData name="Siegbert Rudolph" userId="2af4d44886c067cc" providerId="LiveId" clId="{EEE0AD59-549D-45EB-B254-0E296086EFD3}" dt="2020-10-17T08:26:07.015" v="54" actId="478"/>
          <ac:spMkLst>
            <pc:docMk/>
            <pc:sldMk cId="2918276155" sldId="646"/>
            <ac:spMk id="3" creationId="{A2541C7D-1E57-4EA0-AF24-10B6519F5B00}"/>
          </ac:spMkLst>
        </pc:spChg>
        <pc:spChg chg="mod">
          <ac:chgData name="Siegbert Rudolph" userId="2af4d44886c067cc" providerId="LiveId" clId="{EEE0AD59-549D-45EB-B254-0E296086EFD3}" dt="2020-10-17T08:26:07.015" v="59" actId="1076"/>
          <ac:spMkLst>
            <pc:docMk/>
            <pc:sldMk cId="2918276155" sldId="646"/>
            <ac:spMk id="4" creationId="{EEC67CB2-A5C5-4DF0-A328-1E7005B5C294}"/>
          </ac:spMkLst>
        </pc:spChg>
      </pc:sldChg>
      <pc:sldChg chg="delSp modSp mod">
        <pc:chgData name="Siegbert Rudolph" userId="2af4d44886c067cc" providerId="LiveId" clId="{EEE0AD59-549D-45EB-B254-0E296086EFD3}" dt="2020-10-17T08:26:07" v="41" actId="1076"/>
        <pc:sldMkLst>
          <pc:docMk/>
          <pc:sldMk cId="513485742" sldId="647"/>
        </pc:sldMkLst>
        <pc:spChg chg="del">
          <ac:chgData name="Siegbert Rudolph" userId="2af4d44886c067cc" providerId="LiveId" clId="{EEE0AD59-549D-45EB-B254-0E296086EFD3}" dt="2020-10-17T08:26:07" v="36" actId="478"/>
          <ac:spMkLst>
            <pc:docMk/>
            <pc:sldMk cId="513485742" sldId="647"/>
            <ac:spMk id="3" creationId="{D0652449-690F-40C7-A3EC-B858F1424B9F}"/>
          </ac:spMkLst>
        </pc:spChg>
        <pc:spChg chg="mod">
          <ac:chgData name="Siegbert Rudolph" userId="2af4d44886c067cc" providerId="LiveId" clId="{EEE0AD59-549D-45EB-B254-0E296086EFD3}" dt="2020-10-17T08:26:07" v="41" actId="1076"/>
          <ac:spMkLst>
            <pc:docMk/>
            <pc:sldMk cId="513485742" sldId="647"/>
            <ac:spMk id="4" creationId="{5EDDB79B-AC9F-4D73-B8CE-64983424A474}"/>
          </ac:spMkLst>
        </pc:spChg>
      </pc:sldChg>
      <pc:sldChg chg="delSp modSp mod">
        <pc:chgData name="Siegbert Rudolph" userId="2af4d44886c067cc" providerId="LiveId" clId="{EEE0AD59-549D-45EB-B254-0E296086EFD3}" dt="2020-10-17T08:26:07.031" v="71" actId="1076"/>
        <pc:sldMkLst>
          <pc:docMk/>
          <pc:sldMk cId="3255699927" sldId="648"/>
        </pc:sldMkLst>
        <pc:spChg chg="del">
          <ac:chgData name="Siegbert Rudolph" userId="2af4d44886c067cc" providerId="LiveId" clId="{EEE0AD59-549D-45EB-B254-0E296086EFD3}" dt="2020-10-17T08:26:07.031" v="66" actId="478"/>
          <ac:spMkLst>
            <pc:docMk/>
            <pc:sldMk cId="3255699927" sldId="648"/>
            <ac:spMk id="3" creationId="{C064BBFB-8404-4637-A4F2-C2B0BCFB0680}"/>
          </ac:spMkLst>
        </pc:spChg>
        <pc:spChg chg="mod">
          <ac:chgData name="Siegbert Rudolph" userId="2af4d44886c067cc" providerId="LiveId" clId="{EEE0AD59-549D-45EB-B254-0E296086EFD3}" dt="2020-10-17T08:26:07.031" v="71" actId="1076"/>
          <ac:spMkLst>
            <pc:docMk/>
            <pc:sldMk cId="3255699927" sldId="648"/>
            <ac:spMk id="4" creationId="{897B84CD-CB82-49EA-A1AD-2E2D72514764}"/>
          </ac:spMkLst>
        </pc:spChg>
      </pc:sldChg>
      <pc:sldChg chg="delSp modSp mod">
        <pc:chgData name="Siegbert Rudolph" userId="2af4d44886c067cc" providerId="LiveId" clId="{EEE0AD59-549D-45EB-B254-0E296086EFD3}" dt="2020-10-17T08:26:07.031" v="65" actId="1076"/>
        <pc:sldMkLst>
          <pc:docMk/>
          <pc:sldMk cId="499999122" sldId="649"/>
        </pc:sldMkLst>
        <pc:spChg chg="del">
          <ac:chgData name="Siegbert Rudolph" userId="2af4d44886c067cc" providerId="LiveId" clId="{EEE0AD59-549D-45EB-B254-0E296086EFD3}" dt="2020-10-17T08:26:07.015" v="60" actId="478"/>
          <ac:spMkLst>
            <pc:docMk/>
            <pc:sldMk cId="499999122" sldId="649"/>
            <ac:spMk id="3" creationId="{2C1BDA48-B52F-43AD-BBC0-7A7112453179}"/>
          </ac:spMkLst>
        </pc:spChg>
        <pc:spChg chg="mod">
          <ac:chgData name="Siegbert Rudolph" userId="2af4d44886c067cc" providerId="LiveId" clId="{EEE0AD59-549D-45EB-B254-0E296086EFD3}" dt="2020-10-17T08:26:07.031" v="65" actId="1076"/>
          <ac:spMkLst>
            <pc:docMk/>
            <pc:sldMk cId="499999122" sldId="649"/>
            <ac:spMk id="4" creationId="{C6062A99-A66D-44D5-8E2E-FFA3A575F210}"/>
          </ac:spMkLst>
        </pc:spChg>
      </pc:sldChg>
      <pc:sldChg chg="delSp modSp mod">
        <pc:chgData name="Siegbert Rudolph" userId="2af4d44886c067cc" providerId="LiveId" clId="{EEE0AD59-549D-45EB-B254-0E296086EFD3}" dt="2020-10-17T08:26:07.015" v="53" actId="1076"/>
        <pc:sldMkLst>
          <pc:docMk/>
          <pc:sldMk cId="2460842561" sldId="650"/>
        </pc:sldMkLst>
        <pc:spChg chg="del">
          <ac:chgData name="Siegbert Rudolph" userId="2af4d44886c067cc" providerId="LiveId" clId="{EEE0AD59-549D-45EB-B254-0E296086EFD3}" dt="2020-10-17T08:26:07.015" v="48" actId="478"/>
          <ac:spMkLst>
            <pc:docMk/>
            <pc:sldMk cId="2460842561" sldId="650"/>
            <ac:spMk id="3" creationId="{2885EB3D-4894-433F-B66F-ED938149E138}"/>
          </ac:spMkLst>
        </pc:spChg>
        <pc:spChg chg="mod">
          <ac:chgData name="Siegbert Rudolph" userId="2af4d44886c067cc" providerId="LiveId" clId="{EEE0AD59-549D-45EB-B254-0E296086EFD3}" dt="2020-10-17T08:26:07.015" v="53" actId="1076"/>
          <ac:spMkLst>
            <pc:docMk/>
            <pc:sldMk cId="2460842561" sldId="650"/>
            <ac:spMk id="4" creationId="{0CA3B501-DABE-4617-B8C6-60CC01BE6514}"/>
          </ac:spMkLst>
        </pc:spChg>
      </pc:sldChg>
      <pc:sldChg chg="delSp modSp mod">
        <pc:chgData name="Siegbert Rudolph" userId="2af4d44886c067cc" providerId="LiveId" clId="{EEE0AD59-549D-45EB-B254-0E296086EFD3}" dt="2020-10-17T08:26:07.046" v="83" actId="1076"/>
        <pc:sldMkLst>
          <pc:docMk/>
          <pc:sldMk cId="463469340" sldId="651"/>
        </pc:sldMkLst>
        <pc:spChg chg="del">
          <ac:chgData name="Siegbert Rudolph" userId="2af4d44886c067cc" providerId="LiveId" clId="{EEE0AD59-549D-45EB-B254-0E296086EFD3}" dt="2020-10-17T08:26:07.046" v="78" actId="478"/>
          <ac:spMkLst>
            <pc:docMk/>
            <pc:sldMk cId="463469340" sldId="651"/>
            <ac:spMk id="2" creationId="{D6335BC1-95F4-482F-8912-DB7F4912282F}"/>
          </ac:spMkLst>
        </pc:spChg>
        <pc:spChg chg="mod">
          <ac:chgData name="Siegbert Rudolph" userId="2af4d44886c067cc" providerId="LiveId" clId="{EEE0AD59-549D-45EB-B254-0E296086EFD3}" dt="2020-10-17T08:26:07.046" v="83" actId="1076"/>
          <ac:spMkLst>
            <pc:docMk/>
            <pc:sldMk cId="463469340" sldId="651"/>
            <ac:spMk id="3" creationId="{2B44CE19-88F4-4AEC-82B4-F407157C8E26}"/>
          </ac:spMkLst>
        </pc:spChg>
      </pc:sldChg>
    </pc:docChg>
  </pc:docChgLst>
  <pc:docChgLst>
    <pc:chgData name="Siegbert Rudolph" userId="2af4d44886c067cc" providerId="LiveId" clId="{CF339E30-FD7F-4F70-A1A1-EC6B7C54A95C}"/>
    <pc:docChg chg="custSel modSld">
      <pc:chgData name="Siegbert Rudolph" userId="2af4d44886c067cc" providerId="LiveId" clId="{CF339E30-FD7F-4F70-A1A1-EC6B7C54A95C}" dt="2022-09-23T17:46:37.868" v="167" actId="1076"/>
      <pc:docMkLst>
        <pc:docMk/>
      </pc:docMkLst>
      <pc:sldChg chg="delSp modSp mod">
        <pc:chgData name="Siegbert Rudolph" userId="2af4d44886c067cc" providerId="LiveId" clId="{CF339E30-FD7F-4F70-A1A1-EC6B7C54A95C}" dt="2022-09-23T17:46:37.815" v="89" actId="1076"/>
        <pc:sldMkLst>
          <pc:docMk/>
          <pc:sldMk cId="0" sldId="444"/>
        </pc:sldMkLst>
        <pc:spChg chg="del mod">
          <ac:chgData name="Siegbert Rudolph" userId="2af4d44886c067cc" providerId="LiveId" clId="{CF339E30-FD7F-4F70-A1A1-EC6B7C54A95C}" dt="2022-09-23T17:46:37.815" v="84" actId="478"/>
          <ac:spMkLst>
            <pc:docMk/>
            <pc:sldMk cId="0" sldId="444"/>
            <ac:spMk id="2" creationId="{F2C491C1-BAAF-F1C9-E20E-235A70B67301}"/>
          </ac:spMkLst>
        </pc:spChg>
        <pc:spChg chg="del">
          <ac:chgData name="Siegbert Rudolph" userId="2af4d44886c067cc" providerId="LiveId" clId="{CF339E30-FD7F-4F70-A1A1-EC6B7C54A95C}" dt="2022-09-20T17:51:03.209" v="0" actId="478"/>
          <ac:spMkLst>
            <pc:docMk/>
            <pc:sldMk cId="0" sldId="444"/>
            <ac:spMk id="3" creationId="{54532D2B-06C5-3F3D-C11E-BBA5E69F9ABB}"/>
          </ac:spMkLst>
        </pc:spChg>
        <pc:spChg chg="mod">
          <ac:chgData name="Siegbert Rudolph" userId="2af4d44886c067cc" providerId="LiveId" clId="{CF339E30-FD7F-4F70-A1A1-EC6B7C54A95C}" dt="2022-09-23T17:46:37.815" v="89" actId="1076"/>
          <ac:spMkLst>
            <pc:docMk/>
            <pc:sldMk cId="0" sldId="444"/>
            <ac:spMk id="3" creationId="{8FE63C42-6620-353D-458A-45F2689C6E72}"/>
          </ac:spMkLst>
        </pc:spChg>
      </pc:sldChg>
      <pc:sldChg chg="delSp modSp mod">
        <pc:chgData name="Siegbert Rudolph" userId="2af4d44886c067cc" providerId="LiveId" clId="{CF339E30-FD7F-4F70-A1A1-EC6B7C54A95C}" dt="2022-09-23T17:46:37.868" v="161" actId="1076"/>
        <pc:sldMkLst>
          <pc:docMk/>
          <pc:sldMk cId="1647492060" sldId="607"/>
        </pc:sldMkLst>
        <pc:spChg chg="del mod">
          <ac:chgData name="Siegbert Rudolph" userId="2af4d44886c067cc" providerId="LiveId" clId="{CF339E30-FD7F-4F70-A1A1-EC6B7C54A95C}" dt="2022-09-23T17:46:37.868" v="156" actId="478"/>
          <ac:spMkLst>
            <pc:docMk/>
            <pc:sldMk cId="1647492060" sldId="607"/>
            <ac:spMk id="2" creationId="{2C9CE295-860D-5648-C41C-79AC032B8DC7}"/>
          </ac:spMkLst>
        </pc:spChg>
        <pc:spChg chg="del">
          <ac:chgData name="Siegbert Rudolph" userId="2af4d44886c067cc" providerId="LiveId" clId="{CF339E30-FD7F-4F70-A1A1-EC6B7C54A95C}" dt="2022-09-20T17:51:03.287" v="72" actId="478"/>
          <ac:spMkLst>
            <pc:docMk/>
            <pc:sldMk cId="1647492060" sldId="607"/>
            <ac:spMk id="5" creationId="{6B2021DE-2F8D-4CAF-5256-BC6FA75A2207}"/>
          </ac:spMkLst>
        </pc:spChg>
        <pc:spChg chg="mod">
          <ac:chgData name="Siegbert Rudolph" userId="2af4d44886c067cc" providerId="LiveId" clId="{CF339E30-FD7F-4F70-A1A1-EC6B7C54A95C}" dt="2022-09-23T17:46:37.868" v="161" actId="1076"/>
          <ac:spMkLst>
            <pc:docMk/>
            <pc:sldMk cId="1647492060" sldId="607"/>
            <ac:spMk id="5" creationId="{74DBB9E9-0DA2-1AAC-601B-8D8558051C4C}"/>
          </ac:spMkLst>
        </pc:spChg>
      </pc:sldChg>
      <pc:sldChg chg="delSp modSp mod">
        <pc:chgData name="Siegbert Rudolph" userId="2af4d44886c067cc" providerId="LiveId" clId="{CF339E30-FD7F-4F70-A1A1-EC6B7C54A95C}" dt="2022-09-23T17:46:37.815" v="95" actId="1076"/>
        <pc:sldMkLst>
          <pc:docMk/>
          <pc:sldMk cId="3590329126" sldId="640"/>
        </pc:sldMkLst>
        <pc:spChg chg="del">
          <ac:chgData name="Siegbert Rudolph" userId="2af4d44886c067cc" providerId="LiveId" clId="{CF339E30-FD7F-4F70-A1A1-EC6B7C54A95C}" dt="2022-09-20T17:51:03.225" v="6" actId="478"/>
          <ac:spMkLst>
            <pc:docMk/>
            <pc:sldMk cId="3590329126" sldId="640"/>
            <ac:spMk id="3" creationId="{23A5774F-9357-F5AC-E344-350C2A80D7E3}"/>
          </ac:spMkLst>
        </pc:spChg>
        <pc:spChg chg="mod">
          <ac:chgData name="Siegbert Rudolph" userId="2af4d44886c067cc" providerId="LiveId" clId="{CF339E30-FD7F-4F70-A1A1-EC6B7C54A95C}" dt="2022-09-23T17:46:37.815" v="95" actId="1076"/>
          <ac:spMkLst>
            <pc:docMk/>
            <pc:sldMk cId="3590329126" sldId="640"/>
            <ac:spMk id="3" creationId="{75E36959-4493-F092-5F31-1A0A03256C74}"/>
          </ac:spMkLst>
        </pc:spChg>
        <pc:spChg chg="del mod">
          <ac:chgData name="Siegbert Rudolph" userId="2af4d44886c067cc" providerId="LiveId" clId="{CF339E30-FD7F-4F70-A1A1-EC6B7C54A95C}" dt="2022-09-23T17:46:37.815" v="90" actId="478"/>
          <ac:spMkLst>
            <pc:docMk/>
            <pc:sldMk cId="3590329126" sldId="640"/>
            <ac:spMk id="4" creationId="{C2886A46-E0FA-8651-A3E3-2EC2CFB61796}"/>
          </ac:spMkLst>
        </pc:spChg>
      </pc:sldChg>
      <pc:sldChg chg="delSp modSp mod">
        <pc:chgData name="Siegbert Rudolph" userId="2af4d44886c067cc" providerId="LiveId" clId="{CF339E30-FD7F-4F70-A1A1-EC6B7C54A95C}" dt="2022-09-23T17:46:37.815" v="101" actId="1076"/>
        <pc:sldMkLst>
          <pc:docMk/>
          <pc:sldMk cId="1942947689" sldId="641"/>
        </pc:sldMkLst>
        <pc:spChg chg="mod">
          <ac:chgData name="Siegbert Rudolph" userId="2af4d44886c067cc" providerId="LiveId" clId="{CF339E30-FD7F-4F70-A1A1-EC6B7C54A95C}" dt="2022-09-23T17:46:37.815" v="101" actId="1076"/>
          <ac:spMkLst>
            <pc:docMk/>
            <pc:sldMk cId="1942947689" sldId="641"/>
            <ac:spMk id="2" creationId="{501D6136-24EB-6D35-7FD7-124CAF0ECC25}"/>
          </ac:spMkLst>
        </pc:spChg>
        <pc:spChg chg="del">
          <ac:chgData name="Siegbert Rudolph" userId="2af4d44886c067cc" providerId="LiveId" clId="{CF339E30-FD7F-4F70-A1A1-EC6B7C54A95C}" dt="2022-09-20T17:51:03.225" v="12" actId="478"/>
          <ac:spMkLst>
            <pc:docMk/>
            <pc:sldMk cId="1942947689" sldId="641"/>
            <ac:spMk id="2" creationId="{5E5F4E07-7770-520E-B435-4CCD2FFB3EE9}"/>
          </ac:spMkLst>
        </pc:spChg>
        <pc:spChg chg="del mod">
          <ac:chgData name="Siegbert Rudolph" userId="2af4d44886c067cc" providerId="LiveId" clId="{CF339E30-FD7F-4F70-A1A1-EC6B7C54A95C}" dt="2022-09-23T17:46:37.815" v="96" actId="478"/>
          <ac:spMkLst>
            <pc:docMk/>
            <pc:sldMk cId="1942947689" sldId="641"/>
            <ac:spMk id="4" creationId="{555EB181-AA5B-325B-86B8-B99EDFA27BAA}"/>
          </ac:spMkLst>
        </pc:spChg>
      </pc:sldChg>
      <pc:sldChg chg="delSp modSp mod">
        <pc:chgData name="Siegbert Rudolph" userId="2af4d44886c067cc" providerId="LiveId" clId="{CF339E30-FD7F-4F70-A1A1-EC6B7C54A95C}" dt="2022-09-23T17:46:37.830" v="107" actId="1076"/>
        <pc:sldMkLst>
          <pc:docMk/>
          <pc:sldMk cId="1240426050" sldId="642"/>
        </pc:sldMkLst>
        <pc:spChg chg="del">
          <ac:chgData name="Siegbert Rudolph" userId="2af4d44886c067cc" providerId="LiveId" clId="{CF339E30-FD7F-4F70-A1A1-EC6B7C54A95C}" dt="2022-09-20T17:51:03.225" v="18" actId="478"/>
          <ac:spMkLst>
            <pc:docMk/>
            <pc:sldMk cId="1240426050" sldId="642"/>
            <ac:spMk id="3" creationId="{3A62D7B0-D494-19D7-339A-3273D3F28EBE}"/>
          </ac:spMkLst>
        </pc:spChg>
        <pc:spChg chg="mod">
          <ac:chgData name="Siegbert Rudolph" userId="2af4d44886c067cc" providerId="LiveId" clId="{CF339E30-FD7F-4F70-A1A1-EC6B7C54A95C}" dt="2022-09-23T17:46:37.830" v="107" actId="1076"/>
          <ac:spMkLst>
            <pc:docMk/>
            <pc:sldMk cId="1240426050" sldId="642"/>
            <ac:spMk id="3" creationId="{93B1026F-2E7E-F33A-D53A-0D4355A8FC08}"/>
          </ac:spMkLst>
        </pc:spChg>
        <pc:spChg chg="del mod">
          <ac:chgData name="Siegbert Rudolph" userId="2af4d44886c067cc" providerId="LiveId" clId="{CF339E30-FD7F-4F70-A1A1-EC6B7C54A95C}" dt="2022-09-23T17:46:37.830" v="102" actId="478"/>
          <ac:spMkLst>
            <pc:docMk/>
            <pc:sldMk cId="1240426050" sldId="642"/>
            <ac:spMk id="4" creationId="{39AF3666-1E01-CF7B-D5F3-F543249FE08D}"/>
          </ac:spMkLst>
        </pc:spChg>
      </pc:sldChg>
      <pc:sldChg chg="delSp modSp mod">
        <pc:chgData name="Siegbert Rudolph" userId="2af4d44886c067cc" providerId="LiveId" clId="{CF339E30-FD7F-4F70-A1A1-EC6B7C54A95C}" dt="2022-09-23T17:46:37.830" v="113" actId="1076"/>
        <pc:sldMkLst>
          <pc:docMk/>
          <pc:sldMk cId="1317884780" sldId="643"/>
        </pc:sldMkLst>
        <pc:spChg chg="del">
          <ac:chgData name="Siegbert Rudolph" userId="2af4d44886c067cc" providerId="LiveId" clId="{CF339E30-FD7F-4F70-A1A1-EC6B7C54A95C}" dt="2022-09-20T17:51:03.240" v="24" actId="478"/>
          <ac:spMkLst>
            <pc:docMk/>
            <pc:sldMk cId="1317884780" sldId="643"/>
            <ac:spMk id="3" creationId="{31BB13CF-36A9-84E1-5472-7D5FFFAF4C0C}"/>
          </ac:spMkLst>
        </pc:spChg>
        <pc:spChg chg="mod">
          <ac:chgData name="Siegbert Rudolph" userId="2af4d44886c067cc" providerId="LiveId" clId="{CF339E30-FD7F-4F70-A1A1-EC6B7C54A95C}" dt="2022-09-23T17:46:37.830" v="113" actId="1076"/>
          <ac:spMkLst>
            <pc:docMk/>
            <pc:sldMk cId="1317884780" sldId="643"/>
            <ac:spMk id="3" creationId="{B27B1AE4-ED04-DC4D-85FA-1FC283A22C9C}"/>
          </ac:spMkLst>
        </pc:spChg>
        <pc:spChg chg="del mod">
          <ac:chgData name="Siegbert Rudolph" userId="2af4d44886c067cc" providerId="LiveId" clId="{CF339E30-FD7F-4F70-A1A1-EC6B7C54A95C}" dt="2022-09-23T17:46:37.830" v="108" actId="478"/>
          <ac:spMkLst>
            <pc:docMk/>
            <pc:sldMk cId="1317884780" sldId="643"/>
            <ac:spMk id="4" creationId="{FEF128F3-C0D3-3EBE-F28B-B32D4ADE6D0A}"/>
          </ac:spMkLst>
        </pc:spChg>
      </pc:sldChg>
      <pc:sldChg chg="delSp modSp mod">
        <pc:chgData name="Siegbert Rudolph" userId="2af4d44886c067cc" providerId="LiveId" clId="{CF339E30-FD7F-4F70-A1A1-EC6B7C54A95C}" dt="2022-09-23T17:46:37.846" v="131" actId="1076"/>
        <pc:sldMkLst>
          <pc:docMk/>
          <pc:sldMk cId="1820053906" sldId="644"/>
        </pc:sldMkLst>
        <pc:spChg chg="del">
          <ac:chgData name="Siegbert Rudolph" userId="2af4d44886c067cc" providerId="LiveId" clId="{CF339E30-FD7F-4F70-A1A1-EC6B7C54A95C}" dt="2022-09-20T17:51:03.256" v="42" actId="478"/>
          <ac:spMkLst>
            <pc:docMk/>
            <pc:sldMk cId="1820053906" sldId="644"/>
            <ac:spMk id="3" creationId="{62337AB1-534B-FBAF-802A-6FB5981983A9}"/>
          </ac:spMkLst>
        </pc:spChg>
        <pc:spChg chg="mod">
          <ac:chgData name="Siegbert Rudolph" userId="2af4d44886c067cc" providerId="LiveId" clId="{CF339E30-FD7F-4F70-A1A1-EC6B7C54A95C}" dt="2022-09-23T17:46:37.846" v="131" actId="1076"/>
          <ac:spMkLst>
            <pc:docMk/>
            <pc:sldMk cId="1820053906" sldId="644"/>
            <ac:spMk id="3" creationId="{81CC08A3-16AF-C412-71A3-6B027601EF95}"/>
          </ac:spMkLst>
        </pc:spChg>
        <pc:spChg chg="del mod">
          <ac:chgData name="Siegbert Rudolph" userId="2af4d44886c067cc" providerId="LiveId" clId="{CF339E30-FD7F-4F70-A1A1-EC6B7C54A95C}" dt="2022-09-23T17:46:37.846" v="126" actId="478"/>
          <ac:spMkLst>
            <pc:docMk/>
            <pc:sldMk cId="1820053906" sldId="644"/>
            <ac:spMk id="4" creationId="{7FD3D5D1-5699-EFAA-828E-2772E56BA16B}"/>
          </ac:spMkLst>
        </pc:spChg>
      </pc:sldChg>
      <pc:sldChg chg="delSp modSp mod">
        <pc:chgData name="Siegbert Rudolph" userId="2af4d44886c067cc" providerId="LiveId" clId="{CF339E30-FD7F-4F70-A1A1-EC6B7C54A95C}" dt="2022-09-23T17:46:37.830" v="119" actId="1076"/>
        <pc:sldMkLst>
          <pc:docMk/>
          <pc:sldMk cId="2966365987" sldId="645"/>
        </pc:sldMkLst>
        <pc:spChg chg="mod">
          <ac:chgData name="Siegbert Rudolph" userId="2af4d44886c067cc" providerId="LiveId" clId="{CF339E30-FD7F-4F70-A1A1-EC6B7C54A95C}" dt="2022-09-23T17:46:37.830" v="119" actId="1076"/>
          <ac:spMkLst>
            <pc:docMk/>
            <pc:sldMk cId="2966365987" sldId="645"/>
            <ac:spMk id="3" creationId="{5752F79B-04C6-6FDC-72B2-42A298F2FEAE}"/>
          </ac:spMkLst>
        </pc:spChg>
        <pc:spChg chg="del">
          <ac:chgData name="Siegbert Rudolph" userId="2af4d44886c067cc" providerId="LiveId" clId="{CF339E30-FD7F-4F70-A1A1-EC6B7C54A95C}" dt="2022-09-20T17:51:03.240" v="30" actId="478"/>
          <ac:spMkLst>
            <pc:docMk/>
            <pc:sldMk cId="2966365987" sldId="645"/>
            <ac:spMk id="3" creationId="{B0612EFE-A186-17F2-B328-3D5A751E49E3}"/>
          </ac:spMkLst>
        </pc:spChg>
        <pc:spChg chg="del mod">
          <ac:chgData name="Siegbert Rudolph" userId="2af4d44886c067cc" providerId="LiveId" clId="{CF339E30-FD7F-4F70-A1A1-EC6B7C54A95C}" dt="2022-09-23T17:46:37.830" v="114" actId="478"/>
          <ac:spMkLst>
            <pc:docMk/>
            <pc:sldMk cId="2966365987" sldId="645"/>
            <ac:spMk id="4" creationId="{54CF3F1B-F291-3165-0CE7-28397D43BC39}"/>
          </ac:spMkLst>
        </pc:spChg>
      </pc:sldChg>
      <pc:sldChg chg="delSp modSp mod">
        <pc:chgData name="Siegbert Rudolph" userId="2af4d44886c067cc" providerId="LiveId" clId="{CF339E30-FD7F-4F70-A1A1-EC6B7C54A95C}" dt="2022-09-23T17:46:37.862" v="143" actId="1076"/>
        <pc:sldMkLst>
          <pc:docMk/>
          <pc:sldMk cId="2918276155" sldId="646"/>
        </pc:sldMkLst>
        <pc:spChg chg="mod">
          <ac:chgData name="Siegbert Rudolph" userId="2af4d44886c067cc" providerId="LiveId" clId="{CF339E30-FD7F-4F70-A1A1-EC6B7C54A95C}" dt="2022-09-23T17:46:37.862" v="143" actId="1076"/>
          <ac:spMkLst>
            <pc:docMk/>
            <pc:sldMk cId="2918276155" sldId="646"/>
            <ac:spMk id="3" creationId="{589D8FCB-F443-A349-0C92-21CD61E078D7}"/>
          </ac:spMkLst>
        </pc:spChg>
        <pc:spChg chg="del">
          <ac:chgData name="Siegbert Rudolph" userId="2af4d44886c067cc" providerId="LiveId" clId="{CF339E30-FD7F-4F70-A1A1-EC6B7C54A95C}" dt="2022-09-20T17:51:03.271" v="54" actId="478"/>
          <ac:spMkLst>
            <pc:docMk/>
            <pc:sldMk cId="2918276155" sldId="646"/>
            <ac:spMk id="3" creationId="{F619664B-C30D-D982-FE1E-10D61EB730CE}"/>
          </ac:spMkLst>
        </pc:spChg>
        <pc:spChg chg="del mod">
          <ac:chgData name="Siegbert Rudolph" userId="2af4d44886c067cc" providerId="LiveId" clId="{CF339E30-FD7F-4F70-A1A1-EC6B7C54A95C}" dt="2022-09-23T17:46:37.846" v="138" actId="478"/>
          <ac:spMkLst>
            <pc:docMk/>
            <pc:sldMk cId="2918276155" sldId="646"/>
            <ac:spMk id="4" creationId="{7303FFAD-8244-7768-F14D-6CFC8075A3DB}"/>
          </ac:spMkLst>
        </pc:spChg>
      </pc:sldChg>
      <pc:sldChg chg="delSp modSp mod">
        <pc:chgData name="Siegbert Rudolph" userId="2af4d44886c067cc" providerId="LiveId" clId="{CF339E30-FD7F-4F70-A1A1-EC6B7C54A95C}" dt="2022-09-23T17:46:37.846" v="125" actId="1076"/>
        <pc:sldMkLst>
          <pc:docMk/>
          <pc:sldMk cId="513485742" sldId="647"/>
        </pc:sldMkLst>
        <pc:spChg chg="del">
          <ac:chgData name="Siegbert Rudolph" userId="2af4d44886c067cc" providerId="LiveId" clId="{CF339E30-FD7F-4F70-A1A1-EC6B7C54A95C}" dt="2022-09-20T17:51:03.256" v="36" actId="478"/>
          <ac:spMkLst>
            <pc:docMk/>
            <pc:sldMk cId="513485742" sldId="647"/>
            <ac:spMk id="3" creationId="{4672A1FD-56A3-3EF1-123E-768DC7482749}"/>
          </ac:spMkLst>
        </pc:spChg>
        <pc:spChg chg="mod">
          <ac:chgData name="Siegbert Rudolph" userId="2af4d44886c067cc" providerId="LiveId" clId="{CF339E30-FD7F-4F70-A1A1-EC6B7C54A95C}" dt="2022-09-23T17:46:37.846" v="125" actId="1076"/>
          <ac:spMkLst>
            <pc:docMk/>
            <pc:sldMk cId="513485742" sldId="647"/>
            <ac:spMk id="3" creationId="{F9C87FA1-2C88-4C47-599F-3E86AA076B1A}"/>
          </ac:spMkLst>
        </pc:spChg>
        <pc:spChg chg="del mod">
          <ac:chgData name="Siegbert Rudolph" userId="2af4d44886c067cc" providerId="LiveId" clId="{CF339E30-FD7F-4F70-A1A1-EC6B7C54A95C}" dt="2022-09-23T17:46:37.830" v="120" actId="478"/>
          <ac:spMkLst>
            <pc:docMk/>
            <pc:sldMk cId="513485742" sldId="647"/>
            <ac:spMk id="4" creationId="{2C8F7B05-FDFF-E471-E3DA-41C0F5C1C4E3}"/>
          </ac:spMkLst>
        </pc:spChg>
      </pc:sldChg>
      <pc:sldChg chg="delSp modSp mod">
        <pc:chgData name="Siegbert Rudolph" userId="2af4d44886c067cc" providerId="LiveId" clId="{CF339E30-FD7F-4F70-A1A1-EC6B7C54A95C}" dt="2022-09-23T17:46:37.868" v="155" actId="1076"/>
        <pc:sldMkLst>
          <pc:docMk/>
          <pc:sldMk cId="3255699927" sldId="648"/>
        </pc:sldMkLst>
        <pc:spChg chg="mod">
          <ac:chgData name="Siegbert Rudolph" userId="2af4d44886c067cc" providerId="LiveId" clId="{CF339E30-FD7F-4F70-A1A1-EC6B7C54A95C}" dt="2022-09-23T17:46:37.868" v="155" actId="1076"/>
          <ac:spMkLst>
            <pc:docMk/>
            <pc:sldMk cId="3255699927" sldId="648"/>
            <ac:spMk id="3" creationId="{5314A8D5-6B36-6FAB-0273-FFD9B033318F}"/>
          </ac:spMkLst>
        </pc:spChg>
        <pc:spChg chg="del">
          <ac:chgData name="Siegbert Rudolph" userId="2af4d44886c067cc" providerId="LiveId" clId="{CF339E30-FD7F-4F70-A1A1-EC6B7C54A95C}" dt="2022-09-20T17:51:03.287" v="66" actId="478"/>
          <ac:spMkLst>
            <pc:docMk/>
            <pc:sldMk cId="3255699927" sldId="648"/>
            <ac:spMk id="3" creationId="{70D461FF-CB97-A057-862B-7FD9C11D30BB}"/>
          </ac:spMkLst>
        </pc:spChg>
        <pc:spChg chg="del mod">
          <ac:chgData name="Siegbert Rudolph" userId="2af4d44886c067cc" providerId="LiveId" clId="{CF339E30-FD7F-4F70-A1A1-EC6B7C54A95C}" dt="2022-09-23T17:46:37.868" v="150" actId="478"/>
          <ac:spMkLst>
            <pc:docMk/>
            <pc:sldMk cId="3255699927" sldId="648"/>
            <ac:spMk id="4" creationId="{2059E76F-E3FB-E098-31F2-653C0C27D997}"/>
          </ac:spMkLst>
        </pc:spChg>
      </pc:sldChg>
      <pc:sldChg chg="delSp modSp mod">
        <pc:chgData name="Siegbert Rudolph" userId="2af4d44886c067cc" providerId="LiveId" clId="{CF339E30-FD7F-4F70-A1A1-EC6B7C54A95C}" dt="2022-09-23T17:46:37.862" v="149" actId="1076"/>
        <pc:sldMkLst>
          <pc:docMk/>
          <pc:sldMk cId="499999122" sldId="649"/>
        </pc:sldMkLst>
        <pc:spChg chg="mod">
          <ac:chgData name="Siegbert Rudolph" userId="2af4d44886c067cc" providerId="LiveId" clId="{CF339E30-FD7F-4F70-A1A1-EC6B7C54A95C}" dt="2022-09-23T17:46:37.862" v="149" actId="1076"/>
          <ac:spMkLst>
            <pc:docMk/>
            <pc:sldMk cId="499999122" sldId="649"/>
            <ac:spMk id="3" creationId="{35508D77-6FD5-FB1E-B519-81CF27D86C0C}"/>
          </ac:spMkLst>
        </pc:spChg>
        <pc:spChg chg="del">
          <ac:chgData name="Siegbert Rudolph" userId="2af4d44886c067cc" providerId="LiveId" clId="{CF339E30-FD7F-4F70-A1A1-EC6B7C54A95C}" dt="2022-09-20T17:51:03.271" v="60" actId="478"/>
          <ac:spMkLst>
            <pc:docMk/>
            <pc:sldMk cId="499999122" sldId="649"/>
            <ac:spMk id="3" creationId="{AFD24F5B-BCC7-E645-E916-C075DAFBC046}"/>
          </ac:spMkLst>
        </pc:spChg>
        <pc:spChg chg="del mod">
          <ac:chgData name="Siegbert Rudolph" userId="2af4d44886c067cc" providerId="LiveId" clId="{CF339E30-FD7F-4F70-A1A1-EC6B7C54A95C}" dt="2022-09-23T17:46:37.862" v="144" actId="478"/>
          <ac:spMkLst>
            <pc:docMk/>
            <pc:sldMk cId="499999122" sldId="649"/>
            <ac:spMk id="4" creationId="{ACD5E422-2FAE-B5C2-1F13-B4E2138D3831}"/>
          </ac:spMkLst>
        </pc:spChg>
      </pc:sldChg>
      <pc:sldChg chg="delSp modSp mod">
        <pc:chgData name="Siegbert Rudolph" userId="2af4d44886c067cc" providerId="LiveId" clId="{CF339E30-FD7F-4F70-A1A1-EC6B7C54A95C}" dt="2022-09-23T17:46:37.846" v="137" actId="1076"/>
        <pc:sldMkLst>
          <pc:docMk/>
          <pc:sldMk cId="2460842561" sldId="650"/>
        </pc:sldMkLst>
        <pc:spChg chg="mod">
          <ac:chgData name="Siegbert Rudolph" userId="2af4d44886c067cc" providerId="LiveId" clId="{CF339E30-FD7F-4F70-A1A1-EC6B7C54A95C}" dt="2022-09-23T17:46:37.846" v="137" actId="1076"/>
          <ac:spMkLst>
            <pc:docMk/>
            <pc:sldMk cId="2460842561" sldId="650"/>
            <ac:spMk id="3" creationId="{0AA2F421-526D-C13E-165F-C6C6D0BF3790}"/>
          </ac:spMkLst>
        </pc:spChg>
        <pc:spChg chg="del">
          <ac:chgData name="Siegbert Rudolph" userId="2af4d44886c067cc" providerId="LiveId" clId="{CF339E30-FD7F-4F70-A1A1-EC6B7C54A95C}" dt="2022-09-20T17:51:03.256" v="48" actId="478"/>
          <ac:spMkLst>
            <pc:docMk/>
            <pc:sldMk cId="2460842561" sldId="650"/>
            <ac:spMk id="3" creationId="{E7DCE415-16FE-4230-6133-94FA88488D2E}"/>
          </ac:spMkLst>
        </pc:spChg>
        <pc:spChg chg="del mod">
          <ac:chgData name="Siegbert Rudolph" userId="2af4d44886c067cc" providerId="LiveId" clId="{CF339E30-FD7F-4F70-A1A1-EC6B7C54A95C}" dt="2022-09-23T17:46:37.846" v="132" actId="478"/>
          <ac:spMkLst>
            <pc:docMk/>
            <pc:sldMk cId="2460842561" sldId="650"/>
            <ac:spMk id="4" creationId="{470854A5-1B13-5BFE-DA49-C427D53246CC}"/>
          </ac:spMkLst>
        </pc:spChg>
      </pc:sldChg>
      <pc:sldChg chg="delSp modSp mod">
        <pc:chgData name="Siegbert Rudolph" userId="2af4d44886c067cc" providerId="LiveId" clId="{CF339E30-FD7F-4F70-A1A1-EC6B7C54A95C}" dt="2022-09-23T17:46:37.868" v="167" actId="1076"/>
        <pc:sldMkLst>
          <pc:docMk/>
          <pc:sldMk cId="463469340" sldId="651"/>
        </pc:sldMkLst>
        <pc:spChg chg="mod">
          <ac:chgData name="Siegbert Rudolph" userId="2af4d44886c067cc" providerId="LiveId" clId="{CF339E30-FD7F-4F70-A1A1-EC6B7C54A95C}" dt="2022-09-23T17:46:37.868" v="167" actId="1076"/>
          <ac:spMkLst>
            <pc:docMk/>
            <pc:sldMk cId="463469340" sldId="651"/>
            <ac:spMk id="2" creationId="{D62F2664-0D5D-1017-748E-D4A3F1CF0325}"/>
          </ac:spMkLst>
        </pc:spChg>
        <pc:spChg chg="del">
          <ac:chgData name="Siegbert Rudolph" userId="2af4d44886c067cc" providerId="LiveId" clId="{CF339E30-FD7F-4F70-A1A1-EC6B7C54A95C}" dt="2022-09-20T17:51:03.303" v="78" actId="478"/>
          <ac:spMkLst>
            <pc:docMk/>
            <pc:sldMk cId="463469340" sldId="651"/>
            <ac:spMk id="2" creationId="{F71E93E2-A2E4-58DA-41EA-496211A895FE}"/>
          </ac:spMkLst>
        </pc:spChg>
        <pc:spChg chg="del mod">
          <ac:chgData name="Siegbert Rudolph" userId="2af4d44886c067cc" providerId="LiveId" clId="{CF339E30-FD7F-4F70-A1A1-EC6B7C54A95C}" dt="2022-09-23T17:46:37.868" v="162" actId="478"/>
          <ac:spMkLst>
            <pc:docMk/>
            <pc:sldMk cId="463469340" sldId="651"/>
            <ac:spMk id="3" creationId="{56BFCE95-14F4-D4EB-23F2-7415DC0A6A6B}"/>
          </ac:spMkLst>
        </pc:spChg>
      </pc:sldChg>
    </pc:docChg>
  </pc:docChgLst>
  <pc:docChgLst>
    <pc:chgData name="Siegbert Rudolph" userId="2af4d44886c067cc" providerId="LiveId" clId="{DDF006C6-1118-492D-98B1-0A6D05208EC0}"/>
    <pc:docChg chg="custSel modSld">
      <pc:chgData name="Siegbert Rudolph" userId="2af4d44886c067cc" providerId="LiveId" clId="{DDF006C6-1118-492D-98B1-0A6D05208EC0}" dt="2022-10-31T17:53:01.867" v="86" actId="1076"/>
      <pc:docMkLst>
        <pc:docMk/>
      </pc:docMkLst>
      <pc:sldChg chg="delSp modSp mod">
        <pc:chgData name="Siegbert Rudolph" userId="2af4d44886c067cc" providerId="LiveId" clId="{DDF006C6-1118-492D-98B1-0A6D05208EC0}" dt="2022-10-31T17:53:01.820" v="8" actId="1076"/>
        <pc:sldMkLst>
          <pc:docMk/>
          <pc:sldMk cId="0" sldId="444"/>
        </pc:sldMkLst>
        <pc:spChg chg="mod">
          <ac:chgData name="Siegbert Rudolph" userId="2af4d44886c067cc" providerId="LiveId" clId="{DDF006C6-1118-492D-98B1-0A6D05208EC0}" dt="2022-10-31T17:53:01.820" v="8" actId="1076"/>
          <ac:spMkLst>
            <pc:docMk/>
            <pc:sldMk cId="0" sldId="444"/>
            <ac:spMk id="2" creationId="{DCAC49FC-648D-5D05-0D1B-18CA6CC686A1}"/>
          </ac:spMkLst>
        </pc:spChg>
        <pc:spChg chg="del">
          <ac:chgData name="Siegbert Rudolph" userId="2af4d44886c067cc" providerId="LiveId" clId="{DDF006C6-1118-492D-98B1-0A6D05208EC0}" dt="2022-10-31T17:53:01.820" v="3" actId="478"/>
          <ac:spMkLst>
            <pc:docMk/>
            <pc:sldMk cId="0" sldId="444"/>
            <ac:spMk id="3" creationId="{8FE63C42-6620-353D-458A-45F2689C6E72}"/>
          </ac:spMkLst>
        </pc:spChg>
      </pc:sldChg>
      <pc:sldChg chg="delSp modSp mod">
        <pc:chgData name="Siegbert Rudolph" userId="2af4d44886c067cc" providerId="LiveId" clId="{DDF006C6-1118-492D-98B1-0A6D05208EC0}" dt="2022-10-31T17:53:01.867" v="80" actId="1076"/>
        <pc:sldMkLst>
          <pc:docMk/>
          <pc:sldMk cId="1647492060" sldId="607"/>
        </pc:sldMkLst>
        <pc:spChg chg="mod">
          <ac:chgData name="Siegbert Rudolph" userId="2af4d44886c067cc" providerId="LiveId" clId="{DDF006C6-1118-492D-98B1-0A6D05208EC0}" dt="2022-10-31T17:53:01.867" v="80" actId="1076"/>
          <ac:spMkLst>
            <pc:docMk/>
            <pc:sldMk cId="1647492060" sldId="607"/>
            <ac:spMk id="2" creationId="{5E3D3F6B-F178-7906-DA4C-4FD8219DA876}"/>
          </ac:spMkLst>
        </pc:spChg>
        <pc:spChg chg="del">
          <ac:chgData name="Siegbert Rudolph" userId="2af4d44886c067cc" providerId="LiveId" clId="{DDF006C6-1118-492D-98B1-0A6D05208EC0}" dt="2022-10-31T17:53:01.867" v="75" actId="478"/>
          <ac:spMkLst>
            <pc:docMk/>
            <pc:sldMk cId="1647492060" sldId="607"/>
            <ac:spMk id="5" creationId="{74DBB9E9-0DA2-1AAC-601B-8D8558051C4C}"/>
          </ac:spMkLst>
        </pc:spChg>
      </pc:sldChg>
      <pc:sldChg chg="delSp modSp mod">
        <pc:chgData name="Siegbert Rudolph" userId="2af4d44886c067cc" providerId="LiveId" clId="{DDF006C6-1118-492D-98B1-0A6D05208EC0}" dt="2022-10-31T17:53:01.820" v="14" actId="1076"/>
        <pc:sldMkLst>
          <pc:docMk/>
          <pc:sldMk cId="3590329126" sldId="640"/>
        </pc:sldMkLst>
        <pc:spChg chg="del">
          <ac:chgData name="Siegbert Rudolph" userId="2af4d44886c067cc" providerId="LiveId" clId="{DDF006C6-1118-492D-98B1-0A6D05208EC0}" dt="2022-10-31T17:53:01.820" v="9" actId="478"/>
          <ac:spMkLst>
            <pc:docMk/>
            <pc:sldMk cId="3590329126" sldId="640"/>
            <ac:spMk id="3" creationId="{75E36959-4493-F092-5F31-1A0A03256C74}"/>
          </ac:spMkLst>
        </pc:spChg>
        <pc:spChg chg="mod">
          <ac:chgData name="Siegbert Rudolph" userId="2af4d44886c067cc" providerId="LiveId" clId="{DDF006C6-1118-492D-98B1-0A6D05208EC0}" dt="2022-10-31T17:53:01.820" v="14" actId="1076"/>
          <ac:spMkLst>
            <pc:docMk/>
            <pc:sldMk cId="3590329126" sldId="640"/>
            <ac:spMk id="4" creationId="{938CE5A8-3395-9106-C3D9-1F4E9E2A1FCB}"/>
          </ac:spMkLst>
        </pc:spChg>
        <pc:picChg chg="mod">
          <ac:chgData name="Siegbert Rudolph" userId="2af4d44886c067cc" providerId="LiveId" clId="{DDF006C6-1118-492D-98B1-0A6D05208EC0}" dt="2022-10-31T11:42:50.181" v="2" actId="1076"/>
          <ac:picMkLst>
            <pc:docMk/>
            <pc:sldMk cId="3590329126" sldId="640"/>
            <ac:picMk id="2" creationId="{636540D0-1588-4ED2-8191-9ABFDDC868D7}"/>
          </ac:picMkLst>
        </pc:picChg>
      </pc:sldChg>
      <pc:sldChg chg="delSp modSp mod">
        <pc:chgData name="Siegbert Rudolph" userId="2af4d44886c067cc" providerId="LiveId" clId="{DDF006C6-1118-492D-98B1-0A6D05208EC0}" dt="2022-10-31T17:53:01.820" v="20" actId="1076"/>
        <pc:sldMkLst>
          <pc:docMk/>
          <pc:sldMk cId="1942947689" sldId="641"/>
        </pc:sldMkLst>
        <pc:spChg chg="del">
          <ac:chgData name="Siegbert Rudolph" userId="2af4d44886c067cc" providerId="LiveId" clId="{DDF006C6-1118-492D-98B1-0A6D05208EC0}" dt="2022-10-31T17:53:01.820" v="15" actId="478"/>
          <ac:spMkLst>
            <pc:docMk/>
            <pc:sldMk cId="1942947689" sldId="641"/>
            <ac:spMk id="2" creationId="{501D6136-24EB-6D35-7FD7-124CAF0ECC25}"/>
          </ac:spMkLst>
        </pc:spChg>
        <pc:spChg chg="mod">
          <ac:chgData name="Siegbert Rudolph" userId="2af4d44886c067cc" providerId="LiveId" clId="{DDF006C6-1118-492D-98B1-0A6D05208EC0}" dt="2022-10-31T17:53:01.820" v="20" actId="1076"/>
          <ac:spMkLst>
            <pc:docMk/>
            <pc:sldMk cId="1942947689" sldId="641"/>
            <ac:spMk id="4" creationId="{0304F3FF-F4B9-1F62-B524-E503C1FFDCFB}"/>
          </ac:spMkLst>
        </pc:spChg>
      </pc:sldChg>
      <pc:sldChg chg="delSp modSp mod">
        <pc:chgData name="Siegbert Rudolph" userId="2af4d44886c067cc" providerId="LiveId" clId="{DDF006C6-1118-492D-98B1-0A6D05208EC0}" dt="2022-10-31T17:53:01.820" v="26" actId="1076"/>
        <pc:sldMkLst>
          <pc:docMk/>
          <pc:sldMk cId="1240426050" sldId="642"/>
        </pc:sldMkLst>
        <pc:spChg chg="del">
          <ac:chgData name="Siegbert Rudolph" userId="2af4d44886c067cc" providerId="LiveId" clId="{DDF006C6-1118-492D-98B1-0A6D05208EC0}" dt="2022-10-31T17:53:01.820" v="21" actId="478"/>
          <ac:spMkLst>
            <pc:docMk/>
            <pc:sldMk cId="1240426050" sldId="642"/>
            <ac:spMk id="3" creationId="{93B1026F-2E7E-F33A-D53A-0D4355A8FC08}"/>
          </ac:spMkLst>
        </pc:spChg>
        <pc:spChg chg="mod">
          <ac:chgData name="Siegbert Rudolph" userId="2af4d44886c067cc" providerId="LiveId" clId="{DDF006C6-1118-492D-98B1-0A6D05208EC0}" dt="2022-10-31T17:53:01.820" v="26" actId="1076"/>
          <ac:spMkLst>
            <pc:docMk/>
            <pc:sldMk cId="1240426050" sldId="642"/>
            <ac:spMk id="4" creationId="{F6F7BFD4-67FF-02A7-FD89-30ABE77B8453}"/>
          </ac:spMkLst>
        </pc:spChg>
      </pc:sldChg>
      <pc:sldChg chg="delSp modSp mod">
        <pc:chgData name="Siegbert Rudolph" userId="2af4d44886c067cc" providerId="LiveId" clId="{DDF006C6-1118-492D-98B1-0A6D05208EC0}" dt="2022-10-31T17:53:01.835" v="32" actId="1076"/>
        <pc:sldMkLst>
          <pc:docMk/>
          <pc:sldMk cId="1317884780" sldId="643"/>
        </pc:sldMkLst>
        <pc:spChg chg="del">
          <ac:chgData name="Siegbert Rudolph" userId="2af4d44886c067cc" providerId="LiveId" clId="{DDF006C6-1118-492D-98B1-0A6D05208EC0}" dt="2022-10-31T17:53:01.835" v="27" actId="478"/>
          <ac:spMkLst>
            <pc:docMk/>
            <pc:sldMk cId="1317884780" sldId="643"/>
            <ac:spMk id="3" creationId="{B27B1AE4-ED04-DC4D-85FA-1FC283A22C9C}"/>
          </ac:spMkLst>
        </pc:spChg>
        <pc:spChg chg="mod">
          <ac:chgData name="Siegbert Rudolph" userId="2af4d44886c067cc" providerId="LiveId" clId="{DDF006C6-1118-492D-98B1-0A6D05208EC0}" dt="2022-10-31T17:53:01.835" v="32" actId="1076"/>
          <ac:spMkLst>
            <pc:docMk/>
            <pc:sldMk cId="1317884780" sldId="643"/>
            <ac:spMk id="4" creationId="{F3124AE5-04EC-F734-94A8-C5C96E6B63D7}"/>
          </ac:spMkLst>
        </pc:spChg>
      </pc:sldChg>
      <pc:sldChg chg="delSp modSp mod">
        <pc:chgData name="Siegbert Rudolph" userId="2af4d44886c067cc" providerId="LiveId" clId="{DDF006C6-1118-492D-98B1-0A6D05208EC0}" dt="2022-10-31T17:53:01.835" v="50" actId="1076"/>
        <pc:sldMkLst>
          <pc:docMk/>
          <pc:sldMk cId="1820053906" sldId="644"/>
        </pc:sldMkLst>
        <pc:spChg chg="del">
          <ac:chgData name="Siegbert Rudolph" userId="2af4d44886c067cc" providerId="LiveId" clId="{DDF006C6-1118-492D-98B1-0A6D05208EC0}" dt="2022-10-31T17:53:01.835" v="45" actId="478"/>
          <ac:spMkLst>
            <pc:docMk/>
            <pc:sldMk cId="1820053906" sldId="644"/>
            <ac:spMk id="3" creationId="{81CC08A3-16AF-C412-71A3-6B027601EF95}"/>
          </ac:spMkLst>
        </pc:spChg>
        <pc:spChg chg="mod">
          <ac:chgData name="Siegbert Rudolph" userId="2af4d44886c067cc" providerId="LiveId" clId="{DDF006C6-1118-492D-98B1-0A6D05208EC0}" dt="2022-10-31T17:53:01.835" v="50" actId="1076"/>
          <ac:spMkLst>
            <pc:docMk/>
            <pc:sldMk cId="1820053906" sldId="644"/>
            <ac:spMk id="4" creationId="{44F34784-D3C7-0CE1-30A5-A55F81D1641D}"/>
          </ac:spMkLst>
        </pc:spChg>
      </pc:sldChg>
      <pc:sldChg chg="delSp modSp mod">
        <pc:chgData name="Siegbert Rudolph" userId="2af4d44886c067cc" providerId="LiveId" clId="{DDF006C6-1118-492D-98B1-0A6D05208EC0}" dt="2022-10-31T17:53:01.835" v="38" actId="1076"/>
        <pc:sldMkLst>
          <pc:docMk/>
          <pc:sldMk cId="2966365987" sldId="645"/>
        </pc:sldMkLst>
        <pc:spChg chg="del">
          <ac:chgData name="Siegbert Rudolph" userId="2af4d44886c067cc" providerId="LiveId" clId="{DDF006C6-1118-492D-98B1-0A6D05208EC0}" dt="2022-10-31T17:53:01.835" v="33" actId="478"/>
          <ac:spMkLst>
            <pc:docMk/>
            <pc:sldMk cId="2966365987" sldId="645"/>
            <ac:spMk id="3" creationId="{5752F79B-04C6-6FDC-72B2-42A298F2FEAE}"/>
          </ac:spMkLst>
        </pc:spChg>
        <pc:spChg chg="mod">
          <ac:chgData name="Siegbert Rudolph" userId="2af4d44886c067cc" providerId="LiveId" clId="{DDF006C6-1118-492D-98B1-0A6D05208EC0}" dt="2022-10-31T17:53:01.835" v="38" actId="1076"/>
          <ac:spMkLst>
            <pc:docMk/>
            <pc:sldMk cId="2966365987" sldId="645"/>
            <ac:spMk id="4" creationId="{8D2BBE8D-9362-8177-DC6C-334E92AC55FD}"/>
          </ac:spMkLst>
        </pc:spChg>
      </pc:sldChg>
      <pc:sldChg chg="delSp modSp mod">
        <pc:chgData name="Siegbert Rudolph" userId="2af4d44886c067cc" providerId="LiveId" clId="{DDF006C6-1118-492D-98B1-0A6D05208EC0}" dt="2022-10-31T17:53:01.851" v="62" actId="1076"/>
        <pc:sldMkLst>
          <pc:docMk/>
          <pc:sldMk cId="2918276155" sldId="646"/>
        </pc:sldMkLst>
        <pc:spChg chg="del">
          <ac:chgData name="Siegbert Rudolph" userId="2af4d44886c067cc" providerId="LiveId" clId="{DDF006C6-1118-492D-98B1-0A6D05208EC0}" dt="2022-10-31T17:53:01.851" v="57" actId="478"/>
          <ac:spMkLst>
            <pc:docMk/>
            <pc:sldMk cId="2918276155" sldId="646"/>
            <ac:spMk id="3" creationId="{589D8FCB-F443-A349-0C92-21CD61E078D7}"/>
          </ac:spMkLst>
        </pc:spChg>
        <pc:spChg chg="mod">
          <ac:chgData name="Siegbert Rudolph" userId="2af4d44886c067cc" providerId="LiveId" clId="{DDF006C6-1118-492D-98B1-0A6D05208EC0}" dt="2022-10-31T17:53:01.851" v="62" actId="1076"/>
          <ac:spMkLst>
            <pc:docMk/>
            <pc:sldMk cId="2918276155" sldId="646"/>
            <ac:spMk id="4" creationId="{456F3141-809B-9699-5C17-8B818AD182CC}"/>
          </ac:spMkLst>
        </pc:spChg>
      </pc:sldChg>
      <pc:sldChg chg="delSp modSp mod">
        <pc:chgData name="Siegbert Rudolph" userId="2af4d44886c067cc" providerId="LiveId" clId="{DDF006C6-1118-492D-98B1-0A6D05208EC0}" dt="2022-10-31T17:53:01.835" v="44" actId="1076"/>
        <pc:sldMkLst>
          <pc:docMk/>
          <pc:sldMk cId="513485742" sldId="647"/>
        </pc:sldMkLst>
        <pc:spChg chg="del">
          <ac:chgData name="Siegbert Rudolph" userId="2af4d44886c067cc" providerId="LiveId" clId="{DDF006C6-1118-492D-98B1-0A6D05208EC0}" dt="2022-10-31T17:53:01.835" v="39" actId="478"/>
          <ac:spMkLst>
            <pc:docMk/>
            <pc:sldMk cId="513485742" sldId="647"/>
            <ac:spMk id="3" creationId="{F9C87FA1-2C88-4C47-599F-3E86AA076B1A}"/>
          </ac:spMkLst>
        </pc:spChg>
        <pc:spChg chg="mod">
          <ac:chgData name="Siegbert Rudolph" userId="2af4d44886c067cc" providerId="LiveId" clId="{DDF006C6-1118-492D-98B1-0A6D05208EC0}" dt="2022-10-31T17:53:01.835" v="44" actId="1076"/>
          <ac:spMkLst>
            <pc:docMk/>
            <pc:sldMk cId="513485742" sldId="647"/>
            <ac:spMk id="4" creationId="{7D9A0BA6-1B5D-F93E-7F42-8E94158A1D81}"/>
          </ac:spMkLst>
        </pc:spChg>
      </pc:sldChg>
      <pc:sldChg chg="delSp modSp mod">
        <pc:chgData name="Siegbert Rudolph" userId="2af4d44886c067cc" providerId="LiveId" clId="{DDF006C6-1118-492D-98B1-0A6D05208EC0}" dt="2022-10-31T17:53:01.867" v="74" actId="1076"/>
        <pc:sldMkLst>
          <pc:docMk/>
          <pc:sldMk cId="3255699927" sldId="648"/>
        </pc:sldMkLst>
        <pc:spChg chg="del">
          <ac:chgData name="Siegbert Rudolph" userId="2af4d44886c067cc" providerId="LiveId" clId="{DDF006C6-1118-492D-98B1-0A6D05208EC0}" dt="2022-10-31T17:53:01.851" v="69" actId="478"/>
          <ac:spMkLst>
            <pc:docMk/>
            <pc:sldMk cId="3255699927" sldId="648"/>
            <ac:spMk id="3" creationId="{5314A8D5-6B36-6FAB-0273-FFD9B033318F}"/>
          </ac:spMkLst>
        </pc:spChg>
        <pc:spChg chg="mod">
          <ac:chgData name="Siegbert Rudolph" userId="2af4d44886c067cc" providerId="LiveId" clId="{DDF006C6-1118-492D-98B1-0A6D05208EC0}" dt="2022-10-31T17:53:01.867" v="74" actId="1076"/>
          <ac:spMkLst>
            <pc:docMk/>
            <pc:sldMk cId="3255699927" sldId="648"/>
            <ac:spMk id="4" creationId="{46467495-3326-B389-C29F-BB7923FA2F54}"/>
          </ac:spMkLst>
        </pc:spChg>
      </pc:sldChg>
      <pc:sldChg chg="delSp modSp mod">
        <pc:chgData name="Siegbert Rudolph" userId="2af4d44886c067cc" providerId="LiveId" clId="{DDF006C6-1118-492D-98B1-0A6D05208EC0}" dt="2022-10-31T17:53:01.851" v="68" actId="1076"/>
        <pc:sldMkLst>
          <pc:docMk/>
          <pc:sldMk cId="499999122" sldId="649"/>
        </pc:sldMkLst>
        <pc:spChg chg="del">
          <ac:chgData name="Siegbert Rudolph" userId="2af4d44886c067cc" providerId="LiveId" clId="{DDF006C6-1118-492D-98B1-0A6D05208EC0}" dt="2022-10-31T17:53:01.851" v="63" actId="478"/>
          <ac:spMkLst>
            <pc:docMk/>
            <pc:sldMk cId="499999122" sldId="649"/>
            <ac:spMk id="3" creationId="{35508D77-6FD5-FB1E-B519-81CF27D86C0C}"/>
          </ac:spMkLst>
        </pc:spChg>
        <pc:spChg chg="mod">
          <ac:chgData name="Siegbert Rudolph" userId="2af4d44886c067cc" providerId="LiveId" clId="{DDF006C6-1118-492D-98B1-0A6D05208EC0}" dt="2022-10-31T17:53:01.851" v="68" actId="1076"/>
          <ac:spMkLst>
            <pc:docMk/>
            <pc:sldMk cId="499999122" sldId="649"/>
            <ac:spMk id="4" creationId="{89DDD10E-9F06-5023-3F41-58369656A4FD}"/>
          </ac:spMkLst>
        </pc:spChg>
      </pc:sldChg>
      <pc:sldChg chg="delSp modSp mod">
        <pc:chgData name="Siegbert Rudolph" userId="2af4d44886c067cc" providerId="LiveId" clId="{DDF006C6-1118-492D-98B1-0A6D05208EC0}" dt="2022-10-31T17:53:01.851" v="56" actId="1076"/>
        <pc:sldMkLst>
          <pc:docMk/>
          <pc:sldMk cId="2460842561" sldId="650"/>
        </pc:sldMkLst>
        <pc:spChg chg="del">
          <ac:chgData name="Siegbert Rudolph" userId="2af4d44886c067cc" providerId="LiveId" clId="{DDF006C6-1118-492D-98B1-0A6D05208EC0}" dt="2022-10-31T17:53:01.851" v="51" actId="478"/>
          <ac:spMkLst>
            <pc:docMk/>
            <pc:sldMk cId="2460842561" sldId="650"/>
            <ac:spMk id="3" creationId="{0AA2F421-526D-C13E-165F-C6C6D0BF3790}"/>
          </ac:spMkLst>
        </pc:spChg>
        <pc:spChg chg="mod">
          <ac:chgData name="Siegbert Rudolph" userId="2af4d44886c067cc" providerId="LiveId" clId="{DDF006C6-1118-492D-98B1-0A6D05208EC0}" dt="2022-10-31T17:53:01.851" v="56" actId="1076"/>
          <ac:spMkLst>
            <pc:docMk/>
            <pc:sldMk cId="2460842561" sldId="650"/>
            <ac:spMk id="4" creationId="{BCD3468E-979F-F4E9-FC5D-D2454E08D834}"/>
          </ac:spMkLst>
        </pc:spChg>
      </pc:sldChg>
      <pc:sldChg chg="delSp modSp mod">
        <pc:chgData name="Siegbert Rudolph" userId="2af4d44886c067cc" providerId="LiveId" clId="{DDF006C6-1118-492D-98B1-0A6D05208EC0}" dt="2022-10-31T17:53:01.867" v="86" actId="1076"/>
        <pc:sldMkLst>
          <pc:docMk/>
          <pc:sldMk cId="463469340" sldId="651"/>
        </pc:sldMkLst>
        <pc:spChg chg="del">
          <ac:chgData name="Siegbert Rudolph" userId="2af4d44886c067cc" providerId="LiveId" clId="{DDF006C6-1118-492D-98B1-0A6D05208EC0}" dt="2022-10-31T17:53:01.867" v="81" actId="478"/>
          <ac:spMkLst>
            <pc:docMk/>
            <pc:sldMk cId="463469340" sldId="651"/>
            <ac:spMk id="2" creationId="{D62F2664-0D5D-1017-748E-D4A3F1CF0325}"/>
          </ac:spMkLst>
        </pc:spChg>
        <pc:spChg chg="mod">
          <ac:chgData name="Siegbert Rudolph" userId="2af4d44886c067cc" providerId="LiveId" clId="{DDF006C6-1118-492D-98B1-0A6D05208EC0}" dt="2022-10-31T17:53:01.867" v="86" actId="1076"/>
          <ac:spMkLst>
            <pc:docMk/>
            <pc:sldMk cId="463469340" sldId="651"/>
            <ac:spMk id="3" creationId="{CE9E5E6C-72AD-CD22-FC8F-6253FE79CA94}"/>
          </ac:spMkLst>
        </pc:spChg>
      </pc:sldChg>
    </pc:docChg>
  </pc:docChgLst>
  <pc:docChgLst>
    <pc:chgData name="Siegbert Rudolph" userId="2af4d44886c067cc" providerId="LiveId" clId="{BDFDA6A2-FC41-41A6-B44C-3C252B772F7B}"/>
    <pc:docChg chg="custSel modSld">
      <pc:chgData name="Siegbert Rudolph" userId="2af4d44886c067cc" providerId="LiveId" clId="{BDFDA6A2-FC41-41A6-B44C-3C252B772F7B}" dt="2020-08-11T08:36:29.259" v="83" actId="1076"/>
      <pc:docMkLst>
        <pc:docMk/>
      </pc:docMkLst>
      <pc:sldChg chg="delSp modSp mod">
        <pc:chgData name="Siegbert Rudolph" userId="2af4d44886c067cc" providerId="LiveId" clId="{BDFDA6A2-FC41-41A6-B44C-3C252B772F7B}" dt="2020-08-11T08:36:29.200" v="5" actId="1076"/>
        <pc:sldMkLst>
          <pc:docMk/>
          <pc:sldMk cId="0" sldId="444"/>
        </pc:sldMkLst>
        <pc:spChg chg="del">
          <ac:chgData name="Siegbert Rudolph" userId="2af4d44886c067cc" providerId="LiveId" clId="{BDFDA6A2-FC41-41A6-B44C-3C252B772F7B}" dt="2020-08-11T08:36:29.196" v="0" actId="478"/>
          <ac:spMkLst>
            <pc:docMk/>
            <pc:sldMk cId="0" sldId="444"/>
            <ac:spMk id="2" creationId="{817D4BFC-77BD-40BD-A342-B5A52804BB4C}"/>
          </ac:spMkLst>
        </pc:spChg>
        <pc:spChg chg="mod">
          <ac:chgData name="Siegbert Rudolph" userId="2af4d44886c067cc" providerId="LiveId" clId="{BDFDA6A2-FC41-41A6-B44C-3C252B772F7B}" dt="2020-08-11T08:36:29.200" v="5" actId="1076"/>
          <ac:spMkLst>
            <pc:docMk/>
            <pc:sldMk cId="0" sldId="444"/>
            <ac:spMk id="3" creationId="{70C76605-FEBA-4FB7-9762-8332A15E22FE}"/>
          </ac:spMkLst>
        </pc:spChg>
      </pc:sldChg>
      <pc:sldChg chg="delSp modSp mod">
        <pc:chgData name="Siegbert Rudolph" userId="2af4d44886c067cc" providerId="LiveId" clId="{BDFDA6A2-FC41-41A6-B44C-3C252B772F7B}" dt="2020-08-11T08:36:29.255" v="77" actId="1076"/>
        <pc:sldMkLst>
          <pc:docMk/>
          <pc:sldMk cId="1647492060" sldId="607"/>
        </pc:sldMkLst>
        <pc:spChg chg="del">
          <ac:chgData name="Siegbert Rudolph" userId="2af4d44886c067cc" providerId="LiveId" clId="{BDFDA6A2-FC41-41A6-B44C-3C252B772F7B}" dt="2020-08-11T08:36:29.252" v="72" actId="478"/>
          <ac:spMkLst>
            <pc:docMk/>
            <pc:sldMk cId="1647492060" sldId="607"/>
            <ac:spMk id="2" creationId="{FA8F8D29-2B86-4A57-BC3D-8C7FF3896BF0}"/>
          </ac:spMkLst>
        </pc:spChg>
        <pc:spChg chg="mod">
          <ac:chgData name="Siegbert Rudolph" userId="2af4d44886c067cc" providerId="LiveId" clId="{BDFDA6A2-FC41-41A6-B44C-3C252B772F7B}" dt="2020-08-11T08:36:29.255" v="77" actId="1076"/>
          <ac:spMkLst>
            <pc:docMk/>
            <pc:sldMk cId="1647492060" sldId="607"/>
            <ac:spMk id="5" creationId="{24A89C4C-615A-40D0-A418-8D347D3905F1}"/>
          </ac:spMkLst>
        </pc:spChg>
      </pc:sldChg>
      <pc:sldChg chg="delSp modSp mod">
        <pc:chgData name="Siegbert Rudolph" userId="2af4d44886c067cc" providerId="LiveId" clId="{BDFDA6A2-FC41-41A6-B44C-3C252B772F7B}" dt="2020-08-11T08:36:29.205" v="11" actId="1076"/>
        <pc:sldMkLst>
          <pc:docMk/>
          <pc:sldMk cId="3590329126" sldId="640"/>
        </pc:sldMkLst>
        <pc:spChg chg="mod">
          <ac:chgData name="Siegbert Rudolph" userId="2af4d44886c067cc" providerId="LiveId" clId="{BDFDA6A2-FC41-41A6-B44C-3C252B772F7B}" dt="2020-08-11T08:36:29.205" v="11" actId="1076"/>
          <ac:spMkLst>
            <pc:docMk/>
            <pc:sldMk cId="3590329126" sldId="640"/>
            <ac:spMk id="3" creationId="{95C91A52-8966-4DE2-BC17-AB6B0108ED95}"/>
          </ac:spMkLst>
        </pc:spChg>
        <pc:spChg chg="del">
          <ac:chgData name="Siegbert Rudolph" userId="2af4d44886c067cc" providerId="LiveId" clId="{BDFDA6A2-FC41-41A6-B44C-3C252B772F7B}" dt="2020-08-11T08:36:29.201" v="6" actId="478"/>
          <ac:spMkLst>
            <pc:docMk/>
            <pc:sldMk cId="3590329126" sldId="640"/>
            <ac:spMk id="4" creationId="{04E690D9-7A10-4B70-9BD1-17CE1B1D58AB}"/>
          </ac:spMkLst>
        </pc:spChg>
      </pc:sldChg>
      <pc:sldChg chg="delSp modSp mod">
        <pc:chgData name="Siegbert Rudolph" userId="2af4d44886c067cc" providerId="LiveId" clId="{BDFDA6A2-FC41-41A6-B44C-3C252B772F7B}" dt="2020-08-11T08:36:29.210" v="17" actId="1076"/>
        <pc:sldMkLst>
          <pc:docMk/>
          <pc:sldMk cId="1942947689" sldId="641"/>
        </pc:sldMkLst>
        <pc:spChg chg="mod">
          <ac:chgData name="Siegbert Rudolph" userId="2af4d44886c067cc" providerId="LiveId" clId="{BDFDA6A2-FC41-41A6-B44C-3C252B772F7B}" dt="2020-08-11T08:36:29.210" v="17" actId="1076"/>
          <ac:spMkLst>
            <pc:docMk/>
            <pc:sldMk cId="1942947689" sldId="641"/>
            <ac:spMk id="2" creationId="{F184C4EE-2F37-4752-845C-421AA0FFCBA4}"/>
          </ac:spMkLst>
        </pc:spChg>
        <pc:spChg chg="del">
          <ac:chgData name="Siegbert Rudolph" userId="2af4d44886c067cc" providerId="LiveId" clId="{BDFDA6A2-FC41-41A6-B44C-3C252B772F7B}" dt="2020-08-11T08:36:29.206" v="12" actId="478"/>
          <ac:spMkLst>
            <pc:docMk/>
            <pc:sldMk cId="1942947689" sldId="641"/>
            <ac:spMk id="4" creationId="{B3207150-9F28-4F4C-BB08-14218D20F11A}"/>
          </ac:spMkLst>
        </pc:spChg>
      </pc:sldChg>
      <pc:sldChg chg="delSp modSp mod">
        <pc:chgData name="Siegbert Rudolph" userId="2af4d44886c067cc" providerId="LiveId" clId="{BDFDA6A2-FC41-41A6-B44C-3C252B772F7B}" dt="2020-08-11T08:36:29.215" v="23" actId="1076"/>
        <pc:sldMkLst>
          <pc:docMk/>
          <pc:sldMk cId="1240426050" sldId="642"/>
        </pc:sldMkLst>
        <pc:spChg chg="mod">
          <ac:chgData name="Siegbert Rudolph" userId="2af4d44886c067cc" providerId="LiveId" clId="{BDFDA6A2-FC41-41A6-B44C-3C252B772F7B}" dt="2020-08-11T08:36:29.215" v="23" actId="1076"/>
          <ac:spMkLst>
            <pc:docMk/>
            <pc:sldMk cId="1240426050" sldId="642"/>
            <ac:spMk id="3" creationId="{4AE2A799-09BF-4AE0-BE76-970A647D4C0C}"/>
          </ac:spMkLst>
        </pc:spChg>
        <pc:spChg chg="del">
          <ac:chgData name="Siegbert Rudolph" userId="2af4d44886c067cc" providerId="LiveId" clId="{BDFDA6A2-FC41-41A6-B44C-3C252B772F7B}" dt="2020-08-11T08:36:29.211" v="18" actId="478"/>
          <ac:spMkLst>
            <pc:docMk/>
            <pc:sldMk cId="1240426050" sldId="642"/>
            <ac:spMk id="4" creationId="{2FB8C699-A557-4EE9-8322-FE8650F16FA4}"/>
          </ac:spMkLst>
        </pc:spChg>
      </pc:sldChg>
      <pc:sldChg chg="delSp modSp mod">
        <pc:chgData name="Siegbert Rudolph" userId="2af4d44886c067cc" providerId="LiveId" clId="{BDFDA6A2-FC41-41A6-B44C-3C252B772F7B}" dt="2020-08-11T08:36:29.219" v="29" actId="1076"/>
        <pc:sldMkLst>
          <pc:docMk/>
          <pc:sldMk cId="1317884780" sldId="643"/>
        </pc:sldMkLst>
        <pc:spChg chg="mod">
          <ac:chgData name="Siegbert Rudolph" userId="2af4d44886c067cc" providerId="LiveId" clId="{BDFDA6A2-FC41-41A6-B44C-3C252B772F7B}" dt="2020-08-11T08:36:29.219" v="29" actId="1076"/>
          <ac:spMkLst>
            <pc:docMk/>
            <pc:sldMk cId="1317884780" sldId="643"/>
            <ac:spMk id="3" creationId="{80072293-28D8-481F-AA1E-8CEB6AA4AFFD}"/>
          </ac:spMkLst>
        </pc:spChg>
        <pc:spChg chg="del">
          <ac:chgData name="Siegbert Rudolph" userId="2af4d44886c067cc" providerId="LiveId" clId="{BDFDA6A2-FC41-41A6-B44C-3C252B772F7B}" dt="2020-08-11T08:36:29.216" v="24" actId="478"/>
          <ac:spMkLst>
            <pc:docMk/>
            <pc:sldMk cId="1317884780" sldId="643"/>
            <ac:spMk id="4" creationId="{061E29ED-5800-49CE-9D8C-5B8A980BC176}"/>
          </ac:spMkLst>
        </pc:spChg>
      </pc:sldChg>
      <pc:sldChg chg="delSp modSp mod">
        <pc:chgData name="Siegbert Rudolph" userId="2af4d44886c067cc" providerId="LiveId" clId="{BDFDA6A2-FC41-41A6-B44C-3C252B772F7B}" dt="2020-08-11T08:36:29.233" v="47" actId="1076"/>
        <pc:sldMkLst>
          <pc:docMk/>
          <pc:sldMk cId="1820053906" sldId="644"/>
        </pc:sldMkLst>
        <pc:spChg chg="mod">
          <ac:chgData name="Siegbert Rudolph" userId="2af4d44886c067cc" providerId="LiveId" clId="{BDFDA6A2-FC41-41A6-B44C-3C252B772F7B}" dt="2020-08-11T08:36:29.233" v="47" actId="1076"/>
          <ac:spMkLst>
            <pc:docMk/>
            <pc:sldMk cId="1820053906" sldId="644"/>
            <ac:spMk id="3" creationId="{745C12CB-C3FA-4F80-8BDA-3D565389C85A}"/>
          </ac:spMkLst>
        </pc:spChg>
        <pc:spChg chg="del">
          <ac:chgData name="Siegbert Rudolph" userId="2af4d44886c067cc" providerId="LiveId" clId="{BDFDA6A2-FC41-41A6-B44C-3C252B772F7B}" dt="2020-08-11T08:36:29.229" v="42" actId="478"/>
          <ac:spMkLst>
            <pc:docMk/>
            <pc:sldMk cId="1820053906" sldId="644"/>
            <ac:spMk id="4" creationId="{87E80299-3121-46E9-B2DD-E9CF308A8B3A}"/>
          </ac:spMkLst>
        </pc:spChg>
      </pc:sldChg>
      <pc:sldChg chg="delSp modSp mod">
        <pc:chgData name="Siegbert Rudolph" userId="2af4d44886c067cc" providerId="LiveId" clId="{BDFDA6A2-FC41-41A6-B44C-3C252B772F7B}" dt="2020-08-11T08:36:29.224" v="35" actId="1076"/>
        <pc:sldMkLst>
          <pc:docMk/>
          <pc:sldMk cId="2966365987" sldId="645"/>
        </pc:sldMkLst>
        <pc:spChg chg="mod">
          <ac:chgData name="Siegbert Rudolph" userId="2af4d44886c067cc" providerId="LiveId" clId="{BDFDA6A2-FC41-41A6-B44C-3C252B772F7B}" dt="2020-08-11T08:36:29.224" v="35" actId="1076"/>
          <ac:spMkLst>
            <pc:docMk/>
            <pc:sldMk cId="2966365987" sldId="645"/>
            <ac:spMk id="3" creationId="{141CBE73-476A-4FE6-BB6C-39FD2121C657}"/>
          </ac:spMkLst>
        </pc:spChg>
        <pc:spChg chg="del">
          <ac:chgData name="Siegbert Rudolph" userId="2af4d44886c067cc" providerId="LiveId" clId="{BDFDA6A2-FC41-41A6-B44C-3C252B772F7B}" dt="2020-08-11T08:36:29.221" v="30" actId="478"/>
          <ac:spMkLst>
            <pc:docMk/>
            <pc:sldMk cId="2966365987" sldId="645"/>
            <ac:spMk id="4" creationId="{98911692-47C6-4605-9933-19B19BDB63D4}"/>
          </ac:spMkLst>
        </pc:spChg>
      </pc:sldChg>
      <pc:sldChg chg="delSp modSp mod">
        <pc:chgData name="Siegbert Rudolph" userId="2af4d44886c067cc" providerId="LiveId" clId="{BDFDA6A2-FC41-41A6-B44C-3C252B772F7B}" dt="2020-08-11T08:36:29.242" v="59" actId="1076"/>
        <pc:sldMkLst>
          <pc:docMk/>
          <pc:sldMk cId="2918276155" sldId="646"/>
        </pc:sldMkLst>
        <pc:spChg chg="mod">
          <ac:chgData name="Siegbert Rudolph" userId="2af4d44886c067cc" providerId="LiveId" clId="{BDFDA6A2-FC41-41A6-B44C-3C252B772F7B}" dt="2020-08-11T08:36:29.242" v="59" actId="1076"/>
          <ac:spMkLst>
            <pc:docMk/>
            <pc:sldMk cId="2918276155" sldId="646"/>
            <ac:spMk id="3" creationId="{A2541C7D-1E57-4EA0-AF24-10B6519F5B00}"/>
          </ac:spMkLst>
        </pc:spChg>
        <pc:spChg chg="del">
          <ac:chgData name="Siegbert Rudolph" userId="2af4d44886c067cc" providerId="LiveId" clId="{BDFDA6A2-FC41-41A6-B44C-3C252B772F7B}" dt="2020-08-11T08:36:29.238" v="54" actId="478"/>
          <ac:spMkLst>
            <pc:docMk/>
            <pc:sldMk cId="2918276155" sldId="646"/>
            <ac:spMk id="4" creationId="{9BAABAD3-33A5-498F-B7A0-16BD26013CC0}"/>
          </ac:spMkLst>
        </pc:spChg>
      </pc:sldChg>
      <pc:sldChg chg="delSp modSp mod">
        <pc:chgData name="Siegbert Rudolph" userId="2af4d44886c067cc" providerId="LiveId" clId="{BDFDA6A2-FC41-41A6-B44C-3C252B772F7B}" dt="2020-08-11T08:36:29.228" v="41" actId="1076"/>
        <pc:sldMkLst>
          <pc:docMk/>
          <pc:sldMk cId="513485742" sldId="647"/>
        </pc:sldMkLst>
        <pc:spChg chg="mod">
          <ac:chgData name="Siegbert Rudolph" userId="2af4d44886c067cc" providerId="LiveId" clId="{BDFDA6A2-FC41-41A6-B44C-3C252B772F7B}" dt="2020-08-11T08:36:29.228" v="41" actId="1076"/>
          <ac:spMkLst>
            <pc:docMk/>
            <pc:sldMk cId="513485742" sldId="647"/>
            <ac:spMk id="3" creationId="{D0652449-690F-40C7-A3EC-B858F1424B9F}"/>
          </ac:spMkLst>
        </pc:spChg>
        <pc:spChg chg="del">
          <ac:chgData name="Siegbert Rudolph" userId="2af4d44886c067cc" providerId="LiveId" clId="{BDFDA6A2-FC41-41A6-B44C-3C252B772F7B}" dt="2020-08-11T08:36:29.225" v="36" actId="478"/>
          <ac:spMkLst>
            <pc:docMk/>
            <pc:sldMk cId="513485742" sldId="647"/>
            <ac:spMk id="4" creationId="{3A2C4F3E-3C8A-4FF2-9573-91F59EFEB897}"/>
          </ac:spMkLst>
        </pc:spChg>
      </pc:sldChg>
      <pc:sldChg chg="delSp modSp mod">
        <pc:chgData name="Siegbert Rudolph" userId="2af4d44886c067cc" providerId="LiveId" clId="{BDFDA6A2-FC41-41A6-B44C-3C252B772F7B}" dt="2020-08-11T08:36:29.252" v="71" actId="1076"/>
        <pc:sldMkLst>
          <pc:docMk/>
          <pc:sldMk cId="3255699927" sldId="648"/>
        </pc:sldMkLst>
        <pc:spChg chg="mod">
          <ac:chgData name="Siegbert Rudolph" userId="2af4d44886c067cc" providerId="LiveId" clId="{BDFDA6A2-FC41-41A6-B44C-3C252B772F7B}" dt="2020-08-11T08:36:29.252" v="71" actId="1076"/>
          <ac:spMkLst>
            <pc:docMk/>
            <pc:sldMk cId="3255699927" sldId="648"/>
            <ac:spMk id="3" creationId="{C064BBFB-8404-4637-A4F2-C2B0BCFB0680}"/>
          </ac:spMkLst>
        </pc:spChg>
        <pc:spChg chg="del">
          <ac:chgData name="Siegbert Rudolph" userId="2af4d44886c067cc" providerId="LiveId" clId="{BDFDA6A2-FC41-41A6-B44C-3C252B772F7B}" dt="2020-08-11T08:36:29.248" v="66" actId="478"/>
          <ac:spMkLst>
            <pc:docMk/>
            <pc:sldMk cId="3255699927" sldId="648"/>
            <ac:spMk id="4" creationId="{8E700EF2-FD70-47D7-AE2E-181CF3217CE6}"/>
          </ac:spMkLst>
        </pc:spChg>
      </pc:sldChg>
      <pc:sldChg chg="delSp modSp mod">
        <pc:chgData name="Siegbert Rudolph" userId="2af4d44886c067cc" providerId="LiveId" clId="{BDFDA6A2-FC41-41A6-B44C-3C252B772F7B}" dt="2020-08-11T08:36:29.247" v="65" actId="1076"/>
        <pc:sldMkLst>
          <pc:docMk/>
          <pc:sldMk cId="499999122" sldId="649"/>
        </pc:sldMkLst>
        <pc:spChg chg="mod">
          <ac:chgData name="Siegbert Rudolph" userId="2af4d44886c067cc" providerId="LiveId" clId="{BDFDA6A2-FC41-41A6-B44C-3C252B772F7B}" dt="2020-08-11T08:36:29.247" v="65" actId="1076"/>
          <ac:spMkLst>
            <pc:docMk/>
            <pc:sldMk cId="499999122" sldId="649"/>
            <ac:spMk id="3" creationId="{2C1BDA48-B52F-43AD-BBC0-7A7112453179}"/>
          </ac:spMkLst>
        </pc:spChg>
        <pc:spChg chg="del">
          <ac:chgData name="Siegbert Rudolph" userId="2af4d44886c067cc" providerId="LiveId" clId="{BDFDA6A2-FC41-41A6-B44C-3C252B772F7B}" dt="2020-08-11T08:36:29.243" v="60" actId="478"/>
          <ac:spMkLst>
            <pc:docMk/>
            <pc:sldMk cId="499999122" sldId="649"/>
            <ac:spMk id="4" creationId="{CC5311AC-DA5E-4207-A74C-B40B034182DB}"/>
          </ac:spMkLst>
        </pc:spChg>
      </pc:sldChg>
      <pc:sldChg chg="delSp modSp mod">
        <pc:chgData name="Siegbert Rudolph" userId="2af4d44886c067cc" providerId="LiveId" clId="{BDFDA6A2-FC41-41A6-B44C-3C252B772F7B}" dt="2020-08-11T08:36:29.237" v="53" actId="1076"/>
        <pc:sldMkLst>
          <pc:docMk/>
          <pc:sldMk cId="2460842561" sldId="650"/>
        </pc:sldMkLst>
        <pc:spChg chg="mod">
          <ac:chgData name="Siegbert Rudolph" userId="2af4d44886c067cc" providerId="LiveId" clId="{BDFDA6A2-FC41-41A6-B44C-3C252B772F7B}" dt="2020-08-11T08:36:29.237" v="53" actId="1076"/>
          <ac:spMkLst>
            <pc:docMk/>
            <pc:sldMk cId="2460842561" sldId="650"/>
            <ac:spMk id="3" creationId="{2885EB3D-4894-433F-B66F-ED938149E138}"/>
          </ac:spMkLst>
        </pc:spChg>
        <pc:spChg chg="del">
          <ac:chgData name="Siegbert Rudolph" userId="2af4d44886c067cc" providerId="LiveId" clId="{BDFDA6A2-FC41-41A6-B44C-3C252B772F7B}" dt="2020-08-11T08:36:29.233" v="48" actId="478"/>
          <ac:spMkLst>
            <pc:docMk/>
            <pc:sldMk cId="2460842561" sldId="650"/>
            <ac:spMk id="4" creationId="{DEFC23E1-6574-4B1C-AE75-ACFCC4937AF9}"/>
          </ac:spMkLst>
        </pc:spChg>
      </pc:sldChg>
      <pc:sldChg chg="delSp modSp mod">
        <pc:chgData name="Siegbert Rudolph" userId="2af4d44886c067cc" providerId="LiveId" clId="{BDFDA6A2-FC41-41A6-B44C-3C252B772F7B}" dt="2020-08-11T08:36:29.259" v="83" actId="1076"/>
        <pc:sldMkLst>
          <pc:docMk/>
          <pc:sldMk cId="463469340" sldId="651"/>
        </pc:sldMkLst>
        <pc:spChg chg="mod">
          <ac:chgData name="Siegbert Rudolph" userId="2af4d44886c067cc" providerId="LiveId" clId="{BDFDA6A2-FC41-41A6-B44C-3C252B772F7B}" dt="2020-08-11T08:36:29.259" v="83" actId="1076"/>
          <ac:spMkLst>
            <pc:docMk/>
            <pc:sldMk cId="463469340" sldId="651"/>
            <ac:spMk id="2" creationId="{D6335BC1-95F4-482F-8912-DB7F4912282F}"/>
          </ac:spMkLst>
        </pc:spChg>
        <pc:spChg chg="del">
          <ac:chgData name="Siegbert Rudolph" userId="2af4d44886c067cc" providerId="LiveId" clId="{BDFDA6A2-FC41-41A6-B44C-3C252B772F7B}" dt="2020-08-11T08:36:29.256" v="78" actId="478"/>
          <ac:spMkLst>
            <pc:docMk/>
            <pc:sldMk cId="463469340" sldId="651"/>
            <ac:spMk id="3" creationId="{26B47B9E-5E48-4553-97BB-CE95CB3DBBD6}"/>
          </ac:spMkLst>
        </pc:spChg>
      </pc:sldChg>
    </pc:docChg>
  </pc:docChgLst>
  <pc:docChgLst>
    <pc:chgData name="Siegbert Rudolph" userId="2af4d44886c067cc" providerId="LiveId" clId="{6CA56841-BDF5-4B63-AC7B-B5ECA273D7D7}"/>
    <pc:docChg chg="custSel addSld delSld modSld">
      <pc:chgData name="Siegbert Rudolph" userId="2af4d44886c067cc" providerId="LiveId" clId="{6CA56841-BDF5-4B63-AC7B-B5ECA273D7D7}" dt="2020-02-26T09:10:43.170" v="391" actId="1076"/>
      <pc:docMkLst>
        <pc:docMk/>
      </pc:docMkLst>
      <pc:sldChg chg="addSp delSp modSp delAnim modAnim">
        <pc:chgData name="Siegbert Rudolph" userId="2af4d44886c067cc" providerId="LiveId" clId="{6CA56841-BDF5-4B63-AC7B-B5ECA273D7D7}" dt="2020-02-26T08:17:52.898" v="50"/>
        <pc:sldMkLst>
          <pc:docMk/>
          <pc:sldMk cId="3590329126" sldId="640"/>
        </pc:sldMkLst>
        <pc:picChg chg="add mod">
          <ac:chgData name="Siegbert Rudolph" userId="2af4d44886c067cc" providerId="LiveId" clId="{6CA56841-BDF5-4B63-AC7B-B5ECA273D7D7}" dt="2020-02-26T08:17:30.243" v="47" actId="1076"/>
          <ac:picMkLst>
            <pc:docMk/>
            <pc:sldMk cId="3590329126" sldId="640"/>
            <ac:picMk id="2" creationId="{636540D0-1588-4ED2-8191-9ABFDDC868D7}"/>
          </ac:picMkLst>
        </pc:picChg>
        <pc:picChg chg="del">
          <ac:chgData name="Siegbert Rudolph" userId="2af4d44886c067cc" providerId="LiveId" clId="{6CA56841-BDF5-4B63-AC7B-B5ECA273D7D7}" dt="2020-02-26T08:16:10.491" v="17" actId="478"/>
          <ac:picMkLst>
            <pc:docMk/>
            <pc:sldMk cId="3590329126" sldId="640"/>
            <ac:picMk id="4" creationId="{836217FB-9509-4895-B5C7-C550839AB857}"/>
          </ac:picMkLst>
        </pc:picChg>
      </pc:sldChg>
      <pc:sldChg chg="addSp delSp modSp delAnim modAnim">
        <pc:chgData name="Siegbert Rudolph" userId="2af4d44886c067cc" providerId="LiveId" clId="{6CA56841-BDF5-4B63-AC7B-B5ECA273D7D7}" dt="2020-02-26T09:09:14.631" v="390" actId="1076"/>
        <pc:sldMkLst>
          <pc:docMk/>
          <pc:sldMk cId="1942947689" sldId="641"/>
        </pc:sldMkLst>
        <pc:spChg chg="mod">
          <ac:chgData name="Siegbert Rudolph" userId="2af4d44886c067cc" providerId="LiveId" clId="{6CA56841-BDF5-4B63-AC7B-B5ECA273D7D7}" dt="2020-02-26T09:06:29.970" v="368" actId="20577"/>
          <ac:spMkLst>
            <pc:docMk/>
            <pc:sldMk cId="1942947689" sldId="641"/>
            <ac:spMk id="71" creationId="{3427BE92-DFB9-4EF5-A993-2BAE16F959E9}"/>
          </ac:spMkLst>
        </pc:spChg>
        <pc:spChg chg="del">
          <ac:chgData name="Siegbert Rudolph" userId="2af4d44886c067cc" providerId="LiveId" clId="{6CA56841-BDF5-4B63-AC7B-B5ECA273D7D7}" dt="2020-02-26T09:06:01.766" v="358" actId="478"/>
          <ac:spMkLst>
            <pc:docMk/>
            <pc:sldMk cId="1942947689" sldId="641"/>
            <ac:spMk id="75" creationId="{0090C69B-C53C-4E0C-B3DC-4EB020910C1C}"/>
          </ac:spMkLst>
        </pc:spChg>
        <pc:picChg chg="add del mod">
          <ac:chgData name="Siegbert Rudolph" userId="2af4d44886c067cc" providerId="LiveId" clId="{6CA56841-BDF5-4B63-AC7B-B5ECA273D7D7}" dt="2020-02-26T09:06:10.868" v="360" actId="478"/>
          <ac:picMkLst>
            <pc:docMk/>
            <pc:sldMk cId="1942947689" sldId="641"/>
            <ac:picMk id="2" creationId="{D0CE347A-83BA-4839-BFF7-CE029A55E39C}"/>
          </ac:picMkLst>
        </pc:picChg>
        <pc:picChg chg="add mod">
          <ac:chgData name="Siegbert Rudolph" userId="2af4d44886c067cc" providerId="LiveId" clId="{6CA56841-BDF5-4B63-AC7B-B5ECA273D7D7}" dt="2020-02-26T09:09:14.631" v="390" actId="1076"/>
          <ac:picMkLst>
            <pc:docMk/>
            <pc:sldMk cId="1942947689" sldId="641"/>
            <ac:picMk id="3" creationId="{2F65A55E-8638-47D0-BD68-91A50053531A}"/>
          </ac:picMkLst>
        </pc:picChg>
        <pc:picChg chg="del">
          <ac:chgData name="Siegbert Rudolph" userId="2af4d44886c067cc" providerId="LiveId" clId="{6CA56841-BDF5-4B63-AC7B-B5ECA273D7D7}" dt="2020-02-26T08:16:13.619" v="18" actId="478"/>
          <ac:picMkLst>
            <pc:docMk/>
            <pc:sldMk cId="1942947689" sldId="641"/>
            <ac:picMk id="4" creationId="{836217FB-9509-4895-B5C7-C550839AB857}"/>
          </ac:picMkLst>
        </pc:picChg>
      </pc:sldChg>
      <pc:sldChg chg="addSp delSp modSp delAnim modAnim">
        <pc:chgData name="Siegbert Rudolph" userId="2af4d44886c067cc" providerId="LiveId" clId="{6CA56841-BDF5-4B63-AC7B-B5ECA273D7D7}" dt="2020-02-26T09:10:43.170" v="391" actId="1076"/>
        <pc:sldMkLst>
          <pc:docMk/>
          <pc:sldMk cId="1240426050" sldId="642"/>
        </pc:sldMkLst>
        <pc:spChg chg="mod">
          <ac:chgData name="Siegbert Rudolph" userId="2af4d44886c067cc" providerId="LiveId" clId="{6CA56841-BDF5-4B63-AC7B-B5ECA273D7D7}" dt="2020-02-26T08:19:24.742" v="84" actId="1076"/>
          <ac:spMkLst>
            <pc:docMk/>
            <pc:sldMk cId="1240426050" sldId="642"/>
            <ac:spMk id="33" creationId="{E6A6C283-1EF6-44D5-AF3A-C0854FBE66A3}"/>
          </ac:spMkLst>
        </pc:spChg>
        <pc:picChg chg="add mod">
          <ac:chgData name="Siegbert Rudolph" userId="2af4d44886c067cc" providerId="LiveId" clId="{6CA56841-BDF5-4B63-AC7B-B5ECA273D7D7}" dt="2020-02-26T09:10:43.170" v="391" actId="1076"/>
          <ac:picMkLst>
            <pc:docMk/>
            <pc:sldMk cId="1240426050" sldId="642"/>
            <ac:picMk id="2" creationId="{AF06D133-1662-4A32-9235-DFEC570223BD}"/>
          </ac:picMkLst>
        </pc:picChg>
        <pc:picChg chg="del">
          <ac:chgData name="Siegbert Rudolph" userId="2af4d44886c067cc" providerId="LiveId" clId="{6CA56841-BDF5-4B63-AC7B-B5ECA273D7D7}" dt="2020-02-26T08:16:16.474" v="19" actId="478"/>
          <ac:picMkLst>
            <pc:docMk/>
            <pc:sldMk cId="1240426050" sldId="642"/>
            <ac:picMk id="4" creationId="{836217FB-9509-4895-B5C7-C550839AB857}"/>
          </ac:picMkLst>
        </pc:picChg>
      </pc:sldChg>
      <pc:sldChg chg="addSp delSp modSp delAnim modAnim">
        <pc:chgData name="Siegbert Rudolph" userId="2af4d44886c067cc" providerId="LiveId" clId="{6CA56841-BDF5-4B63-AC7B-B5ECA273D7D7}" dt="2020-02-26T08:21:50.502" v="125" actId="1076"/>
        <pc:sldMkLst>
          <pc:docMk/>
          <pc:sldMk cId="1317884780" sldId="643"/>
        </pc:sldMkLst>
        <pc:spChg chg="mod">
          <ac:chgData name="Siegbert Rudolph" userId="2af4d44886c067cc" providerId="LiveId" clId="{6CA56841-BDF5-4B63-AC7B-B5ECA273D7D7}" dt="2020-02-26T08:21:45.068" v="124" actId="1076"/>
          <ac:spMkLst>
            <pc:docMk/>
            <pc:sldMk cId="1317884780" sldId="643"/>
            <ac:spMk id="41" creationId="{D39BADF8-0C3D-4E9D-95F3-93D39F9D2DC6}"/>
          </ac:spMkLst>
        </pc:spChg>
        <pc:spChg chg="mod">
          <ac:chgData name="Siegbert Rudolph" userId="2af4d44886c067cc" providerId="LiveId" clId="{6CA56841-BDF5-4B63-AC7B-B5ECA273D7D7}" dt="2020-02-26T08:21:40.976" v="122" actId="1076"/>
          <ac:spMkLst>
            <pc:docMk/>
            <pc:sldMk cId="1317884780" sldId="643"/>
            <ac:spMk id="50" creationId="{2136A850-00C9-4EEC-A49E-9ADBEF9C9BEA}"/>
          </ac:spMkLst>
        </pc:spChg>
        <pc:spChg chg="mod">
          <ac:chgData name="Siegbert Rudolph" userId="2af4d44886c067cc" providerId="LiveId" clId="{6CA56841-BDF5-4B63-AC7B-B5ECA273D7D7}" dt="2020-02-26T08:21:43.269" v="123" actId="1076"/>
          <ac:spMkLst>
            <pc:docMk/>
            <pc:sldMk cId="1317884780" sldId="643"/>
            <ac:spMk id="70" creationId="{21D3C214-512A-4DB2-8A5D-981866FB2EFA}"/>
          </ac:spMkLst>
        </pc:spChg>
        <pc:picChg chg="add mod">
          <ac:chgData name="Siegbert Rudolph" userId="2af4d44886c067cc" providerId="LiveId" clId="{6CA56841-BDF5-4B63-AC7B-B5ECA273D7D7}" dt="2020-02-26T08:21:50.502" v="125" actId="1076"/>
          <ac:picMkLst>
            <pc:docMk/>
            <pc:sldMk cId="1317884780" sldId="643"/>
            <ac:picMk id="2" creationId="{92675B2B-01A4-4BAC-8001-9ED584794BA4}"/>
          </ac:picMkLst>
        </pc:picChg>
        <pc:picChg chg="del mod">
          <ac:chgData name="Siegbert Rudolph" userId="2af4d44886c067cc" providerId="LiveId" clId="{6CA56841-BDF5-4B63-AC7B-B5ECA273D7D7}" dt="2020-02-26T08:16:20.378" v="21" actId="478"/>
          <ac:picMkLst>
            <pc:docMk/>
            <pc:sldMk cId="1317884780" sldId="643"/>
            <ac:picMk id="4" creationId="{836217FB-9509-4895-B5C7-C550839AB857}"/>
          </ac:picMkLst>
        </pc:picChg>
      </pc:sldChg>
      <pc:sldChg chg="addSp delSp modSp delAnim modAnim">
        <pc:chgData name="Siegbert Rudolph" userId="2af4d44886c067cc" providerId="LiveId" clId="{6CA56841-BDF5-4B63-AC7B-B5ECA273D7D7}" dt="2020-02-26T08:25:14.034" v="211" actId="1076"/>
        <pc:sldMkLst>
          <pc:docMk/>
          <pc:sldMk cId="1820053906" sldId="644"/>
        </pc:sldMkLst>
        <pc:picChg chg="add mod">
          <ac:chgData name="Siegbert Rudolph" userId="2af4d44886c067cc" providerId="LiveId" clId="{6CA56841-BDF5-4B63-AC7B-B5ECA273D7D7}" dt="2020-02-26T08:25:14.034" v="211" actId="1076"/>
          <ac:picMkLst>
            <pc:docMk/>
            <pc:sldMk cId="1820053906" sldId="644"/>
            <ac:picMk id="2" creationId="{80EBBDE2-03C3-488C-AC39-643AF35061EA}"/>
          </ac:picMkLst>
        </pc:picChg>
        <pc:picChg chg="del">
          <ac:chgData name="Siegbert Rudolph" userId="2af4d44886c067cc" providerId="LiveId" clId="{6CA56841-BDF5-4B63-AC7B-B5ECA273D7D7}" dt="2020-02-26T08:16:30.115" v="24" actId="478"/>
          <ac:picMkLst>
            <pc:docMk/>
            <pc:sldMk cId="1820053906" sldId="644"/>
            <ac:picMk id="4" creationId="{836217FB-9509-4895-B5C7-C550839AB857}"/>
          </ac:picMkLst>
        </pc:picChg>
      </pc:sldChg>
      <pc:sldChg chg="addSp delSp modSp delAnim modAnim">
        <pc:chgData name="Siegbert Rudolph" userId="2af4d44886c067cc" providerId="LiveId" clId="{6CA56841-BDF5-4B63-AC7B-B5ECA273D7D7}" dt="2020-02-26T08:23:22.318" v="162" actId="1076"/>
        <pc:sldMkLst>
          <pc:docMk/>
          <pc:sldMk cId="2966365987" sldId="645"/>
        </pc:sldMkLst>
        <pc:spChg chg="mod">
          <ac:chgData name="Siegbert Rudolph" userId="2af4d44886c067cc" providerId="LiveId" clId="{6CA56841-BDF5-4B63-AC7B-B5ECA273D7D7}" dt="2020-02-26T08:22:29.772" v="149" actId="1076"/>
          <ac:spMkLst>
            <pc:docMk/>
            <pc:sldMk cId="2966365987" sldId="645"/>
            <ac:spMk id="46" creationId="{30446069-E1A6-4CD9-9C31-139D393CDA95}"/>
          </ac:spMkLst>
        </pc:spChg>
        <pc:spChg chg="mod">
          <ac:chgData name="Siegbert Rudolph" userId="2af4d44886c067cc" providerId="LiveId" clId="{6CA56841-BDF5-4B63-AC7B-B5ECA273D7D7}" dt="2020-02-26T08:22:40.625" v="153" actId="1076"/>
          <ac:spMkLst>
            <pc:docMk/>
            <pc:sldMk cId="2966365987" sldId="645"/>
            <ac:spMk id="48" creationId="{812C4AC7-862D-49CC-9620-54BCCAE3A6AB}"/>
          </ac:spMkLst>
        </pc:spChg>
        <pc:spChg chg="mod">
          <ac:chgData name="Siegbert Rudolph" userId="2af4d44886c067cc" providerId="LiveId" clId="{6CA56841-BDF5-4B63-AC7B-B5ECA273D7D7}" dt="2020-02-26T08:11:57.725" v="2" actId="20577"/>
          <ac:spMkLst>
            <pc:docMk/>
            <pc:sldMk cId="2966365987" sldId="645"/>
            <ac:spMk id="53" creationId="{00000000-0000-0000-0000-000000000000}"/>
          </ac:spMkLst>
        </pc:spChg>
        <pc:spChg chg="mod">
          <ac:chgData name="Siegbert Rudolph" userId="2af4d44886c067cc" providerId="LiveId" clId="{6CA56841-BDF5-4B63-AC7B-B5ECA273D7D7}" dt="2020-02-26T08:12:17.204" v="16" actId="1076"/>
          <ac:spMkLst>
            <pc:docMk/>
            <pc:sldMk cId="2966365987" sldId="645"/>
            <ac:spMk id="66" creationId="{A331F54A-C96B-4658-9FA5-BEF6F88AE970}"/>
          </ac:spMkLst>
        </pc:spChg>
        <pc:spChg chg="del mod">
          <ac:chgData name="Siegbert Rudolph" userId="2af4d44886c067cc" providerId="LiveId" clId="{6CA56841-BDF5-4B63-AC7B-B5ECA273D7D7}" dt="2020-02-26T08:12:14.021" v="15" actId="478"/>
          <ac:spMkLst>
            <pc:docMk/>
            <pc:sldMk cId="2966365987" sldId="645"/>
            <ac:spMk id="68" creationId="{181A5CAF-B1CE-4785-A213-5C495C5BD995}"/>
          </ac:spMkLst>
        </pc:spChg>
        <pc:spChg chg="del mod">
          <ac:chgData name="Siegbert Rudolph" userId="2af4d44886c067cc" providerId="LiveId" clId="{6CA56841-BDF5-4B63-AC7B-B5ECA273D7D7}" dt="2020-02-26T08:12:14.021" v="15" actId="478"/>
          <ac:spMkLst>
            <pc:docMk/>
            <pc:sldMk cId="2966365987" sldId="645"/>
            <ac:spMk id="69" creationId="{CB37DF32-D34E-4526-9241-37FB39F005BC}"/>
          </ac:spMkLst>
        </pc:spChg>
        <pc:spChg chg="mod">
          <ac:chgData name="Siegbert Rudolph" userId="2af4d44886c067cc" providerId="LiveId" clId="{6CA56841-BDF5-4B63-AC7B-B5ECA273D7D7}" dt="2020-02-26T08:22:34.768" v="151" actId="1076"/>
          <ac:spMkLst>
            <pc:docMk/>
            <pc:sldMk cId="2966365987" sldId="645"/>
            <ac:spMk id="92" creationId="{CE1A091F-D12C-4177-9847-32317D91381C}"/>
          </ac:spMkLst>
        </pc:spChg>
        <pc:spChg chg="mod">
          <ac:chgData name="Siegbert Rudolph" userId="2af4d44886c067cc" providerId="LiveId" clId="{6CA56841-BDF5-4B63-AC7B-B5ECA273D7D7}" dt="2020-02-26T08:22:38.263" v="152" actId="1076"/>
          <ac:spMkLst>
            <pc:docMk/>
            <pc:sldMk cId="2966365987" sldId="645"/>
            <ac:spMk id="97" creationId="{4EBE9C80-8CAA-440D-8EEE-0ADD76766397}"/>
          </ac:spMkLst>
        </pc:spChg>
        <pc:spChg chg="mod">
          <ac:chgData name="Siegbert Rudolph" userId="2af4d44886c067cc" providerId="LiveId" clId="{6CA56841-BDF5-4B63-AC7B-B5ECA273D7D7}" dt="2020-02-26T08:22:32.415" v="150" actId="1076"/>
          <ac:spMkLst>
            <pc:docMk/>
            <pc:sldMk cId="2966365987" sldId="645"/>
            <ac:spMk id="100" creationId="{576D94B2-C108-4FC0-AE10-3FF53AAEB14A}"/>
          </ac:spMkLst>
        </pc:spChg>
        <pc:picChg chg="add mod">
          <ac:chgData name="Siegbert Rudolph" userId="2af4d44886c067cc" providerId="LiveId" clId="{6CA56841-BDF5-4B63-AC7B-B5ECA273D7D7}" dt="2020-02-26T08:23:22.318" v="162" actId="1076"/>
          <ac:picMkLst>
            <pc:docMk/>
            <pc:sldMk cId="2966365987" sldId="645"/>
            <ac:picMk id="2" creationId="{1671092E-5499-4501-B1CD-3F626CA63174}"/>
          </ac:picMkLst>
        </pc:picChg>
        <pc:picChg chg="del">
          <ac:chgData name="Siegbert Rudolph" userId="2af4d44886c067cc" providerId="LiveId" clId="{6CA56841-BDF5-4B63-AC7B-B5ECA273D7D7}" dt="2020-02-26T08:16:24.345" v="22" actId="478"/>
          <ac:picMkLst>
            <pc:docMk/>
            <pc:sldMk cId="2966365987" sldId="645"/>
            <ac:picMk id="4" creationId="{836217FB-9509-4895-B5C7-C550839AB857}"/>
          </ac:picMkLst>
        </pc:picChg>
      </pc:sldChg>
      <pc:sldChg chg="addSp delSp modSp delAnim modAnim">
        <pc:chgData name="Siegbert Rudolph" userId="2af4d44886c067cc" providerId="LiveId" clId="{6CA56841-BDF5-4B63-AC7B-B5ECA273D7D7}" dt="2020-02-26T08:28:22.279" v="279" actId="1037"/>
        <pc:sldMkLst>
          <pc:docMk/>
          <pc:sldMk cId="2918276155" sldId="646"/>
        </pc:sldMkLst>
        <pc:spChg chg="mod">
          <ac:chgData name="Siegbert Rudolph" userId="2af4d44886c067cc" providerId="LiveId" clId="{6CA56841-BDF5-4B63-AC7B-B5ECA273D7D7}" dt="2020-02-26T08:27:14.035" v="266" actId="20577"/>
          <ac:spMkLst>
            <pc:docMk/>
            <pc:sldMk cId="2918276155" sldId="646"/>
            <ac:spMk id="53" creationId="{00000000-0000-0000-0000-000000000000}"/>
          </ac:spMkLst>
        </pc:spChg>
        <pc:spChg chg="mod">
          <ac:chgData name="Siegbert Rudolph" userId="2af4d44886c067cc" providerId="LiveId" clId="{6CA56841-BDF5-4B63-AC7B-B5ECA273D7D7}" dt="2020-02-26T08:27:45.828" v="270" actId="1076"/>
          <ac:spMkLst>
            <pc:docMk/>
            <pc:sldMk cId="2918276155" sldId="646"/>
            <ac:spMk id="108" creationId="{2459E6F6-3A47-441F-826A-45814B13B7B0}"/>
          </ac:spMkLst>
        </pc:spChg>
        <pc:spChg chg="mod">
          <ac:chgData name="Siegbert Rudolph" userId="2af4d44886c067cc" providerId="LiveId" clId="{6CA56841-BDF5-4B63-AC7B-B5ECA273D7D7}" dt="2020-02-26T08:27:42.918" v="269" actId="1076"/>
          <ac:spMkLst>
            <pc:docMk/>
            <pc:sldMk cId="2918276155" sldId="646"/>
            <ac:spMk id="122" creationId="{D6CE12EB-0EA4-4F19-8032-8D4232F441C9}"/>
          </ac:spMkLst>
        </pc:spChg>
        <pc:picChg chg="add mod">
          <ac:chgData name="Siegbert Rudolph" userId="2af4d44886c067cc" providerId="LiveId" clId="{6CA56841-BDF5-4B63-AC7B-B5ECA273D7D7}" dt="2020-02-26T08:28:22.279" v="279" actId="1037"/>
          <ac:picMkLst>
            <pc:docMk/>
            <pc:sldMk cId="2918276155" sldId="646"/>
            <ac:picMk id="2" creationId="{13F6E0A1-5DE2-40B3-B35B-00991B55E928}"/>
          </ac:picMkLst>
        </pc:picChg>
        <pc:picChg chg="del">
          <ac:chgData name="Siegbert Rudolph" userId="2af4d44886c067cc" providerId="LiveId" clId="{6CA56841-BDF5-4B63-AC7B-B5ECA273D7D7}" dt="2020-02-26T08:16:36.162" v="26" actId="478"/>
          <ac:picMkLst>
            <pc:docMk/>
            <pc:sldMk cId="2918276155" sldId="646"/>
            <ac:picMk id="4" creationId="{836217FB-9509-4895-B5C7-C550839AB857}"/>
          </ac:picMkLst>
        </pc:picChg>
      </pc:sldChg>
      <pc:sldChg chg="addSp delSp modSp delAnim modAnim">
        <pc:chgData name="Siegbert Rudolph" userId="2af4d44886c067cc" providerId="LiveId" clId="{6CA56841-BDF5-4B63-AC7B-B5ECA273D7D7}" dt="2020-02-26T08:24:11.682" v="183" actId="1076"/>
        <pc:sldMkLst>
          <pc:docMk/>
          <pc:sldMk cId="513485742" sldId="647"/>
        </pc:sldMkLst>
        <pc:picChg chg="add mod">
          <ac:chgData name="Siegbert Rudolph" userId="2af4d44886c067cc" providerId="LiveId" clId="{6CA56841-BDF5-4B63-AC7B-B5ECA273D7D7}" dt="2020-02-26T08:24:11.682" v="183" actId="1076"/>
          <ac:picMkLst>
            <pc:docMk/>
            <pc:sldMk cId="513485742" sldId="647"/>
            <ac:picMk id="2" creationId="{3FEEB795-B05D-4CCE-B291-6F556F613D48}"/>
          </ac:picMkLst>
        </pc:picChg>
        <pc:picChg chg="del">
          <ac:chgData name="Siegbert Rudolph" userId="2af4d44886c067cc" providerId="LiveId" clId="{6CA56841-BDF5-4B63-AC7B-B5ECA273D7D7}" dt="2020-02-26T08:16:27.217" v="23" actId="478"/>
          <ac:picMkLst>
            <pc:docMk/>
            <pc:sldMk cId="513485742" sldId="647"/>
            <ac:picMk id="4" creationId="{836217FB-9509-4895-B5C7-C550839AB857}"/>
          </ac:picMkLst>
        </pc:picChg>
      </pc:sldChg>
      <pc:sldChg chg="addSp delSp modSp delAnim modAnim">
        <pc:chgData name="Siegbert Rudolph" userId="2af4d44886c067cc" providerId="LiveId" clId="{6CA56841-BDF5-4B63-AC7B-B5ECA273D7D7}" dt="2020-02-26T08:30:52.384" v="353" actId="1076"/>
        <pc:sldMkLst>
          <pc:docMk/>
          <pc:sldMk cId="3255699927" sldId="648"/>
        </pc:sldMkLst>
        <pc:spChg chg="mod">
          <ac:chgData name="Siegbert Rudolph" userId="2af4d44886c067cc" providerId="LiveId" clId="{6CA56841-BDF5-4B63-AC7B-B5ECA273D7D7}" dt="2020-02-26T08:30:11.880" v="346" actId="1076"/>
          <ac:spMkLst>
            <pc:docMk/>
            <pc:sldMk cId="3255699927" sldId="648"/>
            <ac:spMk id="95" creationId="{DF6E630D-6975-41BB-8975-CA72655654E1}"/>
          </ac:spMkLst>
        </pc:spChg>
        <pc:picChg chg="add mod">
          <ac:chgData name="Siegbert Rudolph" userId="2af4d44886c067cc" providerId="LiveId" clId="{6CA56841-BDF5-4B63-AC7B-B5ECA273D7D7}" dt="2020-02-26T08:30:52.384" v="353" actId="1076"/>
          <ac:picMkLst>
            <pc:docMk/>
            <pc:sldMk cId="3255699927" sldId="648"/>
            <ac:picMk id="2" creationId="{AAF75FB8-D51D-4527-BA91-80DD61F11B50}"/>
          </ac:picMkLst>
        </pc:picChg>
        <pc:picChg chg="del">
          <ac:chgData name="Siegbert Rudolph" userId="2af4d44886c067cc" providerId="LiveId" clId="{6CA56841-BDF5-4B63-AC7B-B5ECA273D7D7}" dt="2020-02-26T08:16:43.090" v="28" actId="478"/>
          <ac:picMkLst>
            <pc:docMk/>
            <pc:sldMk cId="3255699927" sldId="648"/>
            <ac:picMk id="4" creationId="{836217FB-9509-4895-B5C7-C550839AB857}"/>
          </ac:picMkLst>
        </pc:picChg>
      </pc:sldChg>
      <pc:sldChg chg="addSp delSp modSp delAnim modAnim">
        <pc:chgData name="Siegbert Rudolph" userId="2af4d44886c067cc" providerId="LiveId" clId="{6CA56841-BDF5-4B63-AC7B-B5ECA273D7D7}" dt="2020-02-26T08:29:34.592" v="318" actId="1076"/>
        <pc:sldMkLst>
          <pc:docMk/>
          <pc:sldMk cId="499999122" sldId="649"/>
        </pc:sldMkLst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27" creationId="{00000000-0000-0000-0000-000000000000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31" creationId="{00000000-0000-0000-0000-000000000000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33" creationId="{00000000-0000-0000-0000-000000000000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34" creationId="{00000000-0000-0000-0000-000000000000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38" creationId="{00000000-0000-0000-0000-000000000000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41" creationId="{00000000-0000-0000-0000-000000000000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42" creationId="{00000000-0000-0000-0000-000000000000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43" creationId="{00000000-0000-0000-0000-000000000000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46" creationId="{00000000-0000-0000-0000-000000000000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50" creationId="{00000000-0000-0000-0000-000000000000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52" creationId="{00000000-0000-0000-0000-000000000000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66" creationId="{A331F54A-C96B-4658-9FA5-BEF6F88AE970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67" creationId="{E5B66696-1A31-4A03-9BA1-3D096E0D8383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68" creationId="{FD49811F-9B0D-4C7E-B377-C851C6238A44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69" creationId="{90C827E6-4B00-45E1-9FF7-83E5C5D38104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71" creationId="{D08FB5ED-4382-47A4-8E96-5B37AC8B1176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72" creationId="{0554C51C-2F1B-4120-8BD9-E27C21E43F93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73" creationId="{F593076B-58A6-4894-8AFB-380BDEF01436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74" creationId="{A79D9FBB-0552-4754-8479-0A6C5BBA9223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76" creationId="{0A1CC446-AB62-4D37-944A-2B75CDA45140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77" creationId="{8BAF8B89-2F8B-42E9-8A43-4A3CFBAC9C61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78" creationId="{3625118A-8D36-4C9D-95A8-4FDEB4005ECE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79" creationId="{9EB2ED06-F87D-419F-8FBA-025D610A680D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80" creationId="{4FC9FE9A-C3B5-4E35-A54D-80118959CBC1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81" creationId="{DF010CF2-DD20-414C-A914-376BFE67F9C9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82" creationId="{1B52B126-C044-4B83-ABFD-FD95F409FE5D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83" creationId="{B3294FE1-F8AE-4947-B12B-E6636917E318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84" creationId="{B34457A1-5CFF-47F8-97FA-03F7726E0702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85" creationId="{75BC44BA-C9AA-44F5-9CAC-5B68778528C9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86" creationId="{1038182B-D53C-42FA-B304-353C73FB433A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87" creationId="{F03DAB27-47E2-4506-95E6-92D9AFE71051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88" creationId="{12EFFE4C-CB5E-41CF-9F2A-3EDD46A7D479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89" creationId="{95297E62-2458-443B-A162-C50C2B22022F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90" creationId="{88C0651E-25E3-4B92-8CC0-3BC640B9723B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91" creationId="{C533056C-2FF7-4027-8B18-60A6FA3FE418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92" creationId="{1ED7921B-D111-4713-9AEF-72201DE92CA0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93" creationId="{19568B03-E0F0-42AA-A29A-CFB396C352FC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94" creationId="{CE24186D-B086-4D2E-8638-E536F8A31527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95" creationId="{9C340EC5-572B-4035-AF73-4E4A12804406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96" creationId="{A92804B8-BF5E-4824-A981-F34FFFE74718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97" creationId="{8C8953FE-4EB3-4D94-BE59-A960112F2715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98" creationId="{A93C9E14-5821-4133-89A0-D8257DA8ED48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99" creationId="{C2280B6D-536B-4377-9415-624F95A6D5AC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100" creationId="{EDC5FE6A-B41F-413D-8D3C-60F316F965A1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101" creationId="{20B069D5-5D7D-4A52-8D7A-808808AD69E5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102" creationId="{60EE386B-D41F-44B4-97D9-36AA529AE3BF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103" creationId="{9AA195BD-350C-43F5-988F-D8E602C23111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104" creationId="{780DD4C8-4E3F-40FE-B237-E3A51C91EB97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105" creationId="{466B6C43-8178-4305-AA94-01FEAEDB831D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106" creationId="{A209B1CF-8595-4FEA-9B11-B534153859C3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107" creationId="{51935AE1-347D-468D-B0C6-06693389AD6C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108" creationId="{DD413082-6973-4F4D-B393-856AB2C63704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109" creationId="{2C54B222-CED7-47B7-BCAE-A656F5A33EA2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110" creationId="{F7E3EDDF-1AB8-4371-9BBC-066A8F9AE126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111" creationId="{7942DA3B-95C0-46FB-9E12-B5E533B6326D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112" creationId="{5767FF7B-C67F-4F27-89A4-4536DFA0CA2B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113" creationId="{7CE71606-E881-4476-AEF4-673B3157827C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114" creationId="{C4D7966B-13C4-4236-A25B-05294682C34C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115" creationId="{0085B113-EABD-44E4-ADD0-9300219198AF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116" creationId="{5F82A49D-8623-4936-92F9-5C61C107FF41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117" creationId="{E1A39D26-9500-47AF-AF54-7C7B4B867862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118" creationId="{736F4DD3-02C9-4025-AAB6-FD098CB18E96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119" creationId="{A6A972AE-0A90-4FAF-BE45-87F11D9C01D4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120" creationId="{E305348D-C8A2-4AB0-A014-61991BD69C63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121" creationId="{015E3B2E-83CA-4F7B-971E-14B2D02DA84B}"/>
          </ac:spMkLst>
        </pc:spChg>
        <pc:spChg chg="mod">
          <ac:chgData name="Siegbert Rudolph" userId="2af4d44886c067cc" providerId="LiveId" clId="{6CA56841-BDF5-4B63-AC7B-B5ECA273D7D7}" dt="2020-02-26T08:29:03.583" v="311" actId="1035"/>
          <ac:spMkLst>
            <pc:docMk/>
            <pc:sldMk cId="499999122" sldId="649"/>
            <ac:spMk id="122" creationId="{4F806BB3-9F13-4693-B8DD-B20DDE345DFF}"/>
          </ac:spMkLst>
        </pc:spChg>
        <pc:picChg chg="add mod">
          <ac:chgData name="Siegbert Rudolph" userId="2af4d44886c067cc" providerId="LiveId" clId="{6CA56841-BDF5-4B63-AC7B-B5ECA273D7D7}" dt="2020-02-26T08:29:34.592" v="318" actId="1076"/>
          <ac:picMkLst>
            <pc:docMk/>
            <pc:sldMk cId="499999122" sldId="649"/>
            <ac:picMk id="2" creationId="{03BDCE99-5DBF-4EDB-BCC3-2DE8AC1E1C49}"/>
          </ac:picMkLst>
        </pc:picChg>
        <pc:picChg chg="del">
          <ac:chgData name="Siegbert Rudolph" userId="2af4d44886c067cc" providerId="LiveId" clId="{6CA56841-BDF5-4B63-AC7B-B5ECA273D7D7}" dt="2020-02-26T08:16:39.337" v="27" actId="478"/>
          <ac:picMkLst>
            <pc:docMk/>
            <pc:sldMk cId="499999122" sldId="649"/>
            <ac:picMk id="4" creationId="{836217FB-9509-4895-B5C7-C550839AB857}"/>
          </ac:picMkLst>
        </pc:picChg>
      </pc:sldChg>
      <pc:sldChg chg="addSp delSp modSp delAnim modAnim">
        <pc:chgData name="Siegbert Rudolph" userId="2af4d44886c067cc" providerId="LiveId" clId="{6CA56841-BDF5-4B63-AC7B-B5ECA273D7D7}" dt="2020-02-26T08:26:05.538" v="232" actId="1076"/>
        <pc:sldMkLst>
          <pc:docMk/>
          <pc:sldMk cId="2460842561" sldId="650"/>
        </pc:sldMkLst>
        <pc:picChg chg="add mod">
          <ac:chgData name="Siegbert Rudolph" userId="2af4d44886c067cc" providerId="LiveId" clId="{6CA56841-BDF5-4B63-AC7B-B5ECA273D7D7}" dt="2020-02-26T08:26:05.538" v="232" actId="1076"/>
          <ac:picMkLst>
            <pc:docMk/>
            <pc:sldMk cId="2460842561" sldId="650"/>
            <ac:picMk id="2" creationId="{ECC6498B-EC87-4640-A6D3-6BF8086DD345}"/>
          </ac:picMkLst>
        </pc:picChg>
        <pc:picChg chg="del">
          <ac:chgData name="Siegbert Rudolph" userId="2af4d44886c067cc" providerId="LiveId" clId="{6CA56841-BDF5-4B63-AC7B-B5ECA273D7D7}" dt="2020-02-26T08:16:33.291" v="25" actId="478"/>
          <ac:picMkLst>
            <pc:docMk/>
            <pc:sldMk cId="2460842561" sldId="650"/>
            <ac:picMk id="4" creationId="{836217FB-9509-4895-B5C7-C550839AB857}"/>
          </ac:picMkLst>
        </pc:picChg>
      </pc:sldChg>
      <pc:sldChg chg="delSp delAnim">
        <pc:chgData name="Siegbert Rudolph" userId="2af4d44886c067cc" providerId="LiveId" clId="{6CA56841-BDF5-4B63-AC7B-B5ECA273D7D7}" dt="2020-02-26T08:31:19.914" v="355" actId="478"/>
        <pc:sldMkLst>
          <pc:docMk/>
          <pc:sldMk cId="463469340" sldId="651"/>
        </pc:sldMkLst>
        <pc:picChg chg="del">
          <ac:chgData name="Siegbert Rudolph" userId="2af4d44886c067cc" providerId="LiveId" clId="{6CA56841-BDF5-4B63-AC7B-B5ECA273D7D7}" dt="2020-02-26T08:31:19.914" v="355" actId="478"/>
          <ac:picMkLst>
            <pc:docMk/>
            <pc:sldMk cId="463469340" sldId="651"/>
            <ac:picMk id="4" creationId="{836217FB-9509-4895-B5C7-C550839AB857}"/>
          </ac:picMkLst>
        </pc:picChg>
      </pc:sldChg>
      <pc:sldChg chg="delSp modSp add del mod delAnim">
        <pc:chgData name="Siegbert Rudolph" userId="2af4d44886c067cc" providerId="LiveId" clId="{6CA56841-BDF5-4B63-AC7B-B5ECA273D7D7}" dt="2020-02-26T08:25:18.443" v="212" actId="47"/>
        <pc:sldMkLst>
          <pc:docMk/>
          <pc:sldMk cId="866817196" sldId="652"/>
        </pc:sldMkLst>
        <pc:spChg chg="del">
          <ac:chgData name="Siegbert Rudolph" userId="2af4d44886c067cc" providerId="LiveId" clId="{6CA56841-BDF5-4B63-AC7B-B5ECA273D7D7}" dt="2020-02-26T08:24:41.593" v="203"/>
          <ac:spMkLst>
            <pc:docMk/>
            <pc:sldMk cId="866817196" sldId="652"/>
            <ac:spMk id="27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4:41.593" v="203"/>
          <ac:spMkLst>
            <pc:docMk/>
            <pc:sldMk cId="866817196" sldId="652"/>
            <ac:spMk id="38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4:41.593" v="203"/>
          <ac:spMkLst>
            <pc:docMk/>
            <pc:sldMk cId="866817196" sldId="652"/>
            <ac:spMk id="42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4:41.593" v="203"/>
          <ac:spMkLst>
            <pc:docMk/>
            <pc:sldMk cId="866817196" sldId="652"/>
            <ac:spMk id="45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4:41.593" v="203"/>
          <ac:spMkLst>
            <pc:docMk/>
            <pc:sldMk cId="866817196" sldId="652"/>
            <ac:spMk id="47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4:41.593" v="203"/>
          <ac:spMkLst>
            <pc:docMk/>
            <pc:sldMk cId="866817196" sldId="652"/>
            <ac:spMk id="48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4:41.593" v="203"/>
          <ac:spMkLst>
            <pc:docMk/>
            <pc:sldMk cId="866817196" sldId="652"/>
            <ac:spMk id="50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4:41.593" v="203"/>
          <ac:spMkLst>
            <pc:docMk/>
            <pc:sldMk cId="866817196" sldId="652"/>
            <ac:spMk id="67" creationId="{E5B66696-1A31-4A03-9BA1-3D096E0D8383}"/>
          </ac:spMkLst>
        </pc:spChg>
        <pc:spChg chg="del">
          <ac:chgData name="Siegbert Rudolph" userId="2af4d44886c067cc" providerId="LiveId" clId="{6CA56841-BDF5-4B63-AC7B-B5ECA273D7D7}" dt="2020-02-26T08:24:24.204" v="187" actId="478"/>
          <ac:spMkLst>
            <pc:docMk/>
            <pc:sldMk cId="866817196" sldId="652"/>
            <ac:spMk id="68" creationId="{98DBE61C-796A-40B2-85B5-8F66CE0CD4C7}"/>
          </ac:spMkLst>
        </pc:spChg>
        <pc:spChg chg="del">
          <ac:chgData name="Siegbert Rudolph" userId="2af4d44886c067cc" providerId="LiveId" clId="{6CA56841-BDF5-4B63-AC7B-B5ECA273D7D7}" dt="2020-02-26T08:24:23.627" v="186" actId="478"/>
          <ac:spMkLst>
            <pc:docMk/>
            <pc:sldMk cId="866817196" sldId="652"/>
            <ac:spMk id="69" creationId="{3FD15123-591D-476C-9491-3EB64B8A395B}"/>
          </ac:spMkLst>
        </pc:spChg>
        <pc:spChg chg="del">
          <ac:chgData name="Siegbert Rudolph" userId="2af4d44886c067cc" providerId="LiveId" clId="{6CA56841-BDF5-4B63-AC7B-B5ECA273D7D7}" dt="2020-02-26T08:24:41.593" v="203"/>
          <ac:spMkLst>
            <pc:docMk/>
            <pc:sldMk cId="866817196" sldId="652"/>
            <ac:spMk id="70" creationId="{B5622313-701E-4A07-A995-16D81CDD1AAA}"/>
          </ac:spMkLst>
        </pc:spChg>
        <pc:spChg chg="del">
          <ac:chgData name="Siegbert Rudolph" userId="2af4d44886c067cc" providerId="LiveId" clId="{6CA56841-BDF5-4B63-AC7B-B5ECA273D7D7}" dt="2020-02-26T08:24:35.539" v="202" actId="478"/>
          <ac:spMkLst>
            <pc:docMk/>
            <pc:sldMk cId="866817196" sldId="652"/>
            <ac:spMk id="71" creationId="{A5CC2CA8-3ACC-4984-8CAF-2608C8DDF7AB}"/>
          </ac:spMkLst>
        </pc:spChg>
        <pc:spChg chg="del">
          <ac:chgData name="Siegbert Rudolph" userId="2af4d44886c067cc" providerId="LiveId" clId="{6CA56841-BDF5-4B63-AC7B-B5ECA273D7D7}" dt="2020-02-26T08:24:34.484" v="201" actId="478"/>
          <ac:spMkLst>
            <pc:docMk/>
            <pc:sldMk cId="866817196" sldId="652"/>
            <ac:spMk id="72" creationId="{C80437AF-4FD6-4CE1-B797-69BA885968C2}"/>
          </ac:spMkLst>
        </pc:spChg>
        <pc:spChg chg="del">
          <ac:chgData name="Siegbert Rudolph" userId="2af4d44886c067cc" providerId="LiveId" clId="{6CA56841-BDF5-4B63-AC7B-B5ECA273D7D7}" dt="2020-02-26T08:24:25.635" v="190" actId="478"/>
          <ac:spMkLst>
            <pc:docMk/>
            <pc:sldMk cId="866817196" sldId="652"/>
            <ac:spMk id="73" creationId="{2C84DF7C-9607-4EBC-9C0C-DFD2C83121BB}"/>
          </ac:spMkLst>
        </pc:spChg>
        <pc:spChg chg="del mod">
          <ac:chgData name="Siegbert Rudolph" userId="2af4d44886c067cc" providerId="LiveId" clId="{6CA56841-BDF5-4B63-AC7B-B5ECA273D7D7}" dt="2020-02-26T08:24:25.027" v="189" actId="478"/>
          <ac:spMkLst>
            <pc:docMk/>
            <pc:sldMk cId="866817196" sldId="652"/>
            <ac:spMk id="74" creationId="{D3B32A34-2B68-433E-8B4A-C1C166568F4F}"/>
          </ac:spMkLst>
        </pc:spChg>
        <pc:spChg chg="del">
          <ac:chgData name="Siegbert Rudolph" userId="2af4d44886c067cc" providerId="LiveId" clId="{6CA56841-BDF5-4B63-AC7B-B5ECA273D7D7}" dt="2020-02-26T08:24:41.593" v="203"/>
          <ac:spMkLst>
            <pc:docMk/>
            <pc:sldMk cId="866817196" sldId="652"/>
            <ac:spMk id="75" creationId="{8EEF1FD4-97DB-4D42-8BA1-CE34DFF3671D}"/>
          </ac:spMkLst>
        </pc:spChg>
        <pc:spChg chg="del">
          <ac:chgData name="Siegbert Rudolph" userId="2af4d44886c067cc" providerId="LiveId" clId="{6CA56841-BDF5-4B63-AC7B-B5ECA273D7D7}" dt="2020-02-26T08:24:33.194" v="200" actId="478"/>
          <ac:spMkLst>
            <pc:docMk/>
            <pc:sldMk cId="866817196" sldId="652"/>
            <ac:spMk id="76" creationId="{244B4EAD-DF38-4633-B3E5-E92900981066}"/>
          </ac:spMkLst>
        </pc:spChg>
        <pc:spChg chg="del">
          <ac:chgData name="Siegbert Rudolph" userId="2af4d44886c067cc" providerId="LiveId" clId="{6CA56841-BDF5-4B63-AC7B-B5ECA273D7D7}" dt="2020-02-26T08:24:32.582" v="199" actId="478"/>
          <ac:spMkLst>
            <pc:docMk/>
            <pc:sldMk cId="866817196" sldId="652"/>
            <ac:spMk id="77" creationId="{23482765-CBC8-4BCC-A876-7F58632052FA}"/>
          </ac:spMkLst>
        </pc:spChg>
        <pc:spChg chg="del">
          <ac:chgData name="Siegbert Rudolph" userId="2af4d44886c067cc" providerId="LiveId" clId="{6CA56841-BDF5-4B63-AC7B-B5ECA273D7D7}" dt="2020-02-26T08:24:27.147" v="192" actId="478"/>
          <ac:spMkLst>
            <pc:docMk/>
            <pc:sldMk cId="866817196" sldId="652"/>
            <ac:spMk id="78" creationId="{86C47925-22D2-469D-BE66-4AA249A5BDF8}"/>
          </ac:spMkLst>
        </pc:spChg>
        <pc:spChg chg="del">
          <ac:chgData name="Siegbert Rudolph" userId="2af4d44886c067cc" providerId="LiveId" clId="{6CA56841-BDF5-4B63-AC7B-B5ECA273D7D7}" dt="2020-02-26T08:24:26.552" v="191" actId="478"/>
          <ac:spMkLst>
            <pc:docMk/>
            <pc:sldMk cId="866817196" sldId="652"/>
            <ac:spMk id="79" creationId="{F07941AA-A59D-4992-A29D-2AAAAADC5F80}"/>
          </ac:spMkLst>
        </pc:spChg>
        <pc:spChg chg="del">
          <ac:chgData name="Siegbert Rudolph" userId="2af4d44886c067cc" providerId="LiveId" clId="{6CA56841-BDF5-4B63-AC7B-B5ECA273D7D7}" dt="2020-02-26T08:24:31.724" v="198" actId="478"/>
          <ac:spMkLst>
            <pc:docMk/>
            <pc:sldMk cId="866817196" sldId="652"/>
            <ac:spMk id="80" creationId="{5F38D3F0-205D-406A-B9E6-9C5DF909DFEE}"/>
          </ac:spMkLst>
        </pc:spChg>
        <pc:spChg chg="del">
          <ac:chgData name="Siegbert Rudolph" userId="2af4d44886c067cc" providerId="LiveId" clId="{6CA56841-BDF5-4B63-AC7B-B5ECA273D7D7}" dt="2020-02-26T08:24:31.091" v="197" actId="478"/>
          <ac:spMkLst>
            <pc:docMk/>
            <pc:sldMk cId="866817196" sldId="652"/>
            <ac:spMk id="81" creationId="{1EAE7C3D-5863-4CF7-8F8C-B5EA241421B5}"/>
          </ac:spMkLst>
        </pc:spChg>
        <pc:spChg chg="del">
          <ac:chgData name="Siegbert Rudolph" userId="2af4d44886c067cc" providerId="LiveId" clId="{6CA56841-BDF5-4B63-AC7B-B5ECA273D7D7}" dt="2020-02-26T08:24:30.375" v="196" actId="478"/>
          <ac:spMkLst>
            <pc:docMk/>
            <pc:sldMk cId="866817196" sldId="652"/>
            <ac:spMk id="82" creationId="{F1C4D6C3-CD3D-4C1D-903E-96DFA96623F7}"/>
          </ac:spMkLst>
        </pc:spChg>
        <pc:spChg chg="del">
          <ac:chgData name="Siegbert Rudolph" userId="2af4d44886c067cc" providerId="LiveId" clId="{6CA56841-BDF5-4B63-AC7B-B5ECA273D7D7}" dt="2020-02-26T08:24:29.795" v="195" actId="478"/>
          <ac:spMkLst>
            <pc:docMk/>
            <pc:sldMk cId="866817196" sldId="652"/>
            <ac:spMk id="83" creationId="{588BA80B-878E-4586-91B7-36884F0F3940}"/>
          </ac:spMkLst>
        </pc:spChg>
        <pc:spChg chg="del">
          <ac:chgData name="Siegbert Rudolph" userId="2af4d44886c067cc" providerId="LiveId" clId="{6CA56841-BDF5-4B63-AC7B-B5ECA273D7D7}" dt="2020-02-26T08:24:28.843" v="194" actId="478"/>
          <ac:spMkLst>
            <pc:docMk/>
            <pc:sldMk cId="866817196" sldId="652"/>
            <ac:spMk id="84" creationId="{1A481A42-5DDC-476A-8B86-A82C95DF4541}"/>
          </ac:spMkLst>
        </pc:spChg>
        <pc:spChg chg="del">
          <ac:chgData name="Siegbert Rudolph" userId="2af4d44886c067cc" providerId="LiveId" clId="{6CA56841-BDF5-4B63-AC7B-B5ECA273D7D7}" dt="2020-02-26T08:24:28.257" v="193" actId="478"/>
          <ac:spMkLst>
            <pc:docMk/>
            <pc:sldMk cId="866817196" sldId="652"/>
            <ac:spMk id="85" creationId="{B95A7FB8-555E-4B7C-86D9-3B8797AA371C}"/>
          </ac:spMkLst>
        </pc:spChg>
        <pc:spChg chg="del">
          <ac:chgData name="Siegbert Rudolph" userId="2af4d44886c067cc" providerId="LiveId" clId="{6CA56841-BDF5-4B63-AC7B-B5ECA273D7D7}" dt="2020-02-26T08:24:41.593" v="203"/>
          <ac:spMkLst>
            <pc:docMk/>
            <pc:sldMk cId="866817196" sldId="652"/>
            <ac:spMk id="86" creationId="{9977DDA3-8610-4519-A89F-6A6D1CC25F50}"/>
          </ac:spMkLst>
        </pc:spChg>
        <pc:spChg chg="del">
          <ac:chgData name="Siegbert Rudolph" userId="2af4d44886c067cc" providerId="LiveId" clId="{6CA56841-BDF5-4B63-AC7B-B5ECA273D7D7}" dt="2020-02-26T08:24:41.593" v="203"/>
          <ac:spMkLst>
            <pc:docMk/>
            <pc:sldMk cId="866817196" sldId="652"/>
            <ac:spMk id="87" creationId="{8F10A65E-17E0-4A38-B129-89C4110841BD}"/>
          </ac:spMkLst>
        </pc:spChg>
        <pc:spChg chg="del">
          <ac:chgData name="Siegbert Rudolph" userId="2af4d44886c067cc" providerId="LiveId" clId="{6CA56841-BDF5-4B63-AC7B-B5ECA273D7D7}" dt="2020-02-26T08:24:41.593" v="203"/>
          <ac:spMkLst>
            <pc:docMk/>
            <pc:sldMk cId="866817196" sldId="652"/>
            <ac:spMk id="88" creationId="{117D234C-6276-4BC2-9FD6-3C945931896D}"/>
          </ac:spMkLst>
        </pc:spChg>
        <pc:spChg chg="del">
          <ac:chgData name="Siegbert Rudolph" userId="2af4d44886c067cc" providerId="LiveId" clId="{6CA56841-BDF5-4B63-AC7B-B5ECA273D7D7}" dt="2020-02-26T08:24:41.593" v="203"/>
          <ac:spMkLst>
            <pc:docMk/>
            <pc:sldMk cId="866817196" sldId="652"/>
            <ac:spMk id="89" creationId="{32BB53EA-E4E2-402F-B6DA-955809368369}"/>
          </ac:spMkLst>
        </pc:spChg>
        <pc:spChg chg="del">
          <ac:chgData name="Siegbert Rudolph" userId="2af4d44886c067cc" providerId="LiveId" clId="{6CA56841-BDF5-4B63-AC7B-B5ECA273D7D7}" dt="2020-02-26T08:24:41.593" v="203"/>
          <ac:spMkLst>
            <pc:docMk/>
            <pc:sldMk cId="866817196" sldId="652"/>
            <ac:spMk id="90" creationId="{1E57D7BF-B2D1-4C1A-B59C-B6E2F69978D2}"/>
          </ac:spMkLst>
        </pc:spChg>
        <pc:spChg chg="del">
          <ac:chgData name="Siegbert Rudolph" userId="2af4d44886c067cc" providerId="LiveId" clId="{6CA56841-BDF5-4B63-AC7B-B5ECA273D7D7}" dt="2020-02-26T08:24:41.593" v="203"/>
          <ac:spMkLst>
            <pc:docMk/>
            <pc:sldMk cId="866817196" sldId="652"/>
            <ac:spMk id="91" creationId="{3DB24C9B-174A-4210-8AD7-DFA9DD061039}"/>
          </ac:spMkLst>
        </pc:spChg>
        <pc:spChg chg="del">
          <ac:chgData name="Siegbert Rudolph" userId="2af4d44886c067cc" providerId="LiveId" clId="{6CA56841-BDF5-4B63-AC7B-B5ECA273D7D7}" dt="2020-02-26T08:24:41.593" v="203"/>
          <ac:spMkLst>
            <pc:docMk/>
            <pc:sldMk cId="866817196" sldId="652"/>
            <ac:spMk id="92" creationId="{4C8E69E6-6D4D-4641-8F6F-6C09EFCEC791}"/>
          </ac:spMkLst>
        </pc:spChg>
        <pc:spChg chg="del">
          <ac:chgData name="Siegbert Rudolph" userId="2af4d44886c067cc" providerId="LiveId" clId="{6CA56841-BDF5-4B63-AC7B-B5ECA273D7D7}" dt="2020-02-26T08:24:41.593" v="203"/>
          <ac:spMkLst>
            <pc:docMk/>
            <pc:sldMk cId="866817196" sldId="652"/>
            <ac:spMk id="93" creationId="{7E17FD0E-993C-4A56-8590-EB777E309672}"/>
          </ac:spMkLst>
        </pc:spChg>
        <pc:spChg chg="del">
          <ac:chgData name="Siegbert Rudolph" userId="2af4d44886c067cc" providerId="LiveId" clId="{6CA56841-BDF5-4B63-AC7B-B5ECA273D7D7}" dt="2020-02-26T08:24:41.593" v="203"/>
          <ac:spMkLst>
            <pc:docMk/>
            <pc:sldMk cId="866817196" sldId="652"/>
            <ac:spMk id="94" creationId="{4FA5157B-FDC3-4E9B-AEC7-4097EFF9F118}"/>
          </ac:spMkLst>
        </pc:spChg>
        <pc:spChg chg="del">
          <ac:chgData name="Siegbert Rudolph" userId="2af4d44886c067cc" providerId="LiveId" clId="{6CA56841-BDF5-4B63-AC7B-B5ECA273D7D7}" dt="2020-02-26T08:24:41.593" v="203"/>
          <ac:spMkLst>
            <pc:docMk/>
            <pc:sldMk cId="866817196" sldId="652"/>
            <ac:spMk id="95" creationId="{10FD9DA1-D51E-4BFB-8975-02126855B0B4}"/>
          </ac:spMkLst>
        </pc:spChg>
      </pc:sldChg>
      <pc:sldChg chg="delSp modSp add del mod delAnim">
        <pc:chgData name="Siegbert Rudolph" userId="2af4d44886c067cc" providerId="LiveId" clId="{6CA56841-BDF5-4B63-AC7B-B5ECA273D7D7}" dt="2020-02-26T08:30:54.640" v="354" actId="47"/>
        <pc:sldMkLst>
          <pc:docMk/>
          <pc:sldMk cId="1172006274" sldId="652"/>
        </pc:sldMkLst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23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29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31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34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38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39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42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43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44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45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47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61" creationId="{CF2A44C4-236D-4A09-9003-71416474A3ED}"/>
          </ac:spMkLst>
        </pc:spChg>
        <pc:spChg chg="del">
          <ac:chgData name="Siegbert Rudolph" userId="2af4d44886c067cc" providerId="LiveId" clId="{6CA56841-BDF5-4B63-AC7B-B5ECA273D7D7}" dt="2020-02-26T08:29:43.604" v="322" actId="478"/>
          <ac:spMkLst>
            <pc:docMk/>
            <pc:sldMk cId="1172006274" sldId="652"/>
            <ac:spMk id="68" creationId="{A402F158-3D7B-4915-A95F-AA8BF116E460}"/>
          </ac:spMkLst>
        </pc:spChg>
        <pc:spChg chg="del">
          <ac:chgData name="Siegbert Rudolph" userId="2af4d44886c067cc" providerId="LiveId" clId="{6CA56841-BDF5-4B63-AC7B-B5ECA273D7D7}" dt="2020-02-26T08:29:42.995" v="321" actId="478"/>
          <ac:spMkLst>
            <pc:docMk/>
            <pc:sldMk cId="1172006274" sldId="652"/>
            <ac:spMk id="69" creationId="{CB65DE4D-2042-4706-85A7-A056765CDCD5}"/>
          </ac:spMkLst>
        </pc:spChg>
        <pc:spChg chg="del">
          <ac:chgData name="Siegbert Rudolph" userId="2af4d44886c067cc" providerId="LiveId" clId="{6CA56841-BDF5-4B63-AC7B-B5ECA273D7D7}" dt="2020-02-26T08:29:45.211" v="324" actId="478"/>
          <ac:spMkLst>
            <pc:docMk/>
            <pc:sldMk cId="1172006274" sldId="652"/>
            <ac:spMk id="71" creationId="{CF28BB81-E020-454F-85A2-8E3CFCFD7173}"/>
          </ac:spMkLst>
        </pc:spChg>
        <pc:spChg chg="del">
          <ac:chgData name="Siegbert Rudolph" userId="2af4d44886c067cc" providerId="LiveId" clId="{6CA56841-BDF5-4B63-AC7B-B5ECA273D7D7}" dt="2020-02-26T08:29:44.705" v="323" actId="478"/>
          <ac:spMkLst>
            <pc:docMk/>
            <pc:sldMk cId="1172006274" sldId="652"/>
            <ac:spMk id="72" creationId="{FC1B985C-C226-49F7-8F57-47E9021E43AE}"/>
          </ac:spMkLst>
        </pc:spChg>
        <pc:spChg chg="del">
          <ac:chgData name="Siegbert Rudolph" userId="2af4d44886c067cc" providerId="LiveId" clId="{6CA56841-BDF5-4B63-AC7B-B5ECA273D7D7}" dt="2020-02-26T08:29:46.628" v="326" actId="478"/>
          <ac:spMkLst>
            <pc:docMk/>
            <pc:sldMk cId="1172006274" sldId="652"/>
            <ac:spMk id="73" creationId="{4C4EC82D-A5E5-4FA6-8B44-8884260D3B49}"/>
          </ac:spMkLst>
        </pc:spChg>
        <pc:spChg chg="del">
          <ac:chgData name="Siegbert Rudolph" userId="2af4d44886c067cc" providerId="LiveId" clId="{6CA56841-BDF5-4B63-AC7B-B5ECA273D7D7}" dt="2020-02-26T08:29:45.988" v="325" actId="478"/>
          <ac:spMkLst>
            <pc:docMk/>
            <pc:sldMk cId="1172006274" sldId="652"/>
            <ac:spMk id="74" creationId="{CE325C52-82E2-4821-8DCA-6EA3E45C0243}"/>
          </ac:spMkLst>
        </pc:spChg>
        <pc:spChg chg="del">
          <ac:chgData name="Siegbert Rudolph" userId="2af4d44886c067cc" providerId="LiveId" clId="{6CA56841-BDF5-4B63-AC7B-B5ECA273D7D7}" dt="2020-02-26T08:29:53.931" v="336" actId="478"/>
          <ac:spMkLst>
            <pc:docMk/>
            <pc:sldMk cId="1172006274" sldId="652"/>
            <ac:spMk id="75" creationId="{ACE9A24C-F319-4DFE-9F74-3C32EEA6B651}"/>
          </ac:spMkLst>
        </pc:spChg>
        <pc:spChg chg="del">
          <ac:chgData name="Siegbert Rudolph" userId="2af4d44886c067cc" providerId="LiveId" clId="{6CA56841-BDF5-4B63-AC7B-B5ECA273D7D7}" dt="2020-02-26T08:29:57.282" v="340" actId="478"/>
          <ac:spMkLst>
            <pc:docMk/>
            <pc:sldMk cId="1172006274" sldId="652"/>
            <ac:spMk id="76" creationId="{7927A96C-73D8-4BD1-83B2-0CC686DFE83F}"/>
          </ac:spMkLst>
        </pc:spChg>
        <pc:spChg chg="del">
          <ac:chgData name="Siegbert Rudolph" userId="2af4d44886c067cc" providerId="LiveId" clId="{6CA56841-BDF5-4B63-AC7B-B5ECA273D7D7}" dt="2020-02-26T08:29:56.611" v="339" actId="478"/>
          <ac:spMkLst>
            <pc:docMk/>
            <pc:sldMk cId="1172006274" sldId="652"/>
            <ac:spMk id="77" creationId="{E6F869F7-C0D6-4444-93B4-FF658FF3A81C}"/>
          </ac:spMkLst>
        </pc:spChg>
        <pc:spChg chg="del">
          <ac:chgData name="Siegbert Rudolph" userId="2af4d44886c067cc" providerId="LiveId" clId="{6CA56841-BDF5-4B63-AC7B-B5ECA273D7D7}" dt="2020-02-26T08:29:48.060" v="328" actId="478"/>
          <ac:spMkLst>
            <pc:docMk/>
            <pc:sldMk cId="1172006274" sldId="652"/>
            <ac:spMk id="78" creationId="{A7E5E5FA-0FB5-4F79-9BCE-2D549EC0CAE9}"/>
          </ac:spMkLst>
        </pc:spChg>
        <pc:spChg chg="del">
          <ac:chgData name="Siegbert Rudolph" userId="2af4d44886c067cc" providerId="LiveId" clId="{6CA56841-BDF5-4B63-AC7B-B5ECA273D7D7}" dt="2020-02-26T08:29:47.524" v="327" actId="478"/>
          <ac:spMkLst>
            <pc:docMk/>
            <pc:sldMk cId="1172006274" sldId="652"/>
            <ac:spMk id="79" creationId="{7B30C70C-161E-4EFF-946F-0E4345551C95}"/>
          </ac:spMkLst>
        </pc:spChg>
        <pc:spChg chg="del">
          <ac:chgData name="Siegbert Rudolph" userId="2af4d44886c067cc" providerId="LiveId" clId="{6CA56841-BDF5-4B63-AC7B-B5ECA273D7D7}" dt="2020-02-26T08:29:49.500" v="330" actId="478"/>
          <ac:spMkLst>
            <pc:docMk/>
            <pc:sldMk cId="1172006274" sldId="652"/>
            <ac:spMk id="80" creationId="{8B4FA413-AE9E-41F7-A26D-7623234B0F73}"/>
          </ac:spMkLst>
        </pc:spChg>
        <pc:spChg chg="del">
          <ac:chgData name="Siegbert Rudolph" userId="2af4d44886c067cc" providerId="LiveId" clId="{6CA56841-BDF5-4B63-AC7B-B5ECA273D7D7}" dt="2020-02-26T08:29:48.859" v="329" actId="478"/>
          <ac:spMkLst>
            <pc:docMk/>
            <pc:sldMk cId="1172006274" sldId="652"/>
            <ac:spMk id="81" creationId="{8C68B155-90B0-4731-806A-5A9600BEFCC9}"/>
          </ac:spMkLst>
        </pc:spChg>
        <pc:spChg chg="del">
          <ac:chgData name="Siegbert Rudolph" userId="2af4d44886c067cc" providerId="LiveId" clId="{6CA56841-BDF5-4B63-AC7B-B5ECA273D7D7}" dt="2020-02-26T08:29:55.491" v="338" actId="478"/>
          <ac:spMkLst>
            <pc:docMk/>
            <pc:sldMk cId="1172006274" sldId="652"/>
            <ac:spMk id="82" creationId="{DB09D7CC-F9E0-43D3-ABA2-F2C86C74502D}"/>
          </ac:spMkLst>
        </pc:spChg>
        <pc:spChg chg="del">
          <ac:chgData name="Siegbert Rudolph" userId="2af4d44886c067cc" providerId="LiveId" clId="{6CA56841-BDF5-4B63-AC7B-B5ECA273D7D7}" dt="2020-02-26T08:29:54.891" v="337" actId="478"/>
          <ac:spMkLst>
            <pc:docMk/>
            <pc:sldMk cId="1172006274" sldId="652"/>
            <ac:spMk id="83" creationId="{77DE1F83-2577-43D6-863C-E90CA2E43C1C}"/>
          </ac:spMkLst>
        </pc:spChg>
        <pc:spChg chg="del">
          <ac:chgData name="Siegbert Rudolph" userId="2af4d44886c067cc" providerId="LiveId" clId="{6CA56841-BDF5-4B63-AC7B-B5ECA273D7D7}" dt="2020-02-26T08:29:51.059" v="332" actId="478"/>
          <ac:spMkLst>
            <pc:docMk/>
            <pc:sldMk cId="1172006274" sldId="652"/>
            <ac:spMk id="84" creationId="{A4D96667-0F8C-4F3A-9029-ABBC9F82E68C}"/>
          </ac:spMkLst>
        </pc:spChg>
        <pc:spChg chg="del">
          <ac:chgData name="Siegbert Rudolph" userId="2af4d44886c067cc" providerId="LiveId" clId="{6CA56841-BDF5-4B63-AC7B-B5ECA273D7D7}" dt="2020-02-26T08:29:50.459" v="331" actId="478"/>
          <ac:spMkLst>
            <pc:docMk/>
            <pc:sldMk cId="1172006274" sldId="652"/>
            <ac:spMk id="85" creationId="{30A0230B-89F9-4A83-A5BD-5607A0F00D40}"/>
          </ac:spMkLst>
        </pc:spChg>
        <pc:spChg chg="del">
          <ac:chgData name="Siegbert Rudolph" userId="2af4d44886c067cc" providerId="LiveId" clId="{6CA56841-BDF5-4B63-AC7B-B5ECA273D7D7}" dt="2020-02-26T08:29:52.371" v="334" actId="478"/>
          <ac:spMkLst>
            <pc:docMk/>
            <pc:sldMk cId="1172006274" sldId="652"/>
            <ac:spMk id="86" creationId="{B2D50E26-D368-43D9-8582-F64B9AA0BFE6}"/>
          </ac:spMkLst>
        </pc:spChg>
        <pc:spChg chg="del">
          <ac:chgData name="Siegbert Rudolph" userId="2af4d44886c067cc" providerId="LiveId" clId="{6CA56841-BDF5-4B63-AC7B-B5ECA273D7D7}" dt="2020-02-26T08:29:51.795" v="333" actId="478"/>
          <ac:spMkLst>
            <pc:docMk/>
            <pc:sldMk cId="1172006274" sldId="652"/>
            <ac:spMk id="87" creationId="{8BAB9934-CD67-480C-BCD0-E0A49A5FF740}"/>
          </ac:spMkLst>
        </pc:spChg>
        <pc:spChg chg="del">
          <ac:chgData name="Siegbert Rudolph" userId="2af4d44886c067cc" providerId="LiveId" clId="{6CA56841-BDF5-4B63-AC7B-B5ECA273D7D7}" dt="2020-02-26T08:29:58.939" v="342" actId="478"/>
          <ac:spMkLst>
            <pc:docMk/>
            <pc:sldMk cId="1172006274" sldId="652"/>
            <ac:spMk id="88" creationId="{E992EFDA-365A-4B5C-BF97-8062AAB650D5}"/>
          </ac:spMkLst>
        </pc:spChg>
        <pc:spChg chg="del">
          <ac:chgData name="Siegbert Rudolph" userId="2af4d44886c067cc" providerId="LiveId" clId="{6CA56841-BDF5-4B63-AC7B-B5ECA273D7D7}" dt="2020-02-26T08:29:58.291" v="341" actId="478"/>
          <ac:spMkLst>
            <pc:docMk/>
            <pc:sldMk cId="1172006274" sldId="652"/>
            <ac:spMk id="89" creationId="{3F5CE18D-E106-4520-9BEF-31EB93A42852}"/>
          </ac:spMkLst>
        </pc:spChg>
        <pc:spChg chg="del">
          <ac:chgData name="Siegbert Rudolph" userId="2af4d44886c067cc" providerId="LiveId" clId="{6CA56841-BDF5-4B63-AC7B-B5ECA273D7D7}" dt="2020-02-26T08:30:00.986" v="344" actId="478"/>
          <ac:spMkLst>
            <pc:docMk/>
            <pc:sldMk cId="1172006274" sldId="652"/>
            <ac:spMk id="90" creationId="{2AA4A280-FECF-4E96-BF17-404684FB56BA}"/>
          </ac:spMkLst>
        </pc:spChg>
        <pc:spChg chg="del">
          <ac:chgData name="Siegbert Rudolph" userId="2af4d44886c067cc" providerId="LiveId" clId="{6CA56841-BDF5-4B63-AC7B-B5ECA273D7D7}" dt="2020-02-26T08:29:59.915" v="343" actId="478"/>
          <ac:spMkLst>
            <pc:docMk/>
            <pc:sldMk cId="1172006274" sldId="652"/>
            <ac:spMk id="91" creationId="{9302870F-E668-4EBA-B798-69911AB82BD4}"/>
          </ac:spMkLst>
        </pc:spChg>
        <pc:spChg chg="del">
          <ac:chgData name="Siegbert Rudolph" userId="2af4d44886c067cc" providerId="LiveId" clId="{6CA56841-BDF5-4B63-AC7B-B5ECA273D7D7}" dt="2020-02-26T08:29:53.404" v="335" actId="478"/>
          <ac:spMkLst>
            <pc:docMk/>
            <pc:sldMk cId="1172006274" sldId="652"/>
            <ac:spMk id="92" creationId="{E48DF454-36C1-44E6-B8D6-93D5B9A05B52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93" creationId="{95514F8D-97DF-4305-9373-416A6AEB29E4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94" creationId="{A10B9FC1-CC80-4D69-B110-C07571CDB6F8}"/>
          </ac:spMkLst>
        </pc:spChg>
        <pc:spChg chg="del mod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95" creationId="{DF6E630D-6975-41BB-8975-CA72655654E1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96" creationId="{CEFB1106-D1AD-444B-ABCD-E925C72B1A93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97" creationId="{315C6C92-2662-4DD1-B184-41E151AF3155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98" creationId="{BE99C4BC-5665-40D9-AC7A-191EC3E6E1F4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99" creationId="{1DFF145C-BA50-4105-9DF5-84E9DB99CF85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100" creationId="{B3EB420D-8147-4431-ADBB-FC17A652BD8F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101" creationId="{D7882DF4-6D5D-4DA9-AB65-D2429146A788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102" creationId="{8C0E5645-BEE6-4032-A2DB-1AF79D000807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103" creationId="{031B53F6-9D57-49C0-8524-A4333837A170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104" creationId="{E94E4B80-4CFB-4370-A6A2-92CC4B16F561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105" creationId="{46AC5F3C-E54E-497B-82FB-EF5B3CA9635E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106" creationId="{BE8A3E70-246B-4B60-B021-FB43F983DA47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107" creationId="{6DE9C99A-D5FB-45CA-B1D2-7D74B937B899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108" creationId="{ABC29623-6F91-4661-92E7-596345CC5C48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109" creationId="{9F29B739-DFE3-4CD5-A296-0E87B96C7D16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110" creationId="{39508748-70A8-4413-BC63-9EC2C32A6450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111" creationId="{17447D8D-3E56-4A10-AE80-29F8CE77FB41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112" creationId="{43FEAB0B-904C-4C70-B8BE-DD09056C59F1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113" creationId="{7F71E211-A5D6-4461-9118-21EB19E540C5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114" creationId="{CED97A6B-6DFD-41D0-BE9A-194EA3FC79AB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115" creationId="{C07EE0F2-0E3D-4999-B7B5-67CC667E99F6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116" creationId="{FAFB766B-2DF5-4B2F-B648-D6A3EB7157FB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117" creationId="{93C04149-8B75-476E-97D9-3ABB3C764EE2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118" creationId="{3551E80F-18BF-4FFB-B287-12DA16ADF131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119" creationId="{01F12DE2-2205-469B-8680-8E1B77ADC422}"/>
          </ac:spMkLst>
        </pc:spChg>
        <pc:spChg chg="del">
          <ac:chgData name="Siegbert Rudolph" userId="2af4d44886c067cc" providerId="LiveId" clId="{6CA56841-BDF5-4B63-AC7B-B5ECA273D7D7}" dt="2020-02-26T08:30:19.488" v="347"/>
          <ac:spMkLst>
            <pc:docMk/>
            <pc:sldMk cId="1172006274" sldId="652"/>
            <ac:spMk id="120" creationId="{5070ABA7-461B-45EE-988B-E7FB670447EE}"/>
          </ac:spMkLst>
        </pc:spChg>
      </pc:sldChg>
      <pc:sldChg chg="delSp modSp add del mod delAnim">
        <pc:chgData name="Siegbert Rudolph" userId="2af4d44886c067cc" providerId="LiveId" clId="{6CA56841-BDF5-4B63-AC7B-B5ECA273D7D7}" dt="2020-02-26T08:23:25.012" v="163" actId="47"/>
        <pc:sldMkLst>
          <pc:docMk/>
          <pc:sldMk cId="2355224348" sldId="652"/>
        </pc:sldMkLst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30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33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36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38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42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44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45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46" creationId="{30446069-E1A6-4CD9-9C31-139D393CDA95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47" creationId="{BC975343-1F80-443F-A337-A5320C818DB7}"/>
          </ac:spMkLst>
        </pc:spChg>
        <pc:spChg chg="del mod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48" creationId="{812C4AC7-862D-49CC-9620-54BCCAE3A6AB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49" creationId="{2251EE13-E17E-41BF-BA66-0CC9A651269C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50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51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52" creationId="{6468ED91-3A7B-404C-9798-D4AE33C09501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54" creationId="{DC06D8B6-580E-4705-8587-FD2F968A4AF2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61" creationId="{C7B82CD1-6F9E-4992-A492-DAC02CC01F28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62" creationId="{65AA4365-66D6-490A-A049-21C1ED2E3FDB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63" creationId="{532512AF-8427-40F7-B50D-23434B024A41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64" creationId="{DF914FFF-08C7-4800-AFB7-E1B71F8E02DC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65" creationId="{5D6F57EC-58F2-42A8-9DFA-7E0BCF789EAE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66" creationId="{A331F54A-C96B-4658-9FA5-BEF6F88AE970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67" creationId="{D10991D3-368C-4A36-AED2-D3B52A22CA83}"/>
          </ac:spMkLst>
        </pc:spChg>
        <pc:spChg chg="del mod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70" creationId="{495A5172-6C11-4254-8E61-2DECD7D3D322}"/>
          </ac:spMkLst>
        </pc:spChg>
        <pc:spChg chg="del">
          <ac:chgData name="Siegbert Rudolph" userId="2af4d44886c067cc" providerId="LiveId" clId="{6CA56841-BDF5-4B63-AC7B-B5ECA273D7D7}" dt="2020-02-26T08:22:02.971" v="129" actId="478"/>
          <ac:spMkLst>
            <pc:docMk/>
            <pc:sldMk cId="2355224348" sldId="652"/>
            <ac:spMk id="71" creationId="{19DCE1BF-D720-473D-B297-29201105E007}"/>
          </ac:spMkLst>
        </pc:spChg>
        <pc:spChg chg="del">
          <ac:chgData name="Siegbert Rudolph" userId="2af4d44886c067cc" providerId="LiveId" clId="{6CA56841-BDF5-4B63-AC7B-B5ECA273D7D7}" dt="2020-02-26T08:22:02.472" v="128" actId="478"/>
          <ac:spMkLst>
            <pc:docMk/>
            <pc:sldMk cId="2355224348" sldId="652"/>
            <ac:spMk id="72" creationId="{FA6B2629-CF61-41CB-BDA0-D2C1FCFB0C77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74" creationId="{90781B7B-236D-4D51-8836-257AD57D1D75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75" creationId="{CDE8CB24-9701-4E59-B1FD-113CF6F16DB4}"/>
          </ac:spMkLst>
        </pc:spChg>
        <pc:spChg chg="del">
          <ac:chgData name="Siegbert Rudolph" userId="2af4d44886c067cc" providerId="LiveId" clId="{6CA56841-BDF5-4B63-AC7B-B5ECA273D7D7}" dt="2020-02-26T08:22:05.651" v="133" actId="478"/>
          <ac:spMkLst>
            <pc:docMk/>
            <pc:sldMk cId="2355224348" sldId="652"/>
            <ac:spMk id="76" creationId="{64D373C1-AEE7-4E99-98A4-39F75C10DD70}"/>
          </ac:spMkLst>
        </pc:spChg>
        <pc:spChg chg="del">
          <ac:chgData name="Siegbert Rudolph" userId="2af4d44886c067cc" providerId="LiveId" clId="{6CA56841-BDF5-4B63-AC7B-B5ECA273D7D7}" dt="2020-02-26T08:22:05.203" v="132" actId="478"/>
          <ac:spMkLst>
            <pc:docMk/>
            <pc:sldMk cId="2355224348" sldId="652"/>
            <ac:spMk id="77" creationId="{12CF817E-B027-4300-B0FE-26070BECF808}"/>
          </ac:spMkLst>
        </pc:spChg>
        <pc:spChg chg="del">
          <ac:chgData name="Siegbert Rudolph" userId="2af4d44886c067cc" providerId="LiveId" clId="{6CA56841-BDF5-4B63-AC7B-B5ECA273D7D7}" dt="2020-02-26T08:22:07.149" v="135" actId="478"/>
          <ac:spMkLst>
            <pc:docMk/>
            <pc:sldMk cId="2355224348" sldId="652"/>
            <ac:spMk id="78" creationId="{197D2A6D-FE17-4248-994E-8C6EBE73C6E0}"/>
          </ac:spMkLst>
        </pc:spChg>
        <pc:spChg chg="del">
          <ac:chgData name="Siegbert Rudolph" userId="2af4d44886c067cc" providerId="LiveId" clId="{6CA56841-BDF5-4B63-AC7B-B5ECA273D7D7}" dt="2020-02-26T08:22:06.675" v="134" actId="478"/>
          <ac:spMkLst>
            <pc:docMk/>
            <pc:sldMk cId="2355224348" sldId="652"/>
            <ac:spMk id="79" creationId="{CCA2587B-046C-4876-8698-A9D113B60BFC}"/>
          </ac:spMkLst>
        </pc:spChg>
        <pc:spChg chg="del">
          <ac:chgData name="Siegbert Rudolph" userId="2af4d44886c067cc" providerId="LiveId" clId="{6CA56841-BDF5-4B63-AC7B-B5ECA273D7D7}" dt="2020-02-26T08:22:12.395" v="141" actId="478"/>
          <ac:spMkLst>
            <pc:docMk/>
            <pc:sldMk cId="2355224348" sldId="652"/>
            <ac:spMk id="80" creationId="{3EF0E360-DC10-476B-BD06-951669EA0AE0}"/>
          </ac:spMkLst>
        </pc:spChg>
        <pc:spChg chg="del">
          <ac:chgData name="Siegbert Rudolph" userId="2af4d44886c067cc" providerId="LiveId" clId="{6CA56841-BDF5-4B63-AC7B-B5ECA273D7D7}" dt="2020-02-26T08:22:11.851" v="140" actId="478"/>
          <ac:spMkLst>
            <pc:docMk/>
            <pc:sldMk cId="2355224348" sldId="652"/>
            <ac:spMk id="81" creationId="{696878FA-A2B0-4693-8724-DC1B5C50786C}"/>
          </ac:spMkLst>
        </pc:spChg>
        <pc:spChg chg="del">
          <ac:chgData name="Siegbert Rudolph" userId="2af4d44886c067cc" providerId="LiveId" clId="{6CA56841-BDF5-4B63-AC7B-B5ECA273D7D7}" dt="2020-02-26T08:22:17.187" v="147" actId="478"/>
          <ac:spMkLst>
            <pc:docMk/>
            <pc:sldMk cId="2355224348" sldId="652"/>
            <ac:spMk id="82" creationId="{BD31CF5F-9514-4B26-A402-27DB8E0D5723}"/>
          </ac:spMkLst>
        </pc:spChg>
        <pc:spChg chg="del">
          <ac:chgData name="Siegbert Rudolph" userId="2af4d44886c067cc" providerId="LiveId" clId="{6CA56841-BDF5-4B63-AC7B-B5ECA273D7D7}" dt="2020-02-26T08:22:16.323" v="146" actId="478"/>
          <ac:spMkLst>
            <pc:docMk/>
            <pc:sldMk cId="2355224348" sldId="652"/>
            <ac:spMk id="83" creationId="{C1B92149-7D8C-4CB2-B673-EAFBBA990D2B}"/>
          </ac:spMkLst>
        </pc:spChg>
        <pc:spChg chg="del">
          <ac:chgData name="Siegbert Rudolph" userId="2af4d44886c067cc" providerId="LiveId" clId="{6CA56841-BDF5-4B63-AC7B-B5ECA273D7D7}" dt="2020-02-26T08:22:15.451" v="145" actId="478"/>
          <ac:spMkLst>
            <pc:docMk/>
            <pc:sldMk cId="2355224348" sldId="652"/>
            <ac:spMk id="84" creationId="{24953029-4F6D-4439-886B-C162D4C4767E}"/>
          </ac:spMkLst>
        </pc:spChg>
        <pc:spChg chg="del">
          <ac:chgData name="Siegbert Rudolph" userId="2af4d44886c067cc" providerId="LiveId" clId="{6CA56841-BDF5-4B63-AC7B-B5ECA273D7D7}" dt="2020-02-26T08:22:14.796" v="144" actId="478"/>
          <ac:spMkLst>
            <pc:docMk/>
            <pc:sldMk cId="2355224348" sldId="652"/>
            <ac:spMk id="85" creationId="{A89CF67F-0277-4406-977D-F784CA08552B}"/>
          </ac:spMkLst>
        </pc:spChg>
        <pc:spChg chg="del">
          <ac:chgData name="Siegbert Rudolph" userId="2af4d44886c067cc" providerId="LiveId" clId="{6CA56841-BDF5-4B63-AC7B-B5ECA273D7D7}" dt="2020-02-26T08:22:08.667" v="137" actId="478"/>
          <ac:spMkLst>
            <pc:docMk/>
            <pc:sldMk cId="2355224348" sldId="652"/>
            <ac:spMk id="86" creationId="{8923D6C2-87BA-416A-AD64-5EB38D7294D0}"/>
          </ac:spMkLst>
        </pc:spChg>
        <pc:spChg chg="del">
          <ac:chgData name="Siegbert Rudolph" userId="2af4d44886c067cc" providerId="LiveId" clId="{6CA56841-BDF5-4B63-AC7B-B5ECA273D7D7}" dt="2020-02-26T08:22:08.165" v="136" actId="478"/>
          <ac:spMkLst>
            <pc:docMk/>
            <pc:sldMk cId="2355224348" sldId="652"/>
            <ac:spMk id="87" creationId="{DBFE59C3-30B2-41B7-A390-81373C4B538C}"/>
          </ac:spMkLst>
        </pc:spChg>
        <pc:spChg chg="del">
          <ac:chgData name="Siegbert Rudolph" userId="2af4d44886c067cc" providerId="LiveId" clId="{6CA56841-BDF5-4B63-AC7B-B5ECA273D7D7}" dt="2020-02-26T08:22:13.851" v="143" actId="478"/>
          <ac:spMkLst>
            <pc:docMk/>
            <pc:sldMk cId="2355224348" sldId="652"/>
            <ac:spMk id="88" creationId="{7BDB473D-8B41-4834-9F6C-BD0240822137}"/>
          </ac:spMkLst>
        </pc:spChg>
        <pc:spChg chg="del">
          <ac:chgData name="Siegbert Rudolph" userId="2af4d44886c067cc" providerId="LiveId" clId="{6CA56841-BDF5-4B63-AC7B-B5ECA273D7D7}" dt="2020-02-26T08:22:13.219" v="142" actId="478"/>
          <ac:spMkLst>
            <pc:docMk/>
            <pc:sldMk cId="2355224348" sldId="652"/>
            <ac:spMk id="89" creationId="{46F7E8EC-A4C0-4972-A766-430DA8B4B171}"/>
          </ac:spMkLst>
        </pc:spChg>
        <pc:spChg chg="del">
          <ac:chgData name="Siegbert Rudolph" userId="2af4d44886c067cc" providerId="LiveId" clId="{6CA56841-BDF5-4B63-AC7B-B5ECA273D7D7}" dt="2020-02-26T08:22:10.018" v="139" actId="478"/>
          <ac:spMkLst>
            <pc:docMk/>
            <pc:sldMk cId="2355224348" sldId="652"/>
            <ac:spMk id="90" creationId="{62CDDE47-AF77-4AFD-86A5-C1BB283DF417}"/>
          </ac:spMkLst>
        </pc:spChg>
        <pc:spChg chg="del">
          <ac:chgData name="Siegbert Rudolph" userId="2af4d44886c067cc" providerId="LiveId" clId="{6CA56841-BDF5-4B63-AC7B-B5ECA273D7D7}" dt="2020-02-26T08:22:09.459" v="138" actId="478"/>
          <ac:spMkLst>
            <pc:docMk/>
            <pc:sldMk cId="2355224348" sldId="652"/>
            <ac:spMk id="91" creationId="{38C65B6B-41B5-4467-BA8E-D9AE7D982332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92" creationId="{CE1A091F-D12C-4177-9847-32317D91381C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93" creationId="{16D19A40-FFDE-4DD7-8758-B3721EDC5D04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94" creationId="{46A4396F-6E46-42E9-A384-81D539AF50C6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95" creationId="{D21D1995-75AF-4B53-9CD4-1CAAAE3DDE29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96" creationId="{B903E602-E992-43D4-8354-5CD6724C3F28}"/>
          </ac:spMkLst>
        </pc:spChg>
        <pc:spChg chg="del mod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97" creationId="{4EBE9C80-8CAA-440D-8EEE-0ADD76766397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98" creationId="{07637001-D99B-448F-9449-47B09AAAE007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99" creationId="{8A93C3C8-7D31-43AF-9B9E-8F0CD32C0C33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100" creationId="{576D94B2-C108-4FC0-AE10-3FF53AAEB14A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101" creationId="{D61B86D1-D942-4744-A375-018389259B14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102" creationId="{3B3F11C3-B6C4-4E69-B331-2D52E51DC3D6}"/>
          </ac:spMkLst>
        </pc:spChg>
        <pc:spChg chg="del">
          <ac:chgData name="Siegbert Rudolph" userId="2af4d44886c067cc" providerId="LiveId" clId="{6CA56841-BDF5-4B63-AC7B-B5ECA273D7D7}" dt="2020-02-26T08:22:56.604" v="156"/>
          <ac:spMkLst>
            <pc:docMk/>
            <pc:sldMk cId="2355224348" sldId="652"/>
            <ac:spMk id="103" creationId="{8729B441-2E53-45B7-91B7-F1A5612E264F}"/>
          </ac:spMkLst>
        </pc:spChg>
        <pc:spChg chg="del">
          <ac:chgData name="Siegbert Rudolph" userId="2af4d44886c067cc" providerId="LiveId" clId="{6CA56841-BDF5-4B63-AC7B-B5ECA273D7D7}" dt="2020-02-26T08:22:04.409" v="131" actId="478"/>
          <ac:spMkLst>
            <pc:docMk/>
            <pc:sldMk cId="2355224348" sldId="652"/>
            <ac:spMk id="104" creationId="{1AB29115-6100-4C9C-BE98-E27306F1F6D5}"/>
          </ac:spMkLst>
        </pc:spChg>
        <pc:spChg chg="del">
          <ac:chgData name="Siegbert Rudolph" userId="2af4d44886c067cc" providerId="LiveId" clId="{6CA56841-BDF5-4B63-AC7B-B5ECA273D7D7}" dt="2020-02-26T08:22:03.823" v="130" actId="478"/>
          <ac:spMkLst>
            <pc:docMk/>
            <pc:sldMk cId="2355224348" sldId="652"/>
            <ac:spMk id="105" creationId="{858D625D-1D50-4954-8265-9D86543FB716}"/>
          </ac:spMkLst>
        </pc:spChg>
      </pc:sldChg>
      <pc:sldChg chg="delSp modSp add del mod delAnim">
        <pc:chgData name="Siegbert Rudolph" userId="2af4d44886c067cc" providerId="LiveId" clId="{6CA56841-BDF5-4B63-AC7B-B5ECA273D7D7}" dt="2020-02-26T09:07:29.835" v="389" actId="47"/>
        <pc:sldMkLst>
          <pc:docMk/>
          <pc:sldMk cId="2370124822" sldId="652"/>
        </pc:sldMkLst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28" creationId="{1F5B2868-9F7D-4A80-A313-0A1CC1C67C26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29" creationId="{A88A5A2F-6E97-4D63-AF27-18DB3AAAE6B5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30" creationId="{D6359041-EAFB-4872-B4B7-AD66363DF60C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31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32" creationId="{99062CE0-7F7E-47E6-BED2-3BD3DBF6B399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33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34" creationId="{AA3A2048-F3BE-4AA9-89EB-FD2832337EB5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35" creationId="{7C5AC8A0-67CA-4F12-A84A-41B1F2270EBC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36" creationId="{0BD7F3B3-0D23-4CAE-9A77-8DFA1E091D5A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38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43" creationId="{6B6EA030-96F3-4F9C-BA70-CB1AFF0BDDDE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44" creationId="{915F3E5E-5451-4CEE-A94B-1FBF4998CD5E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45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46" creationId="{531DC25C-B2FB-4BAC-99BF-5F47653724FA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47" creationId="{476EBD7B-DF32-4770-A86C-2CE4F0D8CC94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48" creationId="{1BFBB890-35AC-48DD-A68C-CFBA58D7A0B9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49" creationId="{FC196AFF-25C0-43A7-83EC-985DD511950F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50" creationId="{1A6E6DE4-060B-41E0-A4D2-B073A9DFF5DF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51" creationId="{E6A5D46B-B39C-4FD3-AE19-6D7FE89EFF5B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52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54" creationId="{8EBFF5C7-F3E0-47DD-824A-F4DDA5340375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61" creationId="{8A63548A-295D-4AA1-B0B4-A11C7A5700CF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62" creationId="{996024DA-DFF4-4454-9E7B-135B7278CC02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63" creationId="{EF843CB1-69AE-4F86-B79C-655EB21AB9CF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64" creationId="{200654DB-8804-4853-8A3F-0695C8B4F5F0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65" creationId="{708F895D-E121-4DEA-9584-7FD4265B5C14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66" creationId="{CBD4C24C-A1E5-4665-A78B-DE6860254302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67" creationId="{805C9550-C6AD-4951-8E58-6F1A5A7B6821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68" creationId="{6F40F20E-F0B4-4B96-88E3-5424D26EB36B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69" creationId="{A891D7E0-D465-43DB-8FCB-12EEBB10CEBE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70" creationId="{611E1E3E-870C-482A-AB49-3D40FEA8C2E4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71" creationId="{3427BE92-DFB9-4EF5-A993-2BAE16F959E9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72" creationId="{F5CFA0C3-5339-414B-A6DF-7BABB968EBFA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73" creationId="{0F678810-CA6F-4193-B3E6-A8F45E9BC571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74" creationId="{5C13686E-19F1-410D-B93B-ECB66DB4A118}"/>
          </ac:spMkLst>
        </pc:spChg>
        <pc:spChg chg="del">
          <ac:chgData name="Siegbert Rudolph" userId="2af4d44886c067cc" providerId="LiveId" clId="{6CA56841-BDF5-4B63-AC7B-B5ECA273D7D7}" dt="2020-02-26T09:07:01.569" v="382"/>
          <ac:spMkLst>
            <pc:docMk/>
            <pc:sldMk cId="2370124822" sldId="652"/>
            <ac:spMk id="76" creationId="{B52F3506-CA90-4ECF-B585-A65051252BA0}"/>
          </ac:spMkLst>
        </pc:spChg>
        <pc:spChg chg="del">
          <ac:chgData name="Siegbert Rudolph" userId="2af4d44886c067cc" providerId="LiveId" clId="{6CA56841-BDF5-4B63-AC7B-B5ECA273D7D7}" dt="2020-02-26T09:06:46.283" v="371" actId="478"/>
          <ac:spMkLst>
            <pc:docMk/>
            <pc:sldMk cId="2370124822" sldId="652"/>
            <ac:spMk id="82" creationId="{7D1B4793-A4FF-4BD0-A22E-BDD443B091E8}"/>
          </ac:spMkLst>
        </pc:spChg>
        <pc:spChg chg="del">
          <ac:chgData name="Siegbert Rudolph" userId="2af4d44886c067cc" providerId="LiveId" clId="{6CA56841-BDF5-4B63-AC7B-B5ECA273D7D7}" dt="2020-02-26T09:06:45.723" v="370" actId="478"/>
          <ac:spMkLst>
            <pc:docMk/>
            <pc:sldMk cId="2370124822" sldId="652"/>
            <ac:spMk id="83" creationId="{1F08391D-1E20-4051-9DB8-4170FFD0B756}"/>
          </ac:spMkLst>
        </pc:spChg>
        <pc:spChg chg="del">
          <ac:chgData name="Siegbert Rudolph" userId="2af4d44886c067cc" providerId="LiveId" clId="{6CA56841-BDF5-4B63-AC7B-B5ECA273D7D7}" dt="2020-02-26T09:06:56.003" v="381" actId="478"/>
          <ac:spMkLst>
            <pc:docMk/>
            <pc:sldMk cId="2370124822" sldId="652"/>
            <ac:spMk id="86" creationId="{D9F5EEDC-DEF4-4B60-B7E7-89B3EC44E908}"/>
          </ac:spMkLst>
        </pc:spChg>
        <pc:spChg chg="del">
          <ac:chgData name="Siegbert Rudolph" userId="2af4d44886c067cc" providerId="LiveId" clId="{6CA56841-BDF5-4B63-AC7B-B5ECA273D7D7}" dt="2020-02-26T09:06:55.379" v="380" actId="478"/>
          <ac:spMkLst>
            <pc:docMk/>
            <pc:sldMk cId="2370124822" sldId="652"/>
            <ac:spMk id="87" creationId="{3CB651AF-67D4-498D-8F1E-3F6759D191F9}"/>
          </ac:spMkLst>
        </pc:spChg>
        <pc:spChg chg="del mod">
          <ac:chgData name="Siegbert Rudolph" userId="2af4d44886c067cc" providerId="LiveId" clId="{6CA56841-BDF5-4B63-AC7B-B5ECA273D7D7}" dt="2020-02-26T09:06:54.540" v="379" actId="478"/>
          <ac:spMkLst>
            <pc:docMk/>
            <pc:sldMk cId="2370124822" sldId="652"/>
            <ac:spMk id="88" creationId="{FB03C493-4068-4082-A072-C6292B55EE1E}"/>
          </ac:spMkLst>
        </pc:spChg>
        <pc:spChg chg="del">
          <ac:chgData name="Siegbert Rudolph" userId="2af4d44886c067cc" providerId="LiveId" clId="{6CA56841-BDF5-4B63-AC7B-B5ECA273D7D7}" dt="2020-02-26T09:06:52.516" v="377" actId="478"/>
          <ac:spMkLst>
            <pc:docMk/>
            <pc:sldMk cId="2370124822" sldId="652"/>
            <ac:spMk id="89" creationId="{9CCE6286-C92D-412D-86E6-B3352CBFD403}"/>
          </ac:spMkLst>
        </pc:spChg>
        <pc:spChg chg="del mod">
          <ac:chgData name="Siegbert Rudolph" userId="2af4d44886c067cc" providerId="LiveId" clId="{6CA56841-BDF5-4B63-AC7B-B5ECA273D7D7}" dt="2020-02-26T09:06:50.863" v="376" actId="478"/>
          <ac:spMkLst>
            <pc:docMk/>
            <pc:sldMk cId="2370124822" sldId="652"/>
            <ac:spMk id="90" creationId="{DA4AEE32-94AA-4C60-ADA3-61E4674DDD20}"/>
          </ac:spMkLst>
        </pc:spChg>
        <pc:spChg chg="del">
          <ac:chgData name="Siegbert Rudolph" userId="2af4d44886c067cc" providerId="LiveId" clId="{6CA56841-BDF5-4B63-AC7B-B5ECA273D7D7}" dt="2020-02-26T09:06:47.565" v="372" actId="478"/>
          <ac:spMkLst>
            <pc:docMk/>
            <pc:sldMk cId="2370124822" sldId="652"/>
            <ac:spMk id="91" creationId="{5E47D05D-549D-48D8-A2C9-9C2B5EEB70E2}"/>
          </ac:spMkLst>
        </pc:spChg>
        <pc:spChg chg="del">
          <ac:chgData name="Siegbert Rudolph" userId="2af4d44886c067cc" providerId="LiveId" clId="{6CA56841-BDF5-4B63-AC7B-B5ECA273D7D7}" dt="2020-02-26T09:06:49.436" v="375" actId="478"/>
          <ac:spMkLst>
            <pc:docMk/>
            <pc:sldMk cId="2370124822" sldId="652"/>
            <ac:spMk id="92" creationId="{40183392-9D72-4660-9B02-47F54A00A94C}"/>
          </ac:spMkLst>
        </pc:spChg>
        <pc:spChg chg="del">
          <ac:chgData name="Siegbert Rudolph" userId="2af4d44886c067cc" providerId="LiveId" clId="{6CA56841-BDF5-4B63-AC7B-B5ECA273D7D7}" dt="2020-02-26T09:06:49.011" v="374" actId="478"/>
          <ac:spMkLst>
            <pc:docMk/>
            <pc:sldMk cId="2370124822" sldId="652"/>
            <ac:spMk id="93" creationId="{6F97A9FD-D34F-4C61-ABC9-9FB466ADF515}"/>
          </ac:spMkLst>
        </pc:spChg>
      </pc:sldChg>
      <pc:sldChg chg="delSp modSp add del mod delAnim">
        <pc:chgData name="Siegbert Rudolph" userId="2af4d44886c067cc" providerId="LiveId" clId="{6CA56841-BDF5-4B63-AC7B-B5ECA273D7D7}" dt="2020-02-26T08:28:26.732" v="280" actId="47"/>
        <pc:sldMkLst>
          <pc:docMk/>
          <pc:sldMk cId="2927527319" sldId="652"/>
        </pc:sldMkLst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25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27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29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30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32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35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39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42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44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48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49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50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51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52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67" creationId="{E5B66696-1A31-4A03-9BA1-3D096E0D8383}"/>
          </ac:spMkLst>
        </pc:spChg>
        <pc:spChg chg="del">
          <ac:chgData name="Siegbert Rudolph" userId="2af4d44886c067cc" providerId="LiveId" clId="{6CA56841-BDF5-4B63-AC7B-B5ECA273D7D7}" dt="2020-02-26T08:26:15.695" v="236" actId="478"/>
          <ac:spMkLst>
            <pc:docMk/>
            <pc:sldMk cId="2927527319" sldId="652"/>
            <ac:spMk id="68" creationId="{759BE915-BE01-4C9A-8813-3E57D72A3BDF}"/>
          </ac:spMkLst>
        </pc:spChg>
        <pc:spChg chg="del">
          <ac:chgData name="Siegbert Rudolph" userId="2af4d44886c067cc" providerId="LiveId" clId="{6CA56841-BDF5-4B63-AC7B-B5ECA273D7D7}" dt="2020-02-26T08:26:15.171" v="235" actId="478"/>
          <ac:spMkLst>
            <pc:docMk/>
            <pc:sldMk cId="2927527319" sldId="652"/>
            <ac:spMk id="69" creationId="{C851DB93-D5F0-4C35-9C1D-113B36E2FEAC}"/>
          </ac:spMkLst>
        </pc:spChg>
        <pc:spChg chg="del">
          <ac:chgData name="Siegbert Rudolph" userId="2af4d44886c067cc" providerId="LiveId" clId="{6CA56841-BDF5-4B63-AC7B-B5ECA273D7D7}" dt="2020-02-26T08:26:38.323" v="265" actId="478"/>
          <ac:spMkLst>
            <pc:docMk/>
            <pc:sldMk cId="2927527319" sldId="652"/>
            <ac:spMk id="71" creationId="{851B1EF1-9A4C-4634-AFCC-0214EE36A5B5}"/>
          </ac:spMkLst>
        </pc:spChg>
        <pc:spChg chg="del">
          <ac:chgData name="Siegbert Rudolph" userId="2af4d44886c067cc" providerId="LiveId" clId="{6CA56841-BDF5-4B63-AC7B-B5ECA273D7D7}" dt="2020-02-26T08:26:37.736" v="264" actId="478"/>
          <ac:spMkLst>
            <pc:docMk/>
            <pc:sldMk cId="2927527319" sldId="652"/>
            <ac:spMk id="72" creationId="{D503DF48-B5F5-463F-A7CB-8D7C9BD0D56B}"/>
          </ac:spMkLst>
        </pc:spChg>
        <pc:spChg chg="del">
          <ac:chgData name="Siegbert Rudolph" userId="2af4d44886c067cc" providerId="LiveId" clId="{6CA56841-BDF5-4B63-AC7B-B5ECA273D7D7}" dt="2020-02-26T08:26:17.867" v="238" actId="478"/>
          <ac:spMkLst>
            <pc:docMk/>
            <pc:sldMk cId="2927527319" sldId="652"/>
            <ac:spMk id="73" creationId="{C693EF67-1156-4F79-9C9A-591E2536B204}"/>
          </ac:spMkLst>
        </pc:spChg>
        <pc:spChg chg="del">
          <ac:chgData name="Siegbert Rudolph" userId="2af4d44886c067cc" providerId="LiveId" clId="{6CA56841-BDF5-4B63-AC7B-B5ECA273D7D7}" dt="2020-02-26T08:26:16.491" v="237" actId="478"/>
          <ac:spMkLst>
            <pc:docMk/>
            <pc:sldMk cId="2927527319" sldId="652"/>
            <ac:spMk id="74" creationId="{5D5F76AA-CBF7-4C49-B03B-3376CF869274}"/>
          </ac:spMkLst>
        </pc:spChg>
        <pc:spChg chg="del">
          <ac:chgData name="Siegbert Rudolph" userId="2af4d44886c067cc" providerId="LiveId" clId="{6CA56841-BDF5-4B63-AC7B-B5ECA273D7D7}" dt="2020-02-26T08:26:19.307" v="240" actId="478"/>
          <ac:spMkLst>
            <pc:docMk/>
            <pc:sldMk cId="2927527319" sldId="652"/>
            <ac:spMk id="76" creationId="{D7D98BDE-7AD0-4AFF-955A-89692A28F127}"/>
          </ac:spMkLst>
        </pc:spChg>
        <pc:spChg chg="del">
          <ac:chgData name="Siegbert Rudolph" userId="2af4d44886c067cc" providerId="LiveId" clId="{6CA56841-BDF5-4B63-AC7B-B5ECA273D7D7}" dt="2020-02-26T08:26:18.836" v="239" actId="478"/>
          <ac:spMkLst>
            <pc:docMk/>
            <pc:sldMk cId="2927527319" sldId="652"/>
            <ac:spMk id="77" creationId="{7CC6E21A-3F3F-4665-A770-E88861D869FE}"/>
          </ac:spMkLst>
        </pc:spChg>
        <pc:spChg chg="del">
          <ac:chgData name="Siegbert Rudolph" userId="2af4d44886c067cc" providerId="LiveId" clId="{6CA56841-BDF5-4B63-AC7B-B5ECA273D7D7}" dt="2020-02-26T08:26:28.212" v="251" actId="478"/>
          <ac:spMkLst>
            <pc:docMk/>
            <pc:sldMk cId="2927527319" sldId="652"/>
            <ac:spMk id="78" creationId="{B12B2C24-F8AA-4265-BDEC-9E0AA8B6C547}"/>
          </ac:spMkLst>
        </pc:spChg>
        <pc:spChg chg="del">
          <ac:chgData name="Siegbert Rudolph" userId="2af4d44886c067cc" providerId="LiveId" clId="{6CA56841-BDF5-4B63-AC7B-B5ECA273D7D7}" dt="2020-02-26T08:26:27.507" v="250" actId="478"/>
          <ac:spMkLst>
            <pc:docMk/>
            <pc:sldMk cId="2927527319" sldId="652"/>
            <ac:spMk id="79" creationId="{B7106FCF-879D-457E-BE0F-D285D6B5417D}"/>
          </ac:spMkLst>
        </pc:spChg>
        <pc:spChg chg="del">
          <ac:chgData name="Siegbert Rudolph" userId="2af4d44886c067cc" providerId="LiveId" clId="{6CA56841-BDF5-4B63-AC7B-B5ECA273D7D7}" dt="2020-02-26T08:26:29.563" v="253" actId="478"/>
          <ac:spMkLst>
            <pc:docMk/>
            <pc:sldMk cId="2927527319" sldId="652"/>
            <ac:spMk id="80" creationId="{3FA131EE-EC18-47A6-9F34-CBDA202A4005}"/>
          </ac:spMkLst>
        </pc:spChg>
        <pc:spChg chg="del">
          <ac:chgData name="Siegbert Rudolph" userId="2af4d44886c067cc" providerId="LiveId" clId="{6CA56841-BDF5-4B63-AC7B-B5ECA273D7D7}" dt="2020-02-26T08:26:28.971" v="252" actId="478"/>
          <ac:spMkLst>
            <pc:docMk/>
            <pc:sldMk cId="2927527319" sldId="652"/>
            <ac:spMk id="81" creationId="{832FF590-72D8-4E28-8C84-1364960777F3}"/>
          </ac:spMkLst>
        </pc:spChg>
        <pc:spChg chg="del">
          <ac:chgData name="Siegbert Rudolph" userId="2af4d44886c067cc" providerId="LiveId" clId="{6CA56841-BDF5-4B63-AC7B-B5ECA273D7D7}" dt="2020-02-26T08:26:36.817" v="263" actId="478"/>
          <ac:spMkLst>
            <pc:docMk/>
            <pc:sldMk cId="2927527319" sldId="652"/>
            <ac:spMk id="82" creationId="{E28DD31F-173C-4B34-A4BF-34745AE6696D}"/>
          </ac:spMkLst>
        </pc:spChg>
        <pc:spChg chg="del">
          <ac:chgData name="Siegbert Rudolph" userId="2af4d44886c067cc" providerId="LiveId" clId="{6CA56841-BDF5-4B63-AC7B-B5ECA273D7D7}" dt="2020-02-26T08:26:36.176" v="262" actId="478"/>
          <ac:spMkLst>
            <pc:docMk/>
            <pc:sldMk cId="2927527319" sldId="652"/>
            <ac:spMk id="83" creationId="{E124CF5F-14E2-4CD6-89BE-EEB53B50D0FA}"/>
          </ac:spMkLst>
        </pc:spChg>
        <pc:spChg chg="del">
          <ac:chgData name="Siegbert Rudolph" userId="2af4d44886c067cc" providerId="LiveId" clId="{6CA56841-BDF5-4B63-AC7B-B5ECA273D7D7}" dt="2020-02-26T08:26:26.659" v="249" actId="478"/>
          <ac:spMkLst>
            <pc:docMk/>
            <pc:sldMk cId="2927527319" sldId="652"/>
            <ac:spMk id="84" creationId="{5E76EE77-3B53-4C5A-8B88-3CADE4493FB5}"/>
          </ac:spMkLst>
        </pc:spChg>
        <pc:spChg chg="del">
          <ac:chgData name="Siegbert Rudolph" userId="2af4d44886c067cc" providerId="LiveId" clId="{6CA56841-BDF5-4B63-AC7B-B5ECA273D7D7}" dt="2020-02-26T08:26:25.915" v="248" actId="478"/>
          <ac:spMkLst>
            <pc:docMk/>
            <pc:sldMk cId="2927527319" sldId="652"/>
            <ac:spMk id="85" creationId="{8FCC724F-8022-41D5-8C52-8321F94CD589}"/>
          </ac:spMkLst>
        </pc:spChg>
        <pc:spChg chg="del">
          <ac:chgData name="Siegbert Rudolph" userId="2af4d44886c067cc" providerId="LiveId" clId="{6CA56841-BDF5-4B63-AC7B-B5ECA273D7D7}" dt="2020-02-26T08:26:30.942" v="255" actId="478"/>
          <ac:spMkLst>
            <pc:docMk/>
            <pc:sldMk cId="2927527319" sldId="652"/>
            <ac:spMk id="86" creationId="{7BDF8213-CEE2-4DCF-86D8-B963B56ECCBE}"/>
          </ac:spMkLst>
        </pc:spChg>
        <pc:spChg chg="del">
          <ac:chgData name="Siegbert Rudolph" userId="2af4d44886c067cc" providerId="LiveId" clId="{6CA56841-BDF5-4B63-AC7B-B5ECA273D7D7}" dt="2020-02-26T08:26:30.291" v="254" actId="478"/>
          <ac:spMkLst>
            <pc:docMk/>
            <pc:sldMk cId="2927527319" sldId="652"/>
            <ac:spMk id="87" creationId="{CC31054F-63D8-43B7-975E-6527EA0D7F43}"/>
          </ac:spMkLst>
        </pc:spChg>
        <pc:spChg chg="del">
          <ac:chgData name="Siegbert Rudolph" userId="2af4d44886c067cc" providerId="LiveId" clId="{6CA56841-BDF5-4B63-AC7B-B5ECA273D7D7}" dt="2020-02-26T08:26:24.476" v="247" actId="478"/>
          <ac:spMkLst>
            <pc:docMk/>
            <pc:sldMk cId="2927527319" sldId="652"/>
            <ac:spMk id="88" creationId="{78E15002-59F8-4281-9666-1C9BDE1B8746}"/>
          </ac:spMkLst>
        </pc:spChg>
        <pc:spChg chg="del">
          <ac:chgData name="Siegbert Rudolph" userId="2af4d44886c067cc" providerId="LiveId" clId="{6CA56841-BDF5-4B63-AC7B-B5ECA273D7D7}" dt="2020-02-26T08:26:23.843" v="246" actId="478"/>
          <ac:spMkLst>
            <pc:docMk/>
            <pc:sldMk cId="2927527319" sldId="652"/>
            <ac:spMk id="89" creationId="{7D5F50CC-4E34-4075-B5F6-E0CAD31C72CF}"/>
          </ac:spMkLst>
        </pc:spChg>
        <pc:spChg chg="del">
          <ac:chgData name="Siegbert Rudolph" userId="2af4d44886c067cc" providerId="LiveId" clId="{6CA56841-BDF5-4B63-AC7B-B5ECA273D7D7}" dt="2020-02-26T08:26:20.795" v="242" actId="478"/>
          <ac:spMkLst>
            <pc:docMk/>
            <pc:sldMk cId="2927527319" sldId="652"/>
            <ac:spMk id="90" creationId="{6F294F87-4596-44BC-B5AF-186D9103192F}"/>
          </ac:spMkLst>
        </pc:spChg>
        <pc:spChg chg="del">
          <ac:chgData name="Siegbert Rudolph" userId="2af4d44886c067cc" providerId="LiveId" clId="{6CA56841-BDF5-4B63-AC7B-B5ECA273D7D7}" dt="2020-02-26T08:26:20.251" v="241" actId="478"/>
          <ac:spMkLst>
            <pc:docMk/>
            <pc:sldMk cId="2927527319" sldId="652"/>
            <ac:spMk id="91" creationId="{DFD91012-C33A-41B6-86ED-6CE66FF0A803}"/>
          </ac:spMkLst>
        </pc:spChg>
        <pc:spChg chg="del">
          <ac:chgData name="Siegbert Rudolph" userId="2af4d44886c067cc" providerId="LiveId" clId="{6CA56841-BDF5-4B63-AC7B-B5ECA273D7D7}" dt="2020-02-26T08:26:35.316" v="261" actId="478"/>
          <ac:spMkLst>
            <pc:docMk/>
            <pc:sldMk cId="2927527319" sldId="652"/>
            <ac:spMk id="92" creationId="{471DEE21-C42C-4DCD-AFD5-A6E38388F3E0}"/>
          </ac:spMkLst>
        </pc:spChg>
        <pc:spChg chg="del">
          <ac:chgData name="Siegbert Rudolph" userId="2af4d44886c067cc" providerId="LiveId" clId="{6CA56841-BDF5-4B63-AC7B-B5ECA273D7D7}" dt="2020-02-26T08:26:34.796" v="260" actId="478"/>
          <ac:spMkLst>
            <pc:docMk/>
            <pc:sldMk cId="2927527319" sldId="652"/>
            <ac:spMk id="93" creationId="{E5F5F2CA-69A4-451B-8B93-4AF9ED1E44A4}"/>
          </ac:spMkLst>
        </pc:spChg>
        <pc:spChg chg="del">
          <ac:chgData name="Siegbert Rudolph" userId="2af4d44886c067cc" providerId="LiveId" clId="{6CA56841-BDF5-4B63-AC7B-B5ECA273D7D7}" dt="2020-02-26T08:26:22.676" v="245" actId="478"/>
          <ac:spMkLst>
            <pc:docMk/>
            <pc:sldMk cId="2927527319" sldId="652"/>
            <ac:spMk id="94" creationId="{21DE8429-0FD2-4F97-9EB8-3B433660AD09}"/>
          </ac:spMkLst>
        </pc:spChg>
        <pc:spChg chg="del mod">
          <ac:chgData name="Siegbert Rudolph" userId="2af4d44886c067cc" providerId="LiveId" clId="{6CA56841-BDF5-4B63-AC7B-B5ECA273D7D7}" dt="2020-02-26T08:26:21.783" v="244" actId="478"/>
          <ac:spMkLst>
            <pc:docMk/>
            <pc:sldMk cId="2927527319" sldId="652"/>
            <ac:spMk id="95" creationId="{05EAF3DD-2258-45FE-A6F8-CCF72F8B2717}"/>
          </ac:spMkLst>
        </pc:spChg>
        <pc:spChg chg="del">
          <ac:chgData name="Siegbert Rudolph" userId="2af4d44886c067cc" providerId="LiveId" clId="{6CA56841-BDF5-4B63-AC7B-B5ECA273D7D7}" dt="2020-02-26T08:26:32.410" v="257" actId="478"/>
          <ac:spMkLst>
            <pc:docMk/>
            <pc:sldMk cId="2927527319" sldId="652"/>
            <ac:spMk id="96" creationId="{B1B8D48E-6865-41A4-AB49-C9D630CC5DE2}"/>
          </ac:spMkLst>
        </pc:spChg>
        <pc:spChg chg="del">
          <ac:chgData name="Siegbert Rudolph" userId="2af4d44886c067cc" providerId="LiveId" clId="{6CA56841-BDF5-4B63-AC7B-B5ECA273D7D7}" dt="2020-02-26T08:26:31.875" v="256" actId="478"/>
          <ac:spMkLst>
            <pc:docMk/>
            <pc:sldMk cId="2927527319" sldId="652"/>
            <ac:spMk id="97" creationId="{C466DF0A-9426-4FA4-8826-8F4A642EB4C2}"/>
          </ac:spMkLst>
        </pc:spChg>
        <pc:spChg chg="del">
          <ac:chgData name="Siegbert Rudolph" userId="2af4d44886c067cc" providerId="LiveId" clId="{6CA56841-BDF5-4B63-AC7B-B5ECA273D7D7}" dt="2020-02-26T08:26:33.997" v="259" actId="478"/>
          <ac:spMkLst>
            <pc:docMk/>
            <pc:sldMk cId="2927527319" sldId="652"/>
            <ac:spMk id="98" creationId="{C9D9D67E-61C7-4F79-9251-885533E3C91E}"/>
          </ac:spMkLst>
        </pc:spChg>
        <pc:spChg chg="del">
          <ac:chgData name="Siegbert Rudolph" userId="2af4d44886c067cc" providerId="LiveId" clId="{6CA56841-BDF5-4B63-AC7B-B5ECA273D7D7}" dt="2020-02-26T08:26:33.251" v="258" actId="478"/>
          <ac:spMkLst>
            <pc:docMk/>
            <pc:sldMk cId="2927527319" sldId="652"/>
            <ac:spMk id="99" creationId="{5AB0A907-6F28-4C53-ACA7-54D03FBAE05D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100" creationId="{AB309663-C78C-4EF5-8605-B45787B58382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101" creationId="{DD501727-C84E-4D5A-8087-DDC6B120E7DD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102" creationId="{A44A52F8-8C53-48AF-82B1-0FAC4A6B0061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103" creationId="{B4BC517E-E2EA-4DBD-92B2-5629BD39953F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104" creationId="{B0CE8519-7F34-44F9-8B02-0012A00920BC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105" creationId="{9B070E78-4D25-411B-A71A-BCDB14FF7405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106" creationId="{37BECB57-246C-4A4C-9656-B3B972433D0F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107" creationId="{19FD9FC7-D286-481B-9412-11E2D43C718D}"/>
          </ac:spMkLst>
        </pc:spChg>
        <pc:spChg chg="del mod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108" creationId="{2459E6F6-3A47-441F-826A-45814B13B7B0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109" creationId="{48B73C85-FAB6-4076-9F42-264DE9326B50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110" creationId="{002E41F7-B236-4B57-8217-BAC848E8AE22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111" creationId="{3F44F79F-7758-4EF1-A83D-2017B7431EED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112" creationId="{61C5C173-E608-4A3E-98DD-586E67F54412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113" creationId="{69A6BC85-1CA8-4DCE-A163-A986172B211B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114" creationId="{E9D5DFC9-8634-47CA-BBC0-49E16D462A9B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115" creationId="{15F17AB1-3FF6-4ABD-B1C3-A819E0918E0F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116" creationId="{20CD8292-8ECB-4E66-8BFB-2F1019EEB146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117" creationId="{500936FF-EAF9-49BF-B316-ECF8CF584320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118" creationId="{8054A022-6D3E-4A46-8F14-E58A30A9990B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119" creationId="{A44D6658-C1A2-4AB2-B3BE-9FC4F5806E05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120" creationId="{9A8F0AAA-E971-4FD2-AFB5-D1D7152BEB14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121" creationId="{EC2170CE-4367-4982-ACAD-B91D9598AFA7}"/>
          </ac:spMkLst>
        </pc:spChg>
        <pc:spChg chg="del mod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122" creationId="{D6CE12EB-0EA4-4F19-8032-8D4232F441C9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123" creationId="{89FC4B8A-3420-4F2E-A4D6-3A18252B663A}"/>
          </ac:spMkLst>
        </pc:spChg>
        <pc:spChg chg="del">
          <ac:chgData name="Siegbert Rudolph" userId="2af4d44886c067cc" providerId="LiveId" clId="{6CA56841-BDF5-4B63-AC7B-B5ECA273D7D7}" dt="2020-02-26T08:27:53.255" v="271"/>
          <ac:spMkLst>
            <pc:docMk/>
            <pc:sldMk cId="2927527319" sldId="652"/>
            <ac:spMk id="124" creationId="{F2651172-DDB6-4058-BCB2-F30594521ECE}"/>
          </ac:spMkLst>
        </pc:spChg>
      </pc:sldChg>
      <pc:sldChg chg="delSp modSp add del mod delAnim">
        <pc:chgData name="Siegbert Rudolph" userId="2af4d44886c067cc" providerId="LiveId" clId="{6CA56841-BDF5-4B63-AC7B-B5ECA273D7D7}" dt="2020-02-26T08:20:23.724" v="95" actId="47"/>
        <pc:sldMkLst>
          <pc:docMk/>
          <pc:sldMk cId="3014540295" sldId="652"/>
        </pc:sldMkLst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31" creationId="{FF3E9B53-7792-4D49-B79B-048F4EC3735F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32" creationId="{7DE6A4EC-7E2F-4EA8-879F-12A11981027C}"/>
          </ac:spMkLst>
        </pc:spChg>
        <pc:spChg chg="del mod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33" creationId="{E6A6C283-1EF6-44D5-AF3A-C0854FBE66A3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34" creationId="{B04302F9-4B36-4E91-B96B-9C132A42A0A8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35" creationId="{546418D5-8A23-4952-B598-E427DCD10007}"/>
          </ac:spMkLst>
        </pc:spChg>
        <pc:spChg chg="del mod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36" creationId="{DD52EB98-01E6-4C23-A3CA-C6D8C1E84BDC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37" creationId="{50B4BA6D-1029-4983-B1B7-B6FC72ECF8E4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38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39" creationId="{E2734CED-5504-4690-9E0B-0EC40E0B7AC7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40" creationId="{1EA2FD46-7616-4096-8DE6-1838E2F76EB0}"/>
          </ac:spMkLst>
        </pc:spChg>
        <pc:spChg chg="del mod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41" creationId="{B390524B-6787-41EC-AD40-3B01D1AD3447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42" creationId="{02992B30-0ABC-40AA-8E75-8C57A3E7E811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43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44" creationId="{E6D29994-678F-4FCA-BCE8-46BDCF5F06D4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45" creationId="{71AC437E-9744-45F0-8F0F-B36F850E2185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46" creationId="{A1654889-E27C-4594-8D37-1FEADC1D9624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47" creationId="{F2A784F1-529E-46C3-AA77-37E00CC5912B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48" creationId="{00982DC4-1F65-4C05-A042-659FC007BB91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49" creationId="{30B52048-57D0-4D0B-B903-1BD91561576F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50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51" creationId="{A0EC6D85-8B7A-4ADC-A431-F140AF9E5ABD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52" creationId="{743CB094-AEFA-47DF-9870-BE293D5E78EE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54" creationId="{11861E2C-061F-4956-97DD-A91BF00307A6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61" creationId="{5A4EC3D9-A4F7-443D-8C26-CDB6458345F4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62" creationId="{8A63E4B6-CCEC-4B89-B56B-F6378F78E682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63" creationId="{BC3D2D78-E763-4156-8BC3-CD36FF327F53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64" creationId="{43D1950F-8F90-4825-A849-A3A999602471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65" creationId="{CEBB3EE1-9C7E-40FE-AF6E-162B7862D55F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66" creationId="{FB9288F1-9806-4E68-94EF-E3AFC6506AD1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67" creationId="{E5B66696-1A31-4A03-9BA1-3D096E0D8383}"/>
          </ac:spMkLst>
        </pc:spChg>
        <pc:spChg chg="del">
          <ac:chgData name="Siegbert Rudolph" userId="2af4d44886c067cc" providerId="LiveId" clId="{6CA56841-BDF5-4B63-AC7B-B5ECA273D7D7}" dt="2020-02-26T08:19:00.987" v="73" actId="478"/>
          <ac:spMkLst>
            <pc:docMk/>
            <pc:sldMk cId="3014540295" sldId="652"/>
            <ac:spMk id="68" creationId="{71B8D1BF-D4EC-47C9-94CD-2932CE605E52}"/>
          </ac:spMkLst>
        </pc:spChg>
        <pc:spChg chg="del">
          <ac:chgData name="Siegbert Rudolph" userId="2af4d44886c067cc" providerId="LiveId" clId="{6CA56841-BDF5-4B63-AC7B-B5ECA273D7D7}" dt="2020-02-26T08:19:00.115" v="72" actId="478"/>
          <ac:spMkLst>
            <pc:docMk/>
            <pc:sldMk cId="3014540295" sldId="652"/>
            <ac:spMk id="69" creationId="{7BB15B61-2681-4791-AC65-91FCA07A9744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70" creationId="{51487682-3A67-4DD8-8803-686322186599}"/>
          </ac:spMkLst>
        </pc:spChg>
        <pc:spChg chg="del">
          <ac:chgData name="Siegbert Rudolph" userId="2af4d44886c067cc" providerId="LiveId" clId="{6CA56841-BDF5-4B63-AC7B-B5ECA273D7D7}" dt="2020-02-26T08:19:03.554" v="75" actId="478"/>
          <ac:spMkLst>
            <pc:docMk/>
            <pc:sldMk cId="3014540295" sldId="652"/>
            <ac:spMk id="71" creationId="{FAA47A76-5934-4C96-8851-93E2EC654699}"/>
          </ac:spMkLst>
        </pc:spChg>
        <pc:spChg chg="del">
          <ac:chgData name="Siegbert Rudolph" userId="2af4d44886c067cc" providerId="LiveId" clId="{6CA56841-BDF5-4B63-AC7B-B5ECA273D7D7}" dt="2020-02-26T08:19:02.827" v="74" actId="478"/>
          <ac:spMkLst>
            <pc:docMk/>
            <pc:sldMk cId="3014540295" sldId="652"/>
            <ac:spMk id="72" creationId="{A6EBA0C8-7107-4988-A889-DD8BA8ABA494}"/>
          </ac:spMkLst>
        </pc:spChg>
        <pc:spChg chg="del">
          <ac:chgData name="Siegbert Rudolph" userId="2af4d44886c067cc" providerId="LiveId" clId="{6CA56841-BDF5-4B63-AC7B-B5ECA273D7D7}" dt="2020-02-26T08:19:10.162" v="83" actId="478"/>
          <ac:spMkLst>
            <pc:docMk/>
            <pc:sldMk cId="3014540295" sldId="652"/>
            <ac:spMk id="73" creationId="{142F340A-0F5B-44F1-9967-583E8EEF192A}"/>
          </ac:spMkLst>
        </pc:spChg>
        <pc:spChg chg="del">
          <ac:chgData name="Siegbert Rudolph" userId="2af4d44886c067cc" providerId="LiveId" clId="{6CA56841-BDF5-4B63-AC7B-B5ECA273D7D7}" dt="2020-02-26T08:19:09.465" v="82" actId="478"/>
          <ac:spMkLst>
            <pc:docMk/>
            <pc:sldMk cId="3014540295" sldId="652"/>
            <ac:spMk id="74" creationId="{C16D10F5-AEA0-457D-8DE3-6A3112B26E87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75" creationId="{496B81B2-453B-4E1E-B793-FBBF7DF1D6B3}"/>
          </ac:spMkLst>
        </pc:spChg>
        <pc:spChg chg="del">
          <ac:chgData name="Siegbert Rudolph" userId="2af4d44886c067cc" providerId="LiveId" clId="{6CA56841-BDF5-4B63-AC7B-B5ECA273D7D7}" dt="2020-02-26T08:19:08.372" v="81" actId="478"/>
          <ac:spMkLst>
            <pc:docMk/>
            <pc:sldMk cId="3014540295" sldId="652"/>
            <ac:spMk id="76" creationId="{BC1ED0BC-D622-4D97-B545-4F81A8DC2F69}"/>
          </ac:spMkLst>
        </pc:spChg>
        <pc:spChg chg="del">
          <ac:chgData name="Siegbert Rudolph" userId="2af4d44886c067cc" providerId="LiveId" clId="{6CA56841-BDF5-4B63-AC7B-B5ECA273D7D7}" dt="2020-02-26T08:19:07.763" v="80" actId="478"/>
          <ac:spMkLst>
            <pc:docMk/>
            <pc:sldMk cId="3014540295" sldId="652"/>
            <ac:spMk id="77" creationId="{B4256A37-C3A3-4768-A6B2-532AB8B6AA8C}"/>
          </ac:spMkLst>
        </pc:spChg>
        <pc:spChg chg="del">
          <ac:chgData name="Siegbert Rudolph" userId="2af4d44886c067cc" providerId="LiveId" clId="{6CA56841-BDF5-4B63-AC7B-B5ECA273D7D7}" dt="2020-02-26T08:19:05.515" v="77" actId="478"/>
          <ac:spMkLst>
            <pc:docMk/>
            <pc:sldMk cId="3014540295" sldId="652"/>
            <ac:spMk id="78" creationId="{86E8F911-73F4-4042-B83F-93A2A635DDF8}"/>
          </ac:spMkLst>
        </pc:spChg>
        <pc:spChg chg="del">
          <ac:chgData name="Siegbert Rudolph" userId="2af4d44886c067cc" providerId="LiveId" clId="{6CA56841-BDF5-4B63-AC7B-B5ECA273D7D7}" dt="2020-02-26T08:19:04.891" v="76" actId="478"/>
          <ac:spMkLst>
            <pc:docMk/>
            <pc:sldMk cId="3014540295" sldId="652"/>
            <ac:spMk id="79" creationId="{7B873D07-17CD-4B81-A2B6-DDAC869B0636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80" creationId="{A1C899C7-8108-464A-98C3-D64E029BA6C5}"/>
          </ac:spMkLst>
        </pc:spChg>
        <pc:spChg chg="del">
          <ac:chgData name="Siegbert Rudolph" userId="2af4d44886c067cc" providerId="LiveId" clId="{6CA56841-BDF5-4B63-AC7B-B5ECA273D7D7}" dt="2020-02-26T08:19:07.002" v="79" actId="478"/>
          <ac:spMkLst>
            <pc:docMk/>
            <pc:sldMk cId="3014540295" sldId="652"/>
            <ac:spMk id="81" creationId="{673546EE-EE7D-4048-BFF8-C62DFF2F89BB}"/>
          </ac:spMkLst>
        </pc:spChg>
        <pc:spChg chg="del">
          <ac:chgData name="Siegbert Rudolph" userId="2af4d44886c067cc" providerId="LiveId" clId="{6CA56841-BDF5-4B63-AC7B-B5ECA273D7D7}" dt="2020-02-26T08:19:06.459" v="78" actId="478"/>
          <ac:spMkLst>
            <pc:docMk/>
            <pc:sldMk cId="3014540295" sldId="652"/>
            <ac:spMk id="82" creationId="{FF2125A5-193A-42BD-B3E2-E2BBDAA23836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83" creationId="{5EFD4A5C-711B-4874-9878-238758D8F5AF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84" creationId="{CC2145B1-0E52-454C-A2AB-E88AE9CF961F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85" creationId="{1011053B-A4E1-4B99-A177-AD708674BC27}"/>
          </ac:spMkLst>
        </pc:spChg>
        <pc:spChg chg="del">
          <ac:chgData name="Siegbert Rudolph" userId="2af4d44886c067cc" providerId="LiveId" clId="{6CA56841-BDF5-4B63-AC7B-B5ECA273D7D7}" dt="2020-02-26T08:19:52.687" v="88"/>
          <ac:spMkLst>
            <pc:docMk/>
            <pc:sldMk cId="3014540295" sldId="652"/>
            <ac:spMk id="86" creationId="{DEEB41AC-3D1D-465E-B6A6-39EA506AE466}"/>
          </ac:spMkLst>
        </pc:spChg>
      </pc:sldChg>
      <pc:sldChg chg="delSp add del mod delAnim">
        <pc:chgData name="Siegbert Rudolph" userId="2af4d44886c067cc" providerId="LiveId" clId="{6CA56841-BDF5-4B63-AC7B-B5ECA273D7D7}" dt="2020-02-26T08:26:09.362" v="233" actId="47"/>
        <pc:sldMkLst>
          <pc:docMk/>
          <pc:sldMk cId="3227231158" sldId="652"/>
        </pc:sldMkLst>
        <pc:spChg chg="del">
          <ac:chgData name="Siegbert Rudolph" userId="2af4d44886c067cc" providerId="LiveId" clId="{6CA56841-BDF5-4B63-AC7B-B5ECA273D7D7}" dt="2020-02-26T08:25:41.051" v="226"/>
          <ac:spMkLst>
            <pc:docMk/>
            <pc:sldMk cId="3227231158" sldId="652"/>
            <ac:spMk id="27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5:41.051" v="226"/>
          <ac:spMkLst>
            <pc:docMk/>
            <pc:sldMk cId="3227231158" sldId="652"/>
            <ac:spMk id="38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5:41.051" v="226"/>
          <ac:spMkLst>
            <pc:docMk/>
            <pc:sldMk cId="3227231158" sldId="652"/>
            <ac:spMk id="42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5:41.051" v="226"/>
          <ac:spMkLst>
            <pc:docMk/>
            <pc:sldMk cId="3227231158" sldId="652"/>
            <ac:spMk id="45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5:41.051" v="226"/>
          <ac:spMkLst>
            <pc:docMk/>
            <pc:sldMk cId="3227231158" sldId="652"/>
            <ac:spMk id="52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5:41.051" v="226"/>
          <ac:spMkLst>
            <pc:docMk/>
            <pc:sldMk cId="3227231158" sldId="652"/>
            <ac:spMk id="62" creationId="{C633A0D6-8505-44B4-8CA4-629EF1B74E2C}"/>
          </ac:spMkLst>
        </pc:spChg>
        <pc:spChg chg="del">
          <ac:chgData name="Siegbert Rudolph" userId="2af4d44886c067cc" providerId="LiveId" clId="{6CA56841-BDF5-4B63-AC7B-B5ECA273D7D7}" dt="2020-02-26T08:25:41.051" v="226"/>
          <ac:spMkLst>
            <pc:docMk/>
            <pc:sldMk cId="3227231158" sldId="652"/>
            <ac:spMk id="67" creationId="{E5B66696-1A31-4A03-9BA1-3D096E0D8383}"/>
          </ac:spMkLst>
        </pc:spChg>
        <pc:spChg chg="del">
          <ac:chgData name="Siegbert Rudolph" userId="2af4d44886c067cc" providerId="LiveId" clId="{6CA56841-BDF5-4B63-AC7B-B5ECA273D7D7}" dt="2020-02-26T08:25:26.544" v="215" actId="478"/>
          <ac:spMkLst>
            <pc:docMk/>
            <pc:sldMk cId="3227231158" sldId="652"/>
            <ac:spMk id="68" creationId="{4EA4015D-6813-4ABB-B477-0C08EE183E69}"/>
          </ac:spMkLst>
        </pc:spChg>
        <pc:spChg chg="del">
          <ac:chgData name="Siegbert Rudolph" userId="2af4d44886c067cc" providerId="LiveId" clId="{6CA56841-BDF5-4B63-AC7B-B5ECA273D7D7}" dt="2020-02-26T08:25:25.924" v="214" actId="478"/>
          <ac:spMkLst>
            <pc:docMk/>
            <pc:sldMk cId="3227231158" sldId="652"/>
            <ac:spMk id="69" creationId="{15FBEF71-2C67-46B1-8148-680411C54A54}"/>
          </ac:spMkLst>
        </pc:spChg>
        <pc:spChg chg="del">
          <ac:chgData name="Siegbert Rudolph" userId="2af4d44886c067cc" providerId="LiveId" clId="{6CA56841-BDF5-4B63-AC7B-B5ECA273D7D7}" dt="2020-02-26T08:25:41.051" v="226"/>
          <ac:spMkLst>
            <pc:docMk/>
            <pc:sldMk cId="3227231158" sldId="652"/>
            <ac:spMk id="70" creationId="{5BBCF120-C6AC-4B81-8F6F-BD644DDF74D8}"/>
          </ac:spMkLst>
        </pc:spChg>
        <pc:spChg chg="del">
          <ac:chgData name="Siegbert Rudolph" userId="2af4d44886c067cc" providerId="LiveId" clId="{6CA56841-BDF5-4B63-AC7B-B5ECA273D7D7}" dt="2020-02-26T08:25:28.883" v="217" actId="478"/>
          <ac:spMkLst>
            <pc:docMk/>
            <pc:sldMk cId="3227231158" sldId="652"/>
            <ac:spMk id="71" creationId="{1121A85D-B32A-40EA-B033-A7F58535C560}"/>
          </ac:spMkLst>
        </pc:spChg>
        <pc:spChg chg="del">
          <ac:chgData name="Siegbert Rudolph" userId="2af4d44886c067cc" providerId="LiveId" clId="{6CA56841-BDF5-4B63-AC7B-B5ECA273D7D7}" dt="2020-02-26T08:25:28.052" v="216" actId="478"/>
          <ac:spMkLst>
            <pc:docMk/>
            <pc:sldMk cId="3227231158" sldId="652"/>
            <ac:spMk id="72" creationId="{33A2A48F-C047-4E56-9D8D-1175A8D0D383}"/>
          </ac:spMkLst>
        </pc:spChg>
        <pc:spChg chg="del">
          <ac:chgData name="Siegbert Rudolph" userId="2af4d44886c067cc" providerId="LiveId" clId="{6CA56841-BDF5-4B63-AC7B-B5ECA273D7D7}" dt="2020-02-26T08:25:30.987" v="219" actId="478"/>
          <ac:spMkLst>
            <pc:docMk/>
            <pc:sldMk cId="3227231158" sldId="652"/>
            <ac:spMk id="73" creationId="{DE87B7D1-7584-4E23-A6AA-883115D9F02E}"/>
          </ac:spMkLst>
        </pc:spChg>
        <pc:spChg chg="del">
          <ac:chgData name="Siegbert Rudolph" userId="2af4d44886c067cc" providerId="LiveId" clId="{6CA56841-BDF5-4B63-AC7B-B5ECA273D7D7}" dt="2020-02-26T08:25:30.283" v="218" actId="478"/>
          <ac:spMkLst>
            <pc:docMk/>
            <pc:sldMk cId="3227231158" sldId="652"/>
            <ac:spMk id="74" creationId="{B0B76EB4-E80C-404B-9758-55F499ED0106}"/>
          </ac:spMkLst>
        </pc:spChg>
        <pc:spChg chg="del">
          <ac:chgData name="Siegbert Rudolph" userId="2af4d44886c067cc" providerId="LiveId" clId="{6CA56841-BDF5-4B63-AC7B-B5ECA273D7D7}" dt="2020-02-26T08:25:41.051" v="226"/>
          <ac:spMkLst>
            <pc:docMk/>
            <pc:sldMk cId="3227231158" sldId="652"/>
            <ac:spMk id="75" creationId="{932C60C8-4071-43E8-AB34-EE9D7417B6A9}"/>
          </ac:spMkLst>
        </pc:spChg>
        <pc:spChg chg="del">
          <ac:chgData name="Siegbert Rudolph" userId="2af4d44886c067cc" providerId="LiveId" clId="{6CA56841-BDF5-4B63-AC7B-B5ECA273D7D7}" dt="2020-02-26T08:25:32.907" v="221" actId="478"/>
          <ac:spMkLst>
            <pc:docMk/>
            <pc:sldMk cId="3227231158" sldId="652"/>
            <ac:spMk id="76" creationId="{A5A1460A-1AD0-4414-9BD1-6AC055E3AB14}"/>
          </ac:spMkLst>
        </pc:spChg>
        <pc:spChg chg="del">
          <ac:chgData name="Siegbert Rudolph" userId="2af4d44886c067cc" providerId="LiveId" clId="{6CA56841-BDF5-4B63-AC7B-B5ECA273D7D7}" dt="2020-02-26T08:25:32.299" v="220" actId="478"/>
          <ac:spMkLst>
            <pc:docMk/>
            <pc:sldMk cId="3227231158" sldId="652"/>
            <ac:spMk id="77" creationId="{3908419A-947C-459F-A038-1E336CF0B7C6}"/>
          </ac:spMkLst>
        </pc:spChg>
        <pc:spChg chg="del">
          <ac:chgData name="Siegbert Rudolph" userId="2af4d44886c067cc" providerId="LiveId" clId="{6CA56841-BDF5-4B63-AC7B-B5ECA273D7D7}" dt="2020-02-26T08:25:34.259" v="223" actId="478"/>
          <ac:spMkLst>
            <pc:docMk/>
            <pc:sldMk cId="3227231158" sldId="652"/>
            <ac:spMk id="78" creationId="{B355F0EB-A83C-4591-ACBB-6B0B57B1A35A}"/>
          </ac:spMkLst>
        </pc:spChg>
        <pc:spChg chg="del">
          <ac:chgData name="Siegbert Rudolph" userId="2af4d44886c067cc" providerId="LiveId" clId="{6CA56841-BDF5-4B63-AC7B-B5ECA273D7D7}" dt="2020-02-26T08:25:33.771" v="222" actId="478"/>
          <ac:spMkLst>
            <pc:docMk/>
            <pc:sldMk cId="3227231158" sldId="652"/>
            <ac:spMk id="79" creationId="{F95CEE50-3C43-4A92-AF12-1AA5D87C38F0}"/>
          </ac:spMkLst>
        </pc:spChg>
        <pc:spChg chg="del">
          <ac:chgData name="Siegbert Rudolph" userId="2af4d44886c067cc" providerId="LiveId" clId="{6CA56841-BDF5-4B63-AC7B-B5ECA273D7D7}" dt="2020-02-26T08:25:35.675" v="225" actId="478"/>
          <ac:spMkLst>
            <pc:docMk/>
            <pc:sldMk cId="3227231158" sldId="652"/>
            <ac:spMk id="80" creationId="{B8D31ECC-94B7-465F-9CDD-F3E88A9E91EE}"/>
          </ac:spMkLst>
        </pc:spChg>
        <pc:spChg chg="del">
          <ac:chgData name="Siegbert Rudolph" userId="2af4d44886c067cc" providerId="LiveId" clId="{6CA56841-BDF5-4B63-AC7B-B5ECA273D7D7}" dt="2020-02-26T08:25:34.987" v="224" actId="478"/>
          <ac:spMkLst>
            <pc:docMk/>
            <pc:sldMk cId="3227231158" sldId="652"/>
            <ac:spMk id="81" creationId="{F98AA838-1B6E-411C-B7AE-D63CBBB966D3}"/>
          </ac:spMkLst>
        </pc:spChg>
        <pc:spChg chg="del">
          <ac:chgData name="Siegbert Rudolph" userId="2af4d44886c067cc" providerId="LiveId" clId="{6CA56841-BDF5-4B63-AC7B-B5ECA273D7D7}" dt="2020-02-26T08:25:41.051" v="226"/>
          <ac:spMkLst>
            <pc:docMk/>
            <pc:sldMk cId="3227231158" sldId="652"/>
            <ac:spMk id="82" creationId="{5CCA19AA-D291-4F07-ACBE-2BD37F960C62}"/>
          </ac:spMkLst>
        </pc:spChg>
        <pc:spChg chg="del">
          <ac:chgData name="Siegbert Rudolph" userId="2af4d44886c067cc" providerId="LiveId" clId="{6CA56841-BDF5-4B63-AC7B-B5ECA273D7D7}" dt="2020-02-26T08:25:41.051" v="226"/>
          <ac:spMkLst>
            <pc:docMk/>
            <pc:sldMk cId="3227231158" sldId="652"/>
            <ac:spMk id="83" creationId="{25C3C35C-E5D9-4825-B92F-9E89A60430EE}"/>
          </ac:spMkLst>
        </pc:spChg>
        <pc:spChg chg="del">
          <ac:chgData name="Siegbert Rudolph" userId="2af4d44886c067cc" providerId="LiveId" clId="{6CA56841-BDF5-4B63-AC7B-B5ECA273D7D7}" dt="2020-02-26T08:25:41.051" v="226"/>
          <ac:spMkLst>
            <pc:docMk/>
            <pc:sldMk cId="3227231158" sldId="652"/>
            <ac:spMk id="84" creationId="{A45A25D0-3343-4B88-82C4-D08DC76389D5}"/>
          </ac:spMkLst>
        </pc:spChg>
        <pc:spChg chg="del">
          <ac:chgData name="Siegbert Rudolph" userId="2af4d44886c067cc" providerId="LiveId" clId="{6CA56841-BDF5-4B63-AC7B-B5ECA273D7D7}" dt="2020-02-26T08:25:41.051" v="226"/>
          <ac:spMkLst>
            <pc:docMk/>
            <pc:sldMk cId="3227231158" sldId="652"/>
            <ac:spMk id="93" creationId="{B4B1F732-B2C4-4164-AF55-CBDD58940B27}"/>
          </ac:spMkLst>
        </pc:spChg>
        <pc:spChg chg="del">
          <ac:chgData name="Siegbert Rudolph" userId="2af4d44886c067cc" providerId="LiveId" clId="{6CA56841-BDF5-4B63-AC7B-B5ECA273D7D7}" dt="2020-02-26T08:25:41.051" v="226"/>
          <ac:spMkLst>
            <pc:docMk/>
            <pc:sldMk cId="3227231158" sldId="652"/>
            <ac:spMk id="94" creationId="{9720241E-AE29-4595-AD60-810856C1E6D7}"/>
          </ac:spMkLst>
        </pc:spChg>
        <pc:spChg chg="del">
          <ac:chgData name="Siegbert Rudolph" userId="2af4d44886c067cc" providerId="LiveId" clId="{6CA56841-BDF5-4B63-AC7B-B5ECA273D7D7}" dt="2020-02-26T08:25:41.051" v="226"/>
          <ac:spMkLst>
            <pc:docMk/>
            <pc:sldMk cId="3227231158" sldId="652"/>
            <ac:spMk id="95" creationId="{35D5439D-63EC-4857-81EF-45720DDBFE1C}"/>
          </ac:spMkLst>
        </pc:spChg>
        <pc:spChg chg="del">
          <ac:chgData name="Siegbert Rudolph" userId="2af4d44886c067cc" providerId="LiveId" clId="{6CA56841-BDF5-4B63-AC7B-B5ECA273D7D7}" dt="2020-02-26T08:25:41.051" v="226"/>
          <ac:spMkLst>
            <pc:docMk/>
            <pc:sldMk cId="3227231158" sldId="652"/>
            <ac:spMk id="96" creationId="{BBCDDF29-1F4B-4574-894B-21CEDAF748FB}"/>
          </ac:spMkLst>
        </pc:spChg>
        <pc:spChg chg="del">
          <ac:chgData name="Siegbert Rudolph" userId="2af4d44886c067cc" providerId="LiveId" clId="{6CA56841-BDF5-4B63-AC7B-B5ECA273D7D7}" dt="2020-02-26T08:25:41.051" v="226"/>
          <ac:spMkLst>
            <pc:docMk/>
            <pc:sldMk cId="3227231158" sldId="652"/>
            <ac:spMk id="97" creationId="{766E3B7F-57CA-4086-9B95-2264176DB8CB}"/>
          </ac:spMkLst>
        </pc:spChg>
        <pc:spChg chg="del">
          <ac:chgData name="Siegbert Rudolph" userId="2af4d44886c067cc" providerId="LiveId" clId="{6CA56841-BDF5-4B63-AC7B-B5ECA273D7D7}" dt="2020-02-26T08:25:41.051" v="226"/>
          <ac:spMkLst>
            <pc:docMk/>
            <pc:sldMk cId="3227231158" sldId="652"/>
            <ac:spMk id="98" creationId="{0DAA8DF1-F3D8-49FE-BDB6-46CDDF23E15C}"/>
          </ac:spMkLst>
        </pc:spChg>
        <pc:spChg chg="del">
          <ac:chgData name="Siegbert Rudolph" userId="2af4d44886c067cc" providerId="LiveId" clId="{6CA56841-BDF5-4B63-AC7B-B5ECA273D7D7}" dt="2020-02-26T08:25:41.051" v="226"/>
          <ac:spMkLst>
            <pc:docMk/>
            <pc:sldMk cId="3227231158" sldId="652"/>
            <ac:spMk id="99" creationId="{CE08A74F-2849-4783-8D9C-089A4614886E}"/>
          </ac:spMkLst>
        </pc:spChg>
        <pc:spChg chg="del">
          <ac:chgData name="Siegbert Rudolph" userId="2af4d44886c067cc" providerId="LiveId" clId="{6CA56841-BDF5-4B63-AC7B-B5ECA273D7D7}" dt="2020-02-26T08:25:41.051" v="226"/>
          <ac:spMkLst>
            <pc:docMk/>
            <pc:sldMk cId="3227231158" sldId="652"/>
            <ac:spMk id="100" creationId="{CBC418FD-734E-42D4-A71E-C58FA7A3DD10}"/>
          </ac:spMkLst>
        </pc:spChg>
      </pc:sldChg>
      <pc:sldChg chg="delSp add del mod delAnim">
        <pc:chgData name="Siegbert Rudolph" userId="2af4d44886c067cc" providerId="LiveId" clId="{6CA56841-BDF5-4B63-AC7B-B5ECA273D7D7}" dt="2020-02-26T08:18:49.792" v="70" actId="47"/>
        <pc:sldMkLst>
          <pc:docMk/>
          <pc:sldMk cId="3296426417" sldId="652"/>
        </pc:sldMkLst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28" creationId="{1F5B2868-9F7D-4A80-A313-0A1CC1C67C26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29" creationId="{A88A5A2F-6E97-4D63-AF27-18DB3AAAE6B5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30" creationId="{D6359041-EAFB-4872-B4B7-AD66363DF60C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31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32" creationId="{99062CE0-7F7E-47E6-BED2-3BD3DBF6B399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33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34" creationId="{AA3A2048-F3BE-4AA9-89EB-FD2832337EB5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35" creationId="{7C5AC8A0-67CA-4F12-A84A-41B1F2270EBC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36" creationId="{0BD7F3B3-0D23-4CAE-9A77-8DFA1E091D5A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38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43" creationId="{6B6EA030-96F3-4F9C-BA70-CB1AFF0BDDDE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44" creationId="{915F3E5E-5451-4CEE-A94B-1FBF4998CD5E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45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46" creationId="{531DC25C-B2FB-4BAC-99BF-5F47653724FA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47" creationId="{476EBD7B-DF32-4770-A86C-2CE4F0D8CC94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48" creationId="{1BFBB890-35AC-48DD-A68C-CFBA58D7A0B9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49" creationId="{FC196AFF-25C0-43A7-83EC-985DD511950F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50" creationId="{1A6E6DE4-060B-41E0-A4D2-B073A9DFF5DF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51" creationId="{E6A5D46B-B39C-4FD3-AE19-6D7FE89EFF5B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52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54" creationId="{8EBFF5C7-F3E0-47DD-824A-F4DDA5340375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61" creationId="{8A63548A-295D-4AA1-B0B4-A11C7A5700CF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62" creationId="{996024DA-DFF4-4454-9E7B-135B7278CC02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63" creationId="{EF843CB1-69AE-4F86-B79C-655EB21AB9CF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64" creationId="{200654DB-8804-4853-8A3F-0695C8B4F5F0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65" creationId="{708F895D-E121-4DEA-9584-7FD4265B5C14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66" creationId="{CBD4C24C-A1E5-4665-A78B-DE6860254302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67" creationId="{805C9550-C6AD-4951-8E58-6F1A5A7B6821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68" creationId="{6F40F20E-F0B4-4B96-88E3-5424D26EB36B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69" creationId="{A891D7E0-D465-43DB-8FCB-12EEBB10CEBE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70" creationId="{611E1E3E-870C-482A-AB49-3D40FEA8C2E4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71" creationId="{3427BE92-DFB9-4EF5-A993-2BAE16F959E9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72" creationId="{F5CFA0C3-5339-414B-A6DF-7BABB968EBFA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73" creationId="{0F678810-CA6F-4193-B3E6-A8F45E9BC571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74" creationId="{5C13686E-19F1-410D-B93B-ECB66DB4A118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75" creationId="{0090C69B-C53C-4E0C-B3DC-4EB020910C1C}"/>
          </ac:spMkLst>
        </pc:spChg>
        <pc:spChg chg="del">
          <ac:chgData name="Siegbert Rudolph" userId="2af4d44886c067cc" providerId="LiveId" clId="{6CA56841-BDF5-4B63-AC7B-B5ECA273D7D7}" dt="2020-02-26T08:18:23.767" v="63"/>
          <ac:spMkLst>
            <pc:docMk/>
            <pc:sldMk cId="3296426417" sldId="652"/>
            <ac:spMk id="76" creationId="{B52F3506-CA90-4ECF-B585-A65051252BA0}"/>
          </ac:spMkLst>
        </pc:spChg>
        <pc:spChg chg="del">
          <ac:chgData name="Siegbert Rudolph" userId="2af4d44886c067cc" providerId="LiveId" clId="{6CA56841-BDF5-4B63-AC7B-B5ECA273D7D7}" dt="2020-02-26T08:18:02.891" v="54" actId="478"/>
          <ac:spMkLst>
            <pc:docMk/>
            <pc:sldMk cId="3296426417" sldId="652"/>
            <ac:spMk id="82" creationId="{7D1B4793-A4FF-4BD0-A22E-BDD443B091E8}"/>
          </ac:spMkLst>
        </pc:spChg>
        <pc:spChg chg="del">
          <ac:chgData name="Siegbert Rudolph" userId="2af4d44886c067cc" providerId="LiveId" clId="{6CA56841-BDF5-4B63-AC7B-B5ECA273D7D7}" dt="2020-02-26T08:18:02.109" v="53" actId="478"/>
          <ac:spMkLst>
            <pc:docMk/>
            <pc:sldMk cId="3296426417" sldId="652"/>
            <ac:spMk id="83" creationId="{1F08391D-1E20-4051-9DB8-4170FFD0B756}"/>
          </ac:spMkLst>
        </pc:spChg>
        <pc:spChg chg="del">
          <ac:chgData name="Siegbert Rudolph" userId="2af4d44886c067cc" providerId="LiveId" clId="{6CA56841-BDF5-4B63-AC7B-B5ECA273D7D7}" dt="2020-02-26T08:18:04.362" v="56" actId="478"/>
          <ac:spMkLst>
            <pc:docMk/>
            <pc:sldMk cId="3296426417" sldId="652"/>
            <ac:spMk id="86" creationId="{D9F5EEDC-DEF4-4B60-B7E7-89B3EC44E908}"/>
          </ac:spMkLst>
        </pc:spChg>
        <pc:spChg chg="del">
          <ac:chgData name="Siegbert Rudolph" userId="2af4d44886c067cc" providerId="LiveId" clId="{6CA56841-BDF5-4B63-AC7B-B5ECA273D7D7}" dt="2020-02-26T08:18:03.787" v="55" actId="478"/>
          <ac:spMkLst>
            <pc:docMk/>
            <pc:sldMk cId="3296426417" sldId="652"/>
            <ac:spMk id="87" creationId="{3CB651AF-67D4-498D-8F1E-3F6759D191F9}"/>
          </ac:spMkLst>
        </pc:spChg>
        <pc:spChg chg="del">
          <ac:chgData name="Siegbert Rudolph" userId="2af4d44886c067cc" providerId="LiveId" clId="{6CA56841-BDF5-4B63-AC7B-B5ECA273D7D7}" dt="2020-02-26T08:18:05.627" v="58" actId="478"/>
          <ac:spMkLst>
            <pc:docMk/>
            <pc:sldMk cId="3296426417" sldId="652"/>
            <ac:spMk id="88" creationId="{FB03C493-4068-4082-A072-C6292B55EE1E}"/>
          </ac:spMkLst>
        </pc:spChg>
        <pc:spChg chg="del">
          <ac:chgData name="Siegbert Rudolph" userId="2af4d44886c067cc" providerId="LiveId" clId="{6CA56841-BDF5-4B63-AC7B-B5ECA273D7D7}" dt="2020-02-26T08:18:05.103" v="57" actId="478"/>
          <ac:spMkLst>
            <pc:docMk/>
            <pc:sldMk cId="3296426417" sldId="652"/>
            <ac:spMk id="89" creationId="{9CCE6286-C92D-412D-86E6-B3352CBFD403}"/>
          </ac:spMkLst>
        </pc:spChg>
        <pc:spChg chg="del">
          <ac:chgData name="Siegbert Rudolph" userId="2af4d44886c067cc" providerId="LiveId" clId="{6CA56841-BDF5-4B63-AC7B-B5ECA273D7D7}" dt="2020-02-26T08:18:06.955" v="60" actId="478"/>
          <ac:spMkLst>
            <pc:docMk/>
            <pc:sldMk cId="3296426417" sldId="652"/>
            <ac:spMk id="90" creationId="{DA4AEE32-94AA-4C60-ADA3-61E4674DDD20}"/>
          </ac:spMkLst>
        </pc:spChg>
        <pc:spChg chg="del">
          <ac:chgData name="Siegbert Rudolph" userId="2af4d44886c067cc" providerId="LiveId" clId="{6CA56841-BDF5-4B63-AC7B-B5ECA273D7D7}" dt="2020-02-26T08:18:06.443" v="59" actId="478"/>
          <ac:spMkLst>
            <pc:docMk/>
            <pc:sldMk cId="3296426417" sldId="652"/>
            <ac:spMk id="91" creationId="{5E47D05D-549D-48D8-A2C9-9C2B5EEB70E2}"/>
          </ac:spMkLst>
        </pc:spChg>
        <pc:spChg chg="del">
          <ac:chgData name="Siegbert Rudolph" userId="2af4d44886c067cc" providerId="LiveId" clId="{6CA56841-BDF5-4B63-AC7B-B5ECA273D7D7}" dt="2020-02-26T08:18:08.451" v="62" actId="478"/>
          <ac:spMkLst>
            <pc:docMk/>
            <pc:sldMk cId="3296426417" sldId="652"/>
            <ac:spMk id="92" creationId="{40183392-9D72-4660-9B02-47F54A00A94C}"/>
          </ac:spMkLst>
        </pc:spChg>
        <pc:spChg chg="del">
          <ac:chgData name="Siegbert Rudolph" userId="2af4d44886c067cc" providerId="LiveId" clId="{6CA56841-BDF5-4B63-AC7B-B5ECA273D7D7}" dt="2020-02-26T08:18:07.883" v="61" actId="478"/>
          <ac:spMkLst>
            <pc:docMk/>
            <pc:sldMk cId="3296426417" sldId="652"/>
            <ac:spMk id="93" creationId="{6F97A9FD-D34F-4C61-ABC9-9FB466ADF515}"/>
          </ac:spMkLst>
        </pc:spChg>
      </pc:sldChg>
      <pc:sldChg chg="delSp add del mod delAnim">
        <pc:chgData name="Siegbert Rudolph" userId="2af4d44886c067cc" providerId="LiveId" clId="{6CA56841-BDF5-4B63-AC7B-B5ECA273D7D7}" dt="2020-02-26T08:17:55.471" v="51" actId="47"/>
        <pc:sldMkLst>
          <pc:docMk/>
          <pc:sldMk cId="3400369216" sldId="652"/>
        </pc:sldMkLst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42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44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46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50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51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66" creationId="{A331F54A-C96B-4658-9FA5-BEF6F88AE970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67" creationId="{E5B66696-1A31-4A03-9BA1-3D096E0D8383}"/>
          </ac:spMkLst>
        </pc:spChg>
        <pc:spChg chg="del">
          <ac:chgData name="Siegbert Rudolph" userId="2af4d44886c067cc" providerId="LiveId" clId="{6CA56841-BDF5-4B63-AC7B-B5ECA273D7D7}" dt="2020-02-26T08:17:10.225" v="43" actId="478"/>
          <ac:spMkLst>
            <pc:docMk/>
            <pc:sldMk cId="3400369216" sldId="652"/>
            <ac:spMk id="68" creationId="{6E2242D2-9024-41FD-A0BC-6DBCEE21B9B6}"/>
          </ac:spMkLst>
        </pc:spChg>
        <pc:spChg chg="del">
          <ac:chgData name="Siegbert Rudolph" userId="2af4d44886c067cc" providerId="LiveId" clId="{6CA56841-BDF5-4B63-AC7B-B5ECA273D7D7}" dt="2020-02-26T08:17:09.363" v="42" actId="478"/>
          <ac:spMkLst>
            <pc:docMk/>
            <pc:sldMk cId="3400369216" sldId="652"/>
            <ac:spMk id="69" creationId="{6F80A1B7-0990-46F0-BE27-E3D53C01991C}"/>
          </ac:spMkLst>
        </pc:spChg>
        <pc:spChg chg="del">
          <ac:chgData name="Siegbert Rudolph" userId="2af4d44886c067cc" providerId="LiveId" clId="{6CA56841-BDF5-4B63-AC7B-B5ECA273D7D7}" dt="2020-02-26T08:17:08.610" v="41" actId="478"/>
          <ac:spMkLst>
            <pc:docMk/>
            <pc:sldMk cId="3400369216" sldId="652"/>
            <ac:spMk id="71" creationId="{A7DCD77C-0FD4-489C-BF21-ACB1120F5474}"/>
          </ac:spMkLst>
        </pc:spChg>
        <pc:spChg chg="del">
          <ac:chgData name="Siegbert Rudolph" userId="2af4d44886c067cc" providerId="LiveId" clId="{6CA56841-BDF5-4B63-AC7B-B5ECA273D7D7}" dt="2020-02-26T08:17:08.043" v="40" actId="478"/>
          <ac:spMkLst>
            <pc:docMk/>
            <pc:sldMk cId="3400369216" sldId="652"/>
            <ac:spMk id="72" creationId="{C9A1855E-7AD9-4C25-A832-3C5615ADA8BD}"/>
          </ac:spMkLst>
        </pc:spChg>
        <pc:spChg chg="del">
          <ac:chgData name="Siegbert Rudolph" userId="2af4d44886c067cc" providerId="LiveId" clId="{6CA56841-BDF5-4B63-AC7B-B5ECA273D7D7}" dt="2020-02-26T08:17:00.642" v="31" actId="478"/>
          <ac:spMkLst>
            <pc:docMk/>
            <pc:sldMk cId="3400369216" sldId="652"/>
            <ac:spMk id="73" creationId="{3821EBFD-7498-449A-95E8-87456B63AD32}"/>
          </ac:spMkLst>
        </pc:spChg>
        <pc:spChg chg="del">
          <ac:chgData name="Siegbert Rudolph" userId="2af4d44886c067cc" providerId="LiveId" clId="{6CA56841-BDF5-4B63-AC7B-B5ECA273D7D7}" dt="2020-02-26T08:16:59.828" v="30" actId="478"/>
          <ac:spMkLst>
            <pc:docMk/>
            <pc:sldMk cId="3400369216" sldId="652"/>
            <ac:spMk id="74" creationId="{035EFF26-88ED-4ACA-B266-9BC1250029BB}"/>
          </ac:spMkLst>
        </pc:spChg>
        <pc:spChg chg="del">
          <ac:chgData name="Siegbert Rudolph" userId="2af4d44886c067cc" providerId="LiveId" clId="{6CA56841-BDF5-4B63-AC7B-B5ECA273D7D7}" dt="2020-02-26T08:17:06.887" v="39" actId="478"/>
          <ac:spMkLst>
            <pc:docMk/>
            <pc:sldMk cId="3400369216" sldId="652"/>
            <ac:spMk id="76" creationId="{D529FFBC-DE2E-4472-963E-380670326EC1}"/>
          </ac:spMkLst>
        </pc:spChg>
        <pc:spChg chg="del">
          <ac:chgData name="Siegbert Rudolph" userId="2af4d44886c067cc" providerId="LiveId" clId="{6CA56841-BDF5-4B63-AC7B-B5ECA273D7D7}" dt="2020-02-26T08:17:06.275" v="38" actId="478"/>
          <ac:spMkLst>
            <pc:docMk/>
            <pc:sldMk cId="3400369216" sldId="652"/>
            <ac:spMk id="77" creationId="{519413D8-1AEC-4056-A60D-048D305DC365}"/>
          </ac:spMkLst>
        </pc:spChg>
        <pc:spChg chg="del">
          <ac:chgData name="Siegbert Rudolph" userId="2af4d44886c067cc" providerId="LiveId" clId="{6CA56841-BDF5-4B63-AC7B-B5ECA273D7D7}" dt="2020-02-26T08:17:02.523" v="33" actId="478"/>
          <ac:spMkLst>
            <pc:docMk/>
            <pc:sldMk cId="3400369216" sldId="652"/>
            <ac:spMk id="78" creationId="{37C7FF2C-9424-439E-9F8B-76A633D9AD0B}"/>
          </ac:spMkLst>
        </pc:spChg>
        <pc:spChg chg="del">
          <ac:chgData name="Siegbert Rudolph" userId="2af4d44886c067cc" providerId="LiveId" clId="{6CA56841-BDF5-4B63-AC7B-B5ECA273D7D7}" dt="2020-02-26T08:17:01.898" v="32" actId="478"/>
          <ac:spMkLst>
            <pc:docMk/>
            <pc:sldMk cId="3400369216" sldId="652"/>
            <ac:spMk id="79" creationId="{B7366952-B05F-4DED-9210-6F7077359B4D}"/>
          </ac:spMkLst>
        </pc:spChg>
        <pc:spChg chg="del">
          <ac:chgData name="Siegbert Rudolph" userId="2af4d44886c067cc" providerId="LiveId" clId="{6CA56841-BDF5-4B63-AC7B-B5ECA273D7D7}" dt="2020-02-26T08:17:03.874" v="35" actId="478"/>
          <ac:spMkLst>
            <pc:docMk/>
            <pc:sldMk cId="3400369216" sldId="652"/>
            <ac:spMk id="80" creationId="{A587C648-DA63-4CE1-BDF7-90B8A8F24420}"/>
          </ac:spMkLst>
        </pc:spChg>
        <pc:spChg chg="del">
          <ac:chgData name="Siegbert Rudolph" userId="2af4d44886c067cc" providerId="LiveId" clId="{6CA56841-BDF5-4B63-AC7B-B5ECA273D7D7}" dt="2020-02-26T08:17:03.275" v="34" actId="478"/>
          <ac:spMkLst>
            <pc:docMk/>
            <pc:sldMk cId="3400369216" sldId="652"/>
            <ac:spMk id="81" creationId="{41BF50CC-C523-458E-B5F1-D97601357E0C}"/>
          </ac:spMkLst>
        </pc:spChg>
        <pc:spChg chg="del">
          <ac:chgData name="Siegbert Rudolph" userId="2af4d44886c067cc" providerId="LiveId" clId="{6CA56841-BDF5-4B63-AC7B-B5ECA273D7D7}" dt="2020-02-26T08:17:05.356" v="37" actId="478"/>
          <ac:spMkLst>
            <pc:docMk/>
            <pc:sldMk cId="3400369216" sldId="652"/>
            <ac:spMk id="84" creationId="{B15E1052-8709-4823-B513-3CB9AC73E164}"/>
          </ac:spMkLst>
        </pc:spChg>
        <pc:spChg chg="del">
          <ac:chgData name="Siegbert Rudolph" userId="2af4d44886c067cc" providerId="LiveId" clId="{6CA56841-BDF5-4B63-AC7B-B5ECA273D7D7}" dt="2020-02-26T08:17:04.763" v="36" actId="478"/>
          <ac:spMkLst>
            <pc:docMk/>
            <pc:sldMk cId="3400369216" sldId="652"/>
            <ac:spMk id="85" creationId="{7F758568-FC59-49A2-8551-E7296CE90094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86" creationId="{376CF87F-7270-45B6-9CF1-C0264B08BCC0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87" creationId="{1C0B24D0-A577-43BF-A087-095D3502A5DF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88" creationId="{81DDCF0C-54C2-4C07-850C-A711F16E0ACD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89" creationId="{55D67B25-2547-49AD-A156-EBA30C5A371B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90" creationId="{241892A2-C6AC-45F8-9176-AD4014C60491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91" creationId="{AC39D4F0-1BD3-49BF-A29D-EC6AC4CC8214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92" creationId="{51994524-349A-4DD0-AA09-B4336815798A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93" creationId="{5CBD008D-0712-428F-A615-63DB1FD96421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94" creationId="{284A0257-A3FE-4D23-B07F-F0A62CCA4A27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95" creationId="{8BF435E8-B797-4635-AE52-AFEA110B5B45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96" creationId="{D83DCA6D-18F9-4126-BBBF-668016EDBA7E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97" creationId="{CD050637-CC67-4BD8-9AD0-B4291404E6B5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98" creationId="{DB801128-C2E9-42B3-9A11-FA085205187B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99" creationId="{6088607D-43BA-4FD7-A29E-562BEE3E1938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100" creationId="{46A387ED-F455-46BE-BD94-02F8561439C5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101" creationId="{91C02FD2-6CAE-4260-AFBB-019874725F12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102" creationId="{1DD9B5B6-4451-464A-87E7-85641D64EF1A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103" creationId="{63B0C2A8-A9A6-43EB-BAAE-A70E49A7B7F0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104" creationId="{2EF356C8-1331-4A91-9DE1-8758C0706326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105" creationId="{B4213955-8690-46AA-BD9F-282329869D92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106" creationId="{E8D8BC0B-1939-4AA8-A502-1AF7305BAE5F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107" creationId="{08E29027-A677-4348-B641-CA4DB80910EC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108" creationId="{AE4F05E7-2EC2-43E7-91E0-992747312341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109" creationId="{2F800D5E-54A7-44E3-A65A-52C2AC3BE683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110" creationId="{EEFD237A-51C1-44AD-A38E-59AB68664EC8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111" creationId="{364B451F-8D72-4038-9F06-684E9EE1E1F3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112" creationId="{D1786A07-1B30-4280-8C33-18EBD50DC083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113" creationId="{DB3B2CAD-B9D5-4375-8F45-823430FFD4A8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114" creationId="{AA4E708E-9EB6-4194-B47B-E8D6B7560C08}"/>
          </ac:spMkLst>
        </pc:spChg>
        <pc:spChg chg="del">
          <ac:chgData name="Siegbert Rudolph" userId="2af4d44886c067cc" providerId="LiveId" clId="{6CA56841-BDF5-4B63-AC7B-B5ECA273D7D7}" dt="2020-02-26T08:17:15.970" v="44"/>
          <ac:spMkLst>
            <pc:docMk/>
            <pc:sldMk cId="3400369216" sldId="652"/>
            <ac:spMk id="115" creationId="{D3CCC08D-36F7-4F19-ACA1-D7E2FFBA73F5}"/>
          </ac:spMkLst>
        </pc:spChg>
      </pc:sldChg>
      <pc:sldChg chg="delSp modSp add del mod delAnim">
        <pc:chgData name="Siegbert Rudolph" userId="2af4d44886c067cc" providerId="LiveId" clId="{6CA56841-BDF5-4B63-AC7B-B5ECA273D7D7}" dt="2020-02-26T08:21:54.519" v="126" actId="47"/>
        <pc:sldMkLst>
          <pc:docMk/>
          <pc:sldMk cId="4064154910" sldId="652"/>
        </pc:sldMkLst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27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29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34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38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39" creationId="{473EA775-AC91-45D6-BAAD-7B8F939053E1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40" creationId="{BB35D8C5-9A05-4903-A067-E89CC69B331D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41" creationId="{D39BADF8-0C3D-4E9D-95F3-93D39F9D2DC6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42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43" creationId="{E5A813B7-FA0C-4B64-87DB-35711AAF6723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44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45" creationId="{BB661992-F2D8-4FF5-9EDA-2ED7F321395C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46" creationId="{50E8C158-4CC2-45D6-B18E-13B84DD3CCDC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47" creationId="{2631C4F5-254C-4D1A-B8F2-629C01C5DA76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48" creationId="{C171344D-7D09-48C1-AB71-125B261DBBF2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49" creationId="{85B4837D-B245-46F3-A4EB-6350EF9A8EF6}"/>
          </ac:spMkLst>
        </pc:spChg>
        <pc:spChg chg="del mod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50" creationId="{2136A850-00C9-4EEC-A49E-9ADBEF9C9BEA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51" creationId="{021C2A4B-922B-4CBE-BC92-EDEE3E2C8F7E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52" creationId="{0C8F29CF-4ADD-4731-90CF-037D46E51499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54" creationId="{CCCB8608-5004-4093-8F49-ADA268607F1E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61" creationId="{F5857EEC-8497-4678-A4E6-35FCA6B4A1C9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62" creationId="{CAD415DB-7484-4C5F-B957-4B027A4F3D5E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63" creationId="{4D0A9994-469B-4021-8831-D4704A8071AC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64" creationId="{DF914FFF-08C7-4800-AFB7-E1B71F8E02DC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65" creationId="{767CEB1F-EEC8-491C-8AC7-A92B43BB7B82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66" creationId="{AFA9D749-56D0-4F68-B575-A3A6F1D8839E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67" creationId="{E5B66696-1A31-4A03-9BA1-3D096E0D8383}"/>
          </ac:spMkLst>
        </pc:spChg>
        <pc:spChg chg="del">
          <ac:chgData name="Siegbert Rudolph" userId="2af4d44886c067cc" providerId="LiveId" clId="{6CA56841-BDF5-4B63-AC7B-B5ECA273D7D7}" dt="2020-02-26T08:20:40.147" v="98" actId="478"/>
          <ac:spMkLst>
            <pc:docMk/>
            <pc:sldMk cId="4064154910" sldId="652"/>
            <ac:spMk id="68" creationId="{AA5BAB3A-D86A-410E-BB33-F6CE8889A1CD}"/>
          </ac:spMkLst>
        </pc:spChg>
        <pc:spChg chg="del">
          <ac:chgData name="Siegbert Rudolph" userId="2af4d44886c067cc" providerId="LiveId" clId="{6CA56841-BDF5-4B63-AC7B-B5ECA273D7D7}" dt="2020-02-26T08:20:39.451" v="97" actId="478"/>
          <ac:spMkLst>
            <pc:docMk/>
            <pc:sldMk cId="4064154910" sldId="652"/>
            <ac:spMk id="69" creationId="{579E98CC-6224-4FF4-B415-3D034F79A443}"/>
          </ac:spMkLst>
        </pc:spChg>
        <pc:spChg chg="del mod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70" creationId="{21D3C214-512A-4DB2-8A5D-981866FB2EFA}"/>
          </ac:spMkLst>
        </pc:spChg>
        <pc:spChg chg="del">
          <ac:chgData name="Siegbert Rudolph" userId="2af4d44886c067cc" providerId="LiveId" clId="{6CA56841-BDF5-4B63-AC7B-B5ECA273D7D7}" dt="2020-02-26T08:20:51.058" v="112" actId="478"/>
          <ac:spMkLst>
            <pc:docMk/>
            <pc:sldMk cId="4064154910" sldId="652"/>
            <ac:spMk id="71" creationId="{C8115BA9-702F-4E87-8D42-EC8B262172DD}"/>
          </ac:spMkLst>
        </pc:spChg>
        <pc:spChg chg="del">
          <ac:chgData name="Siegbert Rudolph" userId="2af4d44886c067cc" providerId="LiveId" clId="{6CA56841-BDF5-4B63-AC7B-B5ECA273D7D7}" dt="2020-02-26T08:20:50.434" v="111" actId="478"/>
          <ac:spMkLst>
            <pc:docMk/>
            <pc:sldMk cId="4064154910" sldId="652"/>
            <ac:spMk id="72" creationId="{C52AEC4B-E6A0-44E1-9AF9-22EA01035643}"/>
          </ac:spMkLst>
        </pc:spChg>
        <pc:spChg chg="del">
          <ac:chgData name="Siegbert Rudolph" userId="2af4d44886c067cc" providerId="LiveId" clId="{6CA56841-BDF5-4B63-AC7B-B5ECA273D7D7}" dt="2020-02-26T08:20:41.531" v="100" actId="478"/>
          <ac:spMkLst>
            <pc:docMk/>
            <pc:sldMk cId="4064154910" sldId="652"/>
            <ac:spMk id="73" creationId="{EB5247BA-F8FB-4579-BE8C-6F58EF1A1E99}"/>
          </ac:spMkLst>
        </pc:spChg>
        <pc:spChg chg="del">
          <ac:chgData name="Siegbert Rudolph" userId="2af4d44886c067cc" providerId="LiveId" clId="{6CA56841-BDF5-4B63-AC7B-B5ECA273D7D7}" dt="2020-02-26T08:20:40.947" v="99" actId="478"/>
          <ac:spMkLst>
            <pc:docMk/>
            <pc:sldMk cId="4064154910" sldId="652"/>
            <ac:spMk id="74" creationId="{52BFAE57-CDFC-467A-A315-86F1A68947C1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75" creationId="{353804CE-9DC1-47CE-9614-7BE62F970E80}"/>
          </ac:spMkLst>
        </pc:spChg>
        <pc:spChg chg="del">
          <ac:chgData name="Siegbert Rudolph" userId="2af4d44886c067cc" providerId="LiveId" clId="{6CA56841-BDF5-4B63-AC7B-B5ECA273D7D7}" dt="2020-02-26T08:20:46.522" v="106" actId="478"/>
          <ac:spMkLst>
            <pc:docMk/>
            <pc:sldMk cId="4064154910" sldId="652"/>
            <ac:spMk id="76" creationId="{6D260385-3EF6-4271-A807-7C4DAB7D26CD}"/>
          </ac:spMkLst>
        </pc:spChg>
        <pc:spChg chg="del">
          <ac:chgData name="Siegbert Rudolph" userId="2af4d44886c067cc" providerId="LiveId" clId="{6CA56841-BDF5-4B63-AC7B-B5ECA273D7D7}" dt="2020-02-26T08:20:46.024" v="105" actId="478"/>
          <ac:spMkLst>
            <pc:docMk/>
            <pc:sldMk cId="4064154910" sldId="652"/>
            <ac:spMk id="77" creationId="{BBFC9021-11C1-4182-8EA3-F62D2416EACC}"/>
          </ac:spMkLst>
        </pc:spChg>
        <pc:spChg chg="del">
          <ac:chgData name="Siegbert Rudolph" userId="2af4d44886c067cc" providerId="LiveId" clId="{6CA56841-BDF5-4B63-AC7B-B5ECA273D7D7}" dt="2020-02-26T08:20:44.867" v="104" actId="478"/>
          <ac:spMkLst>
            <pc:docMk/>
            <pc:sldMk cId="4064154910" sldId="652"/>
            <ac:spMk id="78" creationId="{CFBBAE6C-9127-4A8A-BB31-12D0A6E67AE3}"/>
          </ac:spMkLst>
        </pc:spChg>
        <pc:spChg chg="del">
          <ac:chgData name="Siegbert Rudolph" userId="2af4d44886c067cc" providerId="LiveId" clId="{6CA56841-BDF5-4B63-AC7B-B5ECA273D7D7}" dt="2020-02-26T08:20:44.355" v="103" actId="478"/>
          <ac:spMkLst>
            <pc:docMk/>
            <pc:sldMk cId="4064154910" sldId="652"/>
            <ac:spMk id="79" creationId="{5FC00CF2-0C47-4EF3-BCC4-9504E993049B}"/>
          </ac:spMkLst>
        </pc:spChg>
        <pc:spChg chg="del">
          <ac:chgData name="Siegbert Rudolph" userId="2af4d44886c067cc" providerId="LiveId" clId="{6CA56841-BDF5-4B63-AC7B-B5ECA273D7D7}" dt="2020-02-26T08:20:47.898" v="108" actId="478"/>
          <ac:spMkLst>
            <pc:docMk/>
            <pc:sldMk cId="4064154910" sldId="652"/>
            <ac:spMk id="80" creationId="{CAB5B2D3-F84A-4670-82A9-274E62CA7B1B}"/>
          </ac:spMkLst>
        </pc:spChg>
        <pc:spChg chg="del">
          <ac:chgData name="Siegbert Rudolph" userId="2af4d44886c067cc" providerId="LiveId" clId="{6CA56841-BDF5-4B63-AC7B-B5ECA273D7D7}" dt="2020-02-26T08:20:47.363" v="107" actId="478"/>
          <ac:spMkLst>
            <pc:docMk/>
            <pc:sldMk cId="4064154910" sldId="652"/>
            <ac:spMk id="81" creationId="{87E59693-DD6C-43D8-8E1C-35128DA0EBE5}"/>
          </ac:spMkLst>
        </pc:spChg>
        <pc:spChg chg="del">
          <ac:chgData name="Siegbert Rudolph" userId="2af4d44886c067cc" providerId="LiveId" clId="{6CA56841-BDF5-4B63-AC7B-B5ECA273D7D7}" dt="2020-02-26T08:20:43.635" v="102" actId="478"/>
          <ac:spMkLst>
            <pc:docMk/>
            <pc:sldMk cId="4064154910" sldId="652"/>
            <ac:spMk id="82" creationId="{FDE5BF6C-2243-4430-86B0-64C1FB65E786}"/>
          </ac:spMkLst>
        </pc:spChg>
        <pc:spChg chg="del">
          <ac:chgData name="Siegbert Rudolph" userId="2af4d44886c067cc" providerId="LiveId" clId="{6CA56841-BDF5-4B63-AC7B-B5ECA273D7D7}" dt="2020-02-26T08:20:43.084" v="101" actId="478"/>
          <ac:spMkLst>
            <pc:docMk/>
            <pc:sldMk cId="4064154910" sldId="652"/>
            <ac:spMk id="83" creationId="{9CA07ED5-C851-470D-9EE7-E357F74E87FA}"/>
          </ac:spMkLst>
        </pc:spChg>
        <pc:spChg chg="del">
          <ac:chgData name="Siegbert Rudolph" userId="2af4d44886c067cc" providerId="LiveId" clId="{6CA56841-BDF5-4B63-AC7B-B5ECA273D7D7}" dt="2020-02-26T08:20:49.555" v="110" actId="478"/>
          <ac:spMkLst>
            <pc:docMk/>
            <pc:sldMk cId="4064154910" sldId="652"/>
            <ac:spMk id="84" creationId="{1FA000E8-8868-47D2-8C11-DD0190472A2E}"/>
          </ac:spMkLst>
        </pc:spChg>
        <pc:spChg chg="del">
          <ac:chgData name="Siegbert Rudolph" userId="2af4d44886c067cc" providerId="LiveId" clId="{6CA56841-BDF5-4B63-AC7B-B5ECA273D7D7}" dt="2020-02-26T08:20:48.685" v="109" actId="478"/>
          <ac:spMkLst>
            <pc:docMk/>
            <pc:sldMk cId="4064154910" sldId="652"/>
            <ac:spMk id="85" creationId="{57E2529D-CB61-464B-AA3D-F7A9C6EF0042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86" creationId="{3213733B-D013-4FCF-B640-827976942C2C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87" creationId="{51D1371C-4522-4362-A740-FDF3EAE94B33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88" creationId="{BE5E9CC2-8BD4-402C-8695-310B634E8478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89" creationId="{5248D35A-429F-4FAB-A3AC-28EE257E4899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90" creationId="{40222F3E-C232-4376-9E65-BC8699CC5AE2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91" creationId="{DE200623-8ECD-4514-A777-3D688B0B1CA9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92" creationId="{9545DAA1-AC5D-4A23-9026-2FA8CF490046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93" creationId="{83A19727-E706-4F86-94FF-A8D07C4D707A}"/>
          </ac:spMkLst>
        </pc:spChg>
        <pc:spChg chg="del">
          <ac:chgData name="Siegbert Rudolph" userId="2af4d44886c067cc" providerId="LiveId" clId="{6CA56841-BDF5-4B63-AC7B-B5ECA273D7D7}" dt="2020-02-26T08:21:05.888" v="115"/>
          <ac:spMkLst>
            <pc:docMk/>
            <pc:sldMk cId="4064154910" sldId="652"/>
            <ac:spMk id="94" creationId="{7CC02C9E-C739-460B-9C2F-16170FB95DD0}"/>
          </ac:spMkLst>
        </pc:spChg>
      </pc:sldChg>
      <pc:sldChg chg="delSp add del mod delAnim">
        <pc:chgData name="Siegbert Rudolph" userId="2af4d44886c067cc" providerId="LiveId" clId="{6CA56841-BDF5-4B63-AC7B-B5ECA273D7D7}" dt="2020-02-26T08:24:15.241" v="184" actId="47"/>
        <pc:sldMkLst>
          <pc:docMk/>
          <pc:sldMk cId="4155420563" sldId="652"/>
        </pc:sldMkLst>
        <pc:spChg chg="del">
          <ac:chgData name="Siegbert Rudolph" userId="2af4d44886c067cc" providerId="LiveId" clId="{6CA56841-BDF5-4B63-AC7B-B5ECA273D7D7}" dt="2020-02-26T08:23:48.036" v="177"/>
          <ac:spMkLst>
            <pc:docMk/>
            <pc:sldMk cId="4155420563" sldId="652"/>
            <ac:spMk id="30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3:48.036" v="177"/>
          <ac:spMkLst>
            <pc:docMk/>
            <pc:sldMk cId="4155420563" sldId="652"/>
            <ac:spMk id="31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3:48.036" v="177"/>
          <ac:spMkLst>
            <pc:docMk/>
            <pc:sldMk cId="4155420563" sldId="652"/>
            <ac:spMk id="36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3:48.036" v="177"/>
          <ac:spMkLst>
            <pc:docMk/>
            <pc:sldMk cId="4155420563" sldId="652"/>
            <ac:spMk id="38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3:48.036" v="177"/>
          <ac:spMkLst>
            <pc:docMk/>
            <pc:sldMk cId="4155420563" sldId="652"/>
            <ac:spMk id="45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3:48.036" v="177"/>
          <ac:spMkLst>
            <pc:docMk/>
            <pc:sldMk cId="4155420563" sldId="652"/>
            <ac:spMk id="51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3:48.036" v="177"/>
          <ac:spMkLst>
            <pc:docMk/>
            <pc:sldMk cId="4155420563" sldId="652"/>
            <ac:spMk id="62" creationId="{14DDC4CD-0164-469A-9757-DF0170EB1435}"/>
          </ac:spMkLst>
        </pc:spChg>
        <pc:spChg chg="del">
          <ac:chgData name="Siegbert Rudolph" userId="2af4d44886c067cc" providerId="LiveId" clId="{6CA56841-BDF5-4B63-AC7B-B5ECA273D7D7}" dt="2020-02-26T08:23:32.508" v="166" actId="478"/>
          <ac:spMkLst>
            <pc:docMk/>
            <pc:sldMk cId="4155420563" sldId="652"/>
            <ac:spMk id="68" creationId="{AD22E6A2-1033-4041-A6D2-CB5C47DE6413}"/>
          </ac:spMkLst>
        </pc:spChg>
        <pc:spChg chg="del">
          <ac:chgData name="Siegbert Rudolph" userId="2af4d44886c067cc" providerId="LiveId" clId="{6CA56841-BDF5-4B63-AC7B-B5ECA273D7D7}" dt="2020-02-26T08:23:32.051" v="165" actId="478"/>
          <ac:spMkLst>
            <pc:docMk/>
            <pc:sldMk cId="4155420563" sldId="652"/>
            <ac:spMk id="69" creationId="{076A5666-3014-4ABC-A97F-135E3F21914A}"/>
          </ac:spMkLst>
        </pc:spChg>
        <pc:spChg chg="del">
          <ac:chgData name="Siegbert Rudolph" userId="2af4d44886c067cc" providerId="LiveId" clId="{6CA56841-BDF5-4B63-AC7B-B5ECA273D7D7}" dt="2020-02-26T08:23:48.036" v="177"/>
          <ac:spMkLst>
            <pc:docMk/>
            <pc:sldMk cId="4155420563" sldId="652"/>
            <ac:spMk id="70" creationId="{9287C665-16FB-4898-915F-EB4D7D393ED7}"/>
          </ac:spMkLst>
        </pc:spChg>
        <pc:spChg chg="del">
          <ac:chgData name="Siegbert Rudolph" userId="2af4d44886c067cc" providerId="LiveId" clId="{6CA56841-BDF5-4B63-AC7B-B5ECA273D7D7}" dt="2020-02-26T08:23:34.099" v="168" actId="478"/>
          <ac:spMkLst>
            <pc:docMk/>
            <pc:sldMk cId="4155420563" sldId="652"/>
            <ac:spMk id="71" creationId="{2184B1E9-F3F9-449D-8372-6CE4FC4C3B3A}"/>
          </ac:spMkLst>
        </pc:spChg>
        <pc:spChg chg="del">
          <ac:chgData name="Siegbert Rudolph" userId="2af4d44886c067cc" providerId="LiveId" clId="{6CA56841-BDF5-4B63-AC7B-B5ECA273D7D7}" dt="2020-02-26T08:23:33.531" v="167" actId="478"/>
          <ac:spMkLst>
            <pc:docMk/>
            <pc:sldMk cId="4155420563" sldId="652"/>
            <ac:spMk id="72" creationId="{F279FE7D-F5D4-47DC-9C23-2AF6B089FFB1}"/>
          </ac:spMkLst>
        </pc:spChg>
        <pc:spChg chg="del">
          <ac:chgData name="Siegbert Rudolph" userId="2af4d44886c067cc" providerId="LiveId" clId="{6CA56841-BDF5-4B63-AC7B-B5ECA273D7D7}" dt="2020-02-26T08:23:41.697" v="176" actId="478"/>
          <ac:spMkLst>
            <pc:docMk/>
            <pc:sldMk cId="4155420563" sldId="652"/>
            <ac:spMk id="73" creationId="{B7F06CEC-BE94-45FA-8C52-C4E73CF9E9F6}"/>
          </ac:spMkLst>
        </pc:spChg>
        <pc:spChg chg="del">
          <ac:chgData name="Siegbert Rudolph" userId="2af4d44886c067cc" providerId="LiveId" clId="{6CA56841-BDF5-4B63-AC7B-B5ECA273D7D7}" dt="2020-02-26T08:23:41.211" v="175" actId="478"/>
          <ac:spMkLst>
            <pc:docMk/>
            <pc:sldMk cId="4155420563" sldId="652"/>
            <ac:spMk id="74" creationId="{BA578FE7-D658-4E5A-BCB6-BCF6256BB3BE}"/>
          </ac:spMkLst>
        </pc:spChg>
        <pc:spChg chg="del">
          <ac:chgData name="Siegbert Rudolph" userId="2af4d44886c067cc" providerId="LiveId" clId="{6CA56841-BDF5-4B63-AC7B-B5ECA273D7D7}" dt="2020-02-26T08:23:48.036" v="177"/>
          <ac:spMkLst>
            <pc:docMk/>
            <pc:sldMk cId="4155420563" sldId="652"/>
            <ac:spMk id="75" creationId="{235ABF17-42E2-43BB-8BE0-D20BC8905757}"/>
          </ac:spMkLst>
        </pc:spChg>
        <pc:spChg chg="del">
          <ac:chgData name="Siegbert Rudolph" userId="2af4d44886c067cc" providerId="LiveId" clId="{6CA56841-BDF5-4B63-AC7B-B5ECA273D7D7}" dt="2020-02-26T08:23:37.075" v="170" actId="478"/>
          <ac:spMkLst>
            <pc:docMk/>
            <pc:sldMk cId="4155420563" sldId="652"/>
            <ac:spMk id="76" creationId="{877A05D3-9C89-43EA-8119-40F26865DF95}"/>
          </ac:spMkLst>
        </pc:spChg>
        <pc:spChg chg="del">
          <ac:chgData name="Siegbert Rudolph" userId="2af4d44886c067cc" providerId="LiveId" clId="{6CA56841-BDF5-4B63-AC7B-B5ECA273D7D7}" dt="2020-02-26T08:23:36.156" v="169" actId="478"/>
          <ac:spMkLst>
            <pc:docMk/>
            <pc:sldMk cId="4155420563" sldId="652"/>
            <ac:spMk id="77" creationId="{468F2306-6B6F-4993-9ECA-B7779642D6E7}"/>
          </ac:spMkLst>
        </pc:spChg>
        <pc:spChg chg="del">
          <ac:chgData name="Siegbert Rudolph" userId="2af4d44886c067cc" providerId="LiveId" clId="{6CA56841-BDF5-4B63-AC7B-B5ECA273D7D7}" dt="2020-02-26T08:23:38.505" v="172" actId="478"/>
          <ac:spMkLst>
            <pc:docMk/>
            <pc:sldMk cId="4155420563" sldId="652"/>
            <ac:spMk id="78" creationId="{4D6BAE9D-A367-436B-8A77-852AD3E2E9B3}"/>
          </ac:spMkLst>
        </pc:spChg>
        <pc:spChg chg="del">
          <ac:chgData name="Siegbert Rudolph" userId="2af4d44886c067cc" providerId="LiveId" clId="{6CA56841-BDF5-4B63-AC7B-B5ECA273D7D7}" dt="2020-02-26T08:23:37.887" v="171" actId="478"/>
          <ac:spMkLst>
            <pc:docMk/>
            <pc:sldMk cId="4155420563" sldId="652"/>
            <ac:spMk id="79" creationId="{FA70E01C-F2E4-4F2E-A040-742362A67683}"/>
          </ac:spMkLst>
        </pc:spChg>
        <pc:spChg chg="del">
          <ac:chgData name="Siegbert Rudolph" userId="2af4d44886c067cc" providerId="LiveId" clId="{6CA56841-BDF5-4B63-AC7B-B5ECA273D7D7}" dt="2020-02-26T08:23:40.219" v="174" actId="478"/>
          <ac:spMkLst>
            <pc:docMk/>
            <pc:sldMk cId="4155420563" sldId="652"/>
            <ac:spMk id="80" creationId="{B11D6868-C825-4121-81F8-C60910DAB991}"/>
          </ac:spMkLst>
        </pc:spChg>
        <pc:spChg chg="del">
          <ac:chgData name="Siegbert Rudolph" userId="2af4d44886c067cc" providerId="LiveId" clId="{6CA56841-BDF5-4B63-AC7B-B5ECA273D7D7}" dt="2020-02-26T08:23:39.739" v="173" actId="478"/>
          <ac:spMkLst>
            <pc:docMk/>
            <pc:sldMk cId="4155420563" sldId="652"/>
            <ac:spMk id="81" creationId="{4608A516-48AE-4F6F-AE88-2FBE01C38410}"/>
          </ac:spMkLst>
        </pc:spChg>
        <pc:spChg chg="del">
          <ac:chgData name="Siegbert Rudolph" userId="2af4d44886c067cc" providerId="LiveId" clId="{6CA56841-BDF5-4B63-AC7B-B5ECA273D7D7}" dt="2020-02-26T08:23:48.036" v="177"/>
          <ac:spMkLst>
            <pc:docMk/>
            <pc:sldMk cId="4155420563" sldId="652"/>
            <ac:spMk id="82" creationId="{094C1405-7CBE-4248-9B1E-2AF7B8295B8D}"/>
          </ac:spMkLst>
        </pc:spChg>
        <pc:spChg chg="del">
          <ac:chgData name="Siegbert Rudolph" userId="2af4d44886c067cc" providerId="LiveId" clId="{6CA56841-BDF5-4B63-AC7B-B5ECA273D7D7}" dt="2020-02-26T08:23:48.036" v="177"/>
          <ac:spMkLst>
            <pc:docMk/>
            <pc:sldMk cId="4155420563" sldId="652"/>
            <ac:spMk id="83" creationId="{824C27AB-C53A-4880-A0E6-EF6B1A8A9CF9}"/>
          </ac:spMkLst>
        </pc:spChg>
        <pc:spChg chg="del">
          <ac:chgData name="Siegbert Rudolph" userId="2af4d44886c067cc" providerId="LiveId" clId="{6CA56841-BDF5-4B63-AC7B-B5ECA273D7D7}" dt="2020-02-26T08:23:48.036" v="177"/>
          <ac:spMkLst>
            <pc:docMk/>
            <pc:sldMk cId="4155420563" sldId="652"/>
            <ac:spMk id="84" creationId="{13C67FB6-6223-4C6E-B451-879796811FC3}"/>
          </ac:spMkLst>
        </pc:spChg>
        <pc:spChg chg="del">
          <ac:chgData name="Siegbert Rudolph" userId="2af4d44886c067cc" providerId="LiveId" clId="{6CA56841-BDF5-4B63-AC7B-B5ECA273D7D7}" dt="2020-02-26T08:23:48.036" v="177"/>
          <ac:spMkLst>
            <pc:docMk/>
            <pc:sldMk cId="4155420563" sldId="652"/>
            <ac:spMk id="85" creationId="{DF0FE835-5A14-49B1-9C1C-446411B34277}"/>
          </ac:spMkLst>
        </pc:spChg>
        <pc:spChg chg="del">
          <ac:chgData name="Siegbert Rudolph" userId="2af4d44886c067cc" providerId="LiveId" clId="{6CA56841-BDF5-4B63-AC7B-B5ECA273D7D7}" dt="2020-02-26T08:23:48.036" v="177"/>
          <ac:spMkLst>
            <pc:docMk/>
            <pc:sldMk cId="4155420563" sldId="652"/>
            <ac:spMk id="86" creationId="{01AB906A-3FA0-46D4-BB76-9B4AF143C97E}"/>
          </ac:spMkLst>
        </pc:spChg>
        <pc:spChg chg="del">
          <ac:chgData name="Siegbert Rudolph" userId="2af4d44886c067cc" providerId="LiveId" clId="{6CA56841-BDF5-4B63-AC7B-B5ECA273D7D7}" dt="2020-02-26T08:23:48.036" v="177"/>
          <ac:spMkLst>
            <pc:docMk/>
            <pc:sldMk cId="4155420563" sldId="652"/>
            <ac:spMk id="87" creationId="{03323CAA-72DF-462F-9417-4543CAADBA50}"/>
          </ac:spMkLst>
        </pc:spChg>
        <pc:spChg chg="del">
          <ac:chgData name="Siegbert Rudolph" userId="2af4d44886c067cc" providerId="LiveId" clId="{6CA56841-BDF5-4B63-AC7B-B5ECA273D7D7}" dt="2020-02-26T08:23:48.036" v="177"/>
          <ac:spMkLst>
            <pc:docMk/>
            <pc:sldMk cId="4155420563" sldId="652"/>
            <ac:spMk id="88" creationId="{A3E8014D-9B0C-49BD-8178-B01F1E489E14}"/>
          </ac:spMkLst>
        </pc:spChg>
        <pc:spChg chg="del">
          <ac:chgData name="Siegbert Rudolph" userId="2af4d44886c067cc" providerId="LiveId" clId="{6CA56841-BDF5-4B63-AC7B-B5ECA273D7D7}" dt="2020-02-26T08:23:48.036" v="177"/>
          <ac:spMkLst>
            <pc:docMk/>
            <pc:sldMk cId="4155420563" sldId="652"/>
            <ac:spMk id="89" creationId="{4F3DB947-D72B-48C2-BBA9-9BE3B75B4CBD}"/>
          </ac:spMkLst>
        </pc:spChg>
        <pc:spChg chg="del">
          <ac:chgData name="Siegbert Rudolph" userId="2af4d44886c067cc" providerId="LiveId" clId="{6CA56841-BDF5-4B63-AC7B-B5ECA273D7D7}" dt="2020-02-26T08:23:48.036" v="177"/>
          <ac:spMkLst>
            <pc:docMk/>
            <pc:sldMk cId="4155420563" sldId="652"/>
            <ac:spMk id="90" creationId="{53A8B107-3415-458D-9226-D2367ECF80A0}"/>
          </ac:spMkLst>
        </pc:spChg>
        <pc:spChg chg="del">
          <ac:chgData name="Siegbert Rudolph" userId="2af4d44886c067cc" providerId="LiveId" clId="{6CA56841-BDF5-4B63-AC7B-B5ECA273D7D7}" dt="2020-02-26T08:23:48.036" v="177"/>
          <ac:spMkLst>
            <pc:docMk/>
            <pc:sldMk cId="4155420563" sldId="652"/>
            <ac:spMk id="91" creationId="{68EAA68E-6543-4343-8ACB-E0327DAA90C9}"/>
          </ac:spMkLst>
        </pc:spChg>
        <pc:spChg chg="del">
          <ac:chgData name="Siegbert Rudolph" userId="2af4d44886c067cc" providerId="LiveId" clId="{6CA56841-BDF5-4B63-AC7B-B5ECA273D7D7}" dt="2020-02-26T08:23:48.036" v="177"/>
          <ac:spMkLst>
            <pc:docMk/>
            <pc:sldMk cId="4155420563" sldId="652"/>
            <ac:spMk id="92" creationId="{2BA68B68-082C-4B05-BCB8-8F274AE22C27}"/>
          </ac:spMkLst>
        </pc:spChg>
      </pc:sldChg>
      <pc:sldChg chg="delSp modSp add del mod delAnim">
        <pc:chgData name="Siegbert Rudolph" userId="2af4d44886c067cc" providerId="LiveId" clId="{6CA56841-BDF5-4B63-AC7B-B5ECA273D7D7}" dt="2020-02-26T08:29:36.888" v="319" actId="47"/>
        <pc:sldMkLst>
          <pc:docMk/>
          <pc:sldMk cId="4220753674" sldId="652"/>
        </pc:sldMkLst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27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31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33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34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38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41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42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43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46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50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52" creationId="{00000000-0000-0000-0000-000000000000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66" creationId="{A331F54A-C96B-4658-9FA5-BEF6F88AE970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67" creationId="{E5B66696-1A31-4A03-9BA1-3D096E0D8383}"/>
          </ac:spMkLst>
        </pc:spChg>
        <pc:spChg chg="del">
          <ac:chgData name="Siegbert Rudolph" userId="2af4d44886c067cc" providerId="LiveId" clId="{6CA56841-BDF5-4B63-AC7B-B5ECA273D7D7}" dt="2020-02-26T08:28:34.980" v="283" actId="478"/>
          <ac:spMkLst>
            <pc:docMk/>
            <pc:sldMk cId="4220753674" sldId="652"/>
            <ac:spMk id="68" creationId="{FD49811F-9B0D-4C7E-B377-C851C6238A44}"/>
          </ac:spMkLst>
        </pc:spChg>
        <pc:spChg chg="del">
          <ac:chgData name="Siegbert Rudolph" userId="2af4d44886c067cc" providerId="LiveId" clId="{6CA56841-BDF5-4B63-AC7B-B5ECA273D7D7}" dt="2020-02-26T08:28:34.275" v="282" actId="478"/>
          <ac:spMkLst>
            <pc:docMk/>
            <pc:sldMk cId="4220753674" sldId="652"/>
            <ac:spMk id="69" creationId="{90C827E6-4B00-45E1-9FF7-83E5C5D38104}"/>
          </ac:spMkLst>
        </pc:spChg>
        <pc:spChg chg="del">
          <ac:chgData name="Siegbert Rudolph" userId="2af4d44886c067cc" providerId="LiveId" clId="{6CA56841-BDF5-4B63-AC7B-B5ECA273D7D7}" dt="2020-02-26T08:28:45.907" v="300" actId="478"/>
          <ac:spMkLst>
            <pc:docMk/>
            <pc:sldMk cId="4220753674" sldId="652"/>
            <ac:spMk id="71" creationId="{D08FB5ED-4382-47A4-8E96-5B37AC8B1176}"/>
          </ac:spMkLst>
        </pc:spChg>
        <pc:spChg chg="del mod">
          <ac:chgData name="Siegbert Rudolph" userId="2af4d44886c067cc" providerId="LiveId" clId="{6CA56841-BDF5-4B63-AC7B-B5ECA273D7D7}" dt="2020-02-26T08:28:45.076" v="299" actId="478"/>
          <ac:spMkLst>
            <pc:docMk/>
            <pc:sldMk cId="4220753674" sldId="652"/>
            <ac:spMk id="72" creationId="{0554C51C-2F1B-4120-8BD9-E27C21E43F93}"/>
          </ac:spMkLst>
        </pc:spChg>
        <pc:spChg chg="del">
          <ac:chgData name="Siegbert Rudolph" userId="2af4d44886c067cc" providerId="LiveId" clId="{6CA56841-BDF5-4B63-AC7B-B5ECA273D7D7}" dt="2020-02-26T08:28:47.447" v="302" actId="478"/>
          <ac:spMkLst>
            <pc:docMk/>
            <pc:sldMk cId="4220753674" sldId="652"/>
            <ac:spMk id="73" creationId="{F593076B-58A6-4894-8AFB-380BDEF01436}"/>
          </ac:spMkLst>
        </pc:spChg>
        <pc:spChg chg="del">
          <ac:chgData name="Siegbert Rudolph" userId="2af4d44886c067cc" providerId="LiveId" clId="{6CA56841-BDF5-4B63-AC7B-B5ECA273D7D7}" dt="2020-02-26T08:28:46.859" v="301" actId="478"/>
          <ac:spMkLst>
            <pc:docMk/>
            <pc:sldMk cId="4220753674" sldId="652"/>
            <ac:spMk id="74" creationId="{A79D9FBB-0552-4754-8479-0A6C5BBA9223}"/>
          </ac:spMkLst>
        </pc:spChg>
        <pc:spChg chg="del">
          <ac:chgData name="Siegbert Rudolph" userId="2af4d44886c067cc" providerId="LiveId" clId="{6CA56841-BDF5-4B63-AC7B-B5ECA273D7D7}" dt="2020-02-26T08:28:48.917" v="304" actId="478"/>
          <ac:spMkLst>
            <pc:docMk/>
            <pc:sldMk cId="4220753674" sldId="652"/>
            <ac:spMk id="76" creationId="{0A1CC446-AB62-4D37-944A-2B75CDA45140}"/>
          </ac:spMkLst>
        </pc:spChg>
        <pc:spChg chg="del">
          <ac:chgData name="Siegbert Rudolph" userId="2af4d44886c067cc" providerId="LiveId" clId="{6CA56841-BDF5-4B63-AC7B-B5ECA273D7D7}" dt="2020-02-26T08:28:48.336" v="303" actId="478"/>
          <ac:spMkLst>
            <pc:docMk/>
            <pc:sldMk cId="4220753674" sldId="652"/>
            <ac:spMk id="77" creationId="{8BAF8B89-2F8B-42E9-8A43-4A3CFBAC9C61}"/>
          </ac:spMkLst>
        </pc:spChg>
        <pc:spChg chg="del">
          <ac:chgData name="Siegbert Rudolph" userId="2af4d44886c067cc" providerId="LiveId" clId="{6CA56841-BDF5-4B63-AC7B-B5ECA273D7D7}" dt="2020-02-26T08:28:36.282" v="285" actId="478"/>
          <ac:spMkLst>
            <pc:docMk/>
            <pc:sldMk cId="4220753674" sldId="652"/>
            <ac:spMk id="78" creationId="{3625118A-8D36-4C9D-95A8-4FDEB4005ECE}"/>
          </ac:spMkLst>
        </pc:spChg>
        <pc:spChg chg="del">
          <ac:chgData name="Siegbert Rudolph" userId="2af4d44886c067cc" providerId="LiveId" clId="{6CA56841-BDF5-4B63-AC7B-B5ECA273D7D7}" dt="2020-02-26T08:28:35.699" v="284" actId="478"/>
          <ac:spMkLst>
            <pc:docMk/>
            <pc:sldMk cId="4220753674" sldId="652"/>
            <ac:spMk id="79" creationId="{9EB2ED06-F87D-419F-8FBA-025D610A680D}"/>
          </ac:spMkLst>
        </pc:spChg>
        <pc:spChg chg="del">
          <ac:chgData name="Siegbert Rudolph" userId="2af4d44886c067cc" providerId="LiveId" clId="{6CA56841-BDF5-4B63-AC7B-B5ECA273D7D7}" dt="2020-02-26T08:28:43.891" v="297" actId="478"/>
          <ac:spMkLst>
            <pc:docMk/>
            <pc:sldMk cId="4220753674" sldId="652"/>
            <ac:spMk id="80" creationId="{4FC9FE9A-C3B5-4E35-A54D-80118959CBC1}"/>
          </ac:spMkLst>
        </pc:spChg>
        <pc:spChg chg="del">
          <ac:chgData name="Siegbert Rudolph" userId="2af4d44886c067cc" providerId="LiveId" clId="{6CA56841-BDF5-4B63-AC7B-B5ECA273D7D7}" dt="2020-02-26T08:28:43.389" v="296" actId="478"/>
          <ac:spMkLst>
            <pc:docMk/>
            <pc:sldMk cId="4220753674" sldId="652"/>
            <ac:spMk id="81" creationId="{DF010CF2-DD20-414C-A914-376BFE67F9C9}"/>
          </ac:spMkLst>
        </pc:spChg>
        <pc:spChg chg="del">
          <ac:chgData name="Siegbert Rudolph" userId="2af4d44886c067cc" providerId="LiveId" clId="{6CA56841-BDF5-4B63-AC7B-B5ECA273D7D7}" dt="2020-02-26T08:28:51.003" v="307" actId="478"/>
          <ac:spMkLst>
            <pc:docMk/>
            <pc:sldMk cId="4220753674" sldId="652"/>
            <ac:spMk id="82" creationId="{1B52B126-C044-4B83-ABFD-FD95F409FE5D}"/>
          </ac:spMkLst>
        </pc:spChg>
        <pc:spChg chg="del mod">
          <ac:chgData name="Siegbert Rudolph" userId="2af4d44886c067cc" providerId="LiveId" clId="{6CA56841-BDF5-4B63-AC7B-B5ECA273D7D7}" dt="2020-02-26T08:28:49.718" v="306" actId="478"/>
          <ac:spMkLst>
            <pc:docMk/>
            <pc:sldMk cId="4220753674" sldId="652"/>
            <ac:spMk id="83" creationId="{B3294FE1-F8AE-4947-B12B-E6636917E318}"/>
          </ac:spMkLst>
        </pc:spChg>
        <pc:spChg chg="del">
          <ac:chgData name="Siegbert Rudolph" userId="2af4d44886c067cc" providerId="LiveId" clId="{6CA56841-BDF5-4B63-AC7B-B5ECA273D7D7}" dt="2020-02-26T08:28:37.407" v="287" actId="478"/>
          <ac:spMkLst>
            <pc:docMk/>
            <pc:sldMk cId="4220753674" sldId="652"/>
            <ac:spMk id="84" creationId="{B34457A1-5CFF-47F8-97FA-03F7726E0702}"/>
          </ac:spMkLst>
        </pc:spChg>
        <pc:spChg chg="del">
          <ac:chgData name="Siegbert Rudolph" userId="2af4d44886c067cc" providerId="LiveId" clId="{6CA56841-BDF5-4B63-AC7B-B5ECA273D7D7}" dt="2020-02-26T08:28:36.883" v="286" actId="478"/>
          <ac:spMkLst>
            <pc:docMk/>
            <pc:sldMk cId="4220753674" sldId="652"/>
            <ac:spMk id="85" creationId="{75BC44BA-C9AA-44F5-9CAC-5B68778528C9}"/>
          </ac:spMkLst>
        </pc:spChg>
        <pc:spChg chg="del">
          <ac:chgData name="Siegbert Rudolph" userId="2af4d44886c067cc" providerId="LiveId" clId="{6CA56841-BDF5-4B63-AC7B-B5ECA273D7D7}" dt="2020-02-26T08:28:42.664" v="295" actId="478"/>
          <ac:spMkLst>
            <pc:docMk/>
            <pc:sldMk cId="4220753674" sldId="652"/>
            <ac:spMk id="86" creationId="{1038182B-D53C-42FA-B304-353C73FB433A}"/>
          </ac:spMkLst>
        </pc:spChg>
        <pc:spChg chg="del">
          <ac:chgData name="Siegbert Rudolph" userId="2af4d44886c067cc" providerId="LiveId" clId="{6CA56841-BDF5-4B63-AC7B-B5ECA273D7D7}" dt="2020-02-26T08:28:42.172" v="294" actId="478"/>
          <ac:spMkLst>
            <pc:docMk/>
            <pc:sldMk cId="4220753674" sldId="652"/>
            <ac:spMk id="87" creationId="{F03DAB27-47E2-4506-95E6-92D9AFE71051}"/>
          </ac:spMkLst>
        </pc:spChg>
        <pc:spChg chg="del">
          <ac:chgData name="Siegbert Rudolph" userId="2af4d44886c067cc" providerId="LiveId" clId="{6CA56841-BDF5-4B63-AC7B-B5ECA273D7D7}" dt="2020-02-26T08:28:52.938" v="309" actId="478"/>
          <ac:spMkLst>
            <pc:docMk/>
            <pc:sldMk cId="4220753674" sldId="652"/>
            <ac:spMk id="88" creationId="{12EFFE4C-CB5E-41CF-9F2A-3EDD46A7D479}"/>
          </ac:spMkLst>
        </pc:spChg>
        <pc:spChg chg="del">
          <ac:chgData name="Siegbert Rudolph" userId="2af4d44886c067cc" providerId="LiveId" clId="{6CA56841-BDF5-4B63-AC7B-B5ECA273D7D7}" dt="2020-02-26T08:28:51.995" v="308" actId="478"/>
          <ac:spMkLst>
            <pc:docMk/>
            <pc:sldMk cId="4220753674" sldId="652"/>
            <ac:spMk id="89" creationId="{95297E62-2458-443B-A162-C50C2B22022F}"/>
          </ac:spMkLst>
        </pc:spChg>
        <pc:spChg chg="del">
          <ac:chgData name="Siegbert Rudolph" userId="2af4d44886c067cc" providerId="LiveId" clId="{6CA56841-BDF5-4B63-AC7B-B5ECA273D7D7}" dt="2020-02-26T08:28:38.643" v="289" actId="478"/>
          <ac:spMkLst>
            <pc:docMk/>
            <pc:sldMk cId="4220753674" sldId="652"/>
            <ac:spMk id="90" creationId="{88C0651E-25E3-4B92-8CC0-3BC640B9723B}"/>
          </ac:spMkLst>
        </pc:spChg>
        <pc:spChg chg="del">
          <ac:chgData name="Siegbert Rudolph" userId="2af4d44886c067cc" providerId="LiveId" clId="{6CA56841-BDF5-4B63-AC7B-B5ECA273D7D7}" dt="2020-02-26T08:28:38.147" v="288" actId="478"/>
          <ac:spMkLst>
            <pc:docMk/>
            <pc:sldMk cId="4220753674" sldId="652"/>
            <ac:spMk id="91" creationId="{C533056C-2FF7-4027-8B18-60A6FA3FE418}"/>
          </ac:spMkLst>
        </pc:spChg>
        <pc:spChg chg="del">
          <ac:chgData name="Siegbert Rudolph" userId="2af4d44886c067cc" providerId="LiveId" clId="{6CA56841-BDF5-4B63-AC7B-B5ECA273D7D7}" dt="2020-02-26T08:28:41.076" v="293" actId="478"/>
          <ac:spMkLst>
            <pc:docMk/>
            <pc:sldMk cId="4220753674" sldId="652"/>
            <ac:spMk id="92" creationId="{1ED7921B-D111-4713-9AEF-72201DE92CA0}"/>
          </ac:spMkLst>
        </pc:spChg>
        <pc:spChg chg="del">
          <ac:chgData name="Siegbert Rudolph" userId="2af4d44886c067cc" providerId="LiveId" clId="{6CA56841-BDF5-4B63-AC7B-B5ECA273D7D7}" dt="2020-02-26T08:28:40.531" v="292" actId="478"/>
          <ac:spMkLst>
            <pc:docMk/>
            <pc:sldMk cId="4220753674" sldId="652"/>
            <ac:spMk id="93" creationId="{19568B03-E0F0-42AA-A29A-CFB396C352FC}"/>
          </ac:spMkLst>
        </pc:spChg>
        <pc:spChg chg="del">
          <ac:chgData name="Siegbert Rudolph" userId="2af4d44886c067cc" providerId="LiveId" clId="{6CA56841-BDF5-4B63-AC7B-B5ECA273D7D7}" dt="2020-02-26T08:28:39.827" v="291" actId="478"/>
          <ac:spMkLst>
            <pc:docMk/>
            <pc:sldMk cId="4220753674" sldId="652"/>
            <ac:spMk id="94" creationId="{CE24186D-B086-4D2E-8638-E536F8A31527}"/>
          </ac:spMkLst>
        </pc:spChg>
        <pc:spChg chg="del">
          <ac:chgData name="Siegbert Rudolph" userId="2af4d44886c067cc" providerId="LiveId" clId="{6CA56841-BDF5-4B63-AC7B-B5ECA273D7D7}" dt="2020-02-26T08:28:39.291" v="290" actId="478"/>
          <ac:spMkLst>
            <pc:docMk/>
            <pc:sldMk cId="4220753674" sldId="652"/>
            <ac:spMk id="95" creationId="{9C340EC5-572B-4035-AF73-4E4A12804406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96" creationId="{A92804B8-BF5E-4824-A981-F34FFFE74718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97" creationId="{8C8953FE-4EB3-4D94-BE59-A960112F2715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98" creationId="{A93C9E14-5821-4133-89A0-D8257DA8ED48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99" creationId="{C2280B6D-536B-4377-9415-624F95A6D5AC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100" creationId="{EDC5FE6A-B41F-413D-8D3C-60F316F965A1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101" creationId="{20B069D5-5D7D-4A52-8D7A-808808AD69E5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102" creationId="{60EE386B-D41F-44B4-97D9-36AA529AE3BF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103" creationId="{9AA195BD-350C-43F5-988F-D8E602C23111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104" creationId="{780DD4C8-4E3F-40FE-B237-E3A51C91EB97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105" creationId="{466B6C43-8178-4305-AA94-01FEAEDB831D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106" creationId="{A209B1CF-8595-4FEA-9B11-B534153859C3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107" creationId="{51935AE1-347D-468D-B0C6-06693389AD6C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108" creationId="{DD413082-6973-4F4D-B393-856AB2C63704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109" creationId="{2C54B222-CED7-47B7-BCAE-A656F5A33EA2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110" creationId="{F7E3EDDF-1AB8-4371-9BBC-066A8F9AE126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111" creationId="{7942DA3B-95C0-46FB-9E12-B5E533B6326D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112" creationId="{5767FF7B-C67F-4F27-89A4-4536DFA0CA2B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113" creationId="{7CE71606-E881-4476-AEF4-673B3157827C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114" creationId="{C4D7966B-13C4-4236-A25B-05294682C34C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115" creationId="{0085B113-EABD-44E4-ADD0-9300219198AF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116" creationId="{5F82A49D-8623-4936-92F9-5C61C107FF41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117" creationId="{E1A39D26-9500-47AF-AF54-7C7B4B867862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118" creationId="{736F4DD3-02C9-4025-AAB6-FD098CB18E96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119" creationId="{A6A972AE-0A90-4FAF-BE45-87F11D9C01D4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120" creationId="{E305348D-C8A2-4AB0-A014-61991BD69C63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121" creationId="{015E3B2E-83CA-4F7B-971E-14B2D02DA84B}"/>
          </ac:spMkLst>
        </pc:spChg>
        <pc:spChg chg="del">
          <ac:chgData name="Siegbert Rudolph" userId="2af4d44886c067cc" providerId="LiveId" clId="{6CA56841-BDF5-4B63-AC7B-B5ECA273D7D7}" dt="2020-02-26T08:29:10.914" v="312"/>
          <ac:spMkLst>
            <pc:docMk/>
            <pc:sldMk cId="4220753674" sldId="652"/>
            <ac:spMk id="122" creationId="{4F806BB3-9F13-4693-B8DD-B20DDE345DFF}"/>
          </ac:spMkLst>
        </pc:spChg>
      </pc:sldChg>
    </pc:docChg>
  </pc:docChgLst>
  <pc:docChgLst>
    <pc:chgData name="Siegbert Rudolph" userId="2af4d44886c067cc" providerId="LiveId" clId="{E79D3834-3DB0-4163-9D63-D77832BEF4D2}"/>
    <pc:docChg chg="custSel modSld">
      <pc:chgData name="Siegbert Rudolph" userId="2af4d44886c067cc" providerId="LiveId" clId="{E79D3834-3DB0-4163-9D63-D77832BEF4D2}" dt="2020-05-12T16:09:17.403" v="83" actId="1076"/>
      <pc:docMkLst>
        <pc:docMk/>
      </pc:docMkLst>
      <pc:sldChg chg="delSp modSp mod">
        <pc:chgData name="Siegbert Rudolph" userId="2af4d44886c067cc" providerId="LiveId" clId="{E79D3834-3DB0-4163-9D63-D77832BEF4D2}" dt="2020-05-12T16:09:17.290" v="5" actId="1076"/>
        <pc:sldMkLst>
          <pc:docMk/>
          <pc:sldMk cId="0" sldId="444"/>
        </pc:sldMkLst>
        <pc:spChg chg="del">
          <ac:chgData name="Siegbert Rudolph" userId="2af4d44886c067cc" providerId="LiveId" clId="{E79D3834-3DB0-4163-9D63-D77832BEF4D2}" dt="2020-05-12T16:09:17.285" v="0" actId="478"/>
          <ac:spMkLst>
            <pc:docMk/>
            <pc:sldMk cId="0" sldId="444"/>
            <ac:spMk id="2" creationId="{B4AE36F2-975B-410C-A122-8742331778CF}"/>
          </ac:spMkLst>
        </pc:spChg>
        <pc:spChg chg="mod">
          <ac:chgData name="Siegbert Rudolph" userId="2af4d44886c067cc" providerId="LiveId" clId="{E79D3834-3DB0-4163-9D63-D77832BEF4D2}" dt="2020-05-12T16:09:17.290" v="5" actId="1076"/>
          <ac:spMkLst>
            <pc:docMk/>
            <pc:sldMk cId="0" sldId="444"/>
            <ac:spMk id="3" creationId="{E298845C-041E-4E91-BA0A-C08DEA5A829D}"/>
          </ac:spMkLst>
        </pc:spChg>
      </pc:sldChg>
      <pc:sldChg chg="delSp modSp mod">
        <pc:chgData name="Siegbert Rudolph" userId="2af4d44886c067cc" providerId="LiveId" clId="{E79D3834-3DB0-4163-9D63-D77832BEF4D2}" dt="2020-05-12T16:09:17.396" v="77" actId="1076"/>
        <pc:sldMkLst>
          <pc:docMk/>
          <pc:sldMk cId="1647492060" sldId="607"/>
        </pc:sldMkLst>
        <pc:spChg chg="del">
          <ac:chgData name="Siegbert Rudolph" userId="2af4d44886c067cc" providerId="LiveId" clId="{E79D3834-3DB0-4163-9D63-D77832BEF4D2}" dt="2020-05-12T16:09:17.391" v="72" actId="478"/>
          <ac:spMkLst>
            <pc:docMk/>
            <pc:sldMk cId="1647492060" sldId="607"/>
            <ac:spMk id="2" creationId="{C8258F52-630F-4930-8B5B-FD055924B8B5}"/>
          </ac:spMkLst>
        </pc:spChg>
        <pc:spChg chg="mod">
          <ac:chgData name="Siegbert Rudolph" userId="2af4d44886c067cc" providerId="LiveId" clId="{E79D3834-3DB0-4163-9D63-D77832BEF4D2}" dt="2020-05-12T16:09:17.396" v="77" actId="1076"/>
          <ac:spMkLst>
            <pc:docMk/>
            <pc:sldMk cId="1647492060" sldId="607"/>
            <ac:spMk id="5" creationId="{5BE094B3-CBAA-407C-8B2B-1396B15A12B6}"/>
          </ac:spMkLst>
        </pc:spChg>
      </pc:sldChg>
      <pc:sldChg chg="delSp modSp mod">
        <pc:chgData name="Siegbert Rudolph" userId="2af4d44886c067cc" providerId="LiveId" clId="{E79D3834-3DB0-4163-9D63-D77832BEF4D2}" dt="2020-05-12T16:09:17.296" v="11" actId="1076"/>
        <pc:sldMkLst>
          <pc:docMk/>
          <pc:sldMk cId="3590329126" sldId="640"/>
        </pc:sldMkLst>
        <pc:spChg chg="mod">
          <ac:chgData name="Siegbert Rudolph" userId="2af4d44886c067cc" providerId="LiveId" clId="{E79D3834-3DB0-4163-9D63-D77832BEF4D2}" dt="2020-05-12T16:09:17.296" v="11" actId="1076"/>
          <ac:spMkLst>
            <pc:docMk/>
            <pc:sldMk cId="3590329126" sldId="640"/>
            <ac:spMk id="3" creationId="{46A32A4F-25E8-4085-871C-6ED832A7C62E}"/>
          </ac:spMkLst>
        </pc:spChg>
        <pc:spChg chg="del">
          <ac:chgData name="Siegbert Rudolph" userId="2af4d44886c067cc" providerId="LiveId" clId="{E79D3834-3DB0-4163-9D63-D77832BEF4D2}" dt="2020-05-12T16:09:17.291" v="6" actId="478"/>
          <ac:spMkLst>
            <pc:docMk/>
            <pc:sldMk cId="3590329126" sldId="640"/>
            <ac:spMk id="6" creationId="{DE116DBA-B2DF-45F4-8CE3-A2071C0BBF57}"/>
          </ac:spMkLst>
        </pc:spChg>
      </pc:sldChg>
      <pc:sldChg chg="delSp modSp mod">
        <pc:chgData name="Siegbert Rudolph" userId="2af4d44886c067cc" providerId="LiveId" clId="{E79D3834-3DB0-4163-9D63-D77832BEF4D2}" dt="2020-05-12T16:09:17.304" v="17" actId="1076"/>
        <pc:sldMkLst>
          <pc:docMk/>
          <pc:sldMk cId="1942947689" sldId="641"/>
        </pc:sldMkLst>
        <pc:spChg chg="mod">
          <ac:chgData name="Siegbert Rudolph" userId="2af4d44886c067cc" providerId="LiveId" clId="{E79D3834-3DB0-4163-9D63-D77832BEF4D2}" dt="2020-05-12T16:09:17.304" v="17" actId="1076"/>
          <ac:spMkLst>
            <pc:docMk/>
            <pc:sldMk cId="1942947689" sldId="641"/>
            <ac:spMk id="2" creationId="{7F42441F-CFC7-4502-893E-EA8B35DC067C}"/>
          </ac:spMkLst>
        </pc:spChg>
        <pc:spChg chg="del">
          <ac:chgData name="Siegbert Rudolph" userId="2af4d44886c067cc" providerId="LiveId" clId="{E79D3834-3DB0-4163-9D63-D77832BEF4D2}" dt="2020-05-12T16:09:17.297" v="12" actId="478"/>
          <ac:spMkLst>
            <pc:docMk/>
            <pc:sldMk cId="1942947689" sldId="641"/>
            <ac:spMk id="6" creationId="{DE116DBA-B2DF-45F4-8CE3-A2071C0BBF57}"/>
          </ac:spMkLst>
        </pc:spChg>
      </pc:sldChg>
      <pc:sldChg chg="delSp modSp mod">
        <pc:chgData name="Siegbert Rudolph" userId="2af4d44886c067cc" providerId="LiveId" clId="{E79D3834-3DB0-4163-9D63-D77832BEF4D2}" dt="2020-05-12T16:09:17.314" v="23" actId="1076"/>
        <pc:sldMkLst>
          <pc:docMk/>
          <pc:sldMk cId="1240426050" sldId="642"/>
        </pc:sldMkLst>
        <pc:spChg chg="mod">
          <ac:chgData name="Siegbert Rudolph" userId="2af4d44886c067cc" providerId="LiveId" clId="{E79D3834-3DB0-4163-9D63-D77832BEF4D2}" dt="2020-05-12T16:09:17.314" v="23" actId="1076"/>
          <ac:spMkLst>
            <pc:docMk/>
            <pc:sldMk cId="1240426050" sldId="642"/>
            <ac:spMk id="3" creationId="{FAE5D3E3-1E80-460E-BFFC-A776B7FA4402}"/>
          </ac:spMkLst>
        </pc:spChg>
        <pc:spChg chg="del">
          <ac:chgData name="Siegbert Rudolph" userId="2af4d44886c067cc" providerId="LiveId" clId="{E79D3834-3DB0-4163-9D63-D77832BEF4D2}" dt="2020-05-12T16:09:17.305" v="18" actId="478"/>
          <ac:spMkLst>
            <pc:docMk/>
            <pc:sldMk cId="1240426050" sldId="642"/>
            <ac:spMk id="6" creationId="{DE116DBA-B2DF-45F4-8CE3-A2071C0BBF57}"/>
          </ac:spMkLst>
        </pc:spChg>
      </pc:sldChg>
      <pc:sldChg chg="delSp modSp mod">
        <pc:chgData name="Siegbert Rudolph" userId="2af4d44886c067cc" providerId="LiveId" clId="{E79D3834-3DB0-4163-9D63-D77832BEF4D2}" dt="2020-05-12T16:09:17.324" v="29" actId="1076"/>
        <pc:sldMkLst>
          <pc:docMk/>
          <pc:sldMk cId="1317884780" sldId="643"/>
        </pc:sldMkLst>
        <pc:spChg chg="mod">
          <ac:chgData name="Siegbert Rudolph" userId="2af4d44886c067cc" providerId="LiveId" clId="{E79D3834-3DB0-4163-9D63-D77832BEF4D2}" dt="2020-05-12T16:09:17.324" v="29" actId="1076"/>
          <ac:spMkLst>
            <pc:docMk/>
            <pc:sldMk cId="1317884780" sldId="643"/>
            <ac:spMk id="3" creationId="{55F6BF53-D99B-4890-BB92-2831F4A012D9}"/>
          </ac:spMkLst>
        </pc:spChg>
        <pc:spChg chg="del">
          <ac:chgData name="Siegbert Rudolph" userId="2af4d44886c067cc" providerId="LiveId" clId="{E79D3834-3DB0-4163-9D63-D77832BEF4D2}" dt="2020-05-12T16:09:17.315" v="24" actId="478"/>
          <ac:spMkLst>
            <pc:docMk/>
            <pc:sldMk cId="1317884780" sldId="643"/>
            <ac:spMk id="6" creationId="{DE116DBA-B2DF-45F4-8CE3-A2071C0BBF57}"/>
          </ac:spMkLst>
        </pc:spChg>
      </pc:sldChg>
      <pc:sldChg chg="delSp modSp mod">
        <pc:chgData name="Siegbert Rudolph" userId="2af4d44886c067cc" providerId="LiveId" clId="{E79D3834-3DB0-4163-9D63-D77832BEF4D2}" dt="2020-05-12T16:09:17.351" v="47" actId="1076"/>
        <pc:sldMkLst>
          <pc:docMk/>
          <pc:sldMk cId="1820053906" sldId="644"/>
        </pc:sldMkLst>
        <pc:spChg chg="mod">
          <ac:chgData name="Siegbert Rudolph" userId="2af4d44886c067cc" providerId="LiveId" clId="{E79D3834-3DB0-4163-9D63-D77832BEF4D2}" dt="2020-05-12T16:09:17.351" v="47" actId="1076"/>
          <ac:spMkLst>
            <pc:docMk/>
            <pc:sldMk cId="1820053906" sldId="644"/>
            <ac:spMk id="3" creationId="{9D8B5D67-1DE4-428B-A386-AF55651FC208}"/>
          </ac:spMkLst>
        </pc:spChg>
        <pc:spChg chg="del">
          <ac:chgData name="Siegbert Rudolph" userId="2af4d44886c067cc" providerId="LiveId" clId="{E79D3834-3DB0-4163-9D63-D77832BEF4D2}" dt="2020-05-12T16:09:17.343" v="42" actId="478"/>
          <ac:spMkLst>
            <pc:docMk/>
            <pc:sldMk cId="1820053906" sldId="644"/>
            <ac:spMk id="6" creationId="{DE116DBA-B2DF-45F4-8CE3-A2071C0BBF57}"/>
          </ac:spMkLst>
        </pc:spChg>
      </pc:sldChg>
      <pc:sldChg chg="delSp modSp mod">
        <pc:chgData name="Siegbert Rudolph" userId="2af4d44886c067cc" providerId="LiveId" clId="{E79D3834-3DB0-4163-9D63-D77832BEF4D2}" dt="2020-05-12T16:09:17.333" v="35" actId="1076"/>
        <pc:sldMkLst>
          <pc:docMk/>
          <pc:sldMk cId="2966365987" sldId="645"/>
        </pc:sldMkLst>
        <pc:spChg chg="mod">
          <ac:chgData name="Siegbert Rudolph" userId="2af4d44886c067cc" providerId="LiveId" clId="{E79D3834-3DB0-4163-9D63-D77832BEF4D2}" dt="2020-05-12T16:09:17.333" v="35" actId="1076"/>
          <ac:spMkLst>
            <pc:docMk/>
            <pc:sldMk cId="2966365987" sldId="645"/>
            <ac:spMk id="3" creationId="{12536921-E100-4D4F-9C76-FBD1CD28D4A0}"/>
          </ac:spMkLst>
        </pc:spChg>
        <pc:spChg chg="del">
          <ac:chgData name="Siegbert Rudolph" userId="2af4d44886c067cc" providerId="LiveId" clId="{E79D3834-3DB0-4163-9D63-D77832BEF4D2}" dt="2020-05-12T16:09:17.324" v="30" actId="478"/>
          <ac:spMkLst>
            <pc:docMk/>
            <pc:sldMk cId="2966365987" sldId="645"/>
            <ac:spMk id="6" creationId="{DE116DBA-B2DF-45F4-8CE3-A2071C0BBF57}"/>
          </ac:spMkLst>
        </pc:spChg>
      </pc:sldChg>
      <pc:sldChg chg="delSp modSp mod">
        <pc:chgData name="Siegbert Rudolph" userId="2af4d44886c067cc" providerId="LiveId" clId="{E79D3834-3DB0-4163-9D63-D77832BEF4D2}" dt="2020-05-12T16:09:17.371" v="59" actId="1076"/>
        <pc:sldMkLst>
          <pc:docMk/>
          <pc:sldMk cId="2918276155" sldId="646"/>
        </pc:sldMkLst>
        <pc:spChg chg="mod">
          <ac:chgData name="Siegbert Rudolph" userId="2af4d44886c067cc" providerId="LiveId" clId="{E79D3834-3DB0-4163-9D63-D77832BEF4D2}" dt="2020-05-12T16:09:17.371" v="59" actId="1076"/>
          <ac:spMkLst>
            <pc:docMk/>
            <pc:sldMk cId="2918276155" sldId="646"/>
            <ac:spMk id="3" creationId="{AC85582F-213A-4189-AD01-1D3160BF667E}"/>
          </ac:spMkLst>
        </pc:spChg>
        <pc:spChg chg="del">
          <ac:chgData name="Siegbert Rudolph" userId="2af4d44886c067cc" providerId="LiveId" clId="{E79D3834-3DB0-4163-9D63-D77832BEF4D2}" dt="2020-05-12T16:09:17.361" v="54" actId="478"/>
          <ac:spMkLst>
            <pc:docMk/>
            <pc:sldMk cId="2918276155" sldId="646"/>
            <ac:spMk id="6" creationId="{DE116DBA-B2DF-45F4-8CE3-A2071C0BBF57}"/>
          </ac:spMkLst>
        </pc:spChg>
      </pc:sldChg>
      <pc:sldChg chg="delSp modSp mod">
        <pc:chgData name="Siegbert Rudolph" userId="2af4d44886c067cc" providerId="LiveId" clId="{E79D3834-3DB0-4163-9D63-D77832BEF4D2}" dt="2020-05-12T16:09:17.342" v="41" actId="1076"/>
        <pc:sldMkLst>
          <pc:docMk/>
          <pc:sldMk cId="513485742" sldId="647"/>
        </pc:sldMkLst>
        <pc:spChg chg="mod">
          <ac:chgData name="Siegbert Rudolph" userId="2af4d44886c067cc" providerId="LiveId" clId="{E79D3834-3DB0-4163-9D63-D77832BEF4D2}" dt="2020-05-12T16:09:17.342" v="41" actId="1076"/>
          <ac:spMkLst>
            <pc:docMk/>
            <pc:sldMk cId="513485742" sldId="647"/>
            <ac:spMk id="3" creationId="{9F57501E-176A-4EC7-87A6-2729935BB9E6}"/>
          </ac:spMkLst>
        </pc:spChg>
        <pc:spChg chg="del">
          <ac:chgData name="Siegbert Rudolph" userId="2af4d44886c067cc" providerId="LiveId" clId="{E79D3834-3DB0-4163-9D63-D77832BEF4D2}" dt="2020-05-12T16:09:17.334" v="36" actId="478"/>
          <ac:spMkLst>
            <pc:docMk/>
            <pc:sldMk cId="513485742" sldId="647"/>
            <ac:spMk id="6" creationId="{DE116DBA-B2DF-45F4-8CE3-A2071C0BBF57}"/>
          </ac:spMkLst>
        </pc:spChg>
      </pc:sldChg>
      <pc:sldChg chg="delSp modSp mod">
        <pc:chgData name="Siegbert Rudolph" userId="2af4d44886c067cc" providerId="LiveId" clId="{E79D3834-3DB0-4163-9D63-D77832BEF4D2}" dt="2020-05-12T16:09:17.391" v="71" actId="1076"/>
        <pc:sldMkLst>
          <pc:docMk/>
          <pc:sldMk cId="3255699927" sldId="648"/>
        </pc:sldMkLst>
        <pc:spChg chg="mod">
          <ac:chgData name="Siegbert Rudolph" userId="2af4d44886c067cc" providerId="LiveId" clId="{E79D3834-3DB0-4163-9D63-D77832BEF4D2}" dt="2020-05-12T16:09:17.391" v="71" actId="1076"/>
          <ac:spMkLst>
            <pc:docMk/>
            <pc:sldMk cId="3255699927" sldId="648"/>
            <ac:spMk id="3" creationId="{6ACC81CB-A673-429F-A20C-DBEDF76D6E2B}"/>
          </ac:spMkLst>
        </pc:spChg>
        <pc:spChg chg="del">
          <ac:chgData name="Siegbert Rudolph" userId="2af4d44886c067cc" providerId="LiveId" clId="{E79D3834-3DB0-4163-9D63-D77832BEF4D2}" dt="2020-05-12T16:09:17.382" v="66" actId="478"/>
          <ac:spMkLst>
            <pc:docMk/>
            <pc:sldMk cId="3255699927" sldId="648"/>
            <ac:spMk id="6" creationId="{DE116DBA-B2DF-45F4-8CE3-A2071C0BBF57}"/>
          </ac:spMkLst>
        </pc:spChg>
      </pc:sldChg>
      <pc:sldChg chg="delSp modSp mod">
        <pc:chgData name="Siegbert Rudolph" userId="2af4d44886c067cc" providerId="LiveId" clId="{E79D3834-3DB0-4163-9D63-D77832BEF4D2}" dt="2020-05-12T16:09:17.382" v="65" actId="1076"/>
        <pc:sldMkLst>
          <pc:docMk/>
          <pc:sldMk cId="499999122" sldId="649"/>
        </pc:sldMkLst>
        <pc:spChg chg="mod">
          <ac:chgData name="Siegbert Rudolph" userId="2af4d44886c067cc" providerId="LiveId" clId="{E79D3834-3DB0-4163-9D63-D77832BEF4D2}" dt="2020-05-12T16:09:17.382" v="65" actId="1076"/>
          <ac:spMkLst>
            <pc:docMk/>
            <pc:sldMk cId="499999122" sldId="649"/>
            <ac:spMk id="3" creationId="{A4921EC5-EC8E-4A8E-BA61-3D2EB24C65EC}"/>
          </ac:spMkLst>
        </pc:spChg>
        <pc:spChg chg="del">
          <ac:chgData name="Siegbert Rudolph" userId="2af4d44886c067cc" providerId="LiveId" clId="{E79D3834-3DB0-4163-9D63-D77832BEF4D2}" dt="2020-05-12T16:09:17.372" v="60" actId="478"/>
          <ac:spMkLst>
            <pc:docMk/>
            <pc:sldMk cId="499999122" sldId="649"/>
            <ac:spMk id="6" creationId="{DE116DBA-B2DF-45F4-8CE3-A2071C0BBF57}"/>
          </ac:spMkLst>
        </pc:spChg>
      </pc:sldChg>
      <pc:sldChg chg="delSp modSp mod">
        <pc:chgData name="Siegbert Rudolph" userId="2af4d44886c067cc" providerId="LiveId" clId="{E79D3834-3DB0-4163-9D63-D77832BEF4D2}" dt="2020-05-12T16:09:17.361" v="53" actId="1076"/>
        <pc:sldMkLst>
          <pc:docMk/>
          <pc:sldMk cId="2460842561" sldId="650"/>
        </pc:sldMkLst>
        <pc:spChg chg="mod">
          <ac:chgData name="Siegbert Rudolph" userId="2af4d44886c067cc" providerId="LiveId" clId="{E79D3834-3DB0-4163-9D63-D77832BEF4D2}" dt="2020-05-12T16:09:17.361" v="53" actId="1076"/>
          <ac:spMkLst>
            <pc:docMk/>
            <pc:sldMk cId="2460842561" sldId="650"/>
            <ac:spMk id="3" creationId="{CC7B0E55-10C2-43EB-AA52-ED3D351F53FA}"/>
          </ac:spMkLst>
        </pc:spChg>
        <pc:spChg chg="del">
          <ac:chgData name="Siegbert Rudolph" userId="2af4d44886c067cc" providerId="LiveId" clId="{E79D3834-3DB0-4163-9D63-D77832BEF4D2}" dt="2020-05-12T16:09:17.352" v="48" actId="478"/>
          <ac:spMkLst>
            <pc:docMk/>
            <pc:sldMk cId="2460842561" sldId="650"/>
            <ac:spMk id="6" creationId="{DE116DBA-B2DF-45F4-8CE3-A2071C0BBF57}"/>
          </ac:spMkLst>
        </pc:spChg>
      </pc:sldChg>
      <pc:sldChg chg="delSp modSp mod">
        <pc:chgData name="Siegbert Rudolph" userId="2af4d44886c067cc" providerId="LiveId" clId="{E79D3834-3DB0-4163-9D63-D77832BEF4D2}" dt="2020-05-12T16:09:17.403" v="83" actId="1076"/>
        <pc:sldMkLst>
          <pc:docMk/>
          <pc:sldMk cId="463469340" sldId="651"/>
        </pc:sldMkLst>
        <pc:spChg chg="mod">
          <ac:chgData name="Siegbert Rudolph" userId="2af4d44886c067cc" providerId="LiveId" clId="{E79D3834-3DB0-4163-9D63-D77832BEF4D2}" dt="2020-05-12T16:09:17.403" v="83" actId="1076"/>
          <ac:spMkLst>
            <pc:docMk/>
            <pc:sldMk cId="463469340" sldId="651"/>
            <ac:spMk id="2" creationId="{8C6858FF-AD70-43A4-9780-DB183CF9434A}"/>
          </ac:spMkLst>
        </pc:spChg>
        <pc:spChg chg="del">
          <ac:chgData name="Siegbert Rudolph" userId="2af4d44886c067cc" providerId="LiveId" clId="{E79D3834-3DB0-4163-9D63-D77832BEF4D2}" dt="2020-05-12T16:09:17.398" v="78" actId="478"/>
          <ac:spMkLst>
            <pc:docMk/>
            <pc:sldMk cId="463469340" sldId="651"/>
            <ac:spMk id="6" creationId="{DE116DBA-B2DF-45F4-8CE3-A2071C0BBF57}"/>
          </ac:spMkLst>
        </pc:spChg>
      </pc:sldChg>
    </pc:docChg>
  </pc:docChgLst>
  <pc:docChgLst>
    <pc:chgData name="Siegbert Rudolph" userId="2af4d44886c067cc" providerId="LiveId" clId="{5C19E11F-1E22-479E-B432-28D62B289752}"/>
    <pc:docChg chg="custSel modSld">
      <pc:chgData name="Siegbert Rudolph" userId="2af4d44886c067cc" providerId="LiveId" clId="{5C19E11F-1E22-479E-B432-28D62B289752}" dt="2022-07-08T15:59:33.393" v="83" actId="1076"/>
      <pc:docMkLst>
        <pc:docMk/>
      </pc:docMkLst>
      <pc:sldChg chg="delSp modSp mod">
        <pc:chgData name="Siegbert Rudolph" userId="2af4d44886c067cc" providerId="LiveId" clId="{5C19E11F-1E22-479E-B432-28D62B289752}" dt="2022-07-08T15:59:33.330" v="5" actId="1076"/>
        <pc:sldMkLst>
          <pc:docMk/>
          <pc:sldMk cId="0" sldId="444"/>
        </pc:sldMkLst>
        <pc:spChg chg="del">
          <ac:chgData name="Siegbert Rudolph" userId="2af4d44886c067cc" providerId="LiveId" clId="{5C19E11F-1E22-479E-B432-28D62B289752}" dt="2022-07-08T15:59:33.330" v="0" actId="478"/>
          <ac:spMkLst>
            <pc:docMk/>
            <pc:sldMk cId="0" sldId="444"/>
            <ac:spMk id="2" creationId="{73AA3A0D-29EC-42EE-866B-213951BA135C}"/>
          </ac:spMkLst>
        </pc:spChg>
        <pc:spChg chg="mod">
          <ac:chgData name="Siegbert Rudolph" userId="2af4d44886c067cc" providerId="LiveId" clId="{5C19E11F-1E22-479E-B432-28D62B289752}" dt="2022-07-08T15:59:33.330" v="5" actId="1076"/>
          <ac:spMkLst>
            <pc:docMk/>
            <pc:sldMk cId="0" sldId="444"/>
            <ac:spMk id="3" creationId="{54532D2B-06C5-3F3D-C11E-BBA5E69F9ABB}"/>
          </ac:spMkLst>
        </pc:spChg>
      </pc:sldChg>
      <pc:sldChg chg="delSp modSp mod">
        <pc:chgData name="Siegbert Rudolph" userId="2af4d44886c067cc" providerId="LiveId" clId="{5C19E11F-1E22-479E-B432-28D62B289752}" dt="2022-07-08T15:59:33.377" v="77" actId="1076"/>
        <pc:sldMkLst>
          <pc:docMk/>
          <pc:sldMk cId="1647492060" sldId="607"/>
        </pc:sldMkLst>
        <pc:spChg chg="del">
          <ac:chgData name="Siegbert Rudolph" userId="2af4d44886c067cc" providerId="LiveId" clId="{5C19E11F-1E22-479E-B432-28D62B289752}" dt="2022-07-08T15:59:33.377" v="72" actId="478"/>
          <ac:spMkLst>
            <pc:docMk/>
            <pc:sldMk cId="1647492060" sldId="607"/>
            <ac:spMk id="2" creationId="{4A6E6597-4780-4734-9F2C-E136F9CD3165}"/>
          </ac:spMkLst>
        </pc:spChg>
        <pc:spChg chg="mod">
          <ac:chgData name="Siegbert Rudolph" userId="2af4d44886c067cc" providerId="LiveId" clId="{5C19E11F-1E22-479E-B432-28D62B289752}" dt="2022-07-08T15:59:33.377" v="77" actId="1076"/>
          <ac:spMkLst>
            <pc:docMk/>
            <pc:sldMk cId="1647492060" sldId="607"/>
            <ac:spMk id="5" creationId="{6B2021DE-2F8D-4CAF-5256-BC6FA75A2207}"/>
          </ac:spMkLst>
        </pc:spChg>
      </pc:sldChg>
      <pc:sldChg chg="delSp modSp mod">
        <pc:chgData name="Siegbert Rudolph" userId="2af4d44886c067cc" providerId="LiveId" clId="{5C19E11F-1E22-479E-B432-28D62B289752}" dt="2022-07-08T15:59:33.330" v="11" actId="1076"/>
        <pc:sldMkLst>
          <pc:docMk/>
          <pc:sldMk cId="3590329126" sldId="640"/>
        </pc:sldMkLst>
        <pc:spChg chg="mod">
          <ac:chgData name="Siegbert Rudolph" userId="2af4d44886c067cc" providerId="LiveId" clId="{5C19E11F-1E22-479E-B432-28D62B289752}" dt="2022-07-08T15:59:33.330" v="11" actId="1076"/>
          <ac:spMkLst>
            <pc:docMk/>
            <pc:sldMk cId="3590329126" sldId="640"/>
            <ac:spMk id="3" creationId="{23A5774F-9357-F5AC-E344-350C2A80D7E3}"/>
          </ac:spMkLst>
        </pc:spChg>
        <pc:spChg chg="del">
          <ac:chgData name="Siegbert Rudolph" userId="2af4d44886c067cc" providerId="LiveId" clId="{5C19E11F-1E22-479E-B432-28D62B289752}" dt="2022-07-08T15:59:33.330" v="6" actId="478"/>
          <ac:spMkLst>
            <pc:docMk/>
            <pc:sldMk cId="3590329126" sldId="640"/>
            <ac:spMk id="4" creationId="{4ECB7A41-7F3A-4E89-879D-FF563E7F662D}"/>
          </ac:spMkLst>
        </pc:spChg>
      </pc:sldChg>
      <pc:sldChg chg="delSp modSp mod">
        <pc:chgData name="Siegbert Rudolph" userId="2af4d44886c067cc" providerId="LiveId" clId="{5C19E11F-1E22-479E-B432-28D62B289752}" dt="2022-07-08T15:59:33.346" v="17" actId="1076"/>
        <pc:sldMkLst>
          <pc:docMk/>
          <pc:sldMk cId="1942947689" sldId="641"/>
        </pc:sldMkLst>
        <pc:spChg chg="mod">
          <ac:chgData name="Siegbert Rudolph" userId="2af4d44886c067cc" providerId="LiveId" clId="{5C19E11F-1E22-479E-B432-28D62B289752}" dt="2022-07-08T15:59:33.346" v="17" actId="1076"/>
          <ac:spMkLst>
            <pc:docMk/>
            <pc:sldMk cId="1942947689" sldId="641"/>
            <ac:spMk id="2" creationId="{5E5F4E07-7770-520E-B435-4CCD2FFB3EE9}"/>
          </ac:spMkLst>
        </pc:spChg>
        <pc:spChg chg="del">
          <ac:chgData name="Siegbert Rudolph" userId="2af4d44886c067cc" providerId="LiveId" clId="{5C19E11F-1E22-479E-B432-28D62B289752}" dt="2022-07-08T15:59:33.330" v="12" actId="478"/>
          <ac:spMkLst>
            <pc:docMk/>
            <pc:sldMk cId="1942947689" sldId="641"/>
            <ac:spMk id="4" creationId="{DAF75E7C-906E-418B-8D0A-AE16B8522915}"/>
          </ac:spMkLst>
        </pc:spChg>
      </pc:sldChg>
      <pc:sldChg chg="delSp modSp mod">
        <pc:chgData name="Siegbert Rudolph" userId="2af4d44886c067cc" providerId="LiveId" clId="{5C19E11F-1E22-479E-B432-28D62B289752}" dt="2022-07-08T15:59:33.346" v="23" actId="1076"/>
        <pc:sldMkLst>
          <pc:docMk/>
          <pc:sldMk cId="1240426050" sldId="642"/>
        </pc:sldMkLst>
        <pc:spChg chg="mod">
          <ac:chgData name="Siegbert Rudolph" userId="2af4d44886c067cc" providerId="LiveId" clId="{5C19E11F-1E22-479E-B432-28D62B289752}" dt="2022-07-08T15:59:33.346" v="23" actId="1076"/>
          <ac:spMkLst>
            <pc:docMk/>
            <pc:sldMk cId="1240426050" sldId="642"/>
            <ac:spMk id="3" creationId="{3A62D7B0-D494-19D7-339A-3273D3F28EBE}"/>
          </ac:spMkLst>
        </pc:spChg>
        <pc:spChg chg="del">
          <ac:chgData name="Siegbert Rudolph" userId="2af4d44886c067cc" providerId="LiveId" clId="{5C19E11F-1E22-479E-B432-28D62B289752}" dt="2022-07-08T15:59:33.346" v="18" actId="478"/>
          <ac:spMkLst>
            <pc:docMk/>
            <pc:sldMk cId="1240426050" sldId="642"/>
            <ac:spMk id="4" creationId="{C4343A23-B37E-44AB-A312-EFA4CCAC46B3}"/>
          </ac:spMkLst>
        </pc:spChg>
      </pc:sldChg>
      <pc:sldChg chg="delSp modSp mod">
        <pc:chgData name="Siegbert Rudolph" userId="2af4d44886c067cc" providerId="LiveId" clId="{5C19E11F-1E22-479E-B432-28D62B289752}" dt="2022-07-08T15:59:33.346" v="29" actId="1076"/>
        <pc:sldMkLst>
          <pc:docMk/>
          <pc:sldMk cId="1317884780" sldId="643"/>
        </pc:sldMkLst>
        <pc:spChg chg="mod">
          <ac:chgData name="Siegbert Rudolph" userId="2af4d44886c067cc" providerId="LiveId" clId="{5C19E11F-1E22-479E-B432-28D62B289752}" dt="2022-07-08T15:59:33.346" v="29" actId="1076"/>
          <ac:spMkLst>
            <pc:docMk/>
            <pc:sldMk cId="1317884780" sldId="643"/>
            <ac:spMk id="3" creationId="{31BB13CF-36A9-84E1-5472-7D5FFFAF4C0C}"/>
          </ac:spMkLst>
        </pc:spChg>
        <pc:spChg chg="del">
          <ac:chgData name="Siegbert Rudolph" userId="2af4d44886c067cc" providerId="LiveId" clId="{5C19E11F-1E22-479E-B432-28D62B289752}" dt="2022-07-08T15:59:33.346" v="24" actId="478"/>
          <ac:spMkLst>
            <pc:docMk/>
            <pc:sldMk cId="1317884780" sldId="643"/>
            <ac:spMk id="4" creationId="{5D1E8324-A879-4492-A7BB-06C9C7380AAB}"/>
          </ac:spMkLst>
        </pc:spChg>
      </pc:sldChg>
      <pc:sldChg chg="delSp modSp mod">
        <pc:chgData name="Siegbert Rudolph" userId="2af4d44886c067cc" providerId="LiveId" clId="{5C19E11F-1E22-479E-B432-28D62B289752}" dt="2022-07-08T15:59:33.361" v="47" actId="1076"/>
        <pc:sldMkLst>
          <pc:docMk/>
          <pc:sldMk cId="1820053906" sldId="644"/>
        </pc:sldMkLst>
        <pc:spChg chg="mod">
          <ac:chgData name="Siegbert Rudolph" userId="2af4d44886c067cc" providerId="LiveId" clId="{5C19E11F-1E22-479E-B432-28D62B289752}" dt="2022-07-08T15:59:33.361" v="47" actId="1076"/>
          <ac:spMkLst>
            <pc:docMk/>
            <pc:sldMk cId="1820053906" sldId="644"/>
            <ac:spMk id="3" creationId="{62337AB1-534B-FBAF-802A-6FB5981983A9}"/>
          </ac:spMkLst>
        </pc:spChg>
        <pc:spChg chg="del">
          <ac:chgData name="Siegbert Rudolph" userId="2af4d44886c067cc" providerId="LiveId" clId="{5C19E11F-1E22-479E-B432-28D62B289752}" dt="2022-07-08T15:59:33.361" v="42" actId="478"/>
          <ac:spMkLst>
            <pc:docMk/>
            <pc:sldMk cId="1820053906" sldId="644"/>
            <ac:spMk id="4" creationId="{2707AD06-2AED-4F17-B3AA-DF2E0313D72B}"/>
          </ac:spMkLst>
        </pc:spChg>
      </pc:sldChg>
      <pc:sldChg chg="delSp modSp mod">
        <pc:chgData name="Siegbert Rudolph" userId="2af4d44886c067cc" providerId="LiveId" clId="{5C19E11F-1E22-479E-B432-28D62B289752}" dt="2022-07-08T15:59:33.346" v="35" actId="1076"/>
        <pc:sldMkLst>
          <pc:docMk/>
          <pc:sldMk cId="2966365987" sldId="645"/>
        </pc:sldMkLst>
        <pc:spChg chg="mod">
          <ac:chgData name="Siegbert Rudolph" userId="2af4d44886c067cc" providerId="LiveId" clId="{5C19E11F-1E22-479E-B432-28D62B289752}" dt="2022-07-08T15:59:33.346" v="35" actId="1076"/>
          <ac:spMkLst>
            <pc:docMk/>
            <pc:sldMk cId="2966365987" sldId="645"/>
            <ac:spMk id="3" creationId="{B0612EFE-A186-17F2-B328-3D5A751E49E3}"/>
          </ac:spMkLst>
        </pc:spChg>
        <pc:spChg chg="del">
          <ac:chgData name="Siegbert Rudolph" userId="2af4d44886c067cc" providerId="LiveId" clId="{5C19E11F-1E22-479E-B432-28D62B289752}" dt="2022-07-08T15:59:33.346" v="30" actId="478"/>
          <ac:spMkLst>
            <pc:docMk/>
            <pc:sldMk cId="2966365987" sldId="645"/>
            <ac:spMk id="4" creationId="{1A5AEFEC-266E-4ED2-B769-AB965F8514CA}"/>
          </ac:spMkLst>
        </pc:spChg>
      </pc:sldChg>
      <pc:sldChg chg="delSp modSp mod">
        <pc:chgData name="Siegbert Rudolph" userId="2af4d44886c067cc" providerId="LiveId" clId="{5C19E11F-1E22-479E-B432-28D62B289752}" dt="2022-07-08T15:59:33.361" v="59" actId="1076"/>
        <pc:sldMkLst>
          <pc:docMk/>
          <pc:sldMk cId="2918276155" sldId="646"/>
        </pc:sldMkLst>
        <pc:spChg chg="mod">
          <ac:chgData name="Siegbert Rudolph" userId="2af4d44886c067cc" providerId="LiveId" clId="{5C19E11F-1E22-479E-B432-28D62B289752}" dt="2022-07-08T15:59:33.361" v="59" actId="1076"/>
          <ac:spMkLst>
            <pc:docMk/>
            <pc:sldMk cId="2918276155" sldId="646"/>
            <ac:spMk id="3" creationId="{F619664B-C30D-D982-FE1E-10D61EB730CE}"/>
          </ac:spMkLst>
        </pc:spChg>
        <pc:spChg chg="del">
          <ac:chgData name="Siegbert Rudolph" userId="2af4d44886c067cc" providerId="LiveId" clId="{5C19E11F-1E22-479E-B432-28D62B289752}" dt="2022-07-08T15:59:33.361" v="54" actId="478"/>
          <ac:spMkLst>
            <pc:docMk/>
            <pc:sldMk cId="2918276155" sldId="646"/>
            <ac:spMk id="4" creationId="{BA7F3751-1C72-4329-80AE-6BB92D0F249A}"/>
          </ac:spMkLst>
        </pc:spChg>
      </pc:sldChg>
      <pc:sldChg chg="delSp modSp mod">
        <pc:chgData name="Siegbert Rudolph" userId="2af4d44886c067cc" providerId="LiveId" clId="{5C19E11F-1E22-479E-B432-28D62B289752}" dt="2022-07-08T15:59:33.361" v="41" actId="1076"/>
        <pc:sldMkLst>
          <pc:docMk/>
          <pc:sldMk cId="513485742" sldId="647"/>
        </pc:sldMkLst>
        <pc:spChg chg="mod">
          <ac:chgData name="Siegbert Rudolph" userId="2af4d44886c067cc" providerId="LiveId" clId="{5C19E11F-1E22-479E-B432-28D62B289752}" dt="2022-07-08T15:59:33.361" v="41" actId="1076"/>
          <ac:spMkLst>
            <pc:docMk/>
            <pc:sldMk cId="513485742" sldId="647"/>
            <ac:spMk id="3" creationId="{4672A1FD-56A3-3EF1-123E-768DC7482749}"/>
          </ac:spMkLst>
        </pc:spChg>
        <pc:spChg chg="del">
          <ac:chgData name="Siegbert Rudolph" userId="2af4d44886c067cc" providerId="LiveId" clId="{5C19E11F-1E22-479E-B432-28D62B289752}" dt="2022-07-08T15:59:33.346" v="36" actId="478"/>
          <ac:spMkLst>
            <pc:docMk/>
            <pc:sldMk cId="513485742" sldId="647"/>
            <ac:spMk id="4" creationId="{BD28CD7A-6AF8-4376-A7C0-BF515D186475}"/>
          </ac:spMkLst>
        </pc:spChg>
      </pc:sldChg>
      <pc:sldChg chg="delSp modSp mod">
        <pc:chgData name="Siegbert Rudolph" userId="2af4d44886c067cc" providerId="LiveId" clId="{5C19E11F-1E22-479E-B432-28D62B289752}" dt="2022-07-08T15:59:33.377" v="71" actId="1076"/>
        <pc:sldMkLst>
          <pc:docMk/>
          <pc:sldMk cId="3255699927" sldId="648"/>
        </pc:sldMkLst>
        <pc:spChg chg="mod">
          <ac:chgData name="Siegbert Rudolph" userId="2af4d44886c067cc" providerId="LiveId" clId="{5C19E11F-1E22-479E-B432-28D62B289752}" dt="2022-07-08T15:59:33.377" v="71" actId="1076"/>
          <ac:spMkLst>
            <pc:docMk/>
            <pc:sldMk cId="3255699927" sldId="648"/>
            <ac:spMk id="3" creationId="{70D461FF-CB97-A057-862B-7FD9C11D30BB}"/>
          </ac:spMkLst>
        </pc:spChg>
        <pc:spChg chg="del">
          <ac:chgData name="Siegbert Rudolph" userId="2af4d44886c067cc" providerId="LiveId" clId="{5C19E11F-1E22-479E-B432-28D62B289752}" dt="2022-07-08T15:59:33.377" v="66" actId="478"/>
          <ac:spMkLst>
            <pc:docMk/>
            <pc:sldMk cId="3255699927" sldId="648"/>
            <ac:spMk id="4" creationId="{794AF54B-D336-40B2-9A4A-7BCD0B8ED282}"/>
          </ac:spMkLst>
        </pc:spChg>
      </pc:sldChg>
      <pc:sldChg chg="delSp modSp mod">
        <pc:chgData name="Siegbert Rudolph" userId="2af4d44886c067cc" providerId="LiveId" clId="{5C19E11F-1E22-479E-B432-28D62B289752}" dt="2022-07-08T15:59:33.377" v="65" actId="1076"/>
        <pc:sldMkLst>
          <pc:docMk/>
          <pc:sldMk cId="499999122" sldId="649"/>
        </pc:sldMkLst>
        <pc:spChg chg="mod">
          <ac:chgData name="Siegbert Rudolph" userId="2af4d44886c067cc" providerId="LiveId" clId="{5C19E11F-1E22-479E-B432-28D62B289752}" dt="2022-07-08T15:59:33.377" v="65" actId="1076"/>
          <ac:spMkLst>
            <pc:docMk/>
            <pc:sldMk cId="499999122" sldId="649"/>
            <ac:spMk id="3" creationId="{AFD24F5B-BCC7-E645-E916-C075DAFBC046}"/>
          </ac:spMkLst>
        </pc:spChg>
        <pc:spChg chg="del">
          <ac:chgData name="Siegbert Rudolph" userId="2af4d44886c067cc" providerId="LiveId" clId="{5C19E11F-1E22-479E-B432-28D62B289752}" dt="2022-07-08T15:59:33.377" v="60" actId="478"/>
          <ac:spMkLst>
            <pc:docMk/>
            <pc:sldMk cId="499999122" sldId="649"/>
            <ac:spMk id="4" creationId="{5EE7ACCC-FE08-4945-AA51-F0D8E7F82E87}"/>
          </ac:spMkLst>
        </pc:spChg>
      </pc:sldChg>
      <pc:sldChg chg="delSp modSp mod">
        <pc:chgData name="Siegbert Rudolph" userId="2af4d44886c067cc" providerId="LiveId" clId="{5C19E11F-1E22-479E-B432-28D62B289752}" dt="2022-07-08T15:59:33.361" v="53" actId="1076"/>
        <pc:sldMkLst>
          <pc:docMk/>
          <pc:sldMk cId="2460842561" sldId="650"/>
        </pc:sldMkLst>
        <pc:spChg chg="mod">
          <ac:chgData name="Siegbert Rudolph" userId="2af4d44886c067cc" providerId="LiveId" clId="{5C19E11F-1E22-479E-B432-28D62B289752}" dt="2022-07-08T15:59:33.361" v="53" actId="1076"/>
          <ac:spMkLst>
            <pc:docMk/>
            <pc:sldMk cId="2460842561" sldId="650"/>
            <ac:spMk id="3" creationId="{E7DCE415-16FE-4230-6133-94FA88488D2E}"/>
          </ac:spMkLst>
        </pc:spChg>
        <pc:spChg chg="del">
          <ac:chgData name="Siegbert Rudolph" userId="2af4d44886c067cc" providerId="LiveId" clId="{5C19E11F-1E22-479E-B432-28D62B289752}" dt="2022-07-08T15:59:33.361" v="48" actId="478"/>
          <ac:spMkLst>
            <pc:docMk/>
            <pc:sldMk cId="2460842561" sldId="650"/>
            <ac:spMk id="4" creationId="{65227ABC-84D1-4325-B540-33919171478A}"/>
          </ac:spMkLst>
        </pc:spChg>
      </pc:sldChg>
      <pc:sldChg chg="delSp modSp mod">
        <pc:chgData name="Siegbert Rudolph" userId="2af4d44886c067cc" providerId="LiveId" clId="{5C19E11F-1E22-479E-B432-28D62B289752}" dt="2022-07-08T15:59:33.393" v="83" actId="1076"/>
        <pc:sldMkLst>
          <pc:docMk/>
          <pc:sldMk cId="463469340" sldId="651"/>
        </pc:sldMkLst>
        <pc:spChg chg="mod">
          <ac:chgData name="Siegbert Rudolph" userId="2af4d44886c067cc" providerId="LiveId" clId="{5C19E11F-1E22-479E-B432-28D62B289752}" dt="2022-07-08T15:59:33.393" v="83" actId="1076"/>
          <ac:spMkLst>
            <pc:docMk/>
            <pc:sldMk cId="463469340" sldId="651"/>
            <ac:spMk id="2" creationId="{F71E93E2-A2E4-58DA-41EA-496211A895FE}"/>
          </ac:spMkLst>
        </pc:spChg>
        <pc:spChg chg="del">
          <ac:chgData name="Siegbert Rudolph" userId="2af4d44886c067cc" providerId="LiveId" clId="{5C19E11F-1E22-479E-B432-28D62B289752}" dt="2022-07-08T15:59:33.377" v="78" actId="478"/>
          <ac:spMkLst>
            <pc:docMk/>
            <pc:sldMk cId="463469340" sldId="651"/>
            <ac:spMk id="3" creationId="{9083BFC3-9CDC-4D29-B270-6038AABBB9BF}"/>
          </ac:spMkLst>
        </pc:spChg>
      </pc:sldChg>
    </pc:docChg>
  </pc:docChgLst>
  <pc:docChgLst>
    <pc:chgData name="Siegbert Rudolph" userId="2af4d44886c067cc" providerId="LiveId" clId="{F534EEC3-19E1-44CA-B114-3150761B55F8}"/>
    <pc:docChg chg="custSel modSld">
      <pc:chgData name="Siegbert Rudolph" userId="2af4d44886c067cc" providerId="LiveId" clId="{F534EEC3-19E1-44CA-B114-3150761B55F8}" dt="2021-01-03T17:11:04.433" v="83" actId="1076"/>
      <pc:docMkLst>
        <pc:docMk/>
      </pc:docMkLst>
      <pc:sldChg chg="delSp modSp mod">
        <pc:chgData name="Siegbert Rudolph" userId="2af4d44886c067cc" providerId="LiveId" clId="{F534EEC3-19E1-44CA-B114-3150761B55F8}" dt="2021-01-03T17:11:04.370" v="5" actId="1076"/>
        <pc:sldMkLst>
          <pc:docMk/>
          <pc:sldMk cId="0" sldId="444"/>
        </pc:sldMkLst>
        <pc:spChg chg="del">
          <ac:chgData name="Siegbert Rudolph" userId="2af4d44886c067cc" providerId="LiveId" clId="{F534EEC3-19E1-44CA-B114-3150761B55F8}" dt="2021-01-03T17:11:04.370" v="0" actId="478"/>
          <ac:spMkLst>
            <pc:docMk/>
            <pc:sldMk cId="0" sldId="444"/>
            <ac:spMk id="2" creationId="{790A51A3-EB96-4355-932F-CC3ADD64E9B9}"/>
          </ac:spMkLst>
        </pc:spChg>
        <pc:spChg chg="mod">
          <ac:chgData name="Siegbert Rudolph" userId="2af4d44886c067cc" providerId="LiveId" clId="{F534EEC3-19E1-44CA-B114-3150761B55F8}" dt="2021-01-03T17:11:04.370" v="5" actId="1076"/>
          <ac:spMkLst>
            <pc:docMk/>
            <pc:sldMk cId="0" sldId="444"/>
            <ac:spMk id="3" creationId="{8F1259AD-4FDD-4AE8-968A-B9FE0E2BFC95}"/>
          </ac:spMkLst>
        </pc:spChg>
      </pc:sldChg>
      <pc:sldChg chg="delSp modSp mod">
        <pc:chgData name="Siegbert Rudolph" userId="2af4d44886c067cc" providerId="LiveId" clId="{F534EEC3-19E1-44CA-B114-3150761B55F8}" dt="2021-01-03T17:11:04.417" v="77" actId="1076"/>
        <pc:sldMkLst>
          <pc:docMk/>
          <pc:sldMk cId="1647492060" sldId="607"/>
        </pc:sldMkLst>
        <pc:spChg chg="del">
          <ac:chgData name="Siegbert Rudolph" userId="2af4d44886c067cc" providerId="LiveId" clId="{F534EEC3-19E1-44CA-B114-3150761B55F8}" dt="2021-01-03T17:11:04.417" v="72" actId="478"/>
          <ac:spMkLst>
            <pc:docMk/>
            <pc:sldMk cId="1647492060" sldId="607"/>
            <ac:spMk id="2" creationId="{DD6A6DE5-3CEE-40D9-BFCC-9924561A010E}"/>
          </ac:spMkLst>
        </pc:spChg>
        <pc:spChg chg="mod">
          <ac:chgData name="Siegbert Rudolph" userId="2af4d44886c067cc" providerId="LiveId" clId="{F534EEC3-19E1-44CA-B114-3150761B55F8}" dt="2021-01-03T17:11:04.417" v="77" actId="1076"/>
          <ac:spMkLst>
            <pc:docMk/>
            <pc:sldMk cId="1647492060" sldId="607"/>
            <ac:spMk id="5" creationId="{C212A5D7-F960-4E4A-8B24-1EF36E5B608D}"/>
          </ac:spMkLst>
        </pc:spChg>
      </pc:sldChg>
      <pc:sldChg chg="delSp modSp mod">
        <pc:chgData name="Siegbert Rudolph" userId="2af4d44886c067cc" providerId="LiveId" clId="{F534EEC3-19E1-44CA-B114-3150761B55F8}" dt="2021-01-03T17:11:04.370" v="11" actId="1076"/>
        <pc:sldMkLst>
          <pc:docMk/>
          <pc:sldMk cId="3590329126" sldId="640"/>
        </pc:sldMkLst>
        <pc:spChg chg="mod">
          <ac:chgData name="Siegbert Rudolph" userId="2af4d44886c067cc" providerId="LiveId" clId="{F534EEC3-19E1-44CA-B114-3150761B55F8}" dt="2021-01-03T17:11:04.370" v="11" actId="1076"/>
          <ac:spMkLst>
            <pc:docMk/>
            <pc:sldMk cId="3590329126" sldId="640"/>
            <ac:spMk id="3" creationId="{FD38E6CA-63E2-4F60-86DB-BE56D36CCB2B}"/>
          </ac:spMkLst>
        </pc:spChg>
        <pc:spChg chg="del">
          <ac:chgData name="Siegbert Rudolph" userId="2af4d44886c067cc" providerId="LiveId" clId="{F534EEC3-19E1-44CA-B114-3150761B55F8}" dt="2021-01-03T17:11:04.370" v="6" actId="478"/>
          <ac:spMkLst>
            <pc:docMk/>
            <pc:sldMk cId="3590329126" sldId="640"/>
            <ac:spMk id="4" creationId="{FA213EBE-B4A2-4BD2-91ED-1AC7FE922825}"/>
          </ac:spMkLst>
        </pc:spChg>
      </pc:sldChg>
      <pc:sldChg chg="delSp modSp mod">
        <pc:chgData name="Siegbert Rudolph" userId="2af4d44886c067cc" providerId="LiveId" clId="{F534EEC3-19E1-44CA-B114-3150761B55F8}" dt="2021-01-03T17:11:04.386" v="17" actId="1076"/>
        <pc:sldMkLst>
          <pc:docMk/>
          <pc:sldMk cId="1942947689" sldId="641"/>
        </pc:sldMkLst>
        <pc:spChg chg="mod">
          <ac:chgData name="Siegbert Rudolph" userId="2af4d44886c067cc" providerId="LiveId" clId="{F534EEC3-19E1-44CA-B114-3150761B55F8}" dt="2021-01-03T17:11:04.386" v="17" actId="1076"/>
          <ac:spMkLst>
            <pc:docMk/>
            <pc:sldMk cId="1942947689" sldId="641"/>
            <ac:spMk id="2" creationId="{278EF656-4726-48F2-A8E7-2E6789B1C78D}"/>
          </ac:spMkLst>
        </pc:spChg>
        <pc:spChg chg="del">
          <ac:chgData name="Siegbert Rudolph" userId="2af4d44886c067cc" providerId="LiveId" clId="{F534EEC3-19E1-44CA-B114-3150761B55F8}" dt="2021-01-03T17:11:04.370" v="12" actId="478"/>
          <ac:spMkLst>
            <pc:docMk/>
            <pc:sldMk cId="1942947689" sldId="641"/>
            <ac:spMk id="4" creationId="{E0670734-DE38-4EFE-BF4C-E34182275B59}"/>
          </ac:spMkLst>
        </pc:spChg>
      </pc:sldChg>
      <pc:sldChg chg="delSp modSp mod">
        <pc:chgData name="Siegbert Rudolph" userId="2af4d44886c067cc" providerId="LiveId" clId="{F534EEC3-19E1-44CA-B114-3150761B55F8}" dt="2021-01-03T17:11:04.386" v="23" actId="1076"/>
        <pc:sldMkLst>
          <pc:docMk/>
          <pc:sldMk cId="1240426050" sldId="642"/>
        </pc:sldMkLst>
        <pc:spChg chg="mod">
          <ac:chgData name="Siegbert Rudolph" userId="2af4d44886c067cc" providerId="LiveId" clId="{F534EEC3-19E1-44CA-B114-3150761B55F8}" dt="2021-01-03T17:11:04.386" v="23" actId="1076"/>
          <ac:spMkLst>
            <pc:docMk/>
            <pc:sldMk cId="1240426050" sldId="642"/>
            <ac:spMk id="3" creationId="{F05A7564-0C42-4819-936F-B3C68E3ECB45}"/>
          </ac:spMkLst>
        </pc:spChg>
        <pc:spChg chg="del">
          <ac:chgData name="Siegbert Rudolph" userId="2af4d44886c067cc" providerId="LiveId" clId="{F534EEC3-19E1-44CA-B114-3150761B55F8}" dt="2021-01-03T17:11:04.386" v="18" actId="478"/>
          <ac:spMkLst>
            <pc:docMk/>
            <pc:sldMk cId="1240426050" sldId="642"/>
            <ac:spMk id="4" creationId="{88418D95-43FA-48E0-BC54-3515DEF1AA89}"/>
          </ac:spMkLst>
        </pc:spChg>
      </pc:sldChg>
      <pc:sldChg chg="delSp modSp mod">
        <pc:chgData name="Siegbert Rudolph" userId="2af4d44886c067cc" providerId="LiveId" clId="{F534EEC3-19E1-44CA-B114-3150761B55F8}" dt="2021-01-03T17:11:04.386" v="29" actId="1076"/>
        <pc:sldMkLst>
          <pc:docMk/>
          <pc:sldMk cId="1317884780" sldId="643"/>
        </pc:sldMkLst>
        <pc:spChg chg="mod">
          <ac:chgData name="Siegbert Rudolph" userId="2af4d44886c067cc" providerId="LiveId" clId="{F534EEC3-19E1-44CA-B114-3150761B55F8}" dt="2021-01-03T17:11:04.386" v="29" actId="1076"/>
          <ac:spMkLst>
            <pc:docMk/>
            <pc:sldMk cId="1317884780" sldId="643"/>
            <ac:spMk id="3" creationId="{E64D5C93-F8BA-43B4-9D06-884DCE10EB07}"/>
          </ac:spMkLst>
        </pc:spChg>
        <pc:spChg chg="del">
          <ac:chgData name="Siegbert Rudolph" userId="2af4d44886c067cc" providerId="LiveId" clId="{F534EEC3-19E1-44CA-B114-3150761B55F8}" dt="2021-01-03T17:11:04.386" v="24" actId="478"/>
          <ac:spMkLst>
            <pc:docMk/>
            <pc:sldMk cId="1317884780" sldId="643"/>
            <ac:spMk id="4" creationId="{E7D6E382-7A68-4619-B6D5-02A0780D9ABE}"/>
          </ac:spMkLst>
        </pc:spChg>
      </pc:sldChg>
      <pc:sldChg chg="delSp modSp mod">
        <pc:chgData name="Siegbert Rudolph" userId="2af4d44886c067cc" providerId="LiveId" clId="{F534EEC3-19E1-44CA-B114-3150761B55F8}" dt="2021-01-03T17:11:04.402" v="47" actId="1076"/>
        <pc:sldMkLst>
          <pc:docMk/>
          <pc:sldMk cId="1820053906" sldId="644"/>
        </pc:sldMkLst>
        <pc:spChg chg="mod">
          <ac:chgData name="Siegbert Rudolph" userId="2af4d44886c067cc" providerId="LiveId" clId="{F534EEC3-19E1-44CA-B114-3150761B55F8}" dt="2021-01-03T17:11:04.402" v="47" actId="1076"/>
          <ac:spMkLst>
            <pc:docMk/>
            <pc:sldMk cId="1820053906" sldId="644"/>
            <ac:spMk id="3" creationId="{3C5B5DC2-3532-4F0F-81A6-623D026B7ED4}"/>
          </ac:spMkLst>
        </pc:spChg>
        <pc:spChg chg="del">
          <ac:chgData name="Siegbert Rudolph" userId="2af4d44886c067cc" providerId="LiveId" clId="{F534EEC3-19E1-44CA-B114-3150761B55F8}" dt="2021-01-03T17:11:04.402" v="42" actId="478"/>
          <ac:spMkLst>
            <pc:docMk/>
            <pc:sldMk cId="1820053906" sldId="644"/>
            <ac:spMk id="4" creationId="{8218B467-C62A-465D-882B-D01467D2C444}"/>
          </ac:spMkLst>
        </pc:spChg>
      </pc:sldChg>
      <pc:sldChg chg="delSp modSp mod">
        <pc:chgData name="Siegbert Rudolph" userId="2af4d44886c067cc" providerId="LiveId" clId="{F534EEC3-19E1-44CA-B114-3150761B55F8}" dt="2021-01-03T17:11:04.386" v="35" actId="1076"/>
        <pc:sldMkLst>
          <pc:docMk/>
          <pc:sldMk cId="2966365987" sldId="645"/>
        </pc:sldMkLst>
        <pc:spChg chg="mod">
          <ac:chgData name="Siegbert Rudolph" userId="2af4d44886c067cc" providerId="LiveId" clId="{F534EEC3-19E1-44CA-B114-3150761B55F8}" dt="2021-01-03T17:11:04.386" v="35" actId="1076"/>
          <ac:spMkLst>
            <pc:docMk/>
            <pc:sldMk cId="2966365987" sldId="645"/>
            <ac:spMk id="3" creationId="{A05795CF-C3D5-455D-8719-B3C2AAF52CC9}"/>
          </ac:spMkLst>
        </pc:spChg>
        <pc:spChg chg="del">
          <ac:chgData name="Siegbert Rudolph" userId="2af4d44886c067cc" providerId="LiveId" clId="{F534EEC3-19E1-44CA-B114-3150761B55F8}" dt="2021-01-03T17:11:04.386" v="30" actId="478"/>
          <ac:spMkLst>
            <pc:docMk/>
            <pc:sldMk cId="2966365987" sldId="645"/>
            <ac:spMk id="4" creationId="{7A1A8BF5-E892-4255-8187-3CEC328D95B9}"/>
          </ac:spMkLst>
        </pc:spChg>
      </pc:sldChg>
      <pc:sldChg chg="delSp modSp mod">
        <pc:chgData name="Siegbert Rudolph" userId="2af4d44886c067cc" providerId="LiveId" clId="{F534EEC3-19E1-44CA-B114-3150761B55F8}" dt="2021-01-03T17:11:04.417" v="59" actId="1076"/>
        <pc:sldMkLst>
          <pc:docMk/>
          <pc:sldMk cId="2918276155" sldId="646"/>
        </pc:sldMkLst>
        <pc:spChg chg="mod">
          <ac:chgData name="Siegbert Rudolph" userId="2af4d44886c067cc" providerId="LiveId" clId="{F534EEC3-19E1-44CA-B114-3150761B55F8}" dt="2021-01-03T17:11:04.417" v="59" actId="1076"/>
          <ac:spMkLst>
            <pc:docMk/>
            <pc:sldMk cId="2918276155" sldId="646"/>
            <ac:spMk id="3" creationId="{6BDA0D25-CD40-4014-BC43-D768550EE977}"/>
          </ac:spMkLst>
        </pc:spChg>
        <pc:spChg chg="del">
          <ac:chgData name="Siegbert Rudolph" userId="2af4d44886c067cc" providerId="LiveId" clId="{F534EEC3-19E1-44CA-B114-3150761B55F8}" dt="2021-01-03T17:11:04.402" v="54" actId="478"/>
          <ac:spMkLst>
            <pc:docMk/>
            <pc:sldMk cId="2918276155" sldId="646"/>
            <ac:spMk id="4" creationId="{EEC67CB2-A5C5-4DF0-A328-1E7005B5C294}"/>
          </ac:spMkLst>
        </pc:spChg>
      </pc:sldChg>
      <pc:sldChg chg="delSp modSp mod">
        <pc:chgData name="Siegbert Rudolph" userId="2af4d44886c067cc" providerId="LiveId" clId="{F534EEC3-19E1-44CA-B114-3150761B55F8}" dt="2021-01-03T17:11:04.402" v="41" actId="1076"/>
        <pc:sldMkLst>
          <pc:docMk/>
          <pc:sldMk cId="513485742" sldId="647"/>
        </pc:sldMkLst>
        <pc:spChg chg="mod">
          <ac:chgData name="Siegbert Rudolph" userId="2af4d44886c067cc" providerId="LiveId" clId="{F534EEC3-19E1-44CA-B114-3150761B55F8}" dt="2021-01-03T17:11:04.402" v="41" actId="1076"/>
          <ac:spMkLst>
            <pc:docMk/>
            <pc:sldMk cId="513485742" sldId="647"/>
            <ac:spMk id="3" creationId="{48F66062-1F4A-49D7-89F5-AC5479DBF438}"/>
          </ac:spMkLst>
        </pc:spChg>
        <pc:spChg chg="del">
          <ac:chgData name="Siegbert Rudolph" userId="2af4d44886c067cc" providerId="LiveId" clId="{F534EEC3-19E1-44CA-B114-3150761B55F8}" dt="2021-01-03T17:11:04.386" v="36" actId="478"/>
          <ac:spMkLst>
            <pc:docMk/>
            <pc:sldMk cId="513485742" sldId="647"/>
            <ac:spMk id="4" creationId="{5EDDB79B-AC9F-4D73-B8CE-64983424A474}"/>
          </ac:spMkLst>
        </pc:spChg>
      </pc:sldChg>
      <pc:sldChg chg="delSp modSp mod">
        <pc:chgData name="Siegbert Rudolph" userId="2af4d44886c067cc" providerId="LiveId" clId="{F534EEC3-19E1-44CA-B114-3150761B55F8}" dt="2021-01-03T17:11:04.417" v="71" actId="1076"/>
        <pc:sldMkLst>
          <pc:docMk/>
          <pc:sldMk cId="3255699927" sldId="648"/>
        </pc:sldMkLst>
        <pc:spChg chg="mod">
          <ac:chgData name="Siegbert Rudolph" userId="2af4d44886c067cc" providerId="LiveId" clId="{F534EEC3-19E1-44CA-B114-3150761B55F8}" dt="2021-01-03T17:11:04.417" v="71" actId="1076"/>
          <ac:spMkLst>
            <pc:docMk/>
            <pc:sldMk cId="3255699927" sldId="648"/>
            <ac:spMk id="3" creationId="{0A8D662F-BDE6-4BE0-BB79-A5C32278939D}"/>
          </ac:spMkLst>
        </pc:spChg>
        <pc:spChg chg="del">
          <ac:chgData name="Siegbert Rudolph" userId="2af4d44886c067cc" providerId="LiveId" clId="{F534EEC3-19E1-44CA-B114-3150761B55F8}" dt="2021-01-03T17:11:04.417" v="66" actId="478"/>
          <ac:spMkLst>
            <pc:docMk/>
            <pc:sldMk cId="3255699927" sldId="648"/>
            <ac:spMk id="4" creationId="{897B84CD-CB82-49EA-A1AD-2E2D72514764}"/>
          </ac:spMkLst>
        </pc:spChg>
      </pc:sldChg>
      <pc:sldChg chg="delSp modSp mod">
        <pc:chgData name="Siegbert Rudolph" userId="2af4d44886c067cc" providerId="LiveId" clId="{F534EEC3-19E1-44CA-B114-3150761B55F8}" dt="2021-01-03T17:11:04.417" v="65" actId="1076"/>
        <pc:sldMkLst>
          <pc:docMk/>
          <pc:sldMk cId="499999122" sldId="649"/>
        </pc:sldMkLst>
        <pc:spChg chg="mod">
          <ac:chgData name="Siegbert Rudolph" userId="2af4d44886c067cc" providerId="LiveId" clId="{F534EEC3-19E1-44CA-B114-3150761B55F8}" dt="2021-01-03T17:11:04.417" v="65" actId="1076"/>
          <ac:spMkLst>
            <pc:docMk/>
            <pc:sldMk cId="499999122" sldId="649"/>
            <ac:spMk id="3" creationId="{5CAD227C-4125-4D3C-A52A-E7BD361950C8}"/>
          </ac:spMkLst>
        </pc:spChg>
        <pc:spChg chg="del">
          <ac:chgData name="Siegbert Rudolph" userId="2af4d44886c067cc" providerId="LiveId" clId="{F534EEC3-19E1-44CA-B114-3150761B55F8}" dt="2021-01-03T17:11:04.417" v="60" actId="478"/>
          <ac:spMkLst>
            <pc:docMk/>
            <pc:sldMk cId="499999122" sldId="649"/>
            <ac:spMk id="4" creationId="{C6062A99-A66D-44D5-8E2E-FFA3A575F210}"/>
          </ac:spMkLst>
        </pc:spChg>
      </pc:sldChg>
      <pc:sldChg chg="delSp modSp mod">
        <pc:chgData name="Siegbert Rudolph" userId="2af4d44886c067cc" providerId="LiveId" clId="{F534EEC3-19E1-44CA-B114-3150761B55F8}" dt="2021-01-03T17:11:04.402" v="53" actId="1076"/>
        <pc:sldMkLst>
          <pc:docMk/>
          <pc:sldMk cId="2460842561" sldId="650"/>
        </pc:sldMkLst>
        <pc:spChg chg="mod">
          <ac:chgData name="Siegbert Rudolph" userId="2af4d44886c067cc" providerId="LiveId" clId="{F534EEC3-19E1-44CA-B114-3150761B55F8}" dt="2021-01-03T17:11:04.402" v="53" actId="1076"/>
          <ac:spMkLst>
            <pc:docMk/>
            <pc:sldMk cId="2460842561" sldId="650"/>
            <ac:spMk id="3" creationId="{C5066376-6CE1-4347-84A7-BC8F9B644A55}"/>
          </ac:spMkLst>
        </pc:spChg>
        <pc:spChg chg="del">
          <ac:chgData name="Siegbert Rudolph" userId="2af4d44886c067cc" providerId="LiveId" clId="{F534EEC3-19E1-44CA-B114-3150761B55F8}" dt="2021-01-03T17:11:04.402" v="48" actId="478"/>
          <ac:spMkLst>
            <pc:docMk/>
            <pc:sldMk cId="2460842561" sldId="650"/>
            <ac:spMk id="4" creationId="{0CA3B501-DABE-4617-B8C6-60CC01BE6514}"/>
          </ac:spMkLst>
        </pc:spChg>
      </pc:sldChg>
      <pc:sldChg chg="delSp modSp mod">
        <pc:chgData name="Siegbert Rudolph" userId="2af4d44886c067cc" providerId="LiveId" clId="{F534EEC3-19E1-44CA-B114-3150761B55F8}" dt="2021-01-03T17:11:04.433" v="83" actId="1076"/>
        <pc:sldMkLst>
          <pc:docMk/>
          <pc:sldMk cId="463469340" sldId="651"/>
        </pc:sldMkLst>
        <pc:spChg chg="mod">
          <ac:chgData name="Siegbert Rudolph" userId="2af4d44886c067cc" providerId="LiveId" clId="{F534EEC3-19E1-44CA-B114-3150761B55F8}" dt="2021-01-03T17:11:04.433" v="83" actId="1076"/>
          <ac:spMkLst>
            <pc:docMk/>
            <pc:sldMk cId="463469340" sldId="651"/>
            <ac:spMk id="2" creationId="{68C82B76-9422-4A36-8AED-EC4DE71F0527}"/>
          </ac:spMkLst>
        </pc:spChg>
        <pc:spChg chg="del">
          <ac:chgData name="Siegbert Rudolph" userId="2af4d44886c067cc" providerId="LiveId" clId="{F534EEC3-19E1-44CA-B114-3150761B55F8}" dt="2021-01-03T17:11:04.417" v="78" actId="478"/>
          <ac:spMkLst>
            <pc:docMk/>
            <pc:sldMk cId="463469340" sldId="651"/>
            <ac:spMk id="3" creationId="{2B44CE19-88F4-4AEC-82B4-F407157C8E26}"/>
          </ac:spMkLst>
        </pc:spChg>
      </pc:sldChg>
    </pc:docChg>
  </pc:docChgLst>
  <pc:docChgLst>
    <pc:chgData name="Siegbert Rudolph" userId="2af4d44886c067cc" providerId="LiveId" clId="{9071B746-DF9C-4629-82E6-A626D6B3339B}"/>
    <pc:docChg chg="custSel modSld">
      <pc:chgData name="Siegbert Rudolph" userId="2af4d44886c067cc" providerId="LiveId" clId="{9071B746-DF9C-4629-82E6-A626D6B3339B}" dt="2021-04-30T09:22:38.836" v="83" actId="1076"/>
      <pc:docMkLst>
        <pc:docMk/>
      </pc:docMkLst>
      <pc:sldChg chg="delSp modSp mod">
        <pc:chgData name="Siegbert Rudolph" userId="2af4d44886c067cc" providerId="LiveId" clId="{9071B746-DF9C-4629-82E6-A626D6B3339B}" dt="2021-04-30T09:22:38.774" v="5" actId="1076"/>
        <pc:sldMkLst>
          <pc:docMk/>
          <pc:sldMk cId="0" sldId="444"/>
        </pc:sldMkLst>
        <pc:spChg chg="mod">
          <ac:chgData name="Siegbert Rudolph" userId="2af4d44886c067cc" providerId="LiveId" clId="{9071B746-DF9C-4629-82E6-A626D6B3339B}" dt="2021-04-30T09:22:38.774" v="5" actId="1076"/>
          <ac:spMkLst>
            <pc:docMk/>
            <pc:sldMk cId="0" sldId="444"/>
            <ac:spMk id="2" creationId="{C35A3D47-D637-4CF0-9F06-CF0F9BE16478}"/>
          </ac:spMkLst>
        </pc:spChg>
        <pc:spChg chg="del">
          <ac:chgData name="Siegbert Rudolph" userId="2af4d44886c067cc" providerId="LiveId" clId="{9071B746-DF9C-4629-82E6-A626D6B3339B}" dt="2021-04-30T09:22:38.774" v="0" actId="478"/>
          <ac:spMkLst>
            <pc:docMk/>
            <pc:sldMk cId="0" sldId="444"/>
            <ac:spMk id="3" creationId="{4035C59D-1C8E-446D-A820-5047F77C70F5}"/>
          </ac:spMkLst>
        </pc:spChg>
      </pc:sldChg>
      <pc:sldChg chg="delSp modSp mod">
        <pc:chgData name="Siegbert Rudolph" userId="2af4d44886c067cc" providerId="LiveId" clId="{9071B746-DF9C-4629-82E6-A626D6B3339B}" dt="2021-04-30T09:22:38.836" v="77" actId="1076"/>
        <pc:sldMkLst>
          <pc:docMk/>
          <pc:sldMk cId="1647492060" sldId="607"/>
        </pc:sldMkLst>
        <pc:spChg chg="mod">
          <ac:chgData name="Siegbert Rudolph" userId="2af4d44886c067cc" providerId="LiveId" clId="{9071B746-DF9C-4629-82E6-A626D6B3339B}" dt="2021-04-30T09:22:38.836" v="77" actId="1076"/>
          <ac:spMkLst>
            <pc:docMk/>
            <pc:sldMk cId="1647492060" sldId="607"/>
            <ac:spMk id="2" creationId="{D8800558-C275-465B-81EF-E1843C11E65F}"/>
          </ac:spMkLst>
        </pc:spChg>
        <pc:spChg chg="del">
          <ac:chgData name="Siegbert Rudolph" userId="2af4d44886c067cc" providerId="LiveId" clId="{9071B746-DF9C-4629-82E6-A626D6B3339B}" dt="2021-04-30T09:22:38.836" v="72" actId="478"/>
          <ac:spMkLst>
            <pc:docMk/>
            <pc:sldMk cId="1647492060" sldId="607"/>
            <ac:spMk id="5" creationId="{4A61C676-8AEB-4C35-95F1-037911366472}"/>
          </ac:spMkLst>
        </pc:spChg>
      </pc:sldChg>
      <pc:sldChg chg="delSp modSp mod">
        <pc:chgData name="Siegbert Rudolph" userId="2af4d44886c067cc" providerId="LiveId" clId="{9071B746-DF9C-4629-82E6-A626D6B3339B}" dt="2021-04-30T09:22:38.774" v="11" actId="1076"/>
        <pc:sldMkLst>
          <pc:docMk/>
          <pc:sldMk cId="3590329126" sldId="640"/>
        </pc:sldMkLst>
        <pc:spChg chg="del">
          <ac:chgData name="Siegbert Rudolph" userId="2af4d44886c067cc" providerId="LiveId" clId="{9071B746-DF9C-4629-82E6-A626D6B3339B}" dt="2021-04-30T09:22:38.774" v="6" actId="478"/>
          <ac:spMkLst>
            <pc:docMk/>
            <pc:sldMk cId="3590329126" sldId="640"/>
            <ac:spMk id="3" creationId="{6686DA8D-A475-4868-B7C2-914B2BFF6244}"/>
          </ac:spMkLst>
        </pc:spChg>
        <pc:spChg chg="mod">
          <ac:chgData name="Siegbert Rudolph" userId="2af4d44886c067cc" providerId="LiveId" clId="{9071B746-DF9C-4629-82E6-A626D6B3339B}" dt="2021-04-30T09:22:38.774" v="11" actId="1076"/>
          <ac:spMkLst>
            <pc:docMk/>
            <pc:sldMk cId="3590329126" sldId="640"/>
            <ac:spMk id="4" creationId="{936D69C6-2AEF-45CC-826B-B018AC8EF6D4}"/>
          </ac:spMkLst>
        </pc:spChg>
      </pc:sldChg>
      <pc:sldChg chg="delSp modSp mod">
        <pc:chgData name="Siegbert Rudolph" userId="2af4d44886c067cc" providerId="LiveId" clId="{9071B746-DF9C-4629-82E6-A626D6B3339B}" dt="2021-04-30T09:22:38.774" v="17" actId="1076"/>
        <pc:sldMkLst>
          <pc:docMk/>
          <pc:sldMk cId="1942947689" sldId="641"/>
        </pc:sldMkLst>
        <pc:spChg chg="del">
          <ac:chgData name="Siegbert Rudolph" userId="2af4d44886c067cc" providerId="LiveId" clId="{9071B746-DF9C-4629-82E6-A626D6B3339B}" dt="2021-04-30T09:22:38.774" v="12" actId="478"/>
          <ac:spMkLst>
            <pc:docMk/>
            <pc:sldMk cId="1942947689" sldId="641"/>
            <ac:spMk id="2" creationId="{EB7A5E87-E12F-4298-9FFC-5306404A5BA2}"/>
          </ac:spMkLst>
        </pc:spChg>
        <pc:spChg chg="mod">
          <ac:chgData name="Siegbert Rudolph" userId="2af4d44886c067cc" providerId="LiveId" clId="{9071B746-DF9C-4629-82E6-A626D6B3339B}" dt="2021-04-30T09:22:38.774" v="17" actId="1076"/>
          <ac:spMkLst>
            <pc:docMk/>
            <pc:sldMk cId="1942947689" sldId="641"/>
            <ac:spMk id="4" creationId="{95415F0A-2B80-499A-9E7D-1843D4138A4E}"/>
          </ac:spMkLst>
        </pc:spChg>
      </pc:sldChg>
      <pc:sldChg chg="delSp modSp mod">
        <pc:chgData name="Siegbert Rudolph" userId="2af4d44886c067cc" providerId="LiveId" clId="{9071B746-DF9C-4629-82E6-A626D6B3339B}" dt="2021-04-30T09:22:38.789" v="23" actId="1076"/>
        <pc:sldMkLst>
          <pc:docMk/>
          <pc:sldMk cId="1240426050" sldId="642"/>
        </pc:sldMkLst>
        <pc:spChg chg="del">
          <ac:chgData name="Siegbert Rudolph" userId="2af4d44886c067cc" providerId="LiveId" clId="{9071B746-DF9C-4629-82E6-A626D6B3339B}" dt="2021-04-30T09:22:38.774" v="18" actId="478"/>
          <ac:spMkLst>
            <pc:docMk/>
            <pc:sldMk cId="1240426050" sldId="642"/>
            <ac:spMk id="3" creationId="{EB3D61E6-6E97-493D-99C1-ACE06D02DDDE}"/>
          </ac:spMkLst>
        </pc:spChg>
        <pc:spChg chg="mod">
          <ac:chgData name="Siegbert Rudolph" userId="2af4d44886c067cc" providerId="LiveId" clId="{9071B746-DF9C-4629-82E6-A626D6B3339B}" dt="2021-04-30T09:22:38.789" v="23" actId="1076"/>
          <ac:spMkLst>
            <pc:docMk/>
            <pc:sldMk cId="1240426050" sldId="642"/>
            <ac:spMk id="4" creationId="{A29C1582-CDF6-4C9B-A423-BB2293571117}"/>
          </ac:spMkLst>
        </pc:spChg>
      </pc:sldChg>
      <pc:sldChg chg="delSp modSp mod">
        <pc:chgData name="Siegbert Rudolph" userId="2af4d44886c067cc" providerId="LiveId" clId="{9071B746-DF9C-4629-82E6-A626D6B3339B}" dt="2021-04-30T09:22:38.789" v="29" actId="1076"/>
        <pc:sldMkLst>
          <pc:docMk/>
          <pc:sldMk cId="1317884780" sldId="643"/>
        </pc:sldMkLst>
        <pc:spChg chg="del">
          <ac:chgData name="Siegbert Rudolph" userId="2af4d44886c067cc" providerId="LiveId" clId="{9071B746-DF9C-4629-82E6-A626D6B3339B}" dt="2021-04-30T09:22:38.789" v="24" actId="478"/>
          <ac:spMkLst>
            <pc:docMk/>
            <pc:sldMk cId="1317884780" sldId="643"/>
            <ac:spMk id="3" creationId="{9E1D3D4B-832F-495A-94BE-618EFC4CBA7D}"/>
          </ac:spMkLst>
        </pc:spChg>
        <pc:spChg chg="mod">
          <ac:chgData name="Siegbert Rudolph" userId="2af4d44886c067cc" providerId="LiveId" clId="{9071B746-DF9C-4629-82E6-A626D6B3339B}" dt="2021-04-30T09:22:38.789" v="29" actId="1076"/>
          <ac:spMkLst>
            <pc:docMk/>
            <pc:sldMk cId="1317884780" sldId="643"/>
            <ac:spMk id="4" creationId="{238807B8-0883-48E3-A275-5ACFBE83A2DD}"/>
          </ac:spMkLst>
        </pc:spChg>
      </pc:sldChg>
      <pc:sldChg chg="delSp modSp mod">
        <pc:chgData name="Siegbert Rudolph" userId="2af4d44886c067cc" providerId="LiveId" clId="{9071B746-DF9C-4629-82E6-A626D6B3339B}" dt="2021-04-30T09:22:38.805" v="47" actId="1076"/>
        <pc:sldMkLst>
          <pc:docMk/>
          <pc:sldMk cId="1820053906" sldId="644"/>
        </pc:sldMkLst>
        <pc:spChg chg="del">
          <ac:chgData name="Siegbert Rudolph" userId="2af4d44886c067cc" providerId="LiveId" clId="{9071B746-DF9C-4629-82E6-A626D6B3339B}" dt="2021-04-30T09:22:38.805" v="42" actId="478"/>
          <ac:spMkLst>
            <pc:docMk/>
            <pc:sldMk cId="1820053906" sldId="644"/>
            <ac:spMk id="3" creationId="{9882041A-E31F-4C1A-9865-8222A37BC7A0}"/>
          </ac:spMkLst>
        </pc:spChg>
        <pc:spChg chg="mod">
          <ac:chgData name="Siegbert Rudolph" userId="2af4d44886c067cc" providerId="LiveId" clId="{9071B746-DF9C-4629-82E6-A626D6B3339B}" dt="2021-04-30T09:22:38.805" v="47" actId="1076"/>
          <ac:spMkLst>
            <pc:docMk/>
            <pc:sldMk cId="1820053906" sldId="644"/>
            <ac:spMk id="4" creationId="{91EF035A-4807-4E3B-9883-95362B84F398}"/>
          </ac:spMkLst>
        </pc:spChg>
      </pc:sldChg>
      <pc:sldChg chg="delSp modSp mod">
        <pc:chgData name="Siegbert Rudolph" userId="2af4d44886c067cc" providerId="LiveId" clId="{9071B746-DF9C-4629-82E6-A626D6B3339B}" dt="2021-04-30T09:22:38.789" v="35" actId="1076"/>
        <pc:sldMkLst>
          <pc:docMk/>
          <pc:sldMk cId="2966365987" sldId="645"/>
        </pc:sldMkLst>
        <pc:spChg chg="del">
          <ac:chgData name="Siegbert Rudolph" userId="2af4d44886c067cc" providerId="LiveId" clId="{9071B746-DF9C-4629-82E6-A626D6B3339B}" dt="2021-04-30T09:22:38.789" v="30" actId="478"/>
          <ac:spMkLst>
            <pc:docMk/>
            <pc:sldMk cId="2966365987" sldId="645"/>
            <ac:spMk id="3" creationId="{1DD96420-4BF7-4597-B62C-48A36D8C5974}"/>
          </ac:spMkLst>
        </pc:spChg>
        <pc:spChg chg="mod">
          <ac:chgData name="Siegbert Rudolph" userId="2af4d44886c067cc" providerId="LiveId" clId="{9071B746-DF9C-4629-82E6-A626D6B3339B}" dt="2021-04-30T09:22:38.789" v="35" actId="1076"/>
          <ac:spMkLst>
            <pc:docMk/>
            <pc:sldMk cId="2966365987" sldId="645"/>
            <ac:spMk id="4" creationId="{76A8237E-0F6C-40A4-9D26-67DD8E76744A}"/>
          </ac:spMkLst>
        </pc:spChg>
      </pc:sldChg>
      <pc:sldChg chg="delSp modSp mod">
        <pc:chgData name="Siegbert Rudolph" userId="2af4d44886c067cc" providerId="LiveId" clId="{9071B746-DF9C-4629-82E6-A626D6B3339B}" dt="2021-04-30T09:22:38.820" v="59" actId="1076"/>
        <pc:sldMkLst>
          <pc:docMk/>
          <pc:sldMk cId="2918276155" sldId="646"/>
        </pc:sldMkLst>
        <pc:spChg chg="del">
          <ac:chgData name="Siegbert Rudolph" userId="2af4d44886c067cc" providerId="LiveId" clId="{9071B746-DF9C-4629-82E6-A626D6B3339B}" dt="2021-04-30T09:22:38.820" v="54" actId="478"/>
          <ac:spMkLst>
            <pc:docMk/>
            <pc:sldMk cId="2918276155" sldId="646"/>
            <ac:spMk id="3" creationId="{3EC6492A-B74C-46DF-BB45-E99FF0881506}"/>
          </ac:spMkLst>
        </pc:spChg>
        <pc:spChg chg="mod">
          <ac:chgData name="Siegbert Rudolph" userId="2af4d44886c067cc" providerId="LiveId" clId="{9071B746-DF9C-4629-82E6-A626D6B3339B}" dt="2021-04-30T09:22:38.820" v="59" actId="1076"/>
          <ac:spMkLst>
            <pc:docMk/>
            <pc:sldMk cId="2918276155" sldId="646"/>
            <ac:spMk id="4" creationId="{B1B7E2E8-6011-4162-9410-90907D1069FF}"/>
          </ac:spMkLst>
        </pc:spChg>
      </pc:sldChg>
      <pc:sldChg chg="delSp modSp mod">
        <pc:chgData name="Siegbert Rudolph" userId="2af4d44886c067cc" providerId="LiveId" clId="{9071B746-DF9C-4629-82E6-A626D6B3339B}" dt="2021-04-30T09:22:38.805" v="41" actId="1076"/>
        <pc:sldMkLst>
          <pc:docMk/>
          <pc:sldMk cId="513485742" sldId="647"/>
        </pc:sldMkLst>
        <pc:spChg chg="del">
          <ac:chgData name="Siegbert Rudolph" userId="2af4d44886c067cc" providerId="LiveId" clId="{9071B746-DF9C-4629-82E6-A626D6B3339B}" dt="2021-04-30T09:22:38.789" v="36" actId="478"/>
          <ac:spMkLst>
            <pc:docMk/>
            <pc:sldMk cId="513485742" sldId="647"/>
            <ac:spMk id="3" creationId="{B211649A-8BFA-44FB-AF0D-011C11934B74}"/>
          </ac:spMkLst>
        </pc:spChg>
        <pc:spChg chg="mod">
          <ac:chgData name="Siegbert Rudolph" userId="2af4d44886c067cc" providerId="LiveId" clId="{9071B746-DF9C-4629-82E6-A626D6B3339B}" dt="2021-04-30T09:22:38.805" v="41" actId="1076"/>
          <ac:spMkLst>
            <pc:docMk/>
            <pc:sldMk cId="513485742" sldId="647"/>
            <ac:spMk id="4" creationId="{513B3B26-BC81-41E8-9CDE-834EAA3CFF38}"/>
          </ac:spMkLst>
        </pc:spChg>
      </pc:sldChg>
      <pc:sldChg chg="delSp modSp mod">
        <pc:chgData name="Siegbert Rudolph" userId="2af4d44886c067cc" providerId="LiveId" clId="{9071B746-DF9C-4629-82E6-A626D6B3339B}" dt="2021-04-30T09:22:38.836" v="71" actId="1076"/>
        <pc:sldMkLst>
          <pc:docMk/>
          <pc:sldMk cId="3255699927" sldId="648"/>
        </pc:sldMkLst>
        <pc:spChg chg="del">
          <ac:chgData name="Siegbert Rudolph" userId="2af4d44886c067cc" providerId="LiveId" clId="{9071B746-DF9C-4629-82E6-A626D6B3339B}" dt="2021-04-30T09:22:38.820" v="66" actId="478"/>
          <ac:spMkLst>
            <pc:docMk/>
            <pc:sldMk cId="3255699927" sldId="648"/>
            <ac:spMk id="3" creationId="{EC3C5C4B-B277-4427-BE96-2FACE95F08F3}"/>
          </ac:spMkLst>
        </pc:spChg>
        <pc:spChg chg="mod">
          <ac:chgData name="Siegbert Rudolph" userId="2af4d44886c067cc" providerId="LiveId" clId="{9071B746-DF9C-4629-82E6-A626D6B3339B}" dt="2021-04-30T09:22:38.836" v="71" actId="1076"/>
          <ac:spMkLst>
            <pc:docMk/>
            <pc:sldMk cId="3255699927" sldId="648"/>
            <ac:spMk id="4" creationId="{CAD53351-D258-45D0-A6DD-B63B0F469ED1}"/>
          </ac:spMkLst>
        </pc:spChg>
      </pc:sldChg>
      <pc:sldChg chg="delSp modSp mod">
        <pc:chgData name="Siegbert Rudolph" userId="2af4d44886c067cc" providerId="LiveId" clId="{9071B746-DF9C-4629-82E6-A626D6B3339B}" dt="2021-04-30T09:22:38.820" v="65" actId="1076"/>
        <pc:sldMkLst>
          <pc:docMk/>
          <pc:sldMk cId="499999122" sldId="649"/>
        </pc:sldMkLst>
        <pc:spChg chg="del">
          <ac:chgData name="Siegbert Rudolph" userId="2af4d44886c067cc" providerId="LiveId" clId="{9071B746-DF9C-4629-82E6-A626D6B3339B}" dt="2021-04-30T09:22:38.820" v="60" actId="478"/>
          <ac:spMkLst>
            <pc:docMk/>
            <pc:sldMk cId="499999122" sldId="649"/>
            <ac:spMk id="3" creationId="{EDD89A32-C582-47FC-852E-A7632FCD786F}"/>
          </ac:spMkLst>
        </pc:spChg>
        <pc:spChg chg="mod">
          <ac:chgData name="Siegbert Rudolph" userId="2af4d44886c067cc" providerId="LiveId" clId="{9071B746-DF9C-4629-82E6-A626D6B3339B}" dt="2021-04-30T09:22:38.820" v="65" actId="1076"/>
          <ac:spMkLst>
            <pc:docMk/>
            <pc:sldMk cId="499999122" sldId="649"/>
            <ac:spMk id="4" creationId="{90FF966D-FCEE-4E7D-8B97-A13EFD30CBB1}"/>
          </ac:spMkLst>
        </pc:spChg>
      </pc:sldChg>
      <pc:sldChg chg="delSp modSp mod">
        <pc:chgData name="Siegbert Rudolph" userId="2af4d44886c067cc" providerId="LiveId" clId="{9071B746-DF9C-4629-82E6-A626D6B3339B}" dt="2021-04-30T09:22:38.805" v="53" actId="1076"/>
        <pc:sldMkLst>
          <pc:docMk/>
          <pc:sldMk cId="2460842561" sldId="650"/>
        </pc:sldMkLst>
        <pc:spChg chg="del">
          <ac:chgData name="Siegbert Rudolph" userId="2af4d44886c067cc" providerId="LiveId" clId="{9071B746-DF9C-4629-82E6-A626D6B3339B}" dt="2021-04-30T09:22:38.805" v="48" actId="478"/>
          <ac:spMkLst>
            <pc:docMk/>
            <pc:sldMk cId="2460842561" sldId="650"/>
            <ac:spMk id="3" creationId="{E1D40BBB-513A-461F-9F5C-188E98961416}"/>
          </ac:spMkLst>
        </pc:spChg>
        <pc:spChg chg="mod">
          <ac:chgData name="Siegbert Rudolph" userId="2af4d44886c067cc" providerId="LiveId" clId="{9071B746-DF9C-4629-82E6-A626D6B3339B}" dt="2021-04-30T09:22:38.805" v="53" actId="1076"/>
          <ac:spMkLst>
            <pc:docMk/>
            <pc:sldMk cId="2460842561" sldId="650"/>
            <ac:spMk id="4" creationId="{803BF920-391B-49F8-AFF2-06B84AD95A8A}"/>
          </ac:spMkLst>
        </pc:spChg>
      </pc:sldChg>
      <pc:sldChg chg="delSp modSp mod">
        <pc:chgData name="Siegbert Rudolph" userId="2af4d44886c067cc" providerId="LiveId" clId="{9071B746-DF9C-4629-82E6-A626D6B3339B}" dt="2021-04-30T09:22:38.836" v="83" actId="1076"/>
        <pc:sldMkLst>
          <pc:docMk/>
          <pc:sldMk cId="463469340" sldId="651"/>
        </pc:sldMkLst>
        <pc:spChg chg="del">
          <ac:chgData name="Siegbert Rudolph" userId="2af4d44886c067cc" providerId="LiveId" clId="{9071B746-DF9C-4629-82E6-A626D6B3339B}" dt="2021-04-30T09:22:38.836" v="78" actId="478"/>
          <ac:spMkLst>
            <pc:docMk/>
            <pc:sldMk cId="463469340" sldId="651"/>
            <ac:spMk id="2" creationId="{ABA3E01D-6720-4B71-92FC-99B84A96F37B}"/>
          </ac:spMkLst>
        </pc:spChg>
        <pc:spChg chg="mod">
          <ac:chgData name="Siegbert Rudolph" userId="2af4d44886c067cc" providerId="LiveId" clId="{9071B746-DF9C-4629-82E6-A626D6B3339B}" dt="2021-04-30T09:22:38.836" v="83" actId="1076"/>
          <ac:spMkLst>
            <pc:docMk/>
            <pc:sldMk cId="463469340" sldId="651"/>
            <ac:spMk id="3" creationId="{7FE2E4B7-05EE-406C-B6AD-16B83A53F490}"/>
          </ac:spMkLst>
        </pc:spChg>
      </pc:sldChg>
    </pc:docChg>
  </pc:docChgLst>
  <pc:docChgLst>
    <pc:chgData name="Siegbert Rudolph" userId="2af4d44886c067cc" providerId="LiveId" clId="{128D397C-C327-4BF1-9841-ECA3E4933365}"/>
    <pc:docChg chg="custSel modSld">
      <pc:chgData name="Siegbert Rudolph" userId="2af4d44886c067cc" providerId="LiveId" clId="{128D397C-C327-4BF1-9841-ECA3E4933365}" dt="2021-06-25T12:37:58.770" v="91" actId="1035"/>
      <pc:docMkLst>
        <pc:docMk/>
      </pc:docMkLst>
      <pc:sldChg chg="delSp modSp mod">
        <pc:chgData name="Siegbert Rudolph" userId="2af4d44886c067cc" providerId="LiveId" clId="{128D397C-C327-4BF1-9841-ECA3E4933365}" dt="2021-06-25T12:37:58.770" v="91" actId="1035"/>
        <pc:sldMkLst>
          <pc:docMk/>
          <pc:sldMk cId="0" sldId="444"/>
        </pc:sldMkLst>
        <pc:spChg chg="del">
          <ac:chgData name="Siegbert Rudolph" userId="2af4d44886c067cc" providerId="LiveId" clId="{128D397C-C327-4BF1-9841-ECA3E4933365}" dt="2021-06-24T13:19:42.957" v="0" actId="478"/>
          <ac:spMkLst>
            <pc:docMk/>
            <pc:sldMk cId="0" sldId="444"/>
            <ac:spMk id="2" creationId="{C35A3D47-D637-4CF0-9F06-CF0F9BE16478}"/>
          </ac:spMkLst>
        </pc:spChg>
        <pc:spChg chg="mod">
          <ac:chgData name="Siegbert Rudolph" userId="2af4d44886c067cc" providerId="LiveId" clId="{128D397C-C327-4BF1-9841-ECA3E4933365}" dt="2021-06-24T13:19:42.957" v="5" actId="1076"/>
          <ac:spMkLst>
            <pc:docMk/>
            <pc:sldMk cId="0" sldId="444"/>
            <ac:spMk id="3" creationId="{0CB96C70-FB04-48EA-A5A9-BADAF2C6FA9B}"/>
          </ac:spMkLst>
        </pc:spChg>
        <pc:spChg chg="mod">
          <ac:chgData name="Siegbert Rudolph" userId="2af4d44886c067cc" providerId="LiveId" clId="{128D397C-C327-4BF1-9841-ECA3E4933365}" dt="2021-06-25T12:37:54.361" v="85" actId="20577"/>
          <ac:spMkLst>
            <pc:docMk/>
            <pc:sldMk cId="0" sldId="444"/>
            <ac:spMk id="22" creationId="{00000000-0000-0000-0000-000000000000}"/>
          </ac:spMkLst>
        </pc:spChg>
        <pc:spChg chg="mod">
          <ac:chgData name="Siegbert Rudolph" userId="2af4d44886c067cc" providerId="LiveId" clId="{128D397C-C327-4BF1-9841-ECA3E4933365}" dt="2021-06-25T12:37:47.566" v="84" actId="255"/>
          <ac:spMkLst>
            <pc:docMk/>
            <pc:sldMk cId="0" sldId="444"/>
            <ac:spMk id="23" creationId="{00000000-0000-0000-0000-000000000000}"/>
          </ac:spMkLst>
        </pc:spChg>
        <pc:spChg chg="mod">
          <ac:chgData name="Siegbert Rudolph" userId="2af4d44886c067cc" providerId="LiveId" clId="{128D397C-C327-4BF1-9841-ECA3E4933365}" dt="2021-06-25T12:37:58.770" v="91" actId="1035"/>
          <ac:spMkLst>
            <pc:docMk/>
            <pc:sldMk cId="0" sldId="444"/>
            <ac:spMk id="27" creationId="{00000000-0000-0000-0000-000000000000}"/>
          </ac:spMkLst>
        </pc:spChg>
      </pc:sldChg>
      <pc:sldChg chg="delSp modSp mod">
        <pc:chgData name="Siegbert Rudolph" userId="2af4d44886c067cc" providerId="LiveId" clId="{128D397C-C327-4BF1-9841-ECA3E4933365}" dt="2021-06-24T13:19:43.020" v="77" actId="1076"/>
        <pc:sldMkLst>
          <pc:docMk/>
          <pc:sldMk cId="1647492060" sldId="607"/>
        </pc:sldMkLst>
        <pc:spChg chg="del">
          <ac:chgData name="Siegbert Rudolph" userId="2af4d44886c067cc" providerId="LiveId" clId="{128D397C-C327-4BF1-9841-ECA3E4933365}" dt="2021-06-24T13:19:43.004" v="72" actId="478"/>
          <ac:spMkLst>
            <pc:docMk/>
            <pc:sldMk cId="1647492060" sldId="607"/>
            <ac:spMk id="2" creationId="{D8800558-C275-465B-81EF-E1843C11E65F}"/>
          </ac:spMkLst>
        </pc:spChg>
        <pc:spChg chg="mod">
          <ac:chgData name="Siegbert Rudolph" userId="2af4d44886c067cc" providerId="LiveId" clId="{128D397C-C327-4BF1-9841-ECA3E4933365}" dt="2021-06-24T13:19:43.020" v="77" actId="1076"/>
          <ac:spMkLst>
            <pc:docMk/>
            <pc:sldMk cId="1647492060" sldId="607"/>
            <ac:spMk id="5" creationId="{FCB7CD50-FFEB-4B4D-BB11-24AB0415E58C}"/>
          </ac:spMkLst>
        </pc:spChg>
      </pc:sldChg>
      <pc:sldChg chg="delSp modSp mod">
        <pc:chgData name="Siegbert Rudolph" userId="2af4d44886c067cc" providerId="LiveId" clId="{128D397C-C327-4BF1-9841-ECA3E4933365}" dt="2021-06-24T13:19:42.957" v="11" actId="1076"/>
        <pc:sldMkLst>
          <pc:docMk/>
          <pc:sldMk cId="3590329126" sldId="640"/>
        </pc:sldMkLst>
        <pc:spChg chg="mod">
          <ac:chgData name="Siegbert Rudolph" userId="2af4d44886c067cc" providerId="LiveId" clId="{128D397C-C327-4BF1-9841-ECA3E4933365}" dt="2021-06-24T13:19:42.957" v="11" actId="1076"/>
          <ac:spMkLst>
            <pc:docMk/>
            <pc:sldMk cId="3590329126" sldId="640"/>
            <ac:spMk id="3" creationId="{1F1D3745-A0CC-429D-8941-DA611E8D1C82}"/>
          </ac:spMkLst>
        </pc:spChg>
        <pc:spChg chg="del">
          <ac:chgData name="Siegbert Rudolph" userId="2af4d44886c067cc" providerId="LiveId" clId="{128D397C-C327-4BF1-9841-ECA3E4933365}" dt="2021-06-24T13:19:42.957" v="6" actId="478"/>
          <ac:spMkLst>
            <pc:docMk/>
            <pc:sldMk cId="3590329126" sldId="640"/>
            <ac:spMk id="4" creationId="{936D69C6-2AEF-45CC-826B-B018AC8EF6D4}"/>
          </ac:spMkLst>
        </pc:spChg>
      </pc:sldChg>
      <pc:sldChg chg="delSp modSp mod">
        <pc:chgData name="Siegbert Rudolph" userId="2af4d44886c067cc" providerId="LiveId" clId="{128D397C-C327-4BF1-9841-ECA3E4933365}" dt="2021-06-24T13:19:42.973" v="17" actId="1076"/>
        <pc:sldMkLst>
          <pc:docMk/>
          <pc:sldMk cId="1942947689" sldId="641"/>
        </pc:sldMkLst>
        <pc:spChg chg="mod">
          <ac:chgData name="Siegbert Rudolph" userId="2af4d44886c067cc" providerId="LiveId" clId="{128D397C-C327-4BF1-9841-ECA3E4933365}" dt="2021-06-24T13:19:42.973" v="17" actId="1076"/>
          <ac:spMkLst>
            <pc:docMk/>
            <pc:sldMk cId="1942947689" sldId="641"/>
            <ac:spMk id="2" creationId="{B20D7BD6-CC63-4FAB-B3ED-D327F3AC43AF}"/>
          </ac:spMkLst>
        </pc:spChg>
        <pc:spChg chg="del">
          <ac:chgData name="Siegbert Rudolph" userId="2af4d44886c067cc" providerId="LiveId" clId="{128D397C-C327-4BF1-9841-ECA3E4933365}" dt="2021-06-24T13:19:42.973" v="12" actId="478"/>
          <ac:spMkLst>
            <pc:docMk/>
            <pc:sldMk cId="1942947689" sldId="641"/>
            <ac:spMk id="4" creationId="{95415F0A-2B80-499A-9E7D-1843D4138A4E}"/>
          </ac:spMkLst>
        </pc:spChg>
      </pc:sldChg>
      <pc:sldChg chg="delSp modSp mod">
        <pc:chgData name="Siegbert Rudolph" userId="2af4d44886c067cc" providerId="LiveId" clId="{128D397C-C327-4BF1-9841-ECA3E4933365}" dt="2021-06-24T13:19:42.973" v="23" actId="1076"/>
        <pc:sldMkLst>
          <pc:docMk/>
          <pc:sldMk cId="1240426050" sldId="642"/>
        </pc:sldMkLst>
        <pc:spChg chg="mod">
          <ac:chgData name="Siegbert Rudolph" userId="2af4d44886c067cc" providerId="LiveId" clId="{128D397C-C327-4BF1-9841-ECA3E4933365}" dt="2021-06-24T13:19:42.973" v="23" actId="1076"/>
          <ac:spMkLst>
            <pc:docMk/>
            <pc:sldMk cId="1240426050" sldId="642"/>
            <ac:spMk id="3" creationId="{1473D7E9-FEBF-4915-ACBF-A3294298548F}"/>
          </ac:spMkLst>
        </pc:spChg>
        <pc:spChg chg="del">
          <ac:chgData name="Siegbert Rudolph" userId="2af4d44886c067cc" providerId="LiveId" clId="{128D397C-C327-4BF1-9841-ECA3E4933365}" dt="2021-06-24T13:19:42.973" v="18" actId="478"/>
          <ac:spMkLst>
            <pc:docMk/>
            <pc:sldMk cId="1240426050" sldId="642"/>
            <ac:spMk id="4" creationId="{A29C1582-CDF6-4C9B-A423-BB2293571117}"/>
          </ac:spMkLst>
        </pc:spChg>
      </pc:sldChg>
      <pc:sldChg chg="delSp modSp mod">
        <pc:chgData name="Siegbert Rudolph" userId="2af4d44886c067cc" providerId="LiveId" clId="{128D397C-C327-4BF1-9841-ECA3E4933365}" dt="2021-06-24T13:19:42.973" v="29" actId="1076"/>
        <pc:sldMkLst>
          <pc:docMk/>
          <pc:sldMk cId="1317884780" sldId="643"/>
        </pc:sldMkLst>
        <pc:spChg chg="mod">
          <ac:chgData name="Siegbert Rudolph" userId="2af4d44886c067cc" providerId="LiveId" clId="{128D397C-C327-4BF1-9841-ECA3E4933365}" dt="2021-06-24T13:19:42.973" v="29" actId="1076"/>
          <ac:spMkLst>
            <pc:docMk/>
            <pc:sldMk cId="1317884780" sldId="643"/>
            <ac:spMk id="3" creationId="{68641939-FA73-4DA0-96C0-73DE67436C3D}"/>
          </ac:spMkLst>
        </pc:spChg>
        <pc:spChg chg="del">
          <ac:chgData name="Siegbert Rudolph" userId="2af4d44886c067cc" providerId="LiveId" clId="{128D397C-C327-4BF1-9841-ECA3E4933365}" dt="2021-06-24T13:19:42.973" v="24" actId="478"/>
          <ac:spMkLst>
            <pc:docMk/>
            <pc:sldMk cId="1317884780" sldId="643"/>
            <ac:spMk id="4" creationId="{238807B8-0883-48E3-A275-5ACFBE83A2DD}"/>
          </ac:spMkLst>
        </pc:spChg>
      </pc:sldChg>
      <pc:sldChg chg="delSp modSp mod">
        <pc:chgData name="Siegbert Rudolph" userId="2af4d44886c067cc" providerId="LiveId" clId="{128D397C-C327-4BF1-9841-ECA3E4933365}" dt="2021-06-24T13:19:42.988" v="47" actId="1076"/>
        <pc:sldMkLst>
          <pc:docMk/>
          <pc:sldMk cId="1820053906" sldId="644"/>
        </pc:sldMkLst>
        <pc:spChg chg="mod">
          <ac:chgData name="Siegbert Rudolph" userId="2af4d44886c067cc" providerId="LiveId" clId="{128D397C-C327-4BF1-9841-ECA3E4933365}" dt="2021-06-24T13:19:42.988" v="47" actId="1076"/>
          <ac:spMkLst>
            <pc:docMk/>
            <pc:sldMk cId="1820053906" sldId="644"/>
            <ac:spMk id="3" creationId="{BBE21F8E-D0CC-4F78-A2CB-33E19F1DCB49}"/>
          </ac:spMkLst>
        </pc:spChg>
        <pc:spChg chg="del">
          <ac:chgData name="Siegbert Rudolph" userId="2af4d44886c067cc" providerId="LiveId" clId="{128D397C-C327-4BF1-9841-ECA3E4933365}" dt="2021-06-24T13:19:42.988" v="42" actId="478"/>
          <ac:spMkLst>
            <pc:docMk/>
            <pc:sldMk cId="1820053906" sldId="644"/>
            <ac:spMk id="4" creationId="{91EF035A-4807-4E3B-9883-95362B84F398}"/>
          </ac:spMkLst>
        </pc:spChg>
      </pc:sldChg>
      <pc:sldChg chg="delSp modSp mod">
        <pc:chgData name="Siegbert Rudolph" userId="2af4d44886c067cc" providerId="LiveId" clId="{128D397C-C327-4BF1-9841-ECA3E4933365}" dt="2021-06-24T13:19:42.988" v="35" actId="1076"/>
        <pc:sldMkLst>
          <pc:docMk/>
          <pc:sldMk cId="2966365987" sldId="645"/>
        </pc:sldMkLst>
        <pc:spChg chg="mod">
          <ac:chgData name="Siegbert Rudolph" userId="2af4d44886c067cc" providerId="LiveId" clId="{128D397C-C327-4BF1-9841-ECA3E4933365}" dt="2021-06-24T13:19:42.988" v="35" actId="1076"/>
          <ac:spMkLst>
            <pc:docMk/>
            <pc:sldMk cId="2966365987" sldId="645"/>
            <ac:spMk id="3" creationId="{7A61C415-A105-49D9-88B1-C3B01851D1B9}"/>
          </ac:spMkLst>
        </pc:spChg>
        <pc:spChg chg="del">
          <ac:chgData name="Siegbert Rudolph" userId="2af4d44886c067cc" providerId="LiveId" clId="{128D397C-C327-4BF1-9841-ECA3E4933365}" dt="2021-06-24T13:19:42.973" v="30" actId="478"/>
          <ac:spMkLst>
            <pc:docMk/>
            <pc:sldMk cId="2966365987" sldId="645"/>
            <ac:spMk id="4" creationId="{76A8237E-0F6C-40A4-9D26-67DD8E76744A}"/>
          </ac:spMkLst>
        </pc:spChg>
      </pc:sldChg>
      <pc:sldChg chg="delSp modSp mod">
        <pc:chgData name="Siegbert Rudolph" userId="2af4d44886c067cc" providerId="LiveId" clId="{128D397C-C327-4BF1-9841-ECA3E4933365}" dt="2021-06-24T13:19:43.004" v="59" actId="1076"/>
        <pc:sldMkLst>
          <pc:docMk/>
          <pc:sldMk cId="2918276155" sldId="646"/>
        </pc:sldMkLst>
        <pc:spChg chg="mod">
          <ac:chgData name="Siegbert Rudolph" userId="2af4d44886c067cc" providerId="LiveId" clId="{128D397C-C327-4BF1-9841-ECA3E4933365}" dt="2021-06-24T13:19:43.004" v="59" actId="1076"/>
          <ac:spMkLst>
            <pc:docMk/>
            <pc:sldMk cId="2918276155" sldId="646"/>
            <ac:spMk id="3" creationId="{B78C9A2B-8725-411F-B342-6B12B72B7A67}"/>
          </ac:spMkLst>
        </pc:spChg>
        <pc:spChg chg="del">
          <ac:chgData name="Siegbert Rudolph" userId="2af4d44886c067cc" providerId="LiveId" clId="{128D397C-C327-4BF1-9841-ECA3E4933365}" dt="2021-06-24T13:19:43.004" v="54" actId="478"/>
          <ac:spMkLst>
            <pc:docMk/>
            <pc:sldMk cId="2918276155" sldId="646"/>
            <ac:spMk id="4" creationId="{B1B7E2E8-6011-4162-9410-90907D1069FF}"/>
          </ac:spMkLst>
        </pc:spChg>
      </pc:sldChg>
      <pc:sldChg chg="delSp modSp mod">
        <pc:chgData name="Siegbert Rudolph" userId="2af4d44886c067cc" providerId="LiveId" clId="{128D397C-C327-4BF1-9841-ECA3E4933365}" dt="2021-06-24T13:19:42.988" v="41" actId="1076"/>
        <pc:sldMkLst>
          <pc:docMk/>
          <pc:sldMk cId="513485742" sldId="647"/>
        </pc:sldMkLst>
        <pc:spChg chg="mod">
          <ac:chgData name="Siegbert Rudolph" userId="2af4d44886c067cc" providerId="LiveId" clId="{128D397C-C327-4BF1-9841-ECA3E4933365}" dt="2021-06-24T13:19:42.988" v="41" actId="1076"/>
          <ac:spMkLst>
            <pc:docMk/>
            <pc:sldMk cId="513485742" sldId="647"/>
            <ac:spMk id="3" creationId="{9783D8A0-B4D1-4A5D-AE71-F6CBE5FC46FC}"/>
          </ac:spMkLst>
        </pc:spChg>
        <pc:spChg chg="del">
          <ac:chgData name="Siegbert Rudolph" userId="2af4d44886c067cc" providerId="LiveId" clId="{128D397C-C327-4BF1-9841-ECA3E4933365}" dt="2021-06-24T13:19:42.988" v="36" actId="478"/>
          <ac:spMkLst>
            <pc:docMk/>
            <pc:sldMk cId="513485742" sldId="647"/>
            <ac:spMk id="4" creationId="{513B3B26-BC81-41E8-9CDE-834EAA3CFF38}"/>
          </ac:spMkLst>
        </pc:spChg>
      </pc:sldChg>
      <pc:sldChg chg="delSp modSp mod">
        <pc:chgData name="Siegbert Rudolph" userId="2af4d44886c067cc" providerId="LiveId" clId="{128D397C-C327-4BF1-9841-ECA3E4933365}" dt="2021-06-24T13:19:43.004" v="71" actId="1076"/>
        <pc:sldMkLst>
          <pc:docMk/>
          <pc:sldMk cId="3255699927" sldId="648"/>
        </pc:sldMkLst>
        <pc:spChg chg="mod">
          <ac:chgData name="Siegbert Rudolph" userId="2af4d44886c067cc" providerId="LiveId" clId="{128D397C-C327-4BF1-9841-ECA3E4933365}" dt="2021-06-24T13:19:43.004" v="71" actId="1076"/>
          <ac:spMkLst>
            <pc:docMk/>
            <pc:sldMk cId="3255699927" sldId="648"/>
            <ac:spMk id="3" creationId="{7FA7EE45-009B-4A37-AFED-86DD8D7B046A}"/>
          </ac:spMkLst>
        </pc:spChg>
        <pc:spChg chg="del">
          <ac:chgData name="Siegbert Rudolph" userId="2af4d44886c067cc" providerId="LiveId" clId="{128D397C-C327-4BF1-9841-ECA3E4933365}" dt="2021-06-24T13:19:43.004" v="66" actId="478"/>
          <ac:spMkLst>
            <pc:docMk/>
            <pc:sldMk cId="3255699927" sldId="648"/>
            <ac:spMk id="4" creationId="{CAD53351-D258-45D0-A6DD-B63B0F469ED1}"/>
          </ac:spMkLst>
        </pc:spChg>
      </pc:sldChg>
      <pc:sldChg chg="delSp modSp mod">
        <pc:chgData name="Siegbert Rudolph" userId="2af4d44886c067cc" providerId="LiveId" clId="{128D397C-C327-4BF1-9841-ECA3E4933365}" dt="2021-06-24T13:19:43.004" v="65" actId="1076"/>
        <pc:sldMkLst>
          <pc:docMk/>
          <pc:sldMk cId="499999122" sldId="649"/>
        </pc:sldMkLst>
        <pc:spChg chg="mod">
          <ac:chgData name="Siegbert Rudolph" userId="2af4d44886c067cc" providerId="LiveId" clId="{128D397C-C327-4BF1-9841-ECA3E4933365}" dt="2021-06-24T13:19:43.004" v="65" actId="1076"/>
          <ac:spMkLst>
            <pc:docMk/>
            <pc:sldMk cId="499999122" sldId="649"/>
            <ac:spMk id="3" creationId="{B651487A-4AFF-4C06-8598-A3AB05DDED70}"/>
          </ac:spMkLst>
        </pc:spChg>
        <pc:spChg chg="del">
          <ac:chgData name="Siegbert Rudolph" userId="2af4d44886c067cc" providerId="LiveId" clId="{128D397C-C327-4BF1-9841-ECA3E4933365}" dt="2021-06-24T13:19:43.004" v="60" actId="478"/>
          <ac:spMkLst>
            <pc:docMk/>
            <pc:sldMk cId="499999122" sldId="649"/>
            <ac:spMk id="4" creationId="{90FF966D-FCEE-4E7D-8B97-A13EFD30CBB1}"/>
          </ac:spMkLst>
        </pc:spChg>
      </pc:sldChg>
      <pc:sldChg chg="delSp modSp mod">
        <pc:chgData name="Siegbert Rudolph" userId="2af4d44886c067cc" providerId="LiveId" clId="{128D397C-C327-4BF1-9841-ECA3E4933365}" dt="2021-06-24T13:19:43.004" v="53" actId="1076"/>
        <pc:sldMkLst>
          <pc:docMk/>
          <pc:sldMk cId="2460842561" sldId="650"/>
        </pc:sldMkLst>
        <pc:spChg chg="mod">
          <ac:chgData name="Siegbert Rudolph" userId="2af4d44886c067cc" providerId="LiveId" clId="{128D397C-C327-4BF1-9841-ECA3E4933365}" dt="2021-06-24T13:19:43.004" v="53" actId="1076"/>
          <ac:spMkLst>
            <pc:docMk/>
            <pc:sldMk cId="2460842561" sldId="650"/>
            <ac:spMk id="3" creationId="{1F2A08FE-AE2C-4C4E-B7DE-DE7D9E381CF7}"/>
          </ac:spMkLst>
        </pc:spChg>
        <pc:spChg chg="del">
          <ac:chgData name="Siegbert Rudolph" userId="2af4d44886c067cc" providerId="LiveId" clId="{128D397C-C327-4BF1-9841-ECA3E4933365}" dt="2021-06-24T13:19:42.988" v="48" actId="478"/>
          <ac:spMkLst>
            <pc:docMk/>
            <pc:sldMk cId="2460842561" sldId="650"/>
            <ac:spMk id="4" creationId="{803BF920-391B-49F8-AFF2-06B84AD95A8A}"/>
          </ac:spMkLst>
        </pc:spChg>
      </pc:sldChg>
      <pc:sldChg chg="delSp modSp mod">
        <pc:chgData name="Siegbert Rudolph" userId="2af4d44886c067cc" providerId="LiveId" clId="{128D397C-C327-4BF1-9841-ECA3E4933365}" dt="2021-06-24T13:19:43.020" v="83" actId="1076"/>
        <pc:sldMkLst>
          <pc:docMk/>
          <pc:sldMk cId="463469340" sldId="651"/>
        </pc:sldMkLst>
        <pc:spChg chg="mod">
          <ac:chgData name="Siegbert Rudolph" userId="2af4d44886c067cc" providerId="LiveId" clId="{128D397C-C327-4BF1-9841-ECA3E4933365}" dt="2021-06-24T13:19:43.020" v="83" actId="1076"/>
          <ac:spMkLst>
            <pc:docMk/>
            <pc:sldMk cId="463469340" sldId="651"/>
            <ac:spMk id="2" creationId="{E588B997-4644-498C-AC41-B1DD4656A4BD}"/>
          </ac:spMkLst>
        </pc:spChg>
        <pc:spChg chg="del">
          <ac:chgData name="Siegbert Rudolph" userId="2af4d44886c067cc" providerId="LiveId" clId="{128D397C-C327-4BF1-9841-ECA3E4933365}" dt="2021-06-24T13:19:43.020" v="78" actId="478"/>
          <ac:spMkLst>
            <pc:docMk/>
            <pc:sldMk cId="463469340" sldId="651"/>
            <ac:spMk id="3" creationId="{7FE2E4B7-05EE-406C-B6AD-16B83A53F49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31.10.2022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31.10.2022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760727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306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688583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528340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54281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800054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34432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026671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974139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113110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5882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31.10.2022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31.10.2022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31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46" r:id="rId1"/>
    <p:sldLayoutId id="2147486547" r:id="rId2"/>
    <p:sldLayoutId id="2147486548" r:id="rId3"/>
    <p:sldLayoutId id="2147486549" r:id="rId4"/>
    <p:sldLayoutId id="2147486550" r:id="rId5"/>
    <p:sldLayoutId id="2147486551" r:id="rId6"/>
    <p:sldLayoutId id="2147486552" r:id="rId7"/>
    <p:sldLayoutId id="2147486553" r:id="rId8"/>
    <p:sldLayoutId id="2147486554" r:id="rId9"/>
    <p:sldLayoutId id="2147486555" r:id="rId10"/>
    <p:sldLayoutId id="214748655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Folie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feld 4"/>
          <p:cNvSpPr txBox="1">
            <a:spLocks noChangeArrowheads="1"/>
          </p:cNvSpPr>
          <p:nvPr/>
        </p:nvSpPr>
        <p:spPr bwMode="auto">
          <a:xfrm>
            <a:off x="620825" y="1844675"/>
            <a:ext cx="154452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endParaRPr 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Textquelle:</a:t>
            </a:r>
          </a:p>
        </p:txBody>
      </p:sp>
      <p:sp>
        <p:nvSpPr>
          <p:cNvPr id="23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2502608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Sprachlogik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b="1" dirty="0">
                <a:solidFill>
                  <a:prstClr val="black"/>
                </a:solidFill>
                <a:latin typeface="Trebuchet MS" pitchFamily="34" charset="0"/>
              </a:rPr>
              <a:t>Synonyme 2</a:t>
            </a:r>
          </a:p>
        </p:txBody>
      </p:sp>
      <p:sp>
        <p:nvSpPr>
          <p:cNvPr id="27" name="Textfeld 12"/>
          <p:cNvSpPr txBox="1">
            <a:spLocks noChangeArrowheads="1"/>
          </p:cNvSpPr>
          <p:nvPr/>
        </p:nvSpPr>
        <p:spPr bwMode="auto">
          <a:xfrm>
            <a:off x="2232025" y="2776497"/>
            <a:ext cx="223330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91581F3-9613-4865-99A2-3F77061F1E02}"/>
              </a:ext>
            </a:extLst>
          </p:cNvPr>
          <p:cNvSpPr/>
          <p:nvPr/>
        </p:nvSpPr>
        <p:spPr>
          <a:xfrm>
            <a:off x="675774" y="4934778"/>
            <a:ext cx="37895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Bedienung: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Makros freischalten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Präsentationsmodus starten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Mit einem Klick geht es weiter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Beenden: </a:t>
            </a:r>
            <a:r>
              <a:rPr kumimoji="0" lang="de-DE" sz="1400" b="0" i="0" u="none" strike="noStrike" kern="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Escape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-Taste drücken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CAC49FC-648D-5D05-0D1B-18CA6CC686A1}"/>
              </a:ext>
            </a:extLst>
          </p:cNvPr>
          <p:cNvSpPr txBox="1"/>
          <p:nvPr/>
        </p:nvSpPr>
        <p:spPr>
          <a:xfrm>
            <a:off x="190500" y="6724134"/>
            <a:ext cx="367761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Übungsdateien\Leseübungs-Sammelsurium\Synonyme 2.pptx - Seite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84883" y="95672"/>
            <a:ext cx="5544851" cy="615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Synonyme finden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Bitte auf die passenden Wörter klicken, dabei Anzahl beachten!</a:t>
            </a:r>
          </a:p>
        </p:txBody>
      </p:sp>
      <p:sp>
        <p:nvSpPr>
          <p:cNvPr id="25" name="Textfeld 24"/>
          <p:cNvSpPr txBox="1">
            <a:spLocks noChangeArrowheads="1"/>
          </p:cNvSpPr>
          <p:nvPr/>
        </p:nvSpPr>
        <p:spPr bwMode="auto">
          <a:xfrm>
            <a:off x="7778556" y="2787036"/>
            <a:ext cx="9348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herzig</a:t>
            </a:r>
          </a:p>
        </p:txBody>
      </p:sp>
      <p:sp>
        <p:nvSpPr>
          <p:cNvPr id="27" name="Textfeld 26"/>
          <p:cNvSpPr txBox="1">
            <a:spLocks noChangeArrowheads="1"/>
          </p:cNvSpPr>
          <p:nvPr/>
        </p:nvSpPr>
        <p:spPr bwMode="auto">
          <a:xfrm>
            <a:off x="4678943" y="2956882"/>
            <a:ext cx="8162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apart</a:t>
            </a:r>
          </a:p>
        </p:txBody>
      </p:sp>
      <p:sp>
        <p:nvSpPr>
          <p:cNvPr id="29" name="Textfeld 28"/>
          <p:cNvSpPr txBox="1">
            <a:spLocks noChangeArrowheads="1"/>
          </p:cNvSpPr>
          <p:nvPr/>
        </p:nvSpPr>
        <p:spPr bwMode="auto">
          <a:xfrm>
            <a:off x="323528" y="2577583"/>
            <a:ext cx="11512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anmutig</a:t>
            </a:r>
          </a:p>
        </p:txBody>
      </p:sp>
      <p:sp>
        <p:nvSpPr>
          <p:cNvPr id="30" name="Textfeld 29"/>
          <p:cNvSpPr txBox="1">
            <a:spLocks noChangeArrowheads="1"/>
          </p:cNvSpPr>
          <p:nvPr/>
        </p:nvSpPr>
        <p:spPr bwMode="auto">
          <a:xfrm>
            <a:off x="2914328" y="2577583"/>
            <a:ext cx="9316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putzig</a:t>
            </a:r>
          </a:p>
        </p:txBody>
      </p:sp>
      <p:sp>
        <p:nvSpPr>
          <p:cNvPr id="32" name="Textfeld 31"/>
          <p:cNvSpPr txBox="1">
            <a:spLocks noChangeArrowheads="1"/>
          </p:cNvSpPr>
          <p:nvPr/>
        </p:nvSpPr>
        <p:spPr bwMode="auto">
          <a:xfrm>
            <a:off x="3169376" y="3290133"/>
            <a:ext cx="7072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hold</a:t>
            </a:r>
          </a:p>
        </p:txBody>
      </p:sp>
      <p:sp>
        <p:nvSpPr>
          <p:cNvPr id="35" name="Textfeld 34"/>
          <p:cNvSpPr txBox="1">
            <a:spLocks noChangeArrowheads="1"/>
          </p:cNvSpPr>
          <p:nvPr/>
        </p:nvSpPr>
        <p:spPr bwMode="auto">
          <a:xfrm>
            <a:off x="4356100" y="3629136"/>
            <a:ext cx="13227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charmant</a:t>
            </a:r>
          </a:p>
        </p:txBody>
      </p:sp>
      <p:sp>
        <p:nvSpPr>
          <p:cNvPr id="39" name="Textfeld 38"/>
          <p:cNvSpPr txBox="1">
            <a:spLocks noChangeArrowheads="1"/>
          </p:cNvSpPr>
          <p:nvPr/>
        </p:nvSpPr>
        <p:spPr bwMode="auto">
          <a:xfrm>
            <a:off x="395288" y="4564173"/>
            <a:ext cx="5870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süß</a:t>
            </a:r>
          </a:p>
        </p:txBody>
      </p:sp>
      <p:sp>
        <p:nvSpPr>
          <p:cNvPr id="42" name="Textfeld 41"/>
          <p:cNvSpPr txBox="1">
            <a:spLocks noChangeArrowheads="1"/>
          </p:cNvSpPr>
          <p:nvPr/>
        </p:nvSpPr>
        <p:spPr bwMode="auto">
          <a:xfrm>
            <a:off x="755650" y="5135769"/>
            <a:ext cx="10855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reizvoll</a:t>
            </a:r>
          </a:p>
        </p:txBody>
      </p:sp>
      <p:sp>
        <p:nvSpPr>
          <p:cNvPr id="44" name="Textfeld 43"/>
          <p:cNvSpPr txBox="1">
            <a:spLocks noChangeArrowheads="1"/>
          </p:cNvSpPr>
          <p:nvPr/>
        </p:nvSpPr>
        <p:spPr bwMode="auto">
          <a:xfrm>
            <a:off x="6156325" y="5189130"/>
            <a:ext cx="8883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goldig</a:t>
            </a:r>
          </a:p>
        </p:txBody>
      </p:sp>
      <p:sp>
        <p:nvSpPr>
          <p:cNvPr id="48" name="Textfeld 47"/>
          <p:cNvSpPr txBox="1">
            <a:spLocks noChangeArrowheads="1"/>
          </p:cNvSpPr>
          <p:nvPr/>
        </p:nvSpPr>
        <p:spPr bwMode="auto">
          <a:xfrm>
            <a:off x="1532421" y="4305165"/>
            <a:ext cx="11015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reizend</a:t>
            </a:r>
          </a:p>
        </p:txBody>
      </p:sp>
      <p:sp>
        <p:nvSpPr>
          <p:cNvPr id="49" name="Textfeld 48"/>
          <p:cNvSpPr txBox="1">
            <a:spLocks noChangeArrowheads="1"/>
          </p:cNvSpPr>
          <p:nvPr/>
        </p:nvSpPr>
        <p:spPr bwMode="auto">
          <a:xfrm>
            <a:off x="4582940" y="5735483"/>
            <a:ext cx="10695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lieblich</a:t>
            </a:r>
          </a:p>
        </p:txBody>
      </p:sp>
      <p:sp>
        <p:nvSpPr>
          <p:cNvPr id="50" name="Textfeld 49"/>
          <p:cNvSpPr txBox="1">
            <a:spLocks noChangeArrowheads="1"/>
          </p:cNvSpPr>
          <p:nvPr/>
        </p:nvSpPr>
        <p:spPr bwMode="auto">
          <a:xfrm>
            <a:off x="1114103" y="3053127"/>
            <a:ext cx="6848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nett</a:t>
            </a:r>
          </a:p>
        </p:txBody>
      </p:sp>
      <p:sp>
        <p:nvSpPr>
          <p:cNvPr id="51" name="Textfeld 50"/>
          <p:cNvSpPr txBox="1">
            <a:spLocks noChangeArrowheads="1"/>
          </p:cNvSpPr>
          <p:nvPr/>
        </p:nvSpPr>
        <p:spPr bwMode="auto">
          <a:xfrm>
            <a:off x="6876256" y="3914271"/>
            <a:ext cx="16113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bezaubernd</a:t>
            </a:r>
          </a:p>
        </p:txBody>
      </p:sp>
      <p:sp>
        <p:nvSpPr>
          <p:cNvPr id="52" name="Textfeld 51"/>
          <p:cNvSpPr txBox="1">
            <a:spLocks noChangeArrowheads="1"/>
          </p:cNvSpPr>
          <p:nvPr/>
        </p:nvSpPr>
        <p:spPr bwMode="auto">
          <a:xfrm>
            <a:off x="1547490" y="2148621"/>
            <a:ext cx="14991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zauberhaft</a:t>
            </a: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173556" y="590530"/>
            <a:ext cx="28985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niedlich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- </a:t>
            </a: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15 Lösungen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E5B66696-1A31-4A03-9BA1-3D096E0D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370" y="2051814"/>
            <a:ext cx="15921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entzückend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759BE915-BE01-4C9A-8813-3E57D72A3BDF}"/>
              </a:ext>
            </a:extLst>
          </p:cNvPr>
          <p:cNvSpPr/>
          <p:nvPr/>
        </p:nvSpPr>
        <p:spPr>
          <a:xfrm>
            <a:off x="1555770" y="2177343"/>
            <a:ext cx="1455569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C851DB93-D5F0-4C35-9C1D-113B36E2FEAC}"/>
              </a:ext>
            </a:extLst>
          </p:cNvPr>
          <p:cNvSpPr/>
          <p:nvPr/>
        </p:nvSpPr>
        <p:spPr>
          <a:xfrm>
            <a:off x="1612620" y="2180379"/>
            <a:ext cx="1386677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851B1EF1-9A4C-4634-AFCC-0214EE36A5B5}"/>
              </a:ext>
            </a:extLst>
          </p:cNvPr>
          <p:cNvSpPr/>
          <p:nvPr/>
        </p:nvSpPr>
        <p:spPr>
          <a:xfrm>
            <a:off x="6065264" y="2030035"/>
            <a:ext cx="1590063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D503DF48-B5F5-463F-A7CB-8D7C9BD0D56B}"/>
              </a:ext>
            </a:extLst>
          </p:cNvPr>
          <p:cNvSpPr/>
          <p:nvPr/>
        </p:nvSpPr>
        <p:spPr>
          <a:xfrm>
            <a:off x="6122114" y="2033071"/>
            <a:ext cx="1514805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C693EF67-1156-4F79-9C9A-591E2536B204}"/>
              </a:ext>
            </a:extLst>
          </p:cNvPr>
          <p:cNvSpPr/>
          <p:nvPr/>
        </p:nvSpPr>
        <p:spPr>
          <a:xfrm>
            <a:off x="359082" y="2608673"/>
            <a:ext cx="1111479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5D5F76AA-CBF7-4C49-B03B-3376CF869274}"/>
              </a:ext>
            </a:extLst>
          </p:cNvPr>
          <p:cNvSpPr/>
          <p:nvPr/>
        </p:nvSpPr>
        <p:spPr>
          <a:xfrm>
            <a:off x="415932" y="2611709"/>
            <a:ext cx="1058873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D7D98BDE-7AD0-4AFF-955A-89692A28F127}"/>
              </a:ext>
            </a:extLst>
          </p:cNvPr>
          <p:cNvSpPr/>
          <p:nvPr/>
        </p:nvSpPr>
        <p:spPr>
          <a:xfrm>
            <a:off x="1177179" y="3092252"/>
            <a:ext cx="592941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7CC6E21A-3F3F-4665-A770-E88861D869FE}"/>
              </a:ext>
            </a:extLst>
          </p:cNvPr>
          <p:cNvSpPr/>
          <p:nvPr/>
        </p:nvSpPr>
        <p:spPr>
          <a:xfrm>
            <a:off x="1234029" y="3095288"/>
            <a:ext cx="564877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B12B2C24-F8AA-4265-BDEC-9E0AA8B6C547}"/>
              </a:ext>
            </a:extLst>
          </p:cNvPr>
          <p:cNvSpPr/>
          <p:nvPr/>
        </p:nvSpPr>
        <p:spPr>
          <a:xfrm>
            <a:off x="2968291" y="2639670"/>
            <a:ext cx="856802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B7106FCF-879D-457E-BE0F-D285D6B5417D}"/>
              </a:ext>
            </a:extLst>
          </p:cNvPr>
          <p:cNvSpPr/>
          <p:nvPr/>
        </p:nvSpPr>
        <p:spPr>
          <a:xfrm>
            <a:off x="3025142" y="2642706"/>
            <a:ext cx="81625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3FA131EE-EC18-47A6-9F34-CBDA202A4005}"/>
              </a:ext>
            </a:extLst>
          </p:cNvPr>
          <p:cNvSpPr/>
          <p:nvPr/>
        </p:nvSpPr>
        <p:spPr>
          <a:xfrm>
            <a:off x="4627065" y="2943003"/>
            <a:ext cx="851582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832FF590-72D8-4E28-8C84-1364960777F3}"/>
              </a:ext>
            </a:extLst>
          </p:cNvPr>
          <p:cNvSpPr/>
          <p:nvPr/>
        </p:nvSpPr>
        <p:spPr>
          <a:xfrm>
            <a:off x="4683915" y="2946039"/>
            <a:ext cx="811277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E28DD31F-173C-4B34-A4BF-34745AE6696D}"/>
              </a:ext>
            </a:extLst>
          </p:cNvPr>
          <p:cNvSpPr/>
          <p:nvPr/>
        </p:nvSpPr>
        <p:spPr>
          <a:xfrm>
            <a:off x="7729639" y="2810960"/>
            <a:ext cx="972990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E124CF5F-14E2-4CD6-89BE-EEB53B50D0FA}"/>
              </a:ext>
            </a:extLst>
          </p:cNvPr>
          <p:cNvSpPr/>
          <p:nvPr/>
        </p:nvSpPr>
        <p:spPr>
          <a:xfrm>
            <a:off x="7786490" y="2813996"/>
            <a:ext cx="926938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5E76EE77-3B53-4C5A-8B88-3CADE4493FB5}"/>
              </a:ext>
            </a:extLst>
          </p:cNvPr>
          <p:cNvSpPr/>
          <p:nvPr/>
        </p:nvSpPr>
        <p:spPr>
          <a:xfrm>
            <a:off x="3187095" y="3258608"/>
            <a:ext cx="769232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8FCC724F-8022-41D5-8C52-8321F94CD589}"/>
              </a:ext>
            </a:extLst>
          </p:cNvPr>
          <p:cNvSpPr/>
          <p:nvPr/>
        </p:nvSpPr>
        <p:spPr>
          <a:xfrm>
            <a:off x="3243946" y="3261644"/>
            <a:ext cx="732824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6" name="Rechteck 85">
            <a:extLst>
              <a:ext uri="{FF2B5EF4-FFF2-40B4-BE49-F238E27FC236}">
                <a16:creationId xmlns:a16="http://schemas.microsoft.com/office/drawing/2014/main" id="{7BDF8213-CEE2-4DCF-86D8-B963B56ECCBE}"/>
              </a:ext>
            </a:extLst>
          </p:cNvPr>
          <p:cNvSpPr/>
          <p:nvPr/>
        </p:nvSpPr>
        <p:spPr>
          <a:xfrm>
            <a:off x="4407248" y="3587774"/>
            <a:ext cx="1328515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7" name="Rechteck 86">
            <a:extLst>
              <a:ext uri="{FF2B5EF4-FFF2-40B4-BE49-F238E27FC236}">
                <a16:creationId xmlns:a16="http://schemas.microsoft.com/office/drawing/2014/main" id="{CC31054F-63D8-43B7-975E-6527EA0D7F43}"/>
              </a:ext>
            </a:extLst>
          </p:cNvPr>
          <p:cNvSpPr/>
          <p:nvPr/>
        </p:nvSpPr>
        <p:spPr>
          <a:xfrm>
            <a:off x="4464099" y="3590810"/>
            <a:ext cx="1265636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8" name="Rechteck 87">
            <a:extLst>
              <a:ext uri="{FF2B5EF4-FFF2-40B4-BE49-F238E27FC236}">
                <a16:creationId xmlns:a16="http://schemas.microsoft.com/office/drawing/2014/main" id="{78E15002-59F8-4281-9666-1C9BDE1B8746}"/>
              </a:ext>
            </a:extLst>
          </p:cNvPr>
          <p:cNvSpPr/>
          <p:nvPr/>
        </p:nvSpPr>
        <p:spPr>
          <a:xfrm>
            <a:off x="1555770" y="4300394"/>
            <a:ext cx="113948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7D5F50CC-4E34-4075-B5F6-E0CAD31C72CF}"/>
              </a:ext>
            </a:extLst>
          </p:cNvPr>
          <p:cNvSpPr/>
          <p:nvPr/>
        </p:nvSpPr>
        <p:spPr>
          <a:xfrm>
            <a:off x="1612621" y="4303430"/>
            <a:ext cx="1085554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6F294F87-4596-44BC-B5AF-186D9103192F}"/>
              </a:ext>
            </a:extLst>
          </p:cNvPr>
          <p:cNvSpPr/>
          <p:nvPr/>
        </p:nvSpPr>
        <p:spPr>
          <a:xfrm>
            <a:off x="422205" y="4530573"/>
            <a:ext cx="606183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1" name="Rechteck 90">
            <a:extLst>
              <a:ext uri="{FF2B5EF4-FFF2-40B4-BE49-F238E27FC236}">
                <a16:creationId xmlns:a16="http://schemas.microsoft.com/office/drawing/2014/main" id="{DFD91012-C33A-41B6-86ED-6CE66FF0A803}"/>
              </a:ext>
            </a:extLst>
          </p:cNvPr>
          <p:cNvSpPr/>
          <p:nvPr/>
        </p:nvSpPr>
        <p:spPr>
          <a:xfrm>
            <a:off x="479056" y="4533609"/>
            <a:ext cx="577492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471DEE21-C42C-4DCD-AFD5-A6E38388F3E0}"/>
              </a:ext>
            </a:extLst>
          </p:cNvPr>
          <p:cNvSpPr/>
          <p:nvPr/>
        </p:nvSpPr>
        <p:spPr>
          <a:xfrm>
            <a:off x="6968769" y="3918531"/>
            <a:ext cx="151882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id="{E5F5F2CA-69A4-451B-8B93-4AF9ED1E44A4}"/>
              </a:ext>
            </a:extLst>
          </p:cNvPr>
          <p:cNvSpPr/>
          <p:nvPr/>
        </p:nvSpPr>
        <p:spPr>
          <a:xfrm>
            <a:off x="7040655" y="3924462"/>
            <a:ext cx="144694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4" name="Rechteck 93">
            <a:extLst>
              <a:ext uri="{FF2B5EF4-FFF2-40B4-BE49-F238E27FC236}">
                <a16:creationId xmlns:a16="http://schemas.microsoft.com/office/drawing/2014/main" id="{21DE8429-0FD2-4F97-9EB8-3B433660AD09}"/>
              </a:ext>
            </a:extLst>
          </p:cNvPr>
          <p:cNvSpPr/>
          <p:nvPr/>
        </p:nvSpPr>
        <p:spPr>
          <a:xfrm>
            <a:off x="778857" y="5139415"/>
            <a:ext cx="1055452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5" name="Rechteck 94">
            <a:extLst>
              <a:ext uri="{FF2B5EF4-FFF2-40B4-BE49-F238E27FC236}">
                <a16:creationId xmlns:a16="http://schemas.microsoft.com/office/drawing/2014/main" id="{05EAF3DD-2258-45FE-A6F8-CCF72F8B2717}"/>
              </a:ext>
            </a:extLst>
          </p:cNvPr>
          <p:cNvSpPr/>
          <p:nvPr/>
        </p:nvSpPr>
        <p:spPr>
          <a:xfrm>
            <a:off x="835707" y="5142451"/>
            <a:ext cx="1005497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6" name="Rechteck 95">
            <a:extLst>
              <a:ext uri="{FF2B5EF4-FFF2-40B4-BE49-F238E27FC236}">
                <a16:creationId xmlns:a16="http://schemas.microsoft.com/office/drawing/2014/main" id="{B1B8D48E-6865-41A4-AB49-C9D630CC5DE2}"/>
              </a:ext>
            </a:extLst>
          </p:cNvPr>
          <p:cNvSpPr/>
          <p:nvPr/>
        </p:nvSpPr>
        <p:spPr>
          <a:xfrm>
            <a:off x="4586074" y="5730827"/>
            <a:ext cx="978743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7" name="Rechteck 96">
            <a:extLst>
              <a:ext uri="{FF2B5EF4-FFF2-40B4-BE49-F238E27FC236}">
                <a16:creationId xmlns:a16="http://schemas.microsoft.com/office/drawing/2014/main" id="{C466DF0A-9426-4FA4-8826-8F4A642EB4C2}"/>
              </a:ext>
            </a:extLst>
          </p:cNvPr>
          <p:cNvSpPr/>
          <p:nvPr/>
        </p:nvSpPr>
        <p:spPr>
          <a:xfrm>
            <a:off x="4642924" y="5733863"/>
            <a:ext cx="932419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C9D9D67E-61C7-4F79-9251-885533E3C91E}"/>
              </a:ext>
            </a:extLst>
          </p:cNvPr>
          <p:cNvSpPr/>
          <p:nvPr/>
        </p:nvSpPr>
        <p:spPr>
          <a:xfrm>
            <a:off x="6152428" y="5184077"/>
            <a:ext cx="853933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9" name="Rechteck 98">
            <a:extLst>
              <a:ext uri="{FF2B5EF4-FFF2-40B4-BE49-F238E27FC236}">
                <a16:creationId xmlns:a16="http://schemas.microsoft.com/office/drawing/2014/main" id="{5AB0A907-6F28-4C53-ACA7-54D03FBAE05D}"/>
              </a:ext>
            </a:extLst>
          </p:cNvPr>
          <p:cNvSpPr/>
          <p:nvPr/>
        </p:nvSpPr>
        <p:spPr>
          <a:xfrm>
            <a:off x="6209279" y="5187113"/>
            <a:ext cx="813516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AB309663-C78C-4EF5-8605-B45787B58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4800" y="1229868"/>
            <a:ext cx="125867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großartig</a:t>
            </a: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DD501727-C84E-4D5A-8087-DDC6B120E7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261" y="1137165"/>
            <a:ext cx="17956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hervorragend</a:t>
            </a: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A44A52F8-8C53-48AF-82B1-0FAC4A6B00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2855" y="3213396"/>
            <a:ext cx="19864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beeindruckend</a:t>
            </a: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B4BC517E-E2EA-4DBD-92B2-5629BD399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3160" y="3663665"/>
            <a:ext cx="14526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einzigartig</a:t>
            </a: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B0CE8519-7F34-44F9-8B02-0012A0092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5446" y="1925583"/>
            <a:ext cx="20265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unvergleichlich</a:t>
            </a:r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9B070E78-4D25-411B-A71A-BCDB14FF7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1441" y="4672333"/>
            <a:ext cx="9589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enorm</a:t>
            </a:r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37BECB57-246C-4A4C-9656-B3B972433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156" y="5798148"/>
            <a:ext cx="20665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bemerkenswert</a:t>
            </a: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19FD9FC7-D286-481B-9412-11E2D43C7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5347" y="5208293"/>
            <a:ext cx="22300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außergewöhnlich</a:t>
            </a: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2459E6F6-3A47-441F-826A-45814B13B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6307" y="5907295"/>
            <a:ext cx="14494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beispiellos</a:t>
            </a:r>
          </a:p>
        </p:txBody>
      </p:sp>
      <p:sp>
        <p:nvSpPr>
          <p:cNvPr id="109" name="Textfeld 108">
            <a:extLst>
              <a:ext uri="{FF2B5EF4-FFF2-40B4-BE49-F238E27FC236}">
                <a16:creationId xmlns:a16="http://schemas.microsoft.com/office/drawing/2014/main" id="{48B73C85-FAB6-4076-9F42-264DE9326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5117" y="4096566"/>
            <a:ext cx="21082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außerordentlich</a:t>
            </a:r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002E41F7-B236-4B57-8217-BAC848E8A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156" y="1638667"/>
            <a:ext cx="17844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eindrucksvoll</a:t>
            </a:r>
          </a:p>
        </p:txBody>
      </p:sp>
      <p:sp>
        <p:nvSpPr>
          <p:cNvPr id="111" name="Textfeld 110">
            <a:extLst>
              <a:ext uri="{FF2B5EF4-FFF2-40B4-BE49-F238E27FC236}">
                <a16:creationId xmlns:a16="http://schemas.microsoft.com/office/drawing/2014/main" id="{3F44F79F-7758-4EF1-A83D-2017B7431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1757" y="1598803"/>
            <a:ext cx="11833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grandios</a:t>
            </a: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61C5C173-E608-4A3E-98DD-586E67F54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1008" y="2595556"/>
            <a:ext cx="13420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sagenhaft</a:t>
            </a:r>
          </a:p>
        </p:txBody>
      </p:sp>
      <p:sp>
        <p:nvSpPr>
          <p:cNvPr id="113" name="Textfeld 112">
            <a:extLst>
              <a:ext uri="{FF2B5EF4-FFF2-40B4-BE49-F238E27FC236}">
                <a16:creationId xmlns:a16="http://schemas.microsoft.com/office/drawing/2014/main" id="{69A6BC85-1CA8-4DCE-A163-A986172B2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1767" y="1112334"/>
            <a:ext cx="9044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hurtig</a:t>
            </a:r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E9D5DFC9-8634-47CA-BBC0-49E16D462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5991" y="2666955"/>
            <a:ext cx="7024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flott</a:t>
            </a:r>
          </a:p>
        </p:txBody>
      </p:sp>
      <p:sp>
        <p:nvSpPr>
          <p:cNvPr id="115" name="Textfeld 114">
            <a:extLst>
              <a:ext uri="{FF2B5EF4-FFF2-40B4-BE49-F238E27FC236}">
                <a16:creationId xmlns:a16="http://schemas.microsoft.com/office/drawing/2014/main" id="{15F17AB1-3FF6-4ABD-B1C3-A819E0918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8244" y="2374433"/>
            <a:ext cx="14318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geschwind</a:t>
            </a:r>
          </a:p>
        </p:txBody>
      </p:sp>
      <p:sp>
        <p:nvSpPr>
          <p:cNvPr id="116" name="Textfeld 115">
            <a:extLst>
              <a:ext uri="{FF2B5EF4-FFF2-40B4-BE49-F238E27FC236}">
                <a16:creationId xmlns:a16="http://schemas.microsoft.com/office/drawing/2014/main" id="{20CD8292-8ECB-4E66-8BFB-2F1019EEB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613" y="3639534"/>
            <a:ext cx="12747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blitzartig</a:t>
            </a:r>
          </a:p>
        </p:txBody>
      </p:sp>
      <p:sp>
        <p:nvSpPr>
          <p:cNvPr id="117" name="Textfeld 116">
            <a:extLst>
              <a:ext uri="{FF2B5EF4-FFF2-40B4-BE49-F238E27FC236}">
                <a16:creationId xmlns:a16="http://schemas.microsoft.com/office/drawing/2014/main" id="{500936FF-EAF9-49BF-B316-ECF8CF584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6477" y="5845861"/>
            <a:ext cx="15215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schleunigst</a:t>
            </a:r>
          </a:p>
        </p:txBody>
      </p:sp>
      <p:sp>
        <p:nvSpPr>
          <p:cNvPr id="118" name="Textfeld 117">
            <a:extLst>
              <a:ext uri="{FF2B5EF4-FFF2-40B4-BE49-F238E27FC236}">
                <a16:creationId xmlns:a16="http://schemas.microsoft.com/office/drawing/2014/main" id="{8054A022-6D3E-4A46-8F14-E58A30A99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8708" y="4508050"/>
            <a:ext cx="17235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kometenhaft</a:t>
            </a: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A44D6658-C1A2-4AB2-B3BE-9FC4F5806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5057" y="4911090"/>
            <a:ext cx="8162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rasch</a:t>
            </a:r>
          </a:p>
        </p:txBody>
      </p:sp>
      <p:sp>
        <p:nvSpPr>
          <p:cNvPr id="120" name="Textfeld 119">
            <a:extLst>
              <a:ext uri="{FF2B5EF4-FFF2-40B4-BE49-F238E27FC236}">
                <a16:creationId xmlns:a16="http://schemas.microsoft.com/office/drawing/2014/main" id="{9A8F0AAA-E971-4FD2-AFB5-D1D7152BE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407" y="4964451"/>
            <a:ext cx="7232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flink</a:t>
            </a:r>
          </a:p>
        </p:txBody>
      </p:sp>
      <p:sp>
        <p:nvSpPr>
          <p:cNvPr id="121" name="Textfeld 120">
            <a:extLst>
              <a:ext uri="{FF2B5EF4-FFF2-40B4-BE49-F238E27FC236}">
                <a16:creationId xmlns:a16="http://schemas.microsoft.com/office/drawing/2014/main" id="{EC2170CE-4367-4982-ACAD-B91D9598A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5732" y="4964451"/>
            <a:ext cx="15664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blitzschnell</a:t>
            </a:r>
          </a:p>
        </p:txBody>
      </p:sp>
      <p:sp>
        <p:nvSpPr>
          <p:cNvPr id="122" name="Textfeld 121">
            <a:extLst>
              <a:ext uri="{FF2B5EF4-FFF2-40B4-BE49-F238E27FC236}">
                <a16:creationId xmlns:a16="http://schemas.microsoft.com/office/drawing/2014/main" id="{D6CE12EB-0EA4-4F19-8032-8D4232F44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5701" y="5489172"/>
            <a:ext cx="8066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zügig</a:t>
            </a:r>
          </a:p>
        </p:txBody>
      </p:sp>
      <p:sp>
        <p:nvSpPr>
          <p:cNvPr id="123" name="Textfeld 122">
            <a:extLst>
              <a:ext uri="{FF2B5EF4-FFF2-40B4-BE49-F238E27FC236}">
                <a16:creationId xmlns:a16="http://schemas.microsoft.com/office/drawing/2014/main" id="{89FC4B8A-3420-4F2E-A4D6-3A18252B6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5460" y="5518706"/>
            <a:ext cx="12795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ruckzuck</a:t>
            </a:r>
          </a:p>
        </p:txBody>
      </p:sp>
      <p:sp>
        <p:nvSpPr>
          <p:cNvPr id="124" name="Textfeld 123">
            <a:extLst>
              <a:ext uri="{FF2B5EF4-FFF2-40B4-BE49-F238E27FC236}">
                <a16:creationId xmlns:a16="http://schemas.microsoft.com/office/drawing/2014/main" id="{F2651172-DDB6-4058-BCB2-F30594521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691" y="1156076"/>
            <a:ext cx="6896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eilig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13F6E0A1-5DE2-40B3-B35B-00991B55E9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1010068"/>
            <a:ext cx="9065538" cy="534665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456F3141-809B-9699-5C17-8B818AD182CC}"/>
              </a:ext>
            </a:extLst>
          </p:cNvPr>
          <p:cNvSpPr txBox="1"/>
          <p:nvPr/>
        </p:nvSpPr>
        <p:spPr>
          <a:xfrm>
            <a:off x="190500" y="6724134"/>
            <a:ext cx="371768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Übungsdateien\Leseübungs-Sammelsurium\Synonyme 2.pptx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291827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9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98"/>
                  </p:tgtEl>
                </p:cond>
              </p:nextCondLst>
            </p:seq>
          </p:childTnLst>
        </p:cTn>
      </p:par>
    </p:tnLst>
    <p:bldLst>
      <p:bldP spid="68" grpId="0" animBg="1"/>
      <p:bldP spid="71" grpId="0" animBg="1"/>
      <p:bldP spid="73" grpId="0" animBg="1"/>
      <p:bldP spid="76" grpId="0" animBg="1"/>
      <p:bldP spid="78" grpId="0" animBg="1"/>
      <p:bldP spid="80" grpId="0" animBg="1"/>
      <p:bldP spid="82" grpId="0" animBg="1"/>
      <p:bldP spid="84" grpId="0" animBg="1"/>
      <p:bldP spid="86" grpId="0" animBg="1"/>
      <p:bldP spid="88" grpId="0" animBg="1"/>
      <p:bldP spid="90" grpId="0" animBg="1"/>
      <p:bldP spid="92" grpId="0" animBg="1"/>
      <p:bldP spid="94" grpId="0" animBg="1"/>
      <p:bldP spid="96" grpId="0" animBg="1"/>
      <p:bldP spid="9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84883" y="95672"/>
            <a:ext cx="5544851" cy="615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Synonyme finden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Bitte auf die passenden Wörter klicken, dabei Anzahl beachten!</a:t>
            </a:r>
          </a:p>
        </p:txBody>
      </p:sp>
      <p:sp>
        <p:nvSpPr>
          <p:cNvPr id="27" name="Textfeld 26"/>
          <p:cNvSpPr txBox="1">
            <a:spLocks noChangeArrowheads="1"/>
          </p:cNvSpPr>
          <p:nvPr/>
        </p:nvSpPr>
        <p:spPr bwMode="auto">
          <a:xfrm>
            <a:off x="3824459" y="3108604"/>
            <a:ext cx="125867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großartig</a:t>
            </a:r>
          </a:p>
        </p:txBody>
      </p:sp>
      <p:sp>
        <p:nvSpPr>
          <p:cNvPr id="31" name="Textfeld 30"/>
          <p:cNvSpPr txBox="1">
            <a:spLocks noChangeArrowheads="1"/>
          </p:cNvSpPr>
          <p:nvPr/>
        </p:nvSpPr>
        <p:spPr bwMode="auto">
          <a:xfrm>
            <a:off x="6034027" y="2604277"/>
            <a:ext cx="17956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hervorragend</a:t>
            </a:r>
          </a:p>
        </p:txBody>
      </p:sp>
      <p:sp>
        <p:nvSpPr>
          <p:cNvPr id="33" name="Textfeld 32"/>
          <p:cNvSpPr txBox="1">
            <a:spLocks noChangeArrowheads="1"/>
          </p:cNvSpPr>
          <p:nvPr/>
        </p:nvSpPr>
        <p:spPr bwMode="auto">
          <a:xfrm>
            <a:off x="6298878" y="3226390"/>
            <a:ext cx="19864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beeindruckend</a:t>
            </a:r>
          </a:p>
        </p:txBody>
      </p:sp>
      <p:sp>
        <p:nvSpPr>
          <p:cNvPr id="34" name="Textfeld 33"/>
          <p:cNvSpPr txBox="1">
            <a:spLocks noChangeArrowheads="1"/>
          </p:cNvSpPr>
          <p:nvPr/>
        </p:nvSpPr>
        <p:spPr bwMode="auto">
          <a:xfrm>
            <a:off x="1692275" y="3515062"/>
            <a:ext cx="14526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einzigartig</a:t>
            </a:r>
          </a:p>
        </p:txBody>
      </p:sp>
      <p:sp>
        <p:nvSpPr>
          <p:cNvPr id="38" name="Textfeld 37"/>
          <p:cNvSpPr txBox="1">
            <a:spLocks noChangeArrowheads="1"/>
          </p:cNvSpPr>
          <p:nvPr/>
        </p:nvSpPr>
        <p:spPr bwMode="auto">
          <a:xfrm>
            <a:off x="4562394" y="4109013"/>
            <a:ext cx="20265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unvergleichlich</a:t>
            </a:r>
          </a:p>
        </p:txBody>
      </p:sp>
      <p:sp>
        <p:nvSpPr>
          <p:cNvPr id="41" name="Textfeld 40"/>
          <p:cNvSpPr txBox="1">
            <a:spLocks noChangeArrowheads="1"/>
          </p:cNvSpPr>
          <p:nvPr/>
        </p:nvSpPr>
        <p:spPr bwMode="auto">
          <a:xfrm>
            <a:off x="6352695" y="4585208"/>
            <a:ext cx="9589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enorm</a:t>
            </a:r>
          </a:p>
        </p:txBody>
      </p:sp>
      <p:sp>
        <p:nvSpPr>
          <p:cNvPr id="42" name="Textfeld 41"/>
          <p:cNvSpPr txBox="1">
            <a:spLocks noChangeArrowheads="1"/>
          </p:cNvSpPr>
          <p:nvPr/>
        </p:nvSpPr>
        <p:spPr bwMode="auto">
          <a:xfrm>
            <a:off x="755650" y="5021695"/>
            <a:ext cx="20665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bemerkenswert</a:t>
            </a:r>
          </a:p>
        </p:txBody>
      </p:sp>
      <p:sp>
        <p:nvSpPr>
          <p:cNvPr id="43" name="Textfeld 42"/>
          <p:cNvSpPr txBox="1">
            <a:spLocks noChangeArrowheads="1"/>
          </p:cNvSpPr>
          <p:nvPr/>
        </p:nvSpPr>
        <p:spPr bwMode="auto">
          <a:xfrm>
            <a:off x="3727000" y="5075056"/>
            <a:ext cx="22300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außergewöhnlich</a:t>
            </a:r>
          </a:p>
        </p:txBody>
      </p:sp>
      <p:sp>
        <p:nvSpPr>
          <p:cNvPr id="46" name="Textfeld 45"/>
          <p:cNvSpPr txBox="1">
            <a:spLocks noChangeArrowheads="1"/>
          </p:cNvSpPr>
          <p:nvPr/>
        </p:nvSpPr>
        <p:spPr bwMode="auto">
          <a:xfrm>
            <a:off x="1755881" y="5756958"/>
            <a:ext cx="14494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beispiellos</a:t>
            </a:r>
          </a:p>
        </p:txBody>
      </p:sp>
      <p:sp>
        <p:nvSpPr>
          <p:cNvPr id="50" name="Textfeld 49"/>
          <p:cNvSpPr txBox="1">
            <a:spLocks noChangeArrowheads="1"/>
          </p:cNvSpPr>
          <p:nvPr/>
        </p:nvSpPr>
        <p:spPr bwMode="auto">
          <a:xfrm>
            <a:off x="1114103" y="2939053"/>
            <a:ext cx="21082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außerordentlich</a:t>
            </a:r>
          </a:p>
        </p:txBody>
      </p:sp>
      <p:sp>
        <p:nvSpPr>
          <p:cNvPr id="52" name="Textfeld 51"/>
          <p:cNvSpPr txBox="1">
            <a:spLocks noChangeArrowheads="1"/>
          </p:cNvSpPr>
          <p:nvPr/>
        </p:nvSpPr>
        <p:spPr bwMode="auto">
          <a:xfrm>
            <a:off x="1547490" y="2034547"/>
            <a:ext cx="17844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eindrucksvoll</a:t>
            </a: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187557" y="631303"/>
            <a:ext cx="23358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toll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- </a:t>
            </a: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13 Lösungen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A331F54A-C96B-4658-9FA5-BEF6F88AE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6991" y="1157447"/>
            <a:ext cx="11833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grandios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E5B66696-1A31-4A03-9BA1-3D096E0D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370" y="1937740"/>
            <a:ext cx="13420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sagenhaft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FD49811F-9B0D-4C7E-B377-C851C6238A44}"/>
              </a:ext>
            </a:extLst>
          </p:cNvPr>
          <p:cNvSpPr/>
          <p:nvPr/>
        </p:nvSpPr>
        <p:spPr>
          <a:xfrm>
            <a:off x="1612418" y="2053262"/>
            <a:ext cx="1745290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90C827E6-4B00-45E1-9FF7-83E5C5D38104}"/>
              </a:ext>
            </a:extLst>
          </p:cNvPr>
          <p:cNvSpPr/>
          <p:nvPr/>
        </p:nvSpPr>
        <p:spPr>
          <a:xfrm>
            <a:off x="1669268" y="2056298"/>
            <a:ext cx="1662685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D08FB5ED-4382-47A4-8E96-5B37AC8B1176}"/>
              </a:ext>
            </a:extLst>
          </p:cNvPr>
          <p:cNvSpPr/>
          <p:nvPr/>
        </p:nvSpPr>
        <p:spPr>
          <a:xfrm>
            <a:off x="5400956" y="1148890"/>
            <a:ext cx="1181979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0554C51C-2F1B-4120-8BD9-E27C21E43F93}"/>
              </a:ext>
            </a:extLst>
          </p:cNvPr>
          <p:cNvSpPr/>
          <p:nvPr/>
        </p:nvSpPr>
        <p:spPr>
          <a:xfrm>
            <a:off x="5457807" y="1151926"/>
            <a:ext cx="1126036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F593076B-58A6-4894-8AFB-380BDEF01436}"/>
              </a:ext>
            </a:extLst>
          </p:cNvPr>
          <p:cNvSpPr/>
          <p:nvPr/>
        </p:nvSpPr>
        <p:spPr>
          <a:xfrm>
            <a:off x="6081151" y="1926279"/>
            <a:ext cx="1362969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A79D9FBB-0552-4754-8479-0A6C5BBA9223}"/>
              </a:ext>
            </a:extLst>
          </p:cNvPr>
          <p:cNvSpPr/>
          <p:nvPr/>
        </p:nvSpPr>
        <p:spPr>
          <a:xfrm>
            <a:off x="6138002" y="1929315"/>
            <a:ext cx="129846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0A1CC446-AB62-4D37-944A-2B75CDA45140}"/>
              </a:ext>
            </a:extLst>
          </p:cNvPr>
          <p:cNvSpPr/>
          <p:nvPr/>
        </p:nvSpPr>
        <p:spPr>
          <a:xfrm>
            <a:off x="6081152" y="2557367"/>
            <a:ext cx="1745663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8BAF8B89-2F8B-42E9-8A43-4A3CFBAC9C61}"/>
              </a:ext>
            </a:extLst>
          </p:cNvPr>
          <p:cNvSpPr/>
          <p:nvPr/>
        </p:nvSpPr>
        <p:spPr>
          <a:xfrm>
            <a:off x="6138002" y="2560403"/>
            <a:ext cx="1663041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3625118A-8D36-4C9D-95A8-4FDEB4005ECE}"/>
              </a:ext>
            </a:extLst>
          </p:cNvPr>
          <p:cNvSpPr/>
          <p:nvPr/>
        </p:nvSpPr>
        <p:spPr>
          <a:xfrm>
            <a:off x="1159533" y="2916665"/>
            <a:ext cx="2024345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9EB2ED06-F87D-419F-8FBA-025D610A680D}"/>
              </a:ext>
            </a:extLst>
          </p:cNvPr>
          <p:cNvSpPr/>
          <p:nvPr/>
        </p:nvSpPr>
        <p:spPr>
          <a:xfrm>
            <a:off x="1216384" y="2919701"/>
            <a:ext cx="1928533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4FC9FE9A-C3B5-4E35-A54D-80118959CBC1}"/>
              </a:ext>
            </a:extLst>
          </p:cNvPr>
          <p:cNvSpPr/>
          <p:nvPr/>
        </p:nvSpPr>
        <p:spPr>
          <a:xfrm>
            <a:off x="3766022" y="3096937"/>
            <a:ext cx="1342669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DF010CF2-DD20-414C-A914-376BFE67F9C9}"/>
              </a:ext>
            </a:extLst>
          </p:cNvPr>
          <p:cNvSpPr/>
          <p:nvPr/>
        </p:nvSpPr>
        <p:spPr>
          <a:xfrm>
            <a:off x="3822873" y="3099973"/>
            <a:ext cx="127912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1B52B126-C044-4B83-ABFD-FD95F409FE5D}"/>
              </a:ext>
            </a:extLst>
          </p:cNvPr>
          <p:cNvSpPr/>
          <p:nvPr/>
        </p:nvSpPr>
        <p:spPr>
          <a:xfrm>
            <a:off x="6309989" y="3208902"/>
            <a:ext cx="1891722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B3294FE1-F8AE-4947-B12B-E6636917E318}"/>
              </a:ext>
            </a:extLst>
          </p:cNvPr>
          <p:cNvSpPr/>
          <p:nvPr/>
        </p:nvSpPr>
        <p:spPr>
          <a:xfrm>
            <a:off x="6366839" y="3211938"/>
            <a:ext cx="1802187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B34457A1-5CFF-47F8-97FA-03F7726E0702}"/>
              </a:ext>
            </a:extLst>
          </p:cNvPr>
          <p:cNvSpPr/>
          <p:nvPr/>
        </p:nvSpPr>
        <p:spPr>
          <a:xfrm>
            <a:off x="1715886" y="3471254"/>
            <a:ext cx="1467992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75BC44BA-C9AA-44F5-9CAC-5B68778528C9}"/>
              </a:ext>
            </a:extLst>
          </p:cNvPr>
          <p:cNvSpPr/>
          <p:nvPr/>
        </p:nvSpPr>
        <p:spPr>
          <a:xfrm>
            <a:off x="1772737" y="3474290"/>
            <a:ext cx="1398512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6" name="Rechteck 85">
            <a:extLst>
              <a:ext uri="{FF2B5EF4-FFF2-40B4-BE49-F238E27FC236}">
                <a16:creationId xmlns:a16="http://schemas.microsoft.com/office/drawing/2014/main" id="{1038182B-D53C-42FA-B304-353C73FB433A}"/>
              </a:ext>
            </a:extLst>
          </p:cNvPr>
          <p:cNvSpPr/>
          <p:nvPr/>
        </p:nvSpPr>
        <p:spPr>
          <a:xfrm>
            <a:off x="4557133" y="4101689"/>
            <a:ext cx="1985705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7" name="Rechteck 86">
            <a:extLst>
              <a:ext uri="{FF2B5EF4-FFF2-40B4-BE49-F238E27FC236}">
                <a16:creationId xmlns:a16="http://schemas.microsoft.com/office/drawing/2014/main" id="{F03DAB27-47E2-4506-95E6-92D9AFE71051}"/>
              </a:ext>
            </a:extLst>
          </p:cNvPr>
          <p:cNvSpPr/>
          <p:nvPr/>
        </p:nvSpPr>
        <p:spPr>
          <a:xfrm>
            <a:off x="4613984" y="4104725"/>
            <a:ext cx="1891722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8" name="Rechteck 87">
            <a:extLst>
              <a:ext uri="{FF2B5EF4-FFF2-40B4-BE49-F238E27FC236}">
                <a16:creationId xmlns:a16="http://schemas.microsoft.com/office/drawing/2014/main" id="{12EFFE4C-CB5E-41CF-9F2A-3EDD46A7D479}"/>
              </a:ext>
            </a:extLst>
          </p:cNvPr>
          <p:cNvSpPr/>
          <p:nvPr/>
        </p:nvSpPr>
        <p:spPr>
          <a:xfrm>
            <a:off x="6400118" y="4585576"/>
            <a:ext cx="1006557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95297E62-2458-443B-A162-C50C2B22022F}"/>
              </a:ext>
            </a:extLst>
          </p:cNvPr>
          <p:cNvSpPr/>
          <p:nvPr/>
        </p:nvSpPr>
        <p:spPr>
          <a:xfrm>
            <a:off x="6456968" y="4588612"/>
            <a:ext cx="958917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88C0651E-25E3-4B92-8CC0-3BC640B9723B}"/>
              </a:ext>
            </a:extLst>
          </p:cNvPr>
          <p:cNvSpPr/>
          <p:nvPr/>
        </p:nvSpPr>
        <p:spPr>
          <a:xfrm>
            <a:off x="723853" y="5016614"/>
            <a:ext cx="2124917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1" name="Rechteck 90">
            <a:extLst>
              <a:ext uri="{FF2B5EF4-FFF2-40B4-BE49-F238E27FC236}">
                <a16:creationId xmlns:a16="http://schemas.microsoft.com/office/drawing/2014/main" id="{C533056C-2FF7-4027-8B18-60A6FA3FE418}"/>
              </a:ext>
            </a:extLst>
          </p:cNvPr>
          <p:cNvSpPr/>
          <p:nvPr/>
        </p:nvSpPr>
        <p:spPr>
          <a:xfrm>
            <a:off x="780704" y="5019650"/>
            <a:ext cx="2024345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1ED7921B-D111-4713-9AEF-72201DE92CA0}"/>
              </a:ext>
            </a:extLst>
          </p:cNvPr>
          <p:cNvSpPr/>
          <p:nvPr/>
        </p:nvSpPr>
        <p:spPr>
          <a:xfrm>
            <a:off x="3713871" y="5071696"/>
            <a:ext cx="223048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id="{19568B03-E0F0-42AA-A29A-CFB396C352FC}"/>
              </a:ext>
            </a:extLst>
          </p:cNvPr>
          <p:cNvSpPr/>
          <p:nvPr/>
        </p:nvSpPr>
        <p:spPr>
          <a:xfrm>
            <a:off x="3770721" y="5074732"/>
            <a:ext cx="2124917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4" name="Rechteck 93">
            <a:extLst>
              <a:ext uri="{FF2B5EF4-FFF2-40B4-BE49-F238E27FC236}">
                <a16:creationId xmlns:a16="http://schemas.microsoft.com/office/drawing/2014/main" id="{CE24186D-B086-4D2E-8638-E536F8A31527}"/>
              </a:ext>
            </a:extLst>
          </p:cNvPr>
          <p:cNvSpPr/>
          <p:nvPr/>
        </p:nvSpPr>
        <p:spPr>
          <a:xfrm>
            <a:off x="1788291" y="5710815"/>
            <a:ext cx="1427751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5" name="Rechteck 94">
            <a:extLst>
              <a:ext uri="{FF2B5EF4-FFF2-40B4-BE49-F238E27FC236}">
                <a16:creationId xmlns:a16="http://schemas.microsoft.com/office/drawing/2014/main" id="{9C340EC5-572B-4035-AF73-4E4A12804406}"/>
              </a:ext>
            </a:extLst>
          </p:cNvPr>
          <p:cNvSpPr/>
          <p:nvPr/>
        </p:nvSpPr>
        <p:spPr>
          <a:xfrm>
            <a:off x="1845142" y="5713851"/>
            <a:ext cx="1360176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A92804B8-BF5E-4824-A981-F34FFFE74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1541" y="1857999"/>
            <a:ext cx="9348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herzig</a:t>
            </a: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8C8953FE-4EB3-4D94-BE59-A960112F2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8457" y="2389615"/>
            <a:ext cx="8162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apart</a:t>
            </a: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A93C9E14-5821-4133-89A0-D8257DA8E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042" y="2010316"/>
            <a:ext cx="11512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anmutig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C2280B6D-536B-4377-9415-624F95A6D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6781" y="2029468"/>
            <a:ext cx="9316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putzig</a:t>
            </a: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EDC5FE6A-B41F-413D-8D3C-60F316F96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311" y="3394201"/>
            <a:ext cx="7072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hold</a:t>
            </a: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20B069D5-5D7D-4A52-8D7A-808808AD6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8369" y="3563635"/>
            <a:ext cx="13227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charmant</a:t>
            </a: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60EE386B-D41F-44B4-97D9-36AA529AE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802" y="3996906"/>
            <a:ext cx="5870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süß</a:t>
            </a: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9AA195BD-350C-43F5-988F-D8E602C23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2934" y="3720611"/>
            <a:ext cx="10855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reizvoll</a:t>
            </a: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780DD4C8-4E3F-40FE-B237-E3A51C91E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18" y="4482871"/>
            <a:ext cx="8883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goldig</a:t>
            </a:r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466B6C43-8178-4305-AA94-01FEAEDB8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1981" y="4408318"/>
            <a:ext cx="11015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reizend</a:t>
            </a:r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A209B1CF-8595-4FEA-9B11-B53415385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6548" y="5727021"/>
            <a:ext cx="10695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lieblich</a:t>
            </a: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51935AE1-347D-468D-B0C6-06693389A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3617" y="2485860"/>
            <a:ext cx="6848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nett</a:t>
            </a: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DD413082-6973-4F4D-B393-856AB2C63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811" y="1124744"/>
            <a:ext cx="14622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bezaubern</a:t>
            </a:r>
          </a:p>
        </p:txBody>
      </p:sp>
      <p:sp>
        <p:nvSpPr>
          <p:cNvPr id="109" name="Textfeld 108">
            <a:extLst>
              <a:ext uri="{FF2B5EF4-FFF2-40B4-BE49-F238E27FC236}">
                <a16:creationId xmlns:a16="http://schemas.microsoft.com/office/drawing/2014/main" id="{2C54B222-CED7-47B7-BCAE-A656F5A33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7004" y="1581354"/>
            <a:ext cx="14991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zauberhaft</a:t>
            </a:r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F7E3EDDF-1AB8-4371-9BBC-066A8F9AE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6424" y="1180757"/>
            <a:ext cx="15921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entzückend</a:t>
            </a:r>
          </a:p>
        </p:txBody>
      </p:sp>
      <p:sp>
        <p:nvSpPr>
          <p:cNvPr id="111" name="Textfeld 110">
            <a:extLst>
              <a:ext uri="{FF2B5EF4-FFF2-40B4-BE49-F238E27FC236}">
                <a16:creationId xmlns:a16="http://schemas.microsoft.com/office/drawing/2014/main" id="{7942DA3B-95C0-46FB-9E12-B5E533B63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0431" y="2537578"/>
            <a:ext cx="9044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hurtig</a:t>
            </a: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5767FF7B-C67F-4F27-89A4-4536DFA0C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928" y="2796057"/>
            <a:ext cx="7024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flott</a:t>
            </a:r>
          </a:p>
        </p:txBody>
      </p:sp>
      <p:sp>
        <p:nvSpPr>
          <p:cNvPr id="113" name="Textfeld 112">
            <a:extLst>
              <a:ext uri="{FF2B5EF4-FFF2-40B4-BE49-F238E27FC236}">
                <a16:creationId xmlns:a16="http://schemas.microsoft.com/office/drawing/2014/main" id="{7CE71606-E881-4476-AEF4-673B31578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8257" y="1621967"/>
            <a:ext cx="14318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geschwind</a:t>
            </a:r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C4D7966B-13C4-4236-A25B-05294682C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7986" y="3975239"/>
            <a:ext cx="12747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blitzartig</a:t>
            </a:r>
          </a:p>
        </p:txBody>
      </p:sp>
      <p:sp>
        <p:nvSpPr>
          <p:cNvPr id="115" name="Textfeld 114">
            <a:extLst>
              <a:ext uri="{FF2B5EF4-FFF2-40B4-BE49-F238E27FC236}">
                <a16:creationId xmlns:a16="http://schemas.microsoft.com/office/drawing/2014/main" id="{0085B113-EABD-44E4-ADD0-930021919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986" y="4529395"/>
            <a:ext cx="15215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schleunigst</a:t>
            </a:r>
          </a:p>
        </p:txBody>
      </p:sp>
      <p:sp>
        <p:nvSpPr>
          <p:cNvPr id="116" name="Textfeld 115">
            <a:extLst>
              <a:ext uri="{FF2B5EF4-FFF2-40B4-BE49-F238E27FC236}">
                <a16:creationId xmlns:a16="http://schemas.microsoft.com/office/drawing/2014/main" id="{5F82A49D-8623-4936-92F9-5C61C107F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2492" y="4143469"/>
            <a:ext cx="17235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kometenhaft</a:t>
            </a:r>
          </a:p>
        </p:txBody>
      </p:sp>
      <p:sp>
        <p:nvSpPr>
          <p:cNvPr id="117" name="Textfeld 116">
            <a:extLst>
              <a:ext uri="{FF2B5EF4-FFF2-40B4-BE49-F238E27FC236}">
                <a16:creationId xmlns:a16="http://schemas.microsoft.com/office/drawing/2014/main" id="{E1A39D26-9500-47AF-AF54-7C7B4B867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704" y="5442495"/>
            <a:ext cx="8162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rasch</a:t>
            </a:r>
          </a:p>
        </p:txBody>
      </p:sp>
      <p:sp>
        <p:nvSpPr>
          <p:cNvPr id="118" name="Textfeld 117">
            <a:extLst>
              <a:ext uri="{FF2B5EF4-FFF2-40B4-BE49-F238E27FC236}">
                <a16:creationId xmlns:a16="http://schemas.microsoft.com/office/drawing/2014/main" id="{736F4DD3-02C9-4025-AAB6-FD098CB18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546" y="5893979"/>
            <a:ext cx="7232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flink</a:t>
            </a: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A6A972AE-0A90-4FAF-BE45-87F11D9C0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0725" y="5407604"/>
            <a:ext cx="15664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blitzschnell</a:t>
            </a:r>
          </a:p>
        </p:txBody>
      </p:sp>
      <p:sp>
        <p:nvSpPr>
          <p:cNvPr id="120" name="Textfeld 119">
            <a:extLst>
              <a:ext uri="{FF2B5EF4-FFF2-40B4-BE49-F238E27FC236}">
                <a16:creationId xmlns:a16="http://schemas.microsoft.com/office/drawing/2014/main" id="{E305348D-C8A2-4AB0-A014-61991BD69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1568" y="5011457"/>
            <a:ext cx="8066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zügig</a:t>
            </a:r>
          </a:p>
        </p:txBody>
      </p:sp>
      <p:sp>
        <p:nvSpPr>
          <p:cNvPr id="121" name="Textfeld 120">
            <a:extLst>
              <a:ext uri="{FF2B5EF4-FFF2-40B4-BE49-F238E27FC236}">
                <a16:creationId xmlns:a16="http://schemas.microsoft.com/office/drawing/2014/main" id="{015E3B2E-83CA-4F7B-971E-14B2D02DA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0969" y="1222853"/>
            <a:ext cx="12795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ruckzuck</a:t>
            </a:r>
          </a:p>
        </p:txBody>
      </p:sp>
      <p:sp>
        <p:nvSpPr>
          <p:cNvPr id="122" name="Textfeld 121">
            <a:extLst>
              <a:ext uri="{FF2B5EF4-FFF2-40B4-BE49-F238E27FC236}">
                <a16:creationId xmlns:a16="http://schemas.microsoft.com/office/drawing/2014/main" id="{4F806BB3-9F13-4693-B8DD-B20DDE345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684" y="1599229"/>
            <a:ext cx="6896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eilig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03BDCE99-5DBF-4EDB-BCC3-2DE8AC1E1C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74" y="1041320"/>
            <a:ext cx="8785097" cy="531007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89DDD10E-9F06-5023-3F41-58369656A4FD}"/>
              </a:ext>
            </a:extLst>
          </p:cNvPr>
          <p:cNvSpPr txBox="1"/>
          <p:nvPr/>
        </p:nvSpPr>
        <p:spPr>
          <a:xfrm>
            <a:off x="190500" y="6724134"/>
            <a:ext cx="371768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Übungsdateien\Leseübungs-Sammelsurium\Synonyme 2.pptx - Seite 11</a:t>
            </a:r>
          </a:p>
        </p:txBody>
      </p:sp>
    </p:spTree>
    <p:extLst>
      <p:ext uri="{BB962C8B-B14F-4D97-AF65-F5344CB8AC3E}">
        <p14:creationId xmlns:p14="http://schemas.microsoft.com/office/powerpoint/2010/main" val="49999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9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98"/>
                  </p:tgtEl>
                </p:cond>
              </p:nextCondLst>
            </p:seq>
          </p:childTnLst>
        </p:cTn>
      </p:par>
    </p:tnLst>
    <p:bldLst>
      <p:bldP spid="68" grpId="0" animBg="1"/>
      <p:bldP spid="71" grpId="0" animBg="1"/>
      <p:bldP spid="73" grpId="0" animBg="1"/>
      <p:bldP spid="76" grpId="0" animBg="1"/>
      <p:bldP spid="78" grpId="0" animBg="1"/>
      <p:bldP spid="80" grpId="0" animBg="1"/>
      <p:bldP spid="82" grpId="0" animBg="1"/>
      <p:bldP spid="84" grpId="0" animBg="1"/>
      <p:bldP spid="86" grpId="0" animBg="1"/>
      <p:bldP spid="88" grpId="0" animBg="1"/>
      <p:bldP spid="90" grpId="0" animBg="1"/>
      <p:bldP spid="92" grpId="0" animBg="1"/>
      <p:bldP spid="9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84883" y="95672"/>
            <a:ext cx="5544851" cy="615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Synonyme finden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Bitte auf die passenden Wörter klicken, dabei Anzahl beachten!</a:t>
            </a: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599371" y="1915869"/>
            <a:ext cx="9044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hurtig</a:t>
            </a:r>
          </a:p>
        </p:txBody>
      </p:sp>
      <p:sp>
        <p:nvSpPr>
          <p:cNvPr id="29" name="Textfeld 28"/>
          <p:cNvSpPr txBox="1">
            <a:spLocks noChangeArrowheads="1"/>
          </p:cNvSpPr>
          <p:nvPr/>
        </p:nvSpPr>
        <p:spPr bwMode="auto">
          <a:xfrm>
            <a:off x="323528" y="2577583"/>
            <a:ext cx="7024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flott</a:t>
            </a:r>
          </a:p>
        </p:txBody>
      </p:sp>
      <p:sp>
        <p:nvSpPr>
          <p:cNvPr id="31" name="Textfeld 30"/>
          <p:cNvSpPr txBox="1">
            <a:spLocks noChangeArrowheads="1"/>
          </p:cNvSpPr>
          <p:nvPr/>
        </p:nvSpPr>
        <p:spPr bwMode="auto">
          <a:xfrm>
            <a:off x="6011540" y="2580421"/>
            <a:ext cx="14318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geschwind</a:t>
            </a:r>
          </a:p>
        </p:txBody>
      </p:sp>
      <p:sp>
        <p:nvSpPr>
          <p:cNvPr id="34" name="Textfeld 33"/>
          <p:cNvSpPr txBox="1">
            <a:spLocks noChangeArrowheads="1"/>
          </p:cNvSpPr>
          <p:nvPr/>
        </p:nvSpPr>
        <p:spPr bwMode="auto">
          <a:xfrm>
            <a:off x="1692275" y="3629136"/>
            <a:ext cx="12747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blitzartig</a:t>
            </a:r>
          </a:p>
        </p:txBody>
      </p:sp>
      <p:sp>
        <p:nvSpPr>
          <p:cNvPr id="38" name="Textfeld 37"/>
          <p:cNvSpPr txBox="1">
            <a:spLocks noChangeArrowheads="1"/>
          </p:cNvSpPr>
          <p:nvPr/>
        </p:nvSpPr>
        <p:spPr bwMode="auto">
          <a:xfrm>
            <a:off x="4562394" y="4223087"/>
            <a:ext cx="15215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schleunigst</a:t>
            </a:r>
          </a:p>
        </p:txBody>
      </p:sp>
      <p:sp>
        <p:nvSpPr>
          <p:cNvPr id="39" name="Textfeld 38"/>
          <p:cNvSpPr txBox="1">
            <a:spLocks noChangeArrowheads="1"/>
          </p:cNvSpPr>
          <p:nvPr/>
        </p:nvSpPr>
        <p:spPr bwMode="auto">
          <a:xfrm>
            <a:off x="395288" y="4564173"/>
            <a:ext cx="17235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kometenhaft</a:t>
            </a:r>
          </a:p>
        </p:txBody>
      </p:sp>
      <p:sp>
        <p:nvSpPr>
          <p:cNvPr id="42" name="Textfeld 41"/>
          <p:cNvSpPr txBox="1">
            <a:spLocks noChangeArrowheads="1"/>
          </p:cNvSpPr>
          <p:nvPr/>
        </p:nvSpPr>
        <p:spPr bwMode="auto">
          <a:xfrm>
            <a:off x="755650" y="5135769"/>
            <a:ext cx="8162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rasch</a:t>
            </a:r>
          </a:p>
        </p:txBody>
      </p:sp>
      <p:sp>
        <p:nvSpPr>
          <p:cNvPr id="43" name="Textfeld 42"/>
          <p:cNvSpPr txBox="1">
            <a:spLocks noChangeArrowheads="1"/>
          </p:cNvSpPr>
          <p:nvPr/>
        </p:nvSpPr>
        <p:spPr bwMode="auto">
          <a:xfrm>
            <a:off x="3727000" y="5189130"/>
            <a:ext cx="7232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flink</a:t>
            </a:r>
          </a:p>
        </p:txBody>
      </p:sp>
      <p:sp>
        <p:nvSpPr>
          <p:cNvPr id="44" name="Textfeld 43"/>
          <p:cNvSpPr txBox="1">
            <a:spLocks noChangeArrowheads="1"/>
          </p:cNvSpPr>
          <p:nvPr/>
        </p:nvSpPr>
        <p:spPr bwMode="auto">
          <a:xfrm>
            <a:off x="6156325" y="5189130"/>
            <a:ext cx="15664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blitzschnell</a:t>
            </a:r>
          </a:p>
        </p:txBody>
      </p:sp>
      <p:sp>
        <p:nvSpPr>
          <p:cNvPr id="45" name="Textfeld 44"/>
          <p:cNvSpPr txBox="1">
            <a:spLocks noChangeArrowheads="1"/>
          </p:cNvSpPr>
          <p:nvPr/>
        </p:nvSpPr>
        <p:spPr bwMode="auto">
          <a:xfrm>
            <a:off x="382172" y="5765194"/>
            <a:ext cx="8066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zügig</a:t>
            </a:r>
          </a:p>
        </p:txBody>
      </p:sp>
      <p:sp>
        <p:nvSpPr>
          <p:cNvPr id="47" name="Textfeld 46"/>
          <p:cNvSpPr txBox="1">
            <a:spLocks noChangeArrowheads="1"/>
          </p:cNvSpPr>
          <p:nvPr/>
        </p:nvSpPr>
        <p:spPr bwMode="auto">
          <a:xfrm>
            <a:off x="6566053" y="5743385"/>
            <a:ext cx="12795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ruckzuck</a:t>
            </a: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169412" y="610025"/>
            <a:ext cx="27815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schnell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– </a:t>
            </a: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12 Lösungen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CF2A44C4-236D-4A09-9003-71416474A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6284" y="1380755"/>
            <a:ext cx="6896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eilig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A402F158-3D7B-4915-A95F-AA8BF116E460}"/>
              </a:ext>
            </a:extLst>
          </p:cNvPr>
          <p:cNvSpPr/>
          <p:nvPr/>
        </p:nvSpPr>
        <p:spPr>
          <a:xfrm>
            <a:off x="3586291" y="1388049"/>
            <a:ext cx="659653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CB65DE4D-2042-4706-85A7-A056765CDCD5}"/>
              </a:ext>
            </a:extLst>
          </p:cNvPr>
          <p:cNvSpPr/>
          <p:nvPr/>
        </p:nvSpPr>
        <p:spPr>
          <a:xfrm>
            <a:off x="3643142" y="1391085"/>
            <a:ext cx="628432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CF28BB81-E020-454F-85A2-8E3CFCFD7173}"/>
              </a:ext>
            </a:extLst>
          </p:cNvPr>
          <p:cNvSpPr/>
          <p:nvPr/>
        </p:nvSpPr>
        <p:spPr>
          <a:xfrm>
            <a:off x="576553" y="1903556"/>
            <a:ext cx="943683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FC1B985C-C226-49F7-8F57-47E9021E43AE}"/>
              </a:ext>
            </a:extLst>
          </p:cNvPr>
          <p:cNvSpPr/>
          <p:nvPr/>
        </p:nvSpPr>
        <p:spPr>
          <a:xfrm>
            <a:off x="633404" y="1906592"/>
            <a:ext cx="899018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4C4EC82D-A5E5-4FA6-8B44-8884260D3B49}"/>
              </a:ext>
            </a:extLst>
          </p:cNvPr>
          <p:cNvSpPr/>
          <p:nvPr/>
        </p:nvSpPr>
        <p:spPr>
          <a:xfrm>
            <a:off x="368131" y="2534616"/>
            <a:ext cx="723359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CE325C52-82E2-4821-8DCA-6EA3E45C0243}"/>
              </a:ext>
            </a:extLst>
          </p:cNvPr>
          <p:cNvSpPr/>
          <p:nvPr/>
        </p:nvSpPr>
        <p:spPr>
          <a:xfrm>
            <a:off x="424982" y="2537652"/>
            <a:ext cx="689122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7927A96C-73D8-4BD1-83B2-0CC686DFE83F}"/>
              </a:ext>
            </a:extLst>
          </p:cNvPr>
          <p:cNvSpPr/>
          <p:nvPr/>
        </p:nvSpPr>
        <p:spPr>
          <a:xfrm>
            <a:off x="6017420" y="2555888"/>
            <a:ext cx="1401323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E6F869F7-C0D6-4444-93B4-FF658FF3A81C}"/>
              </a:ext>
            </a:extLst>
          </p:cNvPr>
          <p:cNvSpPr/>
          <p:nvPr/>
        </p:nvSpPr>
        <p:spPr>
          <a:xfrm>
            <a:off x="6074271" y="2558924"/>
            <a:ext cx="1334998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A7E5E5FA-0FB5-4F79-9BCE-2D549EC0CAE9}"/>
              </a:ext>
            </a:extLst>
          </p:cNvPr>
          <p:cNvSpPr/>
          <p:nvPr/>
        </p:nvSpPr>
        <p:spPr>
          <a:xfrm>
            <a:off x="1685732" y="3586500"/>
            <a:ext cx="133560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7B30C70C-161E-4EFF-946F-0E4345551C95}"/>
              </a:ext>
            </a:extLst>
          </p:cNvPr>
          <p:cNvSpPr/>
          <p:nvPr/>
        </p:nvSpPr>
        <p:spPr>
          <a:xfrm>
            <a:off x="1742583" y="3589536"/>
            <a:ext cx="1272392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8B4FA413-AE9E-41F7-A26D-7623234B0F73}"/>
              </a:ext>
            </a:extLst>
          </p:cNvPr>
          <p:cNvSpPr/>
          <p:nvPr/>
        </p:nvSpPr>
        <p:spPr>
          <a:xfrm>
            <a:off x="388290" y="4573717"/>
            <a:ext cx="1653461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8C68B155-90B0-4731-806A-5A9600BEFCC9}"/>
              </a:ext>
            </a:extLst>
          </p:cNvPr>
          <p:cNvSpPr/>
          <p:nvPr/>
        </p:nvSpPr>
        <p:spPr>
          <a:xfrm>
            <a:off x="445140" y="4576753"/>
            <a:ext cx="1575203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DB09D7CC-F9E0-43D3-ABA2-F2C86C74502D}"/>
              </a:ext>
            </a:extLst>
          </p:cNvPr>
          <p:cNvSpPr/>
          <p:nvPr/>
        </p:nvSpPr>
        <p:spPr>
          <a:xfrm>
            <a:off x="4615095" y="4247357"/>
            <a:ext cx="147199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77DE1F83-2577-43D6-863C-E90CA2E43C1C}"/>
              </a:ext>
            </a:extLst>
          </p:cNvPr>
          <p:cNvSpPr/>
          <p:nvPr/>
        </p:nvSpPr>
        <p:spPr>
          <a:xfrm>
            <a:off x="4671946" y="4250393"/>
            <a:ext cx="1402326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A4D96667-0F8C-4F3A-9029-ABBC9F82E68C}"/>
              </a:ext>
            </a:extLst>
          </p:cNvPr>
          <p:cNvSpPr/>
          <p:nvPr/>
        </p:nvSpPr>
        <p:spPr>
          <a:xfrm>
            <a:off x="752145" y="5120053"/>
            <a:ext cx="800155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30A0230B-89F9-4A83-A5BD-5607A0F00D40}"/>
              </a:ext>
            </a:extLst>
          </p:cNvPr>
          <p:cNvSpPr/>
          <p:nvPr/>
        </p:nvSpPr>
        <p:spPr>
          <a:xfrm>
            <a:off x="808996" y="5123089"/>
            <a:ext cx="762284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6" name="Rechteck 85">
            <a:extLst>
              <a:ext uri="{FF2B5EF4-FFF2-40B4-BE49-F238E27FC236}">
                <a16:creationId xmlns:a16="http://schemas.microsoft.com/office/drawing/2014/main" id="{B2D50E26-D368-43D9-8582-F64B9AA0BFE6}"/>
              </a:ext>
            </a:extLst>
          </p:cNvPr>
          <p:cNvSpPr/>
          <p:nvPr/>
        </p:nvSpPr>
        <p:spPr>
          <a:xfrm>
            <a:off x="337545" y="5753023"/>
            <a:ext cx="84670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7" name="Rechteck 86">
            <a:extLst>
              <a:ext uri="{FF2B5EF4-FFF2-40B4-BE49-F238E27FC236}">
                <a16:creationId xmlns:a16="http://schemas.microsoft.com/office/drawing/2014/main" id="{8BAB9934-CD67-480C-BCD0-E0A49A5FF740}"/>
              </a:ext>
            </a:extLst>
          </p:cNvPr>
          <p:cNvSpPr/>
          <p:nvPr/>
        </p:nvSpPr>
        <p:spPr>
          <a:xfrm>
            <a:off x="394395" y="5756059"/>
            <a:ext cx="806631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8" name="Rechteck 87">
            <a:extLst>
              <a:ext uri="{FF2B5EF4-FFF2-40B4-BE49-F238E27FC236}">
                <a16:creationId xmlns:a16="http://schemas.microsoft.com/office/drawing/2014/main" id="{E992EFDA-365A-4B5C-BF97-8062AAB650D5}"/>
              </a:ext>
            </a:extLst>
          </p:cNvPr>
          <p:cNvSpPr/>
          <p:nvPr/>
        </p:nvSpPr>
        <p:spPr>
          <a:xfrm>
            <a:off x="6186565" y="5192755"/>
            <a:ext cx="1510670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3F5CE18D-E106-4520-9BEF-31EB93A42852}"/>
              </a:ext>
            </a:extLst>
          </p:cNvPr>
          <p:cNvSpPr/>
          <p:nvPr/>
        </p:nvSpPr>
        <p:spPr>
          <a:xfrm>
            <a:off x="6243416" y="5195791"/>
            <a:ext cx="143917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2AA4A280-FECF-4E96-BF17-404684FB56BA}"/>
              </a:ext>
            </a:extLst>
          </p:cNvPr>
          <p:cNvSpPr/>
          <p:nvPr/>
        </p:nvSpPr>
        <p:spPr>
          <a:xfrm>
            <a:off x="6548978" y="5749987"/>
            <a:ext cx="1338652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1" name="Rechteck 90">
            <a:extLst>
              <a:ext uri="{FF2B5EF4-FFF2-40B4-BE49-F238E27FC236}">
                <a16:creationId xmlns:a16="http://schemas.microsoft.com/office/drawing/2014/main" id="{9302870F-E668-4EBA-B798-69911AB82BD4}"/>
              </a:ext>
            </a:extLst>
          </p:cNvPr>
          <p:cNvSpPr/>
          <p:nvPr/>
        </p:nvSpPr>
        <p:spPr>
          <a:xfrm>
            <a:off x="6605829" y="5753023"/>
            <a:ext cx="1275294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ACE9A24C-F319-4DFE-9F74-3C32EEA6B651}"/>
              </a:ext>
            </a:extLst>
          </p:cNvPr>
          <p:cNvSpPr/>
          <p:nvPr/>
        </p:nvSpPr>
        <p:spPr>
          <a:xfrm>
            <a:off x="3705982" y="5151462"/>
            <a:ext cx="759209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E48DF454-36C1-44E6-B8D6-93D5B9A05B52}"/>
              </a:ext>
            </a:extLst>
          </p:cNvPr>
          <p:cNvSpPr/>
          <p:nvPr/>
        </p:nvSpPr>
        <p:spPr>
          <a:xfrm>
            <a:off x="3705006" y="5150246"/>
            <a:ext cx="723275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95514F8D-97DF-4305-9373-416A6AEB2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6919" y="1790634"/>
            <a:ext cx="9348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herzig</a:t>
            </a: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A10B9FC1-CC80-4D69-B110-C07571CDB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7306" y="1960480"/>
            <a:ext cx="8162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apart</a:t>
            </a: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DF6E630D-6975-41BB-8975-CA7265565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2157" y="5163131"/>
            <a:ext cx="11512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anmutig</a:t>
            </a: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CEFB1106-D1AD-444B-ABCD-E925C72B1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9168" y="1619610"/>
            <a:ext cx="9316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putzig</a:t>
            </a: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315C6C92-2662-4DD1-B184-41E151AF3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7739" y="2293731"/>
            <a:ext cx="7072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hold</a:t>
            </a: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BE99C4BC-5665-40D9-AC7A-191EC3E6E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4463" y="2632734"/>
            <a:ext cx="13227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charmant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1DFF145C-BA50-4105-9DF5-84E9DB99C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651" y="3567771"/>
            <a:ext cx="5870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süß</a:t>
            </a: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B3EB420D-8147-4431-ADBB-FC17A652B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013" y="4139367"/>
            <a:ext cx="10855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reizvoll</a:t>
            </a: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D7882DF4-6D5D-4DA9-AB65-D2429146A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4688" y="4192728"/>
            <a:ext cx="8883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goldig</a:t>
            </a: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8C0E5645-BEE6-4032-A2DB-1AF79D000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0669" y="2757064"/>
            <a:ext cx="11015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reizend</a:t>
            </a: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031B53F6-9D57-49C0-8524-A4333837A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1303" y="4739081"/>
            <a:ext cx="10695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lieblich</a:t>
            </a: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E94E4B80-4CFB-4370-A6A2-92CC4B16F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4706" y="2754504"/>
            <a:ext cx="6848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nett</a:t>
            </a:r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46AC5F3C-E54E-497B-82FB-EF5B3CA96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243" y="3312880"/>
            <a:ext cx="14622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bezaubern</a:t>
            </a:r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BE8A3E70-246B-4B60-B021-FB43F983D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5853" y="1152219"/>
            <a:ext cx="14991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zauberhaft</a:t>
            </a: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6DE9C99A-D5FB-45CA-B1D2-7D74B937B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4733" y="1055412"/>
            <a:ext cx="15921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entzückend</a:t>
            </a: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ABC29623-6F91-4661-92E7-596345CC5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0324" y="3127739"/>
            <a:ext cx="125867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großartig</a:t>
            </a:r>
          </a:p>
        </p:txBody>
      </p:sp>
      <p:sp>
        <p:nvSpPr>
          <p:cNvPr id="109" name="Textfeld 108">
            <a:extLst>
              <a:ext uri="{FF2B5EF4-FFF2-40B4-BE49-F238E27FC236}">
                <a16:creationId xmlns:a16="http://schemas.microsoft.com/office/drawing/2014/main" id="{9F29B739-DFE3-4CD5-A296-0E87B96C7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1418" y="1757464"/>
            <a:ext cx="17956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hervorragend</a:t>
            </a:r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39508748-70A8-4413-BC63-9EC2C32A6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7913" y="3788177"/>
            <a:ext cx="19864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beeindruckend</a:t>
            </a:r>
          </a:p>
        </p:txBody>
      </p:sp>
      <p:sp>
        <p:nvSpPr>
          <p:cNvPr id="111" name="Textfeld 110">
            <a:extLst>
              <a:ext uri="{FF2B5EF4-FFF2-40B4-BE49-F238E27FC236}">
                <a16:creationId xmlns:a16="http://schemas.microsoft.com/office/drawing/2014/main" id="{17447D8D-3E56-4A10-AE80-29F8CE77F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1079" y="4077381"/>
            <a:ext cx="14526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einzigartig</a:t>
            </a: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43FEAB0B-904C-4C70-B8BE-DD09056C5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5747" y="3681613"/>
            <a:ext cx="20265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unvergleichlich</a:t>
            </a:r>
          </a:p>
        </p:txBody>
      </p:sp>
      <p:sp>
        <p:nvSpPr>
          <p:cNvPr id="113" name="Textfeld 112">
            <a:extLst>
              <a:ext uri="{FF2B5EF4-FFF2-40B4-BE49-F238E27FC236}">
                <a16:creationId xmlns:a16="http://schemas.microsoft.com/office/drawing/2014/main" id="{7F71E211-A5D6-4461-9118-21EB19E54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8163" y="4723096"/>
            <a:ext cx="9589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enorm</a:t>
            </a:r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CED97A6B-6DFD-41D0-BE9A-194EA3FC7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300" y="5561529"/>
            <a:ext cx="20665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bemerkenswert</a:t>
            </a:r>
          </a:p>
        </p:txBody>
      </p:sp>
      <p:sp>
        <p:nvSpPr>
          <p:cNvPr id="115" name="Textfeld 114">
            <a:extLst>
              <a:ext uri="{FF2B5EF4-FFF2-40B4-BE49-F238E27FC236}">
                <a16:creationId xmlns:a16="http://schemas.microsoft.com/office/drawing/2014/main" id="{C07EE0F2-0E3D-4999-B7B5-67CC667E9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3691" y="5723853"/>
            <a:ext cx="22300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außergewöhnlich</a:t>
            </a:r>
          </a:p>
        </p:txBody>
      </p:sp>
      <p:sp>
        <p:nvSpPr>
          <p:cNvPr id="116" name="Textfeld 115">
            <a:extLst>
              <a:ext uri="{FF2B5EF4-FFF2-40B4-BE49-F238E27FC236}">
                <a16:creationId xmlns:a16="http://schemas.microsoft.com/office/drawing/2014/main" id="{FAFB766B-2DF5-4B2F-B648-D6A3EB715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8694" y="4623197"/>
            <a:ext cx="14494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beispiellos</a:t>
            </a:r>
          </a:p>
        </p:txBody>
      </p:sp>
      <p:sp>
        <p:nvSpPr>
          <p:cNvPr id="117" name="Textfeld 116">
            <a:extLst>
              <a:ext uri="{FF2B5EF4-FFF2-40B4-BE49-F238E27FC236}">
                <a16:creationId xmlns:a16="http://schemas.microsoft.com/office/drawing/2014/main" id="{93C04149-8B75-476E-97D9-3ABB3C764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30" y="3145874"/>
            <a:ext cx="21082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außerordentlich</a:t>
            </a:r>
          </a:p>
        </p:txBody>
      </p:sp>
      <p:sp>
        <p:nvSpPr>
          <p:cNvPr id="118" name="Textfeld 117">
            <a:extLst>
              <a:ext uri="{FF2B5EF4-FFF2-40B4-BE49-F238E27FC236}">
                <a16:creationId xmlns:a16="http://schemas.microsoft.com/office/drawing/2014/main" id="{3551E80F-18BF-4FFB-B287-12DA16ADF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871" y="2319478"/>
            <a:ext cx="17844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eindrucksvoll</a:t>
            </a: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01F12DE2-2205-469B-8680-8E1B77ADC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5696" y="1353558"/>
            <a:ext cx="11833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grandios</a:t>
            </a:r>
          </a:p>
        </p:txBody>
      </p:sp>
      <p:sp>
        <p:nvSpPr>
          <p:cNvPr id="120" name="Textfeld 119">
            <a:extLst>
              <a:ext uri="{FF2B5EF4-FFF2-40B4-BE49-F238E27FC236}">
                <a16:creationId xmlns:a16="http://schemas.microsoft.com/office/drawing/2014/main" id="{5070ABA7-461B-45EE-988B-E7FB67044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3622" y="4632174"/>
            <a:ext cx="13420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sagenhaft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AAF75FB8-D51D-4527-BA91-80DD61F11B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415" y="1040669"/>
            <a:ext cx="8571719" cy="524911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46467495-3326-B389-C29F-BB7923FA2F54}"/>
              </a:ext>
            </a:extLst>
          </p:cNvPr>
          <p:cNvSpPr txBox="1"/>
          <p:nvPr/>
        </p:nvSpPr>
        <p:spPr>
          <a:xfrm>
            <a:off x="190500" y="6724134"/>
            <a:ext cx="371768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Übungsdateien\Leseübungs-Sammelsurium\Synonyme 2.pptx - Seite 12</a:t>
            </a:r>
          </a:p>
        </p:txBody>
      </p:sp>
    </p:spTree>
    <p:extLst>
      <p:ext uri="{BB962C8B-B14F-4D97-AF65-F5344CB8AC3E}">
        <p14:creationId xmlns:p14="http://schemas.microsoft.com/office/powerpoint/2010/main" val="3255699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9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98"/>
                  </p:tgtEl>
                </p:cond>
              </p:nextCondLst>
            </p:seq>
          </p:childTnLst>
        </p:cTn>
      </p:par>
    </p:tnLst>
    <p:bldLst>
      <p:bldP spid="68" grpId="0" animBg="1"/>
      <p:bldP spid="71" grpId="0" animBg="1"/>
      <p:bldP spid="73" grpId="0" animBg="1"/>
      <p:bldP spid="76" grpId="0" animBg="1"/>
      <p:bldP spid="78" grpId="0" animBg="1"/>
      <p:bldP spid="80" grpId="0" animBg="1"/>
      <p:bldP spid="82" grpId="0" animBg="1"/>
      <p:bldP spid="84" grpId="0" animBg="1"/>
      <p:bldP spid="86" grpId="0" animBg="1"/>
      <p:bldP spid="88" grpId="0" animBg="1"/>
      <p:bldP spid="90" grpId="0" animBg="1"/>
      <p:bldP spid="7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0738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20" name="Rechteck 19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21" name="Rechteck 20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Textfeld 36">
            <a:extLst>
              <a:ext uri="{FF2B5EF4-FFF2-40B4-BE49-F238E27FC236}">
                <a16:creationId xmlns:a16="http://schemas.microsoft.com/office/drawing/2014/main" id="{D2E00D22-EADC-4E5E-AD2D-CE88B1FFD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688557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Üben macht gescheit!</a:t>
            </a:r>
            <a:endParaRPr lang="de-DE" altLang="de-DE" sz="14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E3D3F6B-F178-7906-DA4C-4FD8219DA876}"/>
              </a:ext>
            </a:extLst>
          </p:cNvPr>
          <p:cNvSpPr txBox="1"/>
          <p:nvPr/>
        </p:nvSpPr>
        <p:spPr>
          <a:xfrm>
            <a:off x="190500" y="6724134"/>
            <a:ext cx="371768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Übungsdateien\Leseübungs-Sammelsurium\Synonyme 2.pptx - Seite 13</a:t>
            </a:r>
          </a:p>
        </p:txBody>
      </p:sp>
    </p:spTree>
    <p:extLst>
      <p:ext uri="{BB962C8B-B14F-4D97-AF65-F5344CB8AC3E}">
        <p14:creationId xmlns:p14="http://schemas.microsoft.com/office/powerpoint/2010/main" val="164749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84883" y="95672"/>
            <a:ext cx="5544851" cy="615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Synonyme finden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Bitte auf die passenden Wörter klicken, dabei Anzahl beachten!</a:t>
            </a: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599371" y="1915869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4" name="Textfeld 23"/>
          <p:cNvSpPr txBox="1">
            <a:spLocks noChangeArrowheads="1"/>
          </p:cNvSpPr>
          <p:nvPr/>
        </p:nvSpPr>
        <p:spPr bwMode="auto">
          <a:xfrm>
            <a:off x="7956550" y="4669413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5" name="Textfeld 24"/>
          <p:cNvSpPr txBox="1">
            <a:spLocks noChangeArrowheads="1"/>
          </p:cNvSpPr>
          <p:nvPr/>
        </p:nvSpPr>
        <p:spPr bwMode="auto">
          <a:xfrm>
            <a:off x="7778556" y="2787036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6" name="Textfeld 25"/>
          <p:cNvSpPr txBox="1">
            <a:spLocks noChangeArrowheads="1"/>
          </p:cNvSpPr>
          <p:nvPr/>
        </p:nvSpPr>
        <p:spPr bwMode="auto">
          <a:xfrm>
            <a:off x="3014974" y="1858873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7" name="Textfeld 26"/>
          <p:cNvSpPr txBox="1">
            <a:spLocks noChangeArrowheads="1"/>
          </p:cNvSpPr>
          <p:nvPr/>
        </p:nvSpPr>
        <p:spPr bwMode="auto">
          <a:xfrm>
            <a:off x="4678943" y="2956882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8" name="Textfeld 27"/>
          <p:cNvSpPr txBox="1">
            <a:spLocks noChangeArrowheads="1"/>
          </p:cNvSpPr>
          <p:nvPr/>
        </p:nvSpPr>
        <p:spPr bwMode="auto">
          <a:xfrm>
            <a:off x="4355778" y="2148621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9" name="Textfeld 28"/>
          <p:cNvSpPr txBox="1">
            <a:spLocks noChangeArrowheads="1"/>
          </p:cNvSpPr>
          <p:nvPr/>
        </p:nvSpPr>
        <p:spPr bwMode="auto">
          <a:xfrm>
            <a:off x="323528" y="2577583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0" name="Textfeld 29"/>
          <p:cNvSpPr txBox="1">
            <a:spLocks noChangeArrowheads="1"/>
          </p:cNvSpPr>
          <p:nvPr/>
        </p:nvSpPr>
        <p:spPr bwMode="auto">
          <a:xfrm>
            <a:off x="2914328" y="2577583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1" name="Textfeld 30"/>
          <p:cNvSpPr txBox="1">
            <a:spLocks noChangeArrowheads="1"/>
          </p:cNvSpPr>
          <p:nvPr/>
        </p:nvSpPr>
        <p:spPr bwMode="auto">
          <a:xfrm>
            <a:off x="6011540" y="2580421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2" name="Textfeld 31"/>
          <p:cNvSpPr txBox="1">
            <a:spLocks noChangeArrowheads="1"/>
          </p:cNvSpPr>
          <p:nvPr/>
        </p:nvSpPr>
        <p:spPr bwMode="auto">
          <a:xfrm>
            <a:off x="3169376" y="3290133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3" name="Textfeld 32"/>
          <p:cNvSpPr txBox="1">
            <a:spLocks noChangeArrowheads="1"/>
          </p:cNvSpPr>
          <p:nvPr/>
        </p:nvSpPr>
        <p:spPr bwMode="auto">
          <a:xfrm>
            <a:off x="6298878" y="3340464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4" name="Textfeld 33"/>
          <p:cNvSpPr txBox="1">
            <a:spLocks noChangeArrowheads="1"/>
          </p:cNvSpPr>
          <p:nvPr/>
        </p:nvSpPr>
        <p:spPr bwMode="auto">
          <a:xfrm>
            <a:off x="1692275" y="3629136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5" name="Textfeld 34"/>
          <p:cNvSpPr txBox="1">
            <a:spLocks noChangeArrowheads="1"/>
          </p:cNvSpPr>
          <p:nvPr/>
        </p:nvSpPr>
        <p:spPr bwMode="auto">
          <a:xfrm>
            <a:off x="4356100" y="3629136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6" name="Textfeld 35"/>
          <p:cNvSpPr txBox="1">
            <a:spLocks noChangeArrowheads="1"/>
          </p:cNvSpPr>
          <p:nvPr/>
        </p:nvSpPr>
        <p:spPr bwMode="auto">
          <a:xfrm>
            <a:off x="468313" y="3987911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2700338" y="3987911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8" name="Textfeld 37"/>
          <p:cNvSpPr txBox="1">
            <a:spLocks noChangeArrowheads="1"/>
          </p:cNvSpPr>
          <p:nvPr/>
        </p:nvSpPr>
        <p:spPr bwMode="auto">
          <a:xfrm>
            <a:off x="4562394" y="4223087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9" name="Textfeld 38"/>
          <p:cNvSpPr txBox="1">
            <a:spLocks noChangeArrowheads="1"/>
          </p:cNvSpPr>
          <p:nvPr/>
        </p:nvSpPr>
        <p:spPr bwMode="auto">
          <a:xfrm>
            <a:off x="395288" y="4564173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0" name="Textfeld 39"/>
          <p:cNvSpPr txBox="1">
            <a:spLocks noChangeArrowheads="1"/>
          </p:cNvSpPr>
          <p:nvPr/>
        </p:nvSpPr>
        <p:spPr bwMode="auto">
          <a:xfrm>
            <a:off x="3224213" y="4564173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1" name="Textfeld 40"/>
          <p:cNvSpPr txBox="1">
            <a:spLocks noChangeArrowheads="1"/>
          </p:cNvSpPr>
          <p:nvPr/>
        </p:nvSpPr>
        <p:spPr bwMode="auto">
          <a:xfrm>
            <a:off x="6352695" y="4699282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2" name="Textfeld 41"/>
          <p:cNvSpPr txBox="1">
            <a:spLocks noChangeArrowheads="1"/>
          </p:cNvSpPr>
          <p:nvPr/>
        </p:nvSpPr>
        <p:spPr bwMode="auto">
          <a:xfrm>
            <a:off x="755650" y="5135769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3" name="Textfeld 42"/>
          <p:cNvSpPr txBox="1">
            <a:spLocks noChangeArrowheads="1"/>
          </p:cNvSpPr>
          <p:nvPr/>
        </p:nvSpPr>
        <p:spPr bwMode="auto">
          <a:xfrm>
            <a:off x="3727000" y="5189130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4" name="Textfeld 43"/>
          <p:cNvSpPr txBox="1">
            <a:spLocks noChangeArrowheads="1"/>
          </p:cNvSpPr>
          <p:nvPr/>
        </p:nvSpPr>
        <p:spPr bwMode="auto">
          <a:xfrm>
            <a:off x="6156325" y="5189130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5" name="Textfeld 44"/>
          <p:cNvSpPr txBox="1">
            <a:spLocks noChangeArrowheads="1"/>
          </p:cNvSpPr>
          <p:nvPr/>
        </p:nvSpPr>
        <p:spPr bwMode="auto">
          <a:xfrm>
            <a:off x="382172" y="5765194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6" name="Textfeld 45"/>
          <p:cNvSpPr txBox="1">
            <a:spLocks noChangeArrowheads="1"/>
          </p:cNvSpPr>
          <p:nvPr/>
        </p:nvSpPr>
        <p:spPr bwMode="auto">
          <a:xfrm>
            <a:off x="2700338" y="5743385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7" name="Textfeld 46"/>
          <p:cNvSpPr txBox="1">
            <a:spLocks noChangeArrowheads="1"/>
          </p:cNvSpPr>
          <p:nvPr/>
        </p:nvSpPr>
        <p:spPr bwMode="auto">
          <a:xfrm>
            <a:off x="6566053" y="5743385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8" name="Textfeld 47"/>
          <p:cNvSpPr txBox="1">
            <a:spLocks noChangeArrowheads="1"/>
          </p:cNvSpPr>
          <p:nvPr/>
        </p:nvSpPr>
        <p:spPr bwMode="auto">
          <a:xfrm>
            <a:off x="1532421" y="4305165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9" name="Textfeld 48"/>
          <p:cNvSpPr txBox="1">
            <a:spLocks noChangeArrowheads="1"/>
          </p:cNvSpPr>
          <p:nvPr/>
        </p:nvSpPr>
        <p:spPr bwMode="auto">
          <a:xfrm>
            <a:off x="4582940" y="5735483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0" name="Textfeld 49"/>
          <p:cNvSpPr txBox="1">
            <a:spLocks noChangeArrowheads="1"/>
          </p:cNvSpPr>
          <p:nvPr/>
        </p:nvSpPr>
        <p:spPr bwMode="auto">
          <a:xfrm>
            <a:off x="1114103" y="3053127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1" name="Textfeld 50"/>
          <p:cNvSpPr txBox="1">
            <a:spLocks noChangeArrowheads="1"/>
          </p:cNvSpPr>
          <p:nvPr/>
        </p:nvSpPr>
        <p:spPr bwMode="auto">
          <a:xfrm>
            <a:off x="7022794" y="3914271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2" name="Textfeld 51"/>
          <p:cNvSpPr txBox="1">
            <a:spLocks noChangeArrowheads="1"/>
          </p:cNvSpPr>
          <p:nvPr/>
        </p:nvSpPr>
        <p:spPr bwMode="auto">
          <a:xfrm>
            <a:off x="1547490" y="2148621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184883" y="588856"/>
            <a:ext cx="23230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de-DE" altLang="de-DE" sz="2000" b="1" dirty="0" err="1">
                <a:latin typeface="Trebuchet MS" pitchFamily="34" charset="0"/>
              </a:rPr>
              <a:t>aaaa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- </a:t>
            </a: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x Lösungen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11861E2C-061F-4956-97DD-A91BF0030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39" y="1402363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CF2A44C4-236D-4A09-9003-71416474A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6284" y="1380755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80231252-FE3F-475A-B842-4710D6A52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8631" y="1775330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DF914FFF-08C7-4800-AFB7-E1B71F8E0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0343" y="1775330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0C788BE1-4AE8-482E-810B-4621EC076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6048" y="1498386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A331F54A-C96B-4658-9FA5-BEF6F88AE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6991" y="1271521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E5B66696-1A31-4A03-9BA1-3D096E0D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370" y="2051814"/>
            <a:ext cx="4571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4EA4015D-6813-4ABB-B477-0C08EE183E69}"/>
              </a:ext>
            </a:extLst>
          </p:cNvPr>
          <p:cNvSpPr/>
          <p:nvPr/>
        </p:nvSpPr>
        <p:spPr>
          <a:xfrm>
            <a:off x="3852896" y="812565"/>
            <a:ext cx="1124398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15FBEF71-2C67-46B1-8148-680411C54A54}"/>
              </a:ext>
            </a:extLst>
          </p:cNvPr>
          <p:cNvSpPr/>
          <p:nvPr/>
        </p:nvSpPr>
        <p:spPr>
          <a:xfrm>
            <a:off x="3851920" y="811349"/>
            <a:ext cx="107118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E9E5E6C-72AD-CD22-FC8F-6253FE79CA94}"/>
              </a:ext>
            </a:extLst>
          </p:cNvPr>
          <p:cNvSpPr txBox="1"/>
          <p:nvPr/>
        </p:nvSpPr>
        <p:spPr>
          <a:xfrm>
            <a:off x="190500" y="6724134"/>
            <a:ext cx="371768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Übungsdateien\Leseübungs-Sammelsurium\Synonyme 2.pptx - Seite 14</a:t>
            </a:r>
          </a:p>
        </p:txBody>
      </p:sp>
    </p:spTree>
    <p:extLst>
      <p:ext uri="{BB962C8B-B14F-4D97-AF65-F5344CB8AC3E}">
        <p14:creationId xmlns:p14="http://schemas.microsoft.com/office/powerpoint/2010/main" val="46346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</p:childTnLst>
        </p:cTn>
      </p:par>
    </p:tnLst>
    <p:bldLst>
      <p:bldP spid="6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84883" y="95672"/>
            <a:ext cx="5544851" cy="615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Synonyme finden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Bitte auf die passenden Wörter klicken, dabei Anzahl beachten!</a:t>
            </a:r>
          </a:p>
        </p:txBody>
      </p:sp>
      <p:sp>
        <p:nvSpPr>
          <p:cNvPr id="42" name="Textfeld 41"/>
          <p:cNvSpPr txBox="1">
            <a:spLocks noChangeArrowheads="1"/>
          </p:cNvSpPr>
          <p:nvPr/>
        </p:nvSpPr>
        <p:spPr bwMode="auto">
          <a:xfrm>
            <a:off x="755650" y="5135769"/>
            <a:ext cx="18341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Durchführung</a:t>
            </a:r>
          </a:p>
        </p:txBody>
      </p:sp>
      <p:sp>
        <p:nvSpPr>
          <p:cNvPr id="44" name="Textfeld 43"/>
          <p:cNvSpPr txBox="1">
            <a:spLocks noChangeArrowheads="1"/>
          </p:cNvSpPr>
          <p:nvPr/>
        </p:nvSpPr>
        <p:spPr bwMode="auto">
          <a:xfrm>
            <a:off x="6156325" y="5189130"/>
            <a:ext cx="15667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Vollziehung</a:t>
            </a:r>
          </a:p>
        </p:txBody>
      </p:sp>
      <p:sp>
        <p:nvSpPr>
          <p:cNvPr id="46" name="Textfeld 45"/>
          <p:cNvSpPr txBox="1">
            <a:spLocks noChangeArrowheads="1"/>
          </p:cNvSpPr>
          <p:nvPr/>
        </p:nvSpPr>
        <p:spPr bwMode="auto">
          <a:xfrm>
            <a:off x="2700338" y="5743385"/>
            <a:ext cx="15520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Abwicklung</a:t>
            </a:r>
          </a:p>
        </p:txBody>
      </p:sp>
      <p:sp>
        <p:nvSpPr>
          <p:cNvPr id="50" name="Textfeld 49"/>
          <p:cNvSpPr txBox="1">
            <a:spLocks noChangeArrowheads="1"/>
          </p:cNvSpPr>
          <p:nvPr/>
        </p:nvSpPr>
        <p:spPr bwMode="auto">
          <a:xfrm>
            <a:off x="1114103" y="3053127"/>
            <a:ext cx="16530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Realisierung</a:t>
            </a:r>
          </a:p>
        </p:txBody>
      </p:sp>
      <p:sp>
        <p:nvSpPr>
          <p:cNvPr id="51" name="Textfeld 50"/>
          <p:cNvSpPr txBox="1">
            <a:spLocks noChangeArrowheads="1"/>
          </p:cNvSpPr>
          <p:nvPr/>
        </p:nvSpPr>
        <p:spPr bwMode="auto">
          <a:xfrm>
            <a:off x="7022794" y="3914271"/>
            <a:ext cx="15488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Ausführung</a:t>
            </a: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184883" y="611240"/>
            <a:ext cx="30508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Erledigung</a:t>
            </a:r>
            <a:r>
              <a:rPr lang="de-DE" altLang="de-DE" sz="2000" dirty="0">
                <a:latin typeface="Trebuchet MS" pitchFamily="34" charset="0"/>
              </a:rPr>
              <a:t> </a:t>
            </a:r>
            <a:r>
              <a:rPr lang="de-DE" altLang="de-DE" sz="2000" b="1" dirty="0">
                <a:latin typeface="Trebuchet MS" pitchFamily="34" charset="0"/>
              </a:rPr>
              <a:t>- </a:t>
            </a: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7 Lösungen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A331F54A-C96B-4658-9FA5-BEF6F88AE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6991" y="1271521"/>
            <a:ext cx="19802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Verwirklichung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E5B66696-1A31-4A03-9BA1-3D096E0D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370" y="2051814"/>
            <a:ext cx="14093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Besorgung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6E2242D2-9024-41FD-A0BC-6DBCEE21B9B6}"/>
              </a:ext>
            </a:extLst>
          </p:cNvPr>
          <p:cNvSpPr/>
          <p:nvPr/>
        </p:nvSpPr>
        <p:spPr>
          <a:xfrm>
            <a:off x="5471663" y="1219707"/>
            <a:ext cx="179824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6F80A1B7-0990-46F0-BE27-E3D53C01991C}"/>
              </a:ext>
            </a:extLst>
          </p:cNvPr>
          <p:cNvSpPr/>
          <p:nvPr/>
        </p:nvSpPr>
        <p:spPr>
          <a:xfrm>
            <a:off x="5528513" y="1222743"/>
            <a:ext cx="1713135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A7DCD77C-0FD4-489C-BF21-ACB1120F5474}"/>
              </a:ext>
            </a:extLst>
          </p:cNvPr>
          <p:cNvSpPr/>
          <p:nvPr/>
        </p:nvSpPr>
        <p:spPr>
          <a:xfrm>
            <a:off x="6062772" y="2045862"/>
            <a:ext cx="144597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C9A1855E-7AD9-4C25-A832-3C5615ADA8BD}"/>
              </a:ext>
            </a:extLst>
          </p:cNvPr>
          <p:cNvSpPr/>
          <p:nvPr/>
        </p:nvSpPr>
        <p:spPr>
          <a:xfrm>
            <a:off x="6119623" y="2048898"/>
            <a:ext cx="1377538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3821EBFD-7498-449A-95E8-87456B63AD32}"/>
              </a:ext>
            </a:extLst>
          </p:cNvPr>
          <p:cNvSpPr/>
          <p:nvPr/>
        </p:nvSpPr>
        <p:spPr>
          <a:xfrm>
            <a:off x="1076179" y="3032571"/>
            <a:ext cx="179824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035EFF26-88ED-4ACA-B266-9BC1250029BB}"/>
              </a:ext>
            </a:extLst>
          </p:cNvPr>
          <p:cNvSpPr/>
          <p:nvPr/>
        </p:nvSpPr>
        <p:spPr>
          <a:xfrm>
            <a:off x="1133029" y="3035607"/>
            <a:ext cx="1713135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D529FFBC-DE2E-4472-963E-380670326EC1}"/>
              </a:ext>
            </a:extLst>
          </p:cNvPr>
          <p:cNvSpPr/>
          <p:nvPr/>
        </p:nvSpPr>
        <p:spPr>
          <a:xfrm>
            <a:off x="7070607" y="3909497"/>
            <a:ext cx="1479379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519413D8-1AEC-4056-A60D-048D305DC365}"/>
              </a:ext>
            </a:extLst>
          </p:cNvPr>
          <p:cNvSpPr/>
          <p:nvPr/>
        </p:nvSpPr>
        <p:spPr>
          <a:xfrm>
            <a:off x="7127458" y="3912533"/>
            <a:ext cx="140936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37C7FF2C-9424-439E-9F8B-76A633D9AD0B}"/>
              </a:ext>
            </a:extLst>
          </p:cNvPr>
          <p:cNvSpPr/>
          <p:nvPr/>
        </p:nvSpPr>
        <p:spPr>
          <a:xfrm>
            <a:off x="780772" y="5087221"/>
            <a:ext cx="179824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B7366952-B05F-4DED-9210-6F7077359B4D}"/>
              </a:ext>
            </a:extLst>
          </p:cNvPr>
          <p:cNvSpPr/>
          <p:nvPr/>
        </p:nvSpPr>
        <p:spPr>
          <a:xfrm>
            <a:off x="837622" y="5090257"/>
            <a:ext cx="1713135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A587C648-DA63-4CE1-BDF7-90B8A8F24420}"/>
              </a:ext>
            </a:extLst>
          </p:cNvPr>
          <p:cNvSpPr/>
          <p:nvPr/>
        </p:nvSpPr>
        <p:spPr>
          <a:xfrm>
            <a:off x="2721602" y="5740291"/>
            <a:ext cx="1547140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41BF50CC-C523-458E-B5F1-D97601357E0C}"/>
              </a:ext>
            </a:extLst>
          </p:cNvPr>
          <p:cNvSpPr/>
          <p:nvPr/>
        </p:nvSpPr>
        <p:spPr>
          <a:xfrm>
            <a:off x="2778453" y="5743327"/>
            <a:ext cx="1473914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B15E1052-8709-4823-B513-3CB9AC73E164}"/>
              </a:ext>
            </a:extLst>
          </p:cNvPr>
          <p:cNvSpPr/>
          <p:nvPr/>
        </p:nvSpPr>
        <p:spPr>
          <a:xfrm>
            <a:off x="6158856" y="5172638"/>
            <a:ext cx="1524052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7F758568-FC59-49A2-8551-E7296CE90094}"/>
              </a:ext>
            </a:extLst>
          </p:cNvPr>
          <p:cNvSpPr/>
          <p:nvPr/>
        </p:nvSpPr>
        <p:spPr>
          <a:xfrm>
            <a:off x="6215706" y="5175674"/>
            <a:ext cx="1451919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376CF87F-7270-45B6-9CF1-C0264B08B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540" y="2580421"/>
            <a:ext cx="12891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Handicap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1C0B24D0-A577-43BF-A087-095D3502A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8878" y="3340464"/>
            <a:ext cx="17219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Erschwerung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81DDCF0C-54C2-4C07-850C-A711F16E0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2394" y="4223087"/>
            <a:ext cx="12875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Hemmnis</a:t>
            </a: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55D67B25-2547-49AD-A156-EBA30C5A3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89" y="4482487"/>
            <a:ext cx="13308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Hindernis</a:t>
            </a: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241892A2-C6AC-45F8-9176-AD4014C60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3967" y="2053205"/>
            <a:ext cx="16289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Erschwernis</a:t>
            </a: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AC39D4F0-1BD3-49BF-A29D-EC6AC4CC8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1265" y="3754458"/>
            <a:ext cx="23903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Liebenswürdigkeit</a:t>
            </a: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51994524-349A-4DD0-AA09-B43368157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2695" y="4699282"/>
            <a:ext cx="69166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Takt</a:t>
            </a: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5CBD008D-0712-428F-A615-63DB1FD96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7000" y="5189130"/>
            <a:ext cx="11448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Anstand</a:t>
            </a: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284A0257-A3FE-4D23-B07F-F0A62CCA4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399" y="2542197"/>
            <a:ext cx="19447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Freundlichkeit</a:t>
            </a: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8BF435E8-B797-4635-AE52-AFEA110B5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574" y="1270823"/>
            <a:ext cx="14469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Feingefühl</a:t>
            </a: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D83DCA6D-18F9-4126-BBBF-668016EDB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469" y="1497200"/>
            <a:ext cx="17796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Ritterlichkeit</a:t>
            </a: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CD050637-CC67-4BD8-9AD0-B4291404E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1873" y="3307883"/>
            <a:ext cx="12266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Leckerei</a:t>
            </a: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DB801128-C2E9-42B3-9A11-FA0852051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361" y="3602410"/>
            <a:ext cx="15760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Schleckerei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6088607D-43BA-4FD7-A29E-562BEE3E1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5205" y="3980137"/>
            <a:ext cx="15888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Hochgenuss</a:t>
            </a: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46A387ED-F455-46BE-BD94-02F856143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9547" y="4520446"/>
            <a:ext cx="15359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Delikatesse</a:t>
            </a: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91C02FD2-6CAE-4260-AFBB-019874725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496" y="5568502"/>
            <a:ext cx="14526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Spezialität</a:t>
            </a: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1DD9B5B6-4451-464A-87E7-85641D64E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5963" y="5832948"/>
            <a:ext cx="16033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Köstlichkeit</a:t>
            </a: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63B0C2A8-A9A6-43EB-BAAE-A70E49A7B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1432" y="1977012"/>
            <a:ext cx="15808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Schmankerl</a:t>
            </a: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2EF356C8-1331-4A91-9DE1-8758C0706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3400" y="2642447"/>
            <a:ext cx="19639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Gaumenfreude</a:t>
            </a:r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B4213955-8690-46AA-BD9F-282329869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4115" y="2586846"/>
            <a:ext cx="8947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Stress</a:t>
            </a:r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E8D8BC0B-1939-4AA8-A502-1AF7305BA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4641" y="3089771"/>
            <a:ext cx="6735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Last</a:t>
            </a: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08E29027-A677-4348-B641-CA4DB8091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798" y="4011747"/>
            <a:ext cx="7393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Fron</a:t>
            </a: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AE4F05E7-2EC2-43E7-91E0-9927473123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4748" y="4685512"/>
            <a:ext cx="13003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Plackerei</a:t>
            </a:r>
          </a:p>
        </p:txBody>
      </p:sp>
      <p:sp>
        <p:nvSpPr>
          <p:cNvPr id="109" name="Textfeld 108">
            <a:extLst>
              <a:ext uri="{FF2B5EF4-FFF2-40B4-BE49-F238E27FC236}">
                <a16:creationId xmlns:a16="http://schemas.microsoft.com/office/drawing/2014/main" id="{2F800D5E-54A7-44E3-A65A-52C2AC3BE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846" y="5931827"/>
            <a:ext cx="16850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Mühseligkeit</a:t>
            </a:r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EEFD237A-51C1-44AD-A38E-59AB68664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6621" y="5775958"/>
            <a:ext cx="22381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Beschwerlichkeit</a:t>
            </a:r>
          </a:p>
        </p:txBody>
      </p:sp>
      <p:sp>
        <p:nvSpPr>
          <p:cNvPr id="111" name="Textfeld 110">
            <a:extLst>
              <a:ext uri="{FF2B5EF4-FFF2-40B4-BE49-F238E27FC236}">
                <a16:creationId xmlns:a16="http://schemas.microsoft.com/office/drawing/2014/main" id="{364B451F-8D72-4038-9F06-684E9EE1E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9203" y="1110427"/>
            <a:ext cx="10021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Mühsal</a:t>
            </a: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D1786A07-1B30-4280-8C33-18EBD50DC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9817" y="2956335"/>
            <a:ext cx="12234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Strapaze</a:t>
            </a:r>
          </a:p>
        </p:txBody>
      </p:sp>
      <p:sp>
        <p:nvSpPr>
          <p:cNvPr id="113" name="Textfeld 112">
            <a:extLst>
              <a:ext uri="{FF2B5EF4-FFF2-40B4-BE49-F238E27FC236}">
                <a16:creationId xmlns:a16="http://schemas.microsoft.com/office/drawing/2014/main" id="{DB3B2CAD-B9D5-4375-8F45-823430FFD4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257" y="4103167"/>
            <a:ext cx="8226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Plage</a:t>
            </a:r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AA4E708E-9EB6-4194-B47B-E8D6B7560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22" y="1870423"/>
            <a:ext cx="13388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Belastung</a:t>
            </a:r>
          </a:p>
        </p:txBody>
      </p:sp>
      <p:sp>
        <p:nvSpPr>
          <p:cNvPr id="115" name="Textfeld 114">
            <a:extLst>
              <a:ext uri="{FF2B5EF4-FFF2-40B4-BE49-F238E27FC236}">
                <a16:creationId xmlns:a16="http://schemas.microsoft.com/office/drawing/2014/main" id="{D3CCC08D-36F7-4F19-ACA1-D7E2FFBA73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2320" y="1648728"/>
            <a:ext cx="20072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Beanspruchung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636540D0-1588-4ED2-8191-9ABFDDC868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152" y="1005807"/>
            <a:ext cx="9041152" cy="535884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38CE5A8-3395-9106-C3D9-1F4E9E2A1FCB}"/>
              </a:ext>
            </a:extLst>
          </p:cNvPr>
          <p:cNvSpPr txBox="1"/>
          <p:nvPr/>
        </p:nvSpPr>
        <p:spPr>
          <a:xfrm>
            <a:off x="190500" y="6724134"/>
            <a:ext cx="367761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Übungsdateien\Leseübungs-Sammelsurium\Synonyme 2.pptx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359032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9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98"/>
                  </p:tgtEl>
                </p:cond>
              </p:nextCondLst>
            </p:seq>
          </p:childTnLst>
        </p:cTn>
      </p:par>
    </p:tnLst>
    <p:bldLst>
      <p:bldP spid="68" grpId="0" animBg="1"/>
      <p:bldP spid="71" grpId="0" animBg="1"/>
      <p:bldP spid="73" grpId="0" animBg="1"/>
      <p:bldP spid="76" grpId="0" animBg="1"/>
      <p:bldP spid="78" grpId="0" animBg="1"/>
      <p:bldP spid="80" grpId="0" animBg="1"/>
      <p:bldP spid="8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84883" y="95672"/>
            <a:ext cx="5544851" cy="615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Synonyme finden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Bitte auf die passenden Wörter klicken, dabei Anzahl beachten!</a:t>
            </a:r>
          </a:p>
        </p:txBody>
      </p:sp>
      <p:sp>
        <p:nvSpPr>
          <p:cNvPr id="31" name="Textfeld 30"/>
          <p:cNvSpPr txBox="1">
            <a:spLocks noChangeArrowheads="1"/>
          </p:cNvSpPr>
          <p:nvPr/>
        </p:nvSpPr>
        <p:spPr bwMode="auto">
          <a:xfrm>
            <a:off x="6011540" y="2580421"/>
            <a:ext cx="12891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Handicap</a:t>
            </a:r>
          </a:p>
        </p:txBody>
      </p:sp>
      <p:sp>
        <p:nvSpPr>
          <p:cNvPr id="33" name="Textfeld 32"/>
          <p:cNvSpPr txBox="1">
            <a:spLocks noChangeArrowheads="1"/>
          </p:cNvSpPr>
          <p:nvPr/>
        </p:nvSpPr>
        <p:spPr bwMode="auto">
          <a:xfrm>
            <a:off x="6298878" y="3340464"/>
            <a:ext cx="17219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Erschwerung</a:t>
            </a:r>
          </a:p>
        </p:txBody>
      </p:sp>
      <p:sp>
        <p:nvSpPr>
          <p:cNvPr id="38" name="Textfeld 37"/>
          <p:cNvSpPr txBox="1">
            <a:spLocks noChangeArrowheads="1"/>
          </p:cNvSpPr>
          <p:nvPr/>
        </p:nvSpPr>
        <p:spPr bwMode="auto">
          <a:xfrm>
            <a:off x="4905912" y="4433694"/>
            <a:ext cx="12875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Hemmnis</a:t>
            </a:r>
          </a:p>
        </p:txBody>
      </p:sp>
      <p:sp>
        <p:nvSpPr>
          <p:cNvPr id="45" name="Textfeld 44"/>
          <p:cNvSpPr txBox="1">
            <a:spLocks noChangeArrowheads="1"/>
          </p:cNvSpPr>
          <p:nvPr/>
        </p:nvSpPr>
        <p:spPr bwMode="auto">
          <a:xfrm>
            <a:off x="382172" y="5765194"/>
            <a:ext cx="13308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Hindernis</a:t>
            </a:r>
          </a:p>
        </p:txBody>
      </p:sp>
      <p:sp>
        <p:nvSpPr>
          <p:cNvPr id="52" name="Textfeld 51"/>
          <p:cNvSpPr txBox="1">
            <a:spLocks noChangeArrowheads="1"/>
          </p:cNvSpPr>
          <p:nvPr/>
        </p:nvSpPr>
        <p:spPr bwMode="auto">
          <a:xfrm>
            <a:off x="1547490" y="2148621"/>
            <a:ext cx="16289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Erschwernis</a:t>
            </a: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184883" y="590530"/>
            <a:ext cx="33041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Behinderung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- </a:t>
            </a: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5 Lösungen</a:t>
            </a: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7D1B4793-A4FF-4BD0-A22E-BDD443B091E8}"/>
              </a:ext>
            </a:extLst>
          </p:cNvPr>
          <p:cNvSpPr/>
          <p:nvPr/>
        </p:nvSpPr>
        <p:spPr>
          <a:xfrm>
            <a:off x="1539868" y="2123918"/>
            <a:ext cx="1551808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1F08391D-1E20-4051-9DB8-4170FFD0B756}"/>
              </a:ext>
            </a:extLst>
          </p:cNvPr>
          <p:cNvSpPr/>
          <p:nvPr/>
        </p:nvSpPr>
        <p:spPr>
          <a:xfrm>
            <a:off x="1594001" y="2126954"/>
            <a:ext cx="1478361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6" name="Rechteck 85">
            <a:extLst>
              <a:ext uri="{FF2B5EF4-FFF2-40B4-BE49-F238E27FC236}">
                <a16:creationId xmlns:a16="http://schemas.microsoft.com/office/drawing/2014/main" id="{D9F5EEDC-DEF4-4B60-B7E7-89B3EC44E908}"/>
              </a:ext>
            </a:extLst>
          </p:cNvPr>
          <p:cNvSpPr/>
          <p:nvPr/>
        </p:nvSpPr>
        <p:spPr>
          <a:xfrm>
            <a:off x="6057183" y="2544968"/>
            <a:ext cx="116662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7" name="Rechteck 86">
            <a:extLst>
              <a:ext uri="{FF2B5EF4-FFF2-40B4-BE49-F238E27FC236}">
                <a16:creationId xmlns:a16="http://schemas.microsoft.com/office/drawing/2014/main" id="{3CB651AF-67D4-498D-8F1E-3F6759D191F9}"/>
              </a:ext>
            </a:extLst>
          </p:cNvPr>
          <p:cNvSpPr/>
          <p:nvPr/>
        </p:nvSpPr>
        <p:spPr>
          <a:xfrm>
            <a:off x="6114034" y="2548004"/>
            <a:ext cx="111141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8" name="Rechteck 87">
            <a:extLst>
              <a:ext uri="{FF2B5EF4-FFF2-40B4-BE49-F238E27FC236}">
                <a16:creationId xmlns:a16="http://schemas.microsoft.com/office/drawing/2014/main" id="{FB03C493-4068-4082-A072-C6292B55EE1E}"/>
              </a:ext>
            </a:extLst>
          </p:cNvPr>
          <p:cNvSpPr/>
          <p:nvPr/>
        </p:nvSpPr>
        <p:spPr>
          <a:xfrm>
            <a:off x="6310391" y="3324464"/>
            <a:ext cx="1735735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9CCE6286-C92D-412D-86E6-B3352CBFD403}"/>
              </a:ext>
            </a:extLst>
          </p:cNvPr>
          <p:cNvSpPr/>
          <p:nvPr/>
        </p:nvSpPr>
        <p:spPr>
          <a:xfrm>
            <a:off x="6367241" y="3327500"/>
            <a:ext cx="1653583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DA4AEE32-94AA-4C60-ADA3-61E4674DDD20}"/>
              </a:ext>
            </a:extLst>
          </p:cNvPr>
          <p:cNvSpPr/>
          <p:nvPr/>
        </p:nvSpPr>
        <p:spPr>
          <a:xfrm>
            <a:off x="4906208" y="4404887"/>
            <a:ext cx="1291513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1" name="Rechteck 90">
            <a:extLst>
              <a:ext uri="{FF2B5EF4-FFF2-40B4-BE49-F238E27FC236}">
                <a16:creationId xmlns:a16="http://schemas.microsoft.com/office/drawing/2014/main" id="{5E47D05D-549D-48D8-A2C9-9C2B5EEB70E2}"/>
              </a:ext>
            </a:extLst>
          </p:cNvPr>
          <p:cNvSpPr/>
          <p:nvPr/>
        </p:nvSpPr>
        <p:spPr>
          <a:xfrm>
            <a:off x="4963059" y="4407923"/>
            <a:ext cx="1230386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40183392-9D72-4660-9B02-47F54A00A94C}"/>
              </a:ext>
            </a:extLst>
          </p:cNvPr>
          <p:cNvSpPr/>
          <p:nvPr/>
        </p:nvSpPr>
        <p:spPr>
          <a:xfrm>
            <a:off x="462131" y="5750413"/>
            <a:ext cx="1231585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id="{6F97A9FD-D34F-4C61-ABC9-9FB466ADF515}"/>
              </a:ext>
            </a:extLst>
          </p:cNvPr>
          <p:cNvSpPr/>
          <p:nvPr/>
        </p:nvSpPr>
        <p:spPr>
          <a:xfrm>
            <a:off x="518982" y="5753449"/>
            <a:ext cx="1173294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1F5B2868-9F7D-4A80-A313-0A1CC1C67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19" y="5146445"/>
            <a:ext cx="18341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Durchführung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A88A5A2F-6E97-4D63-AF27-18DB3AAAE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4394" y="5199806"/>
            <a:ext cx="15667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Vollziehung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D6359041-EAFB-4872-B4B7-AD66363DF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407" y="5754061"/>
            <a:ext cx="15520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Abwicklung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99062CE0-7F7E-47E6-BED2-3BD3DBF6B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172" y="3063803"/>
            <a:ext cx="16530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Realisierung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AA3A2048-F3BE-4AA9-89EB-FD2832337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30" y="4151537"/>
            <a:ext cx="15488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Ausführung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7C5AC8A0-67CA-4F12-A84A-41B1F2270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5060" y="1282197"/>
            <a:ext cx="19802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Verwirklichung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0BD7F3B3-0D23-4CAE-9A77-8DFA1E091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439" y="2062490"/>
            <a:ext cx="14093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Besorgung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6B6EA030-96F3-4F9C-BA70-CB1AFF0BD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9139" y="3603213"/>
            <a:ext cx="23903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Liebenswürdigkeit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915F3E5E-5451-4CEE-A94B-1FBF4998C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728" y="4706572"/>
            <a:ext cx="69166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Takt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531DC25C-B2FB-4BAC-99BF-5F4765372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4033" y="5196420"/>
            <a:ext cx="11448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Anstand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476EBD7B-DF32-4770-A86C-2CE4F0D8C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377" y="3112714"/>
            <a:ext cx="19447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Freundlichkeit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1BFBB890-35AC-48DD-A68C-CFBA58D7A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356" y="1465964"/>
            <a:ext cx="14469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Feingefühl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FC196AFF-25C0-43A7-83EC-985DD5119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5561" y="1676158"/>
            <a:ext cx="17796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Ritterlichkeit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1A6E6DE4-060B-41E0-A4D2-B073A9DFF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0324" y="2937125"/>
            <a:ext cx="12266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Leckerei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E6A5D46B-B39C-4FD3-AE19-6D7FE89EF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896" y="2618520"/>
            <a:ext cx="15760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Schleckerei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8EBFF5C7-F3E0-47DD-824A-F4DDA5340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110" y="4260056"/>
            <a:ext cx="15888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Hochgenuss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8A63548A-295D-4AA1-B0B4-A11C7A570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4901" y="1786927"/>
            <a:ext cx="15359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Delikatesse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996024DA-DFF4-4454-9E7B-135B7278C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2664" y="5315740"/>
            <a:ext cx="14526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Spezialität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EF843CB1-69AE-4F86-B79C-655EB21AB9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7706" y="5169373"/>
            <a:ext cx="16033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Köstlichkeit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200654DB-8804-4853-8A3F-0695C8B4F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7807" y="1617563"/>
            <a:ext cx="15808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Schmankerl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708F895D-E121-4DEA-9584-7FD4265B5C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4629" y="5779220"/>
            <a:ext cx="19639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Gaumenfreude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CBD4C24C-A1E5-4665-A78B-DE6860254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4578" y="2235093"/>
            <a:ext cx="8947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Stress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805C9550-C6AD-4951-8E58-6F1A5A7B6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5284" y="2320549"/>
            <a:ext cx="6735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Last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6F40F20E-F0B4-4B96-88E3-5424D26EB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588" y="2822978"/>
            <a:ext cx="7393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Fron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A891D7E0-D465-43DB-8FCB-12EEBB10C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2644" y="3880597"/>
            <a:ext cx="13003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Plackerei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611E1E3E-870C-482A-AB49-3D40FEA8C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9187" y="4737521"/>
            <a:ext cx="16850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Mühseligkeit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3427BE92-DFB9-4EF5-A993-2BAE16F959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3156" y="5746220"/>
            <a:ext cx="11304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Ereignis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F5CFA0C3-5339-414B-A6DF-7BABB968E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9528" y="4154898"/>
            <a:ext cx="10021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Mühsal</a:t>
            </a: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0F678810-CA6F-4193-B3E6-A8F45E9BC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4353" y="2710637"/>
            <a:ext cx="12234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Strapaze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5C13686E-19F1-410D-B93B-ECB66DB4A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4699" y="2843337"/>
            <a:ext cx="8226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Plage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B52F3506-CA90-4ECF-B585-A65051252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724" y="3741369"/>
            <a:ext cx="20072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Beanspruchung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F65A55E-8638-47D0-BD68-91A5005353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07" y="1184260"/>
            <a:ext cx="8980186" cy="503573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0304F3FF-F4B9-1F62-B524-E503C1FFDCFB}"/>
              </a:ext>
            </a:extLst>
          </p:cNvPr>
          <p:cNvSpPr txBox="1"/>
          <p:nvPr/>
        </p:nvSpPr>
        <p:spPr>
          <a:xfrm>
            <a:off x="190500" y="6724134"/>
            <a:ext cx="367761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Übungsdateien\Leseübungs-Sammelsurium\Synonyme 2.pptx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194294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9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98"/>
                  </p:tgtEl>
                </p:cond>
              </p:nextCondLst>
            </p:seq>
          </p:childTnLst>
        </p:cTn>
      </p:par>
    </p:tnLst>
    <p:bldLst>
      <p:bldP spid="82" grpId="0" animBg="1"/>
      <p:bldP spid="86" grpId="0" animBg="1"/>
      <p:bldP spid="88" grpId="0" animBg="1"/>
      <p:bldP spid="90" grpId="0" animBg="1"/>
      <p:bldP spid="9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84883" y="95672"/>
            <a:ext cx="5544851" cy="615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Synonyme finden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Bitte auf die passenden Wörter klicken, dabei Anzahl beachten!</a:t>
            </a:r>
          </a:p>
        </p:txBody>
      </p:sp>
      <p:sp>
        <p:nvSpPr>
          <p:cNvPr id="38" name="Textfeld 37"/>
          <p:cNvSpPr txBox="1">
            <a:spLocks noChangeArrowheads="1"/>
          </p:cNvSpPr>
          <p:nvPr/>
        </p:nvSpPr>
        <p:spPr bwMode="auto">
          <a:xfrm>
            <a:off x="4562394" y="4223087"/>
            <a:ext cx="23903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Liebenswürdigkeit</a:t>
            </a:r>
          </a:p>
        </p:txBody>
      </p:sp>
      <p:sp>
        <p:nvSpPr>
          <p:cNvPr id="43" name="Textfeld 42"/>
          <p:cNvSpPr txBox="1">
            <a:spLocks noChangeArrowheads="1"/>
          </p:cNvSpPr>
          <p:nvPr/>
        </p:nvSpPr>
        <p:spPr bwMode="auto">
          <a:xfrm>
            <a:off x="3727000" y="5189130"/>
            <a:ext cx="11448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Anstand</a:t>
            </a:r>
          </a:p>
        </p:txBody>
      </p:sp>
      <p:sp>
        <p:nvSpPr>
          <p:cNvPr id="50" name="Textfeld 49"/>
          <p:cNvSpPr txBox="1">
            <a:spLocks noChangeArrowheads="1"/>
          </p:cNvSpPr>
          <p:nvPr/>
        </p:nvSpPr>
        <p:spPr bwMode="auto">
          <a:xfrm>
            <a:off x="1114103" y="3053127"/>
            <a:ext cx="19447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Freundlichkeit</a:t>
            </a: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171930" y="635857"/>
            <a:ext cx="31053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Höflichkeit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- </a:t>
            </a: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5 Lösungen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11861E2C-061F-4956-97DD-A91BF0030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323" y="1458674"/>
            <a:ext cx="14469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Feingefühl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E5B66696-1A31-4A03-9BA1-3D096E0D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370" y="2051814"/>
            <a:ext cx="17796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Ritterlichkeit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71B8D1BF-D4EC-47C9-94CD-2932CE605E52}"/>
              </a:ext>
            </a:extLst>
          </p:cNvPr>
          <p:cNvSpPr/>
          <p:nvPr/>
        </p:nvSpPr>
        <p:spPr>
          <a:xfrm>
            <a:off x="171930" y="1442055"/>
            <a:ext cx="1444931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7BB15B61-2681-4791-AC65-91FCA07A9744}"/>
              </a:ext>
            </a:extLst>
          </p:cNvPr>
          <p:cNvSpPr/>
          <p:nvPr/>
        </p:nvSpPr>
        <p:spPr>
          <a:xfrm>
            <a:off x="228781" y="1445091"/>
            <a:ext cx="1376542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FAA47A76-5934-4C96-8851-93E2EC654699}"/>
              </a:ext>
            </a:extLst>
          </p:cNvPr>
          <p:cNvSpPr/>
          <p:nvPr/>
        </p:nvSpPr>
        <p:spPr>
          <a:xfrm>
            <a:off x="1180680" y="3015899"/>
            <a:ext cx="179824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A6EBA0C8-7107-4988-A889-DD8BA8ABA494}"/>
              </a:ext>
            </a:extLst>
          </p:cNvPr>
          <p:cNvSpPr/>
          <p:nvPr/>
        </p:nvSpPr>
        <p:spPr>
          <a:xfrm>
            <a:off x="1237530" y="3018935"/>
            <a:ext cx="1713135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142F340A-0F5B-44F1-9967-583E8EEF192A}"/>
              </a:ext>
            </a:extLst>
          </p:cNvPr>
          <p:cNvSpPr/>
          <p:nvPr/>
        </p:nvSpPr>
        <p:spPr>
          <a:xfrm>
            <a:off x="6084610" y="2040930"/>
            <a:ext cx="179824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C16D10F5-AEA0-457D-8DE3-6A3112B26E87}"/>
              </a:ext>
            </a:extLst>
          </p:cNvPr>
          <p:cNvSpPr/>
          <p:nvPr/>
        </p:nvSpPr>
        <p:spPr>
          <a:xfrm>
            <a:off x="6141460" y="2043966"/>
            <a:ext cx="1713135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BC1ED0BC-D622-4D97-B545-4F81A8DC2F69}"/>
              </a:ext>
            </a:extLst>
          </p:cNvPr>
          <p:cNvSpPr/>
          <p:nvPr/>
        </p:nvSpPr>
        <p:spPr>
          <a:xfrm>
            <a:off x="4596663" y="4207159"/>
            <a:ext cx="2325379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B4256A37-C3A3-4768-A6B2-532AB8B6AA8C}"/>
              </a:ext>
            </a:extLst>
          </p:cNvPr>
          <p:cNvSpPr/>
          <p:nvPr/>
        </p:nvSpPr>
        <p:spPr>
          <a:xfrm>
            <a:off x="4653514" y="4210195"/>
            <a:ext cx="2215319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86E8F911-73F4-4042-B83F-93A2A635DDF8}"/>
              </a:ext>
            </a:extLst>
          </p:cNvPr>
          <p:cNvSpPr/>
          <p:nvPr/>
        </p:nvSpPr>
        <p:spPr>
          <a:xfrm>
            <a:off x="3715024" y="5180897"/>
            <a:ext cx="1109258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7B873D07-17CD-4B81-A2B6-DDAC869B0636}"/>
              </a:ext>
            </a:extLst>
          </p:cNvPr>
          <p:cNvSpPr/>
          <p:nvPr/>
        </p:nvSpPr>
        <p:spPr>
          <a:xfrm>
            <a:off x="3771874" y="5183933"/>
            <a:ext cx="1056757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A1C899C7-8108-464A-98C3-D64E029BA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2695" y="4699282"/>
            <a:ext cx="69166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Takt</a:t>
            </a: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673546EE-EE7D-4048-BFF8-C62DFF2F89BB}"/>
              </a:ext>
            </a:extLst>
          </p:cNvPr>
          <p:cNvSpPr/>
          <p:nvPr/>
        </p:nvSpPr>
        <p:spPr>
          <a:xfrm>
            <a:off x="6319512" y="4669836"/>
            <a:ext cx="726027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FF2125A5-193A-42BD-B3E2-E2BBDAA23836}"/>
              </a:ext>
            </a:extLst>
          </p:cNvPr>
          <p:cNvSpPr/>
          <p:nvPr/>
        </p:nvSpPr>
        <p:spPr>
          <a:xfrm>
            <a:off x="6318536" y="4668620"/>
            <a:ext cx="691664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FF3E9B53-7792-4D49-B79B-048F4EC37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158" y="5332410"/>
            <a:ext cx="18341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Durchführung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7DE6A4EC-7E2F-4EA8-879F-12A119810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3636" y="5578019"/>
            <a:ext cx="15667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Vollziehung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E6A6C283-1EF6-44D5-AF3A-C0854FBE6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1475" y="3728910"/>
            <a:ext cx="15520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Abwicklung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B04302F9-4B36-4E91-B96B-9C132A42A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1414" y="3442016"/>
            <a:ext cx="16530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Realisierung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546418D5-8A23-4952-B598-E427DCD10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4313" y="4731057"/>
            <a:ext cx="15488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Ausführung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DD52EB98-01E6-4C23-A3CA-C6D8C1E84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7884" y="1394031"/>
            <a:ext cx="19802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Verwirklichung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50B4BA6D-1029-4983-B1B7-B6FC72ECF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3681" y="2440703"/>
            <a:ext cx="14093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Besorgung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E2734CED-5504-4690-9E0B-0EC40E0B7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8887" y="1391406"/>
            <a:ext cx="12891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Handicap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1EA2FD46-7616-4096-8DE6-1838E2F76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8878" y="3340464"/>
            <a:ext cx="17219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Erschwerung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B390524B-6787-41EC-AD40-3B01D1AD3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0602" y="968982"/>
            <a:ext cx="12875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Hemmnis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2992B30-0ABC-40AA-8E75-8C57A3E7E8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4097" y="5733997"/>
            <a:ext cx="13308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Hindernis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E6D29994-678F-4FCA-BCE8-46BDCF5F0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490" y="2148621"/>
            <a:ext cx="16289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Erschwernis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71AC437E-9744-45F0-8F0F-B36F850E2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8943" y="2956882"/>
            <a:ext cx="12266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Leckerei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A1654889-E27C-4594-8D37-1FEADC1D9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2577583"/>
            <a:ext cx="15760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Schleckerei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F2A784F1-529E-46C3-AA77-37E00CC59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8770" y="1064224"/>
            <a:ext cx="15888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Hochgenuss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00982DC4-1F65-4C05-A042-659FC007B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937" y="4531002"/>
            <a:ext cx="15359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Delikatesse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30B52048-57D0-4D0B-B903-1BD915615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832" y="4909596"/>
            <a:ext cx="14526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Spezialität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A0EC6D85-8B7A-4ADC-A431-F140AF9E5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5189130"/>
            <a:ext cx="16033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Köstlichkeit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743CB094-AEFA-47DF-9870-BE293D5E7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2913" y="2159310"/>
            <a:ext cx="15808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Schmankerl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5A4EC3D9-A4F7-443D-8C26-CDB645834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2869" y="3692954"/>
            <a:ext cx="19639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Gaumenfreude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8A63E4B6-CCEC-4B89-B56B-F6378F78E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7888" y="2695028"/>
            <a:ext cx="8947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Stress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BC3D2D78-E763-4156-8BC3-CD36FF327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9967" y="2730521"/>
            <a:ext cx="6735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Last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43D1950F-8F90-4825-A849-A3A999602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205" y="4140477"/>
            <a:ext cx="7393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Fron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CEBB3EE1-9C7E-40FE-AF6E-162B7862D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4231" y="4542328"/>
            <a:ext cx="13003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Plackerei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FB9288F1-9806-4E68-94EF-E3AFC6506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125" y="5744432"/>
            <a:ext cx="16850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Mühseligkeit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51487682-3A67-4DD8-8803-686322186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5222" y="3978634"/>
            <a:ext cx="22381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Beschwerlichkeit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496B81B2-453B-4E1E-B793-FBBF7DF1D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732" y="5882639"/>
            <a:ext cx="10021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Mühsal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5EFD4A5C-711B-4874-9878-238758D8F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4446" y="3379686"/>
            <a:ext cx="12234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Strapaze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CC2145B1-0E52-454C-A2AB-E88AE9CF96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6354" y="4031716"/>
            <a:ext cx="8226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Plage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1011053B-A4E1-4B99-A177-AD708674B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4040" y="1740637"/>
            <a:ext cx="13388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Belastung</a:t>
            </a: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DEEB41AC-3D1D-465E-B6A6-39EA506AE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282" y="1594721"/>
            <a:ext cx="20072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Beanspruchung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AF06D133-1662-4A32-9235-DFEC57022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6" y="1016992"/>
            <a:ext cx="8730229" cy="535884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F6F7BFD4-67FF-02A7-FD89-30ABE77B8453}"/>
              </a:ext>
            </a:extLst>
          </p:cNvPr>
          <p:cNvSpPr txBox="1"/>
          <p:nvPr/>
        </p:nvSpPr>
        <p:spPr>
          <a:xfrm>
            <a:off x="190500" y="6724134"/>
            <a:ext cx="367761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Übungsdateien\Leseübungs-Sammelsurium\Synonyme 2.pptx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1240426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9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98"/>
                  </p:tgtEl>
                </p:cond>
              </p:nextCondLst>
            </p:seq>
          </p:childTnLst>
        </p:cTn>
      </p:par>
    </p:tnLst>
    <p:bldLst>
      <p:bldP spid="68" grpId="0" animBg="1"/>
      <p:bldP spid="71" grpId="0" animBg="1"/>
      <p:bldP spid="73" grpId="0" animBg="1"/>
      <p:bldP spid="76" grpId="0" animBg="1"/>
      <p:bldP spid="78" grpId="0" animBg="1"/>
      <p:bldP spid="8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84883" y="95672"/>
            <a:ext cx="5544851" cy="615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Synonyme finden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Bitte auf die passenden Wörter klicken, dabei Anzahl beachten!</a:t>
            </a:r>
          </a:p>
        </p:txBody>
      </p:sp>
      <p:sp>
        <p:nvSpPr>
          <p:cNvPr id="27" name="Textfeld 26"/>
          <p:cNvSpPr txBox="1">
            <a:spLocks noChangeArrowheads="1"/>
          </p:cNvSpPr>
          <p:nvPr/>
        </p:nvSpPr>
        <p:spPr bwMode="auto">
          <a:xfrm>
            <a:off x="4678943" y="2956882"/>
            <a:ext cx="12266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Leckerei</a:t>
            </a:r>
          </a:p>
        </p:txBody>
      </p:sp>
      <p:sp>
        <p:nvSpPr>
          <p:cNvPr id="29" name="Textfeld 28"/>
          <p:cNvSpPr txBox="1">
            <a:spLocks noChangeArrowheads="1"/>
          </p:cNvSpPr>
          <p:nvPr/>
        </p:nvSpPr>
        <p:spPr bwMode="auto">
          <a:xfrm>
            <a:off x="323528" y="2577583"/>
            <a:ext cx="15760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Schleckerei</a:t>
            </a:r>
          </a:p>
        </p:txBody>
      </p:sp>
      <p:sp>
        <p:nvSpPr>
          <p:cNvPr id="34" name="Textfeld 33"/>
          <p:cNvSpPr txBox="1">
            <a:spLocks noChangeArrowheads="1"/>
          </p:cNvSpPr>
          <p:nvPr/>
        </p:nvSpPr>
        <p:spPr bwMode="auto">
          <a:xfrm>
            <a:off x="1692275" y="3629136"/>
            <a:ext cx="15888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Hochgenuss</a:t>
            </a:r>
          </a:p>
        </p:txBody>
      </p:sp>
      <p:sp>
        <p:nvSpPr>
          <p:cNvPr id="38" name="Textfeld 37"/>
          <p:cNvSpPr txBox="1">
            <a:spLocks noChangeArrowheads="1"/>
          </p:cNvSpPr>
          <p:nvPr/>
        </p:nvSpPr>
        <p:spPr bwMode="auto">
          <a:xfrm>
            <a:off x="4562394" y="4223087"/>
            <a:ext cx="15359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Delikatesse</a:t>
            </a:r>
          </a:p>
        </p:txBody>
      </p:sp>
      <p:sp>
        <p:nvSpPr>
          <p:cNvPr id="42" name="Textfeld 41"/>
          <p:cNvSpPr txBox="1">
            <a:spLocks noChangeArrowheads="1"/>
          </p:cNvSpPr>
          <p:nvPr/>
        </p:nvSpPr>
        <p:spPr bwMode="auto">
          <a:xfrm>
            <a:off x="755650" y="5135769"/>
            <a:ext cx="14526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Spezialität</a:t>
            </a:r>
          </a:p>
        </p:txBody>
      </p:sp>
      <p:sp>
        <p:nvSpPr>
          <p:cNvPr id="44" name="Textfeld 43"/>
          <p:cNvSpPr txBox="1">
            <a:spLocks noChangeArrowheads="1"/>
          </p:cNvSpPr>
          <p:nvPr/>
        </p:nvSpPr>
        <p:spPr bwMode="auto">
          <a:xfrm>
            <a:off x="6156325" y="5189130"/>
            <a:ext cx="16033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Köstlichkeit</a:t>
            </a: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184883" y="600360"/>
            <a:ext cx="33505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Leckerbissen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– </a:t>
            </a: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8 Lösungen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DF914FFF-08C7-4800-AFB7-E1B71F8E0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781" y="1658818"/>
            <a:ext cx="15808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Schmankerl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E5B66696-1A31-4A03-9BA1-3D096E0D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370" y="2051814"/>
            <a:ext cx="19639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Gaumenfreude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AA5BAB3A-D86A-410E-BB33-F6CE8889A1CD}"/>
              </a:ext>
            </a:extLst>
          </p:cNvPr>
          <p:cNvSpPr/>
          <p:nvPr/>
        </p:nvSpPr>
        <p:spPr>
          <a:xfrm>
            <a:off x="1557363" y="1622423"/>
            <a:ext cx="1470353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579E98CC-6224-4FF4-B415-3D034F79A443}"/>
              </a:ext>
            </a:extLst>
          </p:cNvPr>
          <p:cNvSpPr/>
          <p:nvPr/>
        </p:nvSpPr>
        <p:spPr>
          <a:xfrm>
            <a:off x="1614213" y="1625459"/>
            <a:ext cx="1400761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C8115BA9-702F-4E87-8D42-EC8B262172DD}"/>
              </a:ext>
            </a:extLst>
          </p:cNvPr>
          <p:cNvSpPr/>
          <p:nvPr/>
        </p:nvSpPr>
        <p:spPr>
          <a:xfrm>
            <a:off x="6179695" y="2018670"/>
            <a:ext cx="179824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C52AEC4B-E6A0-44E1-9AF9-22EA01035643}"/>
              </a:ext>
            </a:extLst>
          </p:cNvPr>
          <p:cNvSpPr/>
          <p:nvPr/>
        </p:nvSpPr>
        <p:spPr>
          <a:xfrm>
            <a:off x="6236545" y="2021706"/>
            <a:ext cx="1713135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EB5247BA-F8FB-4579-BE8C-6F58EF1A1E99}"/>
              </a:ext>
            </a:extLst>
          </p:cNvPr>
          <p:cNvSpPr/>
          <p:nvPr/>
        </p:nvSpPr>
        <p:spPr>
          <a:xfrm>
            <a:off x="371549" y="2534616"/>
            <a:ext cx="1544292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52BFAE57-CDFC-467A-A315-86F1A68947C1}"/>
              </a:ext>
            </a:extLst>
          </p:cNvPr>
          <p:cNvSpPr/>
          <p:nvPr/>
        </p:nvSpPr>
        <p:spPr>
          <a:xfrm>
            <a:off x="428399" y="2537652"/>
            <a:ext cx="1471201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6D260385-3EF6-4271-A807-7C4DAB7D26CD}"/>
              </a:ext>
            </a:extLst>
          </p:cNvPr>
          <p:cNvSpPr/>
          <p:nvPr/>
        </p:nvSpPr>
        <p:spPr>
          <a:xfrm>
            <a:off x="4698731" y="2913304"/>
            <a:ext cx="1207113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BBFC9021-11C1-4182-8EA3-F62D2416EACC}"/>
              </a:ext>
            </a:extLst>
          </p:cNvPr>
          <p:cNvSpPr/>
          <p:nvPr/>
        </p:nvSpPr>
        <p:spPr>
          <a:xfrm>
            <a:off x="4755582" y="2916340"/>
            <a:ext cx="114998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CFBBAE6C-9127-4A8A-BB31-12D0A6E67AE3}"/>
              </a:ext>
            </a:extLst>
          </p:cNvPr>
          <p:cNvSpPr/>
          <p:nvPr/>
        </p:nvSpPr>
        <p:spPr>
          <a:xfrm>
            <a:off x="1744328" y="3607266"/>
            <a:ext cx="1493733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5FC00CF2-0C47-4EF3-BCC4-9504E993049B}"/>
              </a:ext>
            </a:extLst>
          </p:cNvPr>
          <p:cNvSpPr/>
          <p:nvPr/>
        </p:nvSpPr>
        <p:spPr>
          <a:xfrm>
            <a:off x="1801178" y="3610302"/>
            <a:ext cx="1423035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CAB5B2D3-F84A-4670-82A9-274E62CA7B1B}"/>
              </a:ext>
            </a:extLst>
          </p:cNvPr>
          <p:cNvSpPr/>
          <p:nvPr/>
        </p:nvSpPr>
        <p:spPr>
          <a:xfrm>
            <a:off x="4597743" y="4203101"/>
            <a:ext cx="1459905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87E59693-DD6C-43D8-8E1C-35128DA0EBE5}"/>
              </a:ext>
            </a:extLst>
          </p:cNvPr>
          <p:cNvSpPr/>
          <p:nvPr/>
        </p:nvSpPr>
        <p:spPr>
          <a:xfrm>
            <a:off x="4654594" y="4206137"/>
            <a:ext cx="1390808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FDE5BF6C-2243-4430-86B0-64C1FB65E786}"/>
              </a:ext>
            </a:extLst>
          </p:cNvPr>
          <p:cNvSpPr/>
          <p:nvPr/>
        </p:nvSpPr>
        <p:spPr>
          <a:xfrm>
            <a:off x="826989" y="5152557"/>
            <a:ext cx="1390254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9CA07ED5-C851-470D-9EE7-E357F74E87FA}"/>
              </a:ext>
            </a:extLst>
          </p:cNvPr>
          <p:cNvSpPr/>
          <p:nvPr/>
        </p:nvSpPr>
        <p:spPr>
          <a:xfrm>
            <a:off x="883839" y="5155593"/>
            <a:ext cx="1324453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1FA000E8-8868-47D2-8C11-DD0190472A2E}"/>
              </a:ext>
            </a:extLst>
          </p:cNvPr>
          <p:cNvSpPr/>
          <p:nvPr/>
        </p:nvSpPr>
        <p:spPr>
          <a:xfrm>
            <a:off x="6175316" y="5159110"/>
            <a:ext cx="1550979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57E2529D-CB61-464B-AA3D-F7A9C6EF0042}"/>
              </a:ext>
            </a:extLst>
          </p:cNvPr>
          <p:cNvSpPr/>
          <p:nvPr/>
        </p:nvSpPr>
        <p:spPr>
          <a:xfrm>
            <a:off x="6232166" y="5162146"/>
            <a:ext cx="1477571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473EA775-AC91-45D6-BAAD-7B8F93905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120" y="4407458"/>
            <a:ext cx="18341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Durchführung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BB35D8C5-9A05-4903-A067-E89CC69B3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6368" y="5690357"/>
            <a:ext cx="15667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Vollziehung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D39BADF8-0C3D-4E9D-95F3-93D39F9D2D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63" y="5665765"/>
            <a:ext cx="15520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Abwicklung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E5A813B7-FA0C-4B64-87DB-35711AAF6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4103" y="3053127"/>
            <a:ext cx="16530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Realisierung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BB661992-F2D8-4FF5-9EDA-2ED7F3213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2794" y="3914271"/>
            <a:ext cx="15488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Ausführung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50E8C158-4CC2-45D6-B18E-13B84DD3C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6991" y="1271521"/>
            <a:ext cx="19802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Verwirklichung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2631C4F5-254C-4D1A-B8F2-629C01C5D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176" y="1952898"/>
            <a:ext cx="14093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Besorgung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C171344D-7D09-48C1-AB71-125B261DB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5228" y="2530462"/>
            <a:ext cx="12891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Handicap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85B4837D-B245-46F3-A4EB-6350EF9A8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2566" y="3290505"/>
            <a:ext cx="17219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Erschwerung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2136A850-00C9-4EEC-A49E-9ADBEF9C9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2184" y="5969824"/>
            <a:ext cx="12875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Hemmnis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021C2A4B-922B-4CBE-BC92-EDEE3E2C8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860" y="5715235"/>
            <a:ext cx="13308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Hindernis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0C8F29CF-4ADD-4731-90CF-037D46E51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1178" y="2098662"/>
            <a:ext cx="16289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Erschwernis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CCCB8608-5004-4093-8F49-ADA268607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7633" y="2408024"/>
            <a:ext cx="8947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Stress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F5857EEC-8497-4678-A4E6-35FCA6B4A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1961" y="3041668"/>
            <a:ext cx="6735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Last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CAD415DB-7484-4C5F-B957-4B027A4F3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88" y="3746172"/>
            <a:ext cx="7393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Fron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4D0A9994-469B-4021-8831-D4704A807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6513" y="3572240"/>
            <a:ext cx="13003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Plackerei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767CEB1F-EEC8-491C-8AC7-A92B43BB7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2503" y="4693197"/>
            <a:ext cx="16850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Mühseligkeit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AFA9D749-56D0-4F68-B575-A3A6F1D883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4870" y="4335289"/>
            <a:ext cx="22381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Beschwerlichkeit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21D3C214-512A-4DB2-8A5D-981866FB2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1631" y="6012410"/>
            <a:ext cx="10021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Mühsal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353804CE-9DC1-47CE-9614-7BE62F970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3276" y="2737994"/>
            <a:ext cx="12234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Strapaze</a:t>
            </a: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3213733B-D013-4FCF-B640-827976942C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1337" y="3637411"/>
            <a:ext cx="8226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Plage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51D1371C-4522-4362-A740-FDF3EAE94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286" y="1079906"/>
            <a:ext cx="13388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Belastung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BE5E9CC2-8BD4-402C-8695-310B634E84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924" y="1534981"/>
            <a:ext cx="20072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Beanspruchung</a:t>
            </a: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5248D35A-429F-4FAB-A3AC-28EE257E4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1483" y="4096513"/>
            <a:ext cx="23903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Liebenswürdigkeit</a:t>
            </a: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40222F3E-C232-4376-9E65-BC8699CC5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2695" y="4699282"/>
            <a:ext cx="69166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Takt</a:t>
            </a: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DE200623-8ECD-4514-A777-3D688B0B1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7000" y="5189130"/>
            <a:ext cx="11448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Anstand</a:t>
            </a: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9545DAA1-AC5D-4A23-9026-2FA8CF490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3968" y="1130429"/>
            <a:ext cx="19447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Freundlichkeit</a:t>
            </a: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83A19727-E706-4F86-94FF-A8D07C4D7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323" y="1458674"/>
            <a:ext cx="14469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Feingefühl</a:t>
            </a: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7CC02C9E-C739-460B-9C2F-16170FB95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1042" y="2917387"/>
            <a:ext cx="17796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Ritterlichkeit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92675B2B-01A4-4BAC-8001-9ED584794B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84" y="1112917"/>
            <a:ext cx="8742422" cy="520033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F3124AE5-04EC-F734-94A8-C5C96E6B63D7}"/>
              </a:ext>
            </a:extLst>
          </p:cNvPr>
          <p:cNvSpPr txBox="1"/>
          <p:nvPr/>
        </p:nvSpPr>
        <p:spPr>
          <a:xfrm>
            <a:off x="190500" y="6724134"/>
            <a:ext cx="367761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Übungsdateien\Leseübungs-Sammelsurium\Synonyme 2.pptx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131788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9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98"/>
                  </p:tgtEl>
                </p:cond>
              </p:nextCondLst>
            </p:seq>
          </p:childTnLst>
        </p:cTn>
      </p:par>
    </p:tnLst>
    <p:bldLst>
      <p:bldP spid="68" grpId="0" animBg="1"/>
      <p:bldP spid="71" grpId="0" animBg="1"/>
      <p:bldP spid="73" grpId="0" animBg="1"/>
      <p:bldP spid="76" grpId="0" animBg="1"/>
      <p:bldP spid="78" grpId="0" animBg="1"/>
      <p:bldP spid="80" grpId="0" animBg="1"/>
      <p:bldP spid="82" grpId="0" animBg="1"/>
      <p:bldP spid="8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84883" y="95672"/>
            <a:ext cx="5544851" cy="615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Synonyme finden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Bitte auf die passenden Wörter klicken, dabei Anzahl beachten!</a:t>
            </a:r>
          </a:p>
        </p:txBody>
      </p:sp>
      <p:sp>
        <p:nvSpPr>
          <p:cNvPr id="33" name="Textfeld 32"/>
          <p:cNvSpPr txBox="1">
            <a:spLocks noChangeArrowheads="1"/>
          </p:cNvSpPr>
          <p:nvPr/>
        </p:nvSpPr>
        <p:spPr bwMode="auto">
          <a:xfrm>
            <a:off x="6298878" y="3340464"/>
            <a:ext cx="6735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Last</a:t>
            </a:r>
          </a:p>
        </p:txBody>
      </p:sp>
      <p:sp>
        <p:nvSpPr>
          <p:cNvPr id="36" name="Textfeld 35"/>
          <p:cNvSpPr txBox="1">
            <a:spLocks noChangeArrowheads="1"/>
          </p:cNvSpPr>
          <p:nvPr/>
        </p:nvSpPr>
        <p:spPr bwMode="auto">
          <a:xfrm>
            <a:off x="468313" y="3987911"/>
            <a:ext cx="7393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Fron</a:t>
            </a:r>
          </a:p>
        </p:txBody>
      </p:sp>
      <p:sp>
        <p:nvSpPr>
          <p:cNvPr id="38" name="Textfeld 37"/>
          <p:cNvSpPr txBox="1">
            <a:spLocks noChangeArrowheads="1"/>
          </p:cNvSpPr>
          <p:nvPr/>
        </p:nvSpPr>
        <p:spPr bwMode="auto">
          <a:xfrm>
            <a:off x="4562394" y="4223087"/>
            <a:ext cx="13003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Plackerei</a:t>
            </a:r>
          </a:p>
        </p:txBody>
      </p:sp>
      <p:sp>
        <p:nvSpPr>
          <p:cNvPr id="42" name="Textfeld 41"/>
          <p:cNvSpPr txBox="1">
            <a:spLocks noChangeArrowheads="1"/>
          </p:cNvSpPr>
          <p:nvPr/>
        </p:nvSpPr>
        <p:spPr bwMode="auto">
          <a:xfrm>
            <a:off x="755650" y="5135769"/>
            <a:ext cx="16850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Mühseligkeit</a:t>
            </a:r>
          </a:p>
        </p:txBody>
      </p:sp>
      <p:sp>
        <p:nvSpPr>
          <p:cNvPr id="44" name="Textfeld 43"/>
          <p:cNvSpPr txBox="1">
            <a:spLocks noChangeArrowheads="1"/>
          </p:cNvSpPr>
          <p:nvPr/>
        </p:nvSpPr>
        <p:spPr bwMode="auto">
          <a:xfrm>
            <a:off x="6156325" y="5189130"/>
            <a:ext cx="22381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Beschwerlichkeit</a:t>
            </a:r>
          </a:p>
        </p:txBody>
      </p:sp>
      <p:sp>
        <p:nvSpPr>
          <p:cNvPr id="45" name="Textfeld 44"/>
          <p:cNvSpPr txBox="1">
            <a:spLocks noChangeArrowheads="1"/>
          </p:cNvSpPr>
          <p:nvPr/>
        </p:nvSpPr>
        <p:spPr bwMode="auto">
          <a:xfrm>
            <a:off x="382172" y="5765194"/>
            <a:ext cx="10021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Mühsal</a:t>
            </a:r>
          </a:p>
        </p:txBody>
      </p:sp>
      <p:sp>
        <p:nvSpPr>
          <p:cNvPr id="50" name="Textfeld 49"/>
          <p:cNvSpPr txBox="1">
            <a:spLocks noChangeArrowheads="1"/>
          </p:cNvSpPr>
          <p:nvPr/>
        </p:nvSpPr>
        <p:spPr bwMode="auto">
          <a:xfrm>
            <a:off x="1114103" y="3053127"/>
            <a:ext cx="12234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Strapaze</a:t>
            </a:r>
          </a:p>
        </p:txBody>
      </p:sp>
      <p:sp>
        <p:nvSpPr>
          <p:cNvPr id="51" name="Textfeld 50"/>
          <p:cNvSpPr txBox="1">
            <a:spLocks noChangeArrowheads="1"/>
          </p:cNvSpPr>
          <p:nvPr/>
        </p:nvSpPr>
        <p:spPr bwMode="auto">
          <a:xfrm>
            <a:off x="7022794" y="3914271"/>
            <a:ext cx="8226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Plage</a:t>
            </a: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183281" y="600419"/>
            <a:ext cx="25811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Mühe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- </a:t>
            </a: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10 Lösungen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DF914FFF-08C7-4800-AFB7-E1B71F8E0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9457" y="1671435"/>
            <a:ext cx="13388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Belastung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A331F54A-C96B-4658-9FA5-BEF6F88AE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5160" y="1195434"/>
            <a:ext cx="18309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Lebensfreude</a:t>
            </a: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19DCE1BF-D720-473D-B297-29201105E007}"/>
              </a:ext>
            </a:extLst>
          </p:cNvPr>
          <p:cNvSpPr/>
          <p:nvPr/>
        </p:nvSpPr>
        <p:spPr>
          <a:xfrm>
            <a:off x="1815960" y="1620428"/>
            <a:ext cx="122701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FA6B2629-CF61-41CB-BDA0-D2C1FCFB0C77}"/>
              </a:ext>
            </a:extLst>
          </p:cNvPr>
          <p:cNvSpPr/>
          <p:nvPr/>
        </p:nvSpPr>
        <p:spPr>
          <a:xfrm>
            <a:off x="1872810" y="1623464"/>
            <a:ext cx="1168941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64D373C1-AEE7-4E99-98A4-39F75C10DD70}"/>
              </a:ext>
            </a:extLst>
          </p:cNvPr>
          <p:cNvSpPr/>
          <p:nvPr/>
        </p:nvSpPr>
        <p:spPr>
          <a:xfrm>
            <a:off x="1169905" y="3031095"/>
            <a:ext cx="1165944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12CF817E-B027-4300-B0FE-26070BECF808}"/>
              </a:ext>
            </a:extLst>
          </p:cNvPr>
          <p:cNvSpPr/>
          <p:nvPr/>
        </p:nvSpPr>
        <p:spPr>
          <a:xfrm>
            <a:off x="1226756" y="3034131"/>
            <a:ext cx="111076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197D2A6D-FE17-4248-994E-8C6EBE73C6E0}"/>
              </a:ext>
            </a:extLst>
          </p:cNvPr>
          <p:cNvSpPr/>
          <p:nvPr/>
        </p:nvSpPr>
        <p:spPr>
          <a:xfrm>
            <a:off x="532427" y="3936187"/>
            <a:ext cx="609474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CCA2587B-046C-4876-8698-A9D113B60BFC}"/>
              </a:ext>
            </a:extLst>
          </p:cNvPr>
          <p:cNvSpPr/>
          <p:nvPr/>
        </p:nvSpPr>
        <p:spPr>
          <a:xfrm>
            <a:off x="589278" y="3939223"/>
            <a:ext cx="580628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3EF0E360-DC10-476B-BD06-951669EA0AE0}"/>
              </a:ext>
            </a:extLst>
          </p:cNvPr>
          <p:cNvSpPr/>
          <p:nvPr/>
        </p:nvSpPr>
        <p:spPr>
          <a:xfrm>
            <a:off x="4585517" y="4205084"/>
            <a:ext cx="1296678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696878FA-A2B0-4693-8724-DC1B5C50786C}"/>
              </a:ext>
            </a:extLst>
          </p:cNvPr>
          <p:cNvSpPr/>
          <p:nvPr/>
        </p:nvSpPr>
        <p:spPr>
          <a:xfrm>
            <a:off x="4642368" y="4208120"/>
            <a:ext cx="1235306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BD31CF5F-9514-4B26-A402-27DB8E0D5723}"/>
              </a:ext>
            </a:extLst>
          </p:cNvPr>
          <p:cNvSpPr/>
          <p:nvPr/>
        </p:nvSpPr>
        <p:spPr>
          <a:xfrm>
            <a:off x="6311543" y="3311657"/>
            <a:ext cx="678415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C1B92149-7D8C-4CB2-B673-EAFBBA990D2B}"/>
              </a:ext>
            </a:extLst>
          </p:cNvPr>
          <p:cNvSpPr/>
          <p:nvPr/>
        </p:nvSpPr>
        <p:spPr>
          <a:xfrm>
            <a:off x="6368394" y="3314693"/>
            <a:ext cx="646306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24953029-4F6D-4439-886B-C162D4C4767E}"/>
              </a:ext>
            </a:extLst>
          </p:cNvPr>
          <p:cNvSpPr/>
          <p:nvPr/>
        </p:nvSpPr>
        <p:spPr>
          <a:xfrm>
            <a:off x="7043132" y="3891118"/>
            <a:ext cx="842978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A89CF67F-0277-4406-977D-F784CA08552B}"/>
              </a:ext>
            </a:extLst>
          </p:cNvPr>
          <p:cNvSpPr/>
          <p:nvPr/>
        </p:nvSpPr>
        <p:spPr>
          <a:xfrm>
            <a:off x="7099983" y="3894154"/>
            <a:ext cx="80308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6" name="Rechteck 85">
            <a:extLst>
              <a:ext uri="{FF2B5EF4-FFF2-40B4-BE49-F238E27FC236}">
                <a16:creationId xmlns:a16="http://schemas.microsoft.com/office/drawing/2014/main" id="{8923D6C2-87BA-416A-AD64-5EB38D7294D0}"/>
              </a:ext>
            </a:extLst>
          </p:cNvPr>
          <p:cNvSpPr/>
          <p:nvPr/>
        </p:nvSpPr>
        <p:spPr>
          <a:xfrm>
            <a:off x="779601" y="5097898"/>
            <a:ext cx="1573890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7" name="Rechteck 86">
            <a:extLst>
              <a:ext uri="{FF2B5EF4-FFF2-40B4-BE49-F238E27FC236}">
                <a16:creationId xmlns:a16="http://schemas.microsoft.com/office/drawing/2014/main" id="{DBFE59C3-30B2-41B7-A390-81373C4B538C}"/>
              </a:ext>
            </a:extLst>
          </p:cNvPr>
          <p:cNvSpPr/>
          <p:nvPr/>
        </p:nvSpPr>
        <p:spPr>
          <a:xfrm>
            <a:off x="836452" y="5100934"/>
            <a:ext cx="1499398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8" name="Rechteck 87">
            <a:extLst>
              <a:ext uri="{FF2B5EF4-FFF2-40B4-BE49-F238E27FC236}">
                <a16:creationId xmlns:a16="http://schemas.microsoft.com/office/drawing/2014/main" id="{7BDB473D-8B41-4834-9F6C-BD0240822137}"/>
              </a:ext>
            </a:extLst>
          </p:cNvPr>
          <p:cNvSpPr/>
          <p:nvPr/>
        </p:nvSpPr>
        <p:spPr>
          <a:xfrm>
            <a:off x="6206216" y="5172638"/>
            <a:ext cx="2182134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46F7E8EC-A4C0-4972-A766-430DA8B4B171}"/>
              </a:ext>
            </a:extLst>
          </p:cNvPr>
          <p:cNvSpPr/>
          <p:nvPr/>
        </p:nvSpPr>
        <p:spPr>
          <a:xfrm>
            <a:off x="6263066" y="5175674"/>
            <a:ext cx="2078854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62CDDE47-AF77-4AFD-86A5-C1BB283DF417}"/>
              </a:ext>
            </a:extLst>
          </p:cNvPr>
          <p:cNvSpPr/>
          <p:nvPr/>
        </p:nvSpPr>
        <p:spPr>
          <a:xfrm>
            <a:off x="375630" y="5770891"/>
            <a:ext cx="1002197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1" name="Rechteck 90">
            <a:extLst>
              <a:ext uri="{FF2B5EF4-FFF2-40B4-BE49-F238E27FC236}">
                <a16:creationId xmlns:a16="http://schemas.microsoft.com/office/drawing/2014/main" id="{38C65B6B-41B5-4467-BA8E-D9AE7D982332}"/>
              </a:ext>
            </a:extLst>
          </p:cNvPr>
          <p:cNvSpPr/>
          <p:nvPr/>
        </p:nvSpPr>
        <p:spPr>
          <a:xfrm>
            <a:off x="432480" y="5773927"/>
            <a:ext cx="954763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30446069-E1A6-4CD9-9C31-139D393CD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60" y="5580112"/>
            <a:ext cx="18341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Durchführung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BC975343-1F80-443F-A337-A5320C818D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6570" y="5811349"/>
            <a:ext cx="15667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Vollziehung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812C4AC7-862D-49CC-9620-54BCCAE3A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6142" y="5900259"/>
            <a:ext cx="15520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Abwicklung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2251EE13-E17E-41BF-BA66-0CC9A6512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5916" y="3551063"/>
            <a:ext cx="16530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Realisierung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6468ED91-3A7B-404C-9798-D4AE33C09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4598" y="4388006"/>
            <a:ext cx="15488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Ausführung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DC06D8B6-580E-4705-8587-FD2F968A4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563" y="2120202"/>
            <a:ext cx="19802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Verwirklichung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C7B82CD1-6F9E-4992-A492-DAC02CC01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3491" y="2535122"/>
            <a:ext cx="14093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Besorgung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65AA4365-66D6-490A-A049-21C1ED2E3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9271" y="1663637"/>
            <a:ext cx="12891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Handicap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532512AF-8427-40F7-B50D-23434B024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5179" y="2049345"/>
            <a:ext cx="17219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Erschwerung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5D6F57EC-58F2-42A8-9DFA-7E0BCF789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3153" y="3148409"/>
            <a:ext cx="12875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Hemmnis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D10991D3-368C-4A36-AED2-D3B52A22C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337" y="4484950"/>
            <a:ext cx="13308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Hindernis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495A5172-6C11-4254-8E61-2DECD7D3D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8249" y="1073943"/>
            <a:ext cx="16289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Erschwernis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90781B7B-236D-4D51-8836-257AD57D1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649" y="4420461"/>
            <a:ext cx="23903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Liebenswürdigkeit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CDE8CB24-9701-4E59-B1FD-113CF6F16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5852" y="3290049"/>
            <a:ext cx="69166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Takt</a:t>
            </a: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CE1A091F-D12C-4177-9847-32317D913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3431" y="5217102"/>
            <a:ext cx="11448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Anstand</a:t>
            </a: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16D19A40-FFDE-4DD7-8758-B3721EDC5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914" y="2594049"/>
            <a:ext cx="19447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Freundlichkeit</a:t>
            </a: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46A4396F-6E46-42E9-A384-81D539AF5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34" y="1487296"/>
            <a:ext cx="14469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Feingefühl</a:t>
            </a: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D21D1995-75AF-4B53-9CD4-1CAAAE3DD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8642" y="1157200"/>
            <a:ext cx="17796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Ritterlichkeit</a:t>
            </a: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B903E602-E992-43D4-8354-5CD6724C3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3311" y="2613507"/>
            <a:ext cx="12266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Leckerei</a:t>
            </a: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4EBE9C80-8CAA-440D-8EEE-0ADD76766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5837" y="5603521"/>
            <a:ext cx="15760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Schleckerei</a:t>
            </a: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07637001-D99B-448F-9449-47B09AAAE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1919" y="3728715"/>
            <a:ext cx="15888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Hochgenuss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8A93C3C8-7D31-43AF-9B9E-8F0CD32C0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1735" y="4706956"/>
            <a:ext cx="15359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Delikatesse</a:t>
            </a: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576D94B2-C108-4FC0-AE10-3FF53AAEB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7958" y="4916321"/>
            <a:ext cx="14526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Spezialität</a:t>
            </a: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D61B86D1-D942-4744-A375-018389259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5082" y="2857924"/>
            <a:ext cx="16033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Köstlichkeit</a:t>
            </a: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3B3F11C3-B6C4-4E69-B331-2D52E51DC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4417" y="1665693"/>
            <a:ext cx="15808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Schmankerl</a:t>
            </a: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8729B441-2E53-45B7-91B7-F1A5612E2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4324" y="2050975"/>
            <a:ext cx="19639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Gaumenfreude</a:t>
            </a:r>
          </a:p>
        </p:txBody>
      </p:sp>
      <p:sp>
        <p:nvSpPr>
          <p:cNvPr id="30" name="Textfeld 29"/>
          <p:cNvSpPr txBox="1">
            <a:spLocks noChangeArrowheads="1"/>
          </p:cNvSpPr>
          <p:nvPr/>
        </p:nvSpPr>
        <p:spPr bwMode="auto">
          <a:xfrm>
            <a:off x="2753311" y="2556939"/>
            <a:ext cx="8947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Stress</a:t>
            </a: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1AB29115-6100-4C9C-BE98-E27306F1F6D5}"/>
              </a:ext>
            </a:extLst>
          </p:cNvPr>
          <p:cNvSpPr/>
          <p:nvPr/>
        </p:nvSpPr>
        <p:spPr>
          <a:xfrm>
            <a:off x="2756358" y="2543293"/>
            <a:ext cx="879379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858D625D-1D50-4954-8265-9D86543FB716}"/>
              </a:ext>
            </a:extLst>
          </p:cNvPr>
          <p:cNvSpPr/>
          <p:nvPr/>
        </p:nvSpPr>
        <p:spPr>
          <a:xfrm>
            <a:off x="2748933" y="2525680"/>
            <a:ext cx="837758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1671092E-5499-4501-B1CD-3F626CA631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59" y="1002116"/>
            <a:ext cx="8876545" cy="526740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8D2BBE8D-9362-8177-DC6C-334E92AC55FD}"/>
              </a:ext>
            </a:extLst>
          </p:cNvPr>
          <p:cNvSpPr txBox="1"/>
          <p:nvPr/>
        </p:nvSpPr>
        <p:spPr>
          <a:xfrm>
            <a:off x="190500" y="6724134"/>
            <a:ext cx="367761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Übungsdateien\Leseübungs-Sammelsurium\Synonyme 2.pptx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2966365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9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98"/>
                  </p:tgtEl>
                </p:cond>
              </p:nextCondLst>
            </p:seq>
          </p:childTnLst>
        </p:cTn>
      </p:par>
    </p:tnLst>
    <p:bldLst>
      <p:bldP spid="71" grpId="0" animBg="1"/>
      <p:bldP spid="76" grpId="0" animBg="1"/>
      <p:bldP spid="78" grpId="0" animBg="1"/>
      <p:bldP spid="80" grpId="0" animBg="1"/>
      <p:bldP spid="82" grpId="0" animBg="1"/>
      <p:bldP spid="84" grpId="0" animBg="1"/>
      <p:bldP spid="86" grpId="0" animBg="1"/>
      <p:bldP spid="88" grpId="0" animBg="1"/>
      <p:bldP spid="90" grpId="0" animBg="1"/>
      <p:bldP spid="10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84883" y="95672"/>
            <a:ext cx="5544851" cy="615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Synonyme finden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Bitte auf die passenden Wörter klicken, dabei Anzahl beachten!</a:t>
            </a:r>
          </a:p>
        </p:txBody>
      </p:sp>
      <p:sp>
        <p:nvSpPr>
          <p:cNvPr id="30" name="Textfeld 29"/>
          <p:cNvSpPr txBox="1">
            <a:spLocks noChangeArrowheads="1"/>
          </p:cNvSpPr>
          <p:nvPr/>
        </p:nvSpPr>
        <p:spPr bwMode="auto">
          <a:xfrm>
            <a:off x="2914328" y="2577583"/>
            <a:ext cx="12843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umhegen</a:t>
            </a:r>
          </a:p>
        </p:txBody>
      </p:sp>
      <p:sp>
        <p:nvSpPr>
          <p:cNvPr id="31" name="Textfeld 30"/>
          <p:cNvSpPr txBox="1">
            <a:spLocks noChangeArrowheads="1"/>
          </p:cNvSpPr>
          <p:nvPr/>
        </p:nvSpPr>
        <p:spPr bwMode="auto">
          <a:xfrm>
            <a:off x="6011540" y="2580421"/>
            <a:ext cx="8883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hüten</a:t>
            </a:r>
          </a:p>
        </p:txBody>
      </p:sp>
      <p:sp>
        <p:nvSpPr>
          <p:cNvPr id="36" name="Textfeld 35"/>
          <p:cNvSpPr txBox="1">
            <a:spLocks noChangeArrowheads="1"/>
          </p:cNvSpPr>
          <p:nvPr/>
        </p:nvSpPr>
        <p:spPr bwMode="auto">
          <a:xfrm>
            <a:off x="468313" y="3987911"/>
            <a:ext cx="13500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umsorgen</a:t>
            </a:r>
          </a:p>
        </p:txBody>
      </p:sp>
      <p:sp>
        <p:nvSpPr>
          <p:cNvPr id="38" name="Textfeld 37"/>
          <p:cNvSpPr txBox="1">
            <a:spLocks noChangeArrowheads="1"/>
          </p:cNvSpPr>
          <p:nvPr/>
        </p:nvSpPr>
        <p:spPr bwMode="auto">
          <a:xfrm>
            <a:off x="4562394" y="4223087"/>
            <a:ext cx="12891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betreuen</a:t>
            </a:r>
          </a:p>
        </p:txBody>
      </p:sp>
      <p:sp>
        <p:nvSpPr>
          <p:cNvPr id="45" name="Textfeld 44"/>
          <p:cNvSpPr txBox="1">
            <a:spLocks noChangeArrowheads="1"/>
          </p:cNvSpPr>
          <p:nvPr/>
        </p:nvSpPr>
        <p:spPr bwMode="auto">
          <a:xfrm>
            <a:off x="382172" y="5765194"/>
            <a:ext cx="15247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aufpäppeln</a:t>
            </a:r>
          </a:p>
        </p:txBody>
      </p:sp>
      <p:sp>
        <p:nvSpPr>
          <p:cNvPr id="51" name="Textfeld 50"/>
          <p:cNvSpPr txBox="1">
            <a:spLocks noChangeArrowheads="1"/>
          </p:cNvSpPr>
          <p:nvPr/>
        </p:nvSpPr>
        <p:spPr bwMode="auto">
          <a:xfrm>
            <a:off x="7022794" y="3914271"/>
            <a:ext cx="13276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kümmern</a:t>
            </a: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184883" y="590700"/>
            <a:ext cx="26805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pflegen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- </a:t>
            </a: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6 Lösungen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AD22E6A2-1033-4041-A6D2-CB5C47DE6413}"/>
              </a:ext>
            </a:extLst>
          </p:cNvPr>
          <p:cNvSpPr/>
          <p:nvPr/>
        </p:nvSpPr>
        <p:spPr>
          <a:xfrm>
            <a:off x="2967493" y="2555766"/>
            <a:ext cx="1150532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076A5666-3014-4ABC-A97F-135E3F21914A}"/>
              </a:ext>
            </a:extLst>
          </p:cNvPr>
          <p:cNvSpPr/>
          <p:nvPr/>
        </p:nvSpPr>
        <p:spPr>
          <a:xfrm>
            <a:off x="3024343" y="2558802"/>
            <a:ext cx="1096077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2184B1E9-F3F9-449D-8372-6CE4FC4C3B3A}"/>
              </a:ext>
            </a:extLst>
          </p:cNvPr>
          <p:cNvSpPr/>
          <p:nvPr/>
        </p:nvSpPr>
        <p:spPr>
          <a:xfrm>
            <a:off x="5986471" y="2568748"/>
            <a:ext cx="858612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F279FE7D-F5D4-47DC-9C23-2AF6B089FFB1}"/>
              </a:ext>
            </a:extLst>
          </p:cNvPr>
          <p:cNvSpPr/>
          <p:nvPr/>
        </p:nvSpPr>
        <p:spPr>
          <a:xfrm>
            <a:off x="6043322" y="2571784"/>
            <a:ext cx="817974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B7F06CEC-BE94-45FA-8C52-C4E73CF9E9F6}"/>
              </a:ext>
            </a:extLst>
          </p:cNvPr>
          <p:cNvSpPr/>
          <p:nvPr/>
        </p:nvSpPr>
        <p:spPr>
          <a:xfrm>
            <a:off x="507719" y="3975111"/>
            <a:ext cx="1316084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BA578FE7-D658-4E5A-BCB6-BCF6256BB3BE}"/>
              </a:ext>
            </a:extLst>
          </p:cNvPr>
          <p:cNvSpPr/>
          <p:nvPr/>
        </p:nvSpPr>
        <p:spPr>
          <a:xfrm>
            <a:off x="564570" y="3978147"/>
            <a:ext cx="1253794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877A05D3-9C89-43EA-8119-40F26865DF95}"/>
              </a:ext>
            </a:extLst>
          </p:cNvPr>
          <p:cNvSpPr/>
          <p:nvPr/>
        </p:nvSpPr>
        <p:spPr>
          <a:xfrm>
            <a:off x="4545869" y="4214548"/>
            <a:ext cx="1301030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468F2306-6B6F-4993-9ECA-B7779642D6E7}"/>
              </a:ext>
            </a:extLst>
          </p:cNvPr>
          <p:cNvSpPr/>
          <p:nvPr/>
        </p:nvSpPr>
        <p:spPr>
          <a:xfrm>
            <a:off x="4602720" y="4217584"/>
            <a:ext cx="1239452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4D6BAE9D-A367-436B-8A77-852AD3E2E9B3}"/>
              </a:ext>
            </a:extLst>
          </p:cNvPr>
          <p:cNvSpPr/>
          <p:nvPr/>
        </p:nvSpPr>
        <p:spPr>
          <a:xfrm>
            <a:off x="7053510" y="3906038"/>
            <a:ext cx="1216579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FA70E01C-F2E4-4F2E-A040-742362A67683}"/>
              </a:ext>
            </a:extLst>
          </p:cNvPr>
          <p:cNvSpPr/>
          <p:nvPr/>
        </p:nvSpPr>
        <p:spPr>
          <a:xfrm>
            <a:off x="7110361" y="3909074"/>
            <a:ext cx="1158998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B11D6868-C825-4121-81F8-C60910DAB991}"/>
              </a:ext>
            </a:extLst>
          </p:cNvPr>
          <p:cNvSpPr/>
          <p:nvPr/>
        </p:nvSpPr>
        <p:spPr>
          <a:xfrm>
            <a:off x="409283" y="5731926"/>
            <a:ext cx="1419411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4608A516-48AE-4F6F-AE88-2FBE01C38410}"/>
              </a:ext>
            </a:extLst>
          </p:cNvPr>
          <p:cNvSpPr/>
          <p:nvPr/>
        </p:nvSpPr>
        <p:spPr>
          <a:xfrm>
            <a:off x="466134" y="5734962"/>
            <a:ext cx="135223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14DDC4CD-0164-469A-9757-DF0170EB1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3803" y="3011087"/>
            <a:ext cx="9525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reizen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9287C665-16FB-4898-915F-EB4D7D393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3803" y="4880283"/>
            <a:ext cx="96532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ärgern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235ABF17-42E2-43BB-8BE0-D20BC8905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510" y="5189974"/>
            <a:ext cx="12875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erzürnen</a:t>
            </a: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094C1405-7CBE-4248-9B1E-2AF7B8295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546" y="5760733"/>
            <a:ext cx="11304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sticheln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824C27AB-C53A-4880-A0E6-EF6B1A8A9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913" y="5797590"/>
            <a:ext cx="13356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aufreizen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13C67FB6-6223-4C6E-B451-879796811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7281" y="4359370"/>
            <a:ext cx="1021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foppen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DF0FE835-5A14-49B1-9C1C-446411B34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963" y="3107332"/>
            <a:ext cx="13564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verärgern</a:t>
            </a: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01AB906A-3FA0-46D4-BB76-9B4AF143C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1230" y="2106019"/>
            <a:ext cx="10534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necken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03323CAA-72DF-462F-9417-4543CAADB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9915" y="2014514"/>
            <a:ext cx="15055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schwanken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A3E8014D-9B0C-49BD-8178-B01F1E489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25" y="1776076"/>
            <a:ext cx="26581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unentschlossen_sein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4F3DB947-D72B-48C2-BBA9-9BE3B75B4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2101" y="3543513"/>
            <a:ext cx="14734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innehalten</a:t>
            </a: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53A8B107-3415-458D-9226-D2367ECF8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3517" y="4982541"/>
            <a:ext cx="18902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sich_besinnen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68EAA68E-6543-4343-8ACB-E0327DAA90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8462" y="1206253"/>
            <a:ext cx="11657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zaudern</a:t>
            </a: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2BA68B68-082C-4B05-BCB8-8F274AE22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7342" y="1109446"/>
            <a:ext cx="13147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abwarten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3FEEB795-B05D-4CCE-B291-6F556F613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081" y="1096506"/>
            <a:ext cx="8541236" cy="523082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7D9A0BA6-1B5D-F93E-7F42-8E94158A1D81}"/>
              </a:ext>
            </a:extLst>
          </p:cNvPr>
          <p:cNvSpPr txBox="1"/>
          <p:nvPr/>
        </p:nvSpPr>
        <p:spPr>
          <a:xfrm>
            <a:off x="190500" y="6724134"/>
            <a:ext cx="367761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Übungsdateien\Leseübungs-Sammelsurium\Synonyme 2.pptx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513485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9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98"/>
                  </p:tgtEl>
                </p:cond>
              </p:nextCondLst>
            </p:seq>
          </p:childTnLst>
        </p:cTn>
      </p:par>
    </p:tnLst>
    <p:bldLst>
      <p:bldP spid="68" grpId="0" animBg="1"/>
      <p:bldP spid="71" grpId="0" animBg="1"/>
      <p:bldP spid="73" grpId="0" animBg="1"/>
      <p:bldP spid="76" grpId="0" animBg="1"/>
      <p:bldP spid="78" grpId="0" animBg="1"/>
      <p:bldP spid="8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84883" y="95672"/>
            <a:ext cx="5544851" cy="615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Synonyme finden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Bitte auf die passenden Wörter klicken, dabei Anzahl beachten!</a:t>
            </a:r>
          </a:p>
        </p:txBody>
      </p:sp>
      <p:sp>
        <p:nvSpPr>
          <p:cNvPr id="27" name="Textfeld 26"/>
          <p:cNvSpPr txBox="1">
            <a:spLocks noChangeArrowheads="1"/>
          </p:cNvSpPr>
          <p:nvPr/>
        </p:nvSpPr>
        <p:spPr bwMode="auto">
          <a:xfrm>
            <a:off x="4678943" y="2956882"/>
            <a:ext cx="9525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reizen</a:t>
            </a:r>
          </a:p>
        </p:txBody>
      </p:sp>
      <p:sp>
        <p:nvSpPr>
          <p:cNvPr id="38" name="Textfeld 37"/>
          <p:cNvSpPr txBox="1">
            <a:spLocks noChangeArrowheads="1"/>
          </p:cNvSpPr>
          <p:nvPr/>
        </p:nvSpPr>
        <p:spPr bwMode="auto">
          <a:xfrm>
            <a:off x="4562394" y="4223087"/>
            <a:ext cx="96532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ärgern</a:t>
            </a:r>
          </a:p>
        </p:txBody>
      </p:sp>
      <p:sp>
        <p:nvSpPr>
          <p:cNvPr id="42" name="Textfeld 41"/>
          <p:cNvSpPr txBox="1">
            <a:spLocks noChangeArrowheads="1"/>
          </p:cNvSpPr>
          <p:nvPr/>
        </p:nvSpPr>
        <p:spPr bwMode="auto">
          <a:xfrm>
            <a:off x="755650" y="5135769"/>
            <a:ext cx="12875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erzürnen</a:t>
            </a:r>
          </a:p>
        </p:txBody>
      </p:sp>
      <p:sp>
        <p:nvSpPr>
          <p:cNvPr id="45" name="Textfeld 44"/>
          <p:cNvSpPr txBox="1">
            <a:spLocks noChangeArrowheads="1"/>
          </p:cNvSpPr>
          <p:nvPr/>
        </p:nvSpPr>
        <p:spPr bwMode="auto">
          <a:xfrm>
            <a:off x="382172" y="5765194"/>
            <a:ext cx="11304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sticheln</a:t>
            </a:r>
          </a:p>
        </p:txBody>
      </p:sp>
      <p:sp>
        <p:nvSpPr>
          <p:cNvPr id="47" name="Textfeld 46"/>
          <p:cNvSpPr txBox="1">
            <a:spLocks noChangeArrowheads="1"/>
          </p:cNvSpPr>
          <p:nvPr/>
        </p:nvSpPr>
        <p:spPr bwMode="auto">
          <a:xfrm>
            <a:off x="6566053" y="5743385"/>
            <a:ext cx="13356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aufreizen</a:t>
            </a:r>
          </a:p>
        </p:txBody>
      </p:sp>
      <p:sp>
        <p:nvSpPr>
          <p:cNvPr id="48" name="Textfeld 47"/>
          <p:cNvSpPr txBox="1">
            <a:spLocks noChangeArrowheads="1"/>
          </p:cNvSpPr>
          <p:nvPr/>
        </p:nvSpPr>
        <p:spPr bwMode="auto">
          <a:xfrm>
            <a:off x="1532421" y="4305165"/>
            <a:ext cx="1021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foppen</a:t>
            </a:r>
          </a:p>
        </p:txBody>
      </p:sp>
      <p:sp>
        <p:nvSpPr>
          <p:cNvPr id="50" name="Textfeld 49"/>
          <p:cNvSpPr txBox="1">
            <a:spLocks noChangeArrowheads="1"/>
          </p:cNvSpPr>
          <p:nvPr/>
        </p:nvSpPr>
        <p:spPr bwMode="auto">
          <a:xfrm>
            <a:off x="1114103" y="3053127"/>
            <a:ext cx="13564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verärgern</a:t>
            </a: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164932" y="588739"/>
            <a:ext cx="6107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provozieren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- </a:t>
            </a: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8 Lösungen </a:t>
            </a:r>
            <a:r>
              <a:rPr lang="de-DE" alt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(auch harmlose Formen)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E5B66696-1A31-4A03-9BA1-3D096E0D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370" y="2051814"/>
            <a:ext cx="10534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necken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98DBE61C-796A-40B2-85B5-8F66CE0CD4C7}"/>
              </a:ext>
            </a:extLst>
          </p:cNvPr>
          <p:cNvSpPr/>
          <p:nvPr/>
        </p:nvSpPr>
        <p:spPr>
          <a:xfrm>
            <a:off x="6152428" y="2018752"/>
            <a:ext cx="98731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3FD15123-591D-476C-9491-3EB64B8A395B}"/>
              </a:ext>
            </a:extLst>
          </p:cNvPr>
          <p:cNvSpPr/>
          <p:nvPr/>
        </p:nvSpPr>
        <p:spPr>
          <a:xfrm>
            <a:off x="6209279" y="2021788"/>
            <a:ext cx="940586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A5CC2CA8-3ACC-4984-8CAF-2608C8DDF7AB}"/>
              </a:ext>
            </a:extLst>
          </p:cNvPr>
          <p:cNvSpPr/>
          <p:nvPr/>
        </p:nvSpPr>
        <p:spPr>
          <a:xfrm>
            <a:off x="1146316" y="3072149"/>
            <a:ext cx="1330365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C80437AF-4FD6-4CE1-B797-69BA885968C2}"/>
              </a:ext>
            </a:extLst>
          </p:cNvPr>
          <p:cNvSpPr/>
          <p:nvPr/>
        </p:nvSpPr>
        <p:spPr>
          <a:xfrm>
            <a:off x="1203166" y="3075185"/>
            <a:ext cx="1267399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2C84DF7C-9607-4EBC-9C0C-DFD2C83121BB}"/>
              </a:ext>
            </a:extLst>
          </p:cNvPr>
          <p:cNvSpPr/>
          <p:nvPr/>
        </p:nvSpPr>
        <p:spPr>
          <a:xfrm>
            <a:off x="4661617" y="2954739"/>
            <a:ext cx="958339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D3B32A34-2B68-433E-8B4A-C1C166568F4F}"/>
              </a:ext>
            </a:extLst>
          </p:cNvPr>
          <p:cNvSpPr/>
          <p:nvPr/>
        </p:nvSpPr>
        <p:spPr>
          <a:xfrm>
            <a:off x="4718467" y="2957775"/>
            <a:ext cx="912981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244B4EAD-DF38-4633-B3E5-E92900981066}"/>
              </a:ext>
            </a:extLst>
          </p:cNvPr>
          <p:cNvSpPr/>
          <p:nvPr/>
        </p:nvSpPr>
        <p:spPr>
          <a:xfrm>
            <a:off x="1518324" y="4279424"/>
            <a:ext cx="1027302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23482765-CBC8-4BCC-A876-7F58632052FA}"/>
              </a:ext>
            </a:extLst>
          </p:cNvPr>
          <p:cNvSpPr/>
          <p:nvPr/>
        </p:nvSpPr>
        <p:spPr>
          <a:xfrm>
            <a:off x="1575175" y="4282460"/>
            <a:ext cx="97868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86C47925-22D2-469D-BE66-4AA249A5BDF8}"/>
              </a:ext>
            </a:extLst>
          </p:cNvPr>
          <p:cNvSpPr/>
          <p:nvPr/>
        </p:nvSpPr>
        <p:spPr>
          <a:xfrm>
            <a:off x="4616571" y="4227079"/>
            <a:ext cx="898361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F07941AA-A59D-4992-A29D-2AAAAADC5F80}"/>
              </a:ext>
            </a:extLst>
          </p:cNvPr>
          <p:cNvSpPr/>
          <p:nvPr/>
        </p:nvSpPr>
        <p:spPr>
          <a:xfrm>
            <a:off x="4673422" y="4230115"/>
            <a:ext cx="855842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5F38D3F0-205D-406A-B9E6-9C5DF909DFEE}"/>
              </a:ext>
            </a:extLst>
          </p:cNvPr>
          <p:cNvSpPr/>
          <p:nvPr/>
        </p:nvSpPr>
        <p:spPr>
          <a:xfrm>
            <a:off x="789749" y="5132528"/>
            <a:ext cx="1256031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1EAE7C3D-5863-4CF7-8F8C-B5EA241421B5}"/>
              </a:ext>
            </a:extLst>
          </p:cNvPr>
          <p:cNvSpPr/>
          <p:nvPr/>
        </p:nvSpPr>
        <p:spPr>
          <a:xfrm>
            <a:off x="846599" y="5135564"/>
            <a:ext cx="1196583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F1C4D6C3-CD3D-4C1D-903E-96DFA96623F7}"/>
              </a:ext>
            </a:extLst>
          </p:cNvPr>
          <p:cNvSpPr/>
          <p:nvPr/>
        </p:nvSpPr>
        <p:spPr>
          <a:xfrm>
            <a:off x="379466" y="5762158"/>
            <a:ext cx="112976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588BA80B-878E-4586-91B7-36884F0F3940}"/>
              </a:ext>
            </a:extLst>
          </p:cNvPr>
          <p:cNvSpPr/>
          <p:nvPr/>
        </p:nvSpPr>
        <p:spPr>
          <a:xfrm>
            <a:off x="436317" y="5765194"/>
            <a:ext cx="1076294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1A481A42-5DDC-476A-8B86-A82C95DF4541}"/>
              </a:ext>
            </a:extLst>
          </p:cNvPr>
          <p:cNvSpPr/>
          <p:nvPr/>
        </p:nvSpPr>
        <p:spPr>
          <a:xfrm>
            <a:off x="6646257" y="5755639"/>
            <a:ext cx="1258115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B95A7FB8-555E-4B7C-86D9-3B8797AA371C}"/>
              </a:ext>
            </a:extLst>
          </p:cNvPr>
          <p:cNvSpPr/>
          <p:nvPr/>
        </p:nvSpPr>
        <p:spPr>
          <a:xfrm>
            <a:off x="6703108" y="5758675"/>
            <a:ext cx="1198568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B5622313-701E-4A07-A995-16D81CDD1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7235" y="1091606"/>
            <a:ext cx="12843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umhegen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8EEF1FD4-97DB-4D42-8BA1-CE34DFF36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4447" y="1094444"/>
            <a:ext cx="8883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hüten</a:t>
            </a: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9977DDA3-8610-4519-A89F-6A6D1CC25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220" y="2501934"/>
            <a:ext cx="13500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umsorgen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8F10A65E-17E0-4A38-B129-89C4110841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5414" y="1928234"/>
            <a:ext cx="12891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betreuen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117D234C-6276-4BC2-9FD6-3C9459318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011" y="1694276"/>
            <a:ext cx="15247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aufpäppeln</a:t>
            </a: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32BB53EA-E4E2-402F-B6DA-955809368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0718" y="2770201"/>
            <a:ext cx="13276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kümmern</a:t>
            </a: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1E57D7BF-B2D1-4C1A-B59C-B6E2F6997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6629" y="3300066"/>
            <a:ext cx="15055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schwanken</a:t>
            </a: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3DB24C9B-174A-4210-8AD7-DFA9DD061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0080" y="4566271"/>
            <a:ext cx="26581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unentschlossen_sein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4C8E69E6-6D4D-4641-8F6F-6C09EFCEC7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6683" y="5170130"/>
            <a:ext cx="14734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innehalten</a:t>
            </a: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7E17FD0E-993C-4A56-8590-EB777E309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2712" y="5960508"/>
            <a:ext cx="18902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sich_besinnen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4FA5157B-FDC3-4E9B-AEC7-4097EFF9F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176" y="2491805"/>
            <a:ext cx="11657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zaudern</a:t>
            </a: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10FD9DA1-D51E-4BFB-8975-02126855B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1479" y="1957920"/>
            <a:ext cx="13147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abwarten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0EBBDE2-03C3-488C-AC39-643AF35061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743" y="1101493"/>
            <a:ext cx="8260796" cy="522300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44F34784-D3C7-0CE1-30A5-A55F81D1641D}"/>
              </a:ext>
            </a:extLst>
          </p:cNvPr>
          <p:cNvSpPr txBox="1"/>
          <p:nvPr/>
        </p:nvSpPr>
        <p:spPr>
          <a:xfrm>
            <a:off x="190500" y="6724134"/>
            <a:ext cx="367761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Übungsdateien\Leseübungs-Sammelsurium\Synonyme 2.pptx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182005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9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98"/>
                  </p:tgtEl>
                </p:cond>
              </p:nextCondLst>
            </p:seq>
          </p:childTnLst>
        </p:cTn>
      </p:par>
    </p:tnLst>
    <p:bldLst>
      <p:bldP spid="68" grpId="0" animBg="1"/>
      <p:bldP spid="71" grpId="0" animBg="1"/>
      <p:bldP spid="73" grpId="0" animBg="1"/>
      <p:bldP spid="76" grpId="0" animBg="1"/>
      <p:bldP spid="78" grpId="0" animBg="1"/>
      <p:bldP spid="80" grpId="0" animBg="1"/>
      <p:bldP spid="82" grpId="0" animBg="1"/>
      <p:bldP spid="8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84883" y="95672"/>
            <a:ext cx="5544851" cy="615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Synonyme finden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Bitte auf die passenden Wörter klicken, dabei Anzahl beachten!</a:t>
            </a:r>
          </a:p>
        </p:txBody>
      </p:sp>
      <p:sp>
        <p:nvSpPr>
          <p:cNvPr id="27" name="Textfeld 26"/>
          <p:cNvSpPr txBox="1">
            <a:spLocks noChangeArrowheads="1"/>
          </p:cNvSpPr>
          <p:nvPr/>
        </p:nvSpPr>
        <p:spPr bwMode="auto">
          <a:xfrm>
            <a:off x="4678943" y="2956882"/>
            <a:ext cx="15055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schwanken</a:t>
            </a:r>
          </a:p>
        </p:txBody>
      </p:sp>
      <p:sp>
        <p:nvSpPr>
          <p:cNvPr id="38" name="Textfeld 37"/>
          <p:cNvSpPr txBox="1">
            <a:spLocks noChangeArrowheads="1"/>
          </p:cNvSpPr>
          <p:nvPr/>
        </p:nvSpPr>
        <p:spPr bwMode="auto">
          <a:xfrm>
            <a:off x="4562394" y="4223087"/>
            <a:ext cx="26581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unentschlossen_sein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2" name="Textfeld 41"/>
          <p:cNvSpPr txBox="1">
            <a:spLocks noChangeArrowheads="1"/>
          </p:cNvSpPr>
          <p:nvPr/>
        </p:nvSpPr>
        <p:spPr bwMode="auto">
          <a:xfrm>
            <a:off x="755650" y="5135769"/>
            <a:ext cx="14734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innehalten</a:t>
            </a:r>
          </a:p>
        </p:txBody>
      </p:sp>
      <p:sp>
        <p:nvSpPr>
          <p:cNvPr id="45" name="Textfeld 44"/>
          <p:cNvSpPr txBox="1">
            <a:spLocks noChangeArrowheads="1"/>
          </p:cNvSpPr>
          <p:nvPr/>
        </p:nvSpPr>
        <p:spPr bwMode="auto">
          <a:xfrm>
            <a:off x="382172" y="5765194"/>
            <a:ext cx="18902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sich_besinnen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2" name="Textfeld 51"/>
          <p:cNvSpPr txBox="1">
            <a:spLocks noChangeArrowheads="1"/>
          </p:cNvSpPr>
          <p:nvPr/>
        </p:nvSpPr>
        <p:spPr bwMode="auto">
          <a:xfrm>
            <a:off x="1547490" y="2148621"/>
            <a:ext cx="11657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zaudern</a:t>
            </a: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158323" y="620147"/>
            <a:ext cx="260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zögern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- </a:t>
            </a: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6 Lösungen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E5B66696-1A31-4A03-9BA1-3D096E0D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370" y="2051814"/>
            <a:ext cx="13147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abwarten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4EA4015D-6813-4ABB-B477-0C08EE183E69}"/>
              </a:ext>
            </a:extLst>
          </p:cNvPr>
          <p:cNvSpPr/>
          <p:nvPr/>
        </p:nvSpPr>
        <p:spPr>
          <a:xfrm>
            <a:off x="1571101" y="2156146"/>
            <a:ext cx="1124398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15FBEF71-2C67-46B1-8148-680411C54A54}"/>
              </a:ext>
            </a:extLst>
          </p:cNvPr>
          <p:cNvSpPr/>
          <p:nvPr/>
        </p:nvSpPr>
        <p:spPr>
          <a:xfrm>
            <a:off x="1627952" y="2159182"/>
            <a:ext cx="107118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1121A85D-B32A-40EA-B033-A7F58535C560}"/>
              </a:ext>
            </a:extLst>
          </p:cNvPr>
          <p:cNvSpPr/>
          <p:nvPr/>
        </p:nvSpPr>
        <p:spPr>
          <a:xfrm>
            <a:off x="6081151" y="2049682"/>
            <a:ext cx="1336405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33A2A48F-C047-4E56-9D8D-1175A8D0D383}"/>
              </a:ext>
            </a:extLst>
          </p:cNvPr>
          <p:cNvSpPr/>
          <p:nvPr/>
        </p:nvSpPr>
        <p:spPr>
          <a:xfrm>
            <a:off x="6138001" y="2052718"/>
            <a:ext cx="1273153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DE87B7D1-7584-4E23-A6AA-883115D9F02E}"/>
              </a:ext>
            </a:extLst>
          </p:cNvPr>
          <p:cNvSpPr/>
          <p:nvPr/>
        </p:nvSpPr>
        <p:spPr>
          <a:xfrm>
            <a:off x="4724289" y="2935084"/>
            <a:ext cx="1424273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B0B76EB4-E80C-404B-9758-55F499ED0106}"/>
              </a:ext>
            </a:extLst>
          </p:cNvPr>
          <p:cNvSpPr/>
          <p:nvPr/>
        </p:nvSpPr>
        <p:spPr>
          <a:xfrm>
            <a:off x="4781140" y="2938120"/>
            <a:ext cx="1356862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A5A1460A-1AD0-4414-9BD1-6AC055E3AB14}"/>
              </a:ext>
            </a:extLst>
          </p:cNvPr>
          <p:cNvSpPr/>
          <p:nvPr/>
        </p:nvSpPr>
        <p:spPr>
          <a:xfrm>
            <a:off x="4543797" y="4237178"/>
            <a:ext cx="272470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3908419A-947C-459F-A038-1E336CF0B7C6}"/>
              </a:ext>
            </a:extLst>
          </p:cNvPr>
          <p:cNvSpPr/>
          <p:nvPr/>
        </p:nvSpPr>
        <p:spPr>
          <a:xfrm>
            <a:off x="4600647" y="4240214"/>
            <a:ext cx="2595746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B355F0EB-A83C-4591-ACBB-6B0B57B1A35A}"/>
              </a:ext>
            </a:extLst>
          </p:cNvPr>
          <p:cNvSpPr/>
          <p:nvPr/>
        </p:nvSpPr>
        <p:spPr>
          <a:xfrm>
            <a:off x="778857" y="5130563"/>
            <a:ext cx="1379013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F95CEE50-3C43-4A92-AF12-1AA5D87C38F0}"/>
              </a:ext>
            </a:extLst>
          </p:cNvPr>
          <p:cNvSpPr/>
          <p:nvPr/>
        </p:nvSpPr>
        <p:spPr>
          <a:xfrm>
            <a:off x="835708" y="5133599"/>
            <a:ext cx="1313744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B8D31ECC-94B7-465F-9CDD-F3E88A9E91EE}"/>
              </a:ext>
            </a:extLst>
          </p:cNvPr>
          <p:cNvSpPr/>
          <p:nvPr/>
        </p:nvSpPr>
        <p:spPr>
          <a:xfrm>
            <a:off x="420176" y="5762158"/>
            <a:ext cx="179824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F98AA838-1B6E-411C-B7AE-D63CBBB966D3}"/>
              </a:ext>
            </a:extLst>
          </p:cNvPr>
          <p:cNvSpPr/>
          <p:nvPr/>
        </p:nvSpPr>
        <p:spPr>
          <a:xfrm>
            <a:off x="477026" y="5765194"/>
            <a:ext cx="1713135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C633A0D6-8505-44B4-8CA4-629EF1B74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1496" y="2301732"/>
            <a:ext cx="12843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umhegen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5BBCF120-C6AC-4B81-8F6F-BD644DDF7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5482" y="1157506"/>
            <a:ext cx="8883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hüten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932C60C8-4071-43E8-AB34-EE9D7417B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481" y="3712060"/>
            <a:ext cx="13500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umsorgen</a:t>
            </a: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5CCA19AA-D291-4F07-ACBE-2BD37F960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2992302"/>
            <a:ext cx="12891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betreuen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25C3C35C-E5D9-4825-B92F-9E89A6043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0" y="1389736"/>
            <a:ext cx="15247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aufpäppeln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A45A25D0-3343-4B88-82C4-D08DC7638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9962" y="3638420"/>
            <a:ext cx="13276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kümmern</a:t>
            </a: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B4B1F732-B2C4-4164-AF55-CBDD58940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2143" y="1460992"/>
            <a:ext cx="9525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reizen</a:t>
            </a: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9720241E-AE29-4595-AD60-810856C1E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936" y="3611118"/>
            <a:ext cx="96532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ärgern</a:t>
            </a: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35D5439D-63EC-4857-81EF-45720DDBF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5566" y="5596066"/>
            <a:ext cx="12875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erzürnen</a:t>
            </a: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BBCDDF29-1F4B-4574-894B-21CEDAF74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7213" y="5762158"/>
            <a:ext cx="11304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sticheln</a:t>
            </a: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766E3B7F-57CA-4086-9B95-2264176DB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7703" y="5300408"/>
            <a:ext cx="13356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aufreizen</a:t>
            </a: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0DAA8DF1-F3D8-49FE-BDB6-46CDDF23E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4071" y="3862188"/>
            <a:ext cx="1021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foppen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CE08A74F-2849-4783-8D9C-089A46148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5787" y="2936400"/>
            <a:ext cx="13564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verärgern</a:t>
            </a: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CBC418FD-734E-42D4-A71E-C58FA7A3D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8020" y="1608837"/>
            <a:ext cx="10534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necken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CC6498B-EC87-4640-A6D3-6BF8086DD3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961" y="1062637"/>
            <a:ext cx="8809484" cy="515156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BCD3468E-979F-F4E9-FC5D-D2454E08D834}"/>
              </a:ext>
            </a:extLst>
          </p:cNvPr>
          <p:cNvSpPr txBox="1"/>
          <p:nvPr/>
        </p:nvSpPr>
        <p:spPr>
          <a:xfrm>
            <a:off x="190500" y="6724134"/>
            <a:ext cx="367761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Übungsdateien\Leseübungs-Sammelsurium\Synonyme 2.pptx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2460842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9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98"/>
                  </p:tgtEl>
                </p:cond>
              </p:nextCondLst>
            </p:seq>
          </p:childTnLst>
        </p:cTn>
      </p:par>
    </p:tnLst>
    <p:bldLst>
      <p:bldP spid="68" grpId="0" animBg="1"/>
      <p:bldP spid="71" grpId="0" animBg="1"/>
      <p:bldP spid="73" grpId="0" animBg="1"/>
      <p:bldP spid="76" grpId="0" animBg="1"/>
      <p:bldP spid="78" grpId="0" animBg="1"/>
      <p:bldP spid="80" grpId="0" animBg="1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1024</Words>
  <Application>Microsoft Office PowerPoint</Application>
  <PresentationFormat>Bildschirmpräsentation (4:3)</PresentationFormat>
  <Paragraphs>507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8</vt:i4>
      </vt:variant>
      <vt:variant>
        <vt:lpstr>Folientitel</vt:lpstr>
      </vt:variant>
      <vt:variant>
        <vt:i4>14</vt:i4>
      </vt:variant>
    </vt:vector>
  </HeadingPairs>
  <TitlesOfParts>
    <vt:vector size="25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2_Z2 Lesekoch Mastervorlage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1098</cp:revision>
  <dcterms:created xsi:type="dcterms:W3CDTF">2012-08-26T07:44:46Z</dcterms:created>
  <dcterms:modified xsi:type="dcterms:W3CDTF">2022-10-31T17:53:02Z</dcterms:modified>
</cp:coreProperties>
</file>