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45" r:id="rId8"/>
  </p:sldMasterIdLst>
  <p:notesMasterIdLst>
    <p:notesMasterId r:id="rId17"/>
  </p:notesMasterIdLst>
  <p:sldIdLst>
    <p:sldId id="444" r:id="rId9"/>
    <p:sldId id="647" r:id="rId10"/>
    <p:sldId id="644" r:id="rId11"/>
    <p:sldId id="650" r:id="rId12"/>
    <p:sldId id="646" r:id="rId13"/>
    <p:sldId id="649" r:id="rId14"/>
    <p:sldId id="648" r:id="rId15"/>
    <p:sldId id="607" r:id="rId16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623" autoAdjust="0"/>
    <p:restoredTop sz="94692" autoAdjust="0"/>
  </p:normalViewPr>
  <p:slideViewPr>
    <p:cSldViewPr>
      <p:cViewPr varScale="1">
        <p:scale>
          <a:sx n="58" d="100"/>
          <a:sy n="58" d="100"/>
        </p:scale>
        <p:origin x="121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6ED382EE-7B64-4FDC-BFDD-EED68F80E9CB}"/>
    <pc:docChg chg="custSel modSld">
      <pc:chgData name="Siegbert Rudolph" userId="2af4d44886c067cc" providerId="LiveId" clId="{6ED382EE-7B64-4FDC-BFDD-EED68F80E9CB}" dt="2021-04-30T09:22:41.081" v="47" actId="1076"/>
      <pc:docMkLst>
        <pc:docMk/>
      </pc:docMkLst>
      <pc:sldChg chg="delSp modSp mod">
        <pc:chgData name="Siegbert Rudolph" userId="2af4d44886c067cc" providerId="LiveId" clId="{6ED382EE-7B64-4FDC-BFDD-EED68F80E9CB}" dt="2021-04-30T09:22:41.056" v="5" actId="1076"/>
        <pc:sldMkLst>
          <pc:docMk/>
          <pc:sldMk cId="0" sldId="444"/>
        </pc:sldMkLst>
        <pc:spChg chg="mod">
          <ac:chgData name="Siegbert Rudolph" userId="2af4d44886c067cc" providerId="LiveId" clId="{6ED382EE-7B64-4FDC-BFDD-EED68F80E9CB}" dt="2021-04-30T09:22:41.056" v="5" actId="1076"/>
          <ac:spMkLst>
            <pc:docMk/>
            <pc:sldMk cId="0" sldId="444"/>
            <ac:spMk id="2" creationId="{912F74F0-299F-4BFD-8FE6-D480490E1530}"/>
          </ac:spMkLst>
        </pc:spChg>
        <pc:spChg chg="del">
          <ac:chgData name="Siegbert Rudolph" userId="2af4d44886c067cc" providerId="LiveId" clId="{6ED382EE-7B64-4FDC-BFDD-EED68F80E9CB}" dt="2021-04-30T09:22:41.053" v="0" actId="478"/>
          <ac:spMkLst>
            <pc:docMk/>
            <pc:sldMk cId="0" sldId="444"/>
            <ac:spMk id="3" creationId="{81715505-1ED6-4246-8EF9-C533C53F4632}"/>
          </ac:spMkLst>
        </pc:spChg>
      </pc:sldChg>
      <pc:sldChg chg="delSp modSp mod">
        <pc:chgData name="Siegbert Rudolph" userId="2af4d44886c067cc" providerId="LiveId" clId="{6ED382EE-7B64-4FDC-BFDD-EED68F80E9CB}" dt="2021-04-30T09:22:41.081" v="47" actId="1076"/>
        <pc:sldMkLst>
          <pc:docMk/>
          <pc:sldMk cId="1647492060" sldId="607"/>
        </pc:sldMkLst>
        <pc:spChg chg="mod">
          <ac:chgData name="Siegbert Rudolph" userId="2af4d44886c067cc" providerId="LiveId" clId="{6ED382EE-7B64-4FDC-BFDD-EED68F80E9CB}" dt="2021-04-30T09:22:41.081" v="47" actId="1076"/>
          <ac:spMkLst>
            <pc:docMk/>
            <pc:sldMk cId="1647492060" sldId="607"/>
            <ac:spMk id="2" creationId="{FD3CFA40-C93E-4150-878A-D73B9AEA735E}"/>
          </ac:spMkLst>
        </pc:spChg>
        <pc:spChg chg="del">
          <ac:chgData name="Siegbert Rudolph" userId="2af4d44886c067cc" providerId="LiveId" clId="{6ED382EE-7B64-4FDC-BFDD-EED68F80E9CB}" dt="2021-04-30T09:22:41.078" v="42" actId="478"/>
          <ac:spMkLst>
            <pc:docMk/>
            <pc:sldMk cId="1647492060" sldId="607"/>
            <ac:spMk id="5" creationId="{AEAF0B11-74D9-47EE-BB08-75CD9F9182BE}"/>
          </ac:spMkLst>
        </pc:spChg>
      </pc:sldChg>
      <pc:sldChg chg="delSp modSp mod">
        <pc:chgData name="Siegbert Rudolph" userId="2af4d44886c067cc" providerId="LiveId" clId="{6ED382EE-7B64-4FDC-BFDD-EED68F80E9CB}" dt="2021-04-30T09:22:41.063" v="17" actId="1076"/>
        <pc:sldMkLst>
          <pc:docMk/>
          <pc:sldMk cId="1820053906" sldId="644"/>
        </pc:sldMkLst>
        <pc:spChg chg="del">
          <ac:chgData name="Siegbert Rudolph" userId="2af4d44886c067cc" providerId="LiveId" clId="{6ED382EE-7B64-4FDC-BFDD-EED68F80E9CB}" dt="2021-04-30T09:22:41.060" v="12" actId="478"/>
          <ac:spMkLst>
            <pc:docMk/>
            <pc:sldMk cId="1820053906" sldId="644"/>
            <ac:spMk id="3" creationId="{93DA533C-AFE5-4B22-8813-B816E42280C8}"/>
          </ac:spMkLst>
        </pc:spChg>
        <pc:spChg chg="mod">
          <ac:chgData name="Siegbert Rudolph" userId="2af4d44886c067cc" providerId="LiveId" clId="{6ED382EE-7B64-4FDC-BFDD-EED68F80E9CB}" dt="2021-04-30T09:22:41.063" v="17" actId="1076"/>
          <ac:spMkLst>
            <pc:docMk/>
            <pc:sldMk cId="1820053906" sldId="644"/>
            <ac:spMk id="4" creationId="{08C906E3-B198-49B9-8848-39852F236179}"/>
          </ac:spMkLst>
        </pc:spChg>
      </pc:sldChg>
      <pc:sldChg chg="delSp modSp mod">
        <pc:chgData name="Siegbert Rudolph" userId="2af4d44886c067cc" providerId="LiveId" clId="{6ED382EE-7B64-4FDC-BFDD-EED68F80E9CB}" dt="2021-04-30T09:22:41.070" v="29" actId="1076"/>
        <pc:sldMkLst>
          <pc:docMk/>
          <pc:sldMk cId="2918276155" sldId="646"/>
        </pc:sldMkLst>
        <pc:spChg chg="del">
          <ac:chgData name="Siegbert Rudolph" userId="2af4d44886c067cc" providerId="LiveId" clId="{6ED382EE-7B64-4FDC-BFDD-EED68F80E9CB}" dt="2021-04-30T09:22:41.067" v="24" actId="478"/>
          <ac:spMkLst>
            <pc:docMk/>
            <pc:sldMk cId="2918276155" sldId="646"/>
            <ac:spMk id="3" creationId="{B0A9C064-16E2-486C-9A7A-C2FAEE2F96F4}"/>
          </ac:spMkLst>
        </pc:spChg>
        <pc:spChg chg="mod">
          <ac:chgData name="Siegbert Rudolph" userId="2af4d44886c067cc" providerId="LiveId" clId="{6ED382EE-7B64-4FDC-BFDD-EED68F80E9CB}" dt="2021-04-30T09:22:41.070" v="29" actId="1076"/>
          <ac:spMkLst>
            <pc:docMk/>
            <pc:sldMk cId="2918276155" sldId="646"/>
            <ac:spMk id="4" creationId="{A0EC894B-2DC5-46CF-8A70-7CFDF7DC28F9}"/>
          </ac:spMkLst>
        </pc:spChg>
      </pc:sldChg>
      <pc:sldChg chg="delSp modSp mod">
        <pc:chgData name="Siegbert Rudolph" userId="2af4d44886c067cc" providerId="LiveId" clId="{6ED382EE-7B64-4FDC-BFDD-EED68F80E9CB}" dt="2021-04-30T09:22:41.059" v="11" actId="1076"/>
        <pc:sldMkLst>
          <pc:docMk/>
          <pc:sldMk cId="513485742" sldId="647"/>
        </pc:sldMkLst>
        <pc:spChg chg="del">
          <ac:chgData name="Siegbert Rudolph" userId="2af4d44886c067cc" providerId="LiveId" clId="{6ED382EE-7B64-4FDC-BFDD-EED68F80E9CB}" dt="2021-04-30T09:22:41.056" v="6" actId="478"/>
          <ac:spMkLst>
            <pc:docMk/>
            <pc:sldMk cId="513485742" sldId="647"/>
            <ac:spMk id="3" creationId="{4BFA1759-CE7E-4DAF-A904-8542B3EF202A}"/>
          </ac:spMkLst>
        </pc:spChg>
        <pc:spChg chg="mod">
          <ac:chgData name="Siegbert Rudolph" userId="2af4d44886c067cc" providerId="LiveId" clId="{6ED382EE-7B64-4FDC-BFDD-EED68F80E9CB}" dt="2021-04-30T09:22:41.059" v="11" actId="1076"/>
          <ac:spMkLst>
            <pc:docMk/>
            <pc:sldMk cId="513485742" sldId="647"/>
            <ac:spMk id="4" creationId="{F6F14FE6-3144-4297-AC0C-CD92FE08DD7C}"/>
          </ac:spMkLst>
        </pc:spChg>
      </pc:sldChg>
      <pc:sldChg chg="delSp modSp mod">
        <pc:chgData name="Siegbert Rudolph" userId="2af4d44886c067cc" providerId="LiveId" clId="{6ED382EE-7B64-4FDC-BFDD-EED68F80E9CB}" dt="2021-04-30T09:22:41.078" v="41" actId="1076"/>
        <pc:sldMkLst>
          <pc:docMk/>
          <pc:sldMk cId="3255699927" sldId="648"/>
        </pc:sldMkLst>
        <pc:spChg chg="del">
          <ac:chgData name="Siegbert Rudolph" userId="2af4d44886c067cc" providerId="LiveId" clId="{6ED382EE-7B64-4FDC-BFDD-EED68F80E9CB}" dt="2021-04-30T09:22:41.075" v="36" actId="478"/>
          <ac:spMkLst>
            <pc:docMk/>
            <pc:sldMk cId="3255699927" sldId="648"/>
            <ac:spMk id="3" creationId="{ADD96714-F77B-473E-BF1E-D8CF7D98E088}"/>
          </ac:spMkLst>
        </pc:spChg>
        <pc:spChg chg="mod">
          <ac:chgData name="Siegbert Rudolph" userId="2af4d44886c067cc" providerId="LiveId" clId="{6ED382EE-7B64-4FDC-BFDD-EED68F80E9CB}" dt="2021-04-30T09:22:41.078" v="41" actId="1076"/>
          <ac:spMkLst>
            <pc:docMk/>
            <pc:sldMk cId="3255699927" sldId="648"/>
            <ac:spMk id="4" creationId="{AD44CCF6-1616-430F-92F3-B32818384CF4}"/>
          </ac:spMkLst>
        </pc:spChg>
      </pc:sldChg>
      <pc:sldChg chg="delSp modSp mod">
        <pc:chgData name="Siegbert Rudolph" userId="2af4d44886c067cc" providerId="LiveId" clId="{6ED382EE-7B64-4FDC-BFDD-EED68F80E9CB}" dt="2021-04-30T09:22:41.074" v="35" actId="1076"/>
        <pc:sldMkLst>
          <pc:docMk/>
          <pc:sldMk cId="499999122" sldId="649"/>
        </pc:sldMkLst>
        <pc:spChg chg="del">
          <ac:chgData name="Siegbert Rudolph" userId="2af4d44886c067cc" providerId="LiveId" clId="{6ED382EE-7B64-4FDC-BFDD-EED68F80E9CB}" dt="2021-04-30T09:22:41.071" v="30" actId="478"/>
          <ac:spMkLst>
            <pc:docMk/>
            <pc:sldMk cId="499999122" sldId="649"/>
            <ac:spMk id="3" creationId="{F25748AF-BAF2-4B86-85ED-4CDE86FB1E44}"/>
          </ac:spMkLst>
        </pc:spChg>
        <pc:spChg chg="mod">
          <ac:chgData name="Siegbert Rudolph" userId="2af4d44886c067cc" providerId="LiveId" clId="{6ED382EE-7B64-4FDC-BFDD-EED68F80E9CB}" dt="2021-04-30T09:22:41.074" v="35" actId="1076"/>
          <ac:spMkLst>
            <pc:docMk/>
            <pc:sldMk cId="499999122" sldId="649"/>
            <ac:spMk id="4" creationId="{AAD35327-704A-4088-B6E0-7A1B31370F4C}"/>
          </ac:spMkLst>
        </pc:spChg>
      </pc:sldChg>
      <pc:sldChg chg="delSp modSp mod">
        <pc:chgData name="Siegbert Rudolph" userId="2af4d44886c067cc" providerId="LiveId" clId="{6ED382EE-7B64-4FDC-BFDD-EED68F80E9CB}" dt="2021-04-30T09:22:41.066" v="23" actId="1076"/>
        <pc:sldMkLst>
          <pc:docMk/>
          <pc:sldMk cId="2460842561" sldId="650"/>
        </pc:sldMkLst>
        <pc:spChg chg="del">
          <ac:chgData name="Siegbert Rudolph" userId="2af4d44886c067cc" providerId="LiveId" clId="{6ED382EE-7B64-4FDC-BFDD-EED68F80E9CB}" dt="2021-04-30T09:22:41.063" v="18" actId="478"/>
          <ac:spMkLst>
            <pc:docMk/>
            <pc:sldMk cId="2460842561" sldId="650"/>
            <ac:spMk id="3" creationId="{6C48A96A-9C22-47E7-A708-A9B651596D69}"/>
          </ac:spMkLst>
        </pc:spChg>
        <pc:spChg chg="mod">
          <ac:chgData name="Siegbert Rudolph" userId="2af4d44886c067cc" providerId="LiveId" clId="{6ED382EE-7B64-4FDC-BFDD-EED68F80E9CB}" dt="2021-04-30T09:22:41.066" v="23" actId="1076"/>
          <ac:spMkLst>
            <pc:docMk/>
            <pc:sldMk cId="2460842561" sldId="650"/>
            <ac:spMk id="4" creationId="{2527528F-B52D-4B68-BB61-5F58C459599A}"/>
          </ac:spMkLst>
        </pc:spChg>
      </pc:sldChg>
    </pc:docChg>
  </pc:docChgLst>
  <pc:docChgLst>
    <pc:chgData name="Siegbert Rudolph" userId="2af4d44886c067cc" providerId="LiveId" clId="{8837453F-1869-4267-990C-76C8DE66FDAF}"/>
    <pc:docChg chg="custSel modSld">
      <pc:chgData name="Siegbert Rudolph" userId="2af4d44886c067cc" providerId="LiveId" clId="{8837453F-1869-4267-990C-76C8DE66FDAF}" dt="2020-05-12T16:09:20.418" v="47" actId="1076"/>
      <pc:docMkLst>
        <pc:docMk/>
      </pc:docMkLst>
      <pc:sldChg chg="delSp modSp mod">
        <pc:chgData name="Siegbert Rudolph" userId="2af4d44886c067cc" providerId="LiveId" clId="{8837453F-1869-4267-990C-76C8DE66FDAF}" dt="2020-05-12T16:09:20.370" v="5" actId="1076"/>
        <pc:sldMkLst>
          <pc:docMk/>
          <pc:sldMk cId="0" sldId="444"/>
        </pc:sldMkLst>
        <pc:spChg chg="del">
          <ac:chgData name="Siegbert Rudolph" userId="2af4d44886c067cc" providerId="LiveId" clId="{8837453F-1869-4267-990C-76C8DE66FDAF}" dt="2020-05-12T16:09:20.366" v="0" actId="478"/>
          <ac:spMkLst>
            <pc:docMk/>
            <pc:sldMk cId="0" sldId="444"/>
            <ac:spMk id="2" creationId="{B4AE36F2-975B-410C-A122-8742331778CF}"/>
          </ac:spMkLst>
        </pc:spChg>
        <pc:spChg chg="mod">
          <ac:chgData name="Siegbert Rudolph" userId="2af4d44886c067cc" providerId="LiveId" clId="{8837453F-1869-4267-990C-76C8DE66FDAF}" dt="2020-05-12T16:09:20.370" v="5" actId="1076"/>
          <ac:spMkLst>
            <pc:docMk/>
            <pc:sldMk cId="0" sldId="444"/>
            <ac:spMk id="3" creationId="{609F8300-A53F-428A-9344-A7E52D99C1B8}"/>
          </ac:spMkLst>
        </pc:spChg>
      </pc:sldChg>
      <pc:sldChg chg="delSp modSp mod">
        <pc:chgData name="Siegbert Rudolph" userId="2af4d44886c067cc" providerId="LiveId" clId="{8837453F-1869-4267-990C-76C8DE66FDAF}" dt="2020-05-12T16:09:20.418" v="47" actId="1076"/>
        <pc:sldMkLst>
          <pc:docMk/>
          <pc:sldMk cId="1647492060" sldId="607"/>
        </pc:sldMkLst>
        <pc:spChg chg="del">
          <ac:chgData name="Siegbert Rudolph" userId="2af4d44886c067cc" providerId="LiveId" clId="{8837453F-1869-4267-990C-76C8DE66FDAF}" dt="2020-05-12T16:09:20.411" v="42" actId="478"/>
          <ac:spMkLst>
            <pc:docMk/>
            <pc:sldMk cId="1647492060" sldId="607"/>
            <ac:spMk id="2" creationId="{C8258F52-630F-4930-8B5B-FD055924B8B5}"/>
          </ac:spMkLst>
        </pc:spChg>
        <pc:spChg chg="mod">
          <ac:chgData name="Siegbert Rudolph" userId="2af4d44886c067cc" providerId="LiveId" clId="{8837453F-1869-4267-990C-76C8DE66FDAF}" dt="2020-05-12T16:09:20.418" v="47" actId="1076"/>
          <ac:spMkLst>
            <pc:docMk/>
            <pc:sldMk cId="1647492060" sldId="607"/>
            <ac:spMk id="5" creationId="{570617B8-04A2-4D52-9717-FC563CAC66E7}"/>
          </ac:spMkLst>
        </pc:spChg>
      </pc:sldChg>
      <pc:sldChg chg="delSp modSp mod">
        <pc:chgData name="Siegbert Rudolph" userId="2af4d44886c067cc" providerId="LiveId" clId="{8837453F-1869-4267-990C-76C8DE66FDAF}" dt="2020-05-12T16:09:20.380" v="17" actId="1076"/>
        <pc:sldMkLst>
          <pc:docMk/>
          <pc:sldMk cId="1820053906" sldId="644"/>
        </pc:sldMkLst>
        <pc:spChg chg="mod">
          <ac:chgData name="Siegbert Rudolph" userId="2af4d44886c067cc" providerId="LiveId" clId="{8837453F-1869-4267-990C-76C8DE66FDAF}" dt="2020-05-12T16:09:20.380" v="17" actId="1076"/>
          <ac:spMkLst>
            <pc:docMk/>
            <pc:sldMk cId="1820053906" sldId="644"/>
            <ac:spMk id="3" creationId="{8D6291D2-11AA-4267-B934-0ED7202AF8D1}"/>
          </ac:spMkLst>
        </pc:spChg>
        <pc:spChg chg="del">
          <ac:chgData name="Siegbert Rudolph" userId="2af4d44886c067cc" providerId="LiveId" clId="{8837453F-1869-4267-990C-76C8DE66FDAF}" dt="2020-05-12T16:09:20.375" v="12" actId="478"/>
          <ac:spMkLst>
            <pc:docMk/>
            <pc:sldMk cId="1820053906" sldId="644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8837453F-1869-4267-990C-76C8DE66FDAF}" dt="2020-05-12T16:09:20.392" v="29" actId="1076"/>
        <pc:sldMkLst>
          <pc:docMk/>
          <pc:sldMk cId="2918276155" sldId="646"/>
        </pc:sldMkLst>
        <pc:spChg chg="mod">
          <ac:chgData name="Siegbert Rudolph" userId="2af4d44886c067cc" providerId="LiveId" clId="{8837453F-1869-4267-990C-76C8DE66FDAF}" dt="2020-05-12T16:09:20.392" v="29" actId="1076"/>
          <ac:spMkLst>
            <pc:docMk/>
            <pc:sldMk cId="2918276155" sldId="646"/>
            <ac:spMk id="3" creationId="{B7CE731E-AB22-4FE6-91E4-4CA13F7DA37E}"/>
          </ac:spMkLst>
        </pc:spChg>
        <pc:spChg chg="del">
          <ac:chgData name="Siegbert Rudolph" userId="2af4d44886c067cc" providerId="LiveId" clId="{8837453F-1869-4267-990C-76C8DE66FDAF}" dt="2020-05-12T16:09:20.386" v="24" actId="478"/>
          <ac:spMkLst>
            <pc:docMk/>
            <pc:sldMk cId="2918276155" sldId="646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8837453F-1869-4267-990C-76C8DE66FDAF}" dt="2020-05-12T16:09:20.375" v="11" actId="1076"/>
        <pc:sldMkLst>
          <pc:docMk/>
          <pc:sldMk cId="513485742" sldId="647"/>
        </pc:sldMkLst>
        <pc:spChg chg="mod">
          <ac:chgData name="Siegbert Rudolph" userId="2af4d44886c067cc" providerId="LiveId" clId="{8837453F-1869-4267-990C-76C8DE66FDAF}" dt="2020-05-12T16:09:20.375" v="11" actId="1076"/>
          <ac:spMkLst>
            <pc:docMk/>
            <pc:sldMk cId="513485742" sldId="647"/>
            <ac:spMk id="3" creationId="{9A1CF0F8-13E8-486C-BB3E-46C4310909F8}"/>
          </ac:spMkLst>
        </pc:spChg>
        <pc:spChg chg="del">
          <ac:chgData name="Siegbert Rudolph" userId="2af4d44886c067cc" providerId="LiveId" clId="{8837453F-1869-4267-990C-76C8DE66FDAF}" dt="2020-05-12T16:09:20.370" v="6" actId="478"/>
          <ac:spMkLst>
            <pc:docMk/>
            <pc:sldMk cId="513485742" sldId="647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8837453F-1869-4267-990C-76C8DE66FDAF}" dt="2020-05-12T16:09:20.410" v="41" actId="1076"/>
        <pc:sldMkLst>
          <pc:docMk/>
          <pc:sldMk cId="3255699927" sldId="648"/>
        </pc:sldMkLst>
        <pc:spChg chg="mod">
          <ac:chgData name="Siegbert Rudolph" userId="2af4d44886c067cc" providerId="LiveId" clId="{8837453F-1869-4267-990C-76C8DE66FDAF}" dt="2020-05-12T16:09:20.410" v="41" actId="1076"/>
          <ac:spMkLst>
            <pc:docMk/>
            <pc:sldMk cId="3255699927" sldId="648"/>
            <ac:spMk id="3" creationId="{C7BF3404-7B8C-490E-A73D-E7E0A539541E}"/>
          </ac:spMkLst>
        </pc:spChg>
        <pc:spChg chg="del">
          <ac:chgData name="Siegbert Rudolph" userId="2af4d44886c067cc" providerId="LiveId" clId="{8837453F-1869-4267-990C-76C8DE66FDAF}" dt="2020-05-12T16:09:20.403" v="36" actId="478"/>
          <ac:spMkLst>
            <pc:docMk/>
            <pc:sldMk cId="3255699927" sldId="648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8837453F-1869-4267-990C-76C8DE66FDAF}" dt="2020-05-12T16:09:20.402" v="35" actId="1076"/>
        <pc:sldMkLst>
          <pc:docMk/>
          <pc:sldMk cId="499999122" sldId="649"/>
        </pc:sldMkLst>
        <pc:spChg chg="mod">
          <ac:chgData name="Siegbert Rudolph" userId="2af4d44886c067cc" providerId="LiveId" clId="{8837453F-1869-4267-990C-76C8DE66FDAF}" dt="2020-05-12T16:09:20.402" v="35" actId="1076"/>
          <ac:spMkLst>
            <pc:docMk/>
            <pc:sldMk cId="499999122" sldId="649"/>
            <ac:spMk id="3" creationId="{7B05D349-5E38-430F-A7EB-F23DC0A0376B}"/>
          </ac:spMkLst>
        </pc:spChg>
        <pc:spChg chg="del">
          <ac:chgData name="Siegbert Rudolph" userId="2af4d44886c067cc" providerId="LiveId" clId="{8837453F-1869-4267-990C-76C8DE66FDAF}" dt="2020-05-12T16:09:20.393" v="30" actId="478"/>
          <ac:spMkLst>
            <pc:docMk/>
            <pc:sldMk cId="499999122" sldId="649"/>
            <ac:spMk id="6" creationId="{DE116DBA-B2DF-45F4-8CE3-A2071C0BBF57}"/>
          </ac:spMkLst>
        </pc:spChg>
      </pc:sldChg>
      <pc:sldChg chg="delSp modSp mod">
        <pc:chgData name="Siegbert Rudolph" userId="2af4d44886c067cc" providerId="LiveId" clId="{8837453F-1869-4267-990C-76C8DE66FDAF}" dt="2020-05-12T16:09:20.385" v="23" actId="1076"/>
        <pc:sldMkLst>
          <pc:docMk/>
          <pc:sldMk cId="2460842561" sldId="650"/>
        </pc:sldMkLst>
        <pc:spChg chg="mod">
          <ac:chgData name="Siegbert Rudolph" userId="2af4d44886c067cc" providerId="LiveId" clId="{8837453F-1869-4267-990C-76C8DE66FDAF}" dt="2020-05-12T16:09:20.385" v="23" actId="1076"/>
          <ac:spMkLst>
            <pc:docMk/>
            <pc:sldMk cId="2460842561" sldId="650"/>
            <ac:spMk id="3" creationId="{72E95BC1-D00B-477F-8920-14800602EB44}"/>
          </ac:spMkLst>
        </pc:spChg>
        <pc:spChg chg="del">
          <ac:chgData name="Siegbert Rudolph" userId="2af4d44886c067cc" providerId="LiveId" clId="{8837453F-1869-4267-990C-76C8DE66FDAF}" dt="2020-05-12T16:09:20.381" v="18" actId="478"/>
          <ac:spMkLst>
            <pc:docMk/>
            <pc:sldMk cId="2460842561" sldId="650"/>
            <ac:spMk id="6" creationId="{DE116DBA-B2DF-45F4-8CE3-A2071C0BBF57}"/>
          </ac:spMkLst>
        </pc:spChg>
      </pc:sldChg>
    </pc:docChg>
  </pc:docChgLst>
  <pc:docChgLst>
    <pc:chgData name="Siegbert Rudolph" userId="2af4d44886c067cc" providerId="LiveId" clId="{B30D5978-D2F7-446F-816F-BF901608A95C}"/>
    <pc:docChg chg="custSel modSld">
      <pc:chgData name="Siegbert Rudolph" userId="2af4d44886c067cc" providerId="LiveId" clId="{B30D5978-D2F7-446F-816F-BF901608A95C}" dt="2020-07-07T14:30:42.072" v="47" actId="1076"/>
      <pc:docMkLst>
        <pc:docMk/>
      </pc:docMkLst>
      <pc:sldChg chg="delSp modSp mod">
        <pc:chgData name="Siegbert Rudolph" userId="2af4d44886c067cc" providerId="LiveId" clId="{B30D5978-D2F7-446F-816F-BF901608A95C}" dt="2020-07-07T14:30:42.039" v="5" actId="1076"/>
        <pc:sldMkLst>
          <pc:docMk/>
          <pc:sldMk cId="0" sldId="444"/>
        </pc:sldMkLst>
        <pc:spChg chg="mod">
          <ac:chgData name="Siegbert Rudolph" userId="2af4d44886c067cc" providerId="LiveId" clId="{B30D5978-D2F7-446F-816F-BF901608A95C}" dt="2020-07-07T14:30:42.039" v="5" actId="1076"/>
          <ac:spMkLst>
            <pc:docMk/>
            <pc:sldMk cId="0" sldId="444"/>
            <ac:spMk id="2" creationId="{CC8AE830-B155-4DEE-9FEE-8E05635B8BBD}"/>
          </ac:spMkLst>
        </pc:spChg>
        <pc:spChg chg="del">
          <ac:chgData name="Siegbert Rudolph" userId="2af4d44886c067cc" providerId="LiveId" clId="{B30D5978-D2F7-446F-816F-BF901608A95C}" dt="2020-07-07T14:30:42.035" v="0" actId="478"/>
          <ac:spMkLst>
            <pc:docMk/>
            <pc:sldMk cId="0" sldId="444"/>
            <ac:spMk id="3" creationId="{609F8300-A53F-428A-9344-A7E52D99C1B8}"/>
          </ac:spMkLst>
        </pc:spChg>
      </pc:sldChg>
      <pc:sldChg chg="delSp modSp mod">
        <pc:chgData name="Siegbert Rudolph" userId="2af4d44886c067cc" providerId="LiveId" clId="{B30D5978-D2F7-446F-816F-BF901608A95C}" dt="2020-07-07T14:30:42.072" v="47" actId="1076"/>
        <pc:sldMkLst>
          <pc:docMk/>
          <pc:sldMk cId="1647492060" sldId="607"/>
        </pc:sldMkLst>
        <pc:spChg chg="mod">
          <ac:chgData name="Siegbert Rudolph" userId="2af4d44886c067cc" providerId="LiveId" clId="{B30D5978-D2F7-446F-816F-BF901608A95C}" dt="2020-07-07T14:30:42.072" v="47" actId="1076"/>
          <ac:spMkLst>
            <pc:docMk/>
            <pc:sldMk cId="1647492060" sldId="607"/>
            <ac:spMk id="2" creationId="{4984A56B-070B-49F3-929E-7068DE0075FF}"/>
          </ac:spMkLst>
        </pc:spChg>
        <pc:spChg chg="del">
          <ac:chgData name="Siegbert Rudolph" userId="2af4d44886c067cc" providerId="LiveId" clId="{B30D5978-D2F7-446F-816F-BF901608A95C}" dt="2020-07-07T14:30:42.068" v="42" actId="478"/>
          <ac:spMkLst>
            <pc:docMk/>
            <pc:sldMk cId="1647492060" sldId="607"/>
            <ac:spMk id="5" creationId="{570617B8-04A2-4D52-9717-FC563CAC66E7}"/>
          </ac:spMkLst>
        </pc:spChg>
      </pc:sldChg>
      <pc:sldChg chg="delSp modSp mod">
        <pc:chgData name="Siegbert Rudolph" userId="2af4d44886c067cc" providerId="LiveId" clId="{B30D5978-D2F7-446F-816F-BF901608A95C}" dt="2020-07-07T14:30:42.048" v="17" actId="1076"/>
        <pc:sldMkLst>
          <pc:docMk/>
          <pc:sldMk cId="1820053906" sldId="644"/>
        </pc:sldMkLst>
        <pc:spChg chg="del">
          <ac:chgData name="Siegbert Rudolph" userId="2af4d44886c067cc" providerId="LiveId" clId="{B30D5978-D2F7-446F-816F-BF901608A95C}" dt="2020-07-07T14:30:42.044" v="12" actId="478"/>
          <ac:spMkLst>
            <pc:docMk/>
            <pc:sldMk cId="1820053906" sldId="644"/>
            <ac:spMk id="3" creationId="{8D6291D2-11AA-4267-B934-0ED7202AF8D1}"/>
          </ac:spMkLst>
        </pc:spChg>
        <pc:spChg chg="mod">
          <ac:chgData name="Siegbert Rudolph" userId="2af4d44886c067cc" providerId="LiveId" clId="{B30D5978-D2F7-446F-816F-BF901608A95C}" dt="2020-07-07T14:30:42.048" v="17" actId="1076"/>
          <ac:spMkLst>
            <pc:docMk/>
            <pc:sldMk cId="1820053906" sldId="644"/>
            <ac:spMk id="4" creationId="{C483C97D-A94E-453F-A275-7D377E817D76}"/>
          </ac:spMkLst>
        </pc:spChg>
      </pc:sldChg>
      <pc:sldChg chg="delSp modSp mod">
        <pc:chgData name="Siegbert Rudolph" userId="2af4d44886c067cc" providerId="LiveId" clId="{B30D5978-D2F7-446F-816F-BF901608A95C}" dt="2020-07-07T14:30:42.058" v="29" actId="1076"/>
        <pc:sldMkLst>
          <pc:docMk/>
          <pc:sldMk cId="2918276155" sldId="646"/>
        </pc:sldMkLst>
        <pc:spChg chg="del">
          <ac:chgData name="Siegbert Rudolph" userId="2af4d44886c067cc" providerId="LiveId" clId="{B30D5978-D2F7-446F-816F-BF901608A95C}" dt="2020-07-07T14:30:42.054" v="24" actId="478"/>
          <ac:spMkLst>
            <pc:docMk/>
            <pc:sldMk cId="2918276155" sldId="646"/>
            <ac:spMk id="3" creationId="{B7CE731E-AB22-4FE6-91E4-4CA13F7DA37E}"/>
          </ac:spMkLst>
        </pc:spChg>
        <pc:spChg chg="mod">
          <ac:chgData name="Siegbert Rudolph" userId="2af4d44886c067cc" providerId="LiveId" clId="{B30D5978-D2F7-446F-816F-BF901608A95C}" dt="2020-07-07T14:30:42.058" v="29" actId="1076"/>
          <ac:spMkLst>
            <pc:docMk/>
            <pc:sldMk cId="2918276155" sldId="646"/>
            <ac:spMk id="4" creationId="{8B5851AF-3438-456A-AD33-C8F7C0ED1A3D}"/>
          </ac:spMkLst>
        </pc:spChg>
      </pc:sldChg>
      <pc:sldChg chg="delSp modSp mod">
        <pc:chgData name="Siegbert Rudolph" userId="2af4d44886c067cc" providerId="LiveId" clId="{B30D5978-D2F7-446F-816F-BF901608A95C}" dt="2020-07-07T14:30:42.044" v="11" actId="1076"/>
        <pc:sldMkLst>
          <pc:docMk/>
          <pc:sldMk cId="513485742" sldId="647"/>
        </pc:sldMkLst>
        <pc:spChg chg="del">
          <ac:chgData name="Siegbert Rudolph" userId="2af4d44886c067cc" providerId="LiveId" clId="{B30D5978-D2F7-446F-816F-BF901608A95C}" dt="2020-07-07T14:30:42.040" v="6" actId="478"/>
          <ac:spMkLst>
            <pc:docMk/>
            <pc:sldMk cId="513485742" sldId="647"/>
            <ac:spMk id="3" creationId="{9A1CF0F8-13E8-486C-BB3E-46C4310909F8}"/>
          </ac:spMkLst>
        </pc:spChg>
        <pc:spChg chg="mod">
          <ac:chgData name="Siegbert Rudolph" userId="2af4d44886c067cc" providerId="LiveId" clId="{B30D5978-D2F7-446F-816F-BF901608A95C}" dt="2020-07-07T14:30:42.044" v="11" actId="1076"/>
          <ac:spMkLst>
            <pc:docMk/>
            <pc:sldMk cId="513485742" sldId="647"/>
            <ac:spMk id="4" creationId="{EF74BB04-4E66-41F6-B019-315B3408132E}"/>
          </ac:spMkLst>
        </pc:spChg>
      </pc:sldChg>
      <pc:sldChg chg="delSp modSp mod">
        <pc:chgData name="Siegbert Rudolph" userId="2af4d44886c067cc" providerId="LiveId" clId="{B30D5978-D2F7-446F-816F-BF901608A95C}" dt="2020-07-07T14:30:42.068" v="41" actId="1076"/>
        <pc:sldMkLst>
          <pc:docMk/>
          <pc:sldMk cId="3255699927" sldId="648"/>
        </pc:sldMkLst>
        <pc:spChg chg="del">
          <ac:chgData name="Siegbert Rudolph" userId="2af4d44886c067cc" providerId="LiveId" clId="{B30D5978-D2F7-446F-816F-BF901608A95C}" dt="2020-07-07T14:30:42.064" v="36" actId="478"/>
          <ac:spMkLst>
            <pc:docMk/>
            <pc:sldMk cId="3255699927" sldId="648"/>
            <ac:spMk id="3" creationId="{C7BF3404-7B8C-490E-A73D-E7E0A539541E}"/>
          </ac:spMkLst>
        </pc:spChg>
        <pc:spChg chg="mod">
          <ac:chgData name="Siegbert Rudolph" userId="2af4d44886c067cc" providerId="LiveId" clId="{B30D5978-D2F7-446F-816F-BF901608A95C}" dt="2020-07-07T14:30:42.068" v="41" actId="1076"/>
          <ac:spMkLst>
            <pc:docMk/>
            <pc:sldMk cId="3255699927" sldId="648"/>
            <ac:spMk id="4" creationId="{6C0687C6-3E51-4074-84DD-6C050C89A5F7}"/>
          </ac:spMkLst>
        </pc:spChg>
      </pc:sldChg>
      <pc:sldChg chg="delSp modSp mod">
        <pc:chgData name="Siegbert Rudolph" userId="2af4d44886c067cc" providerId="LiveId" clId="{B30D5978-D2F7-446F-816F-BF901608A95C}" dt="2020-07-07T14:30:42.063" v="35" actId="1076"/>
        <pc:sldMkLst>
          <pc:docMk/>
          <pc:sldMk cId="499999122" sldId="649"/>
        </pc:sldMkLst>
        <pc:spChg chg="del">
          <ac:chgData name="Siegbert Rudolph" userId="2af4d44886c067cc" providerId="LiveId" clId="{B30D5978-D2F7-446F-816F-BF901608A95C}" dt="2020-07-07T14:30:42.059" v="30" actId="478"/>
          <ac:spMkLst>
            <pc:docMk/>
            <pc:sldMk cId="499999122" sldId="649"/>
            <ac:spMk id="3" creationId="{7B05D349-5E38-430F-A7EB-F23DC0A0376B}"/>
          </ac:spMkLst>
        </pc:spChg>
        <pc:spChg chg="mod">
          <ac:chgData name="Siegbert Rudolph" userId="2af4d44886c067cc" providerId="LiveId" clId="{B30D5978-D2F7-446F-816F-BF901608A95C}" dt="2020-07-07T14:30:42.063" v="35" actId="1076"/>
          <ac:spMkLst>
            <pc:docMk/>
            <pc:sldMk cId="499999122" sldId="649"/>
            <ac:spMk id="4" creationId="{727C6F43-33CA-4BF0-9E37-32F87DCF566F}"/>
          </ac:spMkLst>
        </pc:spChg>
      </pc:sldChg>
      <pc:sldChg chg="delSp modSp mod">
        <pc:chgData name="Siegbert Rudolph" userId="2af4d44886c067cc" providerId="LiveId" clId="{B30D5978-D2F7-446F-816F-BF901608A95C}" dt="2020-07-07T14:30:42.053" v="23" actId="1076"/>
        <pc:sldMkLst>
          <pc:docMk/>
          <pc:sldMk cId="2460842561" sldId="650"/>
        </pc:sldMkLst>
        <pc:spChg chg="del">
          <ac:chgData name="Siegbert Rudolph" userId="2af4d44886c067cc" providerId="LiveId" clId="{B30D5978-D2F7-446F-816F-BF901608A95C}" dt="2020-07-07T14:30:42.049" v="18" actId="478"/>
          <ac:spMkLst>
            <pc:docMk/>
            <pc:sldMk cId="2460842561" sldId="650"/>
            <ac:spMk id="3" creationId="{72E95BC1-D00B-477F-8920-14800602EB44}"/>
          </ac:spMkLst>
        </pc:spChg>
        <pc:spChg chg="mod">
          <ac:chgData name="Siegbert Rudolph" userId="2af4d44886c067cc" providerId="LiveId" clId="{B30D5978-D2F7-446F-816F-BF901608A95C}" dt="2020-07-07T14:30:42.053" v="23" actId="1076"/>
          <ac:spMkLst>
            <pc:docMk/>
            <pc:sldMk cId="2460842561" sldId="650"/>
            <ac:spMk id="4" creationId="{299EDB0B-0BCA-4CD8-859B-BDFC3CE5BB9C}"/>
          </ac:spMkLst>
        </pc:spChg>
      </pc:sldChg>
    </pc:docChg>
  </pc:docChgLst>
  <pc:docChgLst>
    <pc:chgData name="Siegbert Rudolph" userId="2af4d44886c067cc" providerId="LiveId" clId="{8A1472DA-575C-4106-A46E-E7822020A01B}"/>
    <pc:docChg chg="custSel modSld">
      <pc:chgData name="Siegbert Rudolph" userId="2af4d44886c067cc" providerId="LiveId" clId="{8A1472DA-575C-4106-A46E-E7822020A01B}" dt="2022-09-23T17:46:42.374" v="95" actId="1076"/>
      <pc:docMkLst>
        <pc:docMk/>
      </pc:docMkLst>
      <pc:sldChg chg="delSp modSp mod">
        <pc:chgData name="Siegbert Rudolph" userId="2af4d44886c067cc" providerId="LiveId" clId="{8A1472DA-575C-4106-A46E-E7822020A01B}" dt="2022-09-23T17:46:42.343" v="53" actId="1076"/>
        <pc:sldMkLst>
          <pc:docMk/>
          <pc:sldMk cId="0" sldId="444"/>
        </pc:sldMkLst>
        <pc:spChg chg="del mod">
          <ac:chgData name="Siegbert Rudolph" userId="2af4d44886c067cc" providerId="LiveId" clId="{8A1472DA-575C-4106-A46E-E7822020A01B}" dt="2022-09-23T17:46:42.343" v="48" actId="478"/>
          <ac:spMkLst>
            <pc:docMk/>
            <pc:sldMk cId="0" sldId="444"/>
            <ac:spMk id="2" creationId="{5C11879E-C079-67EE-ED46-20F21F20E809}"/>
          </ac:spMkLst>
        </pc:spChg>
        <pc:spChg chg="del">
          <ac:chgData name="Siegbert Rudolph" userId="2af4d44886c067cc" providerId="LiveId" clId="{8A1472DA-575C-4106-A46E-E7822020A01B}" dt="2022-09-20T17:51:05.740" v="0" actId="478"/>
          <ac:spMkLst>
            <pc:docMk/>
            <pc:sldMk cId="0" sldId="444"/>
            <ac:spMk id="3" creationId="{3CF63CB4-F257-73B5-FB5F-E7E42DF4573C}"/>
          </ac:spMkLst>
        </pc:spChg>
        <pc:spChg chg="mod">
          <ac:chgData name="Siegbert Rudolph" userId="2af4d44886c067cc" providerId="LiveId" clId="{8A1472DA-575C-4106-A46E-E7822020A01B}" dt="2022-09-23T17:46:42.343" v="53" actId="1076"/>
          <ac:spMkLst>
            <pc:docMk/>
            <pc:sldMk cId="0" sldId="444"/>
            <ac:spMk id="3" creationId="{7E4FA851-2CBD-52F0-5387-65AF429CFD87}"/>
          </ac:spMkLst>
        </pc:spChg>
      </pc:sldChg>
      <pc:sldChg chg="delSp modSp mod">
        <pc:chgData name="Siegbert Rudolph" userId="2af4d44886c067cc" providerId="LiveId" clId="{8A1472DA-575C-4106-A46E-E7822020A01B}" dt="2022-09-23T17:46:42.374" v="95" actId="1076"/>
        <pc:sldMkLst>
          <pc:docMk/>
          <pc:sldMk cId="1647492060" sldId="607"/>
        </pc:sldMkLst>
        <pc:spChg chg="del mod">
          <ac:chgData name="Siegbert Rudolph" userId="2af4d44886c067cc" providerId="LiveId" clId="{8A1472DA-575C-4106-A46E-E7822020A01B}" dt="2022-09-23T17:46:42.359" v="90" actId="478"/>
          <ac:spMkLst>
            <pc:docMk/>
            <pc:sldMk cId="1647492060" sldId="607"/>
            <ac:spMk id="2" creationId="{91548FC2-D3F9-17C2-DB59-F34C1FD1FA37}"/>
          </ac:spMkLst>
        </pc:spChg>
        <pc:spChg chg="del">
          <ac:chgData name="Siegbert Rudolph" userId="2af4d44886c067cc" providerId="LiveId" clId="{8A1472DA-575C-4106-A46E-E7822020A01B}" dt="2022-09-20T17:51:05.771" v="42" actId="478"/>
          <ac:spMkLst>
            <pc:docMk/>
            <pc:sldMk cId="1647492060" sldId="607"/>
            <ac:spMk id="5" creationId="{A326B463-A561-2DF8-5ED1-BB17F6D813B6}"/>
          </ac:spMkLst>
        </pc:spChg>
        <pc:spChg chg="mod">
          <ac:chgData name="Siegbert Rudolph" userId="2af4d44886c067cc" providerId="LiveId" clId="{8A1472DA-575C-4106-A46E-E7822020A01B}" dt="2022-09-23T17:46:42.374" v="95" actId="1076"/>
          <ac:spMkLst>
            <pc:docMk/>
            <pc:sldMk cId="1647492060" sldId="607"/>
            <ac:spMk id="5" creationId="{EC0C956E-D40E-8522-2BF6-68032411D333}"/>
          </ac:spMkLst>
        </pc:spChg>
      </pc:sldChg>
      <pc:sldChg chg="delSp modSp mod">
        <pc:chgData name="Siegbert Rudolph" userId="2af4d44886c067cc" providerId="LiveId" clId="{8A1472DA-575C-4106-A46E-E7822020A01B}" dt="2022-09-23T17:46:42.343" v="65" actId="1076"/>
        <pc:sldMkLst>
          <pc:docMk/>
          <pc:sldMk cId="1820053906" sldId="644"/>
        </pc:sldMkLst>
        <pc:spChg chg="del">
          <ac:chgData name="Siegbert Rudolph" userId="2af4d44886c067cc" providerId="LiveId" clId="{8A1472DA-575C-4106-A46E-E7822020A01B}" dt="2022-09-20T17:51:05.740" v="12" actId="478"/>
          <ac:spMkLst>
            <pc:docMk/>
            <pc:sldMk cId="1820053906" sldId="644"/>
            <ac:spMk id="3" creationId="{382DDB0D-DC12-1546-F80C-C4824A1AFD25}"/>
          </ac:spMkLst>
        </pc:spChg>
        <pc:spChg chg="mod">
          <ac:chgData name="Siegbert Rudolph" userId="2af4d44886c067cc" providerId="LiveId" clId="{8A1472DA-575C-4106-A46E-E7822020A01B}" dt="2022-09-23T17:46:42.343" v="65" actId="1076"/>
          <ac:spMkLst>
            <pc:docMk/>
            <pc:sldMk cId="1820053906" sldId="644"/>
            <ac:spMk id="3" creationId="{6C719FC8-12D5-15C2-F435-0C9A454085BF}"/>
          </ac:spMkLst>
        </pc:spChg>
        <pc:spChg chg="del mod">
          <ac:chgData name="Siegbert Rudolph" userId="2af4d44886c067cc" providerId="LiveId" clId="{8A1472DA-575C-4106-A46E-E7822020A01B}" dt="2022-09-23T17:46:42.343" v="60" actId="478"/>
          <ac:spMkLst>
            <pc:docMk/>
            <pc:sldMk cId="1820053906" sldId="644"/>
            <ac:spMk id="4" creationId="{3D7D05B2-9719-5629-1AE9-B72A22E99F94}"/>
          </ac:spMkLst>
        </pc:spChg>
      </pc:sldChg>
      <pc:sldChg chg="delSp modSp mod">
        <pc:chgData name="Siegbert Rudolph" userId="2af4d44886c067cc" providerId="LiveId" clId="{8A1472DA-575C-4106-A46E-E7822020A01B}" dt="2022-09-23T17:46:42.359" v="77" actId="1076"/>
        <pc:sldMkLst>
          <pc:docMk/>
          <pc:sldMk cId="2918276155" sldId="646"/>
        </pc:sldMkLst>
        <pc:spChg chg="mod">
          <ac:chgData name="Siegbert Rudolph" userId="2af4d44886c067cc" providerId="LiveId" clId="{8A1472DA-575C-4106-A46E-E7822020A01B}" dt="2022-09-23T17:46:42.359" v="77" actId="1076"/>
          <ac:spMkLst>
            <pc:docMk/>
            <pc:sldMk cId="2918276155" sldId="646"/>
            <ac:spMk id="3" creationId="{0AA05442-9663-EA5E-A2AE-06A594E587C0}"/>
          </ac:spMkLst>
        </pc:spChg>
        <pc:spChg chg="del">
          <ac:chgData name="Siegbert Rudolph" userId="2af4d44886c067cc" providerId="LiveId" clId="{8A1472DA-575C-4106-A46E-E7822020A01B}" dt="2022-09-20T17:51:05.755" v="24" actId="478"/>
          <ac:spMkLst>
            <pc:docMk/>
            <pc:sldMk cId="2918276155" sldId="646"/>
            <ac:spMk id="3" creationId="{7EB8B825-B9C5-6E4E-4B6F-984936476069}"/>
          </ac:spMkLst>
        </pc:spChg>
        <pc:spChg chg="del mod">
          <ac:chgData name="Siegbert Rudolph" userId="2af4d44886c067cc" providerId="LiveId" clId="{8A1472DA-575C-4106-A46E-E7822020A01B}" dt="2022-09-23T17:46:42.359" v="72" actId="478"/>
          <ac:spMkLst>
            <pc:docMk/>
            <pc:sldMk cId="2918276155" sldId="646"/>
            <ac:spMk id="4" creationId="{44D4B4DC-8F71-CBDF-3C62-2F624747507A}"/>
          </ac:spMkLst>
        </pc:spChg>
      </pc:sldChg>
      <pc:sldChg chg="delSp modSp mod">
        <pc:chgData name="Siegbert Rudolph" userId="2af4d44886c067cc" providerId="LiveId" clId="{8A1472DA-575C-4106-A46E-E7822020A01B}" dt="2022-09-23T17:46:42.343" v="59" actId="1076"/>
        <pc:sldMkLst>
          <pc:docMk/>
          <pc:sldMk cId="513485742" sldId="647"/>
        </pc:sldMkLst>
        <pc:spChg chg="del">
          <ac:chgData name="Siegbert Rudolph" userId="2af4d44886c067cc" providerId="LiveId" clId="{8A1472DA-575C-4106-A46E-E7822020A01B}" dt="2022-09-20T17:51:05.740" v="6" actId="478"/>
          <ac:spMkLst>
            <pc:docMk/>
            <pc:sldMk cId="513485742" sldId="647"/>
            <ac:spMk id="3" creationId="{98C146C7-BD14-1B1C-0445-E36CFCC00407}"/>
          </ac:spMkLst>
        </pc:spChg>
        <pc:spChg chg="mod">
          <ac:chgData name="Siegbert Rudolph" userId="2af4d44886c067cc" providerId="LiveId" clId="{8A1472DA-575C-4106-A46E-E7822020A01B}" dt="2022-09-23T17:46:42.343" v="59" actId="1076"/>
          <ac:spMkLst>
            <pc:docMk/>
            <pc:sldMk cId="513485742" sldId="647"/>
            <ac:spMk id="3" creationId="{C6E821E8-4868-5BCC-F331-6845977F6D87}"/>
          </ac:spMkLst>
        </pc:spChg>
        <pc:spChg chg="del mod">
          <ac:chgData name="Siegbert Rudolph" userId="2af4d44886c067cc" providerId="LiveId" clId="{8A1472DA-575C-4106-A46E-E7822020A01B}" dt="2022-09-23T17:46:42.343" v="54" actId="478"/>
          <ac:spMkLst>
            <pc:docMk/>
            <pc:sldMk cId="513485742" sldId="647"/>
            <ac:spMk id="4" creationId="{8EC9C964-15A1-5AEA-5AB6-579B573DA4B0}"/>
          </ac:spMkLst>
        </pc:spChg>
      </pc:sldChg>
      <pc:sldChg chg="delSp modSp mod">
        <pc:chgData name="Siegbert Rudolph" userId="2af4d44886c067cc" providerId="LiveId" clId="{8A1472DA-575C-4106-A46E-E7822020A01B}" dt="2022-09-23T17:46:42.359" v="89" actId="1076"/>
        <pc:sldMkLst>
          <pc:docMk/>
          <pc:sldMk cId="3255699927" sldId="648"/>
        </pc:sldMkLst>
        <pc:spChg chg="mod">
          <ac:chgData name="Siegbert Rudolph" userId="2af4d44886c067cc" providerId="LiveId" clId="{8A1472DA-575C-4106-A46E-E7822020A01B}" dt="2022-09-23T17:46:42.359" v="89" actId="1076"/>
          <ac:spMkLst>
            <pc:docMk/>
            <pc:sldMk cId="3255699927" sldId="648"/>
            <ac:spMk id="3" creationId="{A53F3C5C-5247-81C7-D1BA-B0F273DF939F}"/>
          </ac:spMkLst>
        </pc:spChg>
        <pc:spChg chg="del">
          <ac:chgData name="Siegbert Rudolph" userId="2af4d44886c067cc" providerId="LiveId" clId="{8A1472DA-575C-4106-A46E-E7822020A01B}" dt="2022-09-20T17:51:05.771" v="36" actId="478"/>
          <ac:spMkLst>
            <pc:docMk/>
            <pc:sldMk cId="3255699927" sldId="648"/>
            <ac:spMk id="3" creationId="{FDCBF253-F0EA-508A-D131-CB65EC84420C}"/>
          </ac:spMkLst>
        </pc:spChg>
        <pc:spChg chg="del mod">
          <ac:chgData name="Siegbert Rudolph" userId="2af4d44886c067cc" providerId="LiveId" clId="{8A1472DA-575C-4106-A46E-E7822020A01B}" dt="2022-09-23T17:46:42.359" v="84" actId="478"/>
          <ac:spMkLst>
            <pc:docMk/>
            <pc:sldMk cId="3255699927" sldId="648"/>
            <ac:spMk id="4" creationId="{2E274987-CC00-A1F6-C3CF-2C92B3D78DAC}"/>
          </ac:spMkLst>
        </pc:spChg>
      </pc:sldChg>
      <pc:sldChg chg="delSp modSp mod">
        <pc:chgData name="Siegbert Rudolph" userId="2af4d44886c067cc" providerId="LiveId" clId="{8A1472DA-575C-4106-A46E-E7822020A01B}" dt="2022-09-23T17:46:42.359" v="83" actId="1076"/>
        <pc:sldMkLst>
          <pc:docMk/>
          <pc:sldMk cId="499999122" sldId="649"/>
        </pc:sldMkLst>
        <pc:spChg chg="mod">
          <ac:chgData name="Siegbert Rudolph" userId="2af4d44886c067cc" providerId="LiveId" clId="{8A1472DA-575C-4106-A46E-E7822020A01B}" dt="2022-09-23T17:46:42.359" v="83" actId="1076"/>
          <ac:spMkLst>
            <pc:docMk/>
            <pc:sldMk cId="499999122" sldId="649"/>
            <ac:spMk id="3" creationId="{98403375-1CFE-C995-7868-559AB0E8182A}"/>
          </ac:spMkLst>
        </pc:spChg>
        <pc:spChg chg="del">
          <ac:chgData name="Siegbert Rudolph" userId="2af4d44886c067cc" providerId="LiveId" clId="{8A1472DA-575C-4106-A46E-E7822020A01B}" dt="2022-09-20T17:51:05.771" v="30" actId="478"/>
          <ac:spMkLst>
            <pc:docMk/>
            <pc:sldMk cId="499999122" sldId="649"/>
            <ac:spMk id="3" creationId="{CE0A2DF6-6187-65E8-E5BE-FB98BFC4D2D0}"/>
          </ac:spMkLst>
        </pc:spChg>
        <pc:spChg chg="del mod">
          <ac:chgData name="Siegbert Rudolph" userId="2af4d44886c067cc" providerId="LiveId" clId="{8A1472DA-575C-4106-A46E-E7822020A01B}" dt="2022-09-23T17:46:42.359" v="78" actId="478"/>
          <ac:spMkLst>
            <pc:docMk/>
            <pc:sldMk cId="499999122" sldId="649"/>
            <ac:spMk id="4" creationId="{83F58807-EC49-B270-75DC-04712BB52C26}"/>
          </ac:spMkLst>
        </pc:spChg>
      </pc:sldChg>
      <pc:sldChg chg="delSp modSp mod">
        <pc:chgData name="Siegbert Rudolph" userId="2af4d44886c067cc" providerId="LiveId" clId="{8A1472DA-575C-4106-A46E-E7822020A01B}" dt="2022-09-23T17:46:42.359" v="71" actId="1076"/>
        <pc:sldMkLst>
          <pc:docMk/>
          <pc:sldMk cId="2460842561" sldId="650"/>
        </pc:sldMkLst>
        <pc:spChg chg="del">
          <ac:chgData name="Siegbert Rudolph" userId="2af4d44886c067cc" providerId="LiveId" clId="{8A1472DA-575C-4106-A46E-E7822020A01B}" dt="2022-09-20T17:51:05.755" v="18" actId="478"/>
          <ac:spMkLst>
            <pc:docMk/>
            <pc:sldMk cId="2460842561" sldId="650"/>
            <ac:spMk id="3" creationId="{2E0581C3-2B48-7D6E-1C39-6AA178175BB2}"/>
          </ac:spMkLst>
        </pc:spChg>
        <pc:spChg chg="mod">
          <ac:chgData name="Siegbert Rudolph" userId="2af4d44886c067cc" providerId="LiveId" clId="{8A1472DA-575C-4106-A46E-E7822020A01B}" dt="2022-09-23T17:46:42.359" v="71" actId="1076"/>
          <ac:spMkLst>
            <pc:docMk/>
            <pc:sldMk cId="2460842561" sldId="650"/>
            <ac:spMk id="3" creationId="{6F106B12-3DD3-9934-9D31-EFEA88F2F73B}"/>
          </ac:spMkLst>
        </pc:spChg>
        <pc:spChg chg="del mod">
          <ac:chgData name="Siegbert Rudolph" userId="2af4d44886c067cc" providerId="LiveId" clId="{8A1472DA-575C-4106-A46E-E7822020A01B}" dt="2022-09-23T17:46:42.343" v="66" actId="478"/>
          <ac:spMkLst>
            <pc:docMk/>
            <pc:sldMk cId="2460842561" sldId="650"/>
            <ac:spMk id="4" creationId="{1CEA7C65-EDE2-146D-8267-C8DF6AF226A0}"/>
          </ac:spMkLst>
        </pc:spChg>
      </pc:sldChg>
    </pc:docChg>
  </pc:docChgLst>
  <pc:docChgLst>
    <pc:chgData name="Siegbert Rudolph" userId="2af4d44886c067cc" providerId="LiveId" clId="{F5CFC597-27DE-40BD-96E2-E3E87D0E7C91}"/>
    <pc:docChg chg="custSel modSld">
      <pc:chgData name="Siegbert Rudolph" userId="2af4d44886c067cc" providerId="LiveId" clId="{F5CFC597-27DE-40BD-96E2-E3E87D0E7C91}" dt="2022-07-08T15:59:35.689" v="47" actId="1076"/>
      <pc:docMkLst>
        <pc:docMk/>
      </pc:docMkLst>
      <pc:sldChg chg="delSp modSp mod">
        <pc:chgData name="Siegbert Rudolph" userId="2af4d44886c067cc" providerId="LiveId" clId="{F5CFC597-27DE-40BD-96E2-E3E87D0E7C91}" dt="2022-07-08T15:59:35.658" v="5" actId="1076"/>
        <pc:sldMkLst>
          <pc:docMk/>
          <pc:sldMk cId="0" sldId="444"/>
        </pc:sldMkLst>
        <pc:spChg chg="del">
          <ac:chgData name="Siegbert Rudolph" userId="2af4d44886c067cc" providerId="LiveId" clId="{F5CFC597-27DE-40BD-96E2-E3E87D0E7C91}" dt="2022-07-08T15:59:35.642" v="0" actId="478"/>
          <ac:spMkLst>
            <pc:docMk/>
            <pc:sldMk cId="0" sldId="444"/>
            <ac:spMk id="2" creationId="{D35A985D-6DA3-4BA6-8347-37B1D1704402}"/>
          </ac:spMkLst>
        </pc:spChg>
        <pc:spChg chg="mod">
          <ac:chgData name="Siegbert Rudolph" userId="2af4d44886c067cc" providerId="LiveId" clId="{F5CFC597-27DE-40BD-96E2-E3E87D0E7C91}" dt="2022-07-08T15:59:35.658" v="5" actId="1076"/>
          <ac:spMkLst>
            <pc:docMk/>
            <pc:sldMk cId="0" sldId="444"/>
            <ac:spMk id="3" creationId="{3CF63CB4-F257-73B5-FB5F-E7E42DF4573C}"/>
          </ac:spMkLst>
        </pc:spChg>
      </pc:sldChg>
      <pc:sldChg chg="delSp modSp mod">
        <pc:chgData name="Siegbert Rudolph" userId="2af4d44886c067cc" providerId="LiveId" clId="{F5CFC597-27DE-40BD-96E2-E3E87D0E7C91}" dt="2022-07-08T15:59:35.689" v="47" actId="1076"/>
        <pc:sldMkLst>
          <pc:docMk/>
          <pc:sldMk cId="1647492060" sldId="607"/>
        </pc:sldMkLst>
        <pc:spChg chg="del">
          <ac:chgData name="Siegbert Rudolph" userId="2af4d44886c067cc" providerId="LiveId" clId="{F5CFC597-27DE-40BD-96E2-E3E87D0E7C91}" dt="2022-07-08T15:59:35.689" v="42" actId="478"/>
          <ac:spMkLst>
            <pc:docMk/>
            <pc:sldMk cId="1647492060" sldId="607"/>
            <ac:spMk id="2" creationId="{8452FDD3-C93B-4EEB-866E-72493563AFB2}"/>
          </ac:spMkLst>
        </pc:spChg>
        <pc:spChg chg="mod">
          <ac:chgData name="Siegbert Rudolph" userId="2af4d44886c067cc" providerId="LiveId" clId="{F5CFC597-27DE-40BD-96E2-E3E87D0E7C91}" dt="2022-07-08T15:59:35.689" v="47" actId="1076"/>
          <ac:spMkLst>
            <pc:docMk/>
            <pc:sldMk cId="1647492060" sldId="607"/>
            <ac:spMk id="5" creationId="{A326B463-A561-2DF8-5ED1-BB17F6D813B6}"/>
          </ac:spMkLst>
        </pc:spChg>
      </pc:sldChg>
      <pc:sldChg chg="delSp modSp mod">
        <pc:chgData name="Siegbert Rudolph" userId="2af4d44886c067cc" providerId="LiveId" clId="{F5CFC597-27DE-40BD-96E2-E3E87D0E7C91}" dt="2022-07-08T15:59:35.673" v="17" actId="1076"/>
        <pc:sldMkLst>
          <pc:docMk/>
          <pc:sldMk cId="1820053906" sldId="644"/>
        </pc:sldMkLst>
        <pc:spChg chg="mod">
          <ac:chgData name="Siegbert Rudolph" userId="2af4d44886c067cc" providerId="LiveId" clId="{F5CFC597-27DE-40BD-96E2-E3E87D0E7C91}" dt="2022-07-08T15:59:35.673" v="17" actId="1076"/>
          <ac:spMkLst>
            <pc:docMk/>
            <pc:sldMk cId="1820053906" sldId="644"/>
            <ac:spMk id="3" creationId="{382DDB0D-DC12-1546-F80C-C4824A1AFD25}"/>
          </ac:spMkLst>
        </pc:spChg>
        <pc:spChg chg="del">
          <ac:chgData name="Siegbert Rudolph" userId="2af4d44886c067cc" providerId="LiveId" clId="{F5CFC597-27DE-40BD-96E2-E3E87D0E7C91}" dt="2022-07-08T15:59:35.658" v="12" actId="478"/>
          <ac:spMkLst>
            <pc:docMk/>
            <pc:sldMk cId="1820053906" sldId="644"/>
            <ac:spMk id="4" creationId="{EECCA91B-E91F-413D-BF24-069D082F12F9}"/>
          </ac:spMkLst>
        </pc:spChg>
      </pc:sldChg>
      <pc:sldChg chg="delSp modSp mod">
        <pc:chgData name="Siegbert Rudolph" userId="2af4d44886c067cc" providerId="LiveId" clId="{F5CFC597-27DE-40BD-96E2-E3E87D0E7C91}" dt="2022-07-08T15:59:35.689" v="29" actId="1076"/>
        <pc:sldMkLst>
          <pc:docMk/>
          <pc:sldMk cId="2918276155" sldId="646"/>
        </pc:sldMkLst>
        <pc:spChg chg="mod">
          <ac:chgData name="Siegbert Rudolph" userId="2af4d44886c067cc" providerId="LiveId" clId="{F5CFC597-27DE-40BD-96E2-E3E87D0E7C91}" dt="2022-07-08T15:59:35.689" v="29" actId="1076"/>
          <ac:spMkLst>
            <pc:docMk/>
            <pc:sldMk cId="2918276155" sldId="646"/>
            <ac:spMk id="3" creationId="{7EB8B825-B9C5-6E4E-4B6F-984936476069}"/>
          </ac:spMkLst>
        </pc:spChg>
        <pc:spChg chg="del">
          <ac:chgData name="Siegbert Rudolph" userId="2af4d44886c067cc" providerId="LiveId" clId="{F5CFC597-27DE-40BD-96E2-E3E87D0E7C91}" dt="2022-07-08T15:59:35.673" v="24" actId="478"/>
          <ac:spMkLst>
            <pc:docMk/>
            <pc:sldMk cId="2918276155" sldId="646"/>
            <ac:spMk id="4" creationId="{76A21D6D-A185-4B84-A91A-F5220613DA75}"/>
          </ac:spMkLst>
        </pc:spChg>
      </pc:sldChg>
      <pc:sldChg chg="delSp modSp mod">
        <pc:chgData name="Siegbert Rudolph" userId="2af4d44886c067cc" providerId="LiveId" clId="{F5CFC597-27DE-40BD-96E2-E3E87D0E7C91}" dt="2022-07-08T15:59:35.658" v="11" actId="1076"/>
        <pc:sldMkLst>
          <pc:docMk/>
          <pc:sldMk cId="513485742" sldId="647"/>
        </pc:sldMkLst>
        <pc:spChg chg="mod">
          <ac:chgData name="Siegbert Rudolph" userId="2af4d44886c067cc" providerId="LiveId" clId="{F5CFC597-27DE-40BD-96E2-E3E87D0E7C91}" dt="2022-07-08T15:59:35.658" v="11" actId="1076"/>
          <ac:spMkLst>
            <pc:docMk/>
            <pc:sldMk cId="513485742" sldId="647"/>
            <ac:spMk id="3" creationId="{98C146C7-BD14-1B1C-0445-E36CFCC00407}"/>
          </ac:spMkLst>
        </pc:spChg>
        <pc:spChg chg="del">
          <ac:chgData name="Siegbert Rudolph" userId="2af4d44886c067cc" providerId="LiveId" clId="{F5CFC597-27DE-40BD-96E2-E3E87D0E7C91}" dt="2022-07-08T15:59:35.658" v="6" actId="478"/>
          <ac:spMkLst>
            <pc:docMk/>
            <pc:sldMk cId="513485742" sldId="647"/>
            <ac:spMk id="4" creationId="{210E630A-BCAE-4B41-9E6B-A9AFA513083A}"/>
          </ac:spMkLst>
        </pc:spChg>
      </pc:sldChg>
      <pc:sldChg chg="delSp modSp mod">
        <pc:chgData name="Siegbert Rudolph" userId="2af4d44886c067cc" providerId="LiveId" clId="{F5CFC597-27DE-40BD-96E2-E3E87D0E7C91}" dt="2022-07-08T15:59:35.689" v="41" actId="1076"/>
        <pc:sldMkLst>
          <pc:docMk/>
          <pc:sldMk cId="3255699927" sldId="648"/>
        </pc:sldMkLst>
        <pc:spChg chg="mod">
          <ac:chgData name="Siegbert Rudolph" userId="2af4d44886c067cc" providerId="LiveId" clId="{F5CFC597-27DE-40BD-96E2-E3E87D0E7C91}" dt="2022-07-08T15:59:35.689" v="41" actId="1076"/>
          <ac:spMkLst>
            <pc:docMk/>
            <pc:sldMk cId="3255699927" sldId="648"/>
            <ac:spMk id="3" creationId="{FDCBF253-F0EA-508A-D131-CB65EC84420C}"/>
          </ac:spMkLst>
        </pc:spChg>
        <pc:spChg chg="del">
          <ac:chgData name="Siegbert Rudolph" userId="2af4d44886c067cc" providerId="LiveId" clId="{F5CFC597-27DE-40BD-96E2-E3E87D0E7C91}" dt="2022-07-08T15:59:35.689" v="36" actId="478"/>
          <ac:spMkLst>
            <pc:docMk/>
            <pc:sldMk cId="3255699927" sldId="648"/>
            <ac:spMk id="4" creationId="{F45FED23-5B62-4CF5-9FC2-756DE2B03798}"/>
          </ac:spMkLst>
        </pc:spChg>
      </pc:sldChg>
      <pc:sldChg chg="delSp modSp mod">
        <pc:chgData name="Siegbert Rudolph" userId="2af4d44886c067cc" providerId="LiveId" clId="{F5CFC597-27DE-40BD-96E2-E3E87D0E7C91}" dt="2022-07-08T15:59:35.689" v="35" actId="1076"/>
        <pc:sldMkLst>
          <pc:docMk/>
          <pc:sldMk cId="499999122" sldId="649"/>
        </pc:sldMkLst>
        <pc:spChg chg="mod">
          <ac:chgData name="Siegbert Rudolph" userId="2af4d44886c067cc" providerId="LiveId" clId="{F5CFC597-27DE-40BD-96E2-E3E87D0E7C91}" dt="2022-07-08T15:59:35.689" v="35" actId="1076"/>
          <ac:spMkLst>
            <pc:docMk/>
            <pc:sldMk cId="499999122" sldId="649"/>
            <ac:spMk id="3" creationId="{CE0A2DF6-6187-65E8-E5BE-FB98BFC4D2D0}"/>
          </ac:spMkLst>
        </pc:spChg>
        <pc:spChg chg="del">
          <ac:chgData name="Siegbert Rudolph" userId="2af4d44886c067cc" providerId="LiveId" clId="{F5CFC597-27DE-40BD-96E2-E3E87D0E7C91}" dt="2022-07-08T15:59:35.689" v="30" actId="478"/>
          <ac:spMkLst>
            <pc:docMk/>
            <pc:sldMk cId="499999122" sldId="649"/>
            <ac:spMk id="4" creationId="{54A720CF-9C6A-4D5D-997F-A5B1AEE7EE55}"/>
          </ac:spMkLst>
        </pc:spChg>
      </pc:sldChg>
      <pc:sldChg chg="delSp modSp mod">
        <pc:chgData name="Siegbert Rudolph" userId="2af4d44886c067cc" providerId="LiveId" clId="{F5CFC597-27DE-40BD-96E2-E3E87D0E7C91}" dt="2022-07-08T15:59:35.673" v="23" actId="1076"/>
        <pc:sldMkLst>
          <pc:docMk/>
          <pc:sldMk cId="2460842561" sldId="650"/>
        </pc:sldMkLst>
        <pc:spChg chg="mod">
          <ac:chgData name="Siegbert Rudolph" userId="2af4d44886c067cc" providerId="LiveId" clId="{F5CFC597-27DE-40BD-96E2-E3E87D0E7C91}" dt="2022-07-08T15:59:35.673" v="23" actId="1076"/>
          <ac:spMkLst>
            <pc:docMk/>
            <pc:sldMk cId="2460842561" sldId="650"/>
            <ac:spMk id="3" creationId="{2E0581C3-2B48-7D6E-1C39-6AA178175BB2}"/>
          </ac:spMkLst>
        </pc:spChg>
        <pc:spChg chg="del">
          <ac:chgData name="Siegbert Rudolph" userId="2af4d44886c067cc" providerId="LiveId" clId="{F5CFC597-27DE-40BD-96E2-E3E87D0E7C91}" dt="2022-07-08T15:59:35.673" v="18" actId="478"/>
          <ac:spMkLst>
            <pc:docMk/>
            <pc:sldMk cId="2460842561" sldId="650"/>
            <ac:spMk id="4" creationId="{F2089FEC-F8B4-478D-B52A-7114700C21AC}"/>
          </ac:spMkLst>
        </pc:spChg>
      </pc:sldChg>
    </pc:docChg>
  </pc:docChgLst>
  <pc:docChgLst>
    <pc:chgData name="Siegbert Rudolph" userId="2af4d44886c067cc" providerId="LiveId" clId="{974A2A6B-7EE0-4D5F-B7AE-1955531632E8}"/>
    <pc:docChg chg="custSel modSld">
      <pc:chgData name="Siegbert Rudolph" userId="2af4d44886c067cc" providerId="LiveId" clId="{974A2A6B-7EE0-4D5F-B7AE-1955531632E8}" dt="2021-06-25T12:38:21.759" v="55" actId="1035"/>
      <pc:docMkLst>
        <pc:docMk/>
      </pc:docMkLst>
      <pc:sldChg chg="delSp modSp mod">
        <pc:chgData name="Siegbert Rudolph" userId="2af4d44886c067cc" providerId="LiveId" clId="{974A2A6B-7EE0-4D5F-B7AE-1955531632E8}" dt="2021-06-25T12:38:21.759" v="55" actId="1035"/>
        <pc:sldMkLst>
          <pc:docMk/>
          <pc:sldMk cId="0" sldId="444"/>
        </pc:sldMkLst>
        <pc:spChg chg="del">
          <ac:chgData name="Siegbert Rudolph" userId="2af4d44886c067cc" providerId="LiveId" clId="{974A2A6B-7EE0-4D5F-B7AE-1955531632E8}" dt="2021-06-24T13:19:44.949" v="0" actId="478"/>
          <ac:spMkLst>
            <pc:docMk/>
            <pc:sldMk cId="0" sldId="444"/>
            <ac:spMk id="2" creationId="{912F74F0-299F-4BFD-8FE6-D480490E1530}"/>
          </ac:spMkLst>
        </pc:spChg>
        <pc:spChg chg="mod">
          <ac:chgData name="Siegbert Rudolph" userId="2af4d44886c067cc" providerId="LiveId" clId="{974A2A6B-7EE0-4D5F-B7AE-1955531632E8}" dt="2021-06-24T13:19:44.949" v="5" actId="1076"/>
          <ac:spMkLst>
            <pc:docMk/>
            <pc:sldMk cId="0" sldId="444"/>
            <ac:spMk id="3" creationId="{1E846898-ED52-4AE6-9E7B-B3101495B82B}"/>
          </ac:spMkLst>
        </pc:spChg>
        <pc:spChg chg="mod">
          <ac:chgData name="Siegbert Rudolph" userId="2af4d44886c067cc" providerId="LiveId" clId="{974A2A6B-7EE0-4D5F-B7AE-1955531632E8}" dt="2021-06-25T12:38:17.946" v="49" actId="20577"/>
          <ac:spMkLst>
            <pc:docMk/>
            <pc:sldMk cId="0" sldId="444"/>
            <ac:spMk id="22" creationId="{00000000-0000-0000-0000-000000000000}"/>
          </ac:spMkLst>
        </pc:spChg>
        <pc:spChg chg="mod">
          <ac:chgData name="Siegbert Rudolph" userId="2af4d44886c067cc" providerId="LiveId" clId="{974A2A6B-7EE0-4D5F-B7AE-1955531632E8}" dt="2021-06-25T12:38:13.067" v="48" actId="255"/>
          <ac:spMkLst>
            <pc:docMk/>
            <pc:sldMk cId="0" sldId="444"/>
            <ac:spMk id="23" creationId="{00000000-0000-0000-0000-000000000000}"/>
          </ac:spMkLst>
        </pc:spChg>
        <pc:spChg chg="mod">
          <ac:chgData name="Siegbert Rudolph" userId="2af4d44886c067cc" providerId="LiveId" clId="{974A2A6B-7EE0-4D5F-B7AE-1955531632E8}" dt="2021-06-25T12:38:21.759" v="55" actId="1035"/>
          <ac:spMkLst>
            <pc:docMk/>
            <pc:sldMk cId="0" sldId="444"/>
            <ac:spMk id="27" creationId="{00000000-0000-0000-0000-000000000000}"/>
          </ac:spMkLst>
        </pc:spChg>
      </pc:sldChg>
      <pc:sldChg chg="delSp modSp mod">
        <pc:chgData name="Siegbert Rudolph" userId="2af4d44886c067cc" providerId="LiveId" clId="{974A2A6B-7EE0-4D5F-B7AE-1955531632E8}" dt="2021-06-24T13:19:44.965" v="47" actId="1076"/>
        <pc:sldMkLst>
          <pc:docMk/>
          <pc:sldMk cId="1647492060" sldId="607"/>
        </pc:sldMkLst>
        <pc:spChg chg="del">
          <ac:chgData name="Siegbert Rudolph" userId="2af4d44886c067cc" providerId="LiveId" clId="{974A2A6B-7EE0-4D5F-B7AE-1955531632E8}" dt="2021-06-24T13:19:44.965" v="42" actId="478"/>
          <ac:spMkLst>
            <pc:docMk/>
            <pc:sldMk cId="1647492060" sldId="607"/>
            <ac:spMk id="2" creationId="{FD3CFA40-C93E-4150-878A-D73B9AEA735E}"/>
          </ac:spMkLst>
        </pc:spChg>
        <pc:spChg chg="mod">
          <ac:chgData name="Siegbert Rudolph" userId="2af4d44886c067cc" providerId="LiveId" clId="{974A2A6B-7EE0-4D5F-B7AE-1955531632E8}" dt="2021-06-24T13:19:44.965" v="47" actId="1076"/>
          <ac:spMkLst>
            <pc:docMk/>
            <pc:sldMk cId="1647492060" sldId="607"/>
            <ac:spMk id="5" creationId="{64D5C17B-E533-4C05-B906-FC0189BF1CBA}"/>
          </ac:spMkLst>
        </pc:spChg>
      </pc:sldChg>
      <pc:sldChg chg="delSp modSp mod">
        <pc:chgData name="Siegbert Rudolph" userId="2af4d44886c067cc" providerId="LiveId" clId="{974A2A6B-7EE0-4D5F-B7AE-1955531632E8}" dt="2021-06-24T13:19:44.949" v="17" actId="1076"/>
        <pc:sldMkLst>
          <pc:docMk/>
          <pc:sldMk cId="1820053906" sldId="644"/>
        </pc:sldMkLst>
        <pc:spChg chg="mod">
          <ac:chgData name="Siegbert Rudolph" userId="2af4d44886c067cc" providerId="LiveId" clId="{974A2A6B-7EE0-4D5F-B7AE-1955531632E8}" dt="2021-06-24T13:19:44.949" v="17" actId="1076"/>
          <ac:spMkLst>
            <pc:docMk/>
            <pc:sldMk cId="1820053906" sldId="644"/>
            <ac:spMk id="3" creationId="{CB057F4A-187B-49A9-824D-CF62D0C87CE7}"/>
          </ac:spMkLst>
        </pc:spChg>
        <pc:spChg chg="del">
          <ac:chgData name="Siegbert Rudolph" userId="2af4d44886c067cc" providerId="LiveId" clId="{974A2A6B-7EE0-4D5F-B7AE-1955531632E8}" dt="2021-06-24T13:19:44.949" v="12" actId="478"/>
          <ac:spMkLst>
            <pc:docMk/>
            <pc:sldMk cId="1820053906" sldId="644"/>
            <ac:spMk id="4" creationId="{08C906E3-B198-49B9-8848-39852F236179}"/>
          </ac:spMkLst>
        </pc:spChg>
      </pc:sldChg>
      <pc:sldChg chg="delSp modSp mod">
        <pc:chgData name="Siegbert Rudolph" userId="2af4d44886c067cc" providerId="LiveId" clId="{974A2A6B-7EE0-4D5F-B7AE-1955531632E8}" dt="2021-06-24T13:19:44.965" v="29" actId="1076"/>
        <pc:sldMkLst>
          <pc:docMk/>
          <pc:sldMk cId="2918276155" sldId="646"/>
        </pc:sldMkLst>
        <pc:spChg chg="mod">
          <ac:chgData name="Siegbert Rudolph" userId="2af4d44886c067cc" providerId="LiveId" clId="{974A2A6B-7EE0-4D5F-B7AE-1955531632E8}" dt="2021-06-24T13:19:44.965" v="29" actId="1076"/>
          <ac:spMkLst>
            <pc:docMk/>
            <pc:sldMk cId="2918276155" sldId="646"/>
            <ac:spMk id="3" creationId="{5DB3842D-4E8D-4E44-9B91-8A8D9645AF53}"/>
          </ac:spMkLst>
        </pc:spChg>
        <pc:spChg chg="del">
          <ac:chgData name="Siegbert Rudolph" userId="2af4d44886c067cc" providerId="LiveId" clId="{974A2A6B-7EE0-4D5F-B7AE-1955531632E8}" dt="2021-06-24T13:19:44.949" v="24" actId="478"/>
          <ac:spMkLst>
            <pc:docMk/>
            <pc:sldMk cId="2918276155" sldId="646"/>
            <ac:spMk id="4" creationId="{A0EC894B-2DC5-46CF-8A70-7CFDF7DC28F9}"/>
          </ac:spMkLst>
        </pc:spChg>
      </pc:sldChg>
      <pc:sldChg chg="delSp modSp mod">
        <pc:chgData name="Siegbert Rudolph" userId="2af4d44886c067cc" providerId="LiveId" clId="{974A2A6B-7EE0-4D5F-B7AE-1955531632E8}" dt="2021-06-24T13:19:44.949" v="11" actId="1076"/>
        <pc:sldMkLst>
          <pc:docMk/>
          <pc:sldMk cId="513485742" sldId="647"/>
        </pc:sldMkLst>
        <pc:spChg chg="mod">
          <ac:chgData name="Siegbert Rudolph" userId="2af4d44886c067cc" providerId="LiveId" clId="{974A2A6B-7EE0-4D5F-B7AE-1955531632E8}" dt="2021-06-24T13:19:44.949" v="11" actId="1076"/>
          <ac:spMkLst>
            <pc:docMk/>
            <pc:sldMk cId="513485742" sldId="647"/>
            <ac:spMk id="3" creationId="{151186C3-AECA-417B-99E3-60F5ADC1285B}"/>
          </ac:spMkLst>
        </pc:spChg>
        <pc:spChg chg="del">
          <ac:chgData name="Siegbert Rudolph" userId="2af4d44886c067cc" providerId="LiveId" clId="{974A2A6B-7EE0-4D5F-B7AE-1955531632E8}" dt="2021-06-24T13:19:44.949" v="6" actId="478"/>
          <ac:spMkLst>
            <pc:docMk/>
            <pc:sldMk cId="513485742" sldId="647"/>
            <ac:spMk id="4" creationId="{F6F14FE6-3144-4297-AC0C-CD92FE08DD7C}"/>
          </ac:spMkLst>
        </pc:spChg>
      </pc:sldChg>
      <pc:sldChg chg="delSp modSp mod">
        <pc:chgData name="Siegbert Rudolph" userId="2af4d44886c067cc" providerId="LiveId" clId="{974A2A6B-7EE0-4D5F-B7AE-1955531632E8}" dt="2021-06-24T13:19:44.965" v="41" actId="1076"/>
        <pc:sldMkLst>
          <pc:docMk/>
          <pc:sldMk cId="3255699927" sldId="648"/>
        </pc:sldMkLst>
        <pc:spChg chg="mod">
          <ac:chgData name="Siegbert Rudolph" userId="2af4d44886c067cc" providerId="LiveId" clId="{974A2A6B-7EE0-4D5F-B7AE-1955531632E8}" dt="2021-06-24T13:19:44.965" v="41" actId="1076"/>
          <ac:spMkLst>
            <pc:docMk/>
            <pc:sldMk cId="3255699927" sldId="648"/>
            <ac:spMk id="3" creationId="{82C396CD-4A23-4A43-A32D-F70B10AA58BE}"/>
          </ac:spMkLst>
        </pc:spChg>
        <pc:spChg chg="del">
          <ac:chgData name="Siegbert Rudolph" userId="2af4d44886c067cc" providerId="LiveId" clId="{974A2A6B-7EE0-4D5F-B7AE-1955531632E8}" dt="2021-06-24T13:19:44.965" v="36" actId="478"/>
          <ac:spMkLst>
            <pc:docMk/>
            <pc:sldMk cId="3255699927" sldId="648"/>
            <ac:spMk id="4" creationId="{AD44CCF6-1616-430F-92F3-B32818384CF4}"/>
          </ac:spMkLst>
        </pc:spChg>
      </pc:sldChg>
      <pc:sldChg chg="delSp modSp mod">
        <pc:chgData name="Siegbert Rudolph" userId="2af4d44886c067cc" providerId="LiveId" clId="{974A2A6B-7EE0-4D5F-B7AE-1955531632E8}" dt="2021-06-24T13:19:44.965" v="35" actId="1076"/>
        <pc:sldMkLst>
          <pc:docMk/>
          <pc:sldMk cId="499999122" sldId="649"/>
        </pc:sldMkLst>
        <pc:spChg chg="mod">
          <ac:chgData name="Siegbert Rudolph" userId="2af4d44886c067cc" providerId="LiveId" clId="{974A2A6B-7EE0-4D5F-B7AE-1955531632E8}" dt="2021-06-24T13:19:44.965" v="35" actId="1076"/>
          <ac:spMkLst>
            <pc:docMk/>
            <pc:sldMk cId="499999122" sldId="649"/>
            <ac:spMk id="3" creationId="{38FEFE51-CE6B-45B4-B0EB-86A5D1A7AA84}"/>
          </ac:spMkLst>
        </pc:spChg>
        <pc:spChg chg="del">
          <ac:chgData name="Siegbert Rudolph" userId="2af4d44886c067cc" providerId="LiveId" clId="{974A2A6B-7EE0-4D5F-B7AE-1955531632E8}" dt="2021-06-24T13:19:44.965" v="30" actId="478"/>
          <ac:spMkLst>
            <pc:docMk/>
            <pc:sldMk cId="499999122" sldId="649"/>
            <ac:spMk id="4" creationId="{AAD35327-704A-4088-B6E0-7A1B31370F4C}"/>
          </ac:spMkLst>
        </pc:spChg>
      </pc:sldChg>
      <pc:sldChg chg="delSp modSp mod">
        <pc:chgData name="Siegbert Rudolph" userId="2af4d44886c067cc" providerId="LiveId" clId="{974A2A6B-7EE0-4D5F-B7AE-1955531632E8}" dt="2021-06-24T13:19:44.949" v="23" actId="1076"/>
        <pc:sldMkLst>
          <pc:docMk/>
          <pc:sldMk cId="2460842561" sldId="650"/>
        </pc:sldMkLst>
        <pc:spChg chg="mod">
          <ac:chgData name="Siegbert Rudolph" userId="2af4d44886c067cc" providerId="LiveId" clId="{974A2A6B-7EE0-4D5F-B7AE-1955531632E8}" dt="2021-06-24T13:19:44.949" v="23" actId="1076"/>
          <ac:spMkLst>
            <pc:docMk/>
            <pc:sldMk cId="2460842561" sldId="650"/>
            <ac:spMk id="3" creationId="{D4D316FC-165B-40D4-B6FC-A939ED580F19}"/>
          </ac:spMkLst>
        </pc:spChg>
        <pc:spChg chg="del">
          <ac:chgData name="Siegbert Rudolph" userId="2af4d44886c067cc" providerId="LiveId" clId="{974A2A6B-7EE0-4D5F-B7AE-1955531632E8}" dt="2021-06-24T13:19:44.949" v="18" actId="478"/>
          <ac:spMkLst>
            <pc:docMk/>
            <pc:sldMk cId="2460842561" sldId="650"/>
            <ac:spMk id="4" creationId="{2527528F-B52D-4B68-BB61-5F58C459599A}"/>
          </ac:spMkLst>
        </pc:spChg>
      </pc:sldChg>
    </pc:docChg>
  </pc:docChgLst>
  <pc:docChgLst>
    <pc:chgData name="Siegbert Rudolph" userId="2af4d44886c067cc" providerId="LiveId" clId="{6CFCF870-A58C-4027-AD7B-6AEEE68E7C23}"/>
    <pc:docChg chg="custSel modSld">
      <pc:chgData name="Siegbert Rudolph" userId="2af4d44886c067cc" providerId="LiveId" clId="{6CFCF870-A58C-4027-AD7B-6AEEE68E7C23}" dt="2020-08-11T08:36:31.237" v="47" actId="1076"/>
      <pc:docMkLst>
        <pc:docMk/>
      </pc:docMkLst>
      <pc:sldChg chg="delSp modSp mod">
        <pc:chgData name="Siegbert Rudolph" userId="2af4d44886c067cc" providerId="LiveId" clId="{6CFCF870-A58C-4027-AD7B-6AEEE68E7C23}" dt="2020-08-11T08:36:31.207" v="5" actId="1076"/>
        <pc:sldMkLst>
          <pc:docMk/>
          <pc:sldMk cId="0" sldId="444"/>
        </pc:sldMkLst>
        <pc:spChg chg="del">
          <ac:chgData name="Siegbert Rudolph" userId="2af4d44886c067cc" providerId="LiveId" clId="{6CFCF870-A58C-4027-AD7B-6AEEE68E7C23}" dt="2020-08-11T08:36:31.203" v="0" actId="478"/>
          <ac:spMkLst>
            <pc:docMk/>
            <pc:sldMk cId="0" sldId="444"/>
            <ac:spMk id="2" creationId="{CC8AE830-B155-4DEE-9FEE-8E05635B8BBD}"/>
          </ac:spMkLst>
        </pc:spChg>
        <pc:spChg chg="mod">
          <ac:chgData name="Siegbert Rudolph" userId="2af4d44886c067cc" providerId="LiveId" clId="{6CFCF870-A58C-4027-AD7B-6AEEE68E7C23}" dt="2020-08-11T08:36:31.207" v="5" actId="1076"/>
          <ac:spMkLst>
            <pc:docMk/>
            <pc:sldMk cId="0" sldId="444"/>
            <ac:spMk id="3" creationId="{67619D91-E52E-4587-A8DE-5177C03D711E}"/>
          </ac:spMkLst>
        </pc:spChg>
      </pc:sldChg>
      <pc:sldChg chg="delSp modSp mod">
        <pc:chgData name="Siegbert Rudolph" userId="2af4d44886c067cc" providerId="LiveId" clId="{6CFCF870-A58C-4027-AD7B-6AEEE68E7C23}" dt="2020-08-11T08:36:31.237" v="47" actId="1076"/>
        <pc:sldMkLst>
          <pc:docMk/>
          <pc:sldMk cId="1647492060" sldId="607"/>
        </pc:sldMkLst>
        <pc:spChg chg="del">
          <ac:chgData name="Siegbert Rudolph" userId="2af4d44886c067cc" providerId="LiveId" clId="{6CFCF870-A58C-4027-AD7B-6AEEE68E7C23}" dt="2020-08-11T08:36:31.234" v="42" actId="478"/>
          <ac:spMkLst>
            <pc:docMk/>
            <pc:sldMk cId="1647492060" sldId="607"/>
            <ac:spMk id="2" creationId="{4984A56B-070B-49F3-929E-7068DE0075FF}"/>
          </ac:spMkLst>
        </pc:spChg>
        <pc:spChg chg="mod">
          <ac:chgData name="Siegbert Rudolph" userId="2af4d44886c067cc" providerId="LiveId" clId="{6CFCF870-A58C-4027-AD7B-6AEEE68E7C23}" dt="2020-08-11T08:36:31.237" v="47" actId="1076"/>
          <ac:spMkLst>
            <pc:docMk/>
            <pc:sldMk cId="1647492060" sldId="607"/>
            <ac:spMk id="5" creationId="{FDB73FCD-BE28-45ED-9739-4DBECC32F126}"/>
          </ac:spMkLst>
        </pc:spChg>
      </pc:sldChg>
      <pc:sldChg chg="delSp modSp mod">
        <pc:chgData name="Siegbert Rudolph" userId="2af4d44886c067cc" providerId="LiveId" clId="{6CFCF870-A58C-4027-AD7B-6AEEE68E7C23}" dt="2020-08-11T08:36:31.215" v="17" actId="1076"/>
        <pc:sldMkLst>
          <pc:docMk/>
          <pc:sldMk cId="1820053906" sldId="644"/>
        </pc:sldMkLst>
        <pc:spChg chg="mod">
          <ac:chgData name="Siegbert Rudolph" userId="2af4d44886c067cc" providerId="LiveId" clId="{6CFCF870-A58C-4027-AD7B-6AEEE68E7C23}" dt="2020-08-11T08:36:31.215" v="17" actId="1076"/>
          <ac:spMkLst>
            <pc:docMk/>
            <pc:sldMk cId="1820053906" sldId="644"/>
            <ac:spMk id="3" creationId="{51D4C3BE-06C5-444B-9564-6269DF3565CB}"/>
          </ac:spMkLst>
        </pc:spChg>
        <pc:spChg chg="del">
          <ac:chgData name="Siegbert Rudolph" userId="2af4d44886c067cc" providerId="LiveId" clId="{6CFCF870-A58C-4027-AD7B-6AEEE68E7C23}" dt="2020-08-11T08:36:31.212" v="12" actId="478"/>
          <ac:spMkLst>
            <pc:docMk/>
            <pc:sldMk cId="1820053906" sldId="644"/>
            <ac:spMk id="4" creationId="{C483C97D-A94E-453F-A275-7D377E817D76}"/>
          </ac:spMkLst>
        </pc:spChg>
      </pc:sldChg>
      <pc:sldChg chg="delSp modSp mod">
        <pc:chgData name="Siegbert Rudolph" userId="2af4d44886c067cc" providerId="LiveId" clId="{6CFCF870-A58C-4027-AD7B-6AEEE68E7C23}" dt="2020-08-11T08:36:31.224" v="29" actId="1076"/>
        <pc:sldMkLst>
          <pc:docMk/>
          <pc:sldMk cId="2918276155" sldId="646"/>
        </pc:sldMkLst>
        <pc:spChg chg="mod">
          <ac:chgData name="Siegbert Rudolph" userId="2af4d44886c067cc" providerId="LiveId" clId="{6CFCF870-A58C-4027-AD7B-6AEEE68E7C23}" dt="2020-08-11T08:36:31.224" v="29" actId="1076"/>
          <ac:spMkLst>
            <pc:docMk/>
            <pc:sldMk cId="2918276155" sldId="646"/>
            <ac:spMk id="3" creationId="{6BFD9E36-5F89-4377-AC5F-910B24F5816F}"/>
          </ac:spMkLst>
        </pc:spChg>
        <pc:spChg chg="del">
          <ac:chgData name="Siegbert Rudolph" userId="2af4d44886c067cc" providerId="LiveId" clId="{6CFCF870-A58C-4027-AD7B-6AEEE68E7C23}" dt="2020-08-11T08:36:31.221" v="24" actId="478"/>
          <ac:spMkLst>
            <pc:docMk/>
            <pc:sldMk cId="2918276155" sldId="646"/>
            <ac:spMk id="4" creationId="{8B5851AF-3438-456A-AD33-C8F7C0ED1A3D}"/>
          </ac:spMkLst>
        </pc:spChg>
      </pc:sldChg>
      <pc:sldChg chg="delSp modSp mod">
        <pc:chgData name="Siegbert Rudolph" userId="2af4d44886c067cc" providerId="LiveId" clId="{6CFCF870-A58C-4027-AD7B-6AEEE68E7C23}" dt="2020-08-11T08:36:31.211" v="11" actId="1076"/>
        <pc:sldMkLst>
          <pc:docMk/>
          <pc:sldMk cId="513485742" sldId="647"/>
        </pc:sldMkLst>
        <pc:spChg chg="mod">
          <ac:chgData name="Siegbert Rudolph" userId="2af4d44886c067cc" providerId="LiveId" clId="{6CFCF870-A58C-4027-AD7B-6AEEE68E7C23}" dt="2020-08-11T08:36:31.211" v="11" actId="1076"/>
          <ac:spMkLst>
            <pc:docMk/>
            <pc:sldMk cId="513485742" sldId="647"/>
            <ac:spMk id="3" creationId="{04EA325B-70B0-4815-9FD4-60EB5834B78D}"/>
          </ac:spMkLst>
        </pc:spChg>
        <pc:spChg chg="del">
          <ac:chgData name="Siegbert Rudolph" userId="2af4d44886c067cc" providerId="LiveId" clId="{6CFCF870-A58C-4027-AD7B-6AEEE68E7C23}" dt="2020-08-11T08:36:31.207" v="6" actId="478"/>
          <ac:spMkLst>
            <pc:docMk/>
            <pc:sldMk cId="513485742" sldId="647"/>
            <ac:spMk id="4" creationId="{EF74BB04-4E66-41F6-B019-315B3408132E}"/>
          </ac:spMkLst>
        </pc:spChg>
      </pc:sldChg>
      <pc:sldChg chg="delSp modSp mod">
        <pc:chgData name="Siegbert Rudolph" userId="2af4d44886c067cc" providerId="LiveId" clId="{6CFCF870-A58C-4027-AD7B-6AEEE68E7C23}" dt="2020-08-11T08:36:31.234" v="41" actId="1076"/>
        <pc:sldMkLst>
          <pc:docMk/>
          <pc:sldMk cId="3255699927" sldId="648"/>
        </pc:sldMkLst>
        <pc:spChg chg="mod">
          <ac:chgData name="Siegbert Rudolph" userId="2af4d44886c067cc" providerId="LiveId" clId="{6CFCF870-A58C-4027-AD7B-6AEEE68E7C23}" dt="2020-08-11T08:36:31.234" v="41" actId="1076"/>
          <ac:spMkLst>
            <pc:docMk/>
            <pc:sldMk cId="3255699927" sldId="648"/>
            <ac:spMk id="3" creationId="{906BE8AA-773C-410A-BF63-BD79C4913AC2}"/>
          </ac:spMkLst>
        </pc:spChg>
        <pc:spChg chg="del">
          <ac:chgData name="Siegbert Rudolph" userId="2af4d44886c067cc" providerId="LiveId" clId="{6CFCF870-A58C-4027-AD7B-6AEEE68E7C23}" dt="2020-08-11T08:36:31.230" v="36" actId="478"/>
          <ac:spMkLst>
            <pc:docMk/>
            <pc:sldMk cId="3255699927" sldId="648"/>
            <ac:spMk id="4" creationId="{6C0687C6-3E51-4074-84DD-6C050C89A5F7}"/>
          </ac:spMkLst>
        </pc:spChg>
      </pc:sldChg>
      <pc:sldChg chg="delSp modSp mod">
        <pc:chgData name="Siegbert Rudolph" userId="2af4d44886c067cc" providerId="LiveId" clId="{6CFCF870-A58C-4027-AD7B-6AEEE68E7C23}" dt="2020-08-11T08:36:31.229" v="35" actId="1076"/>
        <pc:sldMkLst>
          <pc:docMk/>
          <pc:sldMk cId="499999122" sldId="649"/>
        </pc:sldMkLst>
        <pc:spChg chg="mod">
          <ac:chgData name="Siegbert Rudolph" userId="2af4d44886c067cc" providerId="LiveId" clId="{6CFCF870-A58C-4027-AD7B-6AEEE68E7C23}" dt="2020-08-11T08:36:31.229" v="35" actId="1076"/>
          <ac:spMkLst>
            <pc:docMk/>
            <pc:sldMk cId="499999122" sldId="649"/>
            <ac:spMk id="3" creationId="{FB5A7E7E-FE38-4C82-BC67-4A19B8572D10}"/>
          </ac:spMkLst>
        </pc:spChg>
        <pc:spChg chg="del">
          <ac:chgData name="Siegbert Rudolph" userId="2af4d44886c067cc" providerId="LiveId" clId="{6CFCF870-A58C-4027-AD7B-6AEEE68E7C23}" dt="2020-08-11T08:36:31.226" v="30" actId="478"/>
          <ac:spMkLst>
            <pc:docMk/>
            <pc:sldMk cId="499999122" sldId="649"/>
            <ac:spMk id="4" creationId="{727C6F43-33CA-4BF0-9E37-32F87DCF566F}"/>
          </ac:spMkLst>
        </pc:spChg>
      </pc:sldChg>
      <pc:sldChg chg="delSp modSp mod">
        <pc:chgData name="Siegbert Rudolph" userId="2af4d44886c067cc" providerId="LiveId" clId="{6CFCF870-A58C-4027-AD7B-6AEEE68E7C23}" dt="2020-08-11T08:36:31.220" v="23" actId="1076"/>
        <pc:sldMkLst>
          <pc:docMk/>
          <pc:sldMk cId="2460842561" sldId="650"/>
        </pc:sldMkLst>
        <pc:spChg chg="mod">
          <ac:chgData name="Siegbert Rudolph" userId="2af4d44886c067cc" providerId="LiveId" clId="{6CFCF870-A58C-4027-AD7B-6AEEE68E7C23}" dt="2020-08-11T08:36:31.220" v="23" actId="1076"/>
          <ac:spMkLst>
            <pc:docMk/>
            <pc:sldMk cId="2460842561" sldId="650"/>
            <ac:spMk id="3" creationId="{219D9260-71BC-4267-97BB-83B951E035A0}"/>
          </ac:spMkLst>
        </pc:spChg>
        <pc:spChg chg="del">
          <ac:chgData name="Siegbert Rudolph" userId="2af4d44886c067cc" providerId="LiveId" clId="{6CFCF870-A58C-4027-AD7B-6AEEE68E7C23}" dt="2020-08-11T08:36:31.216" v="18" actId="478"/>
          <ac:spMkLst>
            <pc:docMk/>
            <pc:sldMk cId="2460842561" sldId="650"/>
            <ac:spMk id="4" creationId="{299EDB0B-0BCA-4CD8-859B-BDFC3CE5BB9C}"/>
          </ac:spMkLst>
        </pc:spChg>
      </pc:sldChg>
    </pc:docChg>
  </pc:docChgLst>
  <pc:docChgLst>
    <pc:chgData name="Siegbert Rudolph" userId="2af4d44886c067cc" providerId="LiveId" clId="{4C095648-76FC-4911-9E39-ADD221598271}"/>
    <pc:docChg chg="custSel modSld">
      <pc:chgData name="Siegbert Rudolph" userId="2af4d44886c067cc" providerId="LiveId" clId="{4C095648-76FC-4911-9E39-ADD221598271}" dt="2021-02-07T07:36:36.551" v="143" actId="1076"/>
      <pc:docMkLst>
        <pc:docMk/>
      </pc:docMkLst>
      <pc:sldChg chg="delSp modSp mod">
        <pc:chgData name="Siegbert Rudolph" userId="2af4d44886c067cc" providerId="LiveId" clId="{4C095648-76FC-4911-9E39-ADD221598271}" dt="2021-02-07T07:36:36.508" v="101" actId="1076"/>
        <pc:sldMkLst>
          <pc:docMk/>
          <pc:sldMk cId="0" sldId="444"/>
        </pc:sldMkLst>
        <pc:spChg chg="del mod">
          <ac:chgData name="Siegbert Rudolph" userId="2af4d44886c067cc" providerId="LiveId" clId="{4C095648-76FC-4911-9E39-ADD221598271}" dt="2021-02-07T07:36:36.504" v="96" actId="478"/>
          <ac:spMkLst>
            <pc:docMk/>
            <pc:sldMk cId="0" sldId="444"/>
            <ac:spMk id="2" creationId="{34F2FF33-AE71-49A1-9C10-E528B08FDEB8}"/>
          </ac:spMkLst>
        </pc:spChg>
        <pc:spChg chg="del">
          <ac:chgData name="Siegbert Rudolph" userId="2af4d44886c067cc" providerId="LiveId" clId="{4C095648-76FC-4911-9E39-ADD221598271}" dt="2021-01-03T17:11:06.391" v="0" actId="478"/>
          <ac:spMkLst>
            <pc:docMk/>
            <pc:sldMk cId="0" sldId="444"/>
            <ac:spMk id="2" creationId="{9C886588-361D-40C1-907C-D46B6E92BF9B}"/>
          </ac:spMkLst>
        </pc:spChg>
        <pc:spChg chg="mod">
          <ac:chgData name="Siegbert Rudolph" userId="2af4d44886c067cc" providerId="LiveId" clId="{4C095648-76FC-4911-9E39-ADD221598271}" dt="2021-02-07T07:36:36.508" v="101" actId="1076"/>
          <ac:spMkLst>
            <pc:docMk/>
            <pc:sldMk cId="0" sldId="444"/>
            <ac:spMk id="3" creationId="{81715505-1ED6-4246-8EF9-C533C53F4632}"/>
          </ac:spMkLst>
        </pc:spChg>
        <pc:spChg chg="del mod">
          <ac:chgData name="Siegbert Rudolph" userId="2af4d44886c067cc" providerId="LiveId" clId="{4C095648-76FC-4911-9E39-ADD221598271}" dt="2021-02-06T18:25:40.381" v="48" actId="478"/>
          <ac:spMkLst>
            <pc:docMk/>
            <pc:sldMk cId="0" sldId="444"/>
            <ac:spMk id="3" creationId="{A9B6F61F-C1E9-41C8-8FD7-4BB90AC61FE7}"/>
          </ac:spMkLst>
        </pc:spChg>
      </pc:sldChg>
      <pc:sldChg chg="delSp modSp mod">
        <pc:chgData name="Siegbert Rudolph" userId="2af4d44886c067cc" providerId="LiveId" clId="{4C095648-76FC-4911-9E39-ADD221598271}" dt="2021-02-07T07:36:36.551" v="143" actId="1076"/>
        <pc:sldMkLst>
          <pc:docMk/>
          <pc:sldMk cId="1647492060" sldId="607"/>
        </pc:sldMkLst>
        <pc:spChg chg="del">
          <ac:chgData name="Siegbert Rudolph" userId="2af4d44886c067cc" providerId="LiveId" clId="{4C095648-76FC-4911-9E39-ADD221598271}" dt="2021-01-03T17:11:06.422" v="42" actId="478"/>
          <ac:spMkLst>
            <pc:docMk/>
            <pc:sldMk cId="1647492060" sldId="607"/>
            <ac:spMk id="2" creationId="{1E306FDB-20D8-4C68-93F7-871D8393166F}"/>
          </ac:spMkLst>
        </pc:spChg>
        <pc:spChg chg="del mod">
          <ac:chgData name="Siegbert Rudolph" userId="2af4d44886c067cc" providerId="LiveId" clId="{4C095648-76FC-4911-9E39-ADD221598271}" dt="2021-02-07T07:36:36.546" v="138" actId="478"/>
          <ac:spMkLst>
            <pc:docMk/>
            <pc:sldMk cId="1647492060" sldId="607"/>
            <ac:spMk id="2" creationId="{9773B17E-611B-4162-847B-F5F46C95F6A0}"/>
          </ac:spMkLst>
        </pc:spChg>
        <pc:spChg chg="mod">
          <ac:chgData name="Siegbert Rudolph" userId="2af4d44886c067cc" providerId="LiveId" clId="{4C095648-76FC-4911-9E39-ADD221598271}" dt="2021-02-07T07:36:36.551" v="143" actId="1076"/>
          <ac:spMkLst>
            <pc:docMk/>
            <pc:sldMk cId="1647492060" sldId="607"/>
            <ac:spMk id="5" creationId="{AEAF0B11-74D9-47EE-BB08-75CD9F9182BE}"/>
          </ac:spMkLst>
        </pc:spChg>
        <pc:spChg chg="del mod">
          <ac:chgData name="Siegbert Rudolph" userId="2af4d44886c067cc" providerId="LiveId" clId="{4C095648-76FC-4911-9E39-ADD221598271}" dt="2021-02-06T18:25:40.412" v="90" actId="478"/>
          <ac:spMkLst>
            <pc:docMk/>
            <pc:sldMk cId="1647492060" sldId="607"/>
            <ac:spMk id="5" creationId="{F3E1C95D-9AEF-48D6-BB80-60D25B7CDBFE}"/>
          </ac:spMkLst>
        </pc:spChg>
      </pc:sldChg>
      <pc:sldChg chg="delSp modSp mod">
        <pc:chgData name="Siegbert Rudolph" userId="2af4d44886c067cc" providerId="LiveId" clId="{4C095648-76FC-4911-9E39-ADD221598271}" dt="2021-02-07T07:36:36.520" v="113" actId="1076"/>
        <pc:sldMkLst>
          <pc:docMk/>
          <pc:sldMk cId="1820053906" sldId="644"/>
        </pc:sldMkLst>
        <pc:spChg chg="del mod">
          <ac:chgData name="Siegbert Rudolph" userId="2af4d44886c067cc" providerId="LiveId" clId="{4C095648-76FC-4911-9E39-ADD221598271}" dt="2021-02-06T18:25:40.381" v="60" actId="478"/>
          <ac:spMkLst>
            <pc:docMk/>
            <pc:sldMk cId="1820053906" sldId="644"/>
            <ac:spMk id="3" creationId="{917CE5A0-E2DE-44EB-9FCC-3DDF265F7B14}"/>
          </ac:spMkLst>
        </pc:spChg>
        <pc:spChg chg="mod">
          <ac:chgData name="Siegbert Rudolph" userId="2af4d44886c067cc" providerId="LiveId" clId="{4C095648-76FC-4911-9E39-ADD221598271}" dt="2021-02-07T07:36:36.520" v="113" actId="1076"/>
          <ac:spMkLst>
            <pc:docMk/>
            <pc:sldMk cId="1820053906" sldId="644"/>
            <ac:spMk id="3" creationId="{93DA533C-AFE5-4B22-8813-B816E42280C8}"/>
          </ac:spMkLst>
        </pc:spChg>
        <pc:spChg chg="del mod">
          <ac:chgData name="Siegbert Rudolph" userId="2af4d44886c067cc" providerId="LiveId" clId="{4C095648-76FC-4911-9E39-ADD221598271}" dt="2021-02-07T07:36:36.515" v="108" actId="478"/>
          <ac:spMkLst>
            <pc:docMk/>
            <pc:sldMk cId="1820053906" sldId="644"/>
            <ac:spMk id="4" creationId="{DF5BEA0A-C8BA-4FD8-8AB6-8E9E2DE812C3}"/>
          </ac:spMkLst>
        </pc:spChg>
        <pc:spChg chg="del">
          <ac:chgData name="Siegbert Rudolph" userId="2af4d44886c067cc" providerId="LiveId" clId="{4C095648-76FC-4911-9E39-ADD221598271}" dt="2021-01-03T17:11:06.391" v="12" actId="478"/>
          <ac:spMkLst>
            <pc:docMk/>
            <pc:sldMk cId="1820053906" sldId="644"/>
            <ac:spMk id="4" creationId="{F79A5771-3CEC-4778-88A5-97745F7E0265}"/>
          </ac:spMkLst>
        </pc:spChg>
      </pc:sldChg>
      <pc:sldChg chg="delSp modSp mod">
        <pc:chgData name="Siegbert Rudolph" userId="2af4d44886c067cc" providerId="LiveId" clId="{4C095648-76FC-4911-9E39-ADD221598271}" dt="2021-02-07T07:36:36.533" v="125" actId="1076"/>
        <pc:sldMkLst>
          <pc:docMk/>
          <pc:sldMk cId="2918276155" sldId="646"/>
        </pc:sldMkLst>
        <pc:spChg chg="mod">
          <ac:chgData name="Siegbert Rudolph" userId="2af4d44886c067cc" providerId="LiveId" clId="{4C095648-76FC-4911-9E39-ADD221598271}" dt="2021-02-07T07:36:36.533" v="125" actId="1076"/>
          <ac:spMkLst>
            <pc:docMk/>
            <pc:sldMk cId="2918276155" sldId="646"/>
            <ac:spMk id="3" creationId="{B0A9C064-16E2-486C-9A7A-C2FAEE2F96F4}"/>
          </ac:spMkLst>
        </pc:spChg>
        <pc:spChg chg="del mod">
          <ac:chgData name="Siegbert Rudolph" userId="2af4d44886c067cc" providerId="LiveId" clId="{4C095648-76FC-4911-9E39-ADD221598271}" dt="2021-02-06T18:25:40.397" v="72" actId="478"/>
          <ac:spMkLst>
            <pc:docMk/>
            <pc:sldMk cId="2918276155" sldId="646"/>
            <ac:spMk id="3" creationId="{DF1FEC65-20DC-400D-AE4E-7F90579B6768}"/>
          </ac:spMkLst>
        </pc:spChg>
        <pc:spChg chg="del mod">
          <ac:chgData name="Siegbert Rudolph" userId="2af4d44886c067cc" providerId="LiveId" clId="{4C095648-76FC-4911-9E39-ADD221598271}" dt="2021-02-07T07:36:36.527" v="120" actId="478"/>
          <ac:spMkLst>
            <pc:docMk/>
            <pc:sldMk cId="2918276155" sldId="646"/>
            <ac:spMk id="4" creationId="{7A4FB8DE-2ED0-4D4C-B264-C1AB8BC22D75}"/>
          </ac:spMkLst>
        </pc:spChg>
        <pc:spChg chg="del">
          <ac:chgData name="Siegbert Rudolph" userId="2af4d44886c067cc" providerId="LiveId" clId="{4C095648-76FC-4911-9E39-ADD221598271}" dt="2021-01-03T17:11:06.407" v="24" actId="478"/>
          <ac:spMkLst>
            <pc:docMk/>
            <pc:sldMk cId="2918276155" sldId="646"/>
            <ac:spMk id="4" creationId="{D2F08474-D2B1-47BE-AF74-F1677FFD7773}"/>
          </ac:spMkLst>
        </pc:spChg>
      </pc:sldChg>
      <pc:sldChg chg="delSp modSp mod">
        <pc:chgData name="Siegbert Rudolph" userId="2af4d44886c067cc" providerId="LiveId" clId="{4C095648-76FC-4911-9E39-ADD221598271}" dt="2021-02-07T07:36:36.514" v="107" actId="1076"/>
        <pc:sldMkLst>
          <pc:docMk/>
          <pc:sldMk cId="513485742" sldId="647"/>
        </pc:sldMkLst>
        <pc:spChg chg="mod">
          <ac:chgData name="Siegbert Rudolph" userId="2af4d44886c067cc" providerId="LiveId" clId="{4C095648-76FC-4911-9E39-ADD221598271}" dt="2021-02-07T07:36:36.514" v="107" actId="1076"/>
          <ac:spMkLst>
            <pc:docMk/>
            <pc:sldMk cId="513485742" sldId="647"/>
            <ac:spMk id="3" creationId="{4BFA1759-CE7E-4DAF-A904-8542B3EF202A}"/>
          </ac:spMkLst>
        </pc:spChg>
        <pc:spChg chg="del mod">
          <ac:chgData name="Siegbert Rudolph" userId="2af4d44886c067cc" providerId="LiveId" clId="{4C095648-76FC-4911-9E39-ADD221598271}" dt="2021-02-06T18:25:40.381" v="54" actId="478"/>
          <ac:spMkLst>
            <pc:docMk/>
            <pc:sldMk cId="513485742" sldId="647"/>
            <ac:spMk id="3" creationId="{F26E56CB-4D23-4157-AA0C-C6E8C6152EFD}"/>
          </ac:spMkLst>
        </pc:spChg>
        <pc:spChg chg="del">
          <ac:chgData name="Siegbert Rudolph" userId="2af4d44886c067cc" providerId="LiveId" clId="{4C095648-76FC-4911-9E39-ADD221598271}" dt="2021-01-03T17:11:06.391" v="6" actId="478"/>
          <ac:spMkLst>
            <pc:docMk/>
            <pc:sldMk cId="513485742" sldId="647"/>
            <ac:spMk id="4" creationId="{097BE89F-6190-4102-8CD5-651710AEF6F0}"/>
          </ac:spMkLst>
        </pc:spChg>
        <pc:spChg chg="del mod">
          <ac:chgData name="Siegbert Rudolph" userId="2af4d44886c067cc" providerId="LiveId" clId="{4C095648-76FC-4911-9E39-ADD221598271}" dt="2021-02-07T07:36:36.508" v="102" actId="478"/>
          <ac:spMkLst>
            <pc:docMk/>
            <pc:sldMk cId="513485742" sldId="647"/>
            <ac:spMk id="4" creationId="{0E2391B9-4759-46E6-A79F-139962720D5B}"/>
          </ac:spMkLst>
        </pc:spChg>
      </pc:sldChg>
      <pc:sldChg chg="delSp modSp mod">
        <pc:chgData name="Siegbert Rudolph" userId="2af4d44886c067cc" providerId="LiveId" clId="{4C095648-76FC-4911-9E39-ADD221598271}" dt="2021-02-07T07:36:36.545" v="137" actId="1076"/>
        <pc:sldMkLst>
          <pc:docMk/>
          <pc:sldMk cId="3255699927" sldId="648"/>
        </pc:sldMkLst>
        <pc:spChg chg="mod">
          <ac:chgData name="Siegbert Rudolph" userId="2af4d44886c067cc" providerId="LiveId" clId="{4C095648-76FC-4911-9E39-ADD221598271}" dt="2021-02-07T07:36:36.545" v="137" actId="1076"/>
          <ac:spMkLst>
            <pc:docMk/>
            <pc:sldMk cId="3255699927" sldId="648"/>
            <ac:spMk id="3" creationId="{ADD96714-F77B-473E-BF1E-D8CF7D98E088}"/>
          </ac:spMkLst>
        </pc:spChg>
        <pc:spChg chg="del mod">
          <ac:chgData name="Siegbert Rudolph" userId="2af4d44886c067cc" providerId="LiveId" clId="{4C095648-76FC-4911-9E39-ADD221598271}" dt="2021-02-06T18:25:40.397" v="84" actId="478"/>
          <ac:spMkLst>
            <pc:docMk/>
            <pc:sldMk cId="3255699927" sldId="648"/>
            <ac:spMk id="3" creationId="{F16696EA-1EF4-41EC-B90D-24689D53BEF0}"/>
          </ac:spMkLst>
        </pc:spChg>
        <pc:spChg chg="del mod">
          <ac:chgData name="Siegbert Rudolph" userId="2af4d44886c067cc" providerId="LiveId" clId="{4C095648-76FC-4911-9E39-ADD221598271}" dt="2021-02-07T07:36:36.540" v="132" actId="478"/>
          <ac:spMkLst>
            <pc:docMk/>
            <pc:sldMk cId="3255699927" sldId="648"/>
            <ac:spMk id="4" creationId="{5092383E-9F6D-464A-9C31-B960894150A8}"/>
          </ac:spMkLst>
        </pc:spChg>
        <pc:spChg chg="del">
          <ac:chgData name="Siegbert Rudolph" userId="2af4d44886c067cc" providerId="LiveId" clId="{4C095648-76FC-4911-9E39-ADD221598271}" dt="2021-01-03T17:11:06.407" v="36" actId="478"/>
          <ac:spMkLst>
            <pc:docMk/>
            <pc:sldMk cId="3255699927" sldId="648"/>
            <ac:spMk id="4" creationId="{51659608-0243-4240-B6D2-D6F2D69A6296}"/>
          </ac:spMkLst>
        </pc:spChg>
      </pc:sldChg>
      <pc:sldChg chg="delSp modSp mod">
        <pc:chgData name="Siegbert Rudolph" userId="2af4d44886c067cc" providerId="LiveId" clId="{4C095648-76FC-4911-9E39-ADD221598271}" dt="2021-02-07T07:36:36.539" v="131" actId="1076"/>
        <pc:sldMkLst>
          <pc:docMk/>
          <pc:sldMk cId="499999122" sldId="649"/>
        </pc:sldMkLst>
        <pc:spChg chg="del mod">
          <ac:chgData name="Siegbert Rudolph" userId="2af4d44886c067cc" providerId="LiveId" clId="{4C095648-76FC-4911-9E39-ADD221598271}" dt="2021-02-06T18:25:40.397" v="78" actId="478"/>
          <ac:spMkLst>
            <pc:docMk/>
            <pc:sldMk cId="499999122" sldId="649"/>
            <ac:spMk id="3" creationId="{4E42322D-68DA-48E1-9112-274DB5E84708}"/>
          </ac:spMkLst>
        </pc:spChg>
        <pc:spChg chg="mod">
          <ac:chgData name="Siegbert Rudolph" userId="2af4d44886c067cc" providerId="LiveId" clId="{4C095648-76FC-4911-9E39-ADD221598271}" dt="2021-02-07T07:36:36.539" v="131" actId="1076"/>
          <ac:spMkLst>
            <pc:docMk/>
            <pc:sldMk cId="499999122" sldId="649"/>
            <ac:spMk id="3" creationId="{F25748AF-BAF2-4B86-85ED-4CDE86FB1E44}"/>
          </ac:spMkLst>
        </pc:spChg>
        <pc:spChg chg="del">
          <ac:chgData name="Siegbert Rudolph" userId="2af4d44886c067cc" providerId="LiveId" clId="{4C095648-76FC-4911-9E39-ADD221598271}" dt="2021-01-03T17:11:06.407" v="30" actId="478"/>
          <ac:spMkLst>
            <pc:docMk/>
            <pc:sldMk cId="499999122" sldId="649"/>
            <ac:spMk id="4" creationId="{29ED50BE-438B-45C6-8082-39CA94DD8385}"/>
          </ac:spMkLst>
        </pc:spChg>
        <pc:spChg chg="del mod">
          <ac:chgData name="Siegbert Rudolph" userId="2af4d44886c067cc" providerId="LiveId" clId="{4C095648-76FC-4911-9E39-ADD221598271}" dt="2021-02-07T07:36:36.534" v="126" actId="478"/>
          <ac:spMkLst>
            <pc:docMk/>
            <pc:sldMk cId="499999122" sldId="649"/>
            <ac:spMk id="4" creationId="{C6DF6B29-5455-43C6-8997-289C2003A329}"/>
          </ac:spMkLst>
        </pc:spChg>
      </pc:sldChg>
      <pc:sldChg chg="delSp modSp mod">
        <pc:chgData name="Siegbert Rudolph" userId="2af4d44886c067cc" providerId="LiveId" clId="{4C095648-76FC-4911-9E39-ADD221598271}" dt="2021-02-07T07:36:36.525" v="119" actId="1076"/>
        <pc:sldMkLst>
          <pc:docMk/>
          <pc:sldMk cId="2460842561" sldId="650"/>
        </pc:sldMkLst>
        <pc:spChg chg="del mod">
          <ac:chgData name="Siegbert Rudolph" userId="2af4d44886c067cc" providerId="LiveId" clId="{4C095648-76FC-4911-9E39-ADD221598271}" dt="2021-02-06T18:25:40.397" v="66" actId="478"/>
          <ac:spMkLst>
            <pc:docMk/>
            <pc:sldMk cId="2460842561" sldId="650"/>
            <ac:spMk id="3" creationId="{14E9DDA9-552D-43ED-9DEC-E6FEC6F67D67}"/>
          </ac:spMkLst>
        </pc:spChg>
        <pc:spChg chg="mod">
          <ac:chgData name="Siegbert Rudolph" userId="2af4d44886c067cc" providerId="LiveId" clId="{4C095648-76FC-4911-9E39-ADD221598271}" dt="2021-02-07T07:36:36.525" v="119" actId="1076"/>
          <ac:spMkLst>
            <pc:docMk/>
            <pc:sldMk cId="2460842561" sldId="650"/>
            <ac:spMk id="3" creationId="{6C48A96A-9C22-47E7-A708-A9B651596D69}"/>
          </ac:spMkLst>
        </pc:spChg>
        <pc:spChg chg="del mod">
          <ac:chgData name="Siegbert Rudolph" userId="2af4d44886c067cc" providerId="LiveId" clId="{4C095648-76FC-4911-9E39-ADD221598271}" dt="2021-02-07T07:36:36.521" v="114" actId="478"/>
          <ac:spMkLst>
            <pc:docMk/>
            <pc:sldMk cId="2460842561" sldId="650"/>
            <ac:spMk id="4" creationId="{1B564151-D669-4889-9CA4-303A2EEDA4B3}"/>
          </ac:spMkLst>
        </pc:spChg>
        <pc:spChg chg="del">
          <ac:chgData name="Siegbert Rudolph" userId="2af4d44886c067cc" providerId="LiveId" clId="{4C095648-76FC-4911-9E39-ADD221598271}" dt="2021-01-03T17:11:06.391" v="18" actId="478"/>
          <ac:spMkLst>
            <pc:docMk/>
            <pc:sldMk cId="2460842561" sldId="650"/>
            <ac:spMk id="4" creationId="{894EE8E1-3A24-42D4-9F73-581B226D5341}"/>
          </ac:spMkLst>
        </pc:spChg>
      </pc:sldChg>
    </pc:docChg>
  </pc:docChgLst>
  <pc:docChgLst>
    <pc:chgData name="Siegbert Rudolph" userId="2af4d44886c067cc" providerId="LiveId" clId="{5BBEDFD9-5980-4A65-8DBD-03C524D89B8A}"/>
    <pc:docChg chg="custSel modSld">
      <pc:chgData name="Siegbert Rudolph" userId="2af4d44886c067cc" providerId="LiveId" clId="{5BBEDFD9-5980-4A65-8DBD-03C524D89B8A}" dt="2020-10-17T08:26:11.498" v="47" actId="1076"/>
      <pc:docMkLst>
        <pc:docMk/>
      </pc:docMkLst>
      <pc:sldChg chg="delSp modSp mod">
        <pc:chgData name="Siegbert Rudolph" userId="2af4d44886c067cc" providerId="LiveId" clId="{5BBEDFD9-5980-4A65-8DBD-03C524D89B8A}" dt="2020-10-17T08:26:11.467" v="5" actId="1076"/>
        <pc:sldMkLst>
          <pc:docMk/>
          <pc:sldMk cId="0" sldId="444"/>
        </pc:sldMkLst>
        <pc:spChg chg="mod">
          <ac:chgData name="Siegbert Rudolph" userId="2af4d44886c067cc" providerId="LiveId" clId="{5BBEDFD9-5980-4A65-8DBD-03C524D89B8A}" dt="2020-10-17T08:26:11.467" v="5" actId="1076"/>
          <ac:spMkLst>
            <pc:docMk/>
            <pc:sldMk cId="0" sldId="444"/>
            <ac:spMk id="2" creationId="{9C886588-361D-40C1-907C-D46B6E92BF9B}"/>
          </ac:spMkLst>
        </pc:spChg>
        <pc:spChg chg="del">
          <ac:chgData name="Siegbert Rudolph" userId="2af4d44886c067cc" providerId="LiveId" clId="{5BBEDFD9-5980-4A65-8DBD-03C524D89B8A}" dt="2020-10-17T08:26:11.467" v="0" actId="478"/>
          <ac:spMkLst>
            <pc:docMk/>
            <pc:sldMk cId="0" sldId="444"/>
            <ac:spMk id="3" creationId="{67619D91-E52E-4587-A8DE-5177C03D711E}"/>
          </ac:spMkLst>
        </pc:spChg>
      </pc:sldChg>
      <pc:sldChg chg="delSp modSp mod">
        <pc:chgData name="Siegbert Rudolph" userId="2af4d44886c067cc" providerId="LiveId" clId="{5BBEDFD9-5980-4A65-8DBD-03C524D89B8A}" dt="2020-10-17T08:26:11.498" v="47" actId="1076"/>
        <pc:sldMkLst>
          <pc:docMk/>
          <pc:sldMk cId="1647492060" sldId="607"/>
        </pc:sldMkLst>
        <pc:spChg chg="mod">
          <ac:chgData name="Siegbert Rudolph" userId="2af4d44886c067cc" providerId="LiveId" clId="{5BBEDFD9-5980-4A65-8DBD-03C524D89B8A}" dt="2020-10-17T08:26:11.498" v="47" actId="1076"/>
          <ac:spMkLst>
            <pc:docMk/>
            <pc:sldMk cId="1647492060" sldId="607"/>
            <ac:spMk id="2" creationId="{1E306FDB-20D8-4C68-93F7-871D8393166F}"/>
          </ac:spMkLst>
        </pc:spChg>
        <pc:spChg chg="del">
          <ac:chgData name="Siegbert Rudolph" userId="2af4d44886c067cc" providerId="LiveId" clId="{5BBEDFD9-5980-4A65-8DBD-03C524D89B8A}" dt="2020-10-17T08:26:11.498" v="42" actId="478"/>
          <ac:spMkLst>
            <pc:docMk/>
            <pc:sldMk cId="1647492060" sldId="607"/>
            <ac:spMk id="5" creationId="{FDB73FCD-BE28-45ED-9739-4DBECC32F126}"/>
          </ac:spMkLst>
        </pc:spChg>
      </pc:sldChg>
      <pc:sldChg chg="delSp modSp mod">
        <pc:chgData name="Siegbert Rudolph" userId="2af4d44886c067cc" providerId="LiveId" clId="{5BBEDFD9-5980-4A65-8DBD-03C524D89B8A}" dt="2020-10-17T08:26:11.467" v="17" actId="1076"/>
        <pc:sldMkLst>
          <pc:docMk/>
          <pc:sldMk cId="1820053906" sldId="644"/>
        </pc:sldMkLst>
        <pc:spChg chg="del">
          <ac:chgData name="Siegbert Rudolph" userId="2af4d44886c067cc" providerId="LiveId" clId="{5BBEDFD9-5980-4A65-8DBD-03C524D89B8A}" dt="2020-10-17T08:26:11.467" v="12" actId="478"/>
          <ac:spMkLst>
            <pc:docMk/>
            <pc:sldMk cId="1820053906" sldId="644"/>
            <ac:spMk id="3" creationId="{51D4C3BE-06C5-444B-9564-6269DF3565CB}"/>
          </ac:spMkLst>
        </pc:spChg>
        <pc:spChg chg="mod">
          <ac:chgData name="Siegbert Rudolph" userId="2af4d44886c067cc" providerId="LiveId" clId="{5BBEDFD9-5980-4A65-8DBD-03C524D89B8A}" dt="2020-10-17T08:26:11.467" v="17" actId="1076"/>
          <ac:spMkLst>
            <pc:docMk/>
            <pc:sldMk cId="1820053906" sldId="644"/>
            <ac:spMk id="4" creationId="{F79A5771-3CEC-4778-88A5-97745F7E0265}"/>
          </ac:spMkLst>
        </pc:spChg>
      </pc:sldChg>
      <pc:sldChg chg="delSp modSp mod">
        <pc:chgData name="Siegbert Rudolph" userId="2af4d44886c067cc" providerId="LiveId" clId="{5BBEDFD9-5980-4A65-8DBD-03C524D89B8A}" dt="2020-10-17T08:26:11.483" v="29" actId="1076"/>
        <pc:sldMkLst>
          <pc:docMk/>
          <pc:sldMk cId="2918276155" sldId="646"/>
        </pc:sldMkLst>
        <pc:spChg chg="del">
          <ac:chgData name="Siegbert Rudolph" userId="2af4d44886c067cc" providerId="LiveId" clId="{5BBEDFD9-5980-4A65-8DBD-03C524D89B8A}" dt="2020-10-17T08:26:11.483" v="24" actId="478"/>
          <ac:spMkLst>
            <pc:docMk/>
            <pc:sldMk cId="2918276155" sldId="646"/>
            <ac:spMk id="3" creationId="{6BFD9E36-5F89-4377-AC5F-910B24F5816F}"/>
          </ac:spMkLst>
        </pc:spChg>
        <pc:spChg chg="mod">
          <ac:chgData name="Siegbert Rudolph" userId="2af4d44886c067cc" providerId="LiveId" clId="{5BBEDFD9-5980-4A65-8DBD-03C524D89B8A}" dt="2020-10-17T08:26:11.483" v="29" actId="1076"/>
          <ac:spMkLst>
            <pc:docMk/>
            <pc:sldMk cId="2918276155" sldId="646"/>
            <ac:spMk id="4" creationId="{D2F08474-D2B1-47BE-AF74-F1677FFD7773}"/>
          </ac:spMkLst>
        </pc:spChg>
      </pc:sldChg>
      <pc:sldChg chg="delSp modSp mod">
        <pc:chgData name="Siegbert Rudolph" userId="2af4d44886c067cc" providerId="LiveId" clId="{5BBEDFD9-5980-4A65-8DBD-03C524D89B8A}" dt="2020-10-17T08:26:11.467" v="11" actId="1076"/>
        <pc:sldMkLst>
          <pc:docMk/>
          <pc:sldMk cId="513485742" sldId="647"/>
        </pc:sldMkLst>
        <pc:spChg chg="del">
          <ac:chgData name="Siegbert Rudolph" userId="2af4d44886c067cc" providerId="LiveId" clId="{5BBEDFD9-5980-4A65-8DBD-03C524D89B8A}" dt="2020-10-17T08:26:11.467" v="6" actId="478"/>
          <ac:spMkLst>
            <pc:docMk/>
            <pc:sldMk cId="513485742" sldId="647"/>
            <ac:spMk id="3" creationId="{04EA325B-70B0-4815-9FD4-60EB5834B78D}"/>
          </ac:spMkLst>
        </pc:spChg>
        <pc:spChg chg="mod">
          <ac:chgData name="Siegbert Rudolph" userId="2af4d44886c067cc" providerId="LiveId" clId="{5BBEDFD9-5980-4A65-8DBD-03C524D89B8A}" dt="2020-10-17T08:26:11.467" v="11" actId="1076"/>
          <ac:spMkLst>
            <pc:docMk/>
            <pc:sldMk cId="513485742" sldId="647"/>
            <ac:spMk id="4" creationId="{097BE89F-6190-4102-8CD5-651710AEF6F0}"/>
          </ac:spMkLst>
        </pc:spChg>
      </pc:sldChg>
      <pc:sldChg chg="delSp modSp mod">
        <pc:chgData name="Siegbert Rudolph" userId="2af4d44886c067cc" providerId="LiveId" clId="{5BBEDFD9-5980-4A65-8DBD-03C524D89B8A}" dt="2020-10-17T08:26:11.498" v="41" actId="1076"/>
        <pc:sldMkLst>
          <pc:docMk/>
          <pc:sldMk cId="3255699927" sldId="648"/>
        </pc:sldMkLst>
        <pc:spChg chg="del">
          <ac:chgData name="Siegbert Rudolph" userId="2af4d44886c067cc" providerId="LiveId" clId="{5BBEDFD9-5980-4A65-8DBD-03C524D89B8A}" dt="2020-10-17T08:26:11.483" v="36" actId="478"/>
          <ac:spMkLst>
            <pc:docMk/>
            <pc:sldMk cId="3255699927" sldId="648"/>
            <ac:spMk id="3" creationId="{906BE8AA-773C-410A-BF63-BD79C4913AC2}"/>
          </ac:spMkLst>
        </pc:spChg>
        <pc:spChg chg="mod">
          <ac:chgData name="Siegbert Rudolph" userId="2af4d44886c067cc" providerId="LiveId" clId="{5BBEDFD9-5980-4A65-8DBD-03C524D89B8A}" dt="2020-10-17T08:26:11.498" v="41" actId="1076"/>
          <ac:spMkLst>
            <pc:docMk/>
            <pc:sldMk cId="3255699927" sldId="648"/>
            <ac:spMk id="4" creationId="{51659608-0243-4240-B6D2-D6F2D69A6296}"/>
          </ac:spMkLst>
        </pc:spChg>
      </pc:sldChg>
      <pc:sldChg chg="delSp modSp mod">
        <pc:chgData name="Siegbert Rudolph" userId="2af4d44886c067cc" providerId="LiveId" clId="{5BBEDFD9-5980-4A65-8DBD-03C524D89B8A}" dt="2020-10-17T08:26:11.483" v="35" actId="1076"/>
        <pc:sldMkLst>
          <pc:docMk/>
          <pc:sldMk cId="499999122" sldId="649"/>
        </pc:sldMkLst>
        <pc:spChg chg="del">
          <ac:chgData name="Siegbert Rudolph" userId="2af4d44886c067cc" providerId="LiveId" clId="{5BBEDFD9-5980-4A65-8DBD-03C524D89B8A}" dt="2020-10-17T08:26:11.483" v="30" actId="478"/>
          <ac:spMkLst>
            <pc:docMk/>
            <pc:sldMk cId="499999122" sldId="649"/>
            <ac:spMk id="3" creationId="{FB5A7E7E-FE38-4C82-BC67-4A19B8572D10}"/>
          </ac:spMkLst>
        </pc:spChg>
        <pc:spChg chg="mod">
          <ac:chgData name="Siegbert Rudolph" userId="2af4d44886c067cc" providerId="LiveId" clId="{5BBEDFD9-5980-4A65-8DBD-03C524D89B8A}" dt="2020-10-17T08:26:11.483" v="35" actId="1076"/>
          <ac:spMkLst>
            <pc:docMk/>
            <pc:sldMk cId="499999122" sldId="649"/>
            <ac:spMk id="4" creationId="{29ED50BE-438B-45C6-8082-39CA94DD8385}"/>
          </ac:spMkLst>
        </pc:spChg>
      </pc:sldChg>
      <pc:sldChg chg="delSp modSp mod">
        <pc:chgData name="Siegbert Rudolph" userId="2af4d44886c067cc" providerId="LiveId" clId="{5BBEDFD9-5980-4A65-8DBD-03C524D89B8A}" dt="2020-10-17T08:26:11.483" v="23" actId="1076"/>
        <pc:sldMkLst>
          <pc:docMk/>
          <pc:sldMk cId="2460842561" sldId="650"/>
        </pc:sldMkLst>
        <pc:spChg chg="del">
          <ac:chgData name="Siegbert Rudolph" userId="2af4d44886c067cc" providerId="LiveId" clId="{5BBEDFD9-5980-4A65-8DBD-03C524D89B8A}" dt="2020-10-17T08:26:11.467" v="18" actId="478"/>
          <ac:spMkLst>
            <pc:docMk/>
            <pc:sldMk cId="2460842561" sldId="650"/>
            <ac:spMk id="3" creationId="{219D9260-71BC-4267-97BB-83B951E035A0}"/>
          </ac:spMkLst>
        </pc:spChg>
        <pc:spChg chg="mod">
          <ac:chgData name="Siegbert Rudolph" userId="2af4d44886c067cc" providerId="LiveId" clId="{5BBEDFD9-5980-4A65-8DBD-03C524D89B8A}" dt="2020-10-17T08:26:11.483" v="23" actId="1076"/>
          <ac:spMkLst>
            <pc:docMk/>
            <pc:sldMk cId="2460842561" sldId="650"/>
            <ac:spMk id="4" creationId="{894EE8E1-3A24-42D4-9F73-581B226D5341}"/>
          </ac:spMkLst>
        </pc:spChg>
      </pc:sldChg>
    </pc:docChg>
  </pc:docChgLst>
  <pc:docChgLst>
    <pc:chgData name="Siegbert Rudolph" userId="2af4d44886c067cc" providerId="LiveId" clId="{1E11E021-06FF-46D4-9482-90E89E55F88D}"/>
    <pc:docChg chg="custSel modSld">
      <pc:chgData name="Siegbert Rudolph" userId="2af4d44886c067cc" providerId="LiveId" clId="{1E11E021-06FF-46D4-9482-90E89E55F88D}" dt="2021-10-07T15:53:20.053" v="47" actId="1076"/>
      <pc:docMkLst>
        <pc:docMk/>
      </pc:docMkLst>
      <pc:sldChg chg="delSp modSp mod">
        <pc:chgData name="Siegbert Rudolph" userId="2af4d44886c067cc" providerId="LiveId" clId="{1E11E021-06FF-46D4-9482-90E89E55F88D}" dt="2021-10-07T15:53:20.005" v="5" actId="1076"/>
        <pc:sldMkLst>
          <pc:docMk/>
          <pc:sldMk cId="0" sldId="444"/>
        </pc:sldMkLst>
        <pc:spChg chg="mod">
          <ac:chgData name="Siegbert Rudolph" userId="2af4d44886c067cc" providerId="LiveId" clId="{1E11E021-06FF-46D4-9482-90E89E55F88D}" dt="2021-10-07T15:53:20.005" v="5" actId="1076"/>
          <ac:spMkLst>
            <pc:docMk/>
            <pc:sldMk cId="0" sldId="444"/>
            <ac:spMk id="2" creationId="{D35A985D-6DA3-4BA6-8347-37B1D1704402}"/>
          </ac:spMkLst>
        </pc:spChg>
        <pc:spChg chg="del">
          <ac:chgData name="Siegbert Rudolph" userId="2af4d44886c067cc" providerId="LiveId" clId="{1E11E021-06FF-46D4-9482-90E89E55F88D}" dt="2021-10-07T15:53:20.005" v="0" actId="478"/>
          <ac:spMkLst>
            <pc:docMk/>
            <pc:sldMk cId="0" sldId="444"/>
            <ac:spMk id="3" creationId="{1E846898-ED52-4AE6-9E7B-B3101495B82B}"/>
          </ac:spMkLst>
        </pc:spChg>
      </pc:sldChg>
      <pc:sldChg chg="delSp modSp mod">
        <pc:chgData name="Siegbert Rudolph" userId="2af4d44886c067cc" providerId="LiveId" clId="{1E11E021-06FF-46D4-9482-90E89E55F88D}" dt="2021-10-07T15:53:20.053" v="47" actId="1076"/>
        <pc:sldMkLst>
          <pc:docMk/>
          <pc:sldMk cId="1647492060" sldId="607"/>
        </pc:sldMkLst>
        <pc:spChg chg="mod">
          <ac:chgData name="Siegbert Rudolph" userId="2af4d44886c067cc" providerId="LiveId" clId="{1E11E021-06FF-46D4-9482-90E89E55F88D}" dt="2021-10-07T15:53:20.053" v="47" actId="1076"/>
          <ac:spMkLst>
            <pc:docMk/>
            <pc:sldMk cId="1647492060" sldId="607"/>
            <ac:spMk id="2" creationId="{8452FDD3-C93B-4EEB-866E-72493563AFB2}"/>
          </ac:spMkLst>
        </pc:spChg>
        <pc:spChg chg="del">
          <ac:chgData name="Siegbert Rudolph" userId="2af4d44886c067cc" providerId="LiveId" clId="{1E11E021-06FF-46D4-9482-90E89E55F88D}" dt="2021-10-07T15:53:20.053" v="42" actId="478"/>
          <ac:spMkLst>
            <pc:docMk/>
            <pc:sldMk cId="1647492060" sldId="607"/>
            <ac:spMk id="5" creationId="{64D5C17B-E533-4C05-B906-FC0189BF1CBA}"/>
          </ac:spMkLst>
        </pc:spChg>
      </pc:sldChg>
      <pc:sldChg chg="delSp modSp mod">
        <pc:chgData name="Siegbert Rudolph" userId="2af4d44886c067cc" providerId="LiveId" clId="{1E11E021-06FF-46D4-9482-90E89E55F88D}" dt="2021-10-07T15:53:20.021" v="17" actId="1076"/>
        <pc:sldMkLst>
          <pc:docMk/>
          <pc:sldMk cId="1820053906" sldId="644"/>
        </pc:sldMkLst>
        <pc:spChg chg="del">
          <ac:chgData name="Siegbert Rudolph" userId="2af4d44886c067cc" providerId="LiveId" clId="{1E11E021-06FF-46D4-9482-90E89E55F88D}" dt="2021-10-07T15:53:20.021" v="12" actId="478"/>
          <ac:spMkLst>
            <pc:docMk/>
            <pc:sldMk cId="1820053906" sldId="644"/>
            <ac:spMk id="3" creationId="{CB057F4A-187B-49A9-824D-CF62D0C87CE7}"/>
          </ac:spMkLst>
        </pc:spChg>
        <pc:spChg chg="mod">
          <ac:chgData name="Siegbert Rudolph" userId="2af4d44886c067cc" providerId="LiveId" clId="{1E11E021-06FF-46D4-9482-90E89E55F88D}" dt="2021-10-07T15:53:20.021" v="17" actId="1076"/>
          <ac:spMkLst>
            <pc:docMk/>
            <pc:sldMk cId="1820053906" sldId="644"/>
            <ac:spMk id="4" creationId="{EECCA91B-E91F-413D-BF24-069D082F12F9}"/>
          </ac:spMkLst>
        </pc:spChg>
      </pc:sldChg>
      <pc:sldChg chg="delSp modSp mod">
        <pc:chgData name="Siegbert Rudolph" userId="2af4d44886c067cc" providerId="LiveId" clId="{1E11E021-06FF-46D4-9482-90E89E55F88D}" dt="2021-10-07T15:53:20.038" v="29" actId="1076"/>
        <pc:sldMkLst>
          <pc:docMk/>
          <pc:sldMk cId="2918276155" sldId="646"/>
        </pc:sldMkLst>
        <pc:spChg chg="del">
          <ac:chgData name="Siegbert Rudolph" userId="2af4d44886c067cc" providerId="LiveId" clId="{1E11E021-06FF-46D4-9482-90E89E55F88D}" dt="2021-10-07T15:53:20.038" v="24" actId="478"/>
          <ac:spMkLst>
            <pc:docMk/>
            <pc:sldMk cId="2918276155" sldId="646"/>
            <ac:spMk id="3" creationId="{5DB3842D-4E8D-4E44-9B91-8A8D9645AF53}"/>
          </ac:spMkLst>
        </pc:spChg>
        <pc:spChg chg="mod">
          <ac:chgData name="Siegbert Rudolph" userId="2af4d44886c067cc" providerId="LiveId" clId="{1E11E021-06FF-46D4-9482-90E89E55F88D}" dt="2021-10-07T15:53:20.038" v="29" actId="1076"/>
          <ac:spMkLst>
            <pc:docMk/>
            <pc:sldMk cId="2918276155" sldId="646"/>
            <ac:spMk id="4" creationId="{76A21D6D-A185-4B84-A91A-F5220613DA75}"/>
          </ac:spMkLst>
        </pc:spChg>
      </pc:sldChg>
      <pc:sldChg chg="delSp modSp mod">
        <pc:chgData name="Siegbert Rudolph" userId="2af4d44886c067cc" providerId="LiveId" clId="{1E11E021-06FF-46D4-9482-90E89E55F88D}" dt="2021-10-07T15:53:20.021" v="11" actId="1076"/>
        <pc:sldMkLst>
          <pc:docMk/>
          <pc:sldMk cId="513485742" sldId="647"/>
        </pc:sldMkLst>
        <pc:spChg chg="del">
          <ac:chgData name="Siegbert Rudolph" userId="2af4d44886c067cc" providerId="LiveId" clId="{1E11E021-06FF-46D4-9482-90E89E55F88D}" dt="2021-10-07T15:53:20.005" v="6" actId="478"/>
          <ac:spMkLst>
            <pc:docMk/>
            <pc:sldMk cId="513485742" sldId="647"/>
            <ac:spMk id="3" creationId="{151186C3-AECA-417B-99E3-60F5ADC1285B}"/>
          </ac:spMkLst>
        </pc:spChg>
        <pc:spChg chg="mod">
          <ac:chgData name="Siegbert Rudolph" userId="2af4d44886c067cc" providerId="LiveId" clId="{1E11E021-06FF-46D4-9482-90E89E55F88D}" dt="2021-10-07T15:53:20.021" v="11" actId="1076"/>
          <ac:spMkLst>
            <pc:docMk/>
            <pc:sldMk cId="513485742" sldId="647"/>
            <ac:spMk id="4" creationId="{210E630A-BCAE-4B41-9E6B-A9AFA513083A}"/>
          </ac:spMkLst>
        </pc:spChg>
      </pc:sldChg>
      <pc:sldChg chg="delSp modSp mod">
        <pc:chgData name="Siegbert Rudolph" userId="2af4d44886c067cc" providerId="LiveId" clId="{1E11E021-06FF-46D4-9482-90E89E55F88D}" dt="2021-10-07T15:53:20.053" v="41" actId="1076"/>
        <pc:sldMkLst>
          <pc:docMk/>
          <pc:sldMk cId="3255699927" sldId="648"/>
        </pc:sldMkLst>
        <pc:spChg chg="del">
          <ac:chgData name="Siegbert Rudolph" userId="2af4d44886c067cc" providerId="LiveId" clId="{1E11E021-06FF-46D4-9482-90E89E55F88D}" dt="2021-10-07T15:53:20.038" v="36" actId="478"/>
          <ac:spMkLst>
            <pc:docMk/>
            <pc:sldMk cId="3255699927" sldId="648"/>
            <ac:spMk id="3" creationId="{82C396CD-4A23-4A43-A32D-F70B10AA58BE}"/>
          </ac:spMkLst>
        </pc:spChg>
        <pc:spChg chg="mod">
          <ac:chgData name="Siegbert Rudolph" userId="2af4d44886c067cc" providerId="LiveId" clId="{1E11E021-06FF-46D4-9482-90E89E55F88D}" dt="2021-10-07T15:53:20.053" v="41" actId="1076"/>
          <ac:spMkLst>
            <pc:docMk/>
            <pc:sldMk cId="3255699927" sldId="648"/>
            <ac:spMk id="4" creationId="{F45FED23-5B62-4CF5-9FC2-756DE2B03798}"/>
          </ac:spMkLst>
        </pc:spChg>
      </pc:sldChg>
      <pc:sldChg chg="delSp modSp mod">
        <pc:chgData name="Siegbert Rudolph" userId="2af4d44886c067cc" providerId="LiveId" clId="{1E11E021-06FF-46D4-9482-90E89E55F88D}" dt="2021-10-07T15:53:20.038" v="35" actId="1076"/>
        <pc:sldMkLst>
          <pc:docMk/>
          <pc:sldMk cId="499999122" sldId="649"/>
        </pc:sldMkLst>
        <pc:spChg chg="del">
          <ac:chgData name="Siegbert Rudolph" userId="2af4d44886c067cc" providerId="LiveId" clId="{1E11E021-06FF-46D4-9482-90E89E55F88D}" dt="2021-10-07T15:53:20.038" v="30" actId="478"/>
          <ac:spMkLst>
            <pc:docMk/>
            <pc:sldMk cId="499999122" sldId="649"/>
            <ac:spMk id="3" creationId="{38FEFE51-CE6B-45B4-B0EB-86A5D1A7AA84}"/>
          </ac:spMkLst>
        </pc:spChg>
        <pc:spChg chg="mod">
          <ac:chgData name="Siegbert Rudolph" userId="2af4d44886c067cc" providerId="LiveId" clId="{1E11E021-06FF-46D4-9482-90E89E55F88D}" dt="2021-10-07T15:53:20.038" v="35" actId="1076"/>
          <ac:spMkLst>
            <pc:docMk/>
            <pc:sldMk cId="499999122" sldId="649"/>
            <ac:spMk id="4" creationId="{54A720CF-9C6A-4D5D-997F-A5B1AEE7EE55}"/>
          </ac:spMkLst>
        </pc:spChg>
      </pc:sldChg>
      <pc:sldChg chg="delSp modSp mod">
        <pc:chgData name="Siegbert Rudolph" userId="2af4d44886c067cc" providerId="LiveId" clId="{1E11E021-06FF-46D4-9482-90E89E55F88D}" dt="2021-10-07T15:53:20.036" v="23" actId="1076"/>
        <pc:sldMkLst>
          <pc:docMk/>
          <pc:sldMk cId="2460842561" sldId="650"/>
        </pc:sldMkLst>
        <pc:spChg chg="del">
          <ac:chgData name="Siegbert Rudolph" userId="2af4d44886c067cc" providerId="LiveId" clId="{1E11E021-06FF-46D4-9482-90E89E55F88D}" dt="2021-10-07T15:53:20.021" v="18" actId="478"/>
          <ac:spMkLst>
            <pc:docMk/>
            <pc:sldMk cId="2460842561" sldId="650"/>
            <ac:spMk id="3" creationId="{D4D316FC-165B-40D4-B6FC-A939ED580F19}"/>
          </ac:spMkLst>
        </pc:spChg>
        <pc:spChg chg="mod">
          <ac:chgData name="Siegbert Rudolph" userId="2af4d44886c067cc" providerId="LiveId" clId="{1E11E021-06FF-46D4-9482-90E89E55F88D}" dt="2021-10-07T15:53:20.036" v="23" actId="1076"/>
          <ac:spMkLst>
            <pc:docMk/>
            <pc:sldMk cId="2460842561" sldId="650"/>
            <ac:spMk id="4" creationId="{F2089FEC-F8B4-478D-B52A-7114700C21AC}"/>
          </ac:spMkLst>
        </pc:spChg>
      </pc:sldChg>
    </pc:docChg>
  </pc:docChgLst>
  <pc:docChgLst>
    <pc:chgData name="Siegbert Rudolph" userId="2af4d44886c067cc" providerId="LiveId" clId="{94D9E9F7-06FC-424D-BE6B-89AB1A61238C}"/>
    <pc:docChg chg="delSld modSld">
      <pc:chgData name="Siegbert Rudolph" userId="2af4d44886c067cc" providerId="LiveId" clId="{94D9E9F7-06FC-424D-BE6B-89AB1A61238C}" dt="2020-02-26T13:31:24.881" v="6" actId="20577"/>
      <pc:docMkLst>
        <pc:docMk/>
      </pc:docMkLst>
      <pc:sldChg chg="modSp">
        <pc:chgData name="Siegbert Rudolph" userId="2af4d44886c067cc" providerId="LiveId" clId="{94D9E9F7-06FC-424D-BE6B-89AB1A61238C}" dt="2020-02-26T13:31:24.881" v="6" actId="20577"/>
        <pc:sldMkLst>
          <pc:docMk/>
          <pc:sldMk cId="0" sldId="444"/>
        </pc:sldMkLst>
        <pc:spChg chg="mod">
          <ac:chgData name="Siegbert Rudolph" userId="2af4d44886c067cc" providerId="LiveId" clId="{94D9E9F7-06FC-424D-BE6B-89AB1A61238C}" dt="2020-02-26T13:31:24.881" v="6" actId="20577"/>
          <ac:spMkLst>
            <pc:docMk/>
            <pc:sldMk cId="0" sldId="444"/>
            <ac:spMk id="23" creationId="{00000000-0000-0000-0000-000000000000}"/>
          </ac:spMkLst>
        </pc:spChg>
      </pc:sldChg>
      <pc:sldChg chg="del">
        <pc:chgData name="Siegbert Rudolph" userId="2af4d44886c067cc" providerId="LiveId" clId="{94D9E9F7-06FC-424D-BE6B-89AB1A61238C}" dt="2020-02-26T13:31:05.167" v="0" actId="47"/>
        <pc:sldMkLst>
          <pc:docMk/>
          <pc:sldMk cId="3590329126" sldId="640"/>
        </pc:sldMkLst>
      </pc:sldChg>
      <pc:sldChg chg="del">
        <pc:chgData name="Siegbert Rudolph" userId="2af4d44886c067cc" providerId="LiveId" clId="{94D9E9F7-06FC-424D-BE6B-89AB1A61238C}" dt="2020-02-26T13:31:06.033" v="1" actId="47"/>
        <pc:sldMkLst>
          <pc:docMk/>
          <pc:sldMk cId="1942947689" sldId="641"/>
        </pc:sldMkLst>
      </pc:sldChg>
      <pc:sldChg chg="del">
        <pc:chgData name="Siegbert Rudolph" userId="2af4d44886c067cc" providerId="LiveId" clId="{94D9E9F7-06FC-424D-BE6B-89AB1A61238C}" dt="2020-02-26T13:31:07.063" v="2" actId="47"/>
        <pc:sldMkLst>
          <pc:docMk/>
          <pc:sldMk cId="1240426050" sldId="642"/>
        </pc:sldMkLst>
      </pc:sldChg>
      <pc:sldChg chg="del">
        <pc:chgData name="Siegbert Rudolph" userId="2af4d44886c067cc" providerId="LiveId" clId="{94D9E9F7-06FC-424D-BE6B-89AB1A61238C}" dt="2020-02-26T13:31:07.883" v="3" actId="47"/>
        <pc:sldMkLst>
          <pc:docMk/>
          <pc:sldMk cId="1317884780" sldId="643"/>
        </pc:sldMkLst>
      </pc:sldChg>
      <pc:sldChg chg="del">
        <pc:chgData name="Siegbert Rudolph" userId="2af4d44886c067cc" providerId="LiveId" clId="{94D9E9F7-06FC-424D-BE6B-89AB1A61238C}" dt="2020-02-26T13:31:08.927" v="4" actId="47"/>
        <pc:sldMkLst>
          <pc:docMk/>
          <pc:sldMk cId="2966365987" sldId="645"/>
        </pc:sldMkLst>
      </pc:sldChg>
      <pc:sldChg chg="del">
        <pc:chgData name="Siegbert Rudolph" userId="2af4d44886c067cc" providerId="LiveId" clId="{94D9E9F7-06FC-424D-BE6B-89AB1A61238C}" dt="2020-02-26T13:31:15.707" v="5" actId="47"/>
        <pc:sldMkLst>
          <pc:docMk/>
          <pc:sldMk cId="463469340" sldId="65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23.09.2022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23.09.2022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7607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30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688583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528340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54281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800054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3443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02667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97413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113110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58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23.09.2022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23.09.2022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23.09.2022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1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feld 4"/>
          <p:cNvSpPr txBox="1">
            <a:spLocks noChangeArrowheads="1"/>
          </p:cNvSpPr>
          <p:nvPr/>
        </p:nvSpPr>
        <p:spPr bwMode="auto">
          <a:xfrm>
            <a:off x="620825" y="1844675"/>
            <a:ext cx="15445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</p:txBody>
      </p:sp>
      <p:sp>
        <p:nvSpPr>
          <p:cNvPr id="23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50260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Sprachlogik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prstClr val="black"/>
                </a:solidFill>
                <a:latin typeface="Trebuchet MS" pitchFamily="34" charset="0"/>
              </a:rPr>
              <a:t>Synonyme 3</a:t>
            </a:r>
          </a:p>
        </p:txBody>
      </p:sp>
      <p:sp>
        <p:nvSpPr>
          <p:cNvPr id="27" name="Textfeld 12"/>
          <p:cNvSpPr txBox="1">
            <a:spLocks noChangeArrowheads="1"/>
          </p:cNvSpPr>
          <p:nvPr/>
        </p:nvSpPr>
        <p:spPr bwMode="auto">
          <a:xfrm>
            <a:off x="2232025" y="2776497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  <a:p>
            <a:pPr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91581F3-9613-4865-99A2-3F77061F1E02}"/>
              </a:ext>
            </a:extLst>
          </p:cNvPr>
          <p:cNvSpPr/>
          <p:nvPr/>
        </p:nvSpPr>
        <p:spPr>
          <a:xfrm>
            <a:off x="675774" y="4934778"/>
            <a:ext cx="37895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4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E4FA851-2CBD-52F0-5387-65AF429CFD87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2914328" y="2577583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umhegen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11540" y="2580421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hüten</a:t>
            </a:r>
          </a:p>
        </p:txBody>
      </p:sp>
      <p:sp>
        <p:nvSpPr>
          <p:cNvPr id="36" name="Textfeld 35"/>
          <p:cNvSpPr txBox="1">
            <a:spLocks noChangeArrowheads="1"/>
          </p:cNvSpPr>
          <p:nvPr/>
        </p:nvSpPr>
        <p:spPr bwMode="auto">
          <a:xfrm>
            <a:off x="468313" y="3987911"/>
            <a:ext cx="1350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umsorgen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betreuen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524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aufpäppeln</a:t>
            </a: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7022794" y="3914271"/>
            <a:ext cx="13276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kümmern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4883" y="590700"/>
            <a:ext cx="26805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pflegen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6 Lösungen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D22E6A2-1033-4041-A6D2-CB5C47DE6413}"/>
              </a:ext>
            </a:extLst>
          </p:cNvPr>
          <p:cNvSpPr/>
          <p:nvPr/>
        </p:nvSpPr>
        <p:spPr>
          <a:xfrm>
            <a:off x="2967493" y="2555766"/>
            <a:ext cx="115053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076A5666-3014-4ABC-A97F-135E3F21914A}"/>
              </a:ext>
            </a:extLst>
          </p:cNvPr>
          <p:cNvSpPr/>
          <p:nvPr/>
        </p:nvSpPr>
        <p:spPr>
          <a:xfrm>
            <a:off x="3024343" y="2558802"/>
            <a:ext cx="10960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2184B1E9-F3F9-449D-8372-6CE4FC4C3B3A}"/>
              </a:ext>
            </a:extLst>
          </p:cNvPr>
          <p:cNvSpPr/>
          <p:nvPr/>
        </p:nvSpPr>
        <p:spPr>
          <a:xfrm>
            <a:off x="5986471" y="2568748"/>
            <a:ext cx="85861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279FE7D-F5D4-47DC-9C23-2AF6B089FFB1}"/>
              </a:ext>
            </a:extLst>
          </p:cNvPr>
          <p:cNvSpPr/>
          <p:nvPr/>
        </p:nvSpPr>
        <p:spPr>
          <a:xfrm>
            <a:off x="6043322" y="2571784"/>
            <a:ext cx="81797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B7F06CEC-BE94-45FA-8C52-C4E73CF9E9F6}"/>
              </a:ext>
            </a:extLst>
          </p:cNvPr>
          <p:cNvSpPr/>
          <p:nvPr/>
        </p:nvSpPr>
        <p:spPr>
          <a:xfrm>
            <a:off x="507719" y="3975111"/>
            <a:ext cx="1316084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BA578FE7-D658-4E5A-BCB6-BCF6256BB3BE}"/>
              </a:ext>
            </a:extLst>
          </p:cNvPr>
          <p:cNvSpPr/>
          <p:nvPr/>
        </p:nvSpPr>
        <p:spPr>
          <a:xfrm>
            <a:off x="564570" y="3978147"/>
            <a:ext cx="125379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877A05D3-9C89-43EA-8119-40F26865DF95}"/>
              </a:ext>
            </a:extLst>
          </p:cNvPr>
          <p:cNvSpPr/>
          <p:nvPr/>
        </p:nvSpPr>
        <p:spPr>
          <a:xfrm>
            <a:off x="4545869" y="4214548"/>
            <a:ext cx="130103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468F2306-6B6F-4993-9ECA-B7779642D6E7}"/>
              </a:ext>
            </a:extLst>
          </p:cNvPr>
          <p:cNvSpPr/>
          <p:nvPr/>
        </p:nvSpPr>
        <p:spPr>
          <a:xfrm>
            <a:off x="4602720" y="4217584"/>
            <a:ext cx="123945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4D6BAE9D-A367-436B-8A77-852AD3E2E9B3}"/>
              </a:ext>
            </a:extLst>
          </p:cNvPr>
          <p:cNvSpPr/>
          <p:nvPr/>
        </p:nvSpPr>
        <p:spPr>
          <a:xfrm>
            <a:off x="7053510" y="3906038"/>
            <a:ext cx="12165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FA70E01C-F2E4-4F2E-A040-742362A67683}"/>
              </a:ext>
            </a:extLst>
          </p:cNvPr>
          <p:cNvSpPr/>
          <p:nvPr/>
        </p:nvSpPr>
        <p:spPr>
          <a:xfrm>
            <a:off x="7110361" y="3909074"/>
            <a:ext cx="115899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B11D6868-C825-4121-81F8-C60910DAB991}"/>
              </a:ext>
            </a:extLst>
          </p:cNvPr>
          <p:cNvSpPr/>
          <p:nvPr/>
        </p:nvSpPr>
        <p:spPr>
          <a:xfrm>
            <a:off x="409283" y="5731926"/>
            <a:ext cx="141941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4608A516-48AE-4F6F-AE88-2FBE01C38410}"/>
              </a:ext>
            </a:extLst>
          </p:cNvPr>
          <p:cNvSpPr/>
          <p:nvPr/>
        </p:nvSpPr>
        <p:spPr>
          <a:xfrm>
            <a:off x="466134" y="5734962"/>
            <a:ext cx="135223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14DDC4CD-0164-469A-9757-DF0170EB1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03" y="3011087"/>
            <a:ext cx="952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9287C665-16FB-4898-915F-EB4D7D393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3803" y="4880283"/>
            <a:ext cx="96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ärgern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235ABF17-42E2-43BB-8BE0-D20BC8905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510" y="5189974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erzürnen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094C1405-7CBE-4248-9B1E-2AF7B8295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2546" y="5760733"/>
            <a:ext cx="1130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sticheln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824C27AB-C53A-4880-A0E6-EF6B1A8A9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913" y="5797590"/>
            <a:ext cx="1335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aufreizen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13C67FB6-6223-4C6E-B451-879796811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7281" y="4359370"/>
            <a:ext cx="1021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foppen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DF0FE835-5A14-49B1-9C1C-446411B34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963" y="3107332"/>
            <a:ext cx="1356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verärgern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01AB906A-3FA0-46D4-BB76-9B4AF143C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1230" y="2106019"/>
            <a:ext cx="10534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necken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03323CAA-72DF-462F-9417-4543CAADB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9915" y="2014514"/>
            <a:ext cx="1505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schwanken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A3E8014D-9B0C-49BD-8178-B01F1E489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25" y="1776076"/>
            <a:ext cx="265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unentschlossen_sein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4F3DB947-D72B-48C2-BBA9-9BE3B75B4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2101" y="3543513"/>
            <a:ext cx="1473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innehalten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53A8B107-3415-458D-9226-D2367ECF8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3517" y="4982541"/>
            <a:ext cx="1890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sich_besinnen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68EAA68E-6543-4343-8ACB-E0327DAA9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462" y="1206253"/>
            <a:ext cx="11657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zaudern</a:t>
            </a: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2BA68B68-082C-4B05-BCB8-8F274AE22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7342" y="1109446"/>
            <a:ext cx="13147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abwarten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FEEB795-B05D-4CCE-B291-6F556F613D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81" y="1096506"/>
            <a:ext cx="8541236" cy="523082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6E821E8-4868-5BCC-F331-6845977F6D87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51348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952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96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ärgern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erzürnen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130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sticheln</a:t>
            </a: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6566053" y="5743385"/>
            <a:ext cx="1335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aufreizen</a:t>
            </a: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1532421" y="4305165"/>
            <a:ext cx="1021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foppen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1356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verärgern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64932" y="588739"/>
            <a:ext cx="6107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provozieren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8 Lösungen </a:t>
            </a:r>
            <a:r>
              <a:rPr lang="de-DE" alt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(auch harmlose Formen)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0534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necken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98DBE61C-796A-40B2-85B5-8F66CE0CD4C7}"/>
              </a:ext>
            </a:extLst>
          </p:cNvPr>
          <p:cNvSpPr/>
          <p:nvPr/>
        </p:nvSpPr>
        <p:spPr>
          <a:xfrm>
            <a:off x="6152428" y="2018752"/>
            <a:ext cx="98731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3FD15123-591D-476C-9491-3EB64B8A395B}"/>
              </a:ext>
            </a:extLst>
          </p:cNvPr>
          <p:cNvSpPr/>
          <p:nvPr/>
        </p:nvSpPr>
        <p:spPr>
          <a:xfrm>
            <a:off x="6209279" y="2021788"/>
            <a:ext cx="94058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A5CC2CA8-3ACC-4984-8CAF-2608C8DDF7AB}"/>
              </a:ext>
            </a:extLst>
          </p:cNvPr>
          <p:cNvSpPr/>
          <p:nvPr/>
        </p:nvSpPr>
        <p:spPr>
          <a:xfrm>
            <a:off x="1146316" y="3072149"/>
            <a:ext cx="133036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C80437AF-4FD6-4CE1-B797-69BA885968C2}"/>
              </a:ext>
            </a:extLst>
          </p:cNvPr>
          <p:cNvSpPr/>
          <p:nvPr/>
        </p:nvSpPr>
        <p:spPr>
          <a:xfrm>
            <a:off x="1203166" y="3075185"/>
            <a:ext cx="126739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C84DF7C-9607-4EBC-9C0C-DFD2C83121BB}"/>
              </a:ext>
            </a:extLst>
          </p:cNvPr>
          <p:cNvSpPr/>
          <p:nvPr/>
        </p:nvSpPr>
        <p:spPr>
          <a:xfrm>
            <a:off x="4661617" y="2954739"/>
            <a:ext cx="95833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D3B32A34-2B68-433E-8B4A-C1C166568F4F}"/>
              </a:ext>
            </a:extLst>
          </p:cNvPr>
          <p:cNvSpPr/>
          <p:nvPr/>
        </p:nvSpPr>
        <p:spPr>
          <a:xfrm>
            <a:off x="4718467" y="2957775"/>
            <a:ext cx="91298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244B4EAD-DF38-4633-B3E5-E92900981066}"/>
              </a:ext>
            </a:extLst>
          </p:cNvPr>
          <p:cNvSpPr/>
          <p:nvPr/>
        </p:nvSpPr>
        <p:spPr>
          <a:xfrm>
            <a:off x="1518324" y="4279424"/>
            <a:ext cx="102730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23482765-CBC8-4BCC-A876-7F58632052FA}"/>
              </a:ext>
            </a:extLst>
          </p:cNvPr>
          <p:cNvSpPr/>
          <p:nvPr/>
        </p:nvSpPr>
        <p:spPr>
          <a:xfrm>
            <a:off x="1575175" y="4282460"/>
            <a:ext cx="9786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86C47925-22D2-469D-BE66-4AA249A5BDF8}"/>
              </a:ext>
            </a:extLst>
          </p:cNvPr>
          <p:cNvSpPr/>
          <p:nvPr/>
        </p:nvSpPr>
        <p:spPr>
          <a:xfrm>
            <a:off x="4616571" y="4227079"/>
            <a:ext cx="89836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F07941AA-A59D-4992-A29D-2AAAAADC5F80}"/>
              </a:ext>
            </a:extLst>
          </p:cNvPr>
          <p:cNvSpPr/>
          <p:nvPr/>
        </p:nvSpPr>
        <p:spPr>
          <a:xfrm>
            <a:off x="4673422" y="4230115"/>
            <a:ext cx="85584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5F38D3F0-205D-406A-B9E6-9C5DF909DFEE}"/>
              </a:ext>
            </a:extLst>
          </p:cNvPr>
          <p:cNvSpPr/>
          <p:nvPr/>
        </p:nvSpPr>
        <p:spPr>
          <a:xfrm>
            <a:off x="789749" y="5132528"/>
            <a:ext cx="125603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1EAE7C3D-5863-4CF7-8F8C-B5EA241421B5}"/>
              </a:ext>
            </a:extLst>
          </p:cNvPr>
          <p:cNvSpPr/>
          <p:nvPr/>
        </p:nvSpPr>
        <p:spPr>
          <a:xfrm>
            <a:off x="846599" y="5135564"/>
            <a:ext cx="119658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F1C4D6C3-CD3D-4C1D-903E-96DFA96623F7}"/>
              </a:ext>
            </a:extLst>
          </p:cNvPr>
          <p:cNvSpPr/>
          <p:nvPr/>
        </p:nvSpPr>
        <p:spPr>
          <a:xfrm>
            <a:off x="379466" y="5762158"/>
            <a:ext cx="112976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588BA80B-878E-4586-91B7-36884F0F3940}"/>
              </a:ext>
            </a:extLst>
          </p:cNvPr>
          <p:cNvSpPr/>
          <p:nvPr/>
        </p:nvSpPr>
        <p:spPr>
          <a:xfrm>
            <a:off x="436317" y="5765194"/>
            <a:ext cx="107629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1A481A42-5DDC-476A-8B86-A82C95DF4541}"/>
              </a:ext>
            </a:extLst>
          </p:cNvPr>
          <p:cNvSpPr/>
          <p:nvPr/>
        </p:nvSpPr>
        <p:spPr>
          <a:xfrm>
            <a:off x="6646257" y="5755639"/>
            <a:ext cx="125811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B95A7FB8-555E-4B7C-86D9-3B8797AA371C}"/>
              </a:ext>
            </a:extLst>
          </p:cNvPr>
          <p:cNvSpPr/>
          <p:nvPr/>
        </p:nvSpPr>
        <p:spPr>
          <a:xfrm>
            <a:off x="6703108" y="5758675"/>
            <a:ext cx="119856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B5622313-701E-4A07-A995-16D81CDD1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7235" y="1091606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umhegen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8EEF1FD4-97DB-4D42-8BA1-CE34DFF36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4447" y="1094444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hüten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9977DDA3-8610-4519-A89F-6A6D1CC25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220" y="2501934"/>
            <a:ext cx="1350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umsorgen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8F10A65E-17E0-4A38-B129-89C411084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5414" y="1928234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betreuen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117D234C-6276-4BC2-9FD6-3C9459318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011" y="1694276"/>
            <a:ext cx="1524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aufpäppeln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32BB53EA-E4E2-402F-B6DA-955809368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0718" y="2770201"/>
            <a:ext cx="13276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kümmern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1E57D7BF-B2D1-4C1A-B59C-B6E2F69978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629" y="3300066"/>
            <a:ext cx="1505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schwanken</a:t>
            </a:r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3DB24C9B-174A-4210-8AD7-DFA9DD061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80" y="4566271"/>
            <a:ext cx="265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unentschlossen_sein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4C8E69E6-6D4D-4641-8F6F-6C09EFCEC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6683" y="5170130"/>
            <a:ext cx="1473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innehalten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7E17FD0E-993C-4A56-8590-EB777E309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712" y="5960508"/>
            <a:ext cx="1890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sich_besinnen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4FA5157B-FDC3-4E9B-AEC7-4097EFF9F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176" y="2491805"/>
            <a:ext cx="11657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zaudern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10FD9DA1-D51E-4BFB-8975-02126855B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479" y="1957920"/>
            <a:ext cx="13147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abwarten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0EBBDE2-03C3-488C-AC39-643AF3506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43" y="1101493"/>
            <a:ext cx="8260796" cy="522300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C719FC8-12D5-15C2-F435-0C9A454085BF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8200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15055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schwanken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2658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unentschlossen_sein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4734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innehalten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1890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 err="1">
                <a:solidFill>
                  <a:prstClr val="black"/>
                </a:solidFill>
                <a:latin typeface="Trebuchet MS" pitchFamily="34" charset="0"/>
              </a:rPr>
              <a:t>sich_besinnen</a:t>
            </a:r>
            <a:endParaRPr lang="de-DE" altLang="de-DE" sz="20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148621"/>
            <a:ext cx="11657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zaudern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58323" y="620147"/>
            <a:ext cx="260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zögern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6 Lösungen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3147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abwarten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4EA4015D-6813-4ABB-B477-0C08EE183E69}"/>
              </a:ext>
            </a:extLst>
          </p:cNvPr>
          <p:cNvSpPr/>
          <p:nvPr/>
        </p:nvSpPr>
        <p:spPr>
          <a:xfrm>
            <a:off x="1571101" y="2156146"/>
            <a:ext cx="1124398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15FBEF71-2C67-46B1-8148-680411C54A54}"/>
              </a:ext>
            </a:extLst>
          </p:cNvPr>
          <p:cNvSpPr/>
          <p:nvPr/>
        </p:nvSpPr>
        <p:spPr>
          <a:xfrm>
            <a:off x="1627952" y="2159182"/>
            <a:ext cx="107118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1121A85D-B32A-40EA-B033-A7F58535C560}"/>
              </a:ext>
            </a:extLst>
          </p:cNvPr>
          <p:cNvSpPr/>
          <p:nvPr/>
        </p:nvSpPr>
        <p:spPr>
          <a:xfrm>
            <a:off x="6081151" y="2049682"/>
            <a:ext cx="133640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33A2A48F-C047-4E56-9D8D-1175A8D0D383}"/>
              </a:ext>
            </a:extLst>
          </p:cNvPr>
          <p:cNvSpPr/>
          <p:nvPr/>
        </p:nvSpPr>
        <p:spPr>
          <a:xfrm>
            <a:off x="6138001" y="2052718"/>
            <a:ext cx="127315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DE87B7D1-7584-4E23-A6AA-883115D9F02E}"/>
              </a:ext>
            </a:extLst>
          </p:cNvPr>
          <p:cNvSpPr/>
          <p:nvPr/>
        </p:nvSpPr>
        <p:spPr>
          <a:xfrm>
            <a:off x="4724289" y="2935084"/>
            <a:ext cx="142427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B0B76EB4-E80C-404B-9758-55F499ED0106}"/>
              </a:ext>
            </a:extLst>
          </p:cNvPr>
          <p:cNvSpPr/>
          <p:nvPr/>
        </p:nvSpPr>
        <p:spPr>
          <a:xfrm>
            <a:off x="4781140" y="2938120"/>
            <a:ext cx="135686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A5A1460A-1AD0-4414-9BD1-6AC055E3AB14}"/>
              </a:ext>
            </a:extLst>
          </p:cNvPr>
          <p:cNvSpPr/>
          <p:nvPr/>
        </p:nvSpPr>
        <p:spPr>
          <a:xfrm>
            <a:off x="4543797" y="4237178"/>
            <a:ext cx="272470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3908419A-947C-459F-A038-1E336CF0B7C6}"/>
              </a:ext>
            </a:extLst>
          </p:cNvPr>
          <p:cNvSpPr/>
          <p:nvPr/>
        </p:nvSpPr>
        <p:spPr>
          <a:xfrm>
            <a:off x="4600647" y="4240214"/>
            <a:ext cx="259574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B355F0EB-A83C-4591-ACBB-6B0B57B1A35A}"/>
              </a:ext>
            </a:extLst>
          </p:cNvPr>
          <p:cNvSpPr/>
          <p:nvPr/>
        </p:nvSpPr>
        <p:spPr>
          <a:xfrm>
            <a:off x="778857" y="5130563"/>
            <a:ext cx="137901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F95CEE50-3C43-4A92-AF12-1AA5D87C38F0}"/>
              </a:ext>
            </a:extLst>
          </p:cNvPr>
          <p:cNvSpPr/>
          <p:nvPr/>
        </p:nvSpPr>
        <p:spPr>
          <a:xfrm>
            <a:off x="835708" y="5133599"/>
            <a:ext cx="131374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B8D31ECC-94B7-465F-9CDD-F3E88A9E91EE}"/>
              </a:ext>
            </a:extLst>
          </p:cNvPr>
          <p:cNvSpPr/>
          <p:nvPr/>
        </p:nvSpPr>
        <p:spPr>
          <a:xfrm>
            <a:off x="420176" y="5762158"/>
            <a:ext cx="179824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F98AA838-1B6E-411C-B7AE-D63CBBB966D3}"/>
              </a:ext>
            </a:extLst>
          </p:cNvPr>
          <p:cNvSpPr/>
          <p:nvPr/>
        </p:nvSpPr>
        <p:spPr>
          <a:xfrm>
            <a:off x="477026" y="5765194"/>
            <a:ext cx="171313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633A0D6-8505-44B4-8CA4-629EF1B7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496" y="2301732"/>
            <a:ext cx="12843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umhegen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5BBCF120-C6AC-4B81-8F6F-BD644DDF7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5482" y="1157506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hüten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32C60C8-4071-43E8-AB34-EE9D7417B6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481" y="3712060"/>
            <a:ext cx="13500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umsorgen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5CCA19AA-D291-4F07-ACBE-2BD37F960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992302"/>
            <a:ext cx="12891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betreuen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25C3C35C-E5D9-4825-B92F-9E89A60430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0" y="1389736"/>
            <a:ext cx="15247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aufpäppeln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A45A25D0-3343-4B88-82C4-D08DC7638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9962" y="3638420"/>
            <a:ext cx="13276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kümmern</a:t>
            </a: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B4B1F732-B2C4-4164-AF55-CBDD5894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2143" y="1460992"/>
            <a:ext cx="95250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9720241E-AE29-4595-AD60-810856C1E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936" y="3611118"/>
            <a:ext cx="96532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ärgern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35D5439D-63EC-4857-81EF-45720DDBF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566" y="5596066"/>
            <a:ext cx="1287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erzürnen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BBCDDF29-1F4B-4574-894B-21CEDAF74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7213" y="5762158"/>
            <a:ext cx="1130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sticheln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766E3B7F-57CA-4086-9B95-2264176DB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703" y="5300408"/>
            <a:ext cx="13356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aufreizen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0DAA8DF1-F3D8-49FE-BDB6-46CDDF23E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4071" y="3862188"/>
            <a:ext cx="10214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foppen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CE08A74F-2849-4783-8D9C-089A46148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5787" y="2936400"/>
            <a:ext cx="13564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verärgern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CBC418FD-734E-42D4-A71E-C58FA7A3D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020" y="1608837"/>
            <a:ext cx="10534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necken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CC6498B-EC87-4640-A6D3-6BF8086DD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61" y="1062637"/>
            <a:ext cx="8809484" cy="515156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F106B12-3DD3-9934-9D31-EFEA88F2F73B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46084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5" name="Textfeld 24"/>
          <p:cNvSpPr txBox="1">
            <a:spLocks noChangeArrowheads="1"/>
          </p:cNvSpPr>
          <p:nvPr/>
        </p:nvSpPr>
        <p:spPr bwMode="auto">
          <a:xfrm>
            <a:off x="7778556" y="2787036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herzig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678943" y="2956882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apart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23528" y="2577583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anmutig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2914328" y="2577583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putzig</a:t>
            </a: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3169376" y="3290133"/>
            <a:ext cx="7072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hold</a:t>
            </a:r>
          </a:p>
        </p:txBody>
      </p:sp>
      <p:sp>
        <p:nvSpPr>
          <p:cNvPr id="35" name="Textfeld 34"/>
          <p:cNvSpPr txBox="1">
            <a:spLocks noChangeArrowheads="1"/>
          </p:cNvSpPr>
          <p:nvPr/>
        </p:nvSpPr>
        <p:spPr bwMode="auto">
          <a:xfrm>
            <a:off x="4356100" y="3629136"/>
            <a:ext cx="13227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charmant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95288" y="4564173"/>
            <a:ext cx="5870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süß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1085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reizvoll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goldig</a:t>
            </a:r>
          </a:p>
        </p:txBody>
      </p:sp>
      <p:sp>
        <p:nvSpPr>
          <p:cNvPr id="48" name="Textfeld 47"/>
          <p:cNvSpPr txBox="1">
            <a:spLocks noChangeArrowheads="1"/>
          </p:cNvSpPr>
          <p:nvPr/>
        </p:nvSpPr>
        <p:spPr bwMode="auto">
          <a:xfrm>
            <a:off x="1532421" y="4305165"/>
            <a:ext cx="11015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reizend</a:t>
            </a:r>
          </a:p>
        </p:txBody>
      </p:sp>
      <p:sp>
        <p:nvSpPr>
          <p:cNvPr id="49" name="Textfeld 48"/>
          <p:cNvSpPr txBox="1">
            <a:spLocks noChangeArrowheads="1"/>
          </p:cNvSpPr>
          <p:nvPr/>
        </p:nvSpPr>
        <p:spPr bwMode="auto">
          <a:xfrm>
            <a:off x="4582940" y="5735483"/>
            <a:ext cx="1069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lieblich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3053127"/>
            <a:ext cx="6848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nett</a:t>
            </a:r>
          </a:p>
        </p:txBody>
      </p:sp>
      <p:sp>
        <p:nvSpPr>
          <p:cNvPr id="51" name="Textfeld 50"/>
          <p:cNvSpPr txBox="1">
            <a:spLocks noChangeArrowheads="1"/>
          </p:cNvSpPr>
          <p:nvPr/>
        </p:nvSpPr>
        <p:spPr bwMode="auto">
          <a:xfrm>
            <a:off x="6876256" y="3914271"/>
            <a:ext cx="16113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bezaubernd</a:t>
            </a: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148621"/>
            <a:ext cx="14991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zauberhaft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73556" y="590530"/>
            <a:ext cx="28985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niedlich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15 Lösungen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2051814"/>
            <a:ext cx="1592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entzückend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759BE915-BE01-4C9A-8813-3E57D72A3BDF}"/>
              </a:ext>
            </a:extLst>
          </p:cNvPr>
          <p:cNvSpPr/>
          <p:nvPr/>
        </p:nvSpPr>
        <p:spPr>
          <a:xfrm>
            <a:off x="1555770" y="2177343"/>
            <a:ext cx="145556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851DB93-D5F0-4C35-9C1D-113B36E2FEAC}"/>
              </a:ext>
            </a:extLst>
          </p:cNvPr>
          <p:cNvSpPr/>
          <p:nvPr/>
        </p:nvSpPr>
        <p:spPr>
          <a:xfrm>
            <a:off x="1612620" y="2180379"/>
            <a:ext cx="13866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851B1EF1-9A4C-4634-AFCC-0214EE36A5B5}"/>
              </a:ext>
            </a:extLst>
          </p:cNvPr>
          <p:cNvSpPr/>
          <p:nvPr/>
        </p:nvSpPr>
        <p:spPr>
          <a:xfrm>
            <a:off x="6065264" y="2030035"/>
            <a:ext cx="159006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D503DF48-B5F5-463F-A7CB-8D7C9BD0D56B}"/>
              </a:ext>
            </a:extLst>
          </p:cNvPr>
          <p:cNvSpPr/>
          <p:nvPr/>
        </p:nvSpPr>
        <p:spPr>
          <a:xfrm>
            <a:off x="6122114" y="2033071"/>
            <a:ext cx="151480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C693EF67-1156-4F79-9C9A-591E2536B204}"/>
              </a:ext>
            </a:extLst>
          </p:cNvPr>
          <p:cNvSpPr/>
          <p:nvPr/>
        </p:nvSpPr>
        <p:spPr>
          <a:xfrm>
            <a:off x="359082" y="2608673"/>
            <a:ext cx="11114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5D5F76AA-CBF7-4C49-B03B-3376CF869274}"/>
              </a:ext>
            </a:extLst>
          </p:cNvPr>
          <p:cNvSpPr/>
          <p:nvPr/>
        </p:nvSpPr>
        <p:spPr>
          <a:xfrm>
            <a:off x="415932" y="2611709"/>
            <a:ext cx="105887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D7D98BDE-7AD0-4AFF-955A-89692A28F127}"/>
              </a:ext>
            </a:extLst>
          </p:cNvPr>
          <p:cNvSpPr/>
          <p:nvPr/>
        </p:nvSpPr>
        <p:spPr>
          <a:xfrm>
            <a:off x="1177179" y="3092252"/>
            <a:ext cx="59294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7CC6E21A-3F3F-4665-A770-E88861D869FE}"/>
              </a:ext>
            </a:extLst>
          </p:cNvPr>
          <p:cNvSpPr/>
          <p:nvPr/>
        </p:nvSpPr>
        <p:spPr>
          <a:xfrm>
            <a:off x="1234029" y="3095288"/>
            <a:ext cx="5648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B12B2C24-F8AA-4265-BDEC-9E0AA8B6C547}"/>
              </a:ext>
            </a:extLst>
          </p:cNvPr>
          <p:cNvSpPr/>
          <p:nvPr/>
        </p:nvSpPr>
        <p:spPr>
          <a:xfrm>
            <a:off x="2968291" y="2639670"/>
            <a:ext cx="85680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B7106FCF-879D-457E-BE0F-D285D6B5417D}"/>
              </a:ext>
            </a:extLst>
          </p:cNvPr>
          <p:cNvSpPr/>
          <p:nvPr/>
        </p:nvSpPr>
        <p:spPr>
          <a:xfrm>
            <a:off x="3025142" y="2642706"/>
            <a:ext cx="81625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3FA131EE-EC18-47A6-9F34-CBDA202A4005}"/>
              </a:ext>
            </a:extLst>
          </p:cNvPr>
          <p:cNvSpPr/>
          <p:nvPr/>
        </p:nvSpPr>
        <p:spPr>
          <a:xfrm>
            <a:off x="4627065" y="2943003"/>
            <a:ext cx="85158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832FF590-72D8-4E28-8C84-1364960777F3}"/>
              </a:ext>
            </a:extLst>
          </p:cNvPr>
          <p:cNvSpPr/>
          <p:nvPr/>
        </p:nvSpPr>
        <p:spPr>
          <a:xfrm>
            <a:off x="4683915" y="2946039"/>
            <a:ext cx="81127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E28DD31F-173C-4B34-A4BF-34745AE6696D}"/>
              </a:ext>
            </a:extLst>
          </p:cNvPr>
          <p:cNvSpPr/>
          <p:nvPr/>
        </p:nvSpPr>
        <p:spPr>
          <a:xfrm>
            <a:off x="7729639" y="2810960"/>
            <a:ext cx="97299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E124CF5F-14E2-4CD6-89BE-EEB53B50D0FA}"/>
              </a:ext>
            </a:extLst>
          </p:cNvPr>
          <p:cNvSpPr/>
          <p:nvPr/>
        </p:nvSpPr>
        <p:spPr>
          <a:xfrm>
            <a:off x="7786490" y="2813996"/>
            <a:ext cx="92693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5E76EE77-3B53-4C5A-8B88-3CADE4493FB5}"/>
              </a:ext>
            </a:extLst>
          </p:cNvPr>
          <p:cNvSpPr/>
          <p:nvPr/>
        </p:nvSpPr>
        <p:spPr>
          <a:xfrm>
            <a:off x="3187095" y="3258608"/>
            <a:ext cx="76923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8FCC724F-8022-41D5-8C52-8321F94CD589}"/>
              </a:ext>
            </a:extLst>
          </p:cNvPr>
          <p:cNvSpPr/>
          <p:nvPr/>
        </p:nvSpPr>
        <p:spPr>
          <a:xfrm>
            <a:off x="3243946" y="3261644"/>
            <a:ext cx="73282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7BDF8213-CEE2-4DCF-86D8-B963B56ECCBE}"/>
              </a:ext>
            </a:extLst>
          </p:cNvPr>
          <p:cNvSpPr/>
          <p:nvPr/>
        </p:nvSpPr>
        <p:spPr>
          <a:xfrm>
            <a:off x="4407248" y="3587774"/>
            <a:ext cx="132851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CC31054F-63D8-43B7-975E-6527EA0D7F43}"/>
              </a:ext>
            </a:extLst>
          </p:cNvPr>
          <p:cNvSpPr/>
          <p:nvPr/>
        </p:nvSpPr>
        <p:spPr>
          <a:xfrm>
            <a:off x="4464099" y="3590810"/>
            <a:ext cx="126563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78E15002-59F8-4281-9666-1C9BDE1B8746}"/>
              </a:ext>
            </a:extLst>
          </p:cNvPr>
          <p:cNvSpPr/>
          <p:nvPr/>
        </p:nvSpPr>
        <p:spPr>
          <a:xfrm>
            <a:off x="1555770" y="4300394"/>
            <a:ext cx="113948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7D5F50CC-4E34-4075-B5F6-E0CAD31C72CF}"/>
              </a:ext>
            </a:extLst>
          </p:cNvPr>
          <p:cNvSpPr/>
          <p:nvPr/>
        </p:nvSpPr>
        <p:spPr>
          <a:xfrm>
            <a:off x="1612621" y="4303430"/>
            <a:ext cx="108555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6F294F87-4596-44BC-B5AF-186D9103192F}"/>
              </a:ext>
            </a:extLst>
          </p:cNvPr>
          <p:cNvSpPr/>
          <p:nvPr/>
        </p:nvSpPr>
        <p:spPr>
          <a:xfrm>
            <a:off x="422205" y="4530573"/>
            <a:ext cx="60618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DFD91012-C33A-41B6-86ED-6CE66FF0A803}"/>
              </a:ext>
            </a:extLst>
          </p:cNvPr>
          <p:cNvSpPr/>
          <p:nvPr/>
        </p:nvSpPr>
        <p:spPr>
          <a:xfrm>
            <a:off x="479056" y="4533609"/>
            <a:ext cx="57749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471DEE21-C42C-4DCD-AFD5-A6E38388F3E0}"/>
              </a:ext>
            </a:extLst>
          </p:cNvPr>
          <p:cNvSpPr/>
          <p:nvPr/>
        </p:nvSpPr>
        <p:spPr>
          <a:xfrm>
            <a:off x="6968769" y="3918531"/>
            <a:ext cx="151882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E5F5F2CA-69A4-451B-8B93-4AF9ED1E44A4}"/>
              </a:ext>
            </a:extLst>
          </p:cNvPr>
          <p:cNvSpPr/>
          <p:nvPr/>
        </p:nvSpPr>
        <p:spPr>
          <a:xfrm>
            <a:off x="7040655" y="3924462"/>
            <a:ext cx="144694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21DE8429-0FD2-4F97-9EB8-3B433660AD09}"/>
              </a:ext>
            </a:extLst>
          </p:cNvPr>
          <p:cNvSpPr/>
          <p:nvPr/>
        </p:nvSpPr>
        <p:spPr>
          <a:xfrm>
            <a:off x="778857" y="5139415"/>
            <a:ext cx="105545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05EAF3DD-2258-45FE-A6F8-CCF72F8B2717}"/>
              </a:ext>
            </a:extLst>
          </p:cNvPr>
          <p:cNvSpPr/>
          <p:nvPr/>
        </p:nvSpPr>
        <p:spPr>
          <a:xfrm>
            <a:off x="835707" y="5142451"/>
            <a:ext cx="100549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B1B8D48E-6865-41A4-AB49-C9D630CC5DE2}"/>
              </a:ext>
            </a:extLst>
          </p:cNvPr>
          <p:cNvSpPr/>
          <p:nvPr/>
        </p:nvSpPr>
        <p:spPr>
          <a:xfrm>
            <a:off x="4586074" y="5730827"/>
            <a:ext cx="97874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C466DF0A-9426-4FA4-8826-8F4A642EB4C2}"/>
              </a:ext>
            </a:extLst>
          </p:cNvPr>
          <p:cNvSpPr/>
          <p:nvPr/>
        </p:nvSpPr>
        <p:spPr>
          <a:xfrm>
            <a:off x="4642924" y="5733863"/>
            <a:ext cx="932419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C9D9D67E-61C7-4F79-9251-885533E3C91E}"/>
              </a:ext>
            </a:extLst>
          </p:cNvPr>
          <p:cNvSpPr/>
          <p:nvPr/>
        </p:nvSpPr>
        <p:spPr>
          <a:xfrm>
            <a:off x="6152428" y="5184077"/>
            <a:ext cx="85393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5AB0A907-6F28-4C53-ACA7-54D03FBAE05D}"/>
              </a:ext>
            </a:extLst>
          </p:cNvPr>
          <p:cNvSpPr/>
          <p:nvPr/>
        </p:nvSpPr>
        <p:spPr>
          <a:xfrm>
            <a:off x="6209279" y="5187113"/>
            <a:ext cx="81351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AB309663-C78C-4EF5-8605-B45787B58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800" y="1229868"/>
            <a:ext cx="12586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großartig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DD501727-C84E-4D5A-8087-DDC6B120E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261" y="1137165"/>
            <a:ext cx="17956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hervorragend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A44A52F8-8C53-48AF-82B1-0FAC4A6B0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2855" y="3213396"/>
            <a:ext cx="1986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beeindruckend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B4BC517E-E2EA-4DBD-92B2-5629BD399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3160" y="3663665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einzigartig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B0CE8519-7F34-44F9-8B02-0012A0092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446" y="1925583"/>
            <a:ext cx="2026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unvergleichlich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9B070E78-4D25-411B-A71A-BCDB14FF7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1441" y="4672333"/>
            <a:ext cx="958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enorm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37BECB57-246C-4A4C-9656-B3B972433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156" y="5798148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bemerkenswert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19FD9FC7-D286-481B-9412-11E2D43C7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5347" y="5208293"/>
            <a:ext cx="2230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außergewöhnlich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2459E6F6-3A47-441F-826A-45814B13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6307" y="5907295"/>
            <a:ext cx="1449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beispiellos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48B73C85-FAB6-4076-9F42-264DE9326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5117" y="4096566"/>
            <a:ext cx="2108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außerordentlich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002E41F7-B236-4B57-8217-BAC848E8A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156" y="1638667"/>
            <a:ext cx="1784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eindrucksvoll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3F44F79F-7758-4EF1-A83D-2017B7431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757" y="1598803"/>
            <a:ext cx="118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grandios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61C5C173-E608-4A3E-98DD-586E67F54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1008" y="2595556"/>
            <a:ext cx="13420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sagenhaft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69A6BC85-1CA8-4DCE-A163-A986172B2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1767" y="1112334"/>
            <a:ext cx="904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hurtig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E9D5DFC9-8634-47CA-BBC0-49E16D462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991" y="2666955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flott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15F17AB1-3FF6-4ABD-B1C3-A819E0918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244" y="2374433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geschwind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20CD8292-8ECB-4E66-8BFB-2F1019EEB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13" y="3639534"/>
            <a:ext cx="12747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blitzartig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500936FF-EAF9-49BF-B316-ECF8CF584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6477" y="5845861"/>
            <a:ext cx="1521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schleunigst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8054A022-6D3E-4A46-8F14-E58A30A99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8708" y="4508050"/>
            <a:ext cx="1723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kometenhaft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A44D6658-C1A2-4AB2-B3BE-9FC4F5806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057" y="4911090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rasch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9A8F0AAA-E971-4FD2-AFB5-D1D7152BE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6407" y="4964451"/>
            <a:ext cx="723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flink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EC2170CE-4367-4982-ACAD-B91D9598A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5732" y="4964451"/>
            <a:ext cx="15664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blitzschnell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D6CE12EB-0EA4-4F19-8032-8D4232F44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701" y="5489172"/>
            <a:ext cx="806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zügig</a:t>
            </a:r>
          </a:p>
        </p:txBody>
      </p:sp>
      <p:sp>
        <p:nvSpPr>
          <p:cNvPr id="123" name="Textfeld 122">
            <a:extLst>
              <a:ext uri="{FF2B5EF4-FFF2-40B4-BE49-F238E27FC236}">
                <a16:creationId xmlns:a16="http://schemas.microsoft.com/office/drawing/2014/main" id="{89FC4B8A-3420-4F2E-A4D6-3A18252B6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5460" y="5518706"/>
            <a:ext cx="1279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ruckzuck</a:t>
            </a:r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F2651172-DDB6-4058-BCB2-F30594521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5691" y="1156076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eilig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3F6E0A1-5DE2-40B3-B35B-00991B55E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010068"/>
            <a:ext cx="9065538" cy="534665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AA05442-9663-EA5E-A2AE-06A594E587C0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29182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  <p:bldP spid="86" grpId="0" animBg="1"/>
      <p:bldP spid="88" grpId="0" animBg="1"/>
      <p:bldP spid="90" grpId="0" animBg="1"/>
      <p:bldP spid="92" grpId="0" animBg="1"/>
      <p:bldP spid="94" grpId="0" animBg="1"/>
      <p:bldP spid="96" grpId="0" animBg="1"/>
      <p:bldP spid="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3824459" y="3108604"/>
            <a:ext cx="12586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großartig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34027" y="2604277"/>
            <a:ext cx="17956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hervorragend</a:t>
            </a: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6298878" y="3226390"/>
            <a:ext cx="1986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beeindruckend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692275" y="3515062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einzigartig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109013"/>
            <a:ext cx="2026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unvergleichlich</a:t>
            </a:r>
          </a:p>
        </p:txBody>
      </p:sp>
      <p:sp>
        <p:nvSpPr>
          <p:cNvPr id="41" name="Textfeld 40"/>
          <p:cNvSpPr txBox="1">
            <a:spLocks noChangeArrowheads="1"/>
          </p:cNvSpPr>
          <p:nvPr/>
        </p:nvSpPr>
        <p:spPr bwMode="auto">
          <a:xfrm>
            <a:off x="6352695" y="4585208"/>
            <a:ext cx="958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enorm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021695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bemerkenswert</a:t>
            </a:r>
          </a:p>
        </p:txBody>
      </p:sp>
      <p:sp>
        <p:nvSpPr>
          <p:cNvPr id="43" name="Textfeld 42"/>
          <p:cNvSpPr txBox="1">
            <a:spLocks noChangeArrowheads="1"/>
          </p:cNvSpPr>
          <p:nvPr/>
        </p:nvSpPr>
        <p:spPr bwMode="auto">
          <a:xfrm>
            <a:off x="3727000" y="5075056"/>
            <a:ext cx="2230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außergewöhnlich</a:t>
            </a:r>
          </a:p>
        </p:txBody>
      </p:sp>
      <p:sp>
        <p:nvSpPr>
          <p:cNvPr id="46" name="Textfeld 45"/>
          <p:cNvSpPr txBox="1">
            <a:spLocks noChangeArrowheads="1"/>
          </p:cNvSpPr>
          <p:nvPr/>
        </p:nvSpPr>
        <p:spPr bwMode="auto">
          <a:xfrm>
            <a:off x="1755881" y="5756958"/>
            <a:ext cx="1449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beispiellos</a:t>
            </a:r>
          </a:p>
        </p:txBody>
      </p:sp>
      <p:sp>
        <p:nvSpPr>
          <p:cNvPr id="50" name="Textfeld 49"/>
          <p:cNvSpPr txBox="1">
            <a:spLocks noChangeArrowheads="1"/>
          </p:cNvSpPr>
          <p:nvPr/>
        </p:nvSpPr>
        <p:spPr bwMode="auto">
          <a:xfrm>
            <a:off x="1114103" y="2939053"/>
            <a:ext cx="2108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außerordentlich</a:t>
            </a:r>
          </a:p>
        </p:txBody>
      </p:sp>
      <p:sp>
        <p:nvSpPr>
          <p:cNvPr id="52" name="Textfeld 51"/>
          <p:cNvSpPr txBox="1">
            <a:spLocks noChangeArrowheads="1"/>
          </p:cNvSpPr>
          <p:nvPr/>
        </p:nvSpPr>
        <p:spPr bwMode="auto">
          <a:xfrm>
            <a:off x="1547490" y="2034547"/>
            <a:ext cx="1784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eindrucksvoll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87557" y="631303"/>
            <a:ext cx="23358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toll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-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13 Lösungen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331F54A-C96B-4658-9FA5-BEF6F88AE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6991" y="1157447"/>
            <a:ext cx="118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grandios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B66696-1A31-4A03-9BA1-3D096E0D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370" y="1937740"/>
            <a:ext cx="13420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sagenhaft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FD49811F-9B0D-4C7E-B377-C851C6238A44}"/>
              </a:ext>
            </a:extLst>
          </p:cNvPr>
          <p:cNvSpPr/>
          <p:nvPr/>
        </p:nvSpPr>
        <p:spPr>
          <a:xfrm>
            <a:off x="1612418" y="2053262"/>
            <a:ext cx="174529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90C827E6-4B00-45E1-9FF7-83E5C5D38104}"/>
              </a:ext>
            </a:extLst>
          </p:cNvPr>
          <p:cNvSpPr/>
          <p:nvPr/>
        </p:nvSpPr>
        <p:spPr>
          <a:xfrm>
            <a:off x="1669268" y="2056298"/>
            <a:ext cx="166268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D08FB5ED-4382-47A4-8E96-5B37AC8B1176}"/>
              </a:ext>
            </a:extLst>
          </p:cNvPr>
          <p:cNvSpPr/>
          <p:nvPr/>
        </p:nvSpPr>
        <p:spPr>
          <a:xfrm>
            <a:off x="5400956" y="1148890"/>
            <a:ext cx="118197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0554C51C-2F1B-4120-8BD9-E27C21E43F93}"/>
              </a:ext>
            </a:extLst>
          </p:cNvPr>
          <p:cNvSpPr/>
          <p:nvPr/>
        </p:nvSpPr>
        <p:spPr>
          <a:xfrm>
            <a:off x="5457807" y="1151926"/>
            <a:ext cx="112603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F593076B-58A6-4894-8AFB-380BDEF01436}"/>
              </a:ext>
            </a:extLst>
          </p:cNvPr>
          <p:cNvSpPr/>
          <p:nvPr/>
        </p:nvSpPr>
        <p:spPr>
          <a:xfrm>
            <a:off x="6081151" y="1926279"/>
            <a:ext cx="136296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A79D9FBB-0552-4754-8479-0A6C5BBA9223}"/>
              </a:ext>
            </a:extLst>
          </p:cNvPr>
          <p:cNvSpPr/>
          <p:nvPr/>
        </p:nvSpPr>
        <p:spPr>
          <a:xfrm>
            <a:off x="6138002" y="1929315"/>
            <a:ext cx="129846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0A1CC446-AB62-4D37-944A-2B75CDA45140}"/>
              </a:ext>
            </a:extLst>
          </p:cNvPr>
          <p:cNvSpPr/>
          <p:nvPr/>
        </p:nvSpPr>
        <p:spPr>
          <a:xfrm>
            <a:off x="6081152" y="2557367"/>
            <a:ext cx="174566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8BAF8B89-2F8B-42E9-8A43-4A3CFBAC9C61}"/>
              </a:ext>
            </a:extLst>
          </p:cNvPr>
          <p:cNvSpPr/>
          <p:nvPr/>
        </p:nvSpPr>
        <p:spPr>
          <a:xfrm>
            <a:off x="6138002" y="2560403"/>
            <a:ext cx="166304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3625118A-8D36-4C9D-95A8-4FDEB4005ECE}"/>
              </a:ext>
            </a:extLst>
          </p:cNvPr>
          <p:cNvSpPr/>
          <p:nvPr/>
        </p:nvSpPr>
        <p:spPr>
          <a:xfrm>
            <a:off x="1159533" y="2916665"/>
            <a:ext cx="202434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9EB2ED06-F87D-419F-8FBA-025D610A680D}"/>
              </a:ext>
            </a:extLst>
          </p:cNvPr>
          <p:cNvSpPr/>
          <p:nvPr/>
        </p:nvSpPr>
        <p:spPr>
          <a:xfrm>
            <a:off x="1216384" y="2919701"/>
            <a:ext cx="192853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4FC9FE9A-C3B5-4E35-A54D-80118959CBC1}"/>
              </a:ext>
            </a:extLst>
          </p:cNvPr>
          <p:cNvSpPr/>
          <p:nvPr/>
        </p:nvSpPr>
        <p:spPr>
          <a:xfrm>
            <a:off x="3766022" y="3096937"/>
            <a:ext cx="134266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DF010CF2-DD20-414C-A914-376BFE67F9C9}"/>
              </a:ext>
            </a:extLst>
          </p:cNvPr>
          <p:cNvSpPr/>
          <p:nvPr/>
        </p:nvSpPr>
        <p:spPr>
          <a:xfrm>
            <a:off x="3822873" y="3099973"/>
            <a:ext cx="127912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1B52B126-C044-4B83-ABFD-FD95F409FE5D}"/>
              </a:ext>
            </a:extLst>
          </p:cNvPr>
          <p:cNvSpPr/>
          <p:nvPr/>
        </p:nvSpPr>
        <p:spPr>
          <a:xfrm>
            <a:off x="6309989" y="3208902"/>
            <a:ext cx="189172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B3294FE1-F8AE-4947-B12B-E6636917E318}"/>
              </a:ext>
            </a:extLst>
          </p:cNvPr>
          <p:cNvSpPr/>
          <p:nvPr/>
        </p:nvSpPr>
        <p:spPr>
          <a:xfrm>
            <a:off x="6366839" y="3211938"/>
            <a:ext cx="180218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B34457A1-5CFF-47F8-97FA-03F7726E0702}"/>
              </a:ext>
            </a:extLst>
          </p:cNvPr>
          <p:cNvSpPr/>
          <p:nvPr/>
        </p:nvSpPr>
        <p:spPr>
          <a:xfrm>
            <a:off x="1715886" y="3471254"/>
            <a:ext cx="146799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75BC44BA-C9AA-44F5-9CAC-5B68778528C9}"/>
              </a:ext>
            </a:extLst>
          </p:cNvPr>
          <p:cNvSpPr/>
          <p:nvPr/>
        </p:nvSpPr>
        <p:spPr>
          <a:xfrm>
            <a:off x="1772737" y="3474290"/>
            <a:ext cx="139851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1038182B-D53C-42FA-B304-353C73FB433A}"/>
              </a:ext>
            </a:extLst>
          </p:cNvPr>
          <p:cNvSpPr/>
          <p:nvPr/>
        </p:nvSpPr>
        <p:spPr>
          <a:xfrm>
            <a:off x="4557133" y="4101689"/>
            <a:ext cx="198570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F03DAB27-47E2-4506-95E6-92D9AFE71051}"/>
              </a:ext>
            </a:extLst>
          </p:cNvPr>
          <p:cNvSpPr/>
          <p:nvPr/>
        </p:nvSpPr>
        <p:spPr>
          <a:xfrm>
            <a:off x="4613984" y="4104725"/>
            <a:ext cx="189172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12EFFE4C-CB5E-41CF-9F2A-3EDD46A7D479}"/>
              </a:ext>
            </a:extLst>
          </p:cNvPr>
          <p:cNvSpPr/>
          <p:nvPr/>
        </p:nvSpPr>
        <p:spPr>
          <a:xfrm>
            <a:off x="6400118" y="4585576"/>
            <a:ext cx="100655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95297E62-2458-443B-A162-C50C2B22022F}"/>
              </a:ext>
            </a:extLst>
          </p:cNvPr>
          <p:cNvSpPr/>
          <p:nvPr/>
        </p:nvSpPr>
        <p:spPr>
          <a:xfrm>
            <a:off x="6456968" y="4588612"/>
            <a:ext cx="95891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88C0651E-25E3-4B92-8CC0-3BC640B9723B}"/>
              </a:ext>
            </a:extLst>
          </p:cNvPr>
          <p:cNvSpPr/>
          <p:nvPr/>
        </p:nvSpPr>
        <p:spPr>
          <a:xfrm>
            <a:off x="723853" y="5016614"/>
            <a:ext cx="2124917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C533056C-2FF7-4027-8B18-60A6FA3FE418}"/>
              </a:ext>
            </a:extLst>
          </p:cNvPr>
          <p:cNvSpPr/>
          <p:nvPr/>
        </p:nvSpPr>
        <p:spPr>
          <a:xfrm>
            <a:off x="780704" y="5019650"/>
            <a:ext cx="202434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1ED7921B-D111-4713-9AEF-72201DE92CA0}"/>
              </a:ext>
            </a:extLst>
          </p:cNvPr>
          <p:cNvSpPr/>
          <p:nvPr/>
        </p:nvSpPr>
        <p:spPr>
          <a:xfrm>
            <a:off x="3713871" y="5071696"/>
            <a:ext cx="223048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Rechteck 92">
            <a:extLst>
              <a:ext uri="{FF2B5EF4-FFF2-40B4-BE49-F238E27FC236}">
                <a16:creationId xmlns:a16="http://schemas.microsoft.com/office/drawing/2014/main" id="{19568B03-E0F0-42AA-A29A-CFB396C352FC}"/>
              </a:ext>
            </a:extLst>
          </p:cNvPr>
          <p:cNvSpPr/>
          <p:nvPr/>
        </p:nvSpPr>
        <p:spPr>
          <a:xfrm>
            <a:off x="3770721" y="5074732"/>
            <a:ext cx="2124917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CE24186D-B086-4D2E-8638-E536F8A31527}"/>
              </a:ext>
            </a:extLst>
          </p:cNvPr>
          <p:cNvSpPr/>
          <p:nvPr/>
        </p:nvSpPr>
        <p:spPr>
          <a:xfrm>
            <a:off x="1788291" y="5710815"/>
            <a:ext cx="142775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9C340EC5-572B-4035-AF73-4E4A12804406}"/>
              </a:ext>
            </a:extLst>
          </p:cNvPr>
          <p:cNvSpPr/>
          <p:nvPr/>
        </p:nvSpPr>
        <p:spPr>
          <a:xfrm>
            <a:off x="1845142" y="5713851"/>
            <a:ext cx="136017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A92804B8-BF5E-4824-A981-F34FFFE74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1541" y="1857999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herzig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8C8953FE-4EB3-4D94-BE59-A960112F2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457" y="2389615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apart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A93C9E14-5821-4133-89A0-D8257DA8E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42" y="2010316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anmutig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C2280B6D-536B-4377-9415-624F95A6D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6781" y="2029468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putzig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EDC5FE6A-B41F-413D-8D3C-60F316F96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11" y="3394201"/>
            <a:ext cx="7072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hold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20B069D5-5D7D-4A52-8D7A-808808AD6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8369" y="3563635"/>
            <a:ext cx="13227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charmant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60EE386B-D41F-44B4-97D9-36AA529AE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802" y="3996906"/>
            <a:ext cx="5870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süß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9AA195BD-350C-43F5-988F-D8E602C23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2934" y="3720611"/>
            <a:ext cx="1085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reizvoll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780DD4C8-4E3F-40FE-B237-E3A51C91E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18" y="4482871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goldig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466B6C43-8178-4305-AA94-01FEAEDB8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1981" y="4408318"/>
            <a:ext cx="11015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reizend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A209B1CF-8595-4FEA-9B11-B53415385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6548" y="5727021"/>
            <a:ext cx="1069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lieblich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51935AE1-347D-468D-B0C6-06693389A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3617" y="2485860"/>
            <a:ext cx="6848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nett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DD413082-6973-4F4D-B393-856AB2C63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11" y="1124744"/>
            <a:ext cx="1462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bezaubern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2C54B222-CED7-47B7-BCAE-A656F5A33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004" y="1581354"/>
            <a:ext cx="14991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zauberhaft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F7E3EDDF-1AB8-4371-9BBC-066A8F9AE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6424" y="1180757"/>
            <a:ext cx="1592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entzückend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7942DA3B-95C0-46FB-9E12-B5E533B63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0431" y="2537578"/>
            <a:ext cx="904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hurtig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5767FF7B-C67F-4F27-89A4-4536DFA0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28" y="2796057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flott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7CE71606-E881-4476-AEF4-673B31578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8257" y="1621967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geschwind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C4D7966B-13C4-4236-A25B-05294682C3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986" y="3975239"/>
            <a:ext cx="12747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blitzartig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0085B113-EABD-44E4-ADD0-930021919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86" y="4529395"/>
            <a:ext cx="1521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schleunigst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5F82A49D-8623-4936-92F9-5C61C107F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2492" y="4143469"/>
            <a:ext cx="1723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kometenhaft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E1A39D26-9500-47AF-AF54-7C7B4B867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04" y="5442495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rasch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736F4DD3-02C9-4025-AAB6-FD098CB18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546" y="5893979"/>
            <a:ext cx="723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flink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A6A972AE-0A90-4FAF-BE45-87F11D9C0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0725" y="5407604"/>
            <a:ext cx="15664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blitzschnell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E305348D-C8A2-4AB0-A014-61991BD69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568" y="5011457"/>
            <a:ext cx="806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zügig</a:t>
            </a:r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015E3B2E-83CA-4F7B-971E-14B2D02D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0969" y="1222853"/>
            <a:ext cx="1279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ruckzuck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4F806BB3-9F13-4693-B8DD-B20DDE345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684" y="1599229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eilig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3BDCE99-5DBF-4EDB-BCC3-2DE8AC1E1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74" y="1041320"/>
            <a:ext cx="8785097" cy="531007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98403375-1CFE-C995-7868-559AB0E8182A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49999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  <p:bldP spid="86" grpId="0" animBg="1"/>
      <p:bldP spid="88" grpId="0" animBg="1"/>
      <p:bldP spid="90" grpId="0" animBg="1"/>
      <p:bldP spid="92" grpId="0" animBg="1"/>
      <p:bldP spid="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feld 36"/>
          <p:cNvSpPr txBox="1">
            <a:spLocks noChangeArrowheads="1"/>
          </p:cNvSpPr>
          <p:nvPr/>
        </p:nvSpPr>
        <p:spPr bwMode="auto">
          <a:xfrm>
            <a:off x="184883" y="95672"/>
            <a:ext cx="5544851" cy="6155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Synonyme finden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Bitte auf die passenden Wörter klicken, dabei Anzahl beachten!</a:t>
            </a:r>
          </a:p>
        </p:txBody>
      </p:sp>
      <p:sp>
        <p:nvSpPr>
          <p:cNvPr id="23" name="Textfeld 22"/>
          <p:cNvSpPr txBox="1">
            <a:spLocks noChangeArrowheads="1"/>
          </p:cNvSpPr>
          <p:nvPr/>
        </p:nvSpPr>
        <p:spPr bwMode="auto">
          <a:xfrm>
            <a:off x="599371" y="1915869"/>
            <a:ext cx="90441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hurtig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323528" y="2577583"/>
            <a:ext cx="702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flott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6011540" y="2580421"/>
            <a:ext cx="14318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geschwind</a:t>
            </a:r>
          </a:p>
        </p:txBody>
      </p:sp>
      <p:sp>
        <p:nvSpPr>
          <p:cNvPr id="34" name="Textfeld 33"/>
          <p:cNvSpPr txBox="1">
            <a:spLocks noChangeArrowheads="1"/>
          </p:cNvSpPr>
          <p:nvPr/>
        </p:nvSpPr>
        <p:spPr bwMode="auto">
          <a:xfrm>
            <a:off x="1692275" y="3629136"/>
            <a:ext cx="12747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blitzartig</a:t>
            </a:r>
          </a:p>
        </p:txBody>
      </p:sp>
      <p:sp>
        <p:nvSpPr>
          <p:cNvPr id="38" name="Textfeld 37"/>
          <p:cNvSpPr txBox="1">
            <a:spLocks noChangeArrowheads="1"/>
          </p:cNvSpPr>
          <p:nvPr/>
        </p:nvSpPr>
        <p:spPr bwMode="auto">
          <a:xfrm>
            <a:off x="4562394" y="4223087"/>
            <a:ext cx="152157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schleunigst</a:t>
            </a:r>
          </a:p>
        </p:txBody>
      </p:sp>
      <p:sp>
        <p:nvSpPr>
          <p:cNvPr id="39" name="Textfeld 38"/>
          <p:cNvSpPr txBox="1">
            <a:spLocks noChangeArrowheads="1"/>
          </p:cNvSpPr>
          <p:nvPr/>
        </p:nvSpPr>
        <p:spPr bwMode="auto">
          <a:xfrm>
            <a:off x="395288" y="4564173"/>
            <a:ext cx="1723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kometenhaft</a:t>
            </a:r>
          </a:p>
        </p:txBody>
      </p:sp>
      <p:sp>
        <p:nvSpPr>
          <p:cNvPr id="42" name="Textfeld 41"/>
          <p:cNvSpPr txBox="1">
            <a:spLocks noChangeArrowheads="1"/>
          </p:cNvSpPr>
          <p:nvPr/>
        </p:nvSpPr>
        <p:spPr bwMode="auto">
          <a:xfrm>
            <a:off x="755650" y="5135769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rasch</a:t>
            </a:r>
          </a:p>
        </p:txBody>
      </p:sp>
      <p:sp>
        <p:nvSpPr>
          <p:cNvPr id="43" name="Textfeld 42"/>
          <p:cNvSpPr txBox="1">
            <a:spLocks noChangeArrowheads="1"/>
          </p:cNvSpPr>
          <p:nvPr/>
        </p:nvSpPr>
        <p:spPr bwMode="auto">
          <a:xfrm>
            <a:off x="3727000" y="5189130"/>
            <a:ext cx="7232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flink</a:t>
            </a:r>
          </a:p>
        </p:txBody>
      </p:sp>
      <p:sp>
        <p:nvSpPr>
          <p:cNvPr id="44" name="Textfeld 43"/>
          <p:cNvSpPr txBox="1">
            <a:spLocks noChangeArrowheads="1"/>
          </p:cNvSpPr>
          <p:nvPr/>
        </p:nvSpPr>
        <p:spPr bwMode="auto">
          <a:xfrm>
            <a:off x="6156325" y="5189130"/>
            <a:ext cx="15664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blitzschnell</a:t>
            </a:r>
          </a:p>
        </p:txBody>
      </p:sp>
      <p:sp>
        <p:nvSpPr>
          <p:cNvPr id="45" name="Textfeld 44"/>
          <p:cNvSpPr txBox="1">
            <a:spLocks noChangeArrowheads="1"/>
          </p:cNvSpPr>
          <p:nvPr/>
        </p:nvSpPr>
        <p:spPr bwMode="auto">
          <a:xfrm>
            <a:off x="382172" y="5765194"/>
            <a:ext cx="8066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zügig</a:t>
            </a:r>
          </a:p>
        </p:txBody>
      </p:sp>
      <p:sp>
        <p:nvSpPr>
          <p:cNvPr id="47" name="Textfeld 46"/>
          <p:cNvSpPr txBox="1">
            <a:spLocks noChangeArrowheads="1"/>
          </p:cNvSpPr>
          <p:nvPr/>
        </p:nvSpPr>
        <p:spPr bwMode="auto">
          <a:xfrm>
            <a:off x="6566053" y="5743385"/>
            <a:ext cx="1279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ruckzuck</a:t>
            </a:r>
          </a:p>
        </p:txBody>
      </p:sp>
      <p:sp>
        <p:nvSpPr>
          <p:cNvPr id="29736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973D971-6274-4BE5-A152-818D492EAA95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55" name="Gruppieren 54"/>
          <p:cNvGrpSpPr/>
          <p:nvPr/>
        </p:nvGrpSpPr>
        <p:grpSpPr>
          <a:xfrm>
            <a:off x="7559675" y="6469063"/>
            <a:ext cx="1512888" cy="288925"/>
            <a:chOff x="7559675" y="6469063"/>
            <a:chExt cx="1512888" cy="288925"/>
          </a:xfrm>
        </p:grpSpPr>
        <p:sp>
          <p:nvSpPr>
            <p:cNvPr id="56" name="Rechteck 55"/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57" name="Rechteck 56">
              <a:hlinkClick r:id="" action="ppaction://hlinkshowjump?jump=nextslide"/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Nächste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pieren 57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59" name="Rechteck 58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60" name="Rechteck 59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53" name="Textfeld 52"/>
          <p:cNvSpPr txBox="1">
            <a:spLocks noChangeArrowheads="1"/>
          </p:cNvSpPr>
          <p:nvPr/>
        </p:nvSpPr>
        <p:spPr bwMode="auto">
          <a:xfrm>
            <a:off x="169412" y="610025"/>
            <a:ext cx="27815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schnell</a:t>
            </a: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– </a:t>
            </a:r>
            <a:r>
              <a:rPr lang="de-DE" altLang="de-DE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12 Lösungen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CF2A44C4-236D-4A09-9003-71416474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6284" y="1380755"/>
            <a:ext cx="6896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eilig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402F158-3D7B-4915-A95F-AA8BF116E460}"/>
              </a:ext>
            </a:extLst>
          </p:cNvPr>
          <p:cNvSpPr/>
          <p:nvPr/>
        </p:nvSpPr>
        <p:spPr>
          <a:xfrm>
            <a:off x="3586291" y="1388049"/>
            <a:ext cx="65965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B65DE4D-2042-4706-85A7-A056765CDCD5}"/>
              </a:ext>
            </a:extLst>
          </p:cNvPr>
          <p:cNvSpPr/>
          <p:nvPr/>
        </p:nvSpPr>
        <p:spPr>
          <a:xfrm>
            <a:off x="3643142" y="1391085"/>
            <a:ext cx="62843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CF28BB81-E020-454F-85A2-8E3CFCFD7173}"/>
              </a:ext>
            </a:extLst>
          </p:cNvPr>
          <p:cNvSpPr/>
          <p:nvPr/>
        </p:nvSpPr>
        <p:spPr>
          <a:xfrm>
            <a:off x="576553" y="1903556"/>
            <a:ext cx="94368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FC1B985C-C226-49F7-8F57-47E9021E43AE}"/>
              </a:ext>
            </a:extLst>
          </p:cNvPr>
          <p:cNvSpPr/>
          <p:nvPr/>
        </p:nvSpPr>
        <p:spPr>
          <a:xfrm>
            <a:off x="633404" y="1906592"/>
            <a:ext cx="89901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4C4EC82D-A5E5-4FA6-8B44-8884260D3B49}"/>
              </a:ext>
            </a:extLst>
          </p:cNvPr>
          <p:cNvSpPr/>
          <p:nvPr/>
        </p:nvSpPr>
        <p:spPr>
          <a:xfrm>
            <a:off x="368131" y="2534616"/>
            <a:ext cx="72335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4" name="Rechteck 73">
            <a:extLst>
              <a:ext uri="{FF2B5EF4-FFF2-40B4-BE49-F238E27FC236}">
                <a16:creationId xmlns:a16="http://schemas.microsoft.com/office/drawing/2014/main" id="{CE325C52-82E2-4821-8DCA-6EA3E45C0243}"/>
              </a:ext>
            </a:extLst>
          </p:cNvPr>
          <p:cNvSpPr/>
          <p:nvPr/>
        </p:nvSpPr>
        <p:spPr>
          <a:xfrm>
            <a:off x="424982" y="2537652"/>
            <a:ext cx="68912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6" name="Rechteck 75">
            <a:extLst>
              <a:ext uri="{FF2B5EF4-FFF2-40B4-BE49-F238E27FC236}">
                <a16:creationId xmlns:a16="http://schemas.microsoft.com/office/drawing/2014/main" id="{7927A96C-73D8-4BD1-83B2-0CC686DFE83F}"/>
              </a:ext>
            </a:extLst>
          </p:cNvPr>
          <p:cNvSpPr/>
          <p:nvPr/>
        </p:nvSpPr>
        <p:spPr>
          <a:xfrm>
            <a:off x="6017420" y="2555888"/>
            <a:ext cx="1401323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7" name="Rechteck 76">
            <a:extLst>
              <a:ext uri="{FF2B5EF4-FFF2-40B4-BE49-F238E27FC236}">
                <a16:creationId xmlns:a16="http://schemas.microsoft.com/office/drawing/2014/main" id="{E6F869F7-C0D6-4444-93B4-FF658FF3A81C}"/>
              </a:ext>
            </a:extLst>
          </p:cNvPr>
          <p:cNvSpPr/>
          <p:nvPr/>
        </p:nvSpPr>
        <p:spPr>
          <a:xfrm>
            <a:off x="6074271" y="2558924"/>
            <a:ext cx="1334998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A7E5E5FA-0FB5-4F79-9BCE-2D549EC0CAE9}"/>
              </a:ext>
            </a:extLst>
          </p:cNvPr>
          <p:cNvSpPr/>
          <p:nvPr/>
        </p:nvSpPr>
        <p:spPr>
          <a:xfrm>
            <a:off x="1685732" y="3586500"/>
            <a:ext cx="133560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7B30C70C-161E-4EFF-946F-0E4345551C95}"/>
              </a:ext>
            </a:extLst>
          </p:cNvPr>
          <p:cNvSpPr/>
          <p:nvPr/>
        </p:nvSpPr>
        <p:spPr>
          <a:xfrm>
            <a:off x="1742583" y="3589536"/>
            <a:ext cx="1272392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0" name="Rechteck 79">
            <a:extLst>
              <a:ext uri="{FF2B5EF4-FFF2-40B4-BE49-F238E27FC236}">
                <a16:creationId xmlns:a16="http://schemas.microsoft.com/office/drawing/2014/main" id="{8B4FA413-AE9E-41F7-A26D-7623234B0F73}"/>
              </a:ext>
            </a:extLst>
          </p:cNvPr>
          <p:cNvSpPr/>
          <p:nvPr/>
        </p:nvSpPr>
        <p:spPr>
          <a:xfrm>
            <a:off x="388290" y="4573717"/>
            <a:ext cx="1653461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1" name="Rechteck 80">
            <a:extLst>
              <a:ext uri="{FF2B5EF4-FFF2-40B4-BE49-F238E27FC236}">
                <a16:creationId xmlns:a16="http://schemas.microsoft.com/office/drawing/2014/main" id="{8C68B155-90B0-4731-806A-5A9600BEFCC9}"/>
              </a:ext>
            </a:extLst>
          </p:cNvPr>
          <p:cNvSpPr/>
          <p:nvPr/>
        </p:nvSpPr>
        <p:spPr>
          <a:xfrm>
            <a:off x="445140" y="4576753"/>
            <a:ext cx="1575203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DB09D7CC-F9E0-43D3-ABA2-F2C86C74502D}"/>
              </a:ext>
            </a:extLst>
          </p:cNvPr>
          <p:cNvSpPr/>
          <p:nvPr/>
        </p:nvSpPr>
        <p:spPr>
          <a:xfrm>
            <a:off x="4615095" y="4247357"/>
            <a:ext cx="147199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7DE1F83-2577-43D6-863C-E90CA2E43C1C}"/>
              </a:ext>
            </a:extLst>
          </p:cNvPr>
          <p:cNvSpPr/>
          <p:nvPr/>
        </p:nvSpPr>
        <p:spPr>
          <a:xfrm>
            <a:off x="4671946" y="4250393"/>
            <a:ext cx="1402326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A4D96667-0F8C-4F3A-9029-ABBC9F82E68C}"/>
              </a:ext>
            </a:extLst>
          </p:cNvPr>
          <p:cNvSpPr/>
          <p:nvPr/>
        </p:nvSpPr>
        <p:spPr>
          <a:xfrm>
            <a:off x="752145" y="5120053"/>
            <a:ext cx="800155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30A0230B-89F9-4A83-A5BD-5607A0F00D40}"/>
              </a:ext>
            </a:extLst>
          </p:cNvPr>
          <p:cNvSpPr/>
          <p:nvPr/>
        </p:nvSpPr>
        <p:spPr>
          <a:xfrm>
            <a:off x="808996" y="5123089"/>
            <a:ext cx="76228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B2D50E26-D368-43D9-8582-F64B9AA0BFE6}"/>
              </a:ext>
            </a:extLst>
          </p:cNvPr>
          <p:cNvSpPr/>
          <p:nvPr/>
        </p:nvSpPr>
        <p:spPr>
          <a:xfrm>
            <a:off x="337545" y="5753023"/>
            <a:ext cx="846706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8BAB9934-CD67-480C-BCD0-E0A49A5FF740}"/>
              </a:ext>
            </a:extLst>
          </p:cNvPr>
          <p:cNvSpPr/>
          <p:nvPr/>
        </p:nvSpPr>
        <p:spPr>
          <a:xfrm>
            <a:off x="394395" y="5756059"/>
            <a:ext cx="806631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E992EFDA-365A-4B5C-BF97-8062AAB650D5}"/>
              </a:ext>
            </a:extLst>
          </p:cNvPr>
          <p:cNvSpPr/>
          <p:nvPr/>
        </p:nvSpPr>
        <p:spPr>
          <a:xfrm>
            <a:off x="6186565" y="5192755"/>
            <a:ext cx="1510670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3F5CE18D-E106-4520-9BEF-31EB93A42852}"/>
              </a:ext>
            </a:extLst>
          </p:cNvPr>
          <p:cNvSpPr/>
          <p:nvPr/>
        </p:nvSpPr>
        <p:spPr>
          <a:xfrm>
            <a:off x="6243416" y="5195791"/>
            <a:ext cx="1439170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2AA4A280-FECF-4E96-BF17-404684FB56BA}"/>
              </a:ext>
            </a:extLst>
          </p:cNvPr>
          <p:cNvSpPr/>
          <p:nvPr/>
        </p:nvSpPr>
        <p:spPr>
          <a:xfrm>
            <a:off x="6548978" y="5749987"/>
            <a:ext cx="1338652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9302870F-E668-4EBA-B798-69911AB82BD4}"/>
              </a:ext>
            </a:extLst>
          </p:cNvPr>
          <p:cNvSpPr/>
          <p:nvPr/>
        </p:nvSpPr>
        <p:spPr>
          <a:xfrm>
            <a:off x="6605829" y="5753023"/>
            <a:ext cx="1275294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75" name="Rechteck 74">
            <a:extLst>
              <a:ext uri="{FF2B5EF4-FFF2-40B4-BE49-F238E27FC236}">
                <a16:creationId xmlns:a16="http://schemas.microsoft.com/office/drawing/2014/main" id="{ACE9A24C-F319-4DFE-9F74-3C32EEA6B651}"/>
              </a:ext>
            </a:extLst>
          </p:cNvPr>
          <p:cNvSpPr/>
          <p:nvPr/>
        </p:nvSpPr>
        <p:spPr>
          <a:xfrm>
            <a:off x="3705982" y="5151462"/>
            <a:ext cx="759209" cy="425881"/>
          </a:xfrm>
          <a:prstGeom prst="rect">
            <a:avLst/>
          </a:prstGeom>
          <a:solidFill>
            <a:schemeClr val="tx2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E48DF454-36C1-44E6-B8D6-93D5B9A05B52}"/>
              </a:ext>
            </a:extLst>
          </p:cNvPr>
          <p:cNvSpPr/>
          <p:nvPr/>
        </p:nvSpPr>
        <p:spPr>
          <a:xfrm>
            <a:off x="3705006" y="5150246"/>
            <a:ext cx="723275" cy="42588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>
              <a:solidFill>
                <a:prstClr val="white"/>
              </a:solidFill>
            </a:endParaRPr>
          </a:p>
        </p:txBody>
      </p:sp>
      <p:sp>
        <p:nvSpPr>
          <p:cNvPr id="93" name="Textfeld 92">
            <a:extLst>
              <a:ext uri="{FF2B5EF4-FFF2-40B4-BE49-F238E27FC236}">
                <a16:creationId xmlns:a16="http://schemas.microsoft.com/office/drawing/2014/main" id="{95514F8D-97DF-4305-9373-416A6AEB2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6919" y="1790634"/>
            <a:ext cx="9348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herzig</a:t>
            </a:r>
          </a:p>
        </p:txBody>
      </p:sp>
      <p:sp>
        <p:nvSpPr>
          <p:cNvPr id="94" name="Textfeld 93">
            <a:extLst>
              <a:ext uri="{FF2B5EF4-FFF2-40B4-BE49-F238E27FC236}">
                <a16:creationId xmlns:a16="http://schemas.microsoft.com/office/drawing/2014/main" id="{A10B9FC1-CC80-4D69-B110-C07571CDB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306" y="1960480"/>
            <a:ext cx="8162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apart</a:t>
            </a:r>
          </a:p>
        </p:txBody>
      </p:sp>
      <p:sp>
        <p:nvSpPr>
          <p:cNvPr id="95" name="Textfeld 94">
            <a:extLst>
              <a:ext uri="{FF2B5EF4-FFF2-40B4-BE49-F238E27FC236}">
                <a16:creationId xmlns:a16="http://schemas.microsoft.com/office/drawing/2014/main" id="{DF6E630D-6975-41BB-8975-CA7265565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2157" y="5163131"/>
            <a:ext cx="11512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anmutig</a:t>
            </a:r>
          </a:p>
        </p:txBody>
      </p:sp>
      <p:sp>
        <p:nvSpPr>
          <p:cNvPr id="96" name="Textfeld 95">
            <a:extLst>
              <a:ext uri="{FF2B5EF4-FFF2-40B4-BE49-F238E27FC236}">
                <a16:creationId xmlns:a16="http://schemas.microsoft.com/office/drawing/2014/main" id="{CEFB1106-D1AD-444B-ABCD-E925C72B1A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9168" y="1619610"/>
            <a:ext cx="93166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putzig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315C6C92-2662-4DD1-B184-41E151AF3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7739" y="2293731"/>
            <a:ext cx="7072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hold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BE99C4BC-5665-40D9-AC7A-191EC3E6E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463" y="2632734"/>
            <a:ext cx="13227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charmant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1DFF145C-BA50-4105-9DF5-84E9DB99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651" y="3567771"/>
            <a:ext cx="5870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süß</a:t>
            </a:r>
          </a:p>
        </p:txBody>
      </p:sp>
      <p:sp>
        <p:nvSpPr>
          <p:cNvPr id="100" name="Textfeld 99">
            <a:extLst>
              <a:ext uri="{FF2B5EF4-FFF2-40B4-BE49-F238E27FC236}">
                <a16:creationId xmlns:a16="http://schemas.microsoft.com/office/drawing/2014/main" id="{B3EB420D-8147-4431-ADBB-FC17A652B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013" y="4139367"/>
            <a:ext cx="1085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reizvoll</a:t>
            </a:r>
          </a:p>
        </p:txBody>
      </p:sp>
      <p:sp>
        <p:nvSpPr>
          <p:cNvPr id="101" name="Textfeld 100">
            <a:extLst>
              <a:ext uri="{FF2B5EF4-FFF2-40B4-BE49-F238E27FC236}">
                <a16:creationId xmlns:a16="http://schemas.microsoft.com/office/drawing/2014/main" id="{D7882DF4-6D5D-4DA9-AB65-D2429146A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4688" y="4192728"/>
            <a:ext cx="8883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goldig</a:t>
            </a:r>
          </a:p>
        </p:txBody>
      </p:sp>
      <p:sp>
        <p:nvSpPr>
          <p:cNvPr id="102" name="Textfeld 101">
            <a:extLst>
              <a:ext uri="{FF2B5EF4-FFF2-40B4-BE49-F238E27FC236}">
                <a16:creationId xmlns:a16="http://schemas.microsoft.com/office/drawing/2014/main" id="{8C0E5645-BEE6-4032-A2DB-1AF79D000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669" y="2757064"/>
            <a:ext cx="11015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reizend</a:t>
            </a:r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031B53F6-9D57-49C0-8524-A4333837A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1303" y="4739081"/>
            <a:ext cx="1069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lieblich</a:t>
            </a:r>
          </a:p>
        </p:txBody>
      </p:sp>
      <p:sp>
        <p:nvSpPr>
          <p:cNvPr id="104" name="Textfeld 103">
            <a:extLst>
              <a:ext uri="{FF2B5EF4-FFF2-40B4-BE49-F238E27FC236}">
                <a16:creationId xmlns:a16="http://schemas.microsoft.com/office/drawing/2014/main" id="{E94E4B80-4CFB-4370-A6A2-92CC4B16F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4706" y="2754504"/>
            <a:ext cx="6848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nett</a:t>
            </a:r>
          </a:p>
        </p:txBody>
      </p:sp>
      <p:sp>
        <p:nvSpPr>
          <p:cNvPr id="105" name="Textfeld 104">
            <a:extLst>
              <a:ext uri="{FF2B5EF4-FFF2-40B4-BE49-F238E27FC236}">
                <a16:creationId xmlns:a16="http://schemas.microsoft.com/office/drawing/2014/main" id="{46AC5F3C-E54E-497B-82FB-EF5B3CA96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243" y="3312880"/>
            <a:ext cx="146226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bezaubern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BE8A3E70-246B-4B60-B021-FB43F983D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853" y="1152219"/>
            <a:ext cx="14991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zauberhaft</a:t>
            </a:r>
          </a:p>
        </p:txBody>
      </p:sp>
      <p:sp>
        <p:nvSpPr>
          <p:cNvPr id="107" name="Textfeld 106">
            <a:extLst>
              <a:ext uri="{FF2B5EF4-FFF2-40B4-BE49-F238E27FC236}">
                <a16:creationId xmlns:a16="http://schemas.microsoft.com/office/drawing/2014/main" id="{6DE9C99A-D5FB-45CA-B1D2-7D74B937B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4733" y="1055412"/>
            <a:ext cx="15921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entzückend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ABC29623-6F91-4661-92E7-596345CC5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324" y="3127739"/>
            <a:ext cx="12586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großartig</a:t>
            </a:r>
          </a:p>
        </p:txBody>
      </p:sp>
      <p:sp>
        <p:nvSpPr>
          <p:cNvPr id="109" name="Textfeld 108">
            <a:extLst>
              <a:ext uri="{FF2B5EF4-FFF2-40B4-BE49-F238E27FC236}">
                <a16:creationId xmlns:a16="http://schemas.microsoft.com/office/drawing/2014/main" id="{9F29B739-DFE3-4CD5-A296-0E87B96C7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1418" y="1757464"/>
            <a:ext cx="179568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hervorragend</a:t>
            </a:r>
          </a:p>
        </p:txBody>
      </p:sp>
      <p:sp>
        <p:nvSpPr>
          <p:cNvPr id="110" name="Textfeld 109">
            <a:extLst>
              <a:ext uri="{FF2B5EF4-FFF2-40B4-BE49-F238E27FC236}">
                <a16:creationId xmlns:a16="http://schemas.microsoft.com/office/drawing/2014/main" id="{39508748-70A8-4413-BC63-9EC2C32A6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7913" y="3788177"/>
            <a:ext cx="19864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beeindruckend</a:t>
            </a:r>
          </a:p>
        </p:txBody>
      </p:sp>
      <p:sp>
        <p:nvSpPr>
          <p:cNvPr id="111" name="Textfeld 110">
            <a:extLst>
              <a:ext uri="{FF2B5EF4-FFF2-40B4-BE49-F238E27FC236}">
                <a16:creationId xmlns:a16="http://schemas.microsoft.com/office/drawing/2014/main" id="{17447D8D-3E56-4A10-AE80-29F8CE77F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079" y="4077381"/>
            <a:ext cx="14526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einzigartig</a:t>
            </a:r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43FEAB0B-904C-4C70-B8BE-DD09056C5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5747" y="3681613"/>
            <a:ext cx="2026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unvergleichlich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7F71E211-A5D6-4461-9118-21EB19E54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163" y="4723096"/>
            <a:ext cx="9589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enorm</a:t>
            </a:r>
          </a:p>
        </p:txBody>
      </p:sp>
      <p:sp>
        <p:nvSpPr>
          <p:cNvPr id="114" name="Textfeld 113">
            <a:extLst>
              <a:ext uri="{FF2B5EF4-FFF2-40B4-BE49-F238E27FC236}">
                <a16:creationId xmlns:a16="http://schemas.microsoft.com/office/drawing/2014/main" id="{CED97A6B-6DFD-41D0-BE9A-194EA3FC7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300" y="5561529"/>
            <a:ext cx="20665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bemerkenswert</a:t>
            </a:r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C07EE0F2-0E3D-4999-B7B5-67CC667E9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691" y="5723853"/>
            <a:ext cx="22300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außergewöhnlich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FAFB766B-2DF5-4B2F-B648-D6A3EB715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694" y="4623197"/>
            <a:ext cx="14494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beispiellos</a:t>
            </a:r>
          </a:p>
        </p:txBody>
      </p:sp>
      <p:sp>
        <p:nvSpPr>
          <p:cNvPr id="117" name="Textfeld 116">
            <a:extLst>
              <a:ext uri="{FF2B5EF4-FFF2-40B4-BE49-F238E27FC236}">
                <a16:creationId xmlns:a16="http://schemas.microsoft.com/office/drawing/2014/main" id="{93C04149-8B75-476E-97D9-3ABB3C764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30" y="3145874"/>
            <a:ext cx="21082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außerordentlich</a:t>
            </a:r>
          </a:p>
        </p:txBody>
      </p:sp>
      <p:sp>
        <p:nvSpPr>
          <p:cNvPr id="118" name="Textfeld 117">
            <a:extLst>
              <a:ext uri="{FF2B5EF4-FFF2-40B4-BE49-F238E27FC236}">
                <a16:creationId xmlns:a16="http://schemas.microsoft.com/office/drawing/2014/main" id="{3551E80F-18BF-4FFB-B287-12DA16ADF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871" y="2319478"/>
            <a:ext cx="17844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eindrucksvoll</a:t>
            </a:r>
          </a:p>
        </p:txBody>
      </p:sp>
      <p:sp>
        <p:nvSpPr>
          <p:cNvPr id="119" name="Textfeld 118">
            <a:extLst>
              <a:ext uri="{FF2B5EF4-FFF2-40B4-BE49-F238E27FC236}">
                <a16:creationId xmlns:a16="http://schemas.microsoft.com/office/drawing/2014/main" id="{01F12DE2-2205-469B-8680-8E1B77ADC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5696" y="1353558"/>
            <a:ext cx="118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grandios</a:t>
            </a:r>
          </a:p>
        </p:txBody>
      </p:sp>
      <p:sp>
        <p:nvSpPr>
          <p:cNvPr id="120" name="Textfeld 119">
            <a:extLst>
              <a:ext uri="{FF2B5EF4-FFF2-40B4-BE49-F238E27FC236}">
                <a16:creationId xmlns:a16="http://schemas.microsoft.com/office/drawing/2014/main" id="{5070ABA7-461B-45EE-988B-E7FB67044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622" y="4632174"/>
            <a:ext cx="13420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sagenhaft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AF75FB8-D51D-4527-BA91-80DD61F11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415" y="1040669"/>
            <a:ext cx="8571719" cy="5249111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A53F3C5C-5247-81C7-D1BA-B0F273DF939F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325569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96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98"/>
                  </p:tgtEl>
                </p:cond>
              </p:nextCondLst>
            </p:seq>
          </p:childTnLst>
        </p:cTn>
      </p:par>
    </p:tnLst>
    <p:bldLst>
      <p:bldP spid="68" grpId="0" animBg="1"/>
      <p:bldP spid="71" grpId="0" animBg="1"/>
      <p:bldP spid="73" grpId="0" animBg="1"/>
      <p:bldP spid="76" grpId="0" animBg="1"/>
      <p:bldP spid="78" grpId="0" animBg="1"/>
      <p:bldP spid="80" grpId="0" animBg="1"/>
      <p:bldP spid="82" grpId="0" animBg="1"/>
      <p:bldP spid="84" grpId="0" animBg="1"/>
      <p:bldP spid="86" grpId="0" animBg="1"/>
      <p:bldP spid="88" grpId="0" animBg="1"/>
      <p:bldP spid="90" grpId="0" animBg="1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grpSp>
        <p:nvGrpSpPr>
          <p:cNvPr id="19" name="Gruppieren 18"/>
          <p:cNvGrpSpPr/>
          <p:nvPr/>
        </p:nvGrpSpPr>
        <p:grpSpPr>
          <a:xfrm>
            <a:off x="5945188" y="6470650"/>
            <a:ext cx="1597025" cy="287338"/>
            <a:chOff x="5945188" y="6470650"/>
            <a:chExt cx="1597025" cy="287338"/>
          </a:xfrm>
        </p:grpSpPr>
        <p:sp>
          <p:nvSpPr>
            <p:cNvPr id="20" name="Rechteck 19"/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prstClr val="white"/>
                </a:solidFill>
              </a:endParaRPr>
            </a:p>
          </p:txBody>
        </p:sp>
        <p:sp>
          <p:nvSpPr>
            <p:cNvPr id="21" name="Rechteck 20">
              <a:hlinkClick r:id="" action="ppaction://hlinkshowjump?jump=previousslide"/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400">
                  <a:solidFill>
                    <a:prstClr val="black"/>
                  </a:solidFill>
                </a:rPr>
                <a:t>Vorherige Seite</a:t>
              </a:r>
              <a:endParaRPr lang="de-DE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Textfeld 36">
            <a:extLst>
              <a:ext uri="{FF2B5EF4-FFF2-40B4-BE49-F238E27FC236}">
                <a16:creationId xmlns:a16="http://schemas.microsoft.com/office/drawing/2014/main" id="{D2E00D22-EADC-4E5E-AD2D-CE88B1FFD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688557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</a:pPr>
            <a:r>
              <a:rPr lang="de-DE" altLang="de-DE" sz="2000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  <a:endParaRPr lang="de-DE" altLang="de-DE" sz="14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C0C956E-D40E-8522-2BF6-68032411D333}"/>
              </a:ext>
            </a:extLst>
          </p:cNvPr>
          <p:cNvSpPr txBox="1"/>
          <p:nvPr/>
        </p:nvSpPr>
        <p:spPr>
          <a:xfrm>
            <a:off x="190500" y="6724134"/>
            <a:ext cx="359265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Übungsdateien\Leseübungs-Sammelsurium\Synonyme 3.pptx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64749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545</Words>
  <Application>Microsoft Office PowerPoint</Application>
  <PresentationFormat>Bildschirmpräsentation (4:3)</PresentationFormat>
  <Paragraphs>244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8</vt:i4>
      </vt:variant>
    </vt:vector>
  </HeadingPairs>
  <TitlesOfParts>
    <vt:vector size="19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2_Z2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1099</cp:revision>
  <dcterms:created xsi:type="dcterms:W3CDTF">2012-08-26T07:44:46Z</dcterms:created>
  <dcterms:modified xsi:type="dcterms:W3CDTF">2022-09-23T17:46:42Z</dcterms:modified>
</cp:coreProperties>
</file>