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7"/>
  </p:notesMasterIdLst>
  <p:sldIdLst>
    <p:sldId id="444" r:id="rId9"/>
    <p:sldId id="656" r:id="rId10"/>
    <p:sldId id="658" r:id="rId11"/>
    <p:sldId id="660" r:id="rId12"/>
    <p:sldId id="662" r:id="rId13"/>
    <p:sldId id="664" r:id="rId14"/>
    <p:sldId id="607" r:id="rId15"/>
    <p:sldId id="655" r:id="rId16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588" autoAdjust="0"/>
    <p:restoredTop sz="94692" autoAdjust="0"/>
  </p:normalViewPr>
  <p:slideViewPr>
    <p:cSldViewPr>
      <p:cViewPr varScale="1">
        <p:scale>
          <a:sx n="58" d="100"/>
          <a:sy n="58" d="100"/>
        </p:scale>
        <p:origin x="12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C95B3B9-B88A-4AF1-BB86-C9F95013BBA3}"/>
    <pc:docChg chg="custSel modSld">
      <pc:chgData name="Siegbert Rudolph" userId="2af4d44886c067cc" providerId="LiveId" clId="{5C95B3B9-B88A-4AF1-BB86-C9F95013BBA3}" dt="2021-02-07T07:36:40.949" v="143" actId="1076"/>
      <pc:docMkLst>
        <pc:docMk/>
      </pc:docMkLst>
      <pc:sldChg chg="delSp modSp mod">
        <pc:chgData name="Siegbert Rudolph" userId="2af4d44886c067cc" providerId="LiveId" clId="{5C95B3B9-B88A-4AF1-BB86-C9F95013BBA3}" dt="2021-02-07T07:36:40.910" v="101" actId="1076"/>
        <pc:sldMkLst>
          <pc:docMk/>
          <pc:sldMk cId="0" sldId="444"/>
        </pc:sldMkLst>
        <pc:spChg chg="del">
          <ac:chgData name="Siegbert Rudolph" userId="2af4d44886c067cc" providerId="LiveId" clId="{5C95B3B9-B88A-4AF1-BB86-C9F95013BBA3}" dt="2021-01-03T17:11:13.725" v="0" actId="478"/>
          <ac:spMkLst>
            <pc:docMk/>
            <pc:sldMk cId="0" sldId="444"/>
            <ac:spMk id="2" creationId="{029F629D-A7E0-4244-A078-26DE4290EC83}"/>
          </ac:spMkLst>
        </pc:spChg>
        <pc:spChg chg="del mod">
          <ac:chgData name="Siegbert Rudolph" userId="2af4d44886c067cc" providerId="LiveId" clId="{5C95B3B9-B88A-4AF1-BB86-C9F95013BBA3}" dt="2021-02-07T07:36:40.906" v="96" actId="478"/>
          <ac:spMkLst>
            <pc:docMk/>
            <pc:sldMk cId="0" sldId="444"/>
            <ac:spMk id="2" creationId="{112CE70F-9FF3-4558-A378-9F467C1E27FE}"/>
          </ac:spMkLst>
        </pc:spChg>
        <pc:spChg chg="mod">
          <ac:chgData name="Siegbert Rudolph" userId="2af4d44886c067cc" providerId="LiveId" clId="{5C95B3B9-B88A-4AF1-BB86-C9F95013BBA3}" dt="2021-02-07T07:36:40.910" v="101" actId="1076"/>
          <ac:spMkLst>
            <pc:docMk/>
            <pc:sldMk cId="0" sldId="444"/>
            <ac:spMk id="3" creationId="{5DAC51C5-03B2-4130-AFA7-B58B6D4B3992}"/>
          </ac:spMkLst>
        </pc:spChg>
        <pc:spChg chg="del mod">
          <ac:chgData name="Siegbert Rudolph" userId="2af4d44886c067cc" providerId="LiveId" clId="{5C95B3B9-B88A-4AF1-BB86-C9F95013BBA3}" dt="2021-02-06T18:25:44.302" v="48" actId="478"/>
          <ac:spMkLst>
            <pc:docMk/>
            <pc:sldMk cId="0" sldId="444"/>
            <ac:spMk id="3" creationId="{CEC2D887-C092-46CE-BBA0-2A4D7FFDA94C}"/>
          </ac:spMkLst>
        </pc:spChg>
      </pc:sldChg>
      <pc:sldChg chg="delSp modSp mod">
        <pc:chgData name="Siegbert Rudolph" userId="2af4d44886c067cc" providerId="LiveId" clId="{5C95B3B9-B88A-4AF1-BB86-C9F95013BBA3}" dt="2021-02-07T07:36:40.944" v="137" actId="1076"/>
        <pc:sldMkLst>
          <pc:docMk/>
          <pc:sldMk cId="1647492060" sldId="607"/>
        </pc:sldMkLst>
        <pc:spChg chg="del mod">
          <ac:chgData name="Siegbert Rudolph" userId="2af4d44886c067cc" providerId="LiveId" clId="{5C95B3B9-B88A-4AF1-BB86-C9F95013BBA3}" dt="2021-02-07T07:36:40.940" v="132" actId="478"/>
          <ac:spMkLst>
            <pc:docMk/>
            <pc:sldMk cId="1647492060" sldId="607"/>
            <ac:spMk id="2" creationId="{6696F40C-175E-4DBB-A6AA-F2AE69D2192D}"/>
          </ac:spMkLst>
        </pc:spChg>
        <pc:spChg chg="del">
          <ac:chgData name="Siegbert Rudolph" userId="2af4d44886c067cc" providerId="LiveId" clId="{5C95B3B9-B88A-4AF1-BB86-C9F95013BBA3}" dt="2021-01-03T17:11:13.757" v="36" actId="478"/>
          <ac:spMkLst>
            <pc:docMk/>
            <pc:sldMk cId="1647492060" sldId="607"/>
            <ac:spMk id="2" creationId="{8E16160F-4445-4EEF-B628-8910FA186B1F}"/>
          </ac:spMkLst>
        </pc:spChg>
        <pc:spChg chg="mod">
          <ac:chgData name="Siegbert Rudolph" userId="2af4d44886c067cc" providerId="LiveId" clId="{5C95B3B9-B88A-4AF1-BB86-C9F95013BBA3}" dt="2021-02-07T07:36:40.944" v="137" actId="1076"/>
          <ac:spMkLst>
            <pc:docMk/>
            <pc:sldMk cId="1647492060" sldId="607"/>
            <ac:spMk id="5" creationId="{1E6FD255-975E-4B4D-8070-942BA716DCC0}"/>
          </ac:spMkLst>
        </pc:spChg>
        <pc:spChg chg="del mod">
          <ac:chgData name="Siegbert Rudolph" userId="2af4d44886c067cc" providerId="LiveId" clId="{5C95B3B9-B88A-4AF1-BB86-C9F95013BBA3}" dt="2021-02-06T18:25:44.318" v="84" actId="478"/>
          <ac:spMkLst>
            <pc:docMk/>
            <pc:sldMk cId="1647492060" sldId="607"/>
            <ac:spMk id="5" creationId="{DE4D12B3-FE84-4359-91E2-D0AFB19F4973}"/>
          </ac:spMkLst>
        </pc:spChg>
      </pc:sldChg>
      <pc:sldChg chg="delSp modSp mod">
        <pc:chgData name="Siegbert Rudolph" userId="2af4d44886c067cc" providerId="LiveId" clId="{5C95B3B9-B88A-4AF1-BB86-C9F95013BBA3}" dt="2021-02-07T07:36:40.949" v="143" actId="1076"/>
        <pc:sldMkLst>
          <pc:docMk/>
          <pc:sldMk cId="488692588" sldId="655"/>
        </pc:sldMkLst>
        <pc:spChg chg="mod">
          <ac:chgData name="Siegbert Rudolph" userId="2af4d44886c067cc" providerId="LiveId" clId="{5C95B3B9-B88A-4AF1-BB86-C9F95013BBA3}" dt="2021-02-07T07:36:40.949" v="143" actId="1076"/>
          <ac:spMkLst>
            <pc:docMk/>
            <pc:sldMk cId="488692588" sldId="655"/>
            <ac:spMk id="2" creationId="{BEE73739-653D-40E4-A79F-FC67E5E06E5C}"/>
          </ac:spMkLst>
        </pc:spChg>
        <pc:spChg chg="del mod">
          <ac:chgData name="Siegbert Rudolph" userId="2af4d44886c067cc" providerId="LiveId" clId="{5C95B3B9-B88A-4AF1-BB86-C9F95013BBA3}" dt="2021-02-06T18:25:44.318" v="90" actId="478"/>
          <ac:spMkLst>
            <pc:docMk/>
            <pc:sldMk cId="488692588" sldId="655"/>
            <ac:spMk id="2" creationId="{FA7D0BC4-2016-4E8A-8273-D69A6B789461}"/>
          </ac:spMkLst>
        </pc:spChg>
        <pc:spChg chg="del">
          <ac:chgData name="Siegbert Rudolph" userId="2af4d44886c067cc" providerId="LiveId" clId="{5C95B3B9-B88A-4AF1-BB86-C9F95013BBA3}" dt="2021-01-03T17:11:13.772" v="42" actId="478"/>
          <ac:spMkLst>
            <pc:docMk/>
            <pc:sldMk cId="488692588" sldId="655"/>
            <ac:spMk id="3" creationId="{20B9034B-E0FC-49A5-AE8E-6459DFBBE47C}"/>
          </ac:spMkLst>
        </pc:spChg>
        <pc:spChg chg="del mod">
          <ac:chgData name="Siegbert Rudolph" userId="2af4d44886c067cc" providerId="LiveId" clId="{5C95B3B9-B88A-4AF1-BB86-C9F95013BBA3}" dt="2021-02-07T07:36:40.944" v="138" actId="478"/>
          <ac:spMkLst>
            <pc:docMk/>
            <pc:sldMk cId="488692588" sldId="655"/>
            <ac:spMk id="3" creationId="{2145EB2B-3DB6-4CE3-B83C-9F7333BFA816}"/>
          </ac:spMkLst>
        </pc:spChg>
      </pc:sldChg>
      <pc:sldChg chg="delSp modSp mod">
        <pc:chgData name="Siegbert Rudolph" userId="2af4d44886c067cc" providerId="LiveId" clId="{5C95B3B9-B88A-4AF1-BB86-C9F95013BBA3}" dt="2021-02-07T07:36:40.915" v="107" actId="1076"/>
        <pc:sldMkLst>
          <pc:docMk/>
          <pc:sldMk cId="147038116" sldId="656"/>
        </pc:sldMkLst>
        <pc:spChg chg="del mod">
          <ac:chgData name="Siegbert Rudolph" userId="2af4d44886c067cc" providerId="LiveId" clId="{5C95B3B9-B88A-4AF1-BB86-C9F95013BBA3}" dt="2021-02-06T18:25:44.302" v="54" actId="478"/>
          <ac:spMkLst>
            <pc:docMk/>
            <pc:sldMk cId="147038116" sldId="656"/>
            <ac:spMk id="2" creationId="{1901D377-626F-424F-881F-95E501EA41C3}"/>
          </ac:spMkLst>
        </pc:spChg>
        <pc:spChg chg="mod">
          <ac:chgData name="Siegbert Rudolph" userId="2af4d44886c067cc" providerId="LiveId" clId="{5C95B3B9-B88A-4AF1-BB86-C9F95013BBA3}" dt="2021-02-07T07:36:40.915" v="107" actId="1076"/>
          <ac:spMkLst>
            <pc:docMk/>
            <pc:sldMk cId="147038116" sldId="656"/>
            <ac:spMk id="2" creationId="{AE466CD6-C0C2-4697-8504-7115A057C285}"/>
          </ac:spMkLst>
        </pc:spChg>
        <pc:spChg chg="del">
          <ac:chgData name="Siegbert Rudolph" userId="2af4d44886c067cc" providerId="LiveId" clId="{5C95B3B9-B88A-4AF1-BB86-C9F95013BBA3}" dt="2021-01-03T17:11:13.741" v="6" actId="478"/>
          <ac:spMkLst>
            <pc:docMk/>
            <pc:sldMk cId="147038116" sldId="656"/>
            <ac:spMk id="3" creationId="{055D542B-4B74-48FB-A3D7-7DAB32597A30}"/>
          </ac:spMkLst>
        </pc:spChg>
        <pc:spChg chg="del mod">
          <ac:chgData name="Siegbert Rudolph" userId="2af4d44886c067cc" providerId="LiveId" clId="{5C95B3B9-B88A-4AF1-BB86-C9F95013BBA3}" dt="2021-02-07T07:36:40.910" v="102" actId="478"/>
          <ac:spMkLst>
            <pc:docMk/>
            <pc:sldMk cId="147038116" sldId="656"/>
            <ac:spMk id="3" creationId="{2D364E57-2D2F-48CE-9F3C-479E2A1014E0}"/>
          </ac:spMkLst>
        </pc:spChg>
      </pc:sldChg>
      <pc:sldChg chg="delSp modSp mod">
        <pc:chgData name="Siegbert Rudolph" userId="2af4d44886c067cc" providerId="LiveId" clId="{5C95B3B9-B88A-4AF1-BB86-C9F95013BBA3}" dt="2021-02-07T07:36:40.923" v="113" actId="1076"/>
        <pc:sldMkLst>
          <pc:docMk/>
          <pc:sldMk cId="2601542692" sldId="658"/>
        </pc:sldMkLst>
        <pc:spChg chg="mod">
          <ac:chgData name="Siegbert Rudolph" userId="2af4d44886c067cc" providerId="LiveId" clId="{5C95B3B9-B88A-4AF1-BB86-C9F95013BBA3}" dt="2021-02-07T07:36:40.923" v="113" actId="1076"/>
          <ac:spMkLst>
            <pc:docMk/>
            <pc:sldMk cId="2601542692" sldId="658"/>
            <ac:spMk id="2" creationId="{F02737D7-4A84-4A2F-9B26-A59B4553C769}"/>
          </ac:spMkLst>
        </pc:spChg>
        <pc:spChg chg="del mod">
          <ac:chgData name="Siegbert Rudolph" userId="2af4d44886c067cc" providerId="LiveId" clId="{5C95B3B9-B88A-4AF1-BB86-C9F95013BBA3}" dt="2021-02-06T18:25:44.302" v="60" actId="478"/>
          <ac:spMkLst>
            <pc:docMk/>
            <pc:sldMk cId="2601542692" sldId="658"/>
            <ac:spMk id="2" creationId="{F08F7515-6320-4807-8FCD-A17AF774610B}"/>
          </ac:spMkLst>
        </pc:spChg>
        <pc:spChg chg="del">
          <ac:chgData name="Siegbert Rudolph" userId="2af4d44886c067cc" providerId="LiveId" clId="{5C95B3B9-B88A-4AF1-BB86-C9F95013BBA3}" dt="2021-01-03T17:11:13.741" v="12" actId="478"/>
          <ac:spMkLst>
            <pc:docMk/>
            <pc:sldMk cId="2601542692" sldId="658"/>
            <ac:spMk id="3" creationId="{5B13524B-BDE3-404E-84C7-720D55493991}"/>
          </ac:spMkLst>
        </pc:spChg>
        <pc:spChg chg="del mod">
          <ac:chgData name="Siegbert Rudolph" userId="2af4d44886c067cc" providerId="LiveId" clId="{5C95B3B9-B88A-4AF1-BB86-C9F95013BBA3}" dt="2021-02-07T07:36:40.917" v="108" actId="478"/>
          <ac:spMkLst>
            <pc:docMk/>
            <pc:sldMk cId="2601542692" sldId="658"/>
            <ac:spMk id="3" creationId="{C16DEFC8-A6C4-49D7-B21B-65C03AB84EA1}"/>
          </ac:spMkLst>
        </pc:spChg>
      </pc:sldChg>
      <pc:sldChg chg="delSp modSp mod">
        <pc:chgData name="Siegbert Rudolph" userId="2af4d44886c067cc" providerId="LiveId" clId="{5C95B3B9-B88A-4AF1-BB86-C9F95013BBA3}" dt="2021-02-07T07:36:40.929" v="119" actId="1076"/>
        <pc:sldMkLst>
          <pc:docMk/>
          <pc:sldMk cId="31804326" sldId="660"/>
        </pc:sldMkLst>
        <pc:spChg chg="del mod">
          <ac:chgData name="Siegbert Rudolph" userId="2af4d44886c067cc" providerId="LiveId" clId="{5C95B3B9-B88A-4AF1-BB86-C9F95013BBA3}" dt="2021-02-06T18:25:44.318" v="66" actId="478"/>
          <ac:spMkLst>
            <pc:docMk/>
            <pc:sldMk cId="31804326" sldId="660"/>
            <ac:spMk id="2" creationId="{5581A205-F8A7-416D-9635-46E5981DD8FD}"/>
          </ac:spMkLst>
        </pc:spChg>
        <pc:spChg chg="mod">
          <ac:chgData name="Siegbert Rudolph" userId="2af4d44886c067cc" providerId="LiveId" clId="{5C95B3B9-B88A-4AF1-BB86-C9F95013BBA3}" dt="2021-02-07T07:36:40.929" v="119" actId="1076"/>
          <ac:spMkLst>
            <pc:docMk/>
            <pc:sldMk cId="31804326" sldId="660"/>
            <ac:spMk id="2" creationId="{6EA465F2-617F-4B18-8916-912B28F55346}"/>
          </ac:spMkLst>
        </pc:spChg>
        <pc:spChg chg="del">
          <ac:chgData name="Siegbert Rudolph" userId="2af4d44886c067cc" providerId="LiveId" clId="{5C95B3B9-B88A-4AF1-BB86-C9F95013BBA3}" dt="2021-01-03T17:11:13.741" v="18" actId="478"/>
          <ac:spMkLst>
            <pc:docMk/>
            <pc:sldMk cId="31804326" sldId="660"/>
            <ac:spMk id="3" creationId="{110E2176-24D3-413A-B98E-38AECE3D56F9}"/>
          </ac:spMkLst>
        </pc:spChg>
        <pc:spChg chg="del mod">
          <ac:chgData name="Siegbert Rudolph" userId="2af4d44886c067cc" providerId="LiveId" clId="{5C95B3B9-B88A-4AF1-BB86-C9F95013BBA3}" dt="2021-02-07T07:36:40.925" v="114" actId="478"/>
          <ac:spMkLst>
            <pc:docMk/>
            <pc:sldMk cId="31804326" sldId="660"/>
            <ac:spMk id="3" creationId="{5F2B6079-C8BD-4DE8-AC2B-5FD249E663AB}"/>
          </ac:spMkLst>
        </pc:spChg>
      </pc:sldChg>
      <pc:sldChg chg="delSp modSp mod">
        <pc:chgData name="Siegbert Rudolph" userId="2af4d44886c067cc" providerId="LiveId" clId="{5C95B3B9-B88A-4AF1-BB86-C9F95013BBA3}" dt="2021-02-07T07:36:40.935" v="125" actId="1076"/>
        <pc:sldMkLst>
          <pc:docMk/>
          <pc:sldMk cId="906791992" sldId="662"/>
        </pc:sldMkLst>
        <pc:spChg chg="mod">
          <ac:chgData name="Siegbert Rudolph" userId="2af4d44886c067cc" providerId="LiveId" clId="{5C95B3B9-B88A-4AF1-BB86-C9F95013BBA3}" dt="2021-02-07T07:36:40.935" v="125" actId="1076"/>
          <ac:spMkLst>
            <pc:docMk/>
            <pc:sldMk cId="906791992" sldId="662"/>
            <ac:spMk id="2" creationId="{F0552121-EECB-467B-B5F1-87DE3BB80382}"/>
          </ac:spMkLst>
        </pc:spChg>
        <pc:spChg chg="del mod">
          <ac:chgData name="Siegbert Rudolph" userId="2af4d44886c067cc" providerId="LiveId" clId="{5C95B3B9-B88A-4AF1-BB86-C9F95013BBA3}" dt="2021-02-06T18:25:44.318" v="72" actId="478"/>
          <ac:spMkLst>
            <pc:docMk/>
            <pc:sldMk cId="906791992" sldId="662"/>
            <ac:spMk id="2" creationId="{FFC8B91D-E1D1-4398-85B9-A94B3D0BDC86}"/>
          </ac:spMkLst>
        </pc:spChg>
        <pc:spChg chg="del">
          <ac:chgData name="Siegbert Rudolph" userId="2af4d44886c067cc" providerId="LiveId" clId="{5C95B3B9-B88A-4AF1-BB86-C9F95013BBA3}" dt="2021-01-03T17:11:13.757" v="24" actId="478"/>
          <ac:spMkLst>
            <pc:docMk/>
            <pc:sldMk cId="906791992" sldId="662"/>
            <ac:spMk id="3" creationId="{0420045F-2D2B-4A98-A049-3B66A22AFAEC}"/>
          </ac:spMkLst>
        </pc:spChg>
        <pc:spChg chg="del mod">
          <ac:chgData name="Siegbert Rudolph" userId="2af4d44886c067cc" providerId="LiveId" clId="{5C95B3B9-B88A-4AF1-BB86-C9F95013BBA3}" dt="2021-02-07T07:36:40.930" v="120" actId="478"/>
          <ac:spMkLst>
            <pc:docMk/>
            <pc:sldMk cId="906791992" sldId="662"/>
            <ac:spMk id="3" creationId="{C7E796BF-F70C-4BE5-BE43-71BA4389C097}"/>
          </ac:spMkLst>
        </pc:spChg>
      </pc:sldChg>
      <pc:sldChg chg="delSp modSp mod">
        <pc:chgData name="Siegbert Rudolph" userId="2af4d44886c067cc" providerId="LiveId" clId="{5C95B3B9-B88A-4AF1-BB86-C9F95013BBA3}" dt="2021-02-07T07:36:40.940" v="131" actId="1076"/>
        <pc:sldMkLst>
          <pc:docMk/>
          <pc:sldMk cId="2532148545" sldId="664"/>
        </pc:sldMkLst>
        <pc:spChg chg="mod">
          <ac:chgData name="Siegbert Rudolph" userId="2af4d44886c067cc" providerId="LiveId" clId="{5C95B3B9-B88A-4AF1-BB86-C9F95013BBA3}" dt="2021-02-07T07:36:40.940" v="131" actId="1076"/>
          <ac:spMkLst>
            <pc:docMk/>
            <pc:sldMk cId="2532148545" sldId="664"/>
            <ac:spMk id="2" creationId="{4840B367-2C52-4AFF-9544-979E63109744}"/>
          </ac:spMkLst>
        </pc:spChg>
        <pc:spChg chg="del mod">
          <ac:chgData name="Siegbert Rudolph" userId="2af4d44886c067cc" providerId="LiveId" clId="{5C95B3B9-B88A-4AF1-BB86-C9F95013BBA3}" dt="2021-02-06T18:25:44.318" v="78" actId="478"/>
          <ac:spMkLst>
            <pc:docMk/>
            <pc:sldMk cId="2532148545" sldId="664"/>
            <ac:spMk id="2" creationId="{5B96674D-738E-4FF8-A7DD-6D44544374D8}"/>
          </ac:spMkLst>
        </pc:spChg>
        <pc:spChg chg="del">
          <ac:chgData name="Siegbert Rudolph" userId="2af4d44886c067cc" providerId="LiveId" clId="{5C95B3B9-B88A-4AF1-BB86-C9F95013BBA3}" dt="2021-01-03T17:11:13.757" v="30" actId="478"/>
          <ac:spMkLst>
            <pc:docMk/>
            <pc:sldMk cId="2532148545" sldId="664"/>
            <ac:spMk id="3" creationId="{CC48C112-150F-4C87-9C19-2215870AB1B9}"/>
          </ac:spMkLst>
        </pc:spChg>
        <pc:spChg chg="del mod">
          <ac:chgData name="Siegbert Rudolph" userId="2af4d44886c067cc" providerId="LiveId" clId="{5C95B3B9-B88A-4AF1-BB86-C9F95013BBA3}" dt="2021-02-07T07:36:40.936" v="126" actId="478"/>
          <ac:spMkLst>
            <pc:docMk/>
            <pc:sldMk cId="2532148545" sldId="664"/>
            <ac:spMk id="3" creationId="{D73E3B1A-591C-4458-9A6F-CBE6754BC73D}"/>
          </ac:spMkLst>
        </pc:spChg>
      </pc:sldChg>
    </pc:docChg>
  </pc:docChgLst>
  <pc:docChgLst>
    <pc:chgData name="Siegbert Rudolph" userId="2af4d44886c067cc" providerId="LiveId" clId="{72780451-FCC2-4C8E-829B-8385A2EC6AB4}"/>
    <pc:docChg chg="custSel modSld">
      <pc:chgData name="Siegbert Rudolph" userId="2af4d44886c067cc" providerId="LiveId" clId="{72780451-FCC2-4C8E-829B-8385A2EC6AB4}" dt="2020-07-07T14:30:45.220" v="47" actId="1076"/>
      <pc:docMkLst>
        <pc:docMk/>
      </pc:docMkLst>
      <pc:sldChg chg="delSp modSp mod">
        <pc:chgData name="Siegbert Rudolph" userId="2af4d44886c067cc" providerId="LiveId" clId="{72780451-FCC2-4C8E-829B-8385A2EC6AB4}" dt="2020-07-07T14:30:45.187" v="5" actId="1076"/>
        <pc:sldMkLst>
          <pc:docMk/>
          <pc:sldMk cId="0" sldId="444"/>
        </pc:sldMkLst>
        <pc:spChg chg="mod">
          <ac:chgData name="Siegbert Rudolph" userId="2af4d44886c067cc" providerId="LiveId" clId="{72780451-FCC2-4C8E-829B-8385A2EC6AB4}" dt="2020-07-07T14:30:45.187" v="5" actId="1076"/>
          <ac:spMkLst>
            <pc:docMk/>
            <pc:sldMk cId="0" sldId="444"/>
            <ac:spMk id="2" creationId="{147FB2E8-B965-42B7-84B4-5B96972FFF63}"/>
          </ac:spMkLst>
        </pc:spChg>
        <pc:spChg chg="del">
          <ac:chgData name="Siegbert Rudolph" userId="2af4d44886c067cc" providerId="LiveId" clId="{72780451-FCC2-4C8E-829B-8385A2EC6AB4}" dt="2020-07-07T14:30:45.183" v="0" actId="478"/>
          <ac:spMkLst>
            <pc:docMk/>
            <pc:sldMk cId="0" sldId="444"/>
            <ac:spMk id="3" creationId="{A74ECEE0-FB66-486A-8E54-8979E577F7E9}"/>
          </ac:spMkLst>
        </pc:spChg>
      </pc:sldChg>
      <pc:sldChg chg="delSp modSp mod">
        <pc:chgData name="Siegbert Rudolph" userId="2af4d44886c067cc" providerId="LiveId" clId="{72780451-FCC2-4C8E-829B-8385A2EC6AB4}" dt="2020-07-07T14:30:45.216" v="41" actId="1076"/>
        <pc:sldMkLst>
          <pc:docMk/>
          <pc:sldMk cId="1647492060" sldId="607"/>
        </pc:sldMkLst>
        <pc:spChg chg="mod">
          <ac:chgData name="Siegbert Rudolph" userId="2af4d44886c067cc" providerId="LiveId" clId="{72780451-FCC2-4C8E-829B-8385A2EC6AB4}" dt="2020-07-07T14:30:45.216" v="41" actId="1076"/>
          <ac:spMkLst>
            <pc:docMk/>
            <pc:sldMk cId="1647492060" sldId="607"/>
            <ac:spMk id="2" creationId="{348AFC37-3F26-4A01-8397-4A51487EED2A}"/>
          </ac:spMkLst>
        </pc:spChg>
        <pc:spChg chg="del">
          <ac:chgData name="Siegbert Rudolph" userId="2af4d44886c067cc" providerId="LiveId" clId="{72780451-FCC2-4C8E-829B-8385A2EC6AB4}" dt="2020-07-07T14:30:45.212" v="36" actId="478"/>
          <ac:spMkLst>
            <pc:docMk/>
            <pc:sldMk cId="1647492060" sldId="607"/>
            <ac:spMk id="5" creationId="{8968314E-3A81-4DD8-8A6E-16EAD1690E84}"/>
          </ac:spMkLst>
        </pc:spChg>
      </pc:sldChg>
      <pc:sldChg chg="delSp modSp mod">
        <pc:chgData name="Siegbert Rudolph" userId="2af4d44886c067cc" providerId="LiveId" clId="{72780451-FCC2-4C8E-829B-8385A2EC6AB4}" dt="2020-07-07T14:30:45.220" v="47" actId="1076"/>
        <pc:sldMkLst>
          <pc:docMk/>
          <pc:sldMk cId="488692588" sldId="655"/>
        </pc:sldMkLst>
        <pc:spChg chg="del">
          <ac:chgData name="Siegbert Rudolph" userId="2af4d44886c067cc" providerId="LiveId" clId="{72780451-FCC2-4C8E-829B-8385A2EC6AB4}" dt="2020-07-07T14:30:45.216" v="42" actId="478"/>
          <ac:spMkLst>
            <pc:docMk/>
            <pc:sldMk cId="488692588" sldId="655"/>
            <ac:spMk id="2" creationId="{82E30103-98B0-4497-90EB-7A8722179B75}"/>
          </ac:spMkLst>
        </pc:spChg>
        <pc:spChg chg="mod">
          <ac:chgData name="Siegbert Rudolph" userId="2af4d44886c067cc" providerId="LiveId" clId="{72780451-FCC2-4C8E-829B-8385A2EC6AB4}" dt="2020-07-07T14:30:45.220" v="47" actId="1076"/>
          <ac:spMkLst>
            <pc:docMk/>
            <pc:sldMk cId="488692588" sldId="655"/>
            <ac:spMk id="3" creationId="{6D82E8B8-9307-417E-8446-3A3EF16D0A4D}"/>
          </ac:spMkLst>
        </pc:spChg>
      </pc:sldChg>
      <pc:sldChg chg="delSp modSp mod">
        <pc:chgData name="Siegbert Rudolph" userId="2af4d44886c067cc" providerId="LiveId" clId="{72780451-FCC2-4C8E-829B-8385A2EC6AB4}" dt="2020-07-07T14:30:45.192" v="11" actId="1076"/>
        <pc:sldMkLst>
          <pc:docMk/>
          <pc:sldMk cId="147038116" sldId="656"/>
        </pc:sldMkLst>
        <pc:spChg chg="del">
          <ac:chgData name="Siegbert Rudolph" userId="2af4d44886c067cc" providerId="LiveId" clId="{72780451-FCC2-4C8E-829B-8385A2EC6AB4}" dt="2020-07-07T14:30:45.188" v="6" actId="478"/>
          <ac:spMkLst>
            <pc:docMk/>
            <pc:sldMk cId="147038116" sldId="656"/>
            <ac:spMk id="2" creationId="{2CB2A088-BCB0-4EAD-B9E2-2445F13E2078}"/>
          </ac:spMkLst>
        </pc:spChg>
        <pc:spChg chg="mod">
          <ac:chgData name="Siegbert Rudolph" userId="2af4d44886c067cc" providerId="LiveId" clId="{72780451-FCC2-4C8E-829B-8385A2EC6AB4}" dt="2020-07-07T14:30:45.192" v="11" actId="1076"/>
          <ac:spMkLst>
            <pc:docMk/>
            <pc:sldMk cId="147038116" sldId="656"/>
            <ac:spMk id="3" creationId="{0E95EFD8-5C4C-4774-A823-3A4FCD6EC557}"/>
          </ac:spMkLst>
        </pc:spChg>
      </pc:sldChg>
      <pc:sldChg chg="delSp modSp mod">
        <pc:chgData name="Siegbert Rudolph" userId="2af4d44886c067cc" providerId="LiveId" clId="{72780451-FCC2-4C8E-829B-8385A2EC6AB4}" dt="2020-07-07T14:30:45.196" v="17" actId="1076"/>
        <pc:sldMkLst>
          <pc:docMk/>
          <pc:sldMk cId="2601542692" sldId="658"/>
        </pc:sldMkLst>
        <pc:spChg chg="del">
          <ac:chgData name="Siegbert Rudolph" userId="2af4d44886c067cc" providerId="LiveId" clId="{72780451-FCC2-4C8E-829B-8385A2EC6AB4}" dt="2020-07-07T14:30:45.192" v="12" actId="478"/>
          <ac:spMkLst>
            <pc:docMk/>
            <pc:sldMk cId="2601542692" sldId="658"/>
            <ac:spMk id="2" creationId="{39822E51-B882-415B-B6EA-19B209BBD931}"/>
          </ac:spMkLst>
        </pc:spChg>
        <pc:spChg chg="mod">
          <ac:chgData name="Siegbert Rudolph" userId="2af4d44886c067cc" providerId="LiveId" clId="{72780451-FCC2-4C8E-829B-8385A2EC6AB4}" dt="2020-07-07T14:30:45.196" v="17" actId="1076"/>
          <ac:spMkLst>
            <pc:docMk/>
            <pc:sldMk cId="2601542692" sldId="658"/>
            <ac:spMk id="3" creationId="{2EB1AD06-4246-4A75-AECF-3E41E502C23F}"/>
          </ac:spMkLst>
        </pc:spChg>
      </pc:sldChg>
      <pc:sldChg chg="delSp modSp mod">
        <pc:chgData name="Siegbert Rudolph" userId="2af4d44886c067cc" providerId="LiveId" clId="{72780451-FCC2-4C8E-829B-8385A2EC6AB4}" dt="2020-07-07T14:30:45.201" v="23" actId="1076"/>
        <pc:sldMkLst>
          <pc:docMk/>
          <pc:sldMk cId="31804326" sldId="660"/>
        </pc:sldMkLst>
        <pc:spChg chg="del">
          <ac:chgData name="Siegbert Rudolph" userId="2af4d44886c067cc" providerId="LiveId" clId="{72780451-FCC2-4C8E-829B-8385A2EC6AB4}" dt="2020-07-07T14:30:45.197" v="18" actId="478"/>
          <ac:spMkLst>
            <pc:docMk/>
            <pc:sldMk cId="31804326" sldId="660"/>
            <ac:spMk id="2" creationId="{B261E896-51C0-489B-9739-3BAF69B80E63}"/>
          </ac:spMkLst>
        </pc:spChg>
        <pc:spChg chg="mod">
          <ac:chgData name="Siegbert Rudolph" userId="2af4d44886c067cc" providerId="LiveId" clId="{72780451-FCC2-4C8E-829B-8385A2EC6AB4}" dt="2020-07-07T14:30:45.201" v="23" actId="1076"/>
          <ac:spMkLst>
            <pc:docMk/>
            <pc:sldMk cId="31804326" sldId="660"/>
            <ac:spMk id="3" creationId="{E0A89989-0F2C-4279-A6DA-09F8418862F1}"/>
          </ac:spMkLst>
        </pc:spChg>
      </pc:sldChg>
      <pc:sldChg chg="delSp modSp mod">
        <pc:chgData name="Siegbert Rudolph" userId="2af4d44886c067cc" providerId="LiveId" clId="{72780451-FCC2-4C8E-829B-8385A2EC6AB4}" dt="2020-07-07T14:30:45.206" v="29" actId="1076"/>
        <pc:sldMkLst>
          <pc:docMk/>
          <pc:sldMk cId="906791992" sldId="662"/>
        </pc:sldMkLst>
        <pc:spChg chg="del">
          <ac:chgData name="Siegbert Rudolph" userId="2af4d44886c067cc" providerId="LiveId" clId="{72780451-FCC2-4C8E-829B-8385A2EC6AB4}" dt="2020-07-07T14:30:45.202" v="24" actId="478"/>
          <ac:spMkLst>
            <pc:docMk/>
            <pc:sldMk cId="906791992" sldId="662"/>
            <ac:spMk id="2" creationId="{AD9E0AD6-92DD-4662-97D4-4F3FEAC7E97E}"/>
          </ac:spMkLst>
        </pc:spChg>
        <pc:spChg chg="mod">
          <ac:chgData name="Siegbert Rudolph" userId="2af4d44886c067cc" providerId="LiveId" clId="{72780451-FCC2-4C8E-829B-8385A2EC6AB4}" dt="2020-07-07T14:30:45.206" v="29" actId="1076"/>
          <ac:spMkLst>
            <pc:docMk/>
            <pc:sldMk cId="906791992" sldId="662"/>
            <ac:spMk id="3" creationId="{65401A7F-ADD2-45A8-8AD5-156167204AC7}"/>
          </ac:spMkLst>
        </pc:spChg>
      </pc:sldChg>
      <pc:sldChg chg="delSp modSp mod">
        <pc:chgData name="Siegbert Rudolph" userId="2af4d44886c067cc" providerId="LiveId" clId="{72780451-FCC2-4C8E-829B-8385A2EC6AB4}" dt="2020-07-07T14:30:45.212" v="35" actId="1076"/>
        <pc:sldMkLst>
          <pc:docMk/>
          <pc:sldMk cId="2532148545" sldId="664"/>
        </pc:sldMkLst>
        <pc:spChg chg="del">
          <ac:chgData name="Siegbert Rudolph" userId="2af4d44886c067cc" providerId="LiveId" clId="{72780451-FCC2-4C8E-829B-8385A2EC6AB4}" dt="2020-07-07T14:30:45.207" v="30" actId="478"/>
          <ac:spMkLst>
            <pc:docMk/>
            <pc:sldMk cId="2532148545" sldId="664"/>
            <ac:spMk id="2" creationId="{39693C86-6643-498E-A0CB-14804123509B}"/>
          </ac:spMkLst>
        </pc:spChg>
        <pc:spChg chg="mod">
          <ac:chgData name="Siegbert Rudolph" userId="2af4d44886c067cc" providerId="LiveId" clId="{72780451-FCC2-4C8E-829B-8385A2EC6AB4}" dt="2020-07-07T14:30:45.212" v="35" actId="1076"/>
          <ac:spMkLst>
            <pc:docMk/>
            <pc:sldMk cId="2532148545" sldId="664"/>
            <ac:spMk id="3" creationId="{2EF2DE81-21B9-46E4-B888-CA141ECDB5A1}"/>
          </ac:spMkLst>
        </pc:spChg>
      </pc:sldChg>
    </pc:docChg>
  </pc:docChgLst>
  <pc:docChgLst>
    <pc:chgData name="Siegbert Rudolph" userId="2af4d44886c067cc" providerId="LiveId" clId="{7C03F031-C85A-41E3-AFBC-BEFBD28FC23C}"/>
    <pc:docChg chg="custSel modSld">
      <pc:chgData name="Siegbert Rudolph" userId="2af4d44886c067cc" providerId="LiveId" clId="{7C03F031-C85A-41E3-AFBC-BEFBD28FC23C}" dt="2022-07-08T15:59:42.890" v="47" actId="1076"/>
      <pc:docMkLst>
        <pc:docMk/>
      </pc:docMkLst>
      <pc:sldChg chg="delSp modSp mod">
        <pc:chgData name="Siegbert Rudolph" userId="2af4d44886c067cc" providerId="LiveId" clId="{7C03F031-C85A-41E3-AFBC-BEFBD28FC23C}" dt="2022-07-08T15:59:42.859" v="5" actId="1076"/>
        <pc:sldMkLst>
          <pc:docMk/>
          <pc:sldMk cId="0" sldId="444"/>
        </pc:sldMkLst>
        <pc:spChg chg="del">
          <ac:chgData name="Siegbert Rudolph" userId="2af4d44886c067cc" providerId="LiveId" clId="{7C03F031-C85A-41E3-AFBC-BEFBD28FC23C}" dt="2022-07-08T15:59:42.859" v="0" actId="478"/>
          <ac:spMkLst>
            <pc:docMk/>
            <pc:sldMk cId="0" sldId="444"/>
            <ac:spMk id="2" creationId="{3B476B73-9B6E-4EE0-BB7A-4139DCBDC3C6}"/>
          </ac:spMkLst>
        </pc:spChg>
        <pc:spChg chg="mod">
          <ac:chgData name="Siegbert Rudolph" userId="2af4d44886c067cc" providerId="LiveId" clId="{7C03F031-C85A-41E3-AFBC-BEFBD28FC23C}" dt="2022-07-08T15:59:42.859" v="5" actId="1076"/>
          <ac:spMkLst>
            <pc:docMk/>
            <pc:sldMk cId="0" sldId="444"/>
            <ac:spMk id="3" creationId="{005FF01C-F864-72FF-8205-2997DBD71C61}"/>
          </ac:spMkLst>
        </pc:spChg>
      </pc:sldChg>
      <pc:sldChg chg="delSp modSp mod">
        <pc:chgData name="Siegbert Rudolph" userId="2af4d44886c067cc" providerId="LiveId" clId="{7C03F031-C85A-41E3-AFBC-BEFBD28FC23C}" dt="2022-07-08T15:59:42.890" v="41" actId="1076"/>
        <pc:sldMkLst>
          <pc:docMk/>
          <pc:sldMk cId="1647492060" sldId="607"/>
        </pc:sldMkLst>
        <pc:spChg chg="del">
          <ac:chgData name="Siegbert Rudolph" userId="2af4d44886c067cc" providerId="LiveId" clId="{7C03F031-C85A-41E3-AFBC-BEFBD28FC23C}" dt="2022-07-08T15:59:42.890" v="36" actId="478"/>
          <ac:spMkLst>
            <pc:docMk/>
            <pc:sldMk cId="1647492060" sldId="607"/>
            <ac:spMk id="2" creationId="{15A84CAA-98C3-4D7C-8699-CC7BCB918902}"/>
          </ac:spMkLst>
        </pc:spChg>
        <pc:spChg chg="mod">
          <ac:chgData name="Siegbert Rudolph" userId="2af4d44886c067cc" providerId="LiveId" clId="{7C03F031-C85A-41E3-AFBC-BEFBD28FC23C}" dt="2022-07-08T15:59:42.890" v="41" actId="1076"/>
          <ac:spMkLst>
            <pc:docMk/>
            <pc:sldMk cId="1647492060" sldId="607"/>
            <ac:spMk id="5" creationId="{5E819D15-2D64-44C6-8643-2ED3749C1E50}"/>
          </ac:spMkLst>
        </pc:spChg>
      </pc:sldChg>
      <pc:sldChg chg="delSp modSp mod">
        <pc:chgData name="Siegbert Rudolph" userId="2af4d44886c067cc" providerId="LiveId" clId="{7C03F031-C85A-41E3-AFBC-BEFBD28FC23C}" dt="2022-07-08T15:59:42.890" v="47" actId="1076"/>
        <pc:sldMkLst>
          <pc:docMk/>
          <pc:sldMk cId="488692588" sldId="655"/>
        </pc:sldMkLst>
        <pc:spChg chg="mod">
          <ac:chgData name="Siegbert Rudolph" userId="2af4d44886c067cc" providerId="LiveId" clId="{7C03F031-C85A-41E3-AFBC-BEFBD28FC23C}" dt="2022-07-08T15:59:42.890" v="47" actId="1076"/>
          <ac:spMkLst>
            <pc:docMk/>
            <pc:sldMk cId="488692588" sldId="655"/>
            <ac:spMk id="2" creationId="{CE199797-DD87-2372-DBD2-8B6A0D178416}"/>
          </ac:spMkLst>
        </pc:spChg>
        <pc:spChg chg="del">
          <ac:chgData name="Siegbert Rudolph" userId="2af4d44886c067cc" providerId="LiveId" clId="{7C03F031-C85A-41E3-AFBC-BEFBD28FC23C}" dt="2022-07-08T15:59:42.890" v="42" actId="478"/>
          <ac:spMkLst>
            <pc:docMk/>
            <pc:sldMk cId="488692588" sldId="655"/>
            <ac:spMk id="3" creationId="{311708C9-494C-4889-A7D2-CFC201EB981D}"/>
          </ac:spMkLst>
        </pc:spChg>
      </pc:sldChg>
      <pc:sldChg chg="delSp modSp mod">
        <pc:chgData name="Siegbert Rudolph" userId="2af4d44886c067cc" providerId="LiveId" clId="{7C03F031-C85A-41E3-AFBC-BEFBD28FC23C}" dt="2022-07-08T15:59:42.875" v="11" actId="1076"/>
        <pc:sldMkLst>
          <pc:docMk/>
          <pc:sldMk cId="147038116" sldId="656"/>
        </pc:sldMkLst>
        <pc:spChg chg="mod">
          <ac:chgData name="Siegbert Rudolph" userId="2af4d44886c067cc" providerId="LiveId" clId="{7C03F031-C85A-41E3-AFBC-BEFBD28FC23C}" dt="2022-07-08T15:59:42.875" v="11" actId="1076"/>
          <ac:spMkLst>
            <pc:docMk/>
            <pc:sldMk cId="147038116" sldId="656"/>
            <ac:spMk id="2" creationId="{7EE82556-AEAE-0BBC-82B6-EEAA2B0E144B}"/>
          </ac:spMkLst>
        </pc:spChg>
        <pc:spChg chg="del">
          <ac:chgData name="Siegbert Rudolph" userId="2af4d44886c067cc" providerId="LiveId" clId="{7C03F031-C85A-41E3-AFBC-BEFBD28FC23C}" dt="2022-07-08T15:59:42.859" v="6" actId="478"/>
          <ac:spMkLst>
            <pc:docMk/>
            <pc:sldMk cId="147038116" sldId="656"/>
            <ac:spMk id="3" creationId="{9AF8580F-783E-47AD-A6CC-A2B75AD932FD}"/>
          </ac:spMkLst>
        </pc:spChg>
      </pc:sldChg>
      <pc:sldChg chg="delSp modSp mod">
        <pc:chgData name="Siegbert Rudolph" userId="2af4d44886c067cc" providerId="LiveId" clId="{7C03F031-C85A-41E3-AFBC-BEFBD28FC23C}" dt="2022-07-08T15:59:42.875" v="17" actId="1076"/>
        <pc:sldMkLst>
          <pc:docMk/>
          <pc:sldMk cId="2601542692" sldId="658"/>
        </pc:sldMkLst>
        <pc:spChg chg="mod">
          <ac:chgData name="Siegbert Rudolph" userId="2af4d44886c067cc" providerId="LiveId" clId="{7C03F031-C85A-41E3-AFBC-BEFBD28FC23C}" dt="2022-07-08T15:59:42.875" v="17" actId="1076"/>
          <ac:spMkLst>
            <pc:docMk/>
            <pc:sldMk cId="2601542692" sldId="658"/>
            <ac:spMk id="2" creationId="{BF1A658F-5D34-A5B5-7999-C388D33400FC}"/>
          </ac:spMkLst>
        </pc:spChg>
        <pc:spChg chg="del">
          <ac:chgData name="Siegbert Rudolph" userId="2af4d44886c067cc" providerId="LiveId" clId="{7C03F031-C85A-41E3-AFBC-BEFBD28FC23C}" dt="2022-07-08T15:59:42.875" v="12" actId="478"/>
          <ac:spMkLst>
            <pc:docMk/>
            <pc:sldMk cId="2601542692" sldId="658"/>
            <ac:spMk id="3" creationId="{1618541A-A881-4E9B-8F9A-A6E27913AB50}"/>
          </ac:spMkLst>
        </pc:spChg>
      </pc:sldChg>
      <pc:sldChg chg="delSp modSp mod">
        <pc:chgData name="Siegbert Rudolph" userId="2af4d44886c067cc" providerId="LiveId" clId="{7C03F031-C85A-41E3-AFBC-BEFBD28FC23C}" dt="2022-07-08T15:59:42.875" v="23" actId="1076"/>
        <pc:sldMkLst>
          <pc:docMk/>
          <pc:sldMk cId="31804326" sldId="660"/>
        </pc:sldMkLst>
        <pc:spChg chg="mod">
          <ac:chgData name="Siegbert Rudolph" userId="2af4d44886c067cc" providerId="LiveId" clId="{7C03F031-C85A-41E3-AFBC-BEFBD28FC23C}" dt="2022-07-08T15:59:42.875" v="23" actId="1076"/>
          <ac:spMkLst>
            <pc:docMk/>
            <pc:sldMk cId="31804326" sldId="660"/>
            <ac:spMk id="2" creationId="{A95DFAC1-058D-A656-5F7F-2B906C250E87}"/>
          </ac:spMkLst>
        </pc:spChg>
        <pc:spChg chg="del">
          <ac:chgData name="Siegbert Rudolph" userId="2af4d44886c067cc" providerId="LiveId" clId="{7C03F031-C85A-41E3-AFBC-BEFBD28FC23C}" dt="2022-07-08T15:59:42.875" v="18" actId="478"/>
          <ac:spMkLst>
            <pc:docMk/>
            <pc:sldMk cId="31804326" sldId="660"/>
            <ac:spMk id="3" creationId="{00BB541C-18A4-47C2-9102-88C6A3459D76}"/>
          </ac:spMkLst>
        </pc:spChg>
      </pc:sldChg>
      <pc:sldChg chg="delSp modSp mod">
        <pc:chgData name="Siegbert Rudolph" userId="2af4d44886c067cc" providerId="LiveId" clId="{7C03F031-C85A-41E3-AFBC-BEFBD28FC23C}" dt="2022-07-08T15:59:42.890" v="29" actId="1076"/>
        <pc:sldMkLst>
          <pc:docMk/>
          <pc:sldMk cId="906791992" sldId="662"/>
        </pc:sldMkLst>
        <pc:spChg chg="mod">
          <ac:chgData name="Siegbert Rudolph" userId="2af4d44886c067cc" providerId="LiveId" clId="{7C03F031-C85A-41E3-AFBC-BEFBD28FC23C}" dt="2022-07-08T15:59:42.890" v="29" actId="1076"/>
          <ac:spMkLst>
            <pc:docMk/>
            <pc:sldMk cId="906791992" sldId="662"/>
            <ac:spMk id="2" creationId="{30CAD7CE-7BAC-F068-502E-CBF9FB291E9A}"/>
          </ac:spMkLst>
        </pc:spChg>
        <pc:spChg chg="del">
          <ac:chgData name="Siegbert Rudolph" userId="2af4d44886c067cc" providerId="LiveId" clId="{7C03F031-C85A-41E3-AFBC-BEFBD28FC23C}" dt="2022-07-08T15:59:42.875" v="24" actId="478"/>
          <ac:spMkLst>
            <pc:docMk/>
            <pc:sldMk cId="906791992" sldId="662"/>
            <ac:spMk id="3" creationId="{570FBCCD-9AB5-45FD-B06E-005DB88C052C}"/>
          </ac:spMkLst>
        </pc:spChg>
      </pc:sldChg>
      <pc:sldChg chg="delSp modSp mod">
        <pc:chgData name="Siegbert Rudolph" userId="2af4d44886c067cc" providerId="LiveId" clId="{7C03F031-C85A-41E3-AFBC-BEFBD28FC23C}" dt="2022-07-08T15:59:42.890" v="35" actId="1076"/>
        <pc:sldMkLst>
          <pc:docMk/>
          <pc:sldMk cId="2532148545" sldId="664"/>
        </pc:sldMkLst>
        <pc:spChg chg="mod">
          <ac:chgData name="Siegbert Rudolph" userId="2af4d44886c067cc" providerId="LiveId" clId="{7C03F031-C85A-41E3-AFBC-BEFBD28FC23C}" dt="2022-07-08T15:59:42.890" v="35" actId="1076"/>
          <ac:spMkLst>
            <pc:docMk/>
            <pc:sldMk cId="2532148545" sldId="664"/>
            <ac:spMk id="2" creationId="{A5DED2F3-7D61-0D10-32E3-66EABB6B9040}"/>
          </ac:spMkLst>
        </pc:spChg>
        <pc:spChg chg="del">
          <ac:chgData name="Siegbert Rudolph" userId="2af4d44886c067cc" providerId="LiveId" clId="{7C03F031-C85A-41E3-AFBC-BEFBD28FC23C}" dt="2022-07-08T15:59:42.890" v="30" actId="478"/>
          <ac:spMkLst>
            <pc:docMk/>
            <pc:sldMk cId="2532148545" sldId="664"/>
            <ac:spMk id="3" creationId="{BCFFED99-2607-45E4-AF51-94F9D0567CD7}"/>
          </ac:spMkLst>
        </pc:spChg>
      </pc:sldChg>
    </pc:docChg>
  </pc:docChgLst>
  <pc:docChgLst>
    <pc:chgData name="Siegbert Rudolph" userId="2af4d44886c067cc" providerId="LiveId" clId="{61CDB380-6DA0-4ACD-895D-BDA237B8590C}"/>
    <pc:docChg chg="custSel modSld">
      <pc:chgData name="Siegbert Rudolph" userId="2af4d44886c067cc" providerId="LiveId" clId="{61CDB380-6DA0-4ACD-895D-BDA237B8590C}" dt="2021-06-25T12:38:56.738" v="55" actId="1035"/>
      <pc:docMkLst>
        <pc:docMk/>
      </pc:docMkLst>
      <pc:sldChg chg="delSp modSp mod">
        <pc:chgData name="Siegbert Rudolph" userId="2af4d44886c067cc" providerId="LiveId" clId="{61CDB380-6DA0-4ACD-895D-BDA237B8590C}" dt="2021-06-25T12:38:56.738" v="55" actId="1035"/>
        <pc:sldMkLst>
          <pc:docMk/>
          <pc:sldMk cId="0" sldId="444"/>
        </pc:sldMkLst>
        <pc:spChg chg="del">
          <ac:chgData name="Siegbert Rudolph" userId="2af4d44886c067cc" providerId="LiveId" clId="{61CDB380-6DA0-4ACD-895D-BDA237B8590C}" dt="2021-06-24T13:19:48.639" v="0" actId="478"/>
          <ac:spMkLst>
            <pc:docMk/>
            <pc:sldMk cId="0" sldId="444"/>
            <ac:spMk id="2" creationId="{BEF50FE2-82AD-429C-BC7C-0C0FA1413CBC}"/>
          </ac:spMkLst>
        </pc:spChg>
        <pc:spChg chg="mod">
          <ac:chgData name="Siegbert Rudolph" userId="2af4d44886c067cc" providerId="LiveId" clId="{61CDB380-6DA0-4ACD-895D-BDA237B8590C}" dt="2021-06-24T13:19:48.655" v="5" actId="1076"/>
          <ac:spMkLst>
            <pc:docMk/>
            <pc:sldMk cId="0" sldId="444"/>
            <ac:spMk id="3" creationId="{CEE065C8-1D83-43B9-A31F-43B284FB4896}"/>
          </ac:spMkLst>
        </pc:spChg>
        <pc:spChg chg="mod">
          <ac:chgData name="Siegbert Rudolph" userId="2af4d44886c067cc" providerId="LiveId" clId="{61CDB380-6DA0-4ACD-895D-BDA237B8590C}" dt="2021-06-25T12:38:44.513" v="48" actId="20577"/>
          <ac:spMkLst>
            <pc:docMk/>
            <pc:sldMk cId="0" sldId="444"/>
            <ac:spMk id="22" creationId="{00000000-0000-0000-0000-000000000000}"/>
          </ac:spMkLst>
        </pc:spChg>
        <pc:spChg chg="mod">
          <ac:chgData name="Siegbert Rudolph" userId="2af4d44886c067cc" providerId="LiveId" clId="{61CDB380-6DA0-4ACD-895D-BDA237B8590C}" dt="2021-06-25T12:38:52.079" v="49" actId="255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61CDB380-6DA0-4ACD-895D-BDA237B8590C}" dt="2021-06-25T12:38:56.738" v="55" actId="1035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61CDB380-6DA0-4ACD-895D-BDA237B8590C}" dt="2021-06-24T13:19:48.671" v="41" actId="1076"/>
        <pc:sldMkLst>
          <pc:docMk/>
          <pc:sldMk cId="1647492060" sldId="607"/>
        </pc:sldMkLst>
        <pc:spChg chg="del">
          <ac:chgData name="Siegbert Rudolph" userId="2af4d44886c067cc" providerId="LiveId" clId="{61CDB380-6DA0-4ACD-895D-BDA237B8590C}" dt="2021-06-24T13:19:48.671" v="36" actId="478"/>
          <ac:spMkLst>
            <pc:docMk/>
            <pc:sldMk cId="1647492060" sldId="607"/>
            <ac:spMk id="2" creationId="{ABCB0604-C6B9-4291-8718-0BAEC6D2E5B9}"/>
          </ac:spMkLst>
        </pc:spChg>
        <pc:spChg chg="mod">
          <ac:chgData name="Siegbert Rudolph" userId="2af4d44886c067cc" providerId="LiveId" clId="{61CDB380-6DA0-4ACD-895D-BDA237B8590C}" dt="2021-06-24T13:19:48.671" v="41" actId="1076"/>
          <ac:spMkLst>
            <pc:docMk/>
            <pc:sldMk cId="1647492060" sldId="607"/>
            <ac:spMk id="5" creationId="{78EB780C-39C4-490C-9E86-6E50FC3A999E}"/>
          </ac:spMkLst>
        </pc:spChg>
      </pc:sldChg>
      <pc:sldChg chg="delSp modSp mod">
        <pc:chgData name="Siegbert Rudolph" userId="2af4d44886c067cc" providerId="LiveId" clId="{61CDB380-6DA0-4ACD-895D-BDA237B8590C}" dt="2021-06-24T13:19:48.671" v="47" actId="1076"/>
        <pc:sldMkLst>
          <pc:docMk/>
          <pc:sldMk cId="488692588" sldId="655"/>
        </pc:sldMkLst>
        <pc:spChg chg="mod">
          <ac:chgData name="Siegbert Rudolph" userId="2af4d44886c067cc" providerId="LiveId" clId="{61CDB380-6DA0-4ACD-895D-BDA237B8590C}" dt="2021-06-24T13:19:48.671" v="47" actId="1076"/>
          <ac:spMkLst>
            <pc:docMk/>
            <pc:sldMk cId="488692588" sldId="655"/>
            <ac:spMk id="2" creationId="{301ECF49-CE12-4F4A-930F-3A71D8DAC875}"/>
          </ac:spMkLst>
        </pc:spChg>
        <pc:spChg chg="del">
          <ac:chgData name="Siegbert Rudolph" userId="2af4d44886c067cc" providerId="LiveId" clId="{61CDB380-6DA0-4ACD-895D-BDA237B8590C}" dt="2021-06-24T13:19:48.671" v="42" actId="478"/>
          <ac:spMkLst>
            <pc:docMk/>
            <pc:sldMk cId="488692588" sldId="655"/>
            <ac:spMk id="3" creationId="{72E9BB4B-7948-4FF8-ABB5-B790167ABC81}"/>
          </ac:spMkLst>
        </pc:spChg>
      </pc:sldChg>
      <pc:sldChg chg="delSp modSp mod">
        <pc:chgData name="Siegbert Rudolph" userId="2af4d44886c067cc" providerId="LiveId" clId="{61CDB380-6DA0-4ACD-895D-BDA237B8590C}" dt="2021-06-24T13:19:48.655" v="11" actId="1076"/>
        <pc:sldMkLst>
          <pc:docMk/>
          <pc:sldMk cId="147038116" sldId="656"/>
        </pc:sldMkLst>
        <pc:spChg chg="mod">
          <ac:chgData name="Siegbert Rudolph" userId="2af4d44886c067cc" providerId="LiveId" clId="{61CDB380-6DA0-4ACD-895D-BDA237B8590C}" dt="2021-06-24T13:19:48.655" v="11" actId="1076"/>
          <ac:spMkLst>
            <pc:docMk/>
            <pc:sldMk cId="147038116" sldId="656"/>
            <ac:spMk id="2" creationId="{7E8F3086-304C-4508-90BB-A9057495E24D}"/>
          </ac:spMkLst>
        </pc:spChg>
        <pc:spChg chg="del">
          <ac:chgData name="Siegbert Rudolph" userId="2af4d44886c067cc" providerId="LiveId" clId="{61CDB380-6DA0-4ACD-895D-BDA237B8590C}" dt="2021-06-24T13:19:48.655" v="6" actId="478"/>
          <ac:spMkLst>
            <pc:docMk/>
            <pc:sldMk cId="147038116" sldId="656"/>
            <ac:spMk id="3" creationId="{6EC9D600-9A8F-425A-9621-A43970D43DB1}"/>
          </ac:spMkLst>
        </pc:spChg>
      </pc:sldChg>
      <pc:sldChg chg="delSp modSp mod">
        <pc:chgData name="Siegbert Rudolph" userId="2af4d44886c067cc" providerId="LiveId" clId="{61CDB380-6DA0-4ACD-895D-BDA237B8590C}" dt="2021-06-24T13:19:48.655" v="17" actId="1076"/>
        <pc:sldMkLst>
          <pc:docMk/>
          <pc:sldMk cId="2601542692" sldId="658"/>
        </pc:sldMkLst>
        <pc:spChg chg="mod">
          <ac:chgData name="Siegbert Rudolph" userId="2af4d44886c067cc" providerId="LiveId" clId="{61CDB380-6DA0-4ACD-895D-BDA237B8590C}" dt="2021-06-24T13:19:48.655" v="17" actId="1076"/>
          <ac:spMkLst>
            <pc:docMk/>
            <pc:sldMk cId="2601542692" sldId="658"/>
            <ac:spMk id="2" creationId="{05656309-1463-457D-A98F-6D3ECFC40620}"/>
          </ac:spMkLst>
        </pc:spChg>
        <pc:spChg chg="del">
          <ac:chgData name="Siegbert Rudolph" userId="2af4d44886c067cc" providerId="LiveId" clId="{61CDB380-6DA0-4ACD-895D-BDA237B8590C}" dt="2021-06-24T13:19:48.655" v="12" actId="478"/>
          <ac:spMkLst>
            <pc:docMk/>
            <pc:sldMk cId="2601542692" sldId="658"/>
            <ac:spMk id="3" creationId="{277D56F1-DB65-4089-B1DF-5FFF2284FB0F}"/>
          </ac:spMkLst>
        </pc:spChg>
      </pc:sldChg>
      <pc:sldChg chg="delSp modSp mod">
        <pc:chgData name="Siegbert Rudolph" userId="2af4d44886c067cc" providerId="LiveId" clId="{61CDB380-6DA0-4ACD-895D-BDA237B8590C}" dt="2021-06-24T13:19:48.655" v="23" actId="1076"/>
        <pc:sldMkLst>
          <pc:docMk/>
          <pc:sldMk cId="31804326" sldId="660"/>
        </pc:sldMkLst>
        <pc:spChg chg="mod">
          <ac:chgData name="Siegbert Rudolph" userId="2af4d44886c067cc" providerId="LiveId" clId="{61CDB380-6DA0-4ACD-895D-BDA237B8590C}" dt="2021-06-24T13:19:48.655" v="23" actId="1076"/>
          <ac:spMkLst>
            <pc:docMk/>
            <pc:sldMk cId="31804326" sldId="660"/>
            <ac:spMk id="2" creationId="{C5826DD7-46B3-42D2-96BF-85497C3C2A01}"/>
          </ac:spMkLst>
        </pc:spChg>
        <pc:spChg chg="del">
          <ac:chgData name="Siegbert Rudolph" userId="2af4d44886c067cc" providerId="LiveId" clId="{61CDB380-6DA0-4ACD-895D-BDA237B8590C}" dt="2021-06-24T13:19:48.655" v="18" actId="478"/>
          <ac:spMkLst>
            <pc:docMk/>
            <pc:sldMk cId="31804326" sldId="660"/>
            <ac:spMk id="3" creationId="{2BFAA152-13A3-4E8E-BD91-CDBC75EBF444}"/>
          </ac:spMkLst>
        </pc:spChg>
      </pc:sldChg>
      <pc:sldChg chg="delSp modSp mod">
        <pc:chgData name="Siegbert Rudolph" userId="2af4d44886c067cc" providerId="LiveId" clId="{61CDB380-6DA0-4ACD-895D-BDA237B8590C}" dt="2021-06-24T13:19:48.671" v="29" actId="1076"/>
        <pc:sldMkLst>
          <pc:docMk/>
          <pc:sldMk cId="906791992" sldId="662"/>
        </pc:sldMkLst>
        <pc:spChg chg="mod">
          <ac:chgData name="Siegbert Rudolph" userId="2af4d44886c067cc" providerId="LiveId" clId="{61CDB380-6DA0-4ACD-895D-BDA237B8590C}" dt="2021-06-24T13:19:48.671" v="29" actId="1076"/>
          <ac:spMkLst>
            <pc:docMk/>
            <pc:sldMk cId="906791992" sldId="662"/>
            <ac:spMk id="2" creationId="{532A36D3-EE87-4C71-8F72-8878E65B037C}"/>
          </ac:spMkLst>
        </pc:spChg>
        <pc:spChg chg="del">
          <ac:chgData name="Siegbert Rudolph" userId="2af4d44886c067cc" providerId="LiveId" clId="{61CDB380-6DA0-4ACD-895D-BDA237B8590C}" dt="2021-06-24T13:19:48.655" v="24" actId="478"/>
          <ac:spMkLst>
            <pc:docMk/>
            <pc:sldMk cId="906791992" sldId="662"/>
            <ac:spMk id="3" creationId="{768962E4-C048-4A90-80DD-B7D309CDC0A6}"/>
          </ac:spMkLst>
        </pc:spChg>
      </pc:sldChg>
      <pc:sldChg chg="delSp modSp mod">
        <pc:chgData name="Siegbert Rudolph" userId="2af4d44886c067cc" providerId="LiveId" clId="{61CDB380-6DA0-4ACD-895D-BDA237B8590C}" dt="2021-06-24T13:19:48.671" v="35" actId="1076"/>
        <pc:sldMkLst>
          <pc:docMk/>
          <pc:sldMk cId="2532148545" sldId="664"/>
        </pc:sldMkLst>
        <pc:spChg chg="mod">
          <ac:chgData name="Siegbert Rudolph" userId="2af4d44886c067cc" providerId="LiveId" clId="{61CDB380-6DA0-4ACD-895D-BDA237B8590C}" dt="2021-06-24T13:19:48.671" v="35" actId="1076"/>
          <ac:spMkLst>
            <pc:docMk/>
            <pc:sldMk cId="2532148545" sldId="664"/>
            <ac:spMk id="2" creationId="{48DBD0F5-3162-406C-9F49-EF93A161BD20}"/>
          </ac:spMkLst>
        </pc:spChg>
        <pc:spChg chg="del">
          <ac:chgData name="Siegbert Rudolph" userId="2af4d44886c067cc" providerId="LiveId" clId="{61CDB380-6DA0-4ACD-895D-BDA237B8590C}" dt="2021-06-24T13:19:48.671" v="30" actId="478"/>
          <ac:spMkLst>
            <pc:docMk/>
            <pc:sldMk cId="2532148545" sldId="664"/>
            <ac:spMk id="3" creationId="{D9796F08-CE13-460D-AE36-FB8B561EF59C}"/>
          </ac:spMkLst>
        </pc:spChg>
      </pc:sldChg>
    </pc:docChg>
  </pc:docChgLst>
  <pc:docChgLst>
    <pc:chgData name="Siegbert Rudolph" userId="2af4d44886c067cc" providerId="LiveId" clId="{EA2C02E1-09DD-469C-B79D-319B9BF41153}"/>
    <pc:docChg chg="custSel modSld">
      <pc:chgData name="Siegbert Rudolph" userId="2af4d44886c067cc" providerId="LiveId" clId="{EA2C02E1-09DD-469C-B79D-319B9BF41153}" dt="2022-09-23T17:46:55.670" v="95" actId="1076"/>
      <pc:docMkLst>
        <pc:docMk/>
      </pc:docMkLst>
      <pc:sldChg chg="delSp modSp mod">
        <pc:chgData name="Siegbert Rudolph" userId="2af4d44886c067cc" providerId="LiveId" clId="{EA2C02E1-09DD-469C-B79D-319B9BF41153}" dt="2022-09-23T17:46:55.639" v="53" actId="1076"/>
        <pc:sldMkLst>
          <pc:docMk/>
          <pc:sldMk cId="0" sldId="444"/>
        </pc:sldMkLst>
        <pc:spChg chg="del mod">
          <ac:chgData name="Siegbert Rudolph" userId="2af4d44886c067cc" providerId="LiveId" clId="{EA2C02E1-09DD-469C-B79D-319B9BF41153}" dt="2022-09-23T17:46:55.639" v="48" actId="478"/>
          <ac:spMkLst>
            <pc:docMk/>
            <pc:sldMk cId="0" sldId="444"/>
            <ac:spMk id="2" creationId="{D655708B-2C15-7B16-3748-C18FC4AD4D28}"/>
          </ac:spMkLst>
        </pc:spChg>
        <pc:spChg chg="del">
          <ac:chgData name="Siegbert Rudolph" userId="2af4d44886c067cc" providerId="LiveId" clId="{EA2C02E1-09DD-469C-B79D-319B9BF41153}" dt="2022-09-20T17:51:10.551" v="0" actId="478"/>
          <ac:spMkLst>
            <pc:docMk/>
            <pc:sldMk cId="0" sldId="444"/>
            <ac:spMk id="3" creationId="{005FF01C-F864-72FF-8205-2997DBD71C61}"/>
          </ac:spMkLst>
        </pc:spChg>
        <pc:spChg chg="mod">
          <ac:chgData name="Siegbert Rudolph" userId="2af4d44886c067cc" providerId="LiveId" clId="{EA2C02E1-09DD-469C-B79D-319B9BF41153}" dt="2022-09-23T17:46:55.639" v="53" actId="1076"/>
          <ac:spMkLst>
            <pc:docMk/>
            <pc:sldMk cId="0" sldId="444"/>
            <ac:spMk id="3" creationId="{867108EE-E5F7-6038-D741-E71E77C8EA8E}"/>
          </ac:spMkLst>
        </pc:spChg>
      </pc:sldChg>
      <pc:sldChg chg="delSp modSp mod">
        <pc:chgData name="Siegbert Rudolph" userId="2af4d44886c067cc" providerId="LiveId" clId="{EA2C02E1-09DD-469C-B79D-319B9BF41153}" dt="2022-09-23T17:46:55.670" v="89" actId="1076"/>
        <pc:sldMkLst>
          <pc:docMk/>
          <pc:sldMk cId="1647492060" sldId="607"/>
        </pc:sldMkLst>
        <pc:spChg chg="del mod">
          <ac:chgData name="Siegbert Rudolph" userId="2af4d44886c067cc" providerId="LiveId" clId="{EA2C02E1-09DD-469C-B79D-319B9BF41153}" dt="2022-09-23T17:46:55.670" v="84" actId="478"/>
          <ac:spMkLst>
            <pc:docMk/>
            <pc:sldMk cId="1647492060" sldId="607"/>
            <ac:spMk id="2" creationId="{2E03D1A0-9635-BCE3-23F5-C936D8FE0A22}"/>
          </ac:spMkLst>
        </pc:spChg>
        <pc:spChg chg="del">
          <ac:chgData name="Siegbert Rudolph" userId="2af4d44886c067cc" providerId="LiveId" clId="{EA2C02E1-09DD-469C-B79D-319B9BF41153}" dt="2022-09-20T17:51:10.582" v="36" actId="478"/>
          <ac:spMkLst>
            <pc:docMk/>
            <pc:sldMk cId="1647492060" sldId="607"/>
            <ac:spMk id="5" creationId="{5E819D15-2D64-44C6-8643-2ED3749C1E50}"/>
          </ac:spMkLst>
        </pc:spChg>
        <pc:spChg chg="mod">
          <ac:chgData name="Siegbert Rudolph" userId="2af4d44886c067cc" providerId="LiveId" clId="{EA2C02E1-09DD-469C-B79D-319B9BF41153}" dt="2022-09-23T17:46:55.670" v="89" actId="1076"/>
          <ac:spMkLst>
            <pc:docMk/>
            <pc:sldMk cId="1647492060" sldId="607"/>
            <ac:spMk id="5" creationId="{F64E441F-AD47-F763-4433-F734456A7708}"/>
          </ac:spMkLst>
        </pc:spChg>
      </pc:sldChg>
      <pc:sldChg chg="delSp modSp mod">
        <pc:chgData name="Siegbert Rudolph" userId="2af4d44886c067cc" providerId="LiveId" clId="{EA2C02E1-09DD-469C-B79D-319B9BF41153}" dt="2022-09-23T17:46:55.670" v="95" actId="1076"/>
        <pc:sldMkLst>
          <pc:docMk/>
          <pc:sldMk cId="488692588" sldId="655"/>
        </pc:sldMkLst>
        <pc:spChg chg="del">
          <ac:chgData name="Siegbert Rudolph" userId="2af4d44886c067cc" providerId="LiveId" clId="{EA2C02E1-09DD-469C-B79D-319B9BF41153}" dt="2022-09-20T17:51:10.598" v="42" actId="478"/>
          <ac:spMkLst>
            <pc:docMk/>
            <pc:sldMk cId="488692588" sldId="655"/>
            <ac:spMk id="2" creationId="{CE199797-DD87-2372-DBD2-8B6A0D178416}"/>
          </ac:spMkLst>
        </pc:spChg>
        <pc:spChg chg="mod">
          <ac:chgData name="Siegbert Rudolph" userId="2af4d44886c067cc" providerId="LiveId" clId="{EA2C02E1-09DD-469C-B79D-319B9BF41153}" dt="2022-09-23T17:46:55.670" v="95" actId="1076"/>
          <ac:spMkLst>
            <pc:docMk/>
            <pc:sldMk cId="488692588" sldId="655"/>
            <ac:spMk id="2" creationId="{EB3E459E-7494-9B8C-C4DD-4F25C770208A}"/>
          </ac:spMkLst>
        </pc:spChg>
        <pc:spChg chg="del mod">
          <ac:chgData name="Siegbert Rudolph" userId="2af4d44886c067cc" providerId="LiveId" clId="{EA2C02E1-09DD-469C-B79D-319B9BF41153}" dt="2022-09-23T17:46:55.670" v="90" actId="478"/>
          <ac:spMkLst>
            <pc:docMk/>
            <pc:sldMk cId="488692588" sldId="655"/>
            <ac:spMk id="3" creationId="{ACDC1D6F-58E6-00D2-D923-B72676274821}"/>
          </ac:spMkLst>
        </pc:spChg>
      </pc:sldChg>
      <pc:sldChg chg="delSp modSp mod">
        <pc:chgData name="Siegbert Rudolph" userId="2af4d44886c067cc" providerId="LiveId" clId="{EA2C02E1-09DD-469C-B79D-319B9BF41153}" dt="2022-09-23T17:46:55.639" v="59" actId="1076"/>
        <pc:sldMkLst>
          <pc:docMk/>
          <pc:sldMk cId="147038116" sldId="656"/>
        </pc:sldMkLst>
        <pc:spChg chg="mod">
          <ac:chgData name="Siegbert Rudolph" userId="2af4d44886c067cc" providerId="LiveId" clId="{EA2C02E1-09DD-469C-B79D-319B9BF41153}" dt="2022-09-23T17:46:55.639" v="59" actId="1076"/>
          <ac:spMkLst>
            <pc:docMk/>
            <pc:sldMk cId="147038116" sldId="656"/>
            <ac:spMk id="2" creationId="{6E34B0E0-86FB-5E7E-CB52-BA6C7FEB22D3}"/>
          </ac:spMkLst>
        </pc:spChg>
        <pc:spChg chg="del">
          <ac:chgData name="Siegbert Rudolph" userId="2af4d44886c067cc" providerId="LiveId" clId="{EA2C02E1-09DD-469C-B79D-319B9BF41153}" dt="2022-09-20T17:51:10.567" v="6" actId="478"/>
          <ac:spMkLst>
            <pc:docMk/>
            <pc:sldMk cId="147038116" sldId="656"/>
            <ac:spMk id="2" creationId="{7EE82556-AEAE-0BBC-82B6-EEAA2B0E144B}"/>
          </ac:spMkLst>
        </pc:spChg>
        <pc:spChg chg="del mod">
          <ac:chgData name="Siegbert Rudolph" userId="2af4d44886c067cc" providerId="LiveId" clId="{EA2C02E1-09DD-469C-B79D-319B9BF41153}" dt="2022-09-23T17:46:55.639" v="54" actId="478"/>
          <ac:spMkLst>
            <pc:docMk/>
            <pc:sldMk cId="147038116" sldId="656"/>
            <ac:spMk id="3" creationId="{5958DB6B-7AFE-828F-C017-5ED2A05ECE2F}"/>
          </ac:spMkLst>
        </pc:spChg>
      </pc:sldChg>
      <pc:sldChg chg="delSp modSp mod">
        <pc:chgData name="Siegbert Rudolph" userId="2af4d44886c067cc" providerId="LiveId" clId="{EA2C02E1-09DD-469C-B79D-319B9BF41153}" dt="2022-09-23T17:46:55.639" v="65" actId="1076"/>
        <pc:sldMkLst>
          <pc:docMk/>
          <pc:sldMk cId="2601542692" sldId="658"/>
        </pc:sldMkLst>
        <pc:spChg chg="mod">
          <ac:chgData name="Siegbert Rudolph" userId="2af4d44886c067cc" providerId="LiveId" clId="{EA2C02E1-09DD-469C-B79D-319B9BF41153}" dt="2022-09-23T17:46:55.639" v="65" actId="1076"/>
          <ac:spMkLst>
            <pc:docMk/>
            <pc:sldMk cId="2601542692" sldId="658"/>
            <ac:spMk id="2" creationId="{1CAE851F-1170-437B-7FE3-500B02DB6EB6}"/>
          </ac:spMkLst>
        </pc:spChg>
        <pc:spChg chg="del">
          <ac:chgData name="Siegbert Rudolph" userId="2af4d44886c067cc" providerId="LiveId" clId="{EA2C02E1-09DD-469C-B79D-319B9BF41153}" dt="2022-09-20T17:51:10.567" v="12" actId="478"/>
          <ac:spMkLst>
            <pc:docMk/>
            <pc:sldMk cId="2601542692" sldId="658"/>
            <ac:spMk id="2" creationId="{BF1A658F-5D34-A5B5-7999-C388D33400FC}"/>
          </ac:spMkLst>
        </pc:spChg>
        <pc:spChg chg="del mod">
          <ac:chgData name="Siegbert Rudolph" userId="2af4d44886c067cc" providerId="LiveId" clId="{EA2C02E1-09DD-469C-B79D-319B9BF41153}" dt="2022-09-23T17:46:55.639" v="60" actId="478"/>
          <ac:spMkLst>
            <pc:docMk/>
            <pc:sldMk cId="2601542692" sldId="658"/>
            <ac:spMk id="3" creationId="{F2E25398-1236-9FC7-63BC-63A44DCF2565}"/>
          </ac:spMkLst>
        </pc:spChg>
      </pc:sldChg>
      <pc:sldChg chg="delSp modSp mod">
        <pc:chgData name="Siegbert Rudolph" userId="2af4d44886c067cc" providerId="LiveId" clId="{EA2C02E1-09DD-469C-B79D-319B9BF41153}" dt="2022-09-23T17:46:55.655" v="71" actId="1076"/>
        <pc:sldMkLst>
          <pc:docMk/>
          <pc:sldMk cId="31804326" sldId="660"/>
        </pc:sldMkLst>
        <pc:spChg chg="mod">
          <ac:chgData name="Siegbert Rudolph" userId="2af4d44886c067cc" providerId="LiveId" clId="{EA2C02E1-09DD-469C-B79D-319B9BF41153}" dt="2022-09-23T17:46:55.655" v="71" actId="1076"/>
          <ac:spMkLst>
            <pc:docMk/>
            <pc:sldMk cId="31804326" sldId="660"/>
            <ac:spMk id="2" creationId="{16AC1195-4EFE-2D76-FC5E-7A60E422B6D1}"/>
          </ac:spMkLst>
        </pc:spChg>
        <pc:spChg chg="del">
          <ac:chgData name="Siegbert Rudolph" userId="2af4d44886c067cc" providerId="LiveId" clId="{EA2C02E1-09DD-469C-B79D-319B9BF41153}" dt="2022-09-20T17:51:10.567" v="18" actId="478"/>
          <ac:spMkLst>
            <pc:docMk/>
            <pc:sldMk cId="31804326" sldId="660"/>
            <ac:spMk id="2" creationId="{A95DFAC1-058D-A656-5F7F-2B906C250E87}"/>
          </ac:spMkLst>
        </pc:spChg>
        <pc:spChg chg="del mod">
          <ac:chgData name="Siegbert Rudolph" userId="2af4d44886c067cc" providerId="LiveId" clId="{EA2C02E1-09DD-469C-B79D-319B9BF41153}" dt="2022-09-23T17:46:55.655" v="66" actId="478"/>
          <ac:spMkLst>
            <pc:docMk/>
            <pc:sldMk cId="31804326" sldId="660"/>
            <ac:spMk id="3" creationId="{3307A8F0-4C6D-BEC1-7BEF-296C9ADCC0E5}"/>
          </ac:spMkLst>
        </pc:spChg>
      </pc:sldChg>
      <pc:sldChg chg="delSp modSp mod">
        <pc:chgData name="Siegbert Rudolph" userId="2af4d44886c067cc" providerId="LiveId" clId="{EA2C02E1-09DD-469C-B79D-319B9BF41153}" dt="2022-09-23T17:46:55.655" v="77" actId="1076"/>
        <pc:sldMkLst>
          <pc:docMk/>
          <pc:sldMk cId="906791992" sldId="662"/>
        </pc:sldMkLst>
        <pc:spChg chg="del">
          <ac:chgData name="Siegbert Rudolph" userId="2af4d44886c067cc" providerId="LiveId" clId="{EA2C02E1-09DD-469C-B79D-319B9BF41153}" dt="2022-09-20T17:51:10.582" v="24" actId="478"/>
          <ac:spMkLst>
            <pc:docMk/>
            <pc:sldMk cId="906791992" sldId="662"/>
            <ac:spMk id="2" creationId="{30CAD7CE-7BAC-F068-502E-CBF9FB291E9A}"/>
          </ac:spMkLst>
        </pc:spChg>
        <pc:spChg chg="mod">
          <ac:chgData name="Siegbert Rudolph" userId="2af4d44886c067cc" providerId="LiveId" clId="{EA2C02E1-09DD-469C-B79D-319B9BF41153}" dt="2022-09-23T17:46:55.655" v="77" actId="1076"/>
          <ac:spMkLst>
            <pc:docMk/>
            <pc:sldMk cId="906791992" sldId="662"/>
            <ac:spMk id="2" creationId="{BB34DE81-EE35-FBFC-EB45-BA119CD20DF4}"/>
          </ac:spMkLst>
        </pc:spChg>
        <pc:spChg chg="del mod">
          <ac:chgData name="Siegbert Rudolph" userId="2af4d44886c067cc" providerId="LiveId" clId="{EA2C02E1-09DD-469C-B79D-319B9BF41153}" dt="2022-09-23T17:46:55.655" v="72" actId="478"/>
          <ac:spMkLst>
            <pc:docMk/>
            <pc:sldMk cId="906791992" sldId="662"/>
            <ac:spMk id="3" creationId="{F4CC1AD3-FEFE-3EAB-8B6E-F63AA588AFF9}"/>
          </ac:spMkLst>
        </pc:spChg>
      </pc:sldChg>
      <pc:sldChg chg="delSp modSp mod">
        <pc:chgData name="Siegbert Rudolph" userId="2af4d44886c067cc" providerId="LiveId" clId="{EA2C02E1-09DD-469C-B79D-319B9BF41153}" dt="2022-09-23T17:46:55.670" v="83" actId="1076"/>
        <pc:sldMkLst>
          <pc:docMk/>
          <pc:sldMk cId="2532148545" sldId="664"/>
        </pc:sldMkLst>
        <pc:spChg chg="mod">
          <ac:chgData name="Siegbert Rudolph" userId="2af4d44886c067cc" providerId="LiveId" clId="{EA2C02E1-09DD-469C-B79D-319B9BF41153}" dt="2022-09-23T17:46:55.670" v="83" actId="1076"/>
          <ac:spMkLst>
            <pc:docMk/>
            <pc:sldMk cId="2532148545" sldId="664"/>
            <ac:spMk id="2" creationId="{23B143D6-3A37-03BE-0A32-E113166F95FD}"/>
          </ac:spMkLst>
        </pc:spChg>
        <pc:spChg chg="del">
          <ac:chgData name="Siegbert Rudolph" userId="2af4d44886c067cc" providerId="LiveId" clId="{EA2C02E1-09DD-469C-B79D-319B9BF41153}" dt="2022-09-20T17:51:10.582" v="30" actId="478"/>
          <ac:spMkLst>
            <pc:docMk/>
            <pc:sldMk cId="2532148545" sldId="664"/>
            <ac:spMk id="2" creationId="{A5DED2F3-7D61-0D10-32E3-66EABB6B9040}"/>
          </ac:spMkLst>
        </pc:spChg>
        <pc:spChg chg="del mod">
          <ac:chgData name="Siegbert Rudolph" userId="2af4d44886c067cc" providerId="LiveId" clId="{EA2C02E1-09DD-469C-B79D-319B9BF41153}" dt="2022-09-23T17:46:55.655" v="78" actId="478"/>
          <ac:spMkLst>
            <pc:docMk/>
            <pc:sldMk cId="2532148545" sldId="664"/>
            <ac:spMk id="3" creationId="{8A058ECC-C383-53C4-1E65-227E3B5EEDEB}"/>
          </ac:spMkLst>
        </pc:spChg>
      </pc:sldChg>
    </pc:docChg>
  </pc:docChgLst>
  <pc:docChgLst>
    <pc:chgData name="Siegbert Rudolph" userId="2af4d44886c067cc" providerId="LiveId" clId="{CAF02112-F269-42F7-A85A-0EB0E8E251E4}"/>
    <pc:docChg chg="custSel modSld">
      <pc:chgData name="Siegbert Rudolph" userId="2af4d44886c067cc" providerId="LiveId" clId="{CAF02112-F269-42F7-A85A-0EB0E8E251E4}" dt="2021-10-07T15:53:27.845" v="47" actId="1076"/>
      <pc:docMkLst>
        <pc:docMk/>
      </pc:docMkLst>
      <pc:sldChg chg="delSp modSp mod">
        <pc:chgData name="Siegbert Rudolph" userId="2af4d44886c067cc" providerId="LiveId" clId="{CAF02112-F269-42F7-A85A-0EB0E8E251E4}" dt="2021-10-07T15:53:27.798" v="5" actId="1076"/>
        <pc:sldMkLst>
          <pc:docMk/>
          <pc:sldMk cId="0" sldId="444"/>
        </pc:sldMkLst>
        <pc:spChg chg="mod">
          <ac:chgData name="Siegbert Rudolph" userId="2af4d44886c067cc" providerId="LiveId" clId="{CAF02112-F269-42F7-A85A-0EB0E8E251E4}" dt="2021-10-07T15:53:27.798" v="5" actId="1076"/>
          <ac:spMkLst>
            <pc:docMk/>
            <pc:sldMk cId="0" sldId="444"/>
            <ac:spMk id="2" creationId="{3B476B73-9B6E-4EE0-BB7A-4139DCBDC3C6}"/>
          </ac:spMkLst>
        </pc:spChg>
        <pc:spChg chg="del">
          <ac:chgData name="Siegbert Rudolph" userId="2af4d44886c067cc" providerId="LiveId" clId="{CAF02112-F269-42F7-A85A-0EB0E8E251E4}" dt="2021-10-07T15:53:27.798" v="0" actId="478"/>
          <ac:spMkLst>
            <pc:docMk/>
            <pc:sldMk cId="0" sldId="444"/>
            <ac:spMk id="3" creationId="{CEE065C8-1D83-43B9-A31F-43B284FB4896}"/>
          </ac:spMkLst>
        </pc:spChg>
      </pc:sldChg>
      <pc:sldChg chg="delSp modSp mod">
        <pc:chgData name="Siegbert Rudolph" userId="2af4d44886c067cc" providerId="LiveId" clId="{CAF02112-F269-42F7-A85A-0EB0E8E251E4}" dt="2021-10-07T15:53:27.829" v="41" actId="1076"/>
        <pc:sldMkLst>
          <pc:docMk/>
          <pc:sldMk cId="1647492060" sldId="607"/>
        </pc:sldMkLst>
        <pc:spChg chg="mod">
          <ac:chgData name="Siegbert Rudolph" userId="2af4d44886c067cc" providerId="LiveId" clId="{CAF02112-F269-42F7-A85A-0EB0E8E251E4}" dt="2021-10-07T15:53:27.829" v="41" actId="1076"/>
          <ac:spMkLst>
            <pc:docMk/>
            <pc:sldMk cId="1647492060" sldId="607"/>
            <ac:spMk id="2" creationId="{15A84CAA-98C3-4D7C-8699-CC7BCB918902}"/>
          </ac:spMkLst>
        </pc:spChg>
        <pc:spChg chg="del">
          <ac:chgData name="Siegbert Rudolph" userId="2af4d44886c067cc" providerId="LiveId" clId="{CAF02112-F269-42F7-A85A-0EB0E8E251E4}" dt="2021-10-07T15:53:27.829" v="36" actId="478"/>
          <ac:spMkLst>
            <pc:docMk/>
            <pc:sldMk cId="1647492060" sldId="607"/>
            <ac:spMk id="5" creationId="{78EB780C-39C4-490C-9E86-6E50FC3A999E}"/>
          </ac:spMkLst>
        </pc:spChg>
      </pc:sldChg>
      <pc:sldChg chg="delSp modSp mod">
        <pc:chgData name="Siegbert Rudolph" userId="2af4d44886c067cc" providerId="LiveId" clId="{CAF02112-F269-42F7-A85A-0EB0E8E251E4}" dt="2021-10-07T15:53:27.845" v="47" actId="1076"/>
        <pc:sldMkLst>
          <pc:docMk/>
          <pc:sldMk cId="488692588" sldId="655"/>
        </pc:sldMkLst>
        <pc:spChg chg="del">
          <ac:chgData name="Siegbert Rudolph" userId="2af4d44886c067cc" providerId="LiveId" clId="{CAF02112-F269-42F7-A85A-0EB0E8E251E4}" dt="2021-10-07T15:53:27.829" v="42" actId="478"/>
          <ac:spMkLst>
            <pc:docMk/>
            <pc:sldMk cId="488692588" sldId="655"/>
            <ac:spMk id="2" creationId="{301ECF49-CE12-4F4A-930F-3A71D8DAC875}"/>
          </ac:spMkLst>
        </pc:spChg>
        <pc:spChg chg="mod">
          <ac:chgData name="Siegbert Rudolph" userId="2af4d44886c067cc" providerId="LiveId" clId="{CAF02112-F269-42F7-A85A-0EB0E8E251E4}" dt="2021-10-07T15:53:27.845" v="47" actId="1076"/>
          <ac:spMkLst>
            <pc:docMk/>
            <pc:sldMk cId="488692588" sldId="655"/>
            <ac:spMk id="3" creationId="{311708C9-494C-4889-A7D2-CFC201EB981D}"/>
          </ac:spMkLst>
        </pc:spChg>
      </pc:sldChg>
      <pc:sldChg chg="delSp modSp mod">
        <pc:chgData name="Siegbert Rudolph" userId="2af4d44886c067cc" providerId="LiveId" clId="{CAF02112-F269-42F7-A85A-0EB0E8E251E4}" dt="2021-10-07T15:53:27.814" v="11" actId="1076"/>
        <pc:sldMkLst>
          <pc:docMk/>
          <pc:sldMk cId="147038116" sldId="656"/>
        </pc:sldMkLst>
        <pc:spChg chg="del">
          <ac:chgData name="Siegbert Rudolph" userId="2af4d44886c067cc" providerId="LiveId" clId="{CAF02112-F269-42F7-A85A-0EB0E8E251E4}" dt="2021-10-07T15:53:27.798" v="6" actId="478"/>
          <ac:spMkLst>
            <pc:docMk/>
            <pc:sldMk cId="147038116" sldId="656"/>
            <ac:spMk id="2" creationId="{7E8F3086-304C-4508-90BB-A9057495E24D}"/>
          </ac:spMkLst>
        </pc:spChg>
        <pc:spChg chg="mod">
          <ac:chgData name="Siegbert Rudolph" userId="2af4d44886c067cc" providerId="LiveId" clId="{CAF02112-F269-42F7-A85A-0EB0E8E251E4}" dt="2021-10-07T15:53:27.814" v="11" actId="1076"/>
          <ac:spMkLst>
            <pc:docMk/>
            <pc:sldMk cId="147038116" sldId="656"/>
            <ac:spMk id="3" creationId="{9AF8580F-783E-47AD-A6CC-A2B75AD932FD}"/>
          </ac:spMkLst>
        </pc:spChg>
      </pc:sldChg>
      <pc:sldChg chg="delSp modSp mod">
        <pc:chgData name="Siegbert Rudolph" userId="2af4d44886c067cc" providerId="LiveId" clId="{CAF02112-F269-42F7-A85A-0EB0E8E251E4}" dt="2021-10-07T15:53:27.814" v="17" actId="1076"/>
        <pc:sldMkLst>
          <pc:docMk/>
          <pc:sldMk cId="2601542692" sldId="658"/>
        </pc:sldMkLst>
        <pc:spChg chg="del">
          <ac:chgData name="Siegbert Rudolph" userId="2af4d44886c067cc" providerId="LiveId" clId="{CAF02112-F269-42F7-A85A-0EB0E8E251E4}" dt="2021-10-07T15:53:27.814" v="12" actId="478"/>
          <ac:spMkLst>
            <pc:docMk/>
            <pc:sldMk cId="2601542692" sldId="658"/>
            <ac:spMk id="2" creationId="{05656309-1463-457D-A98F-6D3ECFC40620}"/>
          </ac:spMkLst>
        </pc:spChg>
        <pc:spChg chg="mod">
          <ac:chgData name="Siegbert Rudolph" userId="2af4d44886c067cc" providerId="LiveId" clId="{CAF02112-F269-42F7-A85A-0EB0E8E251E4}" dt="2021-10-07T15:53:27.814" v="17" actId="1076"/>
          <ac:spMkLst>
            <pc:docMk/>
            <pc:sldMk cId="2601542692" sldId="658"/>
            <ac:spMk id="3" creationId="{1618541A-A881-4E9B-8F9A-A6E27913AB50}"/>
          </ac:spMkLst>
        </pc:spChg>
      </pc:sldChg>
      <pc:sldChg chg="delSp modSp mod">
        <pc:chgData name="Siegbert Rudolph" userId="2af4d44886c067cc" providerId="LiveId" clId="{CAF02112-F269-42F7-A85A-0EB0E8E251E4}" dt="2021-10-07T15:53:27.814" v="23" actId="1076"/>
        <pc:sldMkLst>
          <pc:docMk/>
          <pc:sldMk cId="31804326" sldId="660"/>
        </pc:sldMkLst>
        <pc:spChg chg="del">
          <ac:chgData name="Siegbert Rudolph" userId="2af4d44886c067cc" providerId="LiveId" clId="{CAF02112-F269-42F7-A85A-0EB0E8E251E4}" dt="2021-10-07T15:53:27.814" v="18" actId="478"/>
          <ac:spMkLst>
            <pc:docMk/>
            <pc:sldMk cId="31804326" sldId="660"/>
            <ac:spMk id="2" creationId="{C5826DD7-46B3-42D2-96BF-85497C3C2A01}"/>
          </ac:spMkLst>
        </pc:spChg>
        <pc:spChg chg="mod">
          <ac:chgData name="Siegbert Rudolph" userId="2af4d44886c067cc" providerId="LiveId" clId="{CAF02112-F269-42F7-A85A-0EB0E8E251E4}" dt="2021-10-07T15:53:27.814" v="23" actId="1076"/>
          <ac:spMkLst>
            <pc:docMk/>
            <pc:sldMk cId="31804326" sldId="660"/>
            <ac:spMk id="3" creationId="{00BB541C-18A4-47C2-9102-88C6A3459D76}"/>
          </ac:spMkLst>
        </pc:spChg>
      </pc:sldChg>
      <pc:sldChg chg="delSp modSp mod">
        <pc:chgData name="Siegbert Rudolph" userId="2af4d44886c067cc" providerId="LiveId" clId="{CAF02112-F269-42F7-A85A-0EB0E8E251E4}" dt="2021-10-07T15:53:27.829" v="29" actId="1076"/>
        <pc:sldMkLst>
          <pc:docMk/>
          <pc:sldMk cId="906791992" sldId="662"/>
        </pc:sldMkLst>
        <pc:spChg chg="del">
          <ac:chgData name="Siegbert Rudolph" userId="2af4d44886c067cc" providerId="LiveId" clId="{CAF02112-F269-42F7-A85A-0EB0E8E251E4}" dt="2021-10-07T15:53:27.814" v="24" actId="478"/>
          <ac:spMkLst>
            <pc:docMk/>
            <pc:sldMk cId="906791992" sldId="662"/>
            <ac:spMk id="2" creationId="{532A36D3-EE87-4C71-8F72-8878E65B037C}"/>
          </ac:spMkLst>
        </pc:spChg>
        <pc:spChg chg="mod">
          <ac:chgData name="Siegbert Rudolph" userId="2af4d44886c067cc" providerId="LiveId" clId="{CAF02112-F269-42F7-A85A-0EB0E8E251E4}" dt="2021-10-07T15:53:27.829" v="29" actId="1076"/>
          <ac:spMkLst>
            <pc:docMk/>
            <pc:sldMk cId="906791992" sldId="662"/>
            <ac:spMk id="3" creationId="{570FBCCD-9AB5-45FD-B06E-005DB88C052C}"/>
          </ac:spMkLst>
        </pc:spChg>
      </pc:sldChg>
      <pc:sldChg chg="delSp modSp mod">
        <pc:chgData name="Siegbert Rudolph" userId="2af4d44886c067cc" providerId="LiveId" clId="{CAF02112-F269-42F7-A85A-0EB0E8E251E4}" dt="2021-10-07T15:53:27.829" v="35" actId="1076"/>
        <pc:sldMkLst>
          <pc:docMk/>
          <pc:sldMk cId="2532148545" sldId="664"/>
        </pc:sldMkLst>
        <pc:spChg chg="del">
          <ac:chgData name="Siegbert Rudolph" userId="2af4d44886c067cc" providerId="LiveId" clId="{CAF02112-F269-42F7-A85A-0EB0E8E251E4}" dt="2021-10-07T15:53:27.829" v="30" actId="478"/>
          <ac:spMkLst>
            <pc:docMk/>
            <pc:sldMk cId="2532148545" sldId="664"/>
            <ac:spMk id="2" creationId="{48DBD0F5-3162-406C-9F49-EF93A161BD20}"/>
          </ac:spMkLst>
        </pc:spChg>
        <pc:spChg chg="mod">
          <ac:chgData name="Siegbert Rudolph" userId="2af4d44886c067cc" providerId="LiveId" clId="{CAF02112-F269-42F7-A85A-0EB0E8E251E4}" dt="2021-10-07T15:53:27.829" v="35" actId="1076"/>
          <ac:spMkLst>
            <pc:docMk/>
            <pc:sldMk cId="2532148545" sldId="664"/>
            <ac:spMk id="3" creationId="{BCFFED99-2607-45E4-AF51-94F9D0567CD7}"/>
          </ac:spMkLst>
        </pc:spChg>
      </pc:sldChg>
    </pc:docChg>
  </pc:docChgLst>
  <pc:docChgLst>
    <pc:chgData name="Siegbert Rudolph" userId="2af4d44886c067cc" providerId="LiveId" clId="{2000CBC8-FA6C-46E7-A1D6-7F9AE192C109}"/>
    <pc:docChg chg="custSel modSld">
      <pc:chgData name="Siegbert Rudolph" userId="2af4d44886c067cc" providerId="LiveId" clId="{2000CBC8-FA6C-46E7-A1D6-7F9AE192C109}" dt="2021-04-30T09:22:44.705" v="47" actId="1076"/>
      <pc:docMkLst>
        <pc:docMk/>
      </pc:docMkLst>
      <pc:sldChg chg="delSp modSp mod">
        <pc:chgData name="Siegbert Rudolph" userId="2af4d44886c067cc" providerId="LiveId" clId="{2000CBC8-FA6C-46E7-A1D6-7F9AE192C109}" dt="2021-04-30T09:22:44.690" v="5" actId="1076"/>
        <pc:sldMkLst>
          <pc:docMk/>
          <pc:sldMk cId="0" sldId="444"/>
        </pc:sldMkLst>
        <pc:spChg chg="mod">
          <ac:chgData name="Siegbert Rudolph" userId="2af4d44886c067cc" providerId="LiveId" clId="{2000CBC8-FA6C-46E7-A1D6-7F9AE192C109}" dt="2021-04-30T09:22:44.690" v="5" actId="1076"/>
          <ac:spMkLst>
            <pc:docMk/>
            <pc:sldMk cId="0" sldId="444"/>
            <ac:spMk id="2" creationId="{BEF50FE2-82AD-429C-BC7C-0C0FA1413CBC}"/>
          </ac:spMkLst>
        </pc:spChg>
        <pc:spChg chg="del">
          <ac:chgData name="Siegbert Rudolph" userId="2af4d44886c067cc" providerId="LiveId" clId="{2000CBC8-FA6C-46E7-A1D6-7F9AE192C109}" dt="2021-04-30T09:22:44.690" v="0" actId="478"/>
          <ac:spMkLst>
            <pc:docMk/>
            <pc:sldMk cId="0" sldId="444"/>
            <ac:spMk id="3" creationId="{5DAC51C5-03B2-4130-AFA7-B58B6D4B3992}"/>
          </ac:spMkLst>
        </pc:spChg>
      </pc:sldChg>
      <pc:sldChg chg="delSp modSp mod">
        <pc:chgData name="Siegbert Rudolph" userId="2af4d44886c067cc" providerId="LiveId" clId="{2000CBC8-FA6C-46E7-A1D6-7F9AE192C109}" dt="2021-04-30T09:22:44.705" v="41" actId="1076"/>
        <pc:sldMkLst>
          <pc:docMk/>
          <pc:sldMk cId="1647492060" sldId="607"/>
        </pc:sldMkLst>
        <pc:spChg chg="mod">
          <ac:chgData name="Siegbert Rudolph" userId="2af4d44886c067cc" providerId="LiveId" clId="{2000CBC8-FA6C-46E7-A1D6-7F9AE192C109}" dt="2021-04-30T09:22:44.705" v="41" actId="1076"/>
          <ac:spMkLst>
            <pc:docMk/>
            <pc:sldMk cId="1647492060" sldId="607"/>
            <ac:spMk id="2" creationId="{ABCB0604-C6B9-4291-8718-0BAEC6D2E5B9}"/>
          </ac:spMkLst>
        </pc:spChg>
        <pc:spChg chg="del">
          <ac:chgData name="Siegbert Rudolph" userId="2af4d44886c067cc" providerId="LiveId" clId="{2000CBC8-FA6C-46E7-A1D6-7F9AE192C109}" dt="2021-04-30T09:22:44.705" v="36" actId="478"/>
          <ac:spMkLst>
            <pc:docMk/>
            <pc:sldMk cId="1647492060" sldId="607"/>
            <ac:spMk id="5" creationId="{1E6FD255-975E-4B4D-8070-942BA716DCC0}"/>
          </ac:spMkLst>
        </pc:spChg>
      </pc:sldChg>
      <pc:sldChg chg="delSp modSp mod">
        <pc:chgData name="Siegbert Rudolph" userId="2af4d44886c067cc" providerId="LiveId" clId="{2000CBC8-FA6C-46E7-A1D6-7F9AE192C109}" dt="2021-04-30T09:22:44.705" v="47" actId="1076"/>
        <pc:sldMkLst>
          <pc:docMk/>
          <pc:sldMk cId="488692588" sldId="655"/>
        </pc:sldMkLst>
        <pc:spChg chg="del">
          <ac:chgData name="Siegbert Rudolph" userId="2af4d44886c067cc" providerId="LiveId" clId="{2000CBC8-FA6C-46E7-A1D6-7F9AE192C109}" dt="2021-04-30T09:22:44.705" v="42" actId="478"/>
          <ac:spMkLst>
            <pc:docMk/>
            <pc:sldMk cId="488692588" sldId="655"/>
            <ac:spMk id="2" creationId="{BEE73739-653D-40E4-A79F-FC67E5E06E5C}"/>
          </ac:spMkLst>
        </pc:spChg>
        <pc:spChg chg="mod">
          <ac:chgData name="Siegbert Rudolph" userId="2af4d44886c067cc" providerId="LiveId" clId="{2000CBC8-FA6C-46E7-A1D6-7F9AE192C109}" dt="2021-04-30T09:22:44.705" v="47" actId="1076"/>
          <ac:spMkLst>
            <pc:docMk/>
            <pc:sldMk cId="488692588" sldId="655"/>
            <ac:spMk id="3" creationId="{72E9BB4B-7948-4FF8-ABB5-B790167ABC81}"/>
          </ac:spMkLst>
        </pc:spChg>
      </pc:sldChg>
      <pc:sldChg chg="delSp modSp mod">
        <pc:chgData name="Siegbert Rudolph" userId="2af4d44886c067cc" providerId="LiveId" clId="{2000CBC8-FA6C-46E7-A1D6-7F9AE192C109}" dt="2021-04-30T09:22:44.690" v="11" actId="1076"/>
        <pc:sldMkLst>
          <pc:docMk/>
          <pc:sldMk cId="147038116" sldId="656"/>
        </pc:sldMkLst>
        <pc:spChg chg="del">
          <ac:chgData name="Siegbert Rudolph" userId="2af4d44886c067cc" providerId="LiveId" clId="{2000CBC8-FA6C-46E7-A1D6-7F9AE192C109}" dt="2021-04-30T09:22:44.690" v="6" actId="478"/>
          <ac:spMkLst>
            <pc:docMk/>
            <pc:sldMk cId="147038116" sldId="656"/>
            <ac:spMk id="2" creationId="{AE466CD6-C0C2-4697-8504-7115A057C285}"/>
          </ac:spMkLst>
        </pc:spChg>
        <pc:spChg chg="mod">
          <ac:chgData name="Siegbert Rudolph" userId="2af4d44886c067cc" providerId="LiveId" clId="{2000CBC8-FA6C-46E7-A1D6-7F9AE192C109}" dt="2021-04-30T09:22:44.690" v="11" actId="1076"/>
          <ac:spMkLst>
            <pc:docMk/>
            <pc:sldMk cId="147038116" sldId="656"/>
            <ac:spMk id="3" creationId="{6EC9D600-9A8F-425A-9621-A43970D43DB1}"/>
          </ac:spMkLst>
        </pc:spChg>
      </pc:sldChg>
      <pc:sldChg chg="delSp modSp mod">
        <pc:chgData name="Siegbert Rudolph" userId="2af4d44886c067cc" providerId="LiveId" clId="{2000CBC8-FA6C-46E7-A1D6-7F9AE192C109}" dt="2021-04-30T09:22:44.690" v="17" actId="1076"/>
        <pc:sldMkLst>
          <pc:docMk/>
          <pc:sldMk cId="2601542692" sldId="658"/>
        </pc:sldMkLst>
        <pc:spChg chg="del">
          <ac:chgData name="Siegbert Rudolph" userId="2af4d44886c067cc" providerId="LiveId" clId="{2000CBC8-FA6C-46E7-A1D6-7F9AE192C109}" dt="2021-04-30T09:22:44.690" v="12" actId="478"/>
          <ac:spMkLst>
            <pc:docMk/>
            <pc:sldMk cId="2601542692" sldId="658"/>
            <ac:spMk id="2" creationId="{F02737D7-4A84-4A2F-9B26-A59B4553C769}"/>
          </ac:spMkLst>
        </pc:spChg>
        <pc:spChg chg="mod">
          <ac:chgData name="Siegbert Rudolph" userId="2af4d44886c067cc" providerId="LiveId" clId="{2000CBC8-FA6C-46E7-A1D6-7F9AE192C109}" dt="2021-04-30T09:22:44.690" v="17" actId="1076"/>
          <ac:spMkLst>
            <pc:docMk/>
            <pc:sldMk cId="2601542692" sldId="658"/>
            <ac:spMk id="3" creationId="{277D56F1-DB65-4089-B1DF-5FFF2284FB0F}"/>
          </ac:spMkLst>
        </pc:spChg>
      </pc:sldChg>
      <pc:sldChg chg="delSp modSp mod">
        <pc:chgData name="Siegbert Rudolph" userId="2af4d44886c067cc" providerId="LiveId" clId="{2000CBC8-FA6C-46E7-A1D6-7F9AE192C109}" dt="2021-04-30T09:22:44.690" v="23" actId="1076"/>
        <pc:sldMkLst>
          <pc:docMk/>
          <pc:sldMk cId="31804326" sldId="660"/>
        </pc:sldMkLst>
        <pc:spChg chg="del">
          <ac:chgData name="Siegbert Rudolph" userId="2af4d44886c067cc" providerId="LiveId" clId="{2000CBC8-FA6C-46E7-A1D6-7F9AE192C109}" dt="2021-04-30T09:22:44.690" v="18" actId="478"/>
          <ac:spMkLst>
            <pc:docMk/>
            <pc:sldMk cId="31804326" sldId="660"/>
            <ac:spMk id="2" creationId="{6EA465F2-617F-4B18-8916-912B28F55346}"/>
          </ac:spMkLst>
        </pc:spChg>
        <pc:spChg chg="mod">
          <ac:chgData name="Siegbert Rudolph" userId="2af4d44886c067cc" providerId="LiveId" clId="{2000CBC8-FA6C-46E7-A1D6-7F9AE192C109}" dt="2021-04-30T09:22:44.690" v="23" actId="1076"/>
          <ac:spMkLst>
            <pc:docMk/>
            <pc:sldMk cId="31804326" sldId="660"/>
            <ac:spMk id="3" creationId="{2BFAA152-13A3-4E8E-BD91-CDBC75EBF444}"/>
          </ac:spMkLst>
        </pc:spChg>
      </pc:sldChg>
      <pc:sldChg chg="delSp modSp mod">
        <pc:chgData name="Siegbert Rudolph" userId="2af4d44886c067cc" providerId="LiveId" clId="{2000CBC8-FA6C-46E7-A1D6-7F9AE192C109}" dt="2021-04-30T09:22:44.705" v="29" actId="1076"/>
        <pc:sldMkLst>
          <pc:docMk/>
          <pc:sldMk cId="906791992" sldId="662"/>
        </pc:sldMkLst>
        <pc:spChg chg="del">
          <ac:chgData name="Siegbert Rudolph" userId="2af4d44886c067cc" providerId="LiveId" clId="{2000CBC8-FA6C-46E7-A1D6-7F9AE192C109}" dt="2021-04-30T09:22:44.705" v="24" actId="478"/>
          <ac:spMkLst>
            <pc:docMk/>
            <pc:sldMk cId="906791992" sldId="662"/>
            <ac:spMk id="2" creationId="{F0552121-EECB-467B-B5F1-87DE3BB80382}"/>
          </ac:spMkLst>
        </pc:spChg>
        <pc:spChg chg="mod">
          <ac:chgData name="Siegbert Rudolph" userId="2af4d44886c067cc" providerId="LiveId" clId="{2000CBC8-FA6C-46E7-A1D6-7F9AE192C109}" dt="2021-04-30T09:22:44.705" v="29" actId="1076"/>
          <ac:spMkLst>
            <pc:docMk/>
            <pc:sldMk cId="906791992" sldId="662"/>
            <ac:spMk id="3" creationId="{768962E4-C048-4A90-80DD-B7D309CDC0A6}"/>
          </ac:spMkLst>
        </pc:spChg>
      </pc:sldChg>
      <pc:sldChg chg="delSp modSp mod">
        <pc:chgData name="Siegbert Rudolph" userId="2af4d44886c067cc" providerId="LiveId" clId="{2000CBC8-FA6C-46E7-A1D6-7F9AE192C109}" dt="2021-04-30T09:22:44.705" v="35" actId="1076"/>
        <pc:sldMkLst>
          <pc:docMk/>
          <pc:sldMk cId="2532148545" sldId="664"/>
        </pc:sldMkLst>
        <pc:spChg chg="del">
          <ac:chgData name="Siegbert Rudolph" userId="2af4d44886c067cc" providerId="LiveId" clId="{2000CBC8-FA6C-46E7-A1D6-7F9AE192C109}" dt="2021-04-30T09:22:44.705" v="30" actId="478"/>
          <ac:spMkLst>
            <pc:docMk/>
            <pc:sldMk cId="2532148545" sldId="664"/>
            <ac:spMk id="2" creationId="{4840B367-2C52-4AFF-9544-979E63109744}"/>
          </ac:spMkLst>
        </pc:spChg>
        <pc:spChg chg="mod">
          <ac:chgData name="Siegbert Rudolph" userId="2af4d44886c067cc" providerId="LiveId" clId="{2000CBC8-FA6C-46E7-A1D6-7F9AE192C109}" dt="2021-04-30T09:22:44.705" v="35" actId="1076"/>
          <ac:spMkLst>
            <pc:docMk/>
            <pc:sldMk cId="2532148545" sldId="664"/>
            <ac:spMk id="3" creationId="{D9796F08-CE13-460D-AE36-FB8B561EF59C}"/>
          </ac:spMkLst>
        </pc:spChg>
      </pc:sldChg>
    </pc:docChg>
  </pc:docChgLst>
  <pc:docChgLst>
    <pc:chgData name="Siegbert Rudolph" userId="2af4d44886c067cc" providerId="LiveId" clId="{C5E2EFD3-31EB-40AA-9E94-E112C978280B}"/>
    <pc:docChg chg="custSel modSld">
      <pc:chgData name="Siegbert Rudolph" userId="2af4d44886c067cc" providerId="LiveId" clId="{C5E2EFD3-31EB-40AA-9E94-E112C978280B}" dt="2020-08-11T08:36:35.264" v="47" actId="1076"/>
      <pc:docMkLst>
        <pc:docMk/>
      </pc:docMkLst>
      <pc:sldChg chg="delSp modSp mod">
        <pc:chgData name="Siegbert Rudolph" userId="2af4d44886c067cc" providerId="LiveId" clId="{C5E2EFD3-31EB-40AA-9E94-E112C978280B}" dt="2020-08-11T08:36:35.228" v="5" actId="1076"/>
        <pc:sldMkLst>
          <pc:docMk/>
          <pc:sldMk cId="0" sldId="444"/>
        </pc:sldMkLst>
        <pc:spChg chg="del">
          <ac:chgData name="Siegbert Rudolph" userId="2af4d44886c067cc" providerId="LiveId" clId="{C5E2EFD3-31EB-40AA-9E94-E112C978280B}" dt="2020-08-11T08:36:35.224" v="0" actId="478"/>
          <ac:spMkLst>
            <pc:docMk/>
            <pc:sldMk cId="0" sldId="444"/>
            <ac:spMk id="2" creationId="{147FB2E8-B965-42B7-84B4-5B96972FFF63}"/>
          </ac:spMkLst>
        </pc:spChg>
        <pc:spChg chg="mod">
          <ac:chgData name="Siegbert Rudolph" userId="2af4d44886c067cc" providerId="LiveId" clId="{C5E2EFD3-31EB-40AA-9E94-E112C978280B}" dt="2020-08-11T08:36:35.228" v="5" actId="1076"/>
          <ac:spMkLst>
            <pc:docMk/>
            <pc:sldMk cId="0" sldId="444"/>
            <ac:spMk id="3" creationId="{23AE2C43-461F-4CA8-BC44-31A6761D6AC7}"/>
          </ac:spMkLst>
        </pc:spChg>
      </pc:sldChg>
      <pc:sldChg chg="delSp modSp mod">
        <pc:chgData name="Siegbert Rudolph" userId="2af4d44886c067cc" providerId="LiveId" clId="{C5E2EFD3-31EB-40AA-9E94-E112C978280B}" dt="2020-08-11T08:36:35.259" v="41" actId="1076"/>
        <pc:sldMkLst>
          <pc:docMk/>
          <pc:sldMk cId="1647492060" sldId="607"/>
        </pc:sldMkLst>
        <pc:spChg chg="del">
          <ac:chgData name="Siegbert Rudolph" userId="2af4d44886c067cc" providerId="LiveId" clId="{C5E2EFD3-31EB-40AA-9E94-E112C978280B}" dt="2020-08-11T08:36:35.254" v="36" actId="478"/>
          <ac:spMkLst>
            <pc:docMk/>
            <pc:sldMk cId="1647492060" sldId="607"/>
            <ac:spMk id="2" creationId="{348AFC37-3F26-4A01-8397-4A51487EED2A}"/>
          </ac:spMkLst>
        </pc:spChg>
        <pc:spChg chg="mod">
          <ac:chgData name="Siegbert Rudolph" userId="2af4d44886c067cc" providerId="LiveId" clId="{C5E2EFD3-31EB-40AA-9E94-E112C978280B}" dt="2020-08-11T08:36:35.259" v="41" actId="1076"/>
          <ac:spMkLst>
            <pc:docMk/>
            <pc:sldMk cId="1647492060" sldId="607"/>
            <ac:spMk id="5" creationId="{91458E97-DF5A-4CA8-A78E-45D5981F8F4C}"/>
          </ac:spMkLst>
        </pc:spChg>
      </pc:sldChg>
      <pc:sldChg chg="delSp modSp mod">
        <pc:chgData name="Siegbert Rudolph" userId="2af4d44886c067cc" providerId="LiveId" clId="{C5E2EFD3-31EB-40AA-9E94-E112C978280B}" dt="2020-08-11T08:36:35.264" v="47" actId="1076"/>
        <pc:sldMkLst>
          <pc:docMk/>
          <pc:sldMk cId="488692588" sldId="655"/>
        </pc:sldMkLst>
        <pc:spChg chg="mod">
          <ac:chgData name="Siegbert Rudolph" userId="2af4d44886c067cc" providerId="LiveId" clId="{C5E2EFD3-31EB-40AA-9E94-E112C978280B}" dt="2020-08-11T08:36:35.264" v="47" actId="1076"/>
          <ac:spMkLst>
            <pc:docMk/>
            <pc:sldMk cId="488692588" sldId="655"/>
            <ac:spMk id="2" creationId="{538B7B4B-9571-47B2-A23F-BE5116AF6AFE}"/>
          </ac:spMkLst>
        </pc:spChg>
        <pc:spChg chg="del">
          <ac:chgData name="Siegbert Rudolph" userId="2af4d44886c067cc" providerId="LiveId" clId="{C5E2EFD3-31EB-40AA-9E94-E112C978280B}" dt="2020-08-11T08:36:35.260" v="42" actId="478"/>
          <ac:spMkLst>
            <pc:docMk/>
            <pc:sldMk cId="488692588" sldId="655"/>
            <ac:spMk id="3" creationId="{6D82E8B8-9307-417E-8446-3A3EF16D0A4D}"/>
          </ac:spMkLst>
        </pc:spChg>
      </pc:sldChg>
      <pc:sldChg chg="delSp modSp mod">
        <pc:chgData name="Siegbert Rudolph" userId="2af4d44886c067cc" providerId="LiveId" clId="{C5E2EFD3-31EB-40AA-9E94-E112C978280B}" dt="2020-08-11T08:36:35.232" v="11" actId="1076"/>
        <pc:sldMkLst>
          <pc:docMk/>
          <pc:sldMk cId="147038116" sldId="656"/>
        </pc:sldMkLst>
        <pc:spChg chg="mod">
          <ac:chgData name="Siegbert Rudolph" userId="2af4d44886c067cc" providerId="LiveId" clId="{C5E2EFD3-31EB-40AA-9E94-E112C978280B}" dt="2020-08-11T08:36:35.232" v="11" actId="1076"/>
          <ac:spMkLst>
            <pc:docMk/>
            <pc:sldMk cId="147038116" sldId="656"/>
            <ac:spMk id="2" creationId="{A189DBC1-B1CA-4982-88DD-1056288FD5EF}"/>
          </ac:spMkLst>
        </pc:spChg>
        <pc:spChg chg="del">
          <ac:chgData name="Siegbert Rudolph" userId="2af4d44886c067cc" providerId="LiveId" clId="{C5E2EFD3-31EB-40AA-9E94-E112C978280B}" dt="2020-08-11T08:36:35.229" v="6" actId="478"/>
          <ac:spMkLst>
            <pc:docMk/>
            <pc:sldMk cId="147038116" sldId="656"/>
            <ac:spMk id="3" creationId="{0E95EFD8-5C4C-4774-A823-3A4FCD6EC557}"/>
          </ac:spMkLst>
        </pc:spChg>
      </pc:sldChg>
      <pc:sldChg chg="delSp modSp mod">
        <pc:chgData name="Siegbert Rudolph" userId="2af4d44886c067cc" providerId="LiveId" clId="{C5E2EFD3-31EB-40AA-9E94-E112C978280B}" dt="2020-08-11T08:36:35.238" v="17" actId="1076"/>
        <pc:sldMkLst>
          <pc:docMk/>
          <pc:sldMk cId="2601542692" sldId="658"/>
        </pc:sldMkLst>
        <pc:spChg chg="mod">
          <ac:chgData name="Siegbert Rudolph" userId="2af4d44886c067cc" providerId="LiveId" clId="{C5E2EFD3-31EB-40AA-9E94-E112C978280B}" dt="2020-08-11T08:36:35.238" v="17" actId="1076"/>
          <ac:spMkLst>
            <pc:docMk/>
            <pc:sldMk cId="2601542692" sldId="658"/>
            <ac:spMk id="2" creationId="{763B51F6-77A4-49D4-91EF-475023813E80}"/>
          </ac:spMkLst>
        </pc:spChg>
        <pc:spChg chg="del">
          <ac:chgData name="Siegbert Rudolph" userId="2af4d44886c067cc" providerId="LiveId" clId="{C5E2EFD3-31EB-40AA-9E94-E112C978280B}" dt="2020-08-11T08:36:35.234" v="12" actId="478"/>
          <ac:spMkLst>
            <pc:docMk/>
            <pc:sldMk cId="2601542692" sldId="658"/>
            <ac:spMk id="3" creationId="{2EB1AD06-4246-4A75-AECF-3E41E502C23F}"/>
          </ac:spMkLst>
        </pc:spChg>
      </pc:sldChg>
      <pc:sldChg chg="delSp modSp mod">
        <pc:chgData name="Siegbert Rudolph" userId="2af4d44886c067cc" providerId="LiveId" clId="{C5E2EFD3-31EB-40AA-9E94-E112C978280B}" dt="2020-08-11T08:36:35.243" v="23" actId="1076"/>
        <pc:sldMkLst>
          <pc:docMk/>
          <pc:sldMk cId="31804326" sldId="660"/>
        </pc:sldMkLst>
        <pc:spChg chg="mod">
          <ac:chgData name="Siegbert Rudolph" userId="2af4d44886c067cc" providerId="LiveId" clId="{C5E2EFD3-31EB-40AA-9E94-E112C978280B}" dt="2020-08-11T08:36:35.243" v="23" actId="1076"/>
          <ac:spMkLst>
            <pc:docMk/>
            <pc:sldMk cId="31804326" sldId="660"/>
            <ac:spMk id="2" creationId="{610C22B9-8485-4EB1-8835-792E32C01677}"/>
          </ac:spMkLst>
        </pc:spChg>
        <pc:spChg chg="del">
          <ac:chgData name="Siegbert Rudolph" userId="2af4d44886c067cc" providerId="LiveId" clId="{C5E2EFD3-31EB-40AA-9E94-E112C978280B}" dt="2020-08-11T08:36:35.239" v="18" actId="478"/>
          <ac:spMkLst>
            <pc:docMk/>
            <pc:sldMk cId="31804326" sldId="660"/>
            <ac:spMk id="3" creationId="{E0A89989-0F2C-4279-A6DA-09F8418862F1}"/>
          </ac:spMkLst>
        </pc:spChg>
      </pc:sldChg>
      <pc:sldChg chg="delSp modSp mod">
        <pc:chgData name="Siegbert Rudolph" userId="2af4d44886c067cc" providerId="LiveId" clId="{C5E2EFD3-31EB-40AA-9E94-E112C978280B}" dt="2020-08-11T08:36:35.248" v="29" actId="1076"/>
        <pc:sldMkLst>
          <pc:docMk/>
          <pc:sldMk cId="906791992" sldId="662"/>
        </pc:sldMkLst>
        <pc:spChg chg="mod">
          <ac:chgData name="Siegbert Rudolph" userId="2af4d44886c067cc" providerId="LiveId" clId="{C5E2EFD3-31EB-40AA-9E94-E112C978280B}" dt="2020-08-11T08:36:35.248" v="29" actId="1076"/>
          <ac:spMkLst>
            <pc:docMk/>
            <pc:sldMk cId="906791992" sldId="662"/>
            <ac:spMk id="2" creationId="{A5027737-0EDB-4852-8513-E6B0A59B5A02}"/>
          </ac:spMkLst>
        </pc:spChg>
        <pc:spChg chg="del">
          <ac:chgData name="Siegbert Rudolph" userId="2af4d44886c067cc" providerId="LiveId" clId="{C5E2EFD3-31EB-40AA-9E94-E112C978280B}" dt="2020-08-11T08:36:35.244" v="24" actId="478"/>
          <ac:spMkLst>
            <pc:docMk/>
            <pc:sldMk cId="906791992" sldId="662"/>
            <ac:spMk id="3" creationId="{65401A7F-ADD2-45A8-8AD5-156167204AC7}"/>
          </ac:spMkLst>
        </pc:spChg>
      </pc:sldChg>
      <pc:sldChg chg="delSp modSp mod">
        <pc:chgData name="Siegbert Rudolph" userId="2af4d44886c067cc" providerId="LiveId" clId="{C5E2EFD3-31EB-40AA-9E94-E112C978280B}" dt="2020-08-11T08:36:35.253" v="35" actId="1076"/>
        <pc:sldMkLst>
          <pc:docMk/>
          <pc:sldMk cId="2532148545" sldId="664"/>
        </pc:sldMkLst>
        <pc:spChg chg="mod">
          <ac:chgData name="Siegbert Rudolph" userId="2af4d44886c067cc" providerId="LiveId" clId="{C5E2EFD3-31EB-40AA-9E94-E112C978280B}" dt="2020-08-11T08:36:35.253" v="35" actId="1076"/>
          <ac:spMkLst>
            <pc:docMk/>
            <pc:sldMk cId="2532148545" sldId="664"/>
            <ac:spMk id="2" creationId="{DD4C7929-238F-4257-81AC-E9ABF5863FFF}"/>
          </ac:spMkLst>
        </pc:spChg>
        <pc:spChg chg="del">
          <ac:chgData name="Siegbert Rudolph" userId="2af4d44886c067cc" providerId="LiveId" clId="{C5E2EFD3-31EB-40AA-9E94-E112C978280B}" dt="2020-08-11T08:36:35.249" v="30" actId="478"/>
          <ac:spMkLst>
            <pc:docMk/>
            <pc:sldMk cId="2532148545" sldId="664"/>
            <ac:spMk id="3" creationId="{2EF2DE81-21B9-46E4-B888-CA141ECDB5A1}"/>
          </ac:spMkLst>
        </pc:spChg>
      </pc:sldChg>
    </pc:docChg>
  </pc:docChgLst>
  <pc:docChgLst>
    <pc:chgData name="Siegbert Rudolph" userId="2af4d44886c067cc" providerId="LiveId" clId="{3C81D11A-7BD9-4425-A9AF-53BE362C72E8}"/>
    <pc:docChg chg="custSel modSld">
      <pc:chgData name="Siegbert Rudolph" userId="2af4d44886c067cc" providerId="LiveId" clId="{3C81D11A-7BD9-4425-A9AF-53BE362C72E8}" dt="2020-10-17T08:26:14.654" v="47" actId="1076"/>
      <pc:docMkLst>
        <pc:docMk/>
      </pc:docMkLst>
      <pc:sldChg chg="delSp modSp mod">
        <pc:chgData name="Siegbert Rudolph" userId="2af4d44886c067cc" providerId="LiveId" clId="{3C81D11A-7BD9-4425-A9AF-53BE362C72E8}" dt="2020-10-17T08:26:14.623" v="5" actId="1076"/>
        <pc:sldMkLst>
          <pc:docMk/>
          <pc:sldMk cId="0" sldId="444"/>
        </pc:sldMkLst>
        <pc:spChg chg="mod">
          <ac:chgData name="Siegbert Rudolph" userId="2af4d44886c067cc" providerId="LiveId" clId="{3C81D11A-7BD9-4425-A9AF-53BE362C72E8}" dt="2020-10-17T08:26:14.623" v="5" actId="1076"/>
          <ac:spMkLst>
            <pc:docMk/>
            <pc:sldMk cId="0" sldId="444"/>
            <ac:spMk id="2" creationId="{029F629D-A7E0-4244-A078-26DE4290EC83}"/>
          </ac:spMkLst>
        </pc:spChg>
        <pc:spChg chg="del">
          <ac:chgData name="Siegbert Rudolph" userId="2af4d44886c067cc" providerId="LiveId" clId="{3C81D11A-7BD9-4425-A9AF-53BE362C72E8}" dt="2020-10-17T08:26:14.623" v="0" actId="478"/>
          <ac:spMkLst>
            <pc:docMk/>
            <pc:sldMk cId="0" sldId="444"/>
            <ac:spMk id="3" creationId="{23AE2C43-461F-4CA8-BC44-31A6761D6AC7}"/>
          </ac:spMkLst>
        </pc:spChg>
      </pc:sldChg>
      <pc:sldChg chg="delSp modSp mod">
        <pc:chgData name="Siegbert Rudolph" userId="2af4d44886c067cc" providerId="LiveId" clId="{3C81D11A-7BD9-4425-A9AF-53BE362C72E8}" dt="2020-10-17T08:26:14.654" v="41" actId="1076"/>
        <pc:sldMkLst>
          <pc:docMk/>
          <pc:sldMk cId="1647492060" sldId="607"/>
        </pc:sldMkLst>
        <pc:spChg chg="mod">
          <ac:chgData name="Siegbert Rudolph" userId="2af4d44886c067cc" providerId="LiveId" clId="{3C81D11A-7BD9-4425-A9AF-53BE362C72E8}" dt="2020-10-17T08:26:14.654" v="41" actId="1076"/>
          <ac:spMkLst>
            <pc:docMk/>
            <pc:sldMk cId="1647492060" sldId="607"/>
            <ac:spMk id="2" creationId="{8E16160F-4445-4EEF-B628-8910FA186B1F}"/>
          </ac:spMkLst>
        </pc:spChg>
        <pc:spChg chg="del">
          <ac:chgData name="Siegbert Rudolph" userId="2af4d44886c067cc" providerId="LiveId" clId="{3C81D11A-7BD9-4425-A9AF-53BE362C72E8}" dt="2020-10-17T08:26:14.638" v="36" actId="478"/>
          <ac:spMkLst>
            <pc:docMk/>
            <pc:sldMk cId="1647492060" sldId="607"/>
            <ac:spMk id="5" creationId="{91458E97-DF5A-4CA8-A78E-45D5981F8F4C}"/>
          </ac:spMkLst>
        </pc:spChg>
      </pc:sldChg>
      <pc:sldChg chg="delSp modSp mod">
        <pc:chgData name="Siegbert Rudolph" userId="2af4d44886c067cc" providerId="LiveId" clId="{3C81D11A-7BD9-4425-A9AF-53BE362C72E8}" dt="2020-10-17T08:26:14.654" v="47" actId="1076"/>
        <pc:sldMkLst>
          <pc:docMk/>
          <pc:sldMk cId="488692588" sldId="655"/>
        </pc:sldMkLst>
        <pc:spChg chg="del">
          <ac:chgData name="Siegbert Rudolph" userId="2af4d44886c067cc" providerId="LiveId" clId="{3C81D11A-7BD9-4425-A9AF-53BE362C72E8}" dt="2020-10-17T08:26:14.654" v="42" actId="478"/>
          <ac:spMkLst>
            <pc:docMk/>
            <pc:sldMk cId="488692588" sldId="655"/>
            <ac:spMk id="2" creationId="{538B7B4B-9571-47B2-A23F-BE5116AF6AFE}"/>
          </ac:spMkLst>
        </pc:spChg>
        <pc:spChg chg="mod">
          <ac:chgData name="Siegbert Rudolph" userId="2af4d44886c067cc" providerId="LiveId" clId="{3C81D11A-7BD9-4425-A9AF-53BE362C72E8}" dt="2020-10-17T08:26:14.654" v="47" actId="1076"/>
          <ac:spMkLst>
            <pc:docMk/>
            <pc:sldMk cId="488692588" sldId="655"/>
            <ac:spMk id="3" creationId="{20B9034B-E0FC-49A5-AE8E-6459DFBBE47C}"/>
          </ac:spMkLst>
        </pc:spChg>
      </pc:sldChg>
      <pc:sldChg chg="delSp modSp mod">
        <pc:chgData name="Siegbert Rudolph" userId="2af4d44886c067cc" providerId="LiveId" clId="{3C81D11A-7BD9-4425-A9AF-53BE362C72E8}" dt="2020-10-17T08:26:14.623" v="11" actId="1076"/>
        <pc:sldMkLst>
          <pc:docMk/>
          <pc:sldMk cId="147038116" sldId="656"/>
        </pc:sldMkLst>
        <pc:spChg chg="del">
          <ac:chgData name="Siegbert Rudolph" userId="2af4d44886c067cc" providerId="LiveId" clId="{3C81D11A-7BD9-4425-A9AF-53BE362C72E8}" dt="2020-10-17T08:26:14.623" v="6" actId="478"/>
          <ac:spMkLst>
            <pc:docMk/>
            <pc:sldMk cId="147038116" sldId="656"/>
            <ac:spMk id="2" creationId="{A189DBC1-B1CA-4982-88DD-1056288FD5EF}"/>
          </ac:spMkLst>
        </pc:spChg>
        <pc:spChg chg="mod">
          <ac:chgData name="Siegbert Rudolph" userId="2af4d44886c067cc" providerId="LiveId" clId="{3C81D11A-7BD9-4425-A9AF-53BE362C72E8}" dt="2020-10-17T08:26:14.623" v="11" actId="1076"/>
          <ac:spMkLst>
            <pc:docMk/>
            <pc:sldMk cId="147038116" sldId="656"/>
            <ac:spMk id="3" creationId="{055D542B-4B74-48FB-A3D7-7DAB32597A30}"/>
          </ac:spMkLst>
        </pc:spChg>
      </pc:sldChg>
      <pc:sldChg chg="delSp modSp mod">
        <pc:chgData name="Siegbert Rudolph" userId="2af4d44886c067cc" providerId="LiveId" clId="{3C81D11A-7BD9-4425-A9AF-53BE362C72E8}" dt="2020-10-17T08:26:14.623" v="17" actId="1076"/>
        <pc:sldMkLst>
          <pc:docMk/>
          <pc:sldMk cId="2601542692" sldId="658"/>
        </pc:sldMkLst>
        <pc:spChg chg="del">
          <ac:chgData name="Siegbert Rudolph" userId="2af4d44886c067cc" providerId="LiveId" clId="{3C81D11A-7BD9-4425-A9AF-53BE362C72E8}" dt="2020-10-17T08:26:14.623" v="12" actId="478"/>
          <ac:spMkLst>
            <pc:docMk/>
            <pc:sldMk cId="2601542692" sldId="658"/>
            <ac:spMk id="2" creationId="{763B51F6-77A4-49D4-91EF-475023813E80}"/>
          </ac:spMkLst>
        </pc:spChg>
        <pc:spChg chg="mod">
          <ac:chgData name="Siegbert Rudolph" userId="2af4d44886c067cc" providerId="LiveId" clId="{3C81D11A-7BD9-4425-A9AF-53BE362C72E8}" dt="2020-10-17T08:26:14.623" v="17" actId="1076"/>
          <ac:spMkLst>
            <pc:docMk/>
            <pc:sldMk cId="2601542692" sldId="658"/>
            <ac:spMk id="3" creationId="{5B13524B-BDE3-404E-84C7-720D55493991}"/>
          </ac:spMkLst>
        </pc:spChg>
      </pc:sldChg>
      <pc:sldChg chg="delSp modSp mod">
        <pc:chgData name="Siegbert Rudolph" userId="2af4d44886c067cc" providerId="LiveId" clId="{3C81D11A-7BD9-4425-A9AF-53BE362C72E8}" dt="2020-10-17T08:26:14.638" v="23" actId="1076"/>
        <pc:sldMkLst>
          <pc:docMk/>
          <pc:sldMk cId="31804326" sldId="660"/>
        </pc:sldMkLst>
        <pc:spChg chg="del">
          <ac:chgData name="Siegbert Rudolph" userId="2af4d44886c067cc" providerId="LiveId" clId="{3C81D11A-7BD9-4425-A9AF-53BE362C72E8}" dt="2020-10-17T08:26:14.638" v="18" actId="478"/>
          <ac:spMkLst>
            <pc:docMk/>
            <pc:sldMk cId="31804326" sldId="660"/>
            <ac:spMk id="2" creationId="{610C22B9-8485-4EB1-8835-792E32C01677}"/>
          </ac:spMkLst>
        </pc:spChg>
        <pc:spChg chg="mod">
          <ac:chgData name="Siegbert Rudolph" userId="2af4d44886c067cc" providerId="LiveId" clId="{3C81D11A-7BD9-4425-A9AF-53BE362C72E8}" dt="2020-10-17T08:26:14.638" v="23" actId="1076"/>
          <ac:spMkLst>
            <pc:docMk/>
            <pc:sldMk cId="31804326" sldId="660"/>
            <ac:spMk id="3" creationId="{110E2176-24D3-413A-B98E-38AECE3D56F9}"/>
          </ac:spMkLst>
        </pc:spChg>
      </pc:sldChg>
      <pc:sldChg chg="delSp modSp mod">
        <pc:chgData name="Siegbert Rudolph" userId="2af4d44886c067cc" providerId="LiveId" clId="{3C81D11A-7BD9-4425-A9AF-53BE362C72E8}" dt="2020-10-17T08:26:14.638" v="29" actId="1076"/>
        <pc:sldMkLst>
          <pc:docMk/>
          <pc:sldMk cId="906791992" sldId="662"/>
        </pc:sldMkLst>
        <pc:spChg chg="del">
          <ac:chgData name="Siegbert Rudolph" userId="2af4d44886c067cc" providerId="LiveId" clId="{3C81D11A-7BD9-4425-A9AF-53BE362C72E8}" dt="2020-10-17T08:26:14.638" v="24" actId="478"/>
          <ac:spMkLst>
            <pc:docMk/>
            <pc:sldMk cId="906791992" sldId="662"/>
            <ac:spMk id="2" creationId="{A5027737-0EDB-4852-8513-E6B0A59B5A02}"/>
          </ac:spMkLst>
        </pc:spChg>
        <pc:spChg chg="mod">
          <ac:chgData name="Siegbert Rudolph" userId="2af4d44886c067cc" providerId="LiveId" clId="{3C81D11A-7BD9-4425-A9AF-53BE362C72E8}" dt="2020-10-17T08:26:14.638" v="29" actId="1076"/>
          <ac:spMkLst>
            <pc:docMk/>
            <pc:sldMk cId="906791992" sldId="662"/>
            <ac:spMk id="3" creationId="{0420045F-2D2B-4A98-A049-3B66A22AFAEC}"/>
          </ac:spMkLst>
        </pc:spChg>
      </pc:sldChg>
      <pc:sldChg chg="delSp modSp mod">
        <pc:chgData name="Siegbert Rudolph" userId="2af4d44886c067cc" providerId="LiveId" clId="{3C81D11A-7BD9-4425-A9AF-53BE362C72E8}" dt="2020-10-17T08:26:14.638" v="35" actId="1076"/>
        <pc:sldMkLst>
          <pc:docMk/>
          <pc:sldMk cId="2532148545" sldId="664"/>
        </pc:sldMkLst>
        <pc:spChg chg="del">
          <ac:chgData name="Siegbert Rudolph" userId="2af4d44886c067cc" providerId="LiveId" clId="{3C81D11A-7BD9-4425-A9AF-53BE362C72E8}" dt="2020-10-17T08:26:14.638" v="30" actId="478"/>
          <ac:spMkLst>
            <pc:docMk/>
            <pc:sldMk cId="2532148545" sldId="664"/>
            <ac:spMk id="2" creationId="{DD4C7929-238F-4257-81AC-E9ABF5863FFF}"/>
          </ac:spMkLst>
        </pc:spChg>
        <pc:spChg chg="mod">
          <ac:chgData name="Siegbert Rudolph" userId="2af4d44886c067cc" providerId="LiveId" clId="{3C81D11A-7BD9-4425-A9AF-53BE362C72E8}" dt="2020-10-17T08:26:14.638" v="35" actId="1076"/>
          <ac:spMkLst>
            <pc:docMk/>
            <pc:sldMk cId="2532148545" sldId="664"/>
            <ac:spMk id="3" creationId="{CC48C112-150F-4C87-9C19-2215870AB1B9}"/>
          </ac:spMkLst>
        </pc:spChg>
      </pc:sldChg>
    </pc:docChg>
  </pc:docChgLst>
  <pc:docChgLst>
    <pc:chgData name="Siegbert Rudolph" userId="2af4d44886c067cc" providerId="LiveId" clId="{044F69B7-4CF0-4057-BBDA-F21454D36DFB}"/>
    <pc:docChg chg="custSel addSld delSld modSld">
      <pc:chgData name="Siegbert Rudolph" userId="2af4d44886c067cc" providerId="LiveId" clId="{044F69B7-4CF0-4057-BBDA-F21454D36DFB}" dt="2020-02-26T18:56:40.692" v="666" actId="1076"/>
      <pc:docMkLst>
        <pc:docMk/>
      </pc:docMkLst>
      <pc:sldChg chg="modSp">
        <pc:chgData name="Siegbert Rudolph" userId="2af4d44886c067cc" providerId="LiveId" clId="{044F69B7-4CF0-4057-BBDA-F21454D36DFB}" dt="2020-02-26T18:22:36.958" v="0" actId="20577"/>
        <pc:sldMkLst>
          <pc:docMk/>
          <pc:sldMk cId="0" sldId="444"/>
        </pc:sldMkLst>
        <pc:spChg chg="mod">
          <ac:chgData name="Siegbert Rudolph" userId="2af4d44886c067cc" providerId="LiveId" clId="{044F69B7-4CF0-4057-BBDA-F21454D36DFB}" dt="2020-02-26T18:22:36.958" v="0" actId="20577"/>
          <ac:spMkLst>
            <pc:docMk/>
            <pc:sldMk cId="0" sldId="444"/>
            <ac:spMk id="23" creationId="{00000000-0000-0000-0000-000000000000}"/>
          </ac:spMkLst>
        </pc:spChg>
      </pc:sldChg>
      <pc:sldChg chg="del">
        <pc:chgData name="Siegbert Rudolph" userId="2af4d44886c067cc" providerId="LiveId" clId="{044F69B7-4CF0-4057-BBDA-F21454D36DFB}" dt="2020-02-26T18:22:43.498" v="2" actId="47"/>
        <pc:sldMkLst>
          <pc:docMk/>
          <pc:sldMk cId="1143010246" sldId="654"/>
        </pc:sldMkLst>
      </pc:sldChg>
      <pc:sldChg chg="addSp delSp modSp delAnim modAnim">
        <pc:chgData name="Siegbert Rudolph" userId="2af4d44886c067cc" providerId="LiveId" clId="{044F69B7-4CF0-4057-BBDA-F21454D36DFB}" dt="2020-02-26T18:44:01.218" v="532" actId="1076"/>
        <pc:sldMkLst>
          <pc:docMk/>
          <pc:sldMk cId="147038116" sldId="656"/>
        </pc:sldMkLst>
        <pc:spChg chg="add mod">
          <ac:chgData name="Siegbert Rudolph" userId="2af4d44886c067cc" providerId="LiveId" clId="{044F69B7-4CF0-4057-BBDA-F21454D36DFB}" dt="2020-02-26T18:26:22.858" v="71" actId="1076"/>
          <ac:spMkLst>
            <pc:docMk/>
            <pc:sldMk cId="147038116" sldId="656"/>
            <ac:spMk id="22" creationId="{EBA7D9D9-4520-489B-A425-D39624F51683}"/>
          </ac:spMkLst>
        </pc:spChg>
        <pc:spChg chg="mod">
          <ac:chgData name="Siegbert Rudolph" userId="2af4d44886c067cc" providerId="LiveId" clId="{044F69B7-4CF0-4057-BBDA-F21454D36DFB}" dt="2020-02-26T18:25:57.441" v="64" actId="1076"/>
          <ac:spMkLst>
            <pc:docMk/>
            <pc:sldMk cId="147038116" sldId="656"/>
            <ac:spMk id="23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26:22.858" v="71" actId="1076"/>
          <ac:spMkLst>
            <pc:docMk/>
            <pc:sldMk cId="147038116" sldId="656"/>
            <ac:spMk id="24" creationId="{9647FB88-7C1A-4215-8528-BFE3C95840E3}"/>
          </ac:spMkLst>
        </pc:spChg>
        <pc:spChg chg="add mod">
          <ac:chgData name="Siegbert Rudolph" userId="2af4d44886c067cc" providerId="LiveId" clId="{044F69B7-4CF0-4057-BBDA-F21454D36DFB}" dt="2020-02-26T18:26:27.313" v="73" actId="1076"/>
          <ac:spMkLst>
            <pc:docMk/>
            <pc:sldMk cId="147038116" sldId="656"/>
            <ac:spMk id="25" creationId="{4FA74666-B2E9-4A03-852D-BF949285BF45}"/>
          </ac:spMkLst>
        </pc:spChg>
        <pc:spChg chg="add mod">
          <ac:chgData name="Siegbert Rudolph" userId="2af4d44886c067cc" providerId="LiveId" clId="{044F69B7-4CF0-4057-BBDA-F21454D36DFB}" dt="2020-02-26T18:26:27.313" v="73" actId="1076"/>
          <ac:spMkLst>
            <pc:docMk/>
            <pc:sldMk cId="147038116" sldId="656"/>
            <ac:spMk id="26" creationId="{8EBC786A-259F-479E-8CEC-B3B8E81BAFE1}"/>
          </ac:spMkLst>
        </pc:spChg>
        <pc:spChg chg="add mod">
          <ac:chgData name="Siegbert Rudolph" userId="2af4d44886c067cc" providerId="LiveId" clId="{044F69B7-4CF0-4057-BBDA-F21454D36DFB}" dt="2020-02-26T18:26:33.097" v="76" actId="14100"/>
          <ac:spMkLst>
            <pc:docMk/>
            <pc:sldMk cId="147038116" sldId="656"/>
            <ac:spMk id="27" creationId="{8FAF7730-EF61-4B14-93CC-34AC7ABD5601}"/>
          </ac:spMkLst>
        </pc:spChg>
        <pc:spChg chg="add mod">
          <ac:chgData name="Siegbert Rudolph" userId="2af4d44886c067cc" providerId="LiveId" clId="{044F69B7-4CF0-4057-BBDA-F21454D36DFB}" dt="2020-02-26T18:26:33.097" v="76" actId="14100"/>
          <ac:spMkLst>
            <pc:docMk/>
            <pc:sldMk cId="147038116" sldId="656"/>
            <ac:spMk id="28" creationId="{C1F7EF47-5E27-49EA-A4CB-45D988C7FDFF}"/>
          </ac:spMkLst>
        </pc:spChg>
        <pc:spChg chg="mod">
          <ac:chgData name="Siegbert Rudolph" userId="2af4d44886c067cc" providerId="LiveId" clId="{044F69B7-4CF0-4057-BBDA-F21454D36DFB}" dt="2020-02-26T18:26:00.072" v="65" actId="1076"/>
          <ac:spMkLst>
            <pc:docMk/>
            <pc:sldMk cId="147038116" sldId="656"/>
            <ac:spMk id="2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26:38.878" v="79" actId="14100"/>
          <ac:spMkLst>
            <pc:docMk/>
            <pc:sldMk cId="147038116" sldId="656"/>
            <ac:spMk id="30" creationId="{44A9BB8E-BB52-4064-B277-B930F4458DAE}"/>
          </ac:spMkLst>
        </pc:spChg>
        <pc:spChg chg="add mod">
          <ac:chgData name="Siegbert Rudolph" userId="2af4d44886c067cc" providerId="LiveId" clId="{044F69B7-4CF0-4057-BBDA-F21454D36DFB}" dt="2020-02-26T18:26:38.878" v="79" actId="14100"/>
          <ac:spMkLst>
            <pc:docMk/>
            <pc:sldMk cId="147038116" sldId="656"/>
            <ac:spMk id="31" creationId="{70C7A87C-F953-4D23-BCB0-DF9F1F716D4B}"/>
          </ac:spMkLst>
        </pc:spChg>
        <pc:spChg chg="add mod">
          <ac:chgData name="Siegbert Rudolph" userId="2af4d44886c067cc" providerId="LiveId" clId="{044F69B7-4CF0-4057-BBDA-F21454D36DFB}" dt="2020-02-26T18:26:45.416" v="82" actId="14100"/>
          <ac:spMkLst>
            <pc:docMk/>
            <pc:sldMk cId="147038116" sldId="656"/>
            <ac:spMk id="32" creationId="{2A32946E-BD1A-4B70-AE1B-1DE463049D46}"/>
          </ac:spMkLst>
        </pc:spChg>
        <pc:spChg chg="add mod">
          <ac:chgData name="Siegbert Rudolph" userId="2af4d44886c067cc" providerId="LiveId" clId="{044F69B7-4CF0-4057-BBDA-F21454D36DFB}" dt="2020-02-26T18:26:45.416" v="82" actId="14100"/>
          <ac:spMkLst>
            <pc:docMk/>
            <pc:sldMk cId="147038116" sldId="656"/>
            <ac:spMk id="33" creationId="{E27B1FBF-0835-4707-9A6D-E2DCE988546E}"/>
          </ac:spMkLst>
        </pc:spChg>
        <pc:spChg chg="add mod">
          <ac:chgData name="Siegbert Rudolph" userId="2af4d44886c067cc" providerId="LiveId" clId="{044F69B7-4CF0-4057-BBDA-F21454D36DFB}" dt="2020-02-26T18:26:52.696" v="85" actId="14100"/>
          <ac:spMkLst>
            <pc:docMk/>
            <pc:sldMk cId="147038116" sldId="656"/>
            <ac:spMk id="34" creationId="{D5DB6B59-297B-4351-A6AF-5FE4B87C760F}"/>
          </ac:spMkLst>
        </pc:spChg>
        <pc:spChg chg="add mod">
          <ac:chgData name="Siegbert Rudolph" userId="2af4d44886c067cc" providerId="LiveId" clId="{044F69B7-4CF0-4057-BBDA-F21454D36DFB}" dt="2020-02-26T18:26:52.696" v="85" actId="14100"/>
          <ac:spMkLst>
            <pc:docMk/>
            <pc:sldMk cId="147038116" sldId="656"/>
            <ac:spMk id="35" creationId="{03D5A0BC-1881-4756-AEE1-22D380DBE20A}"/>
          </ac:spMkLst>
        </pc:spChg>
        <pc:spChg chg="mod">
          <ac:chgData name="Siegbert Rudolph" userId="2af4d44886c067cc" providerId="LiveId" clId="{044F69B7-4CF0-4057-BBDA-F21454D36DFB}" dt="2020-02-26T18:26:02.425" v="66" actId="1076"/>
          <ac:spMkLst>
            <pc:docMk/>
            <pc:sldMk cId="147038116" sldId="656"/>
            <ac:spMk id="36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3:32.850" v="527" actId="1076"/>
          <ac:spMkLst>
            <pc:docMk/>
            <pc:sldMk cId="147038116" sldId="656"/>
            <ac:spMk id="37" creationId="{CE75167F-834B-4724-80C6-ED9293D3F2F0}"/>
          </ac:spMkLst>
        </pc:spChg>
        <pc:spChg chg="add mod">
          <ac:chgData name="Siegbert Rudolph" userId="2af4d44886c067cc" providerId="LiveId" clId="{044F69B7-4CF0-4057-BBDA-F21454D36DFB}" dt="2020-02-26T18:43:23.010" v="524" actId="1076"/>
          <ac:spMkLst>
            <pc:docMk/>
            <pc:sldMk cId="147038116" sldId="656"/>
            <ac:spMk id="38" creationId="{1DBD7498-A7DC-4316-AC69-7AF2167D5DAC}"/>
          </ac:spMkLst>
        </pc:spChg>
        <pc:spChg chg="mod">
          <ac:chgData name="Siegbert Rudolph" userId="2af4d44886c067cc" providerId="LiveId" clId="{044F69B7-4CF0-4057-BBDA-F21454D36DFB}" dt="2020-02-26T18:26:04.754" v="67" actId="1076"/>
          <ac:spMkLst>
            <pc:docMk/>
            <pc:sldMk cId="147038116" sldId="656"/>
            <ac:spMk id="39" creationId="{00000000-0000-0000-0000-000000000000}"/>
          </ac:spMkLst>
        </pc:spChg>
        <pc:spChg chg="add">
          <ac:chgData name="Siegbert Rudolph" userId="2af4d44886c067cc" providerId="LiveId" clId="{044F69B7-4CF0-4057-BBDA-F21454D36DFB}" dt="2020-02-26T18:42:21.946" v="513"/>
          <ac:spMkLst>
            <pc:docMk/>
            <pc:sldMk cId="147038116" sldId="656"/>
            <ac:spMk id="40" creationId="{078645EC-9C48-4645-8175-CCD787323C3E}"/>
          </ac:spMkLst>
        </pc:spChg>
        <pc:spChg chg="add">
          <ac:chgData name="Siegbert Rudolph" userId="2af4d44886c067cc" providerId="LiveId" clId="{044F69B7-4CF0-4057-BBDA-F21454D36DFB}" dt="2020-02-26T18:42:21.946" v="513"/>
          <ac:spMkLst>
            <pc:docMk/>
            <pc:sldMk cId="147038116" sldId="656"/>
            <ac:spMk id="41" creationId="{C3125666-5F33-4909-BBB4-87D817E94F94}"/>
          </ac:spMkLst>
        </pc:spChg>
        <pc:spChg chg="del">
          <ac:chgData name="Siegbert Rudolph" userId="2af4d44886c067cc" providerId="LiveId" clId="{044F69B7-4CF0-4057-BBDA-F21454D36DFB}" dt="2020-02-26T18:25:51.742" v="62" actId="478"/>
          <ac:spMkLst>
            <pc:docMk/>
            <pc:sldMk cId="147038116" sldId="656"/>
            <ac:spMk id="42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2:26.532" v="514" actId="1076"/>
          <ac:spMkLst>
            <pc:docMk/>
            <pc:sldMk cId="147038116" sldId="656"/>
            <ac:spMk id="43" creationId="{D68D91AF-351E-4A46-8EA4-8FA1BEA48A86}"/>
          </ac:spMkLst>
        </pc:spChg>
        <pc:spChg chg="add mod">
          <ac:chgData name="Siegbert Rudolph" userId="2af4d44886c067cc" providerId="LiveId" clId="{044F69B7-4CF0-4057-BBDA-F21454D36DFB}" dt="2020-02-26T18:42:45.510" v="516" actId="1076"/>
          <ac:spMkLst>
            <pc:docMk/>
            <pc:sldMk cId="147038116" sldId="656"/>
            <ac:spMk id="44" creationId="{34EBA5E1-7B9C-4B31-A836-F8D4820CADD0}"/>
          </ac:spMkLst>
        </pc:spChg>
        <pc:spChg chg="del">
          <ac:chgData name="Siegbert Rudolph" userId="2af4d44886c067cc" providerId="LiveId" clId="{044F69B7-4CF0-4057-BBDA-F21454D36DFB}" dt="2020-02-26T18:25:51.742" v="62" actId="478"/>
          <ac:spMkLst>
            <pc:docMk/>
            <pc:sldMk cId="147038116" sldId="656"/>
            <ac:spMk id="45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2:45.510" v="516" actId="1076"/>
          <ac:spMkLst>
            <pc:docMk/>
            <pc:sldMk cId="147038116" sldId="656"/>
            <ac:spMk id="46" creationId="{01F5987B-628E-47BE-806F-6A81609C53CB}"/>
          </ac:spMkLst>
        </pc:spChg>
        <pc:spChg chg="add mod">
          <ac:chgData name="Siegbert Rudolph" userId="2af4d44886c067cc" providerId="LiveId" clId="{044F69B7-4CF0-4057-BBDA-F21454D36DFB}" dt="2020-02-26T18:42:45.510" v="516" actId="1076"/>
          <ac:spMkLst>
            <pc:docMk/>
            <pc:sldMk cId="147038116" sldId="656"/>
            <ac:spMk id="47" creationId="{E1A38FF4-5B31-435C-81B0-945C9267A774}"/>
          </ac:spMkLst>
        </pc:spChg>
        <pc:spChg chg="add mod">
          <ac:chgData name="Siegbert Rudolph" userId="2af4d44886c067cc" providerId="LiveId" clId="{044F69B7-4CF0-4057-BBDA-F21454D36DFB}" dt="2020-02-26T18:42:45.510" v="516" actId="1076"/>
          <ac:spMkLst>
            <pc:docMk/>
            <pc:sldMk cId="147038116" sldId="656"/>
            <ac:spMk id="48" creationId="{46BC667F-34F2-4B92-8BEB-36918256B98F}"/>
          </ac:spMkLst>
        </pc:spChg>
        <pc:spChg chg="add mod">
          <ac:chgData name="Siegbert Rudolph" userId="2af4d44886c067cc" providerId="LiveId" clId="{044F69B7-4CF0-4057-BBDA-F21454D36DFB}" dt="2020-02-26T18:42:45.510" v="516" actId="1076"/>
          <ac:spMkLst>
            <pc:docMk/>
            <pc:sldMk cId="147038116" sldId="656"/>
            <ac:spMk id="49" creationId="{5A2237DD-AC27-45C6-B08A-05F967BFBCFB}"/>
          </ac:spMkLst>
        </pc:spChg>
        <pc:spChg chg="mod">
          <ac:chgData name="Siegbert Rudolph" userId="2af4d44886c067cc" providerId="LiveId" clId="{044F69B7-4CF0-4057-BBDA-F21454D36DFB}" dt="2020-02-26T18:26:07.624" v="68" actId="1076"/>
          <ac:spMkLst>
            <pc:docMk/>
            <pc:sldMk cId="147038116" sldId="656"/>
            <ac:spMk id="50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2:45.510" v="516" actId="1076"/>
          <ac:spMkLst>
            <pc:docMk/>
            <pc:sldMk cId="147038116" sldId="656"/>
            <ac:spMk id="51" creationId="{5D7F9008-9B6D-46D0-BFF0-96972DEC6A1C}"/>
          </ac:spMkLst>
        </pc:spChg>
        <pc:spChg chg="add mod">
          <ac:chgData name="Siegbert Rudolph" userId="2af4d44886c067cc" providerId="LiveId" clId="{044F69B7-4CF0-4057-BBDA-F21454D36DFB}" dt="2020-02-26T18:42:51.673" v="518" actId="1076"/>
          <ac:spMkLst>
            <pc:docMk/>
            <pc:sldMk cId="147038116" sldId="656"/>
            <ac:spMk id="52" creationId="{BB8C167D-5F76-4532-BD64-F9BE2D5FA278}"/>
          </ac:spMkLst>
        </pc:spChg>
        <pc:spChg chg="mod">
          <ac:chgData name="Siegbert Rudolph" userId="2af4d44886c067cc" providerId="LiveId" clId="{044F69B7-4CF0-4057-BBDA-F21454D36DFB}" dt="2020-02-26T18:28:12.051" v="86" actId="20577"/>
          <ac:spMkLst>
            <pc:docMk/>
            <pc:sldMk cId="147038116" sldId="656"/>
            <ac:spMk id="53" creationId="{00000000-0000-0000-0000-000000000000}"/>
          </ac:spMkLst>
        </pc:spChg>
        <pc:spChg chg="mod">
          <ac:chgData name="Siegbert Rudolph" userId="2af4d44886c067cc" providerId="LiveId" clId="{044F69B7-4CF0-4057-BBDA-F21454D36DFB}" dt="2020-02-26T18:25:55.244" v="63" actId="1076"/>
          <ac:spMkLst>
            <pc:docMk/>
            <pc:sldMk cId="147038116" sldId="656"/>
            <ac:spMk id="54" creationId="{11861E2C-061F-4956-97DD-A91BF00307A6}"/>
          </ac:spMkLst>
        </pc:spChg>
        <pc:spChg chg="add mod">
          <ac:chgData name="Siegbert Rudolph" userId="2af4d44886c067cc" providerId="LiveId" clId="{044F69B7-4CF0-4057-BBDA-F21454D36DFB}" dt="2020-02-26T18:42:48.330" v="517" actId="1076"/>
          <ac:spMkLst>
            <pc:docMk/>
            <pc:sldMk cId="147038116" sldId="656"/>
            <ac:spMk id="61" creationId="{AD70CA34-FEF4-4D1E-8B46-AB1C5DC31B8C}"/>
          </ac:spMkLst>
        </pc:spChg>
        <pc:spChg chg="add mod">
          <ac:chgData name="Siegbert Rudolph" userId="2af4d44886c067cc" providerId="LiveId" clId="{044F69B7-4CF0-4057-BBDA-F21454D36DFB}" dt="2020-02-26T18:43:12.565" v="520" actId="1076"/>
          <ac:spMkLst>
            <pc:docMk/>
            <pc:sldMk cId="147038116" sldId="656"/>
            <ac:spMk id="62" creationId="{3AC53A6B-7F94-4938-9AFB-80A1D93EB1BE}"/>
          </ac:spMkLst>
        </pc:spChg>
        <pc:spChg chg="add mod">
          <ac:chgData name="Siegbert Rudolph" userId="2af4d44886c067cc" providerId="LiveId" clId="{044F69B7-4CF0-4057-BBDA-F21454D36DFB}" dt="2020-02-26T18:43:15.294" v="521" actId="1076"/>
          <ac:spMkLst>
            <pc:docMk/>
            <pc:sldMk cId="147038116" sldId="656"/>
            <ac:spMk id="63" creationId="{304BBB5F-8F21-4A6F-A951-EEC9B004C17C}"/>
          </ac:spMkLst>
        </pc:spChg>
        <pc:spChg chg="add mod">
          <ac:chgData name="Siegbert Rudolph" userId="2af4d44886c067cc" providerId="LiveId" clId="{044F69B7-4CF0-4057-BBDA-F21454D36DFB}" dt="2020-02-26T18:43:20.588" v="523" actId="1076"/>
          <ac:spMkLst>
            <pc:docMk/>
            <pc:sldMk cId="147038116" sldId="656"/>
            <ac:spMk id="64" creationId="{03105E22-A6E3-49DD-8E52-6D257DA7EC8A}"/>
          </ac:spMkLst>
        </pc:spChg>
        <pc:spChg chg="add mod">
          <ac:chgData name="Siegbert Rudolph" userId="2af4d44886c067cc" providerId="LiveId" clId="{044F69B7-4CF0-4057-BBDA-F21454D36DFB}" dt="2020-02-26T18:44:01.218" v="532" actId="1076"/>
          <ac:spMkLst>
            <pc:docMk/>
            <pc:sldMk cId="147038116" sldId="656"/>
            <ac:spMk id="65" creationId="{6446AB40-2012-4BEB-BD7E-B909D0D5A8E4}"/>
          </ac:spMkLst>
        </pc:spChg>
        <pc:spChg chg="add mod">
          <ac:chgData name="Siegbert Rudolph" userId="2af4d44886c067cc" providerId="LiveId" clId="{044F69B7-4CF0-4057-BBDA-F21454D36DFB}" dt="2020-02-26T18:43:12.565" v="520" actId="1076"/>
          <ac:spMkLst>
            <pc:docMk/>
            <pc:sldMk cId="147038116" sldId="656"/>
            <ac:spMk id="66" creationId="{FCF5E8F1-FD1D-4A21-8BDA-F044FA85BECB}"/>
          </ac:spMkLst>
        </pc:spChg>
        <pc:spChg chg="add mod">
          <ac:chgData name="Siegbert Rudolph" userId="2af4d44886c067cc" providerId="LiveId" clId="{044F69B7-4CF0-4057-BBDA-F21454D36DFB}" dt="2020-02-26T18:43:30.588" v="526" actId="1076"/>
          <ac:spMkLst>
            <pc:docMk/>
            <pc:sldMk cId="147038116" sldId="656"/>
            <ac:spMk id="67" creationId="{CF568A60-17E0-4FCB-B935-E0119C1E98E3}"/>
          </ac:spMkLst>
        </pc:spChg>
        <pc:spChg chg="del">
          <ac:chgData name="Siegbert Rudolph" userId="2af4d44886c067cc" providerId="LiveId" clId="{044F69B7-4CF0-4057-BBDA-F21454D36DFB}" dt="2020-02-26T18:42:09.482" v="512" actId="478"/>
          <ac:spMkLst>
            <pc:docMk/>
            <pc:sldMk cId="147038116" sldId="656"/>
            <ac:spMk id="68" creationId="{4EA4015D-6813-4ABB-B477-0C08EE183E69}"/>
          </ac:spMkLst>
        </pc:spChg>
        <pc:spChg chg="del">
          <ac:chgData name="Siegbert Rudolph" userId="2af4d44886c067cc" providerId="LiveId" clId="{044F69B7-4CF0-4057-BBDA-F21454D36DFB}" dt="2020-02-26T18:42:09.482" v="512" actId="478"/>
          <ac:spMkLst>
            <pc:docMk/>
            <pc:sldMk cId="147038116" sldId="656"/>
            <ac:spMk id="69" creationId="{15FBEF71-2C67-46B1-8148-680411C54A54}"/>
          </ac:spMkLst>
        </pc:spChg>
        <pc:spChg chg="add mod">
          <ac:chgData name="Siegbert Rudolph" userId="2af4d44886c067cc" providerId="LiveId" clId="{044F69B7-4CF0-4057-BBDA-F21454D36DFB}" dt="2020-02-26T18:43:58.024" v="531" actId="1076"/>
          <ac:spMkLst>
            <pc:docMk/>
            <pc:sldMk cId="147038116" sldId="656"/>
            <ac:spMk id="70" creationId="{339CABF8-7EB8-41AF-8EAE-E89A7ACFD024}"/>
          </ac:spMkLst>
        </pc:spChg>
        <pc:spChg chg="add mod">
          <ac:chgData name="Siegbert Rudolph" userId="2af4d44886c067cc" providerId="LiveId" clId="{044F69B7-4CF0-4057-BBDA-F21454D36DFB}" dt="2020-02-26T18:43:12.565" v="520" actId="1076"/>
          <ac:spMkLst>
            <pc:docMk/>
            <pc:sldMk cId="147038116" sldId="656"/>
            <ac:spMk id="71" creationId="{8172612C-0F5A-45A7-9383-66D612962826}"/>
          </ac:spMkLst>
        </pc:spChg>
        <pc:spChg chg="add mod">
          <ac:chgData name="Siegbert Rudolph" userId="2af4d44886c067cc" providerId="LiveId" clId="{044F69B7-4CF0-4057-BBDA-F21454D36DFB}" dt="2020-02-26T18:43:51.178" v="529" actId="1076"/>
          <ac:spMkLst>
            <pc:docMk/>
            <pc:sldMk cId="147038116" sldId="656"/>
            <ac:spMk id="72" creationId="{13253E89-7F0D-4C20-B54C-D935A26978F1}"/>
          </ac:spMkLst>
        </pc:spChg>
        <pc:spChg chg="add mod">
          <ac:chgData name="Siegbert Rudolph" userId="2af4d44886c067cc" providerId="LiveId" clId="{044F69B7-4CF0-4057-BBDA-F21454D36DFB}" dt="2020-02-26T18:43:51.178" v="529" actId="1076"/>
          <ac:spMkLst>
            <pc:docMk/>
            <pc:sldMk cId="147038116" sldId="656"/>
            <ac:spMk id="73" creationId="{B12EB29B-ED03-4BD6-9FA2-E6AA54B179BE}"/>
          </ac:spMkLst>
        </pc:spChg>
        <pc:spChg chg="add mod">
          <ac:chgData name="Siegbert Rudolph" userId="2af4d44886c067cc" providerId="LiveId" clId="{044F69B7-4CF0-4057-BBDA-F21454D36DFB}" dt="2020-02-26T18:43:55" v="530" actId="1076"/>
          <ac:spMkLst>
            <pc:docMk/>
            <pc:sldMk cId="147038116" sldId="656"/>
            <ac:spMk id="74" creationId="{B68CA394-8A6D-4C28-BE39-390ED697D256}"/>
          </ac:spMkLst>
        </pc:spChg>
        <pc:spChg chg="add mod">
          <ac:chgData name="Siegbert Rudolph" userId="2af4d44886c067cc" providerId="LiveId" clId="{044F69B7-4CF0-4057-BBDA-F21454D36DFB}" dt="2020-02-26T18:43:51.178" v="529" actId="1076"/>
          <ac:spMkLst>
            <pc:docMk/>
            <pc:sldMk cId="147038116" sldId="656"/>
            <ac:spMk id="75" creationId="{804A10D2-592D-4D76-9EAD-06D87A2C9540}"/>
          </ac:spMkLst>
        </pc:spChg>
        <pc:spChg chg="add mod">
          <ac:chgData name="Siegbert Rudolph" userId="2af4d44886c067cc" providerId="LiveId" clId="{044F69B7-4CF0-4057-BBDA-F21454D36DFB}" dt="2020-02-26T18:43:51.178" v="529" actId="1076"/>
          <ac:spMkLst>
            <pc:docMk/>
            <pc:sldMk cId="147038116" sldId="656"/>
            <ac:spMk id="76" creationId="{6F5270FD-77ED-4E02-BD8F-7C33109DBC0A}"/>
          </ac:spMkLst>
        </pc:spChg>
      </pc:sldChg>
      <pc:sldChg chg="del">
        <pc:chgData name="Siegbert Rudolph" userId="2af4d44886c067cc" providerId="LiveId" clId="{044F69B7-4CF0-4057-BBDA-F21454D36DFB}" dt="2020-02-26T18:22:42.901" v="1" actId="47"/>
        <pc:sldMkLst>
          <pc:docMk/>
          <pc:sldMk cId="1735758695" sldId="656"/>
        </pc:sldMkLst>
      </pc:sldChg>
      <pc:sldChg chg="del">
        <pc:chgData name="Siegbert Rudolph" userId="2af4d44886c067cc" providerId="LiveId" clId="{044F69B7-4CF0-4057-BBDA-F21454D36DFB}" dt="2020-02-26T18:22:43.899" v="3" actId="47"/>
        <pc:sldMkLst>
          <pc:docMk/>
          <pc:sldMk cId="374148002" sldId="657"/>
        </pc:sldMkLst>
      </pc:sldChg>
      <pc:sldChg chg="add del">
        <pc:chgData name="Siegbert Rudolph" userId="2af4d44886c067cc" providerId="LiveId" clId="{044F69B7-4CF0-4057-BBDA-F21454D36DFB}" dt="2020-02-26T18:53:02.652" v="648" actId="47"/>
        <pc:sldMkLst>
          <pc:docMk/>
          <pc:sldMk cId="2131197062" sldId="657"/>
        </pc:sldMkLst>
      </pc:sldChg>
      <pc:sldChg chg="addSp delSp modSp delAnim modAnim">
        <pc:chgData name="Siegbert Rudolph" userId="2af4d44886c067cc" providerId="LiveId" clId="{044F69B7-4CF0-4057-BBDA-F21454D36DFB}" dt="2020-02-26T18:55:08.636" v="665" actId="1076"/>
        <pc:sldMkLst>
          <pc:docMk/>
          <pc:sldMk cId="2601542692" sldId="658"/>
        </pc:sldMkLst>
        <pc:spChg chg="add mod">
          <ac:chgData name="Siegbert Rudolph" userId="2af4d44886c067cc" providerId="LiveId" clId="{044F69B7-4CF0-4057-BBDA-F21454D36DFB}" dt="2020-02-26T18:30:35.218" v="160" actId="14100"/>
          <ac:spMkLst>
            <pc:docMk/>
            <pc:sldMk cId="2601542692" sldId="658"/>
            <ac:spMk id="22" creationId="{D7BD36BC-F2A3-4E35-A153-2510DF368C7E}"/>
          </ac:spMkLst>
        </pc:spChg>
        <pc:spChg chg="add del mod">
          <ac:chgData name="Siegbert Rudolph" userId="2af4d44886c067cc" providerId="LiveId" clId="{044F69B7-4CF0-4057-BBDA-F21454D36DFB}" dt="2020-02-26T18:54:39.723" v="658" actId="1076"/>
          <ac:spMkLst>
            <pc:docMk/>
            <pc:sldMk cId="2601542692" sldId="658"/>
            <ac:spMk id="23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0:35.218" v="160" actId="14100"/>
          <ac:spMkLst>
            <pc:docMk/>
            <pc:sldMk cId="2601542692" sldId="658"/>
            <ac:spMk id="24" creationId="{6B2FC404-768A-459F-A1C1-75200B53D5C2}"/>
          </ac:spMkLst>
        </pc:spChg>
        <pc:spChg chg="add mod">
          <ac:chgData name="Siegbert Rudolph" userId="2af4d44886c067cc" providerId="LiveId" clId="{044F69B7-4CF0-4057-BBDA-F21454D36DFB}" dt="2020-02-26T18:30:41.072" v="163" actId="14100"/>
          <ac:spMkLst>
            <pc:docMk/>
            <pc:sldMk cId="2601542692" sldId="658"/>
            <ac:spMk id="25" creationId="{33C11B4C-3638-4A1E-8536-38CBCD5CF227}"/>
          </ac:spMkLst>
        </pc:spChg>
        <pc:spChg chg="add mod">
          <ac:chgData name="Siegbert Rudolph" userId="2af4d44886c067cc" providerId="LiveId" clId="{044F69B7-4CF0-4057-BBDA-F21454D36DFB}" dt="2020-02-26T18:30:41.072" v="163" actId="14100"/>
          <ac:spMkLst>
            <pc:docMk/>
            <pc:sldMk cId="2601542692" sldId="658"/>
            <ac:spMk id="26" creationId="{BCD386E5-40C0-4812-9561-A45E1D4C7B32}"/>
          </ac:spMkLst>
        </pc:spChg>
        <pc:spChg chg="add mod">
          <ac:chgData name="Siegbert Rudolph" userId="2af4d44886c067cc" providerId="LiveId" clId="{044F69B7-4CF0-4057-BBDA-F21454D36DFB}" dt="2020-02-26T18:30:44.745" v="165" actId="1076"/>
          <ac:spMkLst>
            <pc:docMk/>
            <pc:sldMk cId="2601542692" sldId="658"/>
            <ac:spMk id="27" creationId="{AA404134-D467-4867-A93C-F9238D90F928}"/>
          </ac:spMkLst>
        </pc:spChg>
        <pc:spChg chg="add mod">
          <ac:chgData name="Siegbert Rudolph" userId="2af4d44886c067cc" providerId="LiveId" clId="{044F69B7-4CF0-4057-BBDA-F21454D36DFB}" dt="2020-02-26T18:30:44.745" v="165" actId="1076"/>
          <ac:spMkLst>
            <pc:docMk/>
            <pc:sldMk cId="2601542692" sldId="658"/>
            <ac:spMk id="28" creationId="{BAC9052F-CF87-4996-9848-FD8708DA3692}"/>
          </ac:spMkLst>
        </pc:spChg>
        <pc:spChg chg="mod">
          <ac:chgData name="Siegbert Rudolph" userId="2af4d44886c067cc" providerId="LiveId" clId="{044F69B7-4CF0-4057-BBDA-F21454D36DFB}" dt="2020-02-26T18:30:04.256" v="155" actId="1076"/>
          <ac:spMkLst>
            <pc:docMk/>
            <pc:sldMk cId="2601542692" sldId="658"/>
            <ac:spMk id="2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0:57.928" v="171" actId="14100"/>
          <ac:spMkLst>
            <pc:docMk/>
            <pc:sldMk cId="2601542692" sldId="658"/>
            <ac:spMk id="30" creationId="{B528D11E-DAC2-4E05-BE1A-5C9226901A82}"/>
          </ac:spMkLst>
        </pc:spChg>
        <pc:spChg chg="add mod">
          <ac:chgData name="Siegbert Rudolph" userId="2af4d44886c067cc" providerId="LiveId" clId="{044F69B7-4CF0-4057-BBDA-F21454D36DFB}" dt="2020-02-26T18:30:57.928" v="171" actId="14100"/>
          <ac:spMkLst>
            <pc:docMk/>
            <pc:sldMk cId="2601542692" sldId="658"/>
            <ac:spMk id="31" creationId="{C7B6ACFB-2B9F-4A16-85F2-E93E7EA7C46F}"/>
          </ac:spMkLst>
        </pc:spChg>
        <pc:spChg chg="add">
          <ac:chgData name="Siegbert Rudolph" userId="2af4d44886c067cc" providerId="LiveId" clId="{044F69B7-4CF0-4057-BBDA-F21454D36DFB}" dt="2020-02-26T18:44:18.242" v="533"/>
          <ac:spMkLst>
            <pc:docMk/>
            <pc:sldMk cId="2601542692" sldId="658"/>
            <ac:spMk id="32" creationId="{D459465E-5C84-45F3-9BAE-75A91F64C36F}"/>
          </ac:spMkLst>
        </pc:spChg>
        <pc:spChg chg="add mod">
          <ac:chgData name="Siegbert Rudolph" userId="2af4d44886c067cc" providerId="LiveId" clId="{044F69B7-4CF0-4057-BBDA-F21454D36DFB}" dt="2020-02-26T18:44:56.804" v="539" actId="1076"/>
          <ac:spMkLst>
            <pc:docMk/>
            <pc:sldMk cId="2601542692" sldId="658"/>
            <ac:spMk id="33" creationId="{A147CCE3-F032-41BF-98D6-F5986C6C3DD4}"/>
          </ac:spMkLst>
        </pc:spChg>
        <pc:spChg chg="add mod">
          <ac:chgData name="Siegbert Rudolph" userId="2af4d44886c067cc" providerId="LiveId" clId="{044F69B7-4CF0-4057-BBDA-F21454D36DFB}" dt="2020-02-26T18:44:22.828" v="534" actId="1076"/>
          <ac:spMkLst>
            <pc:docMk/>
            <pc:sldMk cId="2601542692" sldId="658"/>
            <ac:spMk id="34" creationId="{14A2ABDF-ED54-47D7-8BDB-D14DB4C96B91}"/>
          </ac:spMkLst>
        </pc:spChg>
        <pc:spChg chg="add">
          <ac:chgData name="Siegbert Rudolph" userId="2af4d44886c067cc" providerId="LiveId" clId="{044F69B7-4CF0-4057-BBDA-F21454D36DFB}" dt="2020-02-26T18:44:18.242" v="533"/>
          <ac:spMkLst>
            <pc:docMk/>
            <pc:sldMk cId="2601542692" sldId="658"/>
            <ac:spMk id="35" creationId="{6846C260-95A6-4092-8F44-44C583D5D5F6}"/>
          </ac:spMkLst>
        </pc:spChg>
        <pc:spChg chg="mod">
          <ac:chgData name="Siegbert Rudolph" userId="2af4d44886c067cc" providerId="LiveId" clId="{044F69B7-4CF0-4057-BBDA-F21454D36DFB}" dt="2020-02-26T18:29:59.540" v="153" actId="1076"/>
          <ac:spMkLst>
            <pc:docMk/>
            <pc:sldMk cId="2601542692" sldId="658"/>
            <ac:spMk id="36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55:06.760" v="664" actId="1076"/>
          <ac:spMkLst>
            <pc:docMk/>
            <pc:sldMk cId="2601542692" sldId="658"/>
            <ac:spMk id="37" creationId="{4D1A1224-C423-4F53-957C-40F31FCE5D77}"/>
          </ac:spMkLst>
        </pc:spChg>
        <pc:spChg chg="add mod">
          <ac:chgData name="Siegbert Rudolph" userId="2af4d44886c067cc" providerId="LiveId" clId="{044F69B7-4CF0-4057-BBDA-F21454D36DFB}" dt="2020-02-26T18:46:45.568" v="569" actId="1076"/>
          <ac:spMkLst>
            <pc:docMk/>
            <pc:sldMk cId="2601542692" sldId="658"/>
            <ac:spMk id="38" creationId="{50C7ECEA-22DA-43AE-941C-DF58C4A1FB25}"/>
          </ac:spMkLst>
        </pc:spChg>
        <pc:spChg chg="del">
          <ac:chgData name="Siegbert Rudolph" userId="2af4d44886c067cc" providerId="LiveId" clId="{044F69B7-4CF0-4057-BBDA-F21454D36DFB}" dt="2020-02-26T18:29:57.375" v="152" actId="478"/>
          <ac:spMkLst>
            <pc:docMk/>
            <pc:sldMk cId="2601542692" sldId="658"/>
            <ac:spMk id="3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4:48.038" v="536" actId="1076"/>
          <ac:spMkLst>
            <pc:docMk/>
            <pc:sldMk cId="2601542692" sldId="658"/>
            <ac:spMk id="40" creationId="{545BB18C-3674-4E2C-8C4D-126D0735FC18}"/>
          </ac:spMkLst>
        </pc:spChg>
        <pc:spChg chg="add mod">
          <ac:chgData name="Siegbert Rudolph" userId="2af4d44886c067cc" providerId="LiveId" clId="{044F69B7-4CF0-4057-BBDA-F21454D36DFB}" dt="2020-02-26T18:45:36.564" v="549" actId="1076"/>
          <ac:spMkLst>
            <pc:docMk/>
            <pc:sldMk cId="2601542692" sldId="658"/>
            <ac:spMk id="41" creationId="{BA6C3A17-9C05-4967-8F8C-F531B0B9B2A5}"/>
          </ac:spMkLst>
        </pc:spChg>
        <pc:spChg chg="del">
          <ac:chgData name="Siegbert Rudolph" userId="2af4d44886c067cc" providerId="LiveId" clId="{044F69B7-4CF0-4057-BBDA-F21454D36DFB}" dt="2020-02-26T18:29:57.375" v="152" actId="478"/>
          <ac:spMkLst>
            <pc:docMk/>
            <pc:sldMk cId="2601542692" sldId="658"/>
            <ac:spMk id="42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4:59.090" v="540" actId="1076"/>
          <ac:spMkLst>
            <pc:docMk/>
            <pc:sldMk cId="2601542692" sldId="658"/>
            <ac:spMk id="43" creationId="{B0A757A6-DD48-4F28-8BD7-E9C232031D1D}"/>
          </ac:spMkLst>
        </pc:spChg>
        <pc:spChg chg="add mod">
          <ac:chgData name="Siegbert Rudolph" userId="2af4d44886c067cc" providerId="LiveId" clId="{044F69B7-4CF0-4057-BBDA-F21454D36DFB}" dt="2020-02-26T18:44:51.714" v="537" actId="1076"/>
          <ac:spMkLst>
            <pc:docMk/>
            <pc:sldMk cId="2601542692" sldId="658"/>
            <ac:spMk id="44" creationId="{64AFE67B-8A2B-4D0E-9612-728AF107BE82}"/>
          </ac:spMkLst>
        </pc:spChg>
        <pc:spChg chg="del">
          <ac:chgData name="Siegbert Rudolph" userId="2af4d44886c067cc" providerId="LiveId" clId="{044F69B7-4CF0-4057-BBDA-F21454D36DFB}" dt="2020-02-26T18:29:57.375" v="152" actId="478"/>
          <ac:spMkLst>
            <pc:docMk/>
            <pc:sldMk cId="2601542692" sldId="658"/>
            <ac:spMk id="45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6:37.828" v="565" actId="1076"/>
          <ac:spMkLst>
            <pc:docMk/>
            <pc:sldMk cId="2601542692" sldId="658"/>
            <ac:spMk id="46" creationId="{29CE4ADB-1C81-41A4-AC2C-FC97AA920114}"/>
          </ac:spMkLst>
        </pc:spChg>
        <pc:spChg chg="add mod">
          <ac:chgData name="Siegbert Rudolph" userId="2af4d44886c067cc" providerId="LiveId" clId="{044F69B7-4CF0-4057-BBDA-F21454D36DFB}" dt="2020-02-26T18:44:48.038" v="536" actId="1076"/>
          <ac:spMkLst>
            <pc:docMk/>
            <pc:sldMk cId="2601542692" sldId="658"/>
            <ac:spMk id="47" creationId="{7E8251E9-E9C1-4786-97CE-E7A1773DD89A}"/>
          </ac:spMkLst>
        </pc:spChg>
        <pc:spChg chg="add mod">
          <ac:chgData name="Siegbert Rudolph" userId="2af4d44886c067cc" providerId="LiveId" clId="{044F69B7-4CF0-4057-BBDA-F21454D36DFB}" dt="2020-02-26T18:44:48.038" v="536" actId="1076"/>
          <ac:spMkLst>
            <pc:docMk/>
            <pc:sldMk cId="2601542692" sldId="658"/>
            <ac:spMk id="48" creationId="{6AD7D924-8DDA-4B97-A7C7-A2099963ACF5}"/>
          </ac:spMkLst>
        </pc:spChg>
        <pc:spChg chg="add mod">
          <ac:chgData name="Siegbert Rudolph" userId="2af4d44886c067cc" providerId="LiveId" clId="{044F69B7-4CF0-4057-BBDA-F21454D36DFB}" dt="2020-02-26T18:44:48.038" v="536" actId="1076"/>
          <ac:spMkLst>
            <pc:docMk/>
            <pc:sldMk cId="2601542692" sldId="658"/>
            <ac:spMk id="49" creationId="{73BDF4C1-6904-4417-8831-BAEDB8952688}"/>
          </ac:spMkLst>
        </pc:spChg>
        <pc:spChg chg="mod">
          <ac:chgData name="Siegbert Rudolph" userId="2af4d44886c067cc" providerId="LiveId" clId="{044F69B7-4CF0-4057-BBDA-F21454D36DFB}" dt="2020-02-26T18:30:01.968" v="154" actId="1076"/>
          <ac:spMkLst>
            <pc:docMk/>
            <pc:sldMk cId="2601542692" sldId="658"/>
            <ac:spMk id="50" creationId="{00000000-0000-0000-0000-000000000000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51" creationId="{0B694E99-9B21-406A-8A6F-6DCF5F489FAB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52" creationId="{2C6390FC-6C6E-4978-9DD5-FE7A0D5C6B0D}"/>
          </ac:spMkLst>
        </pc:spChg>
        <pc:spChg chg="mod">
          <ac:chgData name="Siegbert Rudolph" userId="2af4d44886c067cc" providerId="LiveId" clId="{044F69B7-4CF0-4057-BBDA-F21454D36DFB}" dt="2020-02-26T18:29:54.260" v="151" actId="20577"/>
          <ac:spMkLst>
            <pc:docMk/>
            <pc:sldMk cId="2601542692" sldId="658"/>
            <ac:spMk id="53" creationId="{00000000-0000-0000-0000-000000000000}"/>
          </ac:spMkLst>
        </pc:spChg>
        <pc:spChg chg="mod">
          <ac:chgData name="Siegbert Rudolph" userId="2af4d44886c067cc" providerId="LiveId" clId="{044F69B7-4CF0-4057-BBDA-F21454D36DFB}" dt="2020-02-26T18:30:09.546" v="157" actId="1076"/>
          <ac:spMkLst>
            <pc:docMk/>
            <pc:sldMk cId="2601542692" sldId="658"/>
            <ac:spMk id="54" creationId="{11861E2C-061F-4956-97DD-A91BF00307A6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61" creationId="{3DBE277E-0D25-4E27-9AA3-2A134D2994D8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62" creationId="{5CE6DA29-E21B-4990-9DEE-3B34F5077084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63" creationId="{21B41557-AEB6-4772-81DC-85DBC7BB9338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64" creationId="{AA2E323E-400D-454A-9BA2-D4F74DC92E74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65" creationId="{B22B9168-A1AD-411D-BF9F-631600F60927}"/>
          </ac:spMkLst>
        </pc:spChg>
        <pc:spChg chg="add del mod">
          <ac:chgData name="Siegbert Rudolph" userId="2af4d44886c067cc" providerId="LiveId" clId="{044F69B7-4CF0-4057-BBDA-F21454D36DFB}" dt="2020-02-26T18:45:38.101" v="552"/>
          <ac:spMkLst>
            <pc:docMk/>
            <pc:sldMk cId="2601542692" sldId="658"/>
            <ac:spMk id="66" creationId="{8FD8C0DF-0DE8-457C-9427-486208E257BB}"/>
          </ac:spMkLst>
        </pc:spChg>
        <pc:spChg chg="add mod">
          <ac:chgData name="Siegbert Rudolph" userId="2af4d44886c067cc" providerId="LiveId" clId="{044F69B7-4CF0-4057-BBDA-F21454D36DFB}" dt="2020-02-26T18:45:56.920" v="554" actId="1076"/>
          <ac:spMkLst>
            <pc:docMk/>
            <pc:sldMk cId="2601542692" sldId="658"/>
            <ac:spMk id="67" creationId="{D2CC5CF2-6A69-451B-B05F-74787FB4695A}"/>
          </ac:spMkLst>
        </pc:spChg>
        <pc:spChg chg="del">
          <ac:chgData name="Siegbert Rudolph" userId="2af4d44886c067cc" providerId="LiveId" clId="{044F69B7-4CF0-4057-BBDA-F21454D36DFB}" dt="2020-02-26T18:42:06.363" v="511" actId="478"/>
          <ac:spMkLst>
            <pc:docMk/>
            <pc:sldMk cId="2601542692" sldId="658"/>
            <ac:spMk id="68" creationId="{4EA4015D-6813-4ABB-B477-0C08EE183E69}"/>
          </ac:spMkLst>
        </pc:spChg>
        <pc:spChg chg="del">
          <ac:chgData name="Siegbert Rudolph" userId="2af4d44886c067cc" providerId="LiveId" clId="{044F69B7-4CF0-4057-BBDA-F21454D36DFB}" dt="2020-02-26T18:42:06.363" v="511" actId="478"/>
          <ac:spMkLst>
            <pc:docMk/>
            <pc:sldMk cId="2601542692" sldId="658"/>
            <ac:spMk id="69" creationId="{15FBEF71-2C67-46B1-8148-680411C54A54}"/>
          </ac:spMkLst>
        </pc:spChg>
        <pc:spChg chg="add del mod">
          <ac:chgData name="Siegbert Rudolph" userId="2af4d44886c067cc" providerId="LiveId" clId="{044F69B7-4CF0-4057-BBDA-F21454D36DFB}" dt="2020-02-26T18:55:04.615" v="663" actId="478"/>
          <ac:spMkLst>
            <pc:docMk/>
            <pc:sldMk cId="2601542692" sldId="658"/>
            <ac:spMk id="70" creationId="{88161C84-C4D4-4EDD-9D6A-D2B4EA050F32}"/>
          </ac:spMkLst>
        </pc:spChg>
        <pc:spChg chg="add mod">
          <ac:chgData name="Siegbert Rudolph" userId="2af4d44886c067cc" providerId="LiveId" clId="{044F69B7-4CF0-4057-BBDA-F21454D36DFB}" dt="2020-02-26T18:46:47.698" v="570" actId="1076"/>
          <ac:spMkLst>
            <pc:docMk/>
            <pc:sldMk cId="2601542692" sldId="658"/>
            <ac:spMk id="71" creationId="{A7A6561D-CBBF-4DF1-9DDD-70883D8DDC20}"/>
          </ac:spMkLst>
        </pc:spChg>
        <pc:spChg chg="add mod">
          <ac:chgData name="Siegbert Rudolph" userId="2af4d44886c067cc" providerId="LiveId" clId="{044F69B7-4CF0-4057-BBDA-F21454D36DFB}" dt="2020-02-26T18:46:31.836" v="562" actId="1076"/>
          <ac:spMkLst>
            <pc:docMk/>
            <pc:sldMk cId="2601542692" sldId="658"/>
            <ac:spMk id="72" creationId="{1E93D70C-592A-444F-B39D-BBC5FBA9A85E}"/>
          </ac:spMkLst>
        </pc:spChg>
        <pc:spChg chg="add mod">
          <ac:chgData name="Siegbert Rudolph" userId="2af4d44886c067cc" providerId="LiveId" clId="{044F69B7-4CF0-4057-BBDA-F21454D36DFB}" dt="2020-02-26T18:46:34.128" v="563" actId="1076"/>
          <ac:spMkLst>
            <pc:docMk/>
            <pc:sldMk cId="2601542692" sldId="658"/>
            <ac:spMk id="73" creationId="{6B1EAE28-5E88-4EA8-B9E9-E9F1F54518A8}"/>
          </ac:spMkLst>
        </pc:spChg>
        <pc:spChg chg="add mod">
          <ac:chgData name="Siegbert Rudolph" userId="2af4d44886c067cc" providerId="LiveId" clId="{044F69B7-4CF0-4057-BBDA-F21454D36DFB}" dt="2020-02-26T18:46:01.522" v="556" actId="1076"/>
          <ac:spMkLst>
            <pc:docMk/>
            <pc:sldMk cId="2601542692" sldId="658"/>
            <ac:spMk id="74" creationId="{9E601C24-EA38-4B3F-8B1B-63781B968AFD}"/>
          </ac:spMkLst>
        </pc:spChg>
        <pc:spChg chg="add mod">
          <ac:chgData name="Siegbert Rudolph" userId="2af4d44886c067cc" providerId="LiveId" clId="{044F69B7-4CF0-4057-BBDA-F21454D36DFB}" dt="2020-02-26T18:45:59.214" v="555" actId="1076"/>
          <ac:spMkLst>
            <pc:docMk/>
            <pc:sldMk cId="2601542692" sldId="658"/>
            <ac:spMk id="75" creationId="{138A445A-1F47-4187-AD9D-EE30BFBA4703}"/>
          </ac:spMkLst>
        </pc:spChg>
        <pc:spChg chg="add mod">
          <ac:chgData name="Siegbert Rudolph" userId="2af4d44886c067cc" providerId="LiveId" clId="{044F69B7-4CF0-4057-BBDA-F21454D36DFB}" dt="2020-02-26T18:45:56.920" v="554" actId="1076"/>
          <ac:spMkLst>
            <pc:docMk/>
            <pc:sldMk cId="2601542692" sldId="658"/>
            <ac:spMk id="76" creationId="{14B35B29-1BAE-4970-83E3-C9B828E7E864}"/>
          </ac:spMkLst>
        </pc:spChg>
        <pc:spChg chg="add mod">
          <ac:chgData name="Siegbert Rudolph" userId="2af4d44886c067cc" providerId="LiveId" clId="{044F69B7-4CF0-4057-BBDA-F21454D36DFB}" dt="2020-02-26T18:46:28.560" v="561" actId="1076"/>
          <ac:spMkLst>
            <pc:docMk/>
            <pc:sldMk cId="2601542692" sldId="658"/>
            <ac:spMk id="77" creationId="{B4430B33-7BAA-4FAF-81A2-D36D19847974}"/>
          </ac:spMkLst>
        </pc:spChg>
        <pc:spChg chg="add mod">
          <ac:chgData name="Siegbert Rudolph" userId="2af4d44886c067cc" providerId="LiveId" clId="{044F69B7-4CF0-4057-BBDA-F21454D36DFB}" dt="2020-02-26T18:46:36.477" v="564" actId="1076"/>
          <ac:spMkLst>
            <pc:docMk/>
            <pc:sldMk cId="2601542692" sldId="658"/>
            <ac:spMk id="78" creationId="{59E414BA-F29A-4BF0-A0DA-EC684E6992CF}"/>
          </ac:spMkLst>
        </pc:spChg>
        <pc:spChg chg="add mod">
          <ac:chgData name="Siegbert Rudolph" userId="2af4d44886c067cc" providerId="LiveId" clId="{044F69B7-4CF0-4057-BBDA-F21454D36DFB}" dt="2020-02-26T18:46:50.302" v="571" actId="1076"/>
          <ac:spMkLst>
            <pc:docMk/>
            <pc:sldMk cId="2601542692" sldId="658"/>
            <ac:spMk id="79" creationId="{D9C0C280-F558-4C7C-9518-2813D217F864}"/>
          </ac:spMkLst>
        </pc:spChg>
        <pc:spChg chg="add mod">
          <ac:chgData name="Siegbert Rudolph" userId="2af4d44886c067cc" providerId="LiveId" clId="{044F69B7-4CF0-4057-BBDA-F21454D36DFB}" dt="2020-02-26T18:46:24.067" v="560" actId="1076"/>
          <ac:spMkLst>
            <pc:docMk/>
            <pc:sldMk cId="2601542692" sldId="658"/>
            <ac:spMk id="80" creationId="{CE53CB6A-4B6F-4EB1-84A5-69424B007711}"/>
          </ac:spMkLst>
        </pc:spChg>
        <pc:spChg chg="add mod">
          <ac:chgData name="Siegbert Rudolph" userId="2af4d44886c067cc" providerId="LiveId" clId="{044F69B7-4CF0-4057-BBDA-F21454D36DFB}" dt="2020-02-26T18:55:08.636" v="665" actId="1076"/>
          <ac:spMkLst>
            <pc:docMk/>
            <pc:sldMk cId="2601542692" sldId="658"/>
            <ac:spMk id="81" creationId="{94F3562D-BCC5-4B71-AEAA-D8BD84C602A4}"/>
          </ac:spMkLst>
        </pc:spChg>
        <pc:spChg chg="add mod">
          <ac:chgData name="Siegbert Rudolph" userId="2af4d44886c067cc" providerId="LiveId" clId="{044F69B7-4CF0-4057-BBDA-F21454D36DFB}" dt="2020-02-26T18:54:59.626" v="661" actId="14100"/>
          <ac:spMkLst>
            <pc:docMk/>
            <pc:sldMk cId="2601542692" sldId="658"/>
            <ac:spMk id="82" creationId="{90F358EE-D987-4574-83DB-A3BD940EC731}"/>
          </ac:spMkLst>
        </pc:spChg>
        <pc:spChg chg="add mod">
          <ac:chgData name="Siegbert Rudolph" userId="2af4d44886c067cc" providerId="LiveId" clId="{044F69B7-4CF0-4057-BBDA-F21454D36DFB}" dt="2020-02-26T18:54:59.626" v="661" actId="14100"/>
          <ac:spMkLst>
            <pc:docMk/>
            <pc:sldMk cId="2601542692" sldId="658"/>
            <ac:spMk id="83" creationId="{62731F71-533D-4D39-83EC-FAD0432E2E96}"/>
          </ac:spMkLst>
        </pc:spChg>
        <pc:picChg chg="add del mod">
          <ac:chgData name="Siegbert Rudolph" userId="2af4d44886c067cc" providerId="LiveId" clId="{044F69B7-4CF0-4057-BBDA-F21454D36DFB}" dt="2020-02-26T18:54:36.046" v="656" actId="478"/>
          <ac:picMkLst>
            <pc:docMk/>
            <pc:sldMk cId="2601542692" sldId="658"/>
            <ac:picMk id="2" creationId="{719A9F62-5707-4736-8104-24526AFDB20E}"/>
          </ac:picMkLst>
        </pc:picChg>
      </pc:sldChg>
      <pc:sldChg chg="del">
        <pc:chgData name="Siegbert Rudolph" userId="2af4d44886c067cc" providerId="LiveId" clId="{044F69B7-4CF0-4057-BBDA-F21454D36DFB}" dt="2020-02-26T18:53:03.344" v="649" actId="47"/>
        <pc:sldMkLst>
          <pc:docMk/>
          <pc:sldMk cId="4035412962" sldId="659"/>
        </pc:sldMkLst>
      </pc:sldChg>
      <pc:sldChg chg="addSp delSp modSp delAnim modAnim">
        <pc:chgData name="Siegbert Rudolph" userId="2af4d44886c067cc" providerId="LiveId" clId="{044F69B7-4CF0-4057-BBDA-F21454D36DFB}" dt="2020-02-26T18:49:01.720" v="598" actId="1076"/>
        <pc:sldMkLst>
          <pc:docMk/>
          <pc:sldMk cId="31804326" sldId="660"/>
        </pc:sldMkLst>
        <pc:spChg chg="add mod">
          <ac:chgData name="Siegbert Rudolph" userId="2af4d44886c067cc" providerId="LiveId" clId="{044F69B7-4CF0-4057-BBDA-F21454D36DFB}" dt="2020-02-26T18:33:48.130" v="273" actId="14100"/>
          <ac:spMkLst>
            <pc:docMk/>
            <pc:sldMk cId="31804326" sldId="660"/>
            <ac:spMk id="22" creationId="{831F47C9-A300-4054-ADC0-D110F7BFC093}"/>
          </ac:spMkLst>
        </pc:spChg>
        <pc:spChg chg="mod">
          <ac:chgData name="Siegbert Rudolph" userId="2af4d44886c067cc" providerId="LiveId" clId="{044F69B7-4CF0-4057-BBDA-F21454D36DFB}" dt="2020-02-26T18:33:06.380" v="265" actId="1076"/>
          <ac:spMkLst>
            <pc:docMk/>
            <pc:sldMk cId="31804326" sldId="660"/>
            <ac:spMk id="23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3:48.130" v="273" actId="14100"/>
          <ac:spMkLst>
            <pc:docMk/>
            <pc:sldMk cId="31804326" sldId="660"/>
            <ac:spMk id="24" creationId="{60825D91-7CE9-4157-B91A-03CE4305D9E6}"/>
          </ac:spMkLst>
        </pc:spChg>
        <pc:spChg chg="add mod">
          <ac:chgData name="Siegbert Rudolph" userId="2af4d44886c067cc" providerId="LiveId" clId="{044F69B7-4CF0-4057-BBDA-F21454D36DFB}" dt="2020-02-26T18:33:54.434" v="276" actId="14100"/>
          <ac:spMkLst>
            <pc:docMk/>
            <pc:sldMk cId="31804326" sldId="660"/>
            <ac:spMk id="25" creationId="{8562BE44-AE23-4EDA-836E-B1B0C512809B}"/>
          </ac:spMkLst>
        </pc:spChg>
        <pc:spChg chg="add mod">
          <ac:chgData name="Siegbert Rudolph" userId="2af4d44886c067cc" providerId="LiveId" clId="{044F69B7-4CF0-4057-BBDA-F21454D36DFB}" dt="2020-02-26T18:33:54.434" v="276" actId="14100"/>
          <ac:spMkLst>
            <pc:docMk/>
            <pc:sldMk cId="31804326" sldId="660"/>
            <ac:spMk id="26" creationId="{07F61CF8-A864-471A-97B5-806F5BE8E7DF}"/>
          </ac:spMkLst>
        </pc:spChg>
        <pc:spChg chg="add mod">
          <ac:chgData name="Siegbert Rudolph" userId="2af4d44886c067cc" providerId="LiveId" clId="{044F69B7-4CF0-4057-BBDA-F21454D36DFB}" dt="2020-02-26T18:33:59.874" v="279" actId="14100"/>
          <ac:spMkLst>
            <pc:docMk/>
            <pc:sldMk cId="31804326" sldId="660"/>
            <ac:spMk id="27" creationId="{A64F07ED-495C-41A5-A1E5-79EB43E5A6C5}"/>
          </ac:spMkLst>
        </pc:spChg>
        <pc:spChg chg="add mod">
          <ac:chgData name="Siegbert Rudolph" userId="2af4d44886c067cc" providerId="LiveId" clId="{044F69B7-4CF0-4057-BBDA-F21454D36DFB}" dt="2020-02-26T18:33:59.874" v="279" actId="14100"/>
          <ac:spMkLst>
            <pc:docMk/>
            <pc:sldMk cId="31804326" sldId="660"/>
            <ac:spMk id="28" creationId="{17800CE3-15A6-4BCF-AB41-B1FCA48469D0}"/>
          </ac:spMkLst>
        </pc:spChg>
        <pc:spChg chg="mod">
          <ac:chgData name="Siegbert Rudolph" userId="2af4d44886c067cc" providerId="LiveId" clId="{044F69B7-4CF0-4057-BBDA-F21454D36DFB}" dt="2020-02-26T18:33:03.976" v="264" actId="1076"/>
          <ac:spMkLst>
            <pc:docMk/>
            <pc:sldMk cId="31804326" sldId="660"/>
            <ac:spMk id="2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4:05.090" v="281" actId="1076"/>
          <ac:spMkLst>
            <pc:docMk/>
            <pc:sldMk cId="31804326" sldId="660"/>
            <ac:spMk id="30" creationId="{5EC99ED8-ED95-440C-918C-E14623DF1503}"/>
          </ac:spMkLst>
        </pc:spChg>
        <pc:spChg chg="add mod">
          <ac:chgData name="Siegbert Rudolph" userId="2af4d44886c067cc" providerId="LiveId" clId="{044F69B7-4CF0-4057-BBDA-F21454D36DFB}" dt="2020-02-26T18:34:05.090" v="281" actId="1076"/>
          <ac:spMkLst>
            <pc:docMk/>
            <pc:sldMk cId="31804326" sldId="660"/>
            <ac:spMk id="31" creationId="{B80566EB-4A28-498C-ADF3-15CC8D6988FE}"/>
          </ac:spMkLst>
        </pc:spChg>
        <pc:spChg chg="add mod">
          <ac:chgData name="Siegbert Rudolph" userId="2af4d44886c067cc" providerId="LiveId" clId="{044F69B7-4CF0-4057-BBDA-F21454D36DFB}" dt="2020-02-26T18:34:10.781" v="283" actId="1076"/>
          <ac:spMkLst>
            <pc:docMk/>
            <pc:sldMk cId="31804326" sldId="660"/>
            <ac:spMk id="32" creationId="{4A6711E1-817A-425F-9177-3CDCBF60AE8B}"/>
          </ac:spMkLst>
        </pc:spChg>
        <pc:spChg chg="add mod">
          <ac:chgData name="Siegbert Rudolph" userId="2af4d44886c067cc" providerId="LiveId" clId="{044F69B7-4CF0-4057-BBDA-F21454D36DFB}" dt="2020-02-26T18:34:10.781" v="283" actId="1076"/>
          <ac:spMkLst>
            <pc:docMk/>
            <pc:sldMk cId="31804326" sldId="660"/>
            <ac:spMk id="33" creationId="{D56AA089-5926-4A83-9207-CC5E2E52DC16}"/>
          </ac:spMkLst>
        </pc:spChg>
        <pc:spChg chg="add mod">
          <ac:chgData name="Siegbert Rudolph" userId="2af4d44886c067cc" providerId="LiveId" clId="{044F69B7-4CF0-4057-BBDA-F21454D36DFB}" dt="2020-02-26T18:34:18.734" v="286" actId="14100"/>
          <ac:spMkLst>
            <pc:docMk/>
            <pc:sldMk cId="31804326" sldId="660"/>
            <ac:spMk id="34" creationId="{67106804-8AF8-41FC-9BF3-870E29B09ECB}"/>
          </ac:spMkLst>
        </pc:spChg>
        <pc:spChg chg="add mod">
          <ac:chgData name="Siegbert Rudolph" userId="2af4d44886c067cc" providerId="LiveId" clId="{044F69B7-4CF0-4057-BBDA-F21454D36DFB}" dt="2020-02-26T18:34:18.734" v="286" actId="14100"/>
          <ac:spMkLst>
            <pc:docMk/>
            <pc:sldMk cId="31804326" sldId="660"/>
            <ac:spMk id="35" creationId="{80E9B479-255C-464F-A1A4-1B951D6F8C4C}"/>
          </ac:spMkLst>
        </pc:spChg>
        <pc:spChg chg="mod">
          <ac:chgData name="Siegbert Rudolph" userId="2af4d44886c067cc" providerId="LiveId" clId="{044F69B7-4CF0-4057-BBDA-F21454D36DFB}" dt="2020-02-26T18:33:11.229" v="267" actId="1076"/>
          <ac:spMkLst>
            <pc:docMk/>
            <pc:sldMk cId="31804326" sldId="660"/>
            <ac:spMk id="36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4:24.185" v="288" actId="1076"/>
          <ac:spMkLst>
            <pc:docMk/>
            <pc:sldMk cId="31804326" sldId="660"/>
            <ac:spMk id="37" creationId="{49579D96-8448-4613-80B0-CAFF530580F4}"/>
          </ac:spMkLst>
        </pc:spChg>
        <pc:spChg chg="add mod">
          <ac:chgData name="Siegbert Rudolph" userId="2af4d44886c067cc" providerId="LiveId" clId="{044F69B7-4CF0-4057-BBDA-F21454D36DFB}" dt="2020-02-26T18:34:24.185" v="288" actId="1076"/>
          <ac:spMkLst>
            <pc:docMk/>
            <pc:sldMk cId="31804326" sldId="660"/>
            <ac:spMk id="38" creationId="{90C2F90A-73DA-45DF-8FF7-C8B040C194DD}"/>
          </ac:spMkLst>
        </pc:spChg>
        <pc:spChg chg="mod">
          <ac:chgData name="Siegbert Rudolph" userId="2af4d44886c067cc" providerId="LiveId" clId="{044F69B7-4CF0-4057-BBDA-F21454D36DFB}" dt="2020-02-26T18:33:15.456" v="268" actId="1076"/>
          <ac:spMkLst>
            <pc:docMk/>
            <pc:sldMk cId="31804326" sldId="660"/>
            <ac:spMk id="3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4:28.421" v="290" actId="1076"/>
          <ac:spMkLst>
            <pc:docMk/>
            <pc:sldMk cId="31804326" sldId="660"/>
            <ac:spMk id="40" creationId="{C75C1162-848C-4D8F-BEBA-34C9E47010BB}"/>
          </ac:spMkLst>
        </pc:spChg>
        <pc:spChg chg="add mod">
          <ac:chgData name="Siegbert Rudolph" userId="2af4d44886c067cc" providerId="LiveId" clId="{044F69B7-4CF0-4057-BBDA-F21454D36DFB}" dt="2020-02-26T18:34:28.421" v="290" actId="1076"/>
          <ac:spMkLst>
            <pc:docMk/>
            <pc:sldMk cId="31804326" sldId="660"/>
            <ac:spMk id="41" creationId="{CF014DF4-0E96-450B-9102-ED2311C742DC}"/>
          </ac:spMkLst>
        </pc:spChg>
        <pc:spChg chg="mod">
          <ac:chgData name="Siegbert Rudolph" userId="2af4d44886c067cc" providerId="LiveId" clId="{044F69B7-4CF0-4057-BBDA-F21454D36DFB}" dt="2020-02-26T18:33:17.234" v="269" actId="1076"/>
          <ac:spMkLst>
            <pc:docMk/>
            <pc:sldMk cId="31804326" sldId="660"/>
            <ac:spMk id="42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7:17.216" v="575" actId="1076"/>
          <ac:spMkLst>
            <pc:docMk/>
            <pc:sldMk cId="31804326" sldId="660"/>
            <ac:spMk id="43" creationId="{1B3B871F-E10D-4AAF-AF94-A4C50C472CCA}"/>
          </ac:spMkLst>
        </pc:spChg>
        <pc:spChg chg="add mod">
          <ac:chgData name="Siegbert Rudolph" userId="2af4d44886c067cc" providerId="LiveId" clId="{044F69B7-4CF0-4057-BBDA-F21454D36DFB}" dt="2020-02-26T18:47:22.636" v="577" actId="1076"/>
          <ac:spMkLst>
            <pc:docMk/>
            <pc:sldMk cId="31804326" sldId="660"/>
            <ac:spMk id="44" creationId="{0C7602A0-D8D4-43A3-93AE-EFB09C1A9CFB}"/>
          </ac:spMkLst>
        </pc:spChg>
        <pc:spChg chg="mod">
          <ac:chgData name="Siegbert Rudolph" userId="2af4d44886c067cc" providerId="LiveId" clId="{044F69B7-4CF0-4057-BBDA-F21454D36DFB}" dt="2020-02-26T18:33:19.801" v="270" actId="1076"/>
          <ac:spMkLst>
            <pc:docMk/>
            <pc:sldMk cId="31804326" sldId="660"/>
            <ac:spMk id="45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7:19.923" v="576" actId="1076"/>
          <ac:spMkLst>
            <pc:docMk/>
            <pc:sldMk cId="31804326" sldId="660"/>
            <ac:spMk id="46" creationId="{B05350B3-ED92-4FAA-B38B-5680A9B63030}"/>
          </ac:spMkLst>
        </pc:spChg>
        <pc:spChg chg="add mod">
          <ac:chgData name="Siegbert Rudolph" userId="2af4d44886c067cc" providerId="LiveId" clId="{044F69B7-4CF0-4057-BBDA-F21454D36DFB}" dt="2020-02-26T18:48:59.887" v="597" actId="1076"/>
          <ac:spMkLst>
            <pc:docMk/>
            <pc:sldMk cId="31804326" sldId="660"/>
            <ac:spMk id="47" creationId="{6BA27008-FD17-4925-ACD3-586BDD4ED21D}"/>
          </ac:spMkLst>
        </pc:spChg>
        <pc:spChg chg="add mod">
          <ac:chgData name="Siegbert Rudolph" userId="2af4d44886c067cc" providerId="LiveId" clId="{044F69B7-4CF0-4057-BBDA-F21454D36DFB}" dt="2020-02-26T18:47:10.456" v="573" actId="1076"/>
          <ac:spMkLst>
            <pc:docMk/>
            <pc:sldMk cId="31804326" sldId="660"/>
            <ac:spMk id="48" creationId="{C65A6E62-752F-4DBD-9A85-44601DEAB0A0}"/>
          </ac:spMkLst>
        </pc:spChg>
        <pc:spChg chg="add mod">
          <ac:chgData name="Siegbert Rudolph" userId="2af4d44886c067cc" providerId="LiveId" clId="{044F69B7-4CF0-4057-BBDA-F21454D36DFB}" dt="2020-02-26T18:47:10.456" v="573" actId="1076"/>
          <ac:spMkLst>
            <pc:docMk/>
            <pc:sldMk cId="31804326" sldId="660"/>
            <ac:spMk id="49" creationId="{5E83EB96-7F8D-4C5F-A4FE-B5DB4C62E32B}"/>
          </ac:spMkLst>
        </pc:spChg>
        <pc:spChg chg="mod">
          <ac:chgData name="Siegbert Rudolph" userId="2af4d44886c067cc" providerId="LiveId" clId="{044F69B7-4CF0-4057-BBDA-F21454D36DFB}" dt="2020-02-26T18:33:08.884" v="266" actId="1076"/>
          <ac:spMkLst>
            <pc:docMk/>
            <pc:sldMk cId="31804326" sldId="660"/>
            <ac:spMk id="50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7:46.954" v="582" actId="1076"/>
          <ac:spMkLst>
            <pc:docMk/>
            <pc:sldMk cId="31804326" sldId="660"/>
            <ac:spMk id="51" creationId="{25B9848D-97AA-4C1E-A039-289F98D370C6}"/>
          </ac:spMkLst>
        </pc:spChg>
        <pc:spChg chg="add mod">
          <ac:chgData name="Siegbert Rudolph" userId="2af4d44886c067cc" providerId="LiveId" clId="{044F69B7-4CF0-4057-BBDA-F21454D36DFB}" dt="2020-02-26T18:47:43.772" v="581" actId="1076"/>
          <ac:spMkLst>
            <pc:docMk/>
            <pc:sldMk cId="31804326" sldId="660"/>
            <ac:spMk id="52" creationId="{A6AFA328-6D45-489C-B645-91F95A50C47D}"/>
          </ac:spMkLst>
        </pc:spChg>
        <pc:spChg chg="mod">
          <ac:chgData name="Siegbert Rudolph" userId="2af4d44886c067cc" providerId="LiveId" clId="{044F69B7-4CF0-4057-BBDA-F21454D36DFB}" dt="2020-02-26T18:32:57.515" v="262" actId="20577"/>
          <ac:spMkLst>
            <pc:docMk/>
            <pc:sldMk cId="31804326" sldId="660"/>
            <ac:spMk id="53" creationId="{00000000-0000-0000-0000-000000000000}"/>
          </ac:spMkLst>
        </pc:spChg>
        <pc:spChg chg="mod">
          <ac:chgData name="Siegbert Rudolph" userId="2af4d44886c067cc" providerId="LiveId" clId="{044F69B7-4CF0-4057-BBDA-F21454D36DFB}" dt="2020-02-26T18:33:01.556" v="263" actId="1076"/>
          <ac:spMkLst>
            <pc:docMk/>
            <pc:sldMk cId="31804326" sldId="660"/>
            <ac:spMk id="54" creationId="{11861E2C-061F-4956-97DD-A91BF00307A6}"/>
          </ac:spMkLst>
        </pc:spChg>
        <pc:spChg chg="add mod">
          <ac:chgData name="Siegbert Rudolph" userId="2af4d44886c067cc" providerId="LiveId" clId="{044F69B7-4CF0-4057-BBDA-F21454D36DFB}" dt="2020-02-26T18:47:37.796" v="579" actId="1076"/>
          <ac:spMkLst>
            <pc:docMk/>
            <pc:sldMk cId="31804326" sldId="660"/>
            <ac:spMk id="61" creationId="{7F25679A-0DEC-42D3-B9A8-442D3373FE86}"/>
          </ac:spMkLst>
        </pc:spChg>
        <pc:spChg chg="add mod">
          <ac:chgData name="Siegbert Rudolph" userId="2af4d44886c067cc" providerId="LiveId" clId="{044F69B7-4CF0-4057-BBDA-F21454D36DFB}" dt="2020-02-26T18:47:37.796" v="579" actId="1076"/>
          <ac:spMkLst>
            <pc:docMk/>
            <pc:sldMk cId="31804326" sldId="660"/>
            <ac:spMk id="62" creationId="{5F177C4B-6E64-4C16-8A34-7AAAABDB51BC}"/>
          </ac:spMkLst>
        </pc:spChg>
        <pc:spChg chg="add mod">
          <ac:chgData name="Siegbert Rudolph" userId="2af4d44886c067cc" providerId="LiveId" clId="{044F69B7-4CF0-4057-BBDA-F21454D36DFB}" dt="2020-02-26T18:47:39.880" v="580" actId="1076"/>
          <ac:spMkLst>
            <pc:docMk/>
            <pc:sldMk cId="31804326" sldId="660"/>
            <ac:spMk id="63" creationId="{CDD1F551-202F-493F-BADE-71AB57E33E7D}"/>
          </ac:spMkLst>
        </pc:spChg>
        <pc:spChg chg="add mod">
          <ac:chgData name="Siegbert Rudolph" userId="2af4d44886c067cc" providerId="LiveId" clId="{044F69B7-4CF0-4057-BBDA-F21454D36DFB}" dt="2020-02-26T18:48:13.380" v="586" actId="1076"/>
          <ac:spMkLst>
            <pc:docMk/>
            <pc:sldMk cId="31804326" sldId="660"/>
            <ac:spMk id="64" creationId="{5DFBB02F-1A70-410E-BB1F-1AF8251F000E}"/>
          </ac:spMkLst>
        </pc:spChg>
        <pc:spChg chg="add mod">
          <ac:chgData name="Siegbert Rudolph" userId="2af4d44886c067cc" providerId="LiveId" clId="{044F69B7-4CF0-4057-BBDA-F21454D36DFB}" dt="2020-02-26T18:48:53.912" v="595" actId="1076"/>
          <ac:spMkLst>
            <pc:docMk/>
            <pc:sldMk cId="31804326" sldId="660"/>
            <ac:spMk id="65" creationId="{6C1E2F39-4297-4941-8B28-453E63FBADF9}"/>
          </ac:spMkLst>
        </pc:spChg>
        <pc:spChg chg="add mod">
          <ac:chgData name="Siegbert Rudolph" userId="2af4d44886c067cc" providerId="LiveId" clId="{044F69B7-4CF0-4057-BBDA-F21454D36DFB}" dt="2020-02-26T18:48:23.456" v="590" actId="1076"/>
          <ac:spMkLst>
            <pc:docMk/>
            <pc:sldMk cId="31804326" sldId="660"/>
            <ac:spMk id="66" creationId="{D778C92A-D94B-4832-A648-6037A55E51F9}"/>
          </ac:spMkLst>
        </pc:spChg>
        <pc:spChg chg="add mod">
          <ac:chgData name="Siegbert Rudolph" userId="2af4d44886c067cc" providerId="LiveId" clId="{044F69B7-4CF0-4057-BBDA-F21454D36DFB}" dt="2020-02-26T18:48:20.832" v="589" actId="1076"/>
          <ac:spMkLst>
            <pc:docMk/>
            <pc:sldMk cId="31804326" sldId="660"/>
            <ac:spMk id="67" creationId="{2E9F0953-B850-47A3-A62E-80A012FA24E3}"/>
          </ac:spMkLst>
        </pc:spChg>
        <pc:spChg chg="del">
          <ac:chgData name="Siegbert Rudolph" userId="2af4d44886c067cc" providerId="LiveId" clId="{044F69B7-4CF0-4057-BBDA-F21454D36DFB}" dt="2020-02-26T18:42:02.308" v="510" actId="478"/>
          <ac:spMkLst>
            <pc:docMk/>
            <pc:sldMk cId="31804326" sldId="660"/>
            <ac:spMk id="68" creationId="{4EA4015D-6813-4ABB-B477-0C08EE183E69}"/>
          </ac:spMkLst>
        </pc:spChg>
        <pc:spChg chg="del">
          <ac:chgData name="Siegbert Rudolph" userId="2af4d44886c067cc" providerId="LiveId" clId="{044F69B7-4CF0-4057-BBDA-F21454D36DFB}" dt="2020-02-26T18:42:02.308" v="510" actId="478"/>
          <ac:spMkLst>
            <pc:docMk/>
            <pc:sldMk cId="31804326" sldId="660"/>
            <ac:spMk id="69" creationId="{15FBEF71-2C67-46B1-8148-680411C54A54}"/>
          </ac:spMkLst>
        </pc:spChg>
        <pc:spChg chg="add mod">
          <ac:chgData name="Siegbert Rudolph" userId="2af4d44886c067cc" providerId="LiveId" clId="{044F69B7-4CF0-4057-BBDA-F21454D36DFB}" dt="2020-02-26T18:48:18.384" v="588" actId="1076"/>
          <ac:spMkLst>
            <pc:docMk/>
            <pc:sldMk cId="31804326" sldId="660"/>
            <ac:spMk id="70" creationId="{802AE7B4-58FF-4253-8BCA-A79968B00BF9}"/>
          </ac:spMkLst>
        </pc:spChg>
        <pc:spChg chg="add mod">
          <ac:chgData name="Siegbert Rudolph" userId="2af4d44886c067cc" providerId="LiveId" clId="{044F69B7-4CF0-4057-BBDA-F21454D36DFB}" dt="2020-02-26T18:48:08.754" v="584" actId="1076"/>
          <ac:spMkLst>
            <pc:docMk/>
            <pc:sldMk cId="31804326" sldId="660"/>
            <ac:spMk id="71" creationId="{4C362A40-CD6C-4555-BA68-5A65F48F4922}"/>
          </ac:spMkLst>
        </pc:spChg>
        <pc:spChg chg="add mod">
          <ac:chgData name="Siegbert Rudolph" userId="2af4d44886c067cc" providerId="LiveId" clId="{044F69B7-4CF0-4057-BBDA-F21454D36DFB}" dt="2020-02-26T18:48:08.754" v="584" actId="1076"/>
          <ac:spMkLst>
            <pc:docMk/>
            <pc:sldMk cId="31804326" sldId="660"/>
            <ac:spMk id="72" creationId="{24C50A75-368A-4BA0-9E62-5A13E48330D7}"/>
          </ac:spMkLst>
        </pc:spChg>
        <pc:spChg chg="add mod">
          <ac:chgData name="Siegbert Rudolph" userId="2af4d44886c067cc" providerId="LiveId" clId="{044F69B7-4CF0-4057-BBDA-F21454D36DFB}" dt="2020-02-26T18:48:11.186" v="585" actId="1076"/>
          <ac:spMkLst>
            <pc:docMk/>
            <pc:sldMk cId="31804326" sldId="660"/>
            <ac:spMk id="73" creationId="{B8697AAA-C147-439A-A3B9-E83ACDCC85BA}"/>
          </ac:spMkLst>
        </pc:spChg>
        <pc:spChg chg="add mod">
          <ac:chgData name="Siegbert Rudolph" userId="2af4d44886c067cc" providerId="LiveId" clId="{044F69B7-4CF0-4057-BBDA-F21454D36DFB}" dt="2020-02-26T18:49:01.720" v="598" actId="1076"/>
          <ac:spMkLst>
            <pc:docMk/>
            <pc:sldMk cId="31804326" sldId="660"/>
            <ac:spMk id="74" creationId="{C015003A-6691-44BA-AFDE-49C82CE689A7}"/>
          </ac:spMkLst>
        </pc:spChg>
        <pc:spChg chg="add mod">
          <ac:chgData name="Siegbert Rudolph" userId="2af4d44886c067cc" providerId="LiveId" clId="{044F69B7-4CF0-4057-BBDA-F21454D36DFB}" dt="2020-02-26T18:48:42.716" v="592" actId="1076"/>
          <ac:spMkLst>
            <pc:docMk/>
            <pc:sldMk cId="31804326" sldId="660"/>
            <ac:spMk id="75" creationId="{1F16D017-8C07-4C51-9080-A4A545D1E004}"/>
          </ac:spMkLst>
        </pc:spChg>
        <pc:spChg chg="add mod">
          <ac:chgData name="Siegbert Rudolph" userId="2af4d44886c067cc" providerId="LiveId" clId="{044F69B7-4CF0-4057-BBDA-F21454D36DFB}" dt="2020-02-26T18:48:56.892" v="596" actId="1076"/>
          <ac:spMkLst>
            <pc:docMk/>
            <pc:sldMk cId="31804326" sldId="660"/>
            <ac:spMk id="76" creationId="{36ACC5D1-7854-46BC-B2EE-8A42F4F25533}"/>
          </ac:spMkLst>
        </pc:spChg>
        <pc:spChg chg="add mod">
          <ac:chgData name="Siegbert Rudolph" userId="2af4d44886c067cc" providerId="LiveId" clId="{044F69B7-4CF0-4057-BBDA-F21454D36DFB}" dt="2020-02-26T18:48:46.898" v="593" actId="1076"/>
          <ac:spMkLst>
            <pc:docMk/>
            <pc:sldMk cId="31804326" sldId="660"/>
            <ac:spMk id="77" creationId="{9CA4A9E1-A530-49FF-A1F4-EEAA2DA3579E}"/>
          </ac:spMkLst>
        </pc:spChg>
        <pc:spChg chg="add mod">
          <ac:chgData name="Siegbert Rudolph" userId="2af4d44886c067cc" providerId="LiveId" clId="{044F69B7-4CF0-4057-BBDA-F21454D36DFB}" dt="2020-02-26T18:48:42.716" v="592" actId="1076"/>
          <ac:spMkLst>
            <pc:docMk/>
            <pc:sldMk cId="31804326" sldId="660"/>
            <ac:spMk id="78" creationId="{DEDE781E-77B3-434F-BCB1-AE4E6BC10948}"/>
          </ac:spMkLst>
        </pc:spChg>
      </pc:sldChg>
      <pc:sldChg chg="del">
        <pc:chgData name="Siegbert Rudolph" userId="2af4d44886c067cc" providerId="LiveId" clId="{044F69B7-4CF0-4057-BBDA-F21454D36DFB}" dt="2020-02-26T18:22:44.306" v="4" actId="47"/>
        <pc:sldMkLst>
          <pc:docMk/>
          <pc:sldMk cId="1273992862" sldId="660"/>
        </pc:sldMkLst>
      </pc:sldChg>
      <pc:sldChg chg="del">
        <pc:chgData name="Siegbert Rudolph" userId="2af4d44886c067cc" providerId="LiveId" clId="{044F69B7-4CF0-4057-BBDA-F21454D36DFB}" dt="2020-02-26T18:53:03.891" v="650" actId="47"/>
        <pc:sldMkLst>
          <pc:docMk/>
          <pc:sldMk cId="696722125" sldId="661"/>
        </pc:sldMkLst>
      </pc:sldChg>
      <pc:sldChg chg="addSp delSp modSp delAnim modAnim">
        <pc:chgData name="Siegbert Rudolph" userId="2af4d44886c067cc" providerId="LiveId" clId="{044F69B7-4CF0-4057-BBDA-F21454D36DFB}" dt="2020-02-26T18:51:11.261" v="626" actId="1076"/>
        <pc:sldMkLst>
          <pc:docMk/>
          <pc:sldMk cId="906791992" sldId="662"/>
        </pc:sldMkLst>
        <pc:spChg chg="add mod">
          <ac:chgData name="Siegbert Rudolph" userId="2af4d44886c067cc" providerId="LiveId" clId="{044F69B7-4CF0-4057-BBDA-F21454D36DFB}" dt="2020-02-26T18:37:39.520" v="396" actId="14100"/>
          <ac:spMkLst>
            <pc:docMk/>
            <pc:sldMk cId="906791992" sldId="662"/>
            <ac:spMk id="22" creationId="{16AC59A9-C955-4C7F-960A-FC063EEE43B4}"/>
          </ac:spMkLst>
        </pc:spChg>
        <pc:spChg chg="mod">
          <ac:chgData name="Siegbert Rudolph" userId="2af4d44886c067cc" providerId="LiveId" clId="{044F69B7-4CF0-4057-BBDA-F21454D36DFB}" dt="2020-02-26T18:36:57.087" v="387" actId="1076"/>
          <ac:spMkLst>
            <pc:docMk/>
            <pc:sldMk cId="906791992" sldId="662"/>
            <ac:spMk id="23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7:39.520" v="396" actId="14100"/>
          <ac:spMkLst>
            <pc:docMk/>
            <pc:sldMk cId="906791992" sldId="662"/>
            <ac:spMk id="24" creationId="{122354B0-7F5E-4F4A-8859-55B62801B2C1}"/>
          </ac:spMkLst>
        </pc:spChg>
        <pc:spChg chg="add mod">
          <ac:chgData name="Siegbert Rudolph" userId="2af4d44886c067cc" providerId="LiveId" clId="{044F69B7-4CF0-4057-BBDA-F21454D36DFB}" dt="2020-02-26T18:37:46.468" v="399" actId="14100"/>
          <ac:spMkLst>
            <pc:docMk/>
            <pc:sldMk cId="906791992" sldId="662"/>
            <ac:spMk id="25" creationId="{671D24F3-104A-4DF9-9D60-15DD4F480022}"/>
          </ac:spMkLst>
        </pc:spChg>
        <pc:spChg chg="add mod">
          <ac:chgData name="Siegbert Rudolph" userId="2af4d44886c067cc" providerId="LiveId" clId="{044F69B7-4CF0-4057-BBDA-F21454D36DFB}" dt="2020-02-26T18:37:46.468" v="399" actId="14100"/>
          <ac:spMkLst>
            <pc:docMk/>
            <pc:sldMk cId="906791992" sldId="662"/>
            <ac:spMk id="26" creationId="{C1578381-7DBB-4E50-B199-D17C5D1A8FEF}"/>
          </ac:spMkLst>
        </pc:spChg>
        <pc:spChg chg="add mod">
          <ac:chgData name="Siegbert Rudolph" userId="2af4d44886c067cc" providerId="LiveId" clId="{044F69B7-4CF0-4057-BBDA-F21454D36DFB}" dt="2020-02-26T18:37:52.116" v="402" actId="14100"/>
          <ac:spMkLst>
            <pc:docMk/>
            <pc:sldMk cId="906791992" sldId="662"/>
            <ac:spMk id="27" creationId="{901AAA91-FE83-4360-B0FC-D19948919DF5}"/>
          </ac:spMkLst>
        </pc:spChg>
        <pc:spChg chg="add mod">
          <ac:chgData name="Siegbert Rudolph" userId="2af4d44886c067cc" providerId="LiveId" clId="{044F69B7-4CF0-4057-BBDA-F21454D36DFB}" dt="2020-02-26T18:37:52.116" v="402" actId="14100"/>
          <ac:spMkLst>
            <pc:docMk/>
            <pc:sldMk cId="906791992" sldId="662"/>
            <ac:spMk id="28" creationId="{40C30EF9-00EB-4B77-9DAD-2552C81E795E}"/>
          </ac:spMkLst>
        </pc:spChg>
        <pc:spChg chg="mod">
          <ac:chgData name="Siegbert Rudolph" userId="2af4d44886c067cc" providerId="LiveId" clId="{044F69B7-4CF0-4057-BBDA-F21454D36DFB}" dt="2020-02-26T18:36:59.353" v="388" actId="1076"/>
          <ac:spMkLst>
            <pc:docMk/>
            <pc:sldMk cId="906791992" sldId="662"/>
            <ac:spMk id="2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7:59.582" v="405" actId="14100"/>
          <ac:spMkLst>
            <pc:docMk/>
            <pc:sldMk cId="906791992" sldId="662"/>
            <ac:spMk id="30" creationId="{F3297B3E-3528-468E-8AC0-29A598D77B12}"/>
          </ac:spMkLst>
        </pc:spChg>
        <pc:spChg chg="add mod">
          <ac:chgData name="Siegbert Rudolph" userId="2af4d44886c067cc" providerId="LiveId" clId="{044F69B7-4CF0-4057-BBDA-F21454D36DFB}" dt="2020-02-26T18:37:59.582" v="405" actId="14100"/>
          <ac:spMkLst>
            <pc:docMk/>
            <pc:sldMk cId="906791992" sldId="662"/>
            <ac:spMk id="31" creationId="{C9F3E5E6-FAA2-4A1F-B30F-EE56D9D009CF}"/>
          </ac:spMkLst>
        </pc:spChg>
        <pc:spChg chg="add mod">
          <ac:chgData name="Siegbert Rudolph" userId="2af4d44886c067cc" providerId="LiveId" clId="{044F69B7-4CF0-4057-BBDA-F21454D36DFB}" dt="2020-02-26T18:38:05.370" v="408" actId="14100"/>
          <ac:spMkLst>
            <pc:docMk/>
            <pc:sldMk cId="906791992" sldId="662"/>
            <ac:spMk id="32" creationId="{81A5C997-E401-4BDA-ADA1-1279EC900388}"/>
          </ac:spMkLst>
        </pc:spChg>
        <pc:spChg chg="add mod">
          <ac:chgData name="Siegbert Rudolph" userId="2af4d44886c067cc" providerId="LiveId" clId="{044F69B7-4CF0-4057-BBDA-F21454D36DFB}" dt="2020-02-26T18:38:05.370" v="408" actId="14100"/>
          <ac:spMkLst>
            <pc:docMk/>
            <pc:sldMk cId="906791992" sldId="662"/>
            <ac:spMk id="33" creationId="{BDB56BA9-59D5-4A88-B1EB-F82FB853EA47}"/>
          </ac:spMkLst>
        </pc:spChg>
        <pc:spChg chg="add mod">
          <ac:chgData name="Siegbert Rudolph" userId="2af4d44886c067cc" providerId="LiveId" clId="{044F69B7-4CF0-4057-BBDA-F21454D36DFB}" dt="2020-02-26T18:38:12.625" v="411" actId="14100"/>
          <ac:spMkLst>
            <pc:docMk/>
            <pc:sldMk cId="906791992" sldId="662"/>
            <ac:spMk id="34" creationId="{201ED1AE-F3E2-45C9-94D0-2BAA61CCF655}"/>
          </ac:spMkLst>
        </pc:spChg>
        <pc:spChg chg="add mod">
          <ac:chgData name="Siegbert Rudolph" userId="2af4d44886c067cc" providerId="LiveId" clId="{044F69B7-4CF0-4057-BBDA-F21454D36DFB}" dt="2020-02-26T18:38:12.625" v="411" actId="14100"/>
          <ac:spMkLst>
            <pc:docMk/>
            <pc:sldMk cId="906791992" sldId="662"/>
            <ac:spMk id="35" creationId="{0162F779-6B4A-4F46-B88C-5ABD1EC4DA50}"/>
          </ac:spMkLst>
        </pc:spChg>
        <pc:spChg chg="mod">
          <ac:chgData name="Siegbert Rudolph" userId="2af4d44886c067cc" providerId="LiveId" clId="{044F69B7-4CF0-4057-BBDA-F21454D36DFB}" dt="2020-02-26T18:37:01.687" v="389" actId="1076"/>
          <ac:spMkLst>
            <pc:docMk/>
            <pc:sldMk cId="906791992" sldId="662"/>
            <ac:spMk id="36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8:20.994" v="415" actId="14100"/>
          <ac:spMkLst>
            <pc:docMk/>
            <pc:sldMk cId="906791992" sldId="662"/>
            <ac:spMk id="37" creationId="{4855DBE7-9F70-4458-B814-F229B6A0A90A}"/>
          </ac:spMkLst>
        </pc:spChg>
        <pc:spChg chg="add mod">
          <ac:chgData name="Siegbert Rudolph" userId="2af4d44886c067cc" providerId="LiveId" clId="{044F69B7-4CF0-4057-BBDA-F21454D36DFB}" dt="2020-02-26T18:38:20.994" v="415" actId="14100"/>
          <ac:spMkLst>
            <pc:docMk/>
            <pc:sldMk cId="906791992" sldId="662"/>
            <ac:spMk id="38" creationId="{6116FBCB-07AD-4305-BB51-15FF2973ABD2}"/>
          </ac:spMkLst>
        </pc:spChg>
        <pc:spChg chg="mod">
          <ac:chgData name="Siegbert Rudolph" userId="2af4d44886c067cc" providerId="LiveId" clId="{044F69B7-4CF0-4057-BBDA-F21454D36DFB}" dt="2020-02-26T18:37:04.087" v="390" actId="1076"/>
          <ac:spMkLst>
            <pc:docMk/>
            <pc:sldMk cId="906791992" sldId="662"/>
            <ac:spMk id="3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38:31.286" v="421" actId="1036"/>
          <ac:spMkLst>
            <pc:docMk/>
            <pc:sldMk cId="906791992" sldId="662"/>
            <ac:spMk id="40" creationId="{46706EE7-E4C5-4BA7-A703-FA35FE5953C3}"/>
          </ac:spMkLst>
        </pc:spChg>
        <pc:spChg chg="add mod">
          <ac:chgData name="Siegbert Rudolph" userId="2af4d44886c067cc" providerId="LiveId" clId="{044F69B7-4CF0-4057-BBDA-F21454D36DFB}" dt="2020-02-26T18:38:31.286" v="421" actId="1036"/>
          <ac:spMkLst>
            <pc:docMk/>
            <pc:sldMk cId="906791992" sldId="662"/>
            <ac:spMk id="41" creationId="{88DB3BCD-7D34-417F-9D75-ADE627A2EC4D}"/>
          </ac:spMkLst>
        </pc:spChg>
        <pc:spChg chg="mod">
          <ac:chgData name="Siegbert Rudolph" userId="2af4d44886c067cc" providerId="LiveId" clId="{044F69B7-4CF0-4057-BBDA-F21454D36DFB}" dt="2020-02-26T18:37:05.890" v="391" actId="1076"/>
          <ac:spMkLst>
            <pc:docMk/>
            <pc:sldMk cId="906791992" sldId="662"/>
            <ac:spMk id="42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50:32.192" v="616" actId="1076"/>
          <ac:spMkLst>
            <pc:docMk/>
            <pc:sldMk cId="906791992" sldId="662"/>
            <ac:spMk id="43" creationId="{81B88568-3F42-453F-8D46-6731044A8C44}"/>
          </ac:spMkLst>
        </pc:spChg>
        <pc:spChg chg="add mod">
          <ac:chgData name="Siegbert Rudolph" userId="2af4d44886c067cc" providerId="LiveId" clId="{044F69B7-4CF0-4057-BBDA-F21454D36DFB}" dt="2020-02-26T18:50:35.234" v="617" actId="1076"/>
          <ac:spMkLst>
            <pc:docMk/>
            <pc:sldMk cId="906791992" sldId="662"/>
            <ac:spMk id="44" creationId="{0748A4EB-BE3B-4D4B-B933-3F15305F5EE9}"/>
          </ac:spMkLst>
        </pc:spChg>
        <pc:spChg chg="mod">
          <ac:chgData name="Siegbert Rudolph" userId="2af4d44886c067cc" providerId="LiveId" clId="{044F69B7-4CF0-4057-BBDA-F21454D36DFB}" dt="2020-02-26T18:37:07.574" v="392" actId="1076"/>
          <ac:spMkLst>
            <pc:docMk/>
            <pc:sldMk cId="906791992" sldId="662"/>
            <ac:spMk id="45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9:47.862" v="606" actId="1076"/>
          <ac:spMkLst>
            <pc:docMk/>
            <pc:sldMk cId="906791992" sldId="662"/>
            <ac:spMk id="46" creationId="{A868A1E7-1B2C-4A1F-A62E-C03D48AC5258}"/>
          </ac:spMkLst>
        </pc:spChg>
        <pc:spChg chg="add mod">
          <ac:chgData name="Siegbert Rudolph" userId="2af4d44886c067cc" providerId="LiveId" clId="{044F69B7-4CF0-4057-BBDA-F21454D36DFB}" dt="2020-02-26T18:49:25.678" v="602" actId="1076"/>
          <ac:spMkLst>
            <pc:docMk/>
            <pc:sldMk cId="906791992" sldId="662"/>
            <ac:spMk id="47" creationId="{99971018-7863-4537-BF70-4D5DAA1377EF}"/>
          </ac:spMkLst>
        </pc:spChg>
        <pc:spChg chg="add mod">
          <ac:chgData name="Siegbert Rudolph" userId="2af4d44886c067cc" providerId="LiveId" clId="{044F69B7-4CF0-4057-BBDA-F21454D36DFB}" dt="2020-02-26T18:51:01.564" v="623" actId="1076"/>
          <ac:spMkLst>
            <pc:docMk/>
            <pc:sldMk cId="906791992" sldId="662"/>
            <ac:spMk id="48" creationId="{60986C18-B126-46ED-BF0F-83C84BB66B6A}"/>
          </ac:spMkLst>
        </pc:spChg>
        <pc:spChg chg="add mod">
          <ac:chgData name="Siegbert Rudolph" userId="2af4d44886c067cc" providerId="LiveId" clId="{044F69B7-4CF0-4057-BBDA-F21454D36DFB}" dt="2020-02-26T18:49:23.022" v="601" actId="1076"/>
          <ac:spMkLst>
            <pc:docMk/>
            <pc:sldMk cId="906791992" sldId="662"/>
            <ac:spMk id="49" creationId="{E1D15B53-69A9-4D55-AAEC-89B23E6F0C33}"/>
          </ac:spMkLst>
        </pc:spChg>
        <pc:spChg chg="mod">
          <ac:chgData name="Siegbert Rudolph" userId="2af4d44886c067cc" providerId="LiveId" clId="{044F69B7-4CF0-4057-BBDA-F21454D36DFB}" dt="2020-02-26T18:36:02.209" v="341" actId="20577"/>
          <ac:spMkLst>
            <pc:docMk/>
            <pc:sldMk cId="906791992" sldId="662"/>
            <ac:spMk id="50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50:38.092" v="618" actId="1076"/>
          <ac:spMkLst>
            <pc:docMk/>
            <pc:sldMk cId="906791992" sldId="662"/>
            <ac:spMk id="51" creationId="{932B93A1-55BB-4E12-93BB-33C6AF97D67D}"/>
          </ac:spMkLst>
        </pc:spChg>
        <pc:spChg chg="add mod">
          <ac:chgData name="Siegbert Rudolph" userId="2af4d44886c067cc" providerId="LiveId" clId="{044F69B7-4CF0-4057-BBDA-F21454D36DFB}" dt="2020-02-26T18:49:54.174" v="608" actId="1076"/>
          <ac:spMkLst>
            <pc:docMk/>
            <pc:sldMk cId="906791992" sldId="662"/>
            <ac:spMk id="52" creationId="{341529C5-28C0-48E6-AF01-850E54280BF6}"/>
          </ac:spMkLst>
        </pc:spChg>
        <pc:spChg chg="mod">
          <ac:chgData name="Siegbert Rudolph" userId="2af4d44886c067cc" providerId="LiveId" clId="{044F69B7-4CF0-4057-BBDA-F21454D36DFB}" dt="2020-02-26T18:37:18.744" v="393" actId="20577"/>
          <ac:spMkLst>
            <pc:docMk/>
            <pc:sldMk cId="906791992" sldId="662"/>
            <ac:spMk id="53" creationId="{00000000-0000-0000-0000-000000000000}"/>
          </ac:spMkLst>
        </pc:spChg>
        <pc:spChg chg="mod">
          <ac:chgData name="Siegbert Rudolph" userId="2af4d44886c067cc" providerId="LiveId" clId="{044F69B7-4CF0-4057-BBDA-F21454D36DFB}" dt="2020-02-26T18:36:54.281" v="386" actId="1076"/>
          <ac:spMkLst>
            <pc:docMk/>
            <pc:sldMk cId="906791992" sldId="662"/>
            <ac:spMk id="54" creationId="{11861E2C-061F-4956-97DD-A91BF00307A6}"/>
          </ac:spMkLst>
        </pc:spChg>
        <pc:spChg chg="add mod">
          <ac:chgData name="Siegbert Rudolph" userId="2af4d44886c067cc" providerId="LiveId" clId="{044F69B7-4CF0-4057-BBDA-F21454D36DFB}" dt="2020-02-26T18:49:45.176" v="605" actId="1076"/>
          <ac:spMkLst>
            <pc:docMk/>
            <pc:sldMk cId="906791992" sldId="662"/>
            <ac:spMk id="61" creationId="{67738CF5-FB57-4913-8D31-BCB8DFD86703}"/>
          </ac:spMkLst>
        </pc:spChg>
        <pc:spChg chg="add mod">
          <ac:chgData name="Siegbert Rudolph" userId="2af4d44886c067cc" providerId="LiveId" clId="{044F69B7-4CF0-4057-BBDA-F21454D36DFB}" dt="2020-02-26T18:49:56.280" v="609" actId="1076"/>
          <ac:spMkLst>
            <pc:docMk/>
            <pc:sldMk cId="906791992" sldId="662"/>
            <ac:spMk id="62" creationId="{446F003D-A9F6-4BEF-B257-44B120C16950}"/>
          </ac:spMkLst>
        </pc:spChg>
        <pc:spChg chg="add mod">
          <ac:chgData name="Siegbert Rudolph" userId="2af4d44886c067cc" providerId="LiveId" clId="{044F69B7-4CF0-4057-BBDA-F21454D36DFB}" dt="2020-02-26T18:49:45.176" v="605" actId="1076"/>
          <ac:spMkLst>
            <pc:docMk/>
            <pc:sldMk cId="906791992" sldId="662"/>
            <ac:spMk id="63" creationId="{31A41984-D463-443B-8372-9CA3C51DD496}"/>
          </ac:spMkLst>
        </pc:spChg>
        <pc:spChg chg="add mod">
          <ac:chgData name="Siegbert Rudolph" userId="2af4d44886c067cc" providerId="LiveId" clId="{044F69B7-4CF0-4057-BBDA-F21454D36DFB}" dt="2020-02-26T18:50:17.731" v="611" actId="1076"/>
          <ac:spMkLst>
            <pc:docMk/>
            <pc:sldMk cId="906791992" sldId="662"/>
            <ac:spMk id="64" creationId="{4F67F8BD-F323-4C70-8AFB-EDC04433C6E2}"/>
          </ac:spMkLst>
        </pc:spChg>
        <pc:spChg chg="add mod">
          <ac:chgData name="Siegbert Rudolph" userId="2af4d44886c067cc" providerId="LiveId" clId="{044F69B7-4CF0-4057-BBDA-F21454D36DFB}" dt="2020-02-26T18:50:30.332" v="615" actId="1076"/>
          <ac:spMkLst>
            <pc:docMk/>
            <pc:sldMk cId="906791992" sldId="662"/>
            <ac:spMk id="65" creationId="{843BAD21-9AC9-4453-8712-25BC811F811A}"/>
          </ac:spMkLst>
        </pc:spChg>
        <pc:spChg chg="add mod">
          <ac:chgData name="Siegbert Rudolph" userId="2af4d44886c067cc" providerId="LiveId" clId="{044F69B7-4CF0-4057-BBDA-F21454D36DFB}" dt="2020-02-26T18:50:17.731" v="611" actId="1076"/>
          <ac:spMkLst>
            <pc:docMk/>
            <pc:sldMk cId="906791992" sldId="662"/>
            <ac:spMk id="66" creationId="{7BD74483-F191-4E37-AFEA-87739B4BCCE9}"/>
          </ac:spMkLst>
        </pc:spChg>
        <pc:spChg chg="add mod">
          <ac:chgData name="Siegbert Rudolph" userId="2af4d44886c067cc" providerId="LiveId" clId="{044F69B7-4CF0-4057-BBDA-F21454D36DFB}" dt="2020-02-26T18:50:24.087" v="613" actId="1076"/>
          <ac:spMkLst>
            <pc:docMk/>
            <pc:sldMk cId="906791992" sldId="662"/>
            <ac:spMk id="67" creationId="{AF740A54-7175-4942-96B2-C691D5A70EEC}"/>
          </ac:spMkLst>
        </pc:spChg>
        <pc:spChg chg="del">
          <ac:chgData name="Siegbert Rudolph" userId="2af4d44886c067cc" providerId="LiveId" clId="{044F69B7-4CF0-4057-BBDA-F21454D36DFB}" dt="2020-02-26T18:41:58.343" v="509" actId="478"/>
          <ac:spMkLst>
            <pc:docMk/>
            <pc:sldMk cId="906791992" sldId="662"/>
            <ac:spMk id="68" creationId="{4EA4015D-6813-4ABB-B477-0C08EE183E69}"/>
          </ac:spMkLst>
        </pc:spChg>
        <pc:spChg chg="del">
          <ac:chgData name="Siegbert Rudolph" userId="2af4d44886c067cc" providerId="LiveId" clId="{044F69B7-4CF0-4057-BBDA-F21454D36DFB}" dt="2020-02-26T18:41:58.343" v="509" actId="478"/>
          <ac:spMkLst>
            <pc:docMk/>
            <pc:sldMk cId="906791992" sldId="662"/>
            <ac:spMk id="69" creationId="{15FBEF71-2C67-46B1-8148-680411C54A54}"/>
          </ac:spMkLst>
        </pc:spChg>
        <pc:spChg chg="add mod">
          <ac:chgData name="Siegbert Rudolph" userId="2af4d44886c067cc" providerId="LiveId" clId="{044F69B7-4CF0-4057-BBDA-F21454D36DFB}" dt="2020-02-26T18:50:17.731" v="611" actId="1076"/>
          <ac:spMkLst>
            <pc:docMk/>
            <pc:sldMk cId="906791992" sldId="662"/>
            <ac:spMk id="70" creationId="{357C838B-A53C-4BEC-8840-F0407FF673E6}"/>
          </ac:spMkLst>
        </pc:spChg>
        <pc:spChg chg="add mod">
          <ac:chgData name="Siegbert Rudolph" userId="2af4d44886c067cc" providerId="LiveId" clId="{044F69B7-4CF0-4057-BBDA-F21454D36DFB}" dt="2020-02-26T18:50:21.328" v="612" actId="1076"/>
          <ac:spMkLst>
            <pc:docMk/>
            <pc:sldMk cId="906791992" sldId="662"/>
            <ac:spMk id="71" creationId="{E1C9A43B-45B1-432D-BB77-4B6E4F839B0F}"/>
          </ac:spMkLst>
        </pc:spChg>
        <pc:spChg chg="add mod">
          <ac:chgData name="Siegbert Rudolph" userId="2af4d44886c067cc" providerId="LiveId" clId="{044F69B7-4CF0-4057-BBDA-F21454D36DFB}" dt="2020-02-26T18:50:17.731" v="611" actId="1076"/>
          <ac:spMkLst>
            <pc:docMk/>
            <pc:sldMk cId="906791992" sldId="662"/>
            <ac:spMk id="72" creationId="{4C6B368E-8252-44D8-9BBC-FC4AD16AF69A}"/>
          </ac:spMkLst>
        </pc:spChg>
        <pc:spChg chg="add mod">
          <ac:chgData name="Siegbert Rudolph" userId="2af4d44886c067cc" providerId="LiveId" clId="{044F69B7-4CF0-4057-BBDA-F21454D36DFB}" dt="2020-02-26T18:50:27.188" v="614" actId="1076"/>
          <ac:spMkLst>
            <pc:docMk/>
            <pc:sldMk cId="906791992" sldId="662"/>
            <ac:spMk id="73" creationId="{47997814-2D50-4629-BDB4-369DECC315E1}"/>
          </ac:spMkLst>
        </pc:spChg>
        <pc:spChg chg="add mod">
          <ac:chgData name="Siegbert Rudolph" userId="2af4d44886c067cc" providerId="LiveId" clId="{044F69B7-4CF0-4057-BBDA-F21454D36DFB}" dt="2020-02-26T18:51:11.261" v="626" actId="1076"/>
          <ac:spMkLst>
            <pc:docMk/>
            <pc:sldMk cId="906791992" sldId="662"/>
            <ac:spMk id="74" creationId="{109C62BB-250F-4801-9A70-E4C3BC2D5DDA}"/>
          </ac:spMkLst>
        </pc:spChg>
        <pc:spChg chg="add mod">
          <ac:chgData name="Siegbert Rudolph" userId="2af4d44886c067cc" providerId="LiveId" clId="{044F69B7-4CF0-4057-BBDA-F21454D36DFB}" dt="2020-02-26T18:50:56.031" v="621" actId="1076"/>
          <ac:spMkLst>
            <pc:docMk/>
            <pc:sldMk cId="906791992" sldId="662"/>
            <ac:spMk id="75" creationId="{A78F025A-6228-4152-BB54-EC4611410F61}"/>
          </ac:spMkLst>
        </pc:spChg>
        <pc:spChg chg="add mod">
          <ac:chgData name="Siegbert Rudolph" userId="2af4d44886c067cc" providerId="LiveId" clId="{044F69B7-4CF0-4057-BBDA-F21454D36DFB}" dt="2020-02-26T18:51:06.514" v="625" actId="1076"/>
          <ac:spMkLst>
            <pc:docMk/>
            <pc:sldMk cId="906791992" sldId="662"/>
            <ac:spMk id="76" creationId="{4E22411E-DA7B-4C23-A7DD-A83A08160C6B}"/>
          </ac:spMkLst>
        </pc:spChg>
        <pc:spChg chg="add mod">
          <ac:chgData name="Siegbert Rudolph" userId="2af4d44886c067cc" providerId="LiveId" clId="{044F69B7-4CF0-4057-BBDA-F21454D36DFB}" dt="2020-02-26T18:50:59.116" v="622" actId="1076"/>
          <ac:spMkLst>
            <pc:docMk/>
            <pc:sldMk cId="906791992" sldId="662"/>
            <ac:spMk id="77" creationId="{798E6CBB-54C7-4BB9-9228-364955F128AF}"/>
          </ac:spMkLst>
        </pc:spChg>
        <pc:spChg chg="add mod">
          <ac:chgData name="Siegbert Rudolph" userId="2af4d44886c067cc" providerId="LiveId" clId="{044F69B7-4CF0-4057-BBDA-F21454D36DFB}" dt="2020-02-26T18:51:03.470" v="624" actId="1076"/>
          <ac:spMkLst>
            <pc:docMk/>
            <pc:sldMk cId="906791992" sldId="662"/>
            <ac:spMk id="78" creationId="{E84CC88F-8589-4806-BA13-2C7EF263AA8A}"/>
          </ac:spMkLst>
        </pc:spChg>
      </pc:sldChg>
      <pc:sldChg chg="del">
        <pc:chgData name="Siegbert Rudolph" userId="2af4d44886c067cc" providerId="LiveId" clId="{044F69B7-4CF0-4057-BBDA-F21454D36DFB}" dt="2020-02-26T18:22:44.644" v="5" actId="47"/>
        <pc:sldMkLst>
          <pc:docMk/>
          <pc:sldMk cId="2326500778" sldId="663"/>
        </pc:sldMkLst>
      </pc:sldChg>
      <pc:sldChg chg="del">
        <pc:chgData name="Siegbert Rudolph" userId="2af4d44886c067cc" providerId="LiveId" clId="{044F69B7-4CF0-4057-BBDA-F21454D36DFB}" dt="2020-02-26T18:53:04.679" v="651" actId="47"/>
        <pc:sldMkLst>
          <pc:docMk/>
          <pc:sldMk cId="3549678841" sldId="663"/>
        </pc:sldMkLst>
      </pc:sldChg>
      <pc:sldChg chg="addSp delSp modSp delAnim modAnim">
        <pc:chgData name="Siegbert Rudolph" userId="2af4d44886c067cc" providerId="LiveId" clId="{044F69B7-4CF0-4057-BBDA-F21454D36DFB}" dt="2020-02-26T18:56:40.692" v="666" actId="1076"/>
        <pc:sldMkLst>
          <pc:docMk/>
          <pc:sldMk cId="2532148545" sldId="664"/>
        </pc:sldMkLst>
        <pc:spChg chg="add mod">
          <ac:chgData name="Siegbert Rudolph" userId="2af4d44886c067cc" providerId="LiveId" clId="{044F69B7-4CF0-4057-BBDA-F21454D36DFB}" dt="2020-02-26T18:41:21.682" v="496" actId="14100"/>
          <ac:spMkLst>
            <pc:docMk/>
            <pc:sldMk cId="2532148545" sldId="664"/>
            <ac:spMk id="22" creationId="{1B2F7B99-DAC3-48CB-82C2-E32161693C12}"/>
          </ac:spMkLst>
        </pc:spChg>
        <pc:spChg chg="mod">
          <ac:chgData name="Siegbert Rudolph" userId="2af4d44886c067cc" providerId="LiveId" clId="{044F69B7-4CF0-4057-BBDA-F21454D36DFB}" dt="2020-02-26T18:40:54.560" v="491" actId="1076"/>
          <ac:spMkLst>
            <pc:docMk/>
            <pc:sldMk cId="2532148545" sldId="664"/>
            <ac:spMk id="23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1:21.682" v="496" actId="14100"/>
          <ac:spMkLst>
            <pc:docMk/>
            <pc:sldMk cId="2532148545" sldId="664"/>
            <ac:spMk id="24" creationId="{6159C7AB-F1D4-47AD-894E-FE9F230C9AEE}"/>
          </ac:spMkLst>
        </pc:spChg>
        <pc:spChg chg="add mod">
          <ac:chgData name="Siegbert Rudolph" userId="2af4d44886c067cc" providerId="LiveId" clId="{044F69B7-4CF0-4057-BBDA-F21454D36DFB}" dt="2020-02-26T18:41:28.722" v="499" actId="14100"/>
          <ac:spMkLst>
            <pc:docMk/>
            <pc:sldMk cId="2532148545" sldId="664"/>
            <ac:spMk id="25" creationId="{0F1E894D-05AA-403B-A042-EF755AE7FC98}"/>
          </ac:spMkLst>
        </pc:spChg>
        <pc:spChg chg="add mod">
          <ac:chgData name="Siegbert Rudolph" userId="2af4d44886c067cc" providerId="LiveId" clId="{044F69B7-4CF0-4057-BBDA-F21454D36DFB}" dt="2020-02-26T18:41:28.722" v="499" actId="14100"/>
          <ac:spMkLst>
            <pc:docMk/>
            <pc:sldMk cId="2532148545" sldId="664"/>
            <ac:spMk id="26" creationId="{341AD425-EE88-48D1-856A-94DB8E0630C1}"/>
          </ac:spMkLst>
        </pc:spChg>
        <pc:spChg chg="add mod">
          <ac:chgData name="Siegbert Rudolph" userId="2af4d44886c067cc" providerId="LiveId" clId="{044F69B7-4CF0-4057-BBDA-F21454D36DFB}" dt="2020-02-26T18:41:33.658" v="501" actId="1076"/>
          <ac:spMkLst>
            <pc:docMk/>
            <pc:sldMk cId="2532148545" sldId="664"/>
            <ac:spMk id="27" creationId="{A0182269-D016-448D-8CE0-22482502F3A5}"/>
          </ac:spMkLst>
        </pc:spChg>
        <pc:spChg chg="add mod">
          <ac:chgData name="Siegbert Rudolph" userId="2af4d44886c067cc" providerId="LiveId" clId="{044F69B7-4CF0-4057-BBDA-F21454D36DFB}" dt="2020-02-26T18:41:33.658" v="501" actId="1076"/>
          <ac:spMkLst>
            <pc:docMk/>
            <pc:sldMk cId="2532148545" sldId="664"/>
            <ac:spMk id="28" creationId="{CFBCC733-80D9-48B5-A44A-57F09BA4B2BE}"/>
          </ac:spMkLst>
        </pc:spChg>
        <pc:spChg chg="mod">
          <ac:chgData name="Siegbert Rudolph" userId="2af4d44886c067cc" providerId="LiveId" clId="{044F69B7-4CF0-4057-BBDA-F21454D36DFB}" dt="2020-02-26T18:40:52.653" v="490" actId="1076"/>
          <ac:spMkLst>
            <pc:docMk/>
            <pc:sldMk cId="2532148545" sldId="664"/>
            <ac:spMk id="2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41:40.038" v="504" actId="14100"/>
          <ac:spMkLst>
            <pc:docMk/>
            <pc:sldMk cId="2532148545" sldId="664"/>
            <ac:spMk id="30" creationId="{9EC7BFE2-AF24-4CD7-9A7E-AF7261A2B41F}"/>
          </ac:spMkLst>
        </pc:spChg>
        <pc:spChg chg="add mod">
          <ac:chgData name="Siegbert Rudolph" userId="2af4d44886c067cc" providerId="LiveId" clId="{044F69B7-4CF0-4057-BBDA-F21454D36DFB}" dt="2020-02-26T18:41:40.038" v="504" actId="14100"/>
          <ac:spMkLst>
            <pc:docMk/>
            <pc:sldMk cId="2532148545" sldId="664"/>
            <ac:spMk id="31" creationId="{27F84EE6-7209-4D1A-B63C-33D7D430559C}"/>
          </ac:spMkLst>
        </pc:spChg>
        <pc:spChg chg="add mod">
          <ac:chgData name="Siegbert Rudolph" userId="2af4d44886c067cc" providerId="LiveId" clId="{044F69B7-4CF0-4057-BBDA-F21454D36DFB}" dt="2020-02-26T18:41:52.281" v="507" actId="14100"/>
          <ac:spMkLst>
            <pc:docMk/>
            <pc:sldMk cId="2532148545" sldId="664"/>
            <ac:spMk id="32" creationId="{00D580C0-08F1-4365-B7D9-B3D763FEFDC0}"/>
          </ac:spMkLst>
        </pc:spChg>
        <pc:spChg chg="add mod">
          <ac:chgData name="Siegbert Rudolph" userId="2af4d44886c067cc" providerId="LiveId" clId="{044F69B7-4CF0-4057-BBDA-F21454D36DFB}" dt="2020-02-26T18:41:52.281" v="507" actId="14100"/>
          <ac:spMkLst>
            <pc:docMk/>
            <pc:sldMk cId="2532148545" sldId="664"/>
            <ac:spMk id="33" creationId="{E26D5DDE-AF7B-4659-AD92-221634E647E3}"/>
          </ac:spMkLst>
        </pc:spChg>
        <pc:spChg chg="add">
          <ac:chgData name="Siegbert Rudolph" userId="2af4d44886c067cc" providerId="LiveId" clId="{044F69B7-4CF0-4057-BBDA-F21454D36DFB}" dt="2020-02-26T18:51:20.336" v="627"/>
          <ac:spMkLst>
            <pc:docMk/>
            <pc:sldMk cId="2532148545" sldId="664"/>
            <ac:spMk id="34" creationId="{4FBE6487-C553-47C8-B3AC-D31C8DC082CB}"/>
          </ac:spMkLst>
        </pc:spChg>
        <pc:spChg chg="add">
          <ac:chgData name="Siegbert Rudolph" userId="2af4d44886c067cc" providerId="LiveId" clId="{044F69B7-4CF0-4057-BBDA-F21454D36DFB}" dt="2020-02-26T18:51:20.336" v="627"/>
          <ac:spMkLst>
            <pc:docMk/>
            <pc:sldMk cId="2532148545" sldId="664"/>
            <ac:spMk id="35" creationId="{BB079231-C8DA-4136-AF6C-7CA041DA2126}"/>
          </ac:spMkLst>
        </pc:spChg>
        <pc:spChg chg="mod">
          <ac:chgData name="Siegbert Rudolph" userId="2af4d44886c067cc" providerId="LiveId" clId="{044F69B7-4CF0-4057-BBDA-F21454D36DFB}" dt="2020-02-26T18:40:48.704" v="488" actId="1076"/>
          <ac:spMkLst>
            <pc:docMk/>
            <pc:sldMk cId="2532148545" sldId="664"/>
            <ac:spMk id="36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52:06.248" v="635" actId="1076"/>
          <ac:spMkLst>
            <pc:docMk/>
            <pc:sldMk cId="2532148545" sldId="664"/>
            <ac:spMk id="37" creationId="{446895AD-EF54-4E64-9D9C-1874C2533567}"/>
          </ac:spMkLst>
        </pc:spChg>
        <pc:spChg chg="add mod">
          <ac:chgData name="Siegbert Rudolph" userId="2af4d44886c067cc" providerId="LiveId" clId="{044F69B7-4CF0-4057-BBDA-F21454D36DFB}" dt="2020-02-26T18:51:55.062" v="632" actId="1076"/>
          <ac:spMkLst>
            <pc:docMk/>
            <pc:sldMk cId="2532148545" sldId="664"/>
            <ac:spMk id="38" creationId="{BD786536-056D-4E54-9B3F-31714CFC1B3E}"/>
          </ac:spMkLst>
        </pc:spChg>
        <pc:spChg chg="del">
          <ac:chgData name="Siegbert Rudolph" userId="2af4d44886c067cc" providerId="LiveId" clId="{044F69B7-4CF0-4057-BBDA-F21454D36DFB}" dt="2020-02-26T18:40:46.685" v="487" actId="478"/>
          <ac:spMkLst>
            <pc:docMk/>
            <pc:sldMk cId="2532148545" sldId="664"/>
            <ac:spMk id="39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52:45.642" v="644" actId="1076"/>
          <ac:spMkLst>
            <pc:docMk/>
            <pc:sldMk cId="2532148545" sldId="664"/>
            <ac:spMk id="40" creationId="{6350BAF6-9BED-449C-955A-D06252C1C03A}"/>
          </ac:spMkLst>
        </pc:spChg>
        <pc:spChg chg="add">
          <ac:chgData name="Siegbert Rudolph" userId="2af4d44886c067cc" providerId="LiveId" clId="{044F69B7-4CF0-4057-BBDA-F21454D36DFB}" dt="2020-02-26T18:51:20.336" v="627"/>
          <ac:spMkLst>
            <pc:docMk/>
            <pc:sldMk cId="2532148545" sldId="664"/>
            <ac:spMk id="41" creationId="{2915B8DA-4793-4FAF-A2BE-52B45C73E267}"/>
          </ac:spMkLst>
        </pc:spChg>
        <pc:spChg chg="del">
          <ac:chgData name="Siegbert Rudolph" userId="2af4d44886c067cc" providerId="LiveId" clId="{044F69B7-4CF0-4057-BBDA-F21454D36DFB}" dt="2020-02-26T18:40:46.685" v="487" actId="478"/>
          <ac:spMkLst>
            <pc:docMk/>
            <pc:sldMk cId="2532148545" sldId="664"/>
            <ac:spMk id="42" creationId="{00000000-0000-0000-0000-000000000000}"/>
          </ac:spMkLst>
        </pc:spChg>
        <pc:spChg chg="add mod">
          <ac:chgData name="Siegbert Rudolph" userId="2af4d44886c067cc" providerId="LiveId" clId="{044F69B7-4CF0-4057-BBDA-F21454D36DFB}" dt="2020-02-26T18:52:52.158" v="646" actId="1076"/>
          <ac:spMkLst>
            <pc:docMk/>
            <pc:sldMk cId="2532148545" sldId="664"/>
            <ac:spMk id="43" creationId="{47F8A3FF-2C13-4019-9CD3-9F3B136D1C0D}"/>
          </ac:spMkLst>
        </pc:spChg>
        <pc:spChg chg="add">
          <ac:chgData name="Siegbert Rudolph" userId="2af4d44886c067cc" providerId="LiveId" clId="{044F69B7-4CF0-4057-BBDA-F21454D36DFB}" dt="2020-02-26T18:51:32.898" v="628"/>
          <ac:spMkLst>
            <pc:docMk/>
            <pc:sldMk cId="2532148545" sldId="664"/>
            <ac:spMk id="44" creationId="{FDD3803B-A64F-43AF-A95B-6E7F2FA3423D}"/>
          </ac:spMkLst>
        </pc:spChg>
        <pc:spChg chg="del">
          <ac:chgData name="Siegbert Rudolph" userId="2af4d44886c067cc" providerId="LiveId" clId="{044F69B7-4CF0-4057-BBDA-F21454D36DFB}" dt="2020-02-26T18:40:46.685" v="487" actId="478"/>
          <ac:spMkLst>
            <pc:docMk/>
            <pc:sldMk cId="2532148545" sldId="664"/>
            <ac:spMk id="45" creationId="{00000000-0000-0000-0000-000000000000}"/>
          </ac:spMkLst>
        </pc:spChg>
        <pc:spChg chg="add">
          <ac:chgData name="Siegbert Rudolph" userId="2af4d44886c067cc" providerId="LiveId" clId="{044F69B7-4CF0-4057-BBDA-F21454D36DFB}" dt="2020-02-26T18:51:32.898" v="628"/>
          <ac:spMkLst>
            <pc:docMk/>
            <pc:sldMk cId="2532148545" sldId="664"/>
            <ac:spMk id="46" creationId="{3821CD95-EF19-4B0B-B2FF-E7BE981AB757}"/>
          </ac:spMkLst>
        </pc:spChg>
        <pc:spChg chg="add mod">
          <ac:chgData name="Siegbert Rudolph" userId="2af4d44886c067cc" providerId="LiveId" clId="{044F69B7-4CF0-4057-BBDA-F21454D36DFB}" dt="2020-02-26T18:51:39.444" v="630" actId="1076"/>
          <ac:spMkLst>
            <pc:docMk/>
            <pc:sldMk cId="2532148545" sldId="664"/>
            <ac:spMk id="47" creationId="{502382E6-F0AC-4A80-B4EB-F5380145859F}"/>
          </ac:spMkLst>
        </pc:spChg>
        <pc:spChg chg="add mod">
          <ac:chgData name="Siegbert Rudolph" userId="2af4d44886c067cc" providerId="LiveId" clId="{044F69B7-4CF0-4057-BBDA-F21454D36DFB}" dt="2020-02-26T18:52:54.250" v="647" actId="1076"/>
          <ac:spMkLst>
            <pc:docMk/>
            <pc:sldMk cId="2532148545" sldId="664"/>
            <ac:spMk id="48" creationId="{EE8DADA8-1B8A-4D56-AE10-88260E588FB8}"/>
          </ac:spMkLst>
        </pc:spChg>
        <pc:spChg chg="add mod">
          <ac:chgData name="Siegbert Rudolph" userId="2af4d44886c067cc" providerId="LiveId" clId="{044F69B7-4CF0-4057-BBDA-F21454D36DFB}" dt="2020-02-26T18:51:58.072" v="633" actId="1076"/>
          <ac:spMkLst>
            <pc:docMk/>
            <pc:sldMk cId="2532148545" sldId="664"/>
            <ac:spMk id="49" creationId="{D68474B1-9B78-4CA8-AC32-C9685037B172}"/>
          </ac:spMkLst>
        </pc:spChg>
        <pc:spChg chg="mod">
          <ac:chgData name="Siegbert Rudolph" userId="2af4d44886c067cc" providerId="LiveId" clId="{044F69B7-4CF0-4057-BBDA-F21454D36DFB}" dt="2020-02-26T18:40:50.684" v="489" actId="1076"/>
          <ac:spMkLst>
            <pc:docMk/>
            <pc:sldMk cId="2532148545" sldId="664"/>
            <ac:spMk id="50" creationId="{00000000-0000-0000-0000-000000000000}"/>
          </ac:spMkLst>
        </pc:spChg>
        <pc:spChg chg="add">
          <ac:chgData name="Siegbert Rudolph" userId="2af4d44886c067cc" providerId="LiveId" clId="{044F69B7-4CF0-4057-BBDA-F21454D36DFB}" dt="2020-02-26T18:51:49.781" v="631"/>
          <ac:spMkLst>
            <pc:docMk/>
            <pc:sldMk cId="2532148545" sldId="664"/>
            <ac:spMk id="51" creationId="{4EECFA21-7D5A-4598-BE82-A6FEDB027A24}"/>
          </ac:spMkLst>
        </pc:spChg>
        <pc:spChg chg="add mod">
          <ac:chgData name="Siegbert Rudolph" userId="2af4d44886c067cc" providerId="LiveId" clId="{044F69B7-4CF0-4057-BBDA-F21454D36DFB}" dt="2020-02-26T18:52:50.406" v="645" actId="1076"/>
          <ac:spMkLst>
            <pc:docMk/>
            <pc:sldMk cId="2532148545" sldId="664"/>
            <ac:spMk id="52" creationId="{5D8A058A-0E80-4B83-AD5D-164990E35B53}"/>
          </ac:spMkLst>
        </pc:spChg>
        <pc:spChg chg="mod">
          <ac:chgData name="Siegbert Rudolph" userId="2af4d44886c067cc" providerId="LiveId" clId="{044F69B7-4CF0-4057-BBDA-F21454D36DFB}" dt="2020-02-26T18:41:00.201" v="493" actId="20577"/>
          <ac:spMkLst>
            <pc:docMk/>
            <pc:sldMk cId="2532148545" sldId="664"/>
            <ac:spMk id="53" creationId="{00000000-0000-0000-0000-000000000000}"/>
          </ac:spMkLst>
        </pc:spChg>
        <pc:spChg chg="mod">
          <ac:chgData name="Siegbert Rudolph" userId="2af4d44886c067cc" providerId="LiveId" clId="{044F69B7-4CF0-4057-BBDA-F21454D36DFB}" dt="2020-02-26T18:40:57.169" v="492" actId="1076"/>
          <ac:spMkLst>
            <pc:docMk/>
            <pc:sldMk cId="2532148545" sldId="664"/>
            <ac:spMk id="54" creationId="{11861E2C-061F-4956-97DD-A91BF00307A6}"/>
          </ac:spMkLst>
        </pc:spChg>
        <pc:spChg chg="add mod">
          <ac:chgData name="Siegbert Rudolph" userId="2af4d44886c067cc" providerId="LiveId" clId="{044F69B7-4CF0-4057-BBDA-F21454D36DFB}" dt="2020-02-26T18:52:01.765" v="634" actId="1076"/>
          <ac:spMkLst>
            <pc:docMk/>
            <pc:sldMk cId="2532148545" sldId="664"/>
            <ac:spMk id="61" creationId="{FF133066-70FC-4D17-9249-6766F3B44190}"/>
          </ac:spMkLst>
        </pc:spChg>
        <pc:spChg chg="add mod">
          <ac:chgData name="Siegbert Rudolph" userId="2af4d44886c067cc" providerId="LiveId" clId="{044F69B7-4CF0-4057-BBDA-F21454D36DFB}" dt="2020-02-26T18:52:42.321" v="643" actId="1076"/>
          <ac:spMkLst>
            <pc:docMk/>
            <pc:sldMk cId="2532148545" sldId="664"/>
            <ac:spMk id="62" creationId="{EBDB29A9-43EE-4546-BEE4-896EF3F21BA8}"/>
          </ac:spMkLst>
        </pc:spChg>
        <pc:spChg chg="add">
          <ac:chgData name="Siegbert Rudolph" userId="2af4d44886c067cc" providerId="LiveId" clId="{044F69B7-4CF0-4057-BBDA-F21454D36DFB}" dt="2020-02-26T18:51:49.781" v="631"/>
          <ac:spMkLst>
            <pc:docMk/>
            <pc:sldMk cId="2532148545" sldId="664"/>
            <ac:spMk id="63" creationId="{405CD29F-3FE1-4DBE-B014-5EA470AB46AD}"/>
          </ac:spMkLst>
        </pc:spChg>
        <pc:spChg chg="add">
          <ac:chgData name="Siegbert Rudolph" userId="2af4d44886c067cc" providerId="LiveId" clId="{044F69B7-4CF0-4057-BBDA-F21454D36DFB}" dt="2020-02-26T18:51:49.781" v="631"/>
          <ac:spMkLst>
            <pc:docMk/>
            <pc:sldMk cId="2532148545" sldId="664"/>
            <ac:spMk id="64" creationId="{BEFE994E-D279-423C-9AF1-F0A385D2A1C8}"/>
          </ac:spMkLst>
        </pc:spChg>
        <pc:spChg chg="add mod">
          <ac:chgData name="Siegbert Rudolph" userId="2af4d44886c067cc" providerId="LiveId" clId="{044F69B7-4CF0-4057-BBDA-F21454D36DFB}" dt="2020-02-26T18:52:38.235" v="641" actId="1076"/>
          <ac:spMkLst>
            <pc:docMk/>
            <pc:sldMk cId="2532148545" sldId="664"/>
            <ac:spMk id="65" creationId="{4AFAE732-8586-4477-B4F6-F63486521C21}"/>
          </ac:spMkLst>
        </pc:spChg>
        <pc:spChg chg="add mod">
          <ac:chgData name="Siegbert Rudolph" userId="2af4d44886c067cc" providerId="LiveId" clId="{044F69B7-4CF0-4057-BBDA-F21454D36DFB}" dt="2020-02-26T18:52:29.728" v="638" actId="1076"/>
          <ac:spMkLst>
            <pc:docMk/>
            <pc:sldMk cId="2532148545" sldId="664"/>
            <ac:spMk id="66" creationId="{7AA8FF42-A54D-4E11-9028-508AFD71A957}"/>
          </ac:spMkLst>
        </pc:spChg>
        <pc:spChg chg="add mod">
          <ac:chgData name="Siegbert Rudolph" userId="2af4d44886c067cc" providerId="LiveId" clId="{044F69B7-4CF0-4057-BBDA-F21454D36DFB}" dt="2020-02-26T18:52:40.376" v="642" actId="1076"/>
          <ac:spMkLst>
            <pc:docMk/>
            <pc:sldMk cId="2532148545" sldId="664"/>
            <ac:spMk id="67" creationId="{81A6EDA4-7231-4CDD-B6CC-AF8C76EA25AF}"/>
          </ac:spMkLst>
        </pc:spChg>
        <pc:spChg chg="del">
          <ac:chgData name="Siegbert Rudolph" userId="2af4d44886c067cc" providerId="LiveId" clId="{044F69B7-4CF0-4057-BBDA-F21454D36DFB}" dt="2020-02-26T18:41:54.619" v="508" actId="478"/>
          <ac:spMkLst>
            <pc:docMk/>
            <pc:sldMk cId="2532148545" sldId="664"/>
            <ac:spMk id="68" creationId="{4EA4015D-6813-4ABB-B477-0C08EE183E69}"/>
          </ac:spMkLst>
        </pc:spChg>
        <pc:spChg chg="del">
          <ac:chgData name="Siegbert Rudolph" userId="2af4d44886c067cc" providerId="LiveId" clId="{044F69B7-4CF0-4057-BBDA-F21454D36DFB}" dt="2020-02-26T18:41:54.619" v="508" actId="478"/>
          <ac:spMkLst>
            <pc:docMk/>
            <pc:sldMk cId="2532148545" sldId="664"/>
            <ac:spMk id="69" creationId="{15FBEF71-2C67-46B1-8148-680411C54A54}"/>
          </ac:spMkLst>
        </pc:spChg>
        <pc:spChg chg="add mod">
          <ac:chgData name="Siegbert Rudolph" userId="2af4d44886c067cc" providerId="LiveId" clId="{044F69B7-4CF0-4057-BBDA-F21454D36DFB}" dt="2020-02-26T18:52:29.728" v="638" actId="1076"/>
          <ac:spMkLst>
            <pc:docMk/>
            <pc:sldMk cId="2532148545" sldId="664"/>
            <ac:spMk id="70" creationId="{75F11863-FF8F-4F45-8E0A-04764A661507}"/>
          </ac:spMkLst>
        </pc:spChg>
        <pc:spChg chg="add mod">
          <ac:chgData name="Siegbert Rudolph" userId="2af4d44886c067cc" providerId="LiveId" clId="{044F69B7-4CF0-4057-BBDA-F21454D36DFB}" dt="2020-02-26T18:56:40.692" v="666" actId="1076"/>
          <ac:spMkLst>
            <pc:docMk/>
            <pc:sldMk cId="2532148545" sldId="664"/>
            <ac:spMk id="71" creationId="{DF368C97-0123-430F-B9B1-B0ADA8AEF90A}"/>
          </ac:spMkLst>
        </pc:spChg>
        <pc:spChg chg="add mod">
          <ac:chgData name="Siegbert Rudolph" userId="2af4d44886c067cc" providerId="LiveId" clId="{044F69B7-4CF0-4057-BBDA-F21454D36DFB}" dt="2020-02-26T18:52:31.685" v="639" actId="1076"/>
          <ac:spMkLst>
            <pc:docMk/>
            <pc:sldMk cId="2532148545" sldId="664"/>
            <ac:spMk id="72" creationId="{198324A8-1916-4F2C-B579-E55492538E58}"/>
          </ac:spMkLst>
        </pc:spChg>
        <pc:spChg chg="add mod">
          <ac:chgData name="Siegbert Rudolph" userId="2af4d44886c067cc" providerId="LiveId" clId="{044F69B7-4CF0-4057-BBDA-F21454D36DFB}" dt="2020-02-26T18:52:29.728" v="638" actId="1076"/>
          <ac:spMkLst>
            <pc:docMk/>
            <pc:sldMk cId="2532148545" sldId="664"/>
            <ac:spMk id="73" creationId="{32EF0F84-30ED-4BEF-8079-97431C02F51B}"/>
          </ac:spMkLst>
        </pc:spChg>
        <pc:spChg chg="add mod">
          <ac:chgData name="Siegbert Rudolph" userId="2af4d44886c067cc" providerId="LiveId" clId="{044F69B7-4CF0-4057-BBDA-F21454D36DFB}" dt="2020-02-26T18:52:34.082" v="640" actId="1076"/>
          <ac:spMkLst>
            <pc:docMk/>
            <pc:sldMk cId="2532148545" sldId="664"/>
            <ac:spMk id="74" creationId="{0A9F15DE-63E6-442E-AC03-E77F2AD30904}"/>
          </ac:spMkLst>
        </pc:spChg>
        <pc:spChg chg="add mod">
          <ac:chgData name="Siegbert Rudolph" userId="2af4d44886c067cc" providerId="LiveId" clId="{044F69B7-4CF0-4057-BBDA-F21454D36DFB}" dt="2020-02-26T18:52:29.728" v="638" actId="1076"/>
          <ac:spMkLst>
            <pc:docMk/>
            <pc:sldMk cId="2532148545" sldId="664"/>
            <ac:spMk id="75" creationId="{5122DFA2-AE9E-48D9-BF91-D7AE6798FA85}"/>
          </ac:spMkLst>
        </pc:spChg>
      </pc:sldChg>
      <pc:sldChg chg="del">
        <pc:chgData name="Siegbert Rudolph" userId="2af4d44886c067cc" providerId="LiveId" clId="{044F69B7-4CF0-4057-BBDA-F21454D36DFB}" dt="2020-02-26T18:53:05.523" v="652" actId="47"/>
        <pc:sldMkLst>
          <pc:docMk/>
          <pc:sldMk cId="2362407187" sldId="665"/>
        </pc:sldMkLst>
      </pc:sldChg>
    </pc:docChg>
  </pc:docChgLst>
  <pc:docChgLst>
    <pc:chgData name="Siegbert Rudolph" userId="2af4d44886c067cc" providerId="LiveId" clId="{FE0E65F6-5D1C-46CA-8CA9-B80DED0B40E3}"/>
    <pc:docChg chg="custSel modSld">
      <pc:chgData name="Siegbert Rudolph" userId="2af4d44886c067cc" providerId="LiveId" clId="{FE0E65F6-5D1C-46CA-8CA9-B80DED0B40E3}" dt="2020-05-12T16:09:24.321" v="47" actId="1076"/>
      <pc:docMkLst>
        <pc:docMk/>
      </pc:docMkLst>
      <pc:sldChg chg="delSp modSp mod">
        <pc:chgData name="Siegbert Rudolph" userId="2af4d44886c067cc" providerId="LiveId" clId="{FE0E65F6-5D1C-46CA-8CA9-B80DED0B40E3}" dt="2020-05-12T16:09:24.285" v="5" actId="1076"/>
        <pc:sldMkLst>
          <pc:docMk/>
          <pc:sldMk cId="0" sldId="444"/>
        </pc:sldMkLst>
        <pc:spChg chg="del">
          <ac:chgData name="Siegbert Rudolph" userId="2af4d44886c067cc" providerId="LiveId" clId="{FE0E65F6-5D1C-46CA-8CA9-B80DED0B40E3}" dt="2020-05-12T16:09:24.281" v="0" actId="478"/>
          <ac:spMkLst>
            <pc:docMk/>
            <pc:sldMk cId="0" sldId="444"/>
            <ac:spMk id="2" creationId="{B4AE36F2-975B-410C-A122-8742331778CF}"/>
          </ac:spMkLst>
        </pc:spChg>
        <pc:spChg chg="mod">
          <ac:chgData name="Siegbert Rudolph" userId="2af4d44886c067cc" providerId="LiveId" clId="{FE0E65F6-5D1C-46CA-8CA9-B80DED0B40E3}" dt="2020-05-12T16:09:24.285" v="5" actId="1076"/>
          <ac:spMkLst>
            <pc:docMk/>
            <pc:sldMk cId="0" sldId="444"/>
            <ac:spMk id="3" creationId="{A74ECEE0-FB66-486A-8E54-8979E577F7E9}"/>
          </ac:spMkLst>
        </pc:spChg>
      </pc:sldChg>
      <pc:sldChg chg="delSp modSp mod">
        <pc:chgData name="Siegbert Rudolph" userId="2af4d44886c067cc" providerId="LiveId" clId="{FE0E65F6-5D1C-46CA-8CA9-B80DED0B40E3}" dt="2020-05-12T16:09:24.316" v="41" actId="1076"/>
        <pc:sldMkLst>
          <pc:docMk/>
          <pc:sldMk cId="1647492060" sldId="607"/>
        </pc:sldMkLst>
        <pc:spChg chg="del">
          <ac:chgData name="Siegbert Rudolph" userId="2af4d44886c067cc" providerId="LiveId" clId="{FE0E65F6-5D1C-46CA-8CA9-B80DED0B40E3}" dt="2020-05-12T16:09:24.312" v="36" actId="478"/>
          <ac:spMkLst>
            <pc:docMk/>
            <pc:sldMk cId="1647492060" sldId="607"/>
            <ac:spMk id="2" creationId="{C8258F52-630F-4930-8B5B-FD055924B8B5}"/>
          </ac:spMkLst>
        </pc:spChg>
        <pc:spChg chg="mod">
          <ac:chgData name="Siegbert Rudolph" userId="2af4d44886c067cc" providerId="LiveId" clId="{FE0E65F6-5D1C-46CA-8CA9-B80DED0B40E3}" dt="2020-05-12T16:09:24.316" v="41" actId="1076"/>
          <ac:spMkLst>
            <pc:docMk/>
            <pc:sldMk cId="1647492060" sldId="607"/>
            <ac:spMk id="5" creationId="{8968314E-3A81-4DD8-8A6E-16EAD1690E84}"/>
          </ac:spMkLst>
        </pc:spChg>
      </pc:sldChg>
      <pc:sldChg chg="delSp modSp mod">
        <pc:chgData name="Siegbert Rudolph" userId="2af4d44886c067cc" providerId="LiveId" clId="{FE0E65F6-5D1C-46CA-8CA9-B80DED0B40E3}" dt="2020-05-12T16:09:24.321" v="47" actId="1076"/>
        <pc:sldMkLst>
          <pc:docMk/>
          <pc:sldMk cId="488692588" sldId="655"/>
        </pc:sldMkLst>
        <pc:spChg chg="mod">
          <ac:chgData name="Siegbert Rudolph" userId="2af4d44886c067cc" providerId="LiveId" clId="{FE0E65F6-5D1C-46CA-8CA9-B80DED0B40E3}" dt="2020-05-12T16:09:24.321" v="47" actId="1076"/>
          <ac:spMkLst>
            <pc:docMk/>
            <pc:sldMk cId="488692588" sldId="655"/>
            <ac:spMk id="2" creationId="{82E30103-98B0-4497-90EB-7A8722179B75}"/>
          </ac:spMkLst>
        </pc:spChg>
        <pc:spChg chg="del">
          <ac:chgData name="Siegbert Rudolph" userId="2af4d44886c067cc" providerId="LiveId" clId="{FE0E65F6-5D1C-46CA-8CA9-B80DED0B40E3}" dt="2020-05-12T16:09:24.316" v="42" actId="478"/>
          <ac:spMkLst>
            <pc:docMk/>
            <pc:sldMk cId="488692588" sldId="655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FE0E65F6-5D1C-46CA-8CA9-B80DED0B40E3}" dt="2020-05-12T16:09:24.290" v="11" actId="1076"/>
        <pc:sldMkLst>
          <pc:docMk/>
          <pc:sldMk cId="147038116" sldId="656"/>
        </pc:sldMkLst>
        <pc:spChg chg="mod">
          <ac:chgData name="Siegbert Rudolph" userId="2af4d44886c067cc" providerId="LiveId" clId="{FE0E65F6-5D1C-46CA-8CA9-B80DED0B40E3}" dt="2020-05-12T16:09:24.290" v="11" actId="1076"/>
          <ac:spMkLst>
            <pc:docMk/>
            <pc:sldMk cId="147038116" sldId="656"/>
            <ac:spMk id="2" creationId="{2CB2A088-BCB0-4EAD-B9E2-2445F13E2078}"/>
          </ac:spMkLst>
        </pc:spChg>
        <pc:spChg chg="del">
          <ac:chgData name="Siegbert Rudolph" userId="2af4d44886c067cc" providerId="LiveId" clId="{FE0E65F6-5D1C-46CA-8CA9-B80DED0B40E3}" dt="2020-05-12T16:09:24.286" v="6" actId="478"/>
          <ac:spMkLst>
            <pc:docMk/>
            <pc:sldMk cId="147038116" sldId="656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FE0E65F6-5D1C-46CA-8CA9-B80DED0B40E3}" dt="2020-05-12T16:09:24.295" v="17" actId="1076"/>
        <pc:sldMkLst>
          <pc:docMk/>
          <pc:sldMk cId="2601542692" sldId="658"/>
        </pc:sldMkLst>
        <pc:spChg chg="mod">
          <ac:chgData name="Siegbert Rudolph" userId="2af4d44886c067cc" providerId="LiveId" clId="{FE0E65F6-5D1C-46CA-8CA9-B80DED0B40E3}" dt="2020-05-12T16:09:24.295" v="17" actId="1076"/>
          <ac:spMkLst>
            <pc:docMk/>
            <pc:sldMk cId="2601542692" sldId="658"/>
            <ac:spMk id="2" creationId="{39822E51-B882-415B-B6EA-19B209BBD931}"/>
          </ac:spMkLst>
        </pc:spChg>
        <pc:spChg chg="del">
          <ac:chgData name="Siegbert Rudolph" userId="2af4d44886c067cc" providerId="LiveId" clId="{FE0E65F6-5D1C-46CA-8CA9-B80DED0B40E3}" dt="2020-05-12T16:09:24.291" v="12" actId="478"/>
          <ac:spMkLst>
            <pc:docMk/>
            <pc:sldMk cId="2601542692" sldId="658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FE0E65F6-5D1C-46CA-8CA9-B80DED0B40E3}" dt="2020-05-12T16:09:24.300" v="23" actId="1076"/>
        <pc:sldMkLst>
          <pc:docMk/>
          <pc:sldMk cId="31804326" sldId="660"/>
        </pc:sldMkLst>
        <pc:spChg chg="mod">
          <ac:chgData name="Siegbert Rudolph" userId="2af4d44886c067cc" providerId="LiveId" clId="{FE0E65F6-5D1C-46CA-8CA9-B80DED0B40E3}" dt="2020-05-12T16:09:24.300" v="23" actId="1076"/>
          <ac:spMkLst>
            <pc:docMk/>
            <pc:sldMk cId="31804326" sldId="660"/>
            <ac:spMk id="2" creationId="{B261E896-51C0-489B-9739-3BAF69B80E63}"/>
          </ac:spMkLst>
        </pc:spChg>
        <pc:spChg chg="del">
          <ac:chgData name="Siegbert Rudolph" userId="2af4d44886c067cc" providerId="LiveId" clId="{FE0E65F6-5D1C-46CA-8CA9-B80DED0B40E3}" dt="2020-05-12T16:09:24.296" v="18" actId="478"/>
          <ac:spMkLst>
            <pc:docMk/>
            <pc:sldMk cId="31804326" sldId="660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FE0E65F6-5D1C-46CA-8CA9-B80DED0B40E3}" dt="2020-05-12T16:09:24.306" v="29" actId="1076"/>
        <pc:sldMkLst>
          <pc:docMk/>
          <pc:sldMk cId="906791992" sldId="662"/>
        </pc:sldMkLst>
        <pc:spChg chg="mod">
          <ac:chgData name="Siegbert Rudolph" userId="2af4d44886c067cc" providerId="LiveId" clId="{FE0E65F6-5D1C-46CA-8CA9-B80DED0B40E3}" dt="2020-05-12T16:09:24.306" v="29" actId="1076"/>
          <ac:spMkLst>
            <pc:docMk/>
            <pc:sldMk cId="906791992" sldId="662"/>
            <ac:spMk id="2" creationId="{AD9E0AD6-92DD-4662-97D4-4F3FEAC7E97E}"/>
          </ac:spMkLst>
        </pc:spChg>
        <pc:spChg chg="del">
          <ac:chgData name="Siegbert Rudolph" userId="2af4d44886c067cc" providerId="LiveId" clId="{FE0E65F6-5D1C-46CA-8CA9-B80DED0B40E3}" dt="2020-05-12T16:09:24.301" v="24" actId="478"/>
          <ac:spMkLst>
            <pc:docMk/>
            <pc:sldMk cId="906791992" sldId="662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FE0E65F6-5D1C-46CA-8CA9-B80DED0B40E3}" dt="2020-05-12T16:09:24.311" v="35" actId="1076"/>
        <pc:sldMkLst>
          <pc:docMk/>
          <pc:sldMk cId="2532148545" sldId="664"/>
        </pc:sldMkLst>
        <pc:spChg chg="mod">
          <ac:chgData name="Siegbert Rudolph" userId="2af4d44886c067cc" providerId="LiveId" clId="{FE0E65F6-5D1C-46CA-8CA9-B80DED0B40E3}" dt="2020-05-12T16:09:24.311" v="35" actId="1076"/>
          <ac:spMkLst>
            <pc:docMk/>
            <pc:sldMk cId="2532148545" sldId="664"/>
            <ac:spMk id="2" creationId="{39693C86-6643-498E-A0CB-14804123509B}"/>
          </ac:spMkLst>
        </pc:spChg>
        <pc:spChg chg="del">
          <ac:chgData name="Siegbert Rudolph" userId="2af4d44886c067cc" providerId="LiveId" clId="{FE0E65F6-5D1C-46CA-8CA9-B80DED0B40E3}" dt="2020-05-12T16:09:24.306" v="30" actId="478"/>
          <ac:spMkLst>
            <pc:docMk/>
            <pc:sldMk cId="2532148545" sldId="664"/>
            <ac:spMk id="6" creationId="{DE116DBA-B2DF-45F4-8CE3-A2071C0BBF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23.09.2022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23.09.2022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23.09.2022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20825" y="1844675"/>
            <a:ext cx="15445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50260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Sprachlogik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Synonyme 5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776497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1581F3-9613-4865-99A2-3F77061F1E02}"/>
              </a:ext>
            </a:extLst>
          </p:cNvPr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67108EE-E5F7-6038-D741-E71E77C8EA8E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6841560" y="2157252"/>
            <a:ext cx="13676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insgesamt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923100" y="3122633"/>
            <a:ext cx="744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total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6791065" y="4725144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vollständig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2739273" y="3465488"/>
            <a:ext cx="16866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ausnahmslos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854136" y="1777363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restlos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2323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alles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6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2177473"/>
            <a:ext cx="1029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gesamt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EBA7D9D9-4520-489B-A425-D39624F51683}"/>
              </a:ext>
            </a:extLst>
          </p:cNvPr>
          <p:cNvSpPr/>
          <p:nvPr/>
        </p:nvSpPr>
        <p:spPr>
          <a:xfrm>
            <a:off x="768497" y="1778628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647FB88-7C1A-4215-8528-BFE3C95840E3}"/>
              </a:ext>
            </a:extLst>
          </p:cNvPr>
          <p:cNvSpPr/>
          <p:nvPr/>
        </p:nvSpPr>
        <p:spPr>
          <a:xfrm>
            <a:off x="767521" y="1777412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4FA74666-B2E9-4A03-852D-BF949285BF45}"/>
              </a:ext>
            </a:extLst>
          </p:cNvPr>
          <p:cNvSpPr/>
          <p:nvPr/>
        </p:nvSpPr>
        <p:spPr>
          <a:xfrm>
            <a:off x="2628760" y="2204509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EBC786A-259F-479E-8CEC-B3B8E81BAFE1}"/>
              </a:ext>
            </a:extLst>
          </p:cNvPr>
          <p:cNvSpPr/>
          <p:nvPr/>
        </p:nvSpPr>
        <p:spPr>
          <a:xfrm>
            <a:off x="2627784" y="2203293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8FAF7730-EF61-4B14-93CC-34AC7ABD5601}"/>
              </a:ext>
            </a:extLst>
          </p:cNvPr>
          <p:cNvSpPr/>
          <p:nvPr/>
        </p:nvSpPr>
        <p:spPr>
          <a:xfrm>
            <a:off x="4874984" y="3084210"/>
            <a:ext cx="83261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1F7EF47-5E27-49EA-A4CB-45D988C7FDFF}"/>
              </a:ext>
            </a:extLst>
          </p:cNvPr>
          <p:cNvSpPr/>
          <p:nvPr/>
        </p:nvSpPr>
        <p:spPr>
          <a:xfrm>
            <a:off x="4874008" y="3082994"/>
            <a:ext cx="79320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44A9BB8E-BB52-4064-B277-B930F4458DAE}"/>
              </a:ext>
            </a:extLst>
          </p:cNvPr>
          <p:cNvSpPr/>
          <p:nvPr/>
        </p:nvSpPr>
        <p:spPr>
          <a:xfrm>
            <a:off x="2764511" y="3466704"/>
            <a:ext cx="167155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70C7A87C-F953-4D23-BCB0-DF9F1F716D4B}"/>
              </a:ext>
            </a:extLst>
          </p:cNvPr>
          <p:cNvSpPr/>
          <p:nvPr/>
        </p:nvSpPr>
        <p:spPr>
          <a:xfrm>
            <a:off x="2763536" y="3465488"/>
            <a:ext cx="159244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A32946E-BD1A-4B70-AE1B-1DE463049D46}"/>
              </a:ext>
            </a:extLst>
          </p:cNvPr>
          <p:cNvSpPr/>
          <p:nvPr/>
        </p:nvSpPr>
        <p:spPr>
          <a:xfrm>
            <a:off x="6877159" y="2158468"/>
            <a:ext cx="143563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27B1FBF-0835-4707-9A6D-E2DCE988546E}"/>
              </a:ext>
            </a:extLst>
          </p:cNvPr>
          <p:cNvSpPr/>
          <p:nvPr/>
        </p:nvSpPr>
        <p:spPr>
          <a:xfrm>
            <a:off x="6876182" y="2157252"/>
            <a:ext cx="136768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5DB6B59-297B-4351-A6AF-5FE4B87C760F}"/>
              </a:ext>
            </a:extLst>
          </p:cNvPr>
          <p:cNvSpPr/>
          <p:nvPr/>
        </p:nvSpPr>
        <p:spPr>
          <a:xfrm>
            <a:off x="6847885" y="4726360"/>
            <a:ext cx="141185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3D5A0BC-1881-4756-AEE1-22D380DBE20A}"/>
              </a:ext>
            </a:extLst>
          </p:cNvPr>
          <p:cNvSpPr/>
          <p:nvPr/>
        </p:nvSpPr>
        <p:spPr>
          <a:xfrm>
            <a:off x="6846908" y="4725144"/>
            <a:ext cx="134502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E75167F-834B-4724-80C6-ED9293D3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075" y="5423180"/>
            <a:ext cx="13644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verlangen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1DBD7498-A7DC-4316-AC69-7AF2167D5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492" y="3290157"/>
            <a:ext cx="1167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erbitten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78645EC-9C48-4645-8175-CCD787323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205" y="5661077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abonnieren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C3125666-5F33-4909-BBB4-87D817E94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239" y="5083076"/>
            <a:ext cx="1582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reservieren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68D91AF-351E-4A46-8EA4-8FA1BEA48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521" y="5030795"/>
            <a:ext cx="137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anfordern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34EBA5E1-7B9C-4B31-A836-F8D4820CA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692" y="1101252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grauenvoll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01F5987B-628E-47BE-806F-6A81609C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818" y="1604868"/>
            <a:ext cx="15792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verheerend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E1A38FF4-5B31-435C-81B0-945C9267A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3902" y="3776537"/>
            <a:ext cx="13195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furchtbar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46BC667F-34F2-4B92-8BEB-36918256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421" y="2642854"/>
            <a:ext cx="11480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horrend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5A2237DD-AC27-45C6-B08A-05F967BFB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8445" y="2908400"/>
            <a:ext cx="1544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schrecklich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5D7F9008-9B6D-46D0-BFF0-96972DEC6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2" y="3892609"/>
            <a:ext cx="1215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grässlich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BB8C167D-5F76-4532-BD64-F9BE2D5FA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329" y="2818184"/>
            <a:ext cx="1305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desaströs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AD70CA34-FEF4-4D1E-8B46-AB1C5DC31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955" y="1661621"/>
            <a:ext cx="1484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grauenhaft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3AC53A6B-7F94-4938-9AFB-80A1D93E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751" y="1146843"/>
            <a:ext cx="142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abfertigen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304BBB5F-8F21-4A6F-A951-EEC9B004C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211" y="2308891"/>
            <a:ext cx="1273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besorgen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03105E22-A6E3-49DD-8E52-6D257DA7E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328" y="2229064"/>
            <a:ext cx="15279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vollbringen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446AB40-2012-4BEB-BD7E-B909D0D5A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841" y="3239728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tun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CF5E8F1-FD1D-4A21-8BDA-F044FA85B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998" y="4541399"/>
            <a:ext cx="13933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abwickeln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CF568A60-17E0-4FCB-B935-E0119C1E9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729" y="5584208"/>
            <a:ext cx="2770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in_die_Tat_umsetzen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339CABF8-7EB8-41AF-8EAE-E89A7ACFD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185" y="4444282"/>
            <a:ext cx="2092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bewerkstelligen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8172612C-0F5A-45A7-9383-66D612962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356" y="1146843"/>
            <a:ext cx="13901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ausführen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3253E89-7F0D-4C20-B54C-D935A2697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432" y="3673112"/>
            <a:ext cx="1372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eigentlich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B12EB29B-ED03-4BD6-9FA2-E6AA54B17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09" y="4387257"/>
            <a:ext cx="13324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angeblich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B68CA394-8A6D-4C28-BE39-390ED697D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9" y="4985103"/>
            <a:ext cx="15343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eingebildet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804A10D2-592D-4D76-9EAD-06D87A2C9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314" y="4177168"/>
            <a:ext cx="1709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vermeintlich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6F5270FD-77ED-4E02-BD8F-7C33109DB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432" y="2861782"/>
            <a:ext cx="1911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nicht_wirklich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E34B0E0-86FB-5E7E-CB52-BA6C7FEB22D3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4703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7" grpId="0" animBg="1"/>
      <p:bldP spid="30" grpId="0" animBg="1"/>
      <p:bldP spid="32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6534883" y="5103915"/>
            <a:ext cx="13644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verlangen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913520" y="4883021"/>
            <a:ext cx="1167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erbitten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1653205" y="5661077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abonnieren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2933239" y="5083076"/>
            <a:ext cx="1582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reservieren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28825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bestellen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5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531" y="4530600"/>
            <a:ext cx="137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anfordern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7BD36BC-F2A3-4E35-A153-2510DF368C7E}"/>
              </a:ext>
            </a:extLst>
          </p:cNvPr>
          <p:cNvSpPr/>
          <p:nvPr/>
        </p:nvSpPr>
        <p:spPr>
          <a:xfrm>
            <a:off x="1654181" y="5662293"/>
            <a:ext cx="162577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B2FC404-768A-459F-A1C1-75200B53D5C2}"/>
              </a:ext>
            </a:extLst>
          </p:cNvPr>
          <p:cNvSpPr/>
          <p:nvPr/>
        </p:nvSpPr>
        <p:spPr>
          <a:xfrm>
            <a:off x="1653205" y="5661077"/>
            <a:ext cx="154882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3C11B4C-3638-4A1E-8536-38CBCD5CF227}"/>
              </a:ext>
            </a:extLst>
          </p:cNvPr>
          <p:cNvSpPr/>
          <p:nvPr/>
        </p:nvSpPr>
        <p:spPr>
          <a:xfrm>
            <a:off x="3005442" y="5069328"/>
            <a:ext cx="143226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BCD386E5-40C0-4812-9561-A45E1D4C7B32}"/>
              </a:ext>
            </a:extLst>
          </p:cNvPr>
          <p:cNvSpPr/>
          <p:nvPr/>
        </p:nvSpPr>
        <p:spPr>
          <a:xfrm>
            <a:off x="3004467" y="5068112"/>
            <a:ext cx="136447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A404134-D467-4867-A93C-F9238D90F928}"/>
              </a:ext>
            </a:extLst>
          </p:cNvPr>
          <p:cNvSpPr/>
          <p:nvPr/>
        </p:nvSpPr>
        <p:spPr>
          <a:xfrm>
            <a:off x="4940222" y="4884237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BAC9052F-CF87-4996-9848-FD8708DA3692}"/>
              </a:ext>
            </a:extLst>
          </p:cNvPr>
          <p:cNvSpPr/>
          <p:nvPr/>
        </p:nvSpPr>
        <p:spPr>
          <a:xfrm>
            <a:off x="4939246" y="4883021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B528D11E-DAC2-4E05-BE1A-5C9226901A82}"/>
              </a:ext>
            </a:extLst>
          </p:cNvPr>
          <p:cNvSpPr/>
          <p:nvPr/>
        </p:nvSpPr>
        <p:spPr>
          <a:xfrm>
            <a:off x="7057805" y="4500733"/>
            <a:ext cx="140342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7B6ACFB-2B9F-4A16-85F2-E93E7EA7C46F}"/>
              </a:ext>
            </a:extLst>
          </p:cNvPr>
          <p:cNvSpPr/>
          <p:nvPr/>
        </p:nvSpPr>
        <p:spPr>
          <a:xfrm>
            <a:off x="7056829" y="4499517"/>
            <a:ext cx="133700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459465E-5C84-45F3-9BAE-75A91F64C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560" y="2157252"/>
            <a:ext cx="13676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insgesamt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147CCE3-F032-41BF-98D6-F5986C6C3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5620" y="2940931"/>
            <a:ext cx="744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total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14A2ABDF-ED54-47D7-8BDB-D14DB4C96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8075" y="1431680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vollständig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846C260-95A6-4092-8F44-44C583D5D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9273" y="3465488"/>
            <a:ext cx="16866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ausnahmslos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D1A1224-C423-4F53-957C-40F31FCE5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1" y="1823958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restlos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0C7ECEA-22DA-43AE-941C-DF58C4A1F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125" y="1821229"/>
            <a:ext cx="1029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gesamt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545BB18C-3674-4E2C-8C4D-126D0735F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8508" y="1921830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grauenvoll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A6C3A17-9C05-4967-8F8C-F531B0B9B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662" y="2857841"/>
            <a:ext cx="15792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verheerend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B0A757A6-DD48-4F28-8BD7-E9C232031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677" y="4197005"/>
            <a:ext cx="13195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furchtbar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4AFE67B-8A2B-4D0E-9612-728AF107B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40" y="5318551"/>
            <a:ext cx="11480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horrend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29CE4ADB-1C81-41A4-AC2C-FC97AA920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47" y="3824300"/>
            <a:ext cx="1544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schrecklich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E8251E9-E9C1-4786-97CE-E7A1773DD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5318" y="4713187"/>
            <a:ext cx="1215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grässlich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6AD7D924-8DDA-4B97-A7C7-A2099963A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495" y="3377959"/>
            <a:ext cx="1305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desaströs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73BDF4C1-6904-4417-8831-BAEDB8952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67" y="2825556"/>
            <a:ext cx="1484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grauenhaft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D2CC5CF2-6A69-451B-B05F-74787FB46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741" y="1147772"/>
            <a:ext cx="142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abfertigen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A7A6561D-CBBF-4DF1-9DDD-70883D8D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109" y="2192597"/>
            <a:ext cx="15279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vollbringen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E93D70C-592A-444F-B39D-BBC5FBA9A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984" y="2549867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tun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6B1EAE28-5E88-4EA8-B9E9-E9F1F5451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5" y="4461476"/>
            <a:ext cx="13933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abwickeln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9E601C24-EA38-4B3F-8B1B-63781B968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128" y="5697538"/>
            <a:ext cx="2770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in_die_Tat_umsetzen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138A445A-1F47-4187-AD9D-EE30BFBA4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21" y="3336800"/>
            <a:ext cx="2092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bewerkstelligen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14B35B29-1BAE-4970-83E3-C9B828E7E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46" y="1147772"/>
            <a:ext cx="13901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ausführen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B4430B33-7BAA-4FAF-81A2-D36D19847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3989" y="2983191"/>
            <a:ext cx="1372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eigentlich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9E414BA-F29A-4BF0-A0DA-EC684E699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743" y="4161958"/>
            <a:ext cx="13324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angeblich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D9C0C280-F558-4C7C-9518-2813D217F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500" y="3847085"/>
            <a:ext cx="15343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eingebildet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E53CB6A-4B6F-4EB1-84A5-69424B007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000" y="3770600"/>
            <a:ext cx="1709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vermeintlich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94F3562D-BCC5-4B71-AEAA-D8BD84C60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11" y="2331327"/>
            <a:ext cx="1911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nicht_wirklich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0F358EE-D987-4574-83DB-A3BD940EC731}"/>
              </a:ext>
            </a:extLst>
          </p:cNvPr>
          <p:cNvSpPr/>
          <p:nvPr/>
        </p:nvSpPr>
        <p:spPr>
          <a:xfrm>
            <a:off x="6568048" y="5112811"/>
            <a:ext cx="129279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62731F71-533D-4D39-83EC-FAD0432E2E96}"/>
              </a:ext>
            </a:extLst>
          </p:cNvPr>
          <p:cNvSpPr/>
          <p:nvPr/>
        </p:nvSpPr>
        <p:spPr>
          <a:xfrm>
            <a:off x="6567072" y="5111595"/>
            <a:ext cx="123160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CAE851F-1170-437B-7FE3-500B02DB6EB6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60154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7" grpId="0" animBg="1"/>
      <p:bldP spid="30" grpId="0" animBg="1"/>
      <p:bldP spid="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6974958" y="1772816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grauenvoll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909084" y="2276432"/>
            <a:ext cx="15792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verheerend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7087168" y="4448101"/>
            <a:ext cx="13195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furchtbar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5124687" y="3314418"/>
            <a:ext cx="11480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horrend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2971711" y="3579964"/>
            <a:ext cx="1544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schrecklich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121768" y="4564173"/>
            <a:ext cx="1215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grässlich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7165945" y="3228945"/>
            <a:ext cx="1305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desaströs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3108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entsetzlich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8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417" y="2676542"/>
            <a:ext cx="1484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grauenhaft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31F47C9-A300-4054-ADC0-D110F7BFC093}"/>
              </a:ext>
            </a:extLst>
          </p:cNvPr>
          <p:cNvSpPr/>
          <p:nvPr/>
        </p:nvSpPr>
        <p:spPr>
          <a:xfrm>
            <a:off x="7025061" y="1774032"/>
            <a:ext cx="138515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0825D91-7CE9-4157-B91A-03CE4305D9E6}"/>
              </a:ext>
            </a:extLst>
          </p:cNvPr>
          <p:cNvSpPr/>
          <p:nvPr/>
        </p:nvSpPr>
        <p:spPr>
          <a:xfrm>
            <a:off x="7024084" y="1772816"/>
            <a:ext cx="131959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562BE44-AE23-4EDA-836E-B1B0C512809B}"/>
              </a:ext>
            </a:extLst>
          </p:cNvPr>
          <p:cNvSpPr/>
          <p:nvPr/>
        </p:nvSpPr>
        <p:spPr>
          <a:xfrm>
            <a:off x="4962618" y="2251877"/>
            <a:ext cx="160257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7F61CF8-A864-471A-97B5-806F5BE8E7DF}"/>
              </a:ext>
            </a:extLst>
          </p:cNvPr>
          <p:cNvSpPr/>
          <p:nvPr/>
        </p:nvSpPr>
        <p:spPr>
          <a:xfrm>
            <a:off x="4961642" y="2250661"/>
            <a:ext cx="152672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64F07ED-495C-41A5-A1E5-79EB43E5A6C5}"/>
              </a:ext>
            </a:extLst>
          </p:cNvPr>
          <p:cNvSpPr/>
          <p:nvPr/>
        </p:nvSpPr>
        <p:spPr>
          <a:xfrm>
            <a:off x="2380393" y="2672221"/>
            <a:ext cx="147007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17800CE3-15A6-4BCF-AB41-B1FCA48469D0}"/>
              </a:ext>
            </a:extLst>
          </p:cNvPr>
          <p:cNvSpPr/>
          <p:nvPr/>
        </p:nvSpPr>
        <p:spPr>
          <a:xfrm>
            <a:off x="2379416" y="2671005"/>
            <a:ext cx="140049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5EC99ED8-ED95-440C-918C-E14623DF1503}"/>
              </a:ext>
            </a:extLst>
          </p:cNvPr>
          <p:cNvSpPr/>
          <p:nvPr/>
        </p:nvSpPr>
        <p:spPr>
          <a:xfrm>
            <a:off x="5125663" y="3315634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80566EB-4A28-498C-ADF3-15CC8D6988FE}"/>
              </a:ext>
            </a:extLst>
          </p:cNvPr>
          <p:cNvSpPr/>
          <p:nvPr/>
        </p:nvSpPr>
        <p:spPr>
          <a:xfrm>
            <a:off x="5124687" y="3314418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A6711E1-817A-425F-9177-3CDCBF60AE8B}"/>
              </a:ext>
            </a:extLst>
          </p:cNvPr>
          <p:cNvSpPr/>
          <p:nvPr/>
        </p:nvSpPr>
        <p:spPr>
          <a:xfrm>
            <a:off x="7247574" y="3235542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D56AA089-5926-4A83-9207-CC5E2E52DC16}"/>
              </a:ext>
            </a:extLst>
          </p:cNvPr>
          <p:cNvSpPr/>
          <p:nvPr/>
        </p:nvSpPr>
        <p:spPr>
          <a:xfrm>
            <a:off x="7246598" y="3234326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7106804-8AF8-41FC-9BF3-870E29B09ECB}"/>
              </a:ext>
            </a:extLst>
          </p:cNvPr>
          <p:cNvSpPr/>
          <p:nvPr/>
        </p:nvSpPr>
        <p:spPr>
          <a:xfrm>
            <a:off x="3020656" y="3581180"/>
            <a:ext cx="140732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80E9B479-255C-464F-A1A4-1B951D6F8C4C}"/>
              </a:ext>
            </a:extLst>
          </p:cNvPr>
          <p:cNvSpPr/>
          <p:nvPr/>
        </p:nvSpPr>
        <p:spPr>
          <a:xfrm>
            <a:off x="3019679" y="3579964"/>
            <a:ext cx="134071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49579D96-8448-4613-80B0-CAFF530580F4}"/>
              </a:ext>
            </a:extLst>
          </p:cNvPr>
          <p:cNvSpPr/>
          <p:nvPr/>
        </p:nvSpPr>
        <p:spPr>
          <a:xfrm>
            <a:off x="7182132" y="4410845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0C2F90A-73DA-45DF-8FF7-C8B040C194DD}"/>
              </a:ext>
            </a:extLst>
          </p:cNvPr>
          <p:cNvSpPr/>
          <p:nvPr/>
        </p:nvSpPr>
        <p:spPr>
          <a:xfrm>
            <a:off x="7181156" y="4409629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C75C1162-848C-4D8F-BEBA-34C9E47010BB}"/>
              </a:ext>
            </a:extLst>
          </p:cNvPr>
          <p:cNvSpPr/>
          <p:nvPr/>
        </p:nvSpPr>
        <p:spPr>
          <a:xfrm>
            <a:off x="3155223" y="4564173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F014DF4-0E96-450B-9102-ED2311C742DC}"/>
              </a:ext>
            </a:extLst>
          </p:cNvPr>
          <p:cNvSpPr/>
          <p:nvPr/>
        </p:nvSpPr>
        <p:spPr>
          <a:xfrm>
            <a:off x="3154247" y="4562957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1B3B871F-E10D-4AAF-AF94-A4C50C472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1179" y="1525745"/>
            <a:ext cx="13676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insgesamt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C7602A0-D8D4-43A3-93AE-EFB09C1A9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528" y="2911042"/>
            <a:ext cx="744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total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B05350B3-ED92-4FAA-B38B-5680A9B63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5207" y="5005567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vollständig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6BA27008-FD17-4925-ACD3-586BDD4ED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115" y="1213243"/>
            <a:ext cx="16866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ausnahmslos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65A6E62-752F-4DBD-9A85-44601DEAB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93" y="1795215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restlos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5E83EB96-7F8D-4C5F-A4FE-B5DB4C62E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6941" y="2195325"/>
            <a:ext cx="1029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gesamt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5B9848D-97AA-4C1E-A039-289F98D37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561" y="4648156"/>
            <a:ext cx="13644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verlangen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A6AFA328-6D45-489C-B645-91F95A50C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7430" y="5121285"/>
            <a:ext cx="1167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erbitten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F25679A-0DEC-42D3-B9A8-442D3373F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74" y="5617980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abonnieren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F177C4B-6E64-4C16-8A34-7AAAABDB5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0108" y="5039979"/>
            <a:ext cx="1582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reservieren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DD1F551-202F-493F-BADE-71AB57E33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888" y="4032216"/>
            <a:ext cx="137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anfordern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5DFBB02F-1A70-410E-BB1F-1AF8251F0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276" y="1898127"/>
            <a:ext cx="142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abfertigen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C1E2F39-4297-4941-8B28-453E63FBA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74" y="2184664"/>
            <a:ext cx="1273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778C92A-D94B-4832-A648-6037A55E5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354" y="1143545"/>
            <a:ext cx="15279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vollbringen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E9F0953-B850-47A3-A62E-80A012FA2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813" y="4075304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tun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02AE7B4-58FF-4253-8BCA-A79968B0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93" y="3927229"/>
            <a:ext cx="13933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abwickeln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4C362A40-CD6C-4555-BA68-5A65F48F4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201" y="5612217"/>
            <a:ext cx="2770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in_die_Tat_umsetzen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24C50A75-368A-4BA0-9E62-5A13E4833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52" y="3369260"/>
            <a:ext cx="2092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bewerkstelligen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B8697AAA-C147-439A-A3B9-E83ACDCC8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09" y="1278565"/>
            <a:ext cx="13901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ausführen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C015003A-6691-44BA-AFDE-49C82CE68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1333" y="1600393"/>
            <a:ext cx="1372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eigentlich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1F16D017-8C07-4C51-9080-A4A545D1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28" y="4313073"/>
            <a:ext cx="13324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angeblich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36ACC5D1-7854-46BC-B2EE-8A42F4F25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507" y="5664366"/>
            <a:ext cx="15343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eingebildet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9CA4A9E1-A530-49FF-A1F4-EEAA2DA35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32" y="4726033"/>
            <a:ext cx="1709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vermeintlich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DEDE781E-77B3-434F-BCB1-AE4E6BC10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51" y="2787598"/>
            <a:ext cx="1911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nicht_wirklich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6AC1195-4EFE-2D76-FC5E-7A60E422B6D1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180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7" grpId="0" animBg="1"/>
      <p:bldP spid="30" grpId="0" animBg="1"/>
      <p:bldP spid="32" grpId="0" animBg="1"/>
      <p:bldP spid="34" grpId="0" animBg="1"/>
      <p:bldP spid="37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4748398" y="1411698"/>
            <a:ext cx="142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abfertigen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1833512" y="2358630"/>
            <a:ext cx="1273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besorgen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3853588" y="3109065"/>
            <a:ext cx="15279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vollbringen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299029" y="4067916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tun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2491645" y="4806254"/>
            <a:ext cx="13933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abwickeln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4726836" y="5389395"/>
            <a:ext cx="2770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in_die_Tat_umsetzen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360087" y="3146438"/>
            <a:ext cx="2092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bewerkstelligen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29097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erledigen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8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003" y="1411698"/>
            <a:ext cx="13901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ausführen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6AC59A9-C955-4C7F-960A-FC063EEE43B4}"/>
              </a:ext>
            </a:extLst>
          </p:cNvPr>
          <p:cNvSpPr/>
          <p:nvPr/>
        </p:nvSpPr>
        <p:spPr>
          <a:xfrm>
            <a:off x="1857540" y="1427531"/>
            <a:ext cx="129959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22354B0-7F5E-4F4A-8859-55B62801B2C1}"/>
              </a:ext>
            </a:extLst>
          </p:cNvPr>
          <p:cNvSpPr/>
          <p:nvPr/>
        </p:nvSpPr>
        <p:spPr>
          <a:xfrm>
            <a:off x="1856564" y="1426315"/>
            <a:ext cx="123808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71D24F3-104A-4DF9-9D60-15DD4F480022}"/>
              </a:ext>
            </a:extLst>
          </p:cNvPr>
          <p:cNvSpPr/>
          <p:nvPr/>
        </p:nvSpPr>
        <p:spPr>
          <a:xfrm>
            <a:off x="4741386" y="1427531"/>
            <a:ext cx="14962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C1578381-7DBB-4E50-B199-D17C5D1A8FEF}"/>
              </a:ext>
            </a:extLst>
          </p:cNvPr>
          <p:cNvSpPr/>
          <p:nvPr/>
        </p:nvSpPr>
        <p:spPr>
          <a:xfrm>
            <a:off x="4740410" y="1426315"/>
            <a:ext cx="142539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01AAA91-FE83-4360-B0FC-D19948919DF5}"/>
              </a:ext>
            </a:extLst>
          </p:cNvPr>
          <p:cNvSpPr/>
          <p:nvPr/>
        </p:nvSpPr>
        <p:spPr>
          <a:xfrm>
            <a:off x="1857539" y="2358360"/>
            <a:ext cx="129959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40C30EF9-00EB-4B77-9DAD-2552C81E795E}"/>
              </a:ext>
            </a:extLst>
          </p:cNvPr>
          <p:cNvSpPr/>
          <p:nvPr/>
        </p:nvSpPr>
        <p:spPr>
          <a:xfrm>
            <a:off x="1856563" y="2357144"/>
            <a:ext cx="123808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F3297B3E-3528-468E-8AC0-29A598D77B12}"/>
              </a:ext>
            </a:extLst>
          </p:cNvPr>
          <p:cNvSpPr/>
          <p:nvPr/>
        </p:nvSpPr>
        <p:spPr>
          <a:xfrm>
            <a:off x="367875" y="3151544"/>
            <a:ext cx="207086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9F3E5E6-FAA2-4A1F-B30F-EE56D9D009CF}"/>
              </a:ext>
            </a:extLst>
          </p:cNvPr>
          <p:cNvSpPr/>
          <p:nvPr/>
        </p:nvSpPr>
        <p:spPr>
          <a:xfrm>
            <a:off x="366900" y="3150328"/>
            <a:ext cx="197285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1A5C997-E401-4BDA-ADA1-1279EC900388}"/>
              </a:ext>
            </a:extLst>
          </p:cNvPr>
          <p:cNvSpPr/>
          <p:nvPr/>
        </p:nvSpPr>
        <p:spPr>
          <a:xfrm>
            <a:off x="3907090" y="3087184"/>
            <a:ext cx="142539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BDB56BA9-59D5-4A88-B1EB-F82FB853EA47}"/>
              </a:ext>
            </a:extLst>
          </p:cNvPr>
          <p:cNvSpPr/>
          <p:nvPr/>
        </p:nvSpPr>
        <p:spPr>
          <a:xfrm>
            <a:off x="3906114" y="3085968"/>
            <a:ext cx="135792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01ED1AE-F3E2-45C9-94D0-2BAA61CCF655}"/>
              </a:ext>
            </a:extLst>
          </p:cNvPr>
          <p:cNvSpPr/>
          <p:nvPr/>
        </p:nvSpPr>
        <p:spPr>
          <a:xfrm>
            <a:off x="3325671" y="4069132"/>
            <a:ext cx="55341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162F779-6B4A-4F46-B88C-5ABD1EC4DA50}"/>
              </a:ext>
            </a:extLst>
          </p:cNvPr>
          <p:cNvSpPr/>
          <p:nvPr/>
        </p:nvSpPr>
        <p:spPr>
          <a:xfrm>
            <a:off x="3324695" y="4067916"/>
            <a:ext cx="52722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4855DBE7-9F70-4458-B814-F229B6A0A90A}"/>
              </a:ext>
            </a:extLst>
          </p:cNvPr>
          <p:cNvSpPr/>
          <p:nvPr/>
        </p:nvSpPr>
        <p:spPr>
          <a:xfrm>
            <a:off x="2560037" y="4795016"/>
            <a:ext cx="120591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6116FBCB-07AD-4305-BB51-15FF2973ABD2}"/>
              </a:ext>
            </a:extLst>
          </p:cNvPr>
          <p:cNvSpPr/>
          <p:nvPr/>
        </p:nvSpPr>
        <p:spPr>
          <a:xfrm>
            <a:off x="2559062" y="4793800"/>
            <a:ext cx="114884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6706EE7-E4C5-4BA7-A703-FA35FE5953C3}"/>
              </a:ext>
            </a:extLst>
          </p:cNvPr>
          <p:cNvSpPr/>
          <p:nvPr/>
        </p:nvSpPr>
        <p:spPr>
          <a:xfrm>
            <a:off x="4797865" y="5395795"/>
            <a:ext cx="271177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88DB3BCD-7D34-417F-9D75-ADE627A2EC4D}"/>
              </a:ext>
            </a:extLst>
          </p:cNvPr>
          <p:cNvSpPr/>
          <p:nvPr/>
        </p:nvSpPr>
        <p:spPr>
          <a:xfrm>
            <a:off x="4796890" y="5394579"/>
            <a:ext cx="258342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81B88568-3F42-453F-8D46-6731044A8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425" y="2018661"/>
            <a:ext cx="13676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insgesamt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748A4EB-BE3B-4D4B-B933-3F15305F5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853" y="2418771"/>
            <a:ext cx="744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total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A868A1E7-1B2C-4A1F-A62E-C03D48AC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444" y="4871253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vollständig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99971018-7863-4537-BF70-4D5DAA137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4638" y="1284122"/>
            <a:ext cx="16866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ausnahmslos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60986C18-B126-46ED-BF0F-83C84BB66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92" y="1336130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restlos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1D15B53-69A9-4D55-AAEC-89B23E6F0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501" y="1449335"/>
            <a:ext cx="1029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gesamt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932B93A1-55BB-4E12-93BB-33C6AF97D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8087" y="3898139"/>
            <a:ext cx="13644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verlangen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41529C5-28C0-48E6-AF01-850E54280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930" y="4660404"/>
            <a:ext cx="1167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erbitten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67738CF5-FB57-4913-8D31-BCB8DFD86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00" y="5704020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abonnieren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46F003D-A9F6-4BEF-B257-44B120C16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03" y="4822822"/>
            <a:ext cx="1582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reservieren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31A41984-D463-443B-8372-9CA3C51DD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8826" y="4573543"/>
            <a:ext cx="137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anfordern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F67F8BD-F323-4C70-8AFB-EDC04433C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8108" y="1705962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grauenvoll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843BAD21-9AC9-4453-8712-25BC811F8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894" y="2434464"/>
            <a:ext cx="15792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verheerend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7BD74483-F191-4E37-AFEA-87739B4B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0318" y="4381247"/>
            <a:ext cx="13195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furchtbar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AF740A54-7175-4942-96B2-C691D5A70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363" y="2060850"/>
            <a:ext cx="11480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horrend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357C838B-A53C-4BEC-8840-F0407FF67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4861" y="3513110"/>
            <a:ext cx="1544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schrecklich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E1C9A43B-45B1-432D-BB77-4B6E4F83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29" y="4077720"/>
            <a:ext cx="1215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grässlich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C6B368E-8252-44D8-9BBC-FC4AD16AF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9095" y="3162091"/>
            <a:ext cx="1305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desaströs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47997814-2D50-4629-BDB4-369DECC31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80" y="3730556"/>
            <a:ext cx="1484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grauenhaft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109C62BB-250F-4801-9A70-E4C3BC2D5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89" y="2552660"/>
            <a:ext cx="1372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eigentlich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A78F025A-6228-4152-BB54-EC4611410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288" y="5704020"/>
            <a:ext cx="13324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angeblich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4E22411E-DA7B-4C23-A7DD-A83A08160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924" y="3492288"/>
            <a:ext cx="15343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eingebildet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798E6CBB-54C7-4BB9-9228-364955F12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3698" y="4141262"/>
            <a:ext cx="1709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vermeintlich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E84CC88F-8589-4806-BA13-2C7EF263A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6" y="1750857"/>
            <a:ext cx="1911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nicht_wirklich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B34DE81-EE35-FBFC-EB45-BA119CD20DF4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90679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7" grpId="0" animBg="1"/>
      <p:bldP spid="30" grpId="0" animBg="1"/>
      <p:bldP spid="32" grpId="0" animBg="1"/>
      <p:bldP spid="34" grpId="0" animBg="1"/>
      <p:bldP spid="37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283306" y="3429000"/>
            <a:ext cx="1372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eigentlich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184883" y="4143145"/>
            <a:ext cx="13324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angeblich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2056609" y="5046594"/>
            <a:ext cx="15343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eingebildet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5945188" y="3933056"/>
            <a:ext cx="17091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vermeintlich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2941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scheinbar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5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06" y="2617670"/>
            <a:ext cx="1911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nicht_wirklich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B2F7B99-DAC3-48CB-82C2-E32161693C12}"/>
              </a:ext>
            </a:extLst>
          </p:cNvPr>
          <p:cNvSpPr/>
          <p:nvPr/>
        </p:nvSpPr>
        <p:spPr>
          <a:xfrm>
            <a:off x="375631" y="2633769"/>
            <a:ext cx="176551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159C7AB-F1D4-47AD-894E-FE9F230C9AEE}"/>
              </a:ext>
            </a:extLst>
          </p:cNvPr>
          <p:cNvSpPr/>
          <p:nvPr/>
        </p:nvSpPr>
        <p:spPr>
          <a:xfrm>
            <a:off x="374655" y="2632553"/>
            <a:ext cx="168195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F1E894D-05AA-403B-A042-EF755AE7FC98}"/>
              </a:ext>
            </a:extLst>
          </p:cNvPr>
          <p:cNvSpPr/>
          <p:nvPr/>
        </p:nvSpPr>
        <p:spPr>
          <a:xfrm>
            <a:off x="375631" y="3440739"/>
            <a:ext cx="134479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41AD425-EE88-48D1-856A-94DB8E0630C1}"/>
              </a:ext>
            </a:extLst>
          </p:cNvPr>
          <p:cNvSpPr/>
          <p:nvPr/>
        </p:nvSpPr>
        <p:spPr>
          <a:xfrm>
            <a:off x="374654" y="3439523"/>
            <a:ext cx="128114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0182269-D016-448D-8CE0-22482502F3A5}"/>
              </a:ext>
            </a:extLst>
          </p:cNvPr>
          <p:cNvSpPr/>
          <p:nvPr/>
        </p:nvSpPr>
        <p:spPr>
          <a:xfrm>
            <a:off x="277163" y="4180655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FBCC733-80D9-48B5-A44A-57F09BA4B2BE}"/>
              </a:ext>
            </a:extLst>
          </p:cNvPr>
          <p:cNvSpPr/>
          <p:nvPr/>
        </p:nvSpPr>
        <p:spPr>
          <a:xfrm>
            <a:off x="276187" y="4179439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EC7BFE2-AF24-4CD7-9A7E-AF7261A2B41F}"/>
              </a:ext>
            </a:extLst>
          </p:cNvPr>
          <p:cNvSpPr/>
          <p:nvPr/>
        </p:nvSpPr>
        <p:spPr>
          <a:xfrm>
            <a:off x="2118041" y="5047810"/>
            <a:ext cx="144311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27F84EE6-7209-4D1A-B63C-33D7D430559C}"/>
              </a:ext>
            </a:extLst>
          </p:cNvPr>
          <p:cNvSpPr/>
          <p:nvPr/>
        </p:nvSpPr>
        <p:spPr>
          <a:xfrm>
            <a:off x="2117064" y="5046594"/>
            <a:ext cx="137481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0D580C0-08F1-4365-B7D9-B3D763FEFDC0}"/>
              </a:ext>
            </a:extLst>
          </p:cNvPr>
          <p:cNvSpPr/>
          <p:nvPr/>
        </p:nvSpPr>
        <p:spPr>
          <a:xfrm>
            <a:off x="5962403" y="3934272"/>
            <a:ext cx="167765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26D5DDE-AF7B-4659-AD92-221634E647E3}"/>
              </a:ext>
            </a:extLst>
          </p:cNvPr>
          <p:cNvSpPr/>
          <p:nvPr/>
        </p:nvSpPr>
        <p:spPr>
          <a:xfrm>
            <a:off x="5961427" y="3933056"/>
            <a:ext cx="159824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FBE6487-C553-47C8-B3AC-D31C8DC0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560" y="2157252"/>
            <a:ext cx="13676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insgesamt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B079231-C8DA-4136-AF6C-7CA041DA2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100" y="3122633"/>
            <a:ext cx="744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total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46895AD-EF54-4E64-9D9C-1874C253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768" y="1490429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vollständig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D786536-056D-4E54-9B3F-31714CFC1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880" y="1313972"/>
            <a:ext cx="16866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ausnahmslos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350BAF6-9BED-449C-955A-D06252C1C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66" y="1890501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restlos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915B8DA-4793-4FAF-A2BE-52B45C73E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2177473"/>
            <a:ext cx="1029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gesamt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F8A3FF-2C13-4019-9CD3-9F3B136D1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707" y="4988304"/>
            <a:ext cx="13644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verlangen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DD3803B-A64F-43AF-A95B-6E7F2FA3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520" y="4883021"/>
            <a:ext cx="1167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erbitten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821CD95-EF19-4B0B-B2FF-E7BE981AB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205" y="5661077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abonnieren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502382E6-F0AC-4A80-B4EB-F53801458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9282" y="1648792"/>
            <a:ext cx="1582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reservieren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E8DADA8-1B8A-4D56-AE10-88260E588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5453" y="2670066"/>
            <a:ext cx="1377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anfordern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D68474B1-9B78-4CA8-AC32-C9685037B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956" y="2621667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grauenvoll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4EECFA21-7D5A-4598-BE82-A6FEDB027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9084" y="2276432"/>
            <a:ext cx="15792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verheerend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5D8A058A-0E80-4B83-AD5D-164990E35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649" y="4537805"/>
            <a:ext cx="13195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furchtbar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FF133066-70FC-4D17-9249-6766F3B44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752" y="1288968"/>
            <a:ext cx="11480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horrend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EBDB29A9-43EE-4546-BEE4-896EF3F21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653" y="3305788"/>
            <a:ext cx="1544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schrecklich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405CD29F-3FE1-4DBE-B014-5EA470AB4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768" y="4564173"/>
            <a:ext cx="1215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grässlich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BEFE994E-D279-423C-9AF1-F0A385D2A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5945" y="3228945"/>
            <a:ext cx="1305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desaströs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4AFAE732-8586-4477-B4F6-F63486521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753" y="1102512"/>
            <a:ext cx="1484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grauenhaft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7AA8FF42-A54D-4E11-9028-508AFD71A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553" y="1712627"/>
            <a:ext cx="14253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abfertigen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81A6EDA4-7231-4CDD-B6CC-AF8C76EA2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16" y="2723918"/>
            <a:ext cx="1273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75F11863-FF8F-4F45-8E0A-04764A661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743" y="3409994"/>
            <a:ext cx="15279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vollbringen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F368C97-0123-430F-B9B1-B0ADA8AEF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33" y="4085746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tun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98324A8-1916-4F2C-B579-E55492538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62" y="5096126"/>
            <a:ext cx="13933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abwickeln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32EF0F84-30ED-4BEF-8079-97431C02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5991" y="5690324"/>
            <a:ext cx="27707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in_die_Tat_umsetzen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0A9F15DE-63E6-442E-AC03-E77F2AD3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501" y="4024438"/>
            <a:ext cx="2092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bewerkstelligen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5122DFA2-AE9E-48D9-BF91-D7AE6798F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158" y="1712627"/>
            <a:ext cx="13901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3B143D6-3A37-03BE-0A32-E113166F95FD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53214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7" grpId="0" animBg="1"/>
      <p:bldP spid="3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feld 36">
            <a:extLst>
              <a:ext uri="{FF2B5EF4-FFF2-40B4-BE49-F238E27FC236}">
                <a16:creationId xmlns:a16="http://schemas.microsoft.com/office/drawing/2014/main" id="{D2E00D22-EADC-4E5E-AD2D-CE88B1FFD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6885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  <a:endParaRPr lang="de-DE" altLang="de-DE" sz="1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64E441F-AD47-F763-4433-F734456A7708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312714" y="1914636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468313" y="398791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56417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360087" y="5164339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360087" y="3146438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21595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gut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x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39" y="140236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4EA4015D-6813-4ABB-B477-0C08EE183E69}"/>
              </a:ext>
            </a:extLst>
          </p:cNvPr>
          <p:cNvSpPr/>
          <p:nvPr/>
        </p:nvSpPr>
        <p:spPr>
          <a:xfrm>
            <a:off x="3852896" y="812565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15FBEF71-2C67-46B1-8148-680411C54A54}"/>
              </a:ext>
            </a:extLst>
          </p:cNvPr>
          <p:cNvSpPr/>
          <p:nvPr/>
        </p:nvSpPr>
        <p:spPr>
          <a:xfrm>
            <a:off x="3851920" y="811349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B3E459E-7494-9B8C-C4DD-4F25C770208A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5.pptx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48869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555</Words>
  <Application>Microsoft Office PowerPoint</Application>
  <PresentationFormat>Bildschirmpräsentation (4:3)</PresentationFormat>
  <Paragraphs>231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1114</cp:revision>
  <dcterms:created xsi:type="dcterms:W3CDTF">2012-08-26T07:44:46Z</dcterms:created>
  <dcterms:modified xsi:type="dcterms:W3CDTF">2022-09-23T17:46:55Z</dcterms:modified>
</cp:coreProperties>
</file>