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6BFB3-005B-4353-9E21-E9FF04A15C59}" v="1769" dt="2022-11-01T17:20:25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6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456BFB3-005B-4353-9E21-E9FF04A15C59}"/>
    <pc:docChg chg="undo custSel addSld delSld modSld sldOrd">
      <pc:chgData name="Siegbert Rudolph" userId="2af4d44886c067cc" providerId="LiveId" clId="{1456BFB3-005B-4353-9E21-E9FF04A15C59}" dt="2022-11-03T10:12:11.405" v="5420" actId="1076"/>
      <pc:docMkLst>
        <pc:docMk/>
      </pc:docMkLst>
      <pc:sldChg chg="delSp modSp mod">
        <pc:chgData name="Siegbert Rudolph" userId="2af4d44886c067cc" providerId="LiveId" clId="{1456BFB3-005B-4353-9E21-E9FF04A15C59}" dt="2022-11-03T10:12:11.405" v="5402" actId="1076"/>
        <pc:sldMkLst>
          <pc:docMk/>
          <pc:sldMk cId="3618871785" sldId="256"/>
        </pc:sldMkLst>
        <pc:spChg chg="mod">
          <ac:chgData name="Siegbert Rudolph" userId="2af4d44886c067cc" providerId="LiveId" clId="{1456BFB3-005B-4353-9E21-E9FF04A15C59}" dt="2022-11-01T15:04:33.891" v="50" actId="14100"/>
          <ac:spMkLst>
            <pc:docMk/>
            <pc:sldMk cId="3618871785" sldId="256"/>
            <ac:spMk id="2" creationId="{93E5D0C4-68E3-3107-3354-D43AD201D571}"/>
          </ac:spMkLst>
        </pc:spChg>
        <pc:spChg chg="del">
          <ac:chgData name="Siegbert Rudolph" userId="2af4d44886c067cc" providerId="LiveId" clId="{1456BFB3-005B-4353-9E21-E9FF04A15C59}" dt="2022-11-01T17:30:47.921" v="5375" actId="478"/>
          <ac:spMkLst>
            <pc:docMk/>
            <pc:sldMk cId="3618871785" sldId="256"/>
            <ac:spMk id="3" creationId="{AEDD740F-A182-3427-8490-26FA29759AD3}"/>
          </ac:spMkLst>
        </pc:spChg>
        <pc:spChg chg="mod">
          <ac:chgData name="Siegbert Rudolph" userId="2af4d44886c067cc" providerId="LiveId" clId="{1456BFB3-005B-4353-9E21-E9FF04A15C59}" dt="2022-11-03T10:12:11.405" v="5402" actId="1076"/>
          <ac:spMkLst>
            <pc:docMk/>
            <pc:sldMk cId="3618871785" sldId="256"/>
            <ac:spMk id="3" creationId="{B86EE7E6-9931-6DF6-2A77-12FD9C22577C}"/>
          </ac:spMkLst>
        </pc:spChg>
        <pc:spChg chg="del mod">
          <ac:chgData name="Siegbert Rudolph" userId="2af4d44886c067cc" providerId="LiveId" clId="{1456BFB3-005B-4353-9E21-E9FF04A15C59}" dt="2022-11-03T10:12:11.389" v="5397" actId="478"/>
          <ac:spMkLst>
            <pc:docMk/>
            <pc:sldMk cId="3618871785" sldId="256"/>
            <ac:spMk id="5" creationId="{726B3F02-5CFE-1D62-C713-FDEDBB5A36E2}"/>
          </ac:spMkLst>
        </pc:spChg>
      </pc:sldChg>
      <pc:sldChg chg="delSp modSp mod">
        <pc:chgData name="Siegbert Rudolph" userId="2af4d44886c067cc" providerId="LiveId" clId="{1456BFB3-005B-4353-9E21-E9FF04A15C59}" dt="2022-11-03T10:12:11.405" v="5420" actId="1076"/>
        <pc:sldMkLst>
          <pc:docMk/>
          <pc:sldMk cId="116011058" sldId="258"/>
        </pc:sldMkLst>
        <pc:spChg chg="del">
          <ac:chgData name="Siegbert Rudolph" userId="2af4d44886c067cc" providerId="LiveId" clId="{1456BFB3-005B-4353-9E21-E9FF04A15C59}" dt="2022-11-01T17:30:47.921" v="5391" actId="478"/>
          <ac:spMkLst>
            <pc:docMk/>
            <pc:sldMk cId="116011058" sldId="258"/>
            <ac:spMk id="8" creationId="{753A160E-FE5D-5D22-0AB8-2E187FC59BBC}"/>
          </ac:spMkLst>
        </pc:spChg>
        <pc:spChg chg="mod">
          <ac:chgData name="Siegbert Rudolph" userId="2af4d44886c067cc" providerId="LiveId" clId="{1456BFB3-005B-4353-9E21-E9FF04A15C59}" dt="2022-11-03T10:12:11.405" v="5420" actId="1076"/>
          <ac:spMkLst>
            <pc:docMk/>
            <pc:sldMk cId="116011058" sldId="258"/>
            <ac:spMk id="8" creationId="{8F05C802-C601-8B21-0618-E73324EA755B}"/>
          </ac:spMkLst>
        </pc:spChg>
        <pc:spChg chg="del mod">
          <ac:chgData name="Siegbert Rudolph" userId="2af4d44886c067cc" providerId="LiveId" clId="{1456BFB3-005B-4353-9E21-E9FF04A15C59}" dt="2022-11-03T10:12:11.405" v="5415" actId="478"/>
          <ac:spMkLst>
            <pc:docMk/>
            <pc:sldMk cId="116011058" sldId="258"/>
            <ac:spMk id="9" creationId="{DE65D03C-63DD-96F4-0B95-3A02532D60C3}"/>
          </ac:spMkLst>
        </pc:spChg>
      </pc:sldChg>
      <pc:sldChg chg="addSp delSp modSp mod ord addAnim delAnim modAnim">
        <pc:chgData name="Siegbert Rudolph" userId="2af4d44886c067cc" providerId="LiveId" clId="{1456BFB3-005B-4353-9E21-E9FF04A15C59}" dt="2022-11-03T10:12:11.405" v="5408" actId="1076"/>
        <pc:sldMkLst>
          <pc:docMk/>
          <pc:sldMk cId="3549042481" sldId="262"/>
        </pc:sldMkLst>
        <pc:spChg chg="mod">
          <ac:chgData name="Siegbert Rudolph" userId="2af4d44886c067cc" providerId="LiveId" clId="{1456BFB3-005B-4353-9E21-E9FF04A15C59}" dt="2022-11-01T16:16:03.754" v="1062" actId="1038"/>
          <ac:spMkLst>
            <pc:docMk/>
            <pc:sldMk cId="3549042481" sldId="262"/>
            <ac:spMk id="2" creationId="{8BDABB6E-222A-7432-43EE-6094F14EFF90}"/>
          </ac:spMkLst>
        </pc:spChg>
        <pc:spChg chg="mod">
          <ac:chgData name="Siegbert Rudolph" userId="2af4d44886c067cc" providerId="LiveId" clId="{1456BFB3-005B-4353-9E21-E9FF04A15C59}" dt="2022-11-01T16:56:50.079" v="2191" actId="554"/>
          <ac:spMkLst>
            <pc:docMk/>
            <pc:sldMk cId="3549042481" sldId="262"/>
            <ac:spMk id="3" creationId="{F56DEA47-B2A8-FE6C-D0F8-E1C2B432F662}"/>
          </ac:spMkLst>
        </pc:spChg>
        <pc:spChg chg="add del mod">
          <ac:chgData name="Siegbert Rudolph" userId="2af4d44886c067cc" providerId="LiveId" clId="{1456BFB3-005B-4353-9E21-E9FF04A15C59}" dt="2022-11-01T16:48:41.775" v="1809" actId="1076"/>
          <ac:spMkLst>
            <pc:docMk/>
            <pc:sldMk cId="3549042481" sldId="262"/>
            <ac:spMk id="4" creationId="{3B3123CD-BC81-AAA4-0D34-E59B5270C85E}"/>
          </ac:spMkLst>
        </pc:spChg>
        <pc:spChg chg="add del mod">
          <ac:chgData name="Siegbert Rudolph" userId="2af4d44886c067cc" providerId="LiveId" clId="{1456BFB3-005B-4353-9E21-E9FF04A15C59}" dt="2022-11-01T16:57:12.652" v="2194" actId="1036"/>
          <ac:spMkLst>
            <pc:docMk/>
            <pc:sldMk cId="3549042481" sldId="262"/>
            <ac:spMk id="5" creationId="{388CDD98-7A0F-0A70-4F35-CDCF35F43B4A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6" creationId="{1DBBAA7F-D658-FF98-6879-9C08F26D6BF2}"/>
          </ac:spMkLst>
        </pc:spChg>
        <pc:spChg chg="add mod">
          <ac:chgData name="Siegbert Rudolph" userId="2af4d44886c067cc" providerId="LiveId" clId="{1456BFB3-005B-4353-9E21-E9FF04A15C59}" dt="2022-11-01T17:08:39.842" v="3263" actId="1036"/>
          <ac:spMkLst>
            <pc:docMk/>
            <pc:sldMk cId="3549042481" sldId="262"/>
            <ac:spMk id="6" creationId="{3D906F3E-35EA-FEB4-C02A-449B46C33460}"/>
          </ac:spMkLst>
        </pc:spChg>
        <pc:spChg chg="add mod">
          <ac:chgData name="Siegbert Rudolph" userId="2af4d44886c067cc" providerId="LiveId" clId="{1456BFB3-005B-4353-9E21-E9FF04A15C59}" dt="2022-11-01T16:56:36.327" v="2190" actId="554"/>
          <ac:spMkLst>
            <pc:docMk/>
            <pc:sldMk cId="3549042481" sldId="262"/>
            <ac:spMk id="7" creationId="{5852737A-8CEA-9ECC-4088-9F1653E71AFF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7" creationId="{937F305E-3D6E-1365-E202-7911A0CEA638}"/>
          </ac:spMkLst>
        </pc:spChg>
        <pc:spChg chg="del">
          <ac:chgData name="Siegbert Rudolph" userId="2af4d44886c067cc" providerId="LiveId" clId="{1456BFB3-005B-4353-9E21-E9FF04A15C59}" dt="2022-11-01T15:05:58.064" v="54" actId="478"/>
          <ac:spMkLst>
            <pc:docMk/>
            <pc:sldMk cId="3549042481" sldId="262"/>
            <ac:spMk id="8" creationId="{04CA2ED8-4866-DA74-2A19-EA20A6A85835}"/>
          </ac:spMkLst>
        </pc:spChg>
        <pc:spChg chg="add mod">
          <ac:chgData name="Siegbert Rudolph" userId="2af4d44886c067cc" providerId="LiveId" clId="{1456BFB3-005B-4353-9E21-E9FF04A15C59}" dt="2022-11-01T16:18:34.341" v="1099" actId="14100"/>
          <ac:spMkLst>
            <pc:docMk/>
            <pc:sldMk cId="3549042481" sldId="262"/>
            <ac:spMk id="8" creationId="{5B5901C7-66F8-FC05-1D45-D871F54AD000}"/>
          </ac:spMkLst>
        </pc:spChg>
        <pc:spChg chg="add mod">
          <ac:chgData name="Siegbert Rudolph" userId="2af4d44886c067cc" providerId="LiveId" clId="{1456BFB3-005B-4353-9E21-E9FF04A15C59}" dt="2022-11-01T16:18:34.341" v="1099" actId="14100"/>
          <ac:spMkLst>
            <pc:docMk/>
            <pc:sldMk cId="3549042481" sldId="262"/>
            <ac:spMk id="9" creationId="{4C91B83B-6B09-A2EA-DC6C-78016EB03E65}"/>
          </ac:spMkLst>
        </pc:spChg>
        <pc:spChg chg="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9" creationId="{E103E196-6610-3BB7-0082-604D0EECDA9B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10" creationId="{0F1598D8-26F5-8357-F062-92A59BB0A22C}"/>
          </ac:spMkLst>
        </pc:spChg>
        <pc:spChg chg="add mod">
          <ac:chgData name="Siegbert Rudolph" userId="2af4d44886c067cc" providerId="LiveId" clId="{1456BFB3-005B-4353-9E21-E9FF04A15C59}" dt="2022-11-01T16:50:08.415" v="1924" actId="1076"/>
          <ac:spMkLst>
            <pc:docMk/>
            <pc:sldMk cId="3549042481" sldId="262"/>
            <ac:spMk id="10" creationId="{2291962D-66F5-CDD9-36A3-82C293FFDB54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11" creationId="{6D94855E-5C45-297B-64F2-FFA939D7EA2B}"/>
          </ac:spMkLst>
        </pc:spChg>
        <pc:spChg chg="add mod">
          <ac:chgData name="Siegbert Rudolph" userId="2af4d44886c067cc" providerId="LiveId" clId="{1456BFB3-005B-4353-9E21-E9FF04A15C59}" dt="2022-11-01T16:18:34.341" v="1099" actId="14100"/>
          <ac:spMkLst>
            <pc:docMk/>
            <pc:sldMk cId="3549042481" sldId="262"/>
            <ac:spMk id="11" creationId="{B7BB9E81-AABB-766B-9E3E-38021F9B3B62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12" creationId="{33703352-C8E9-DEE9-B509-FC61534699C5}"/>
          </ac:spMkLst>
        </pc:spChg>
        <pc:spChg chg="add mod">
          <ac:chgData name="Siegbert Rudolph" userId="2af4d44886c067cc" providerId="LiveId" clId="{1456BFB3-005B-4353-9E21-E9FF04A15C59}" dt="2022-11-01T16:18:34.341" v="1099" actId="14100"/>
          <ac:spMkLst>
            <pc:docMk/>
            <pc:sldMk cId="3549042481" sldId="262"/>
            <ac:spMk id="12" creationId="{43DFF8C1-33AF-D62D-80CF-4D30FEBCAA0F}"/>
          </ac:spMkLst>
        </pc:spChg>
        <pc:spChg chg="add mod">
          <ac:chgData name="Siegbert Rudolph" userId="2af4d44886c067cc" providerId="LiveId" clId="{1456BFB3-005B-4353-9E21-E9FF04A15C59}" dt="2022-11-01T16:50:08.415" v="1924" actId="1076"/>
          <ac:spMkLst>
            <pc:docMk/>
            <pc:sldMk cId="3549042481" sldId="262"/>
            <ac:spMk id="13" creationId="{177F8B30-8A25-7D80-1DC2-B546B76339EA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13" creationId="{B4137656-BD43-6F60-89D4-1CBD4F3E9D36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14" creationId="{D5A0323B-FBA0-4E29-9434-8D4FE6FD7CBA}"/>
          </ac:spMkLst>
        </pc:spChg>
        <pc:spChg chg="add mod">
          <ac:chgData name="Siegbert Rudolph" userId="2af4d44886c067cc" providerId="LiveId" clId="{1456BFB3-005B-4353-9E21-E9FF04A15C59}" dt="2022-11-01T16:18:34.341" v="1099" actId="14100"/>
          <ac:spMkLst>
            <pc:docMk/>
            <pc:sldMk cId="3549042481" sldId="262"/>
            <ac:spMk id="14" creationId="{DB7986B8-27FC-0E5A-B1E0-A857959E64EB}"/>
          </ac:spMkLst>
        </pc:spChg>
        <pc:spChg chg="mod ord">
          <ac:chgData name="Siegbert Rudolph" userId="2af4d44886c067cc" providerId="LiveId" clId="{1456BFB3-005B-4353-9E21-E9FF04A15C59}" dt="2022-11-01T16:45:34.494" v="1676" actId="14100"/>
          <ac:spMkLst>
            <pc:docMk/>
            <pc:sldMk cId="3549042481" sldId="262"/>
            <ac:spMk id="15" creationId="{7F7DAE29-4315-0934-5116-8993D6C02C85}"/>
          </ac:spMkLst>
        </pc:spChg>
        <pc:spChg chg="del mod">
          <ac:chgData name="Siegbert Rudolph" userId="2af4d44886c067cc" providerId="LiveId" clId="{1456BFB3-005B-4353-9E21-E9FF04A15C59}" dt="2022-11-01T16:13:18.200" v="981" actId="478"/>
          <ac:spMkLst>
            <pc:docMk/>
            <pc:sldMk cId="3549042481" sldId="262"/>
            <ac:spMk id="16" creationId="{C501B977-00AE-5AC0-ABC3-53CC815F80E7}"/>
          </ac:spMkLst>
        </pc:spChg>
        <pc:spChg chg="add mod">
          <ac:chgData name="Siegbert Rudolph" userId="2af4d44886c067cc" providerId="LiveId" clId="{1456BFB3-005B-4353-9E21-E9FF04A15C59}" dt="2022-11-01T16:18:34.341" v="1099" actId="14100"/>
          <ac:spMkLst>
            <pc:docMk/>
            <pc:sldMk cId="3549042481" sldId="262"/>
            <ac:spMk id="17" creationId="{35C75F61-2E96-4152-158F-901D323F0CAA}"/>
          </ac:spMkLst>
        </pc:spChg>
        <pc:spChg chg="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17" creationId="{4C9EB509-3E58-3B03-2BD2-C5A419F0FEE4}"/>
          </ac:spMkLst>
        </pc:spChg>
        <pc:spChg chg="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18" creationId="{6ECED589-D334-83E5-3747-2C4EC4D3E0D1}"/>
          </ac:spMkLst>
        </pc:spChg>
        <pc:spChg chg="add mod">
          <ac:chgData name="Siegbert Rudolph" userId="2af4d44886c067cc" providerId="LiveId" clId="{1456BFB3-005B-4353-9E21-E9FF04A15C59}" dt="2022-11-01T16:56:50.079" v="2191" actId="554"/>
          <ac:spMkLst>
            <pc:docMk/>
            <pc:sldMk cId="3549042481" sldId="262"/>
            <ac:spMk id="18" creationId="{AADD590C-05AE-1CAD-255D-59800B63417D}"/>
          </ac:spMkLst>
        </pc:spChg>
        <pc:spChg chg="del mod">
          <ac:chgData name="Siegbert Rudolph" userId="2af4d44886c067cc" providerId="LiveId" clId="{1456BFB3-005B-4353-9E21-E9FF04A15C59}" dt="2022-11-03T10:12:11.405" v="5403" actId="478"/>
          <ac:spMkLst>
            <pc:docMk/>
            <pc:sldMk cId="3549042481" sldId="262"/>
            <ac:spMk id="19" creationId="{4731DCE0-38DB-FD43-0A46-542B69307A09}"/>
          </ac:spMkLst>
        </pc:spChg>
        <pc:spChg chg="del">
          <ac:chgData name="Siegbert Rudolph" userId="2af4d44886c067cc" providerId="LiveId" clId="{1456BFB3-005B-4353-9E21-E9FF04A15C59}" dt="2022-11-01T16:13:18.200" v="981" actId="478"/>
          <ac:spMkLst>
            <pc:docMk/>
            <pc:sldMk cId="3549042481" sldId="262"/>
            <ac:spMk id="19" creationId="{86DB34D3-C6A5-A646-9229-6CD0CCB84146}"/>
          </ac:spMkLst>
        </pc:spChg>
        <pc:spChg chg="add del mod">
          <ac:chgData name="Siegbert Rudolph" userId="2af4d44886c067cc" providerId="LiveId" clId="{1456BFB3-005B-4353-9E21-E9FF04A15C59}" dt="2022-11-01T16:57:23.620" v="2195" actId="554"/>
          <ac:spMkLst>
            <pc:docMk/>
            <pc:sldMk cId="3549042481" sldId="262"/>
            <ac:spMk id="20" creationId="{966FB8D0-253F-4C9B-FBC6-CED80CAA03B2}"/>
          </ac:spMkLst>
        </pc:spChg>
        <pc:spChg chg="mod">
          <ac:chgData name="Siegbert Rudolph" userId="2af4d44886c067cc" providerId="LiveId" clId="{1456BFB3-005B-4353-9E21-E9FF04A15C59}" dt="2022-11-01T16:19:28.617" v="1210" actId="20577"/>
          <ac:spMkLst>
            <pc:docMk/>
            <pc:sldMk cId="3549042481" sldId="262"/>
            <ac:spMk id="21" creationId="{9455249F-3E14-51A2-8E46-C043A058ED9D}"/>
          </ac:spMkLst>
        </pc:spChg>
        <pc:spChg chg="add mod">
          <ac:chgData name="Siegbert Rudolph" userId="2af4d44886c067cc" providerId="LiveId" clId="{1456BFB3-005B-4353-9E21-E9FF04A15C59}" dt="2022-11-01T16:56:50.079" v="2191" actId="554"/>
          <ac:spMkLst>
            <pc:docMk/>
            <pc:sldMk cId="3549042481" sldId="262"/>
            <ac:spMk id="22" creationId="{6885D908-95D6-842B-C5F7-CC2CF44F286E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22" creationId="{764D3485-4C1A-825E-0B18-6B6F97061121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23" creationId="{85A84A24-1E84-71DC-D837-3AECEAFAA894}"/>
          </ac:spMkLst>
        </pc:spChg>
        <pc:spChg chg="add mod">
          <ac:chgData name="Siegbert Rudolph" userId="2af4d44886c067cc" providerId="LiveId" clId="{1456BFB3-005B-4353-9E21-E9FF04A15C59}" dt="2022-11-01T16:56:50.079" v="2191" actId="554"/>
          <ac:spMkLst>
            <pc:docMk/>
            <pc:sldMk cId="3549042481" sldId="262"/>
            <ac:spMk id="23" creationId="{F4326D83-61BB-6A40-E0EB-68555B571583}"/>
          </ac:spMkLst>
        </pc:spChg>
        <pc:spChg chg="add mod">
          <ac:chgData name="Siegbert Rudolph" userId="2af4d44886c067cc" providerId="LiveId" clId="{1456BFB3-005B-4353-9E21-E9FF04A15C59}" dt="2022-11-01T16:56:50.079" v="2191" actId="554"/>
          <ac:spMkLst>
            <pc:docMk/>
            <pc:sldMk cId="3549042481" sldId="262"/>
            <ac:spMk id="24" creationId="{840401AC-E9E0-9582-4849-34BB0EF1F6C5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24" creationId="{C97557BD-0FA2-A408-AD23-55116FAF322A}"/>
          </ac:spMkLst>
        </pc:spChg>
        <pc:spChg chg="add del mod">
          <ac:chgData name="Siegbert Rudolph" userId="2af4d44886c067cc" providerId="LiveId" clId="{1456BFB3-005B-4353-9E21-E9FF04A15C59}" dt="2022-11-01T16:57:32.554" v="2196" actId="554"/>
          <ac:spMkLst>
            <pc:docMk/>
            <pc:sldMk cId="3549042481" sldId="262"/>
            <ac:spMk id="25" creationId="{33C8D641-BD9D-F140-B53B-EE8B36592EE4}"/>
          </ac:spMkLst>
        </pc:spChg>
        <pc:spChg chg="mod">
          <ac:chgData name="Siegbert Rudolph" userId="2af4d44886c067cc" providerId="LiveId" clId="{1456BFB3-005B-4353-9E21-E9FF04A15C59}" dt="2022-11-03T10:12:11.405" v="5408" actId="1076"/>
          <ac:spMkLst>
            <pc:docMk/>
            <pc:sldMk cId="3549042481" sldId="262"/>
            <ac:spMk id="26" creationId="{2BA287BA-4620-2772-8D8A-41D8776C3A68}"/>
          </ac:spMkLst>
        </pc:spChg>
        <pc:spChg chg="add del mod">
          <ac:chgData name="Siegbert Rudolph" userId="2af4d44886c067cc" providerId="LiveId" clId="{1456BFB3-005B-4353-9E21-E9FF04A15C59}" dt="2022-11-01T16:27:33.984" v="1258"/>
          <ac:spMkLst>
            <pc:docMk/>
            <pc:sldMk cId="3549042481" sldId="262"/>
            <ac:spMk id="26" creationId="{A210DB83-C1B8-4137-FC97-E3F23A1814FC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26" creationId="{C479E2E6-4A04-8A07-5E04-014663FFD8AC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27" creationId="{42068C90-50B9-6982-69DC-2C41134685AC}"/>
          </ac:spMkLst>
        </pc:spChg>
        <pc:spChg chg="add del mod">
          <ac:chgData name="Siegbert Rudolph" userId="2af4d44886c067cc" providerId="LiveId" clId="{1456BFB3-005B-4353-9E21-E9FF04A15C59}" dt="2022-11-01T16:27:33.984" v="1258"/>
          <ac:spMkLst>
            <pc:docMk/>
            <pc:sldMk cId="3549042481" sldId="262"/>
            <ac:spMk id="27" creationId="{B3F00B1B-DCED-0DB3-6C90-F530D8414341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28" creationId="{5EDDAC51-1A49-8E13-1115-A1BA836EB3F1}"/>
          </ac:spMkLst>
        </pc:spChg>
        <pc:spChg chg="add del mod">
          <ac:chgData name="Siegbert Rudolph" userId="2af4d44886c067cc" providerId="LiveId" clId="{1456BFB3-005B-4353-9E21-E9FF04A15C59}" dt="2022-11-01T16:27:33.984" v="1258"/>
          <ac:spMkLst>
            <pc:docMk/>
            <pc:sldMk cId="3549042481" sldId="262"/>
            <ac:spMk id="28" creationId="{E73D4CBE-09E3-C18C-32C0-394908655DC1}"/>
          </ac:spMkLst>
        </pc:spChg>
        <pc:spChg chg="add del mod">
          <ac:chgData name="Siegbert Rudolph" userId="2af4d44886c067cc" providerId="LiveId" clId="{1456BFB3-005B-4353-9E21-E9FF04A15C59}" dt="2022-11-01T16:57:40.854" v="2197" actId="554"/>
          <ac:spMkLst>
            <pc:docMk/>
            <pc:sldMk cId="3549042481" sldId="262"/>
            <ac:spMk id="29" creationId="{10F968D2-30B1-72FC-41D9-68F0BC5C67F8}"/>
          </ac:spMkLst>
        </pc:spChg>
        <pc:spChg chg="add del mod">
          <ac:chgData name="Siegbert Rudolph" userId="2af4d44886c067cc" providerId="LiveId" clId="{1456BFB3-005B-4353-9E21-E9FF04A15C59}" dt="2022-11-01T16:27:33.984" v="1258"/>
          <ac:spMkLst>
            <pc:docMk/>
            <pc:sldMk cId="3549042481" sldId="262"/>
            <ac:spMk id="30" creationId="{648AC61A-63DC-D99C-95F1-714A18D0C76F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0" creationId="{CF74FC11-17D1-3103-97EC-F4739E04AB5B}"/>
          </ac:spMkLst>
        </pc:spChg>
        <pc:spChg chg="add mod">
          <ac:chgData name="Siegbert Rudolph" userId="2af4d44886c067cc" providerId="LiveId" clId="{1456BFB3-005B-4353-9E21-E9FF04A15C59}" dt="2022-11-01T16:57:00.385" v="2192" actId="554"/>
          <ac:spMkLst>
            <pc:docMk/>
            <pc:sldMk cId="3549042481" sldId="262"/>
            <ac:spMk id="31" creationId="{5208EE9C-9D4C-FAFC-C90C-71C65109DE67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1" creationId="{B87DACCA-779B-28DA-ED7A-9EC2C8716B0C}"/>
          </ac:spMkLst>
        </pc:spChg>
        <pc:spChg chg="add mod">
          <ac:chgData name="Siegbert Rudolph" userId="2af4d44886c067cc" providerId="LiveId" clId="{1456BFB3-005B-4353-9E21-E9FF04A15C59}" dt="2022-11-01T16:57:00.385" v="2192" actId="554"/>
          <ac:spMkLst>
            <pc:docMk/>
            <pc:sldMk cId="3549042481" sldId="262"/>
            <ac:spMk id="32" creationId="{42531B83-5255-CCCE-05C9-9E5DEC66271D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2" creationId="{6F1B3767-830C-3AEC-8A54-ECD95E39C91D}"/>
          </ac:spMkLst>
        </pc:spChg>
        <pc:spChg chg="add del mod">
          <ac:chgData name="Siegbert Rudolph" userId="2af4d44886c067cc" providerId="LiveId" clId="{1456BFB3-005B-4353-9E21-E9FF04A15C59}" dt="2022-11-01T16:57:49.099" v="2198" actId="554"/>
          <ac:spMkLst>
            <pc:docMk/>
            <pc:sldMk cId="3549042481" sldId="262"/>
            <ac:spMk id="33" creationId="{7B2C37F5-39FC-CCB7-C262-CDF984F42D48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4" creationId="{8ADC184A-A33C-7AEF-AAC3-32C85C415DCF}"/>
          </ac:spMkLst>
        </pc:spChg>
        <pc:spChg chg="add mod">
          <ac:chgData name="Siegbert Rudolph" userId="2af4d44886c067cc" providerId="LiveId" clId="{1456BFB3-005B-4353-9E21-E9FF04A15C59}" dt="2022-11-01T16:57:00.385" v="2192" actId="554"/>
          <ac:spMkLst>
            <pc:docMk/>
            <pc:sldMk cId="3549042481" sldId="262"/>
            <ac:spMk id="34" creationId="{CFB33D7A-9B15-F291-A343-F0A8ED39359A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5" creationId="{AE09D8D4-98FD-BC31-12D6-81CB73192607}"/>
          </ac:spMkLst>
        </pc:spChg>
        <pc:spChg chg="add mod">
          <ac:chgData name="Siegbert Rudolph" userId="2af4d44886c067cc" providerId="LiveId" clId="{1456BFB3-005B-4353-9E21-E9FF04A15C59}" dt="2022-11-01T16:57:00.385" v="2192" actId="554"/>
          <ac:spMkLst>
            <pc:docMk/>
            <pc:sldMk cId="3549042481" sldId="262"/>
            <ac:spMk id="35" creationId="{D814D970-5DF3-C830-41F5-05E66E16F89E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6" creationId="{EBBE4A22-E02E-2DB2-1A18-A01928809D10}"/>
          </ac:spMkLst>
        </pc:spChg>
        <pc:spChg chg="add mod">
          <ac:chgData name="Siegbert Rudolph" userId="2af4d44886c067cc" providerId="LiveId" clId="{1456BFB3-005B-4353-9E21-E9FF04A15C59}" dt="2022-11-01T16:57:12.652" v="2194" actId="1036"/>
          <ac:spMkLst>
            <pc:docMk/>
            <pc:sldMk cId="3549042481" sldId="262"/>
            <ac:spMk id="36" creationId="{ED67449E-0DA7-CED3-9CDC-FEA131FACB2A}"/>
          </ac:spMkLst>
        </pc:spChg>
        <pc:spChg chg="add del mod">
          <ac:chgData name="Siegbert Rudolph" userId="2af4d44886c067cc" providerId="LiveId" clId="{1456BFB3-005B-4353-9E21-E9FF04A15C59}" dt="2022-11-01T16:59:27.137" v="2242" actId="20577"/>
          <ac:spMkLst>
            <pc:docMk/>
            <pc:sldMk cId="3549042481" sldId="262"/>
            <ac:spMk id="37" creationId="{63CAEAE1-3B1C-EEC5-25AE-6B274C12091D}"/>
          </ac:spMkLst>
        </pc:spChg>
        <pc:spChg chg="add mod">
          <ac:chgData name="Siegbert Rudolph" userId="2af4d44886c067cc" providerId="LiveId" clId="{1456BFB3-005B-4353-9E21-E9FF04A15C59}" dt="2022-11-01T16:57:12.652" v="2194" actId="1036"/>
          <ac:spMkLst>
            <pc:docMk/>
            <pc:sldMk cId="3549042481" sldId="262"/>
            <ac:spMk id="38" creationId="{31D63783-940D-4FC3-56DF-EF2538425C62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8" creationId="{5036604B-807E-D8E4-02A4-595569821C77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39" creationId="{01D29D23-D688-EEAA-9E48-F1A816FC3041}"/>
          </ac:spMkLst>
        </pc:spChg>
        <pc:spChg chg="add mod">
          <ac:chgData name="Siegbert Rudolph" userId="2af4d44886c067cc" providerId="LiveId" clId="{1456BFB3-005B-4353-9E21-E9FF04A15C59}" dt="2022-11-01T16:57:12.652" v="2194" actId="1036"/>
          <ac:spMkLst>
            <pc:docMk/>
            <pc:sldMk cId="3549042481" sldId="262"/>
            <ac:spMk id="39" creationId="{DC3E8C5F-F8C3-D4FA-677D-E1E3C90F5181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40" creationId="{34F4E917-04E0-1458-5A30-51A78A5CC2DA}"/>
          </ac:spMkLst>
        </pc:spChg>
        <pc:spChg chg="add mod">
          <ac:chgData name="Siegbert Rudolph" userId="2af4d44886c067cc" providerId="LiveId" clId="{1456BFB3-005B-4353-9E21-E9FF04A15C59}" dt="2022-11-01T16:57:12.652" v="2194" actId="1036"/>
          <ac:spMkLst>
            <pc:docMk/>
            <pc:sldMk cId="3549042481" sldId="262"/>
            <ac:spMk id="40" creationId="{977A6078-7EEE-6E07-A06C-5006D9C7A323}"/>
          </ac:spMkLst>
        </pc:spChg>
        <pc:spChg chg="add del mod">
          <ac:chgData name="Siegbert Rudolph" userId="2af4d44886c067cc" providerId="LiveId" clId="{1456BFB3-005B-4353-9E21-E9FF04A15C59}" dt="2022-11-01T16:58:05.086" v="2200" actId="554"/>
          <ac:spMkLst>
            <pc:docMk/>
            <pc:sldMk cId="3549042481" sldId="262"/>
            <ac:spMk id="41" creationId="{1F5CA25F-C810-976A-B57D-C576486EB93E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42" creationId="{4B9FF758-DE2C-9FDD-88B0-60AB9B38B195}"/>
          </ac:spMkLst>
        </pc:spChg>
        <pc:spChg chg="add mod">
          <ac:chgData name="Siegbert Rudolph" userId="2af4d44886c067cc" providerId="LiveId" clId="{1456BFB3-005B-4353-9E21-E9FF04A15C59}" dt="2022-11-01T16:57:23.620" v="2195" actId="554"/>
          <ac:spMkLst>
            <pc:docMk/>
            <pc:sldMk cId="3549042481" sldId="262"/>
            <ac:spMk id="42" creationId="{6689EA5B-702A-F1A5-44D8-162AB98EF856}"/>
          </ac:spMkLst>
        </pc:spChg>
        <pc:spChg chg="add mod">
          <ac:chgData name="Siegbert Rudolph" userId="2af4d44886c067cc" providerId="LiveId" clId="{1456BFB3-005B-4353-9E21-E9FF04A15C59}" dt="2022-11-01T16:57:23.620" v="2195" actId="554"/>
          <ac:spMkLst>
            <pc:docMk/>
            <pc:sldMk cId="3549042481" sldId="262"/>
            <ac:spMk id="43" creationId="{8A3EDD3A-7BC5-A057-D641-E1EDE32D62B5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43" creationId="{B65CB097-3A47-D01C-E733-FD6E960E767B}"/>
          </ac:spMkLst>
        </pc:spChg>
        <pc:spChg chg="add mod">
          <ac:chgData name="Siegbert Rudolph" userId="2af4d44886c067cc" providerId="LiveId" clId="{1456BFB3-005B-4353-9E21-E9FF04A15C59}" dt="2022-11-01T16:57:23.620" v="2195" actId="554"/>
          <ac:spMkLst>
            <pc:docMk/>
            <pc:sldMk cId="3549042481" sldId="262"/>
            <ac:spMk id="44" creationId="{347C2901-E324-4BE4-0F10-598D25BE4926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44" creationId="{86ACA3D3-E033-DDC8-4194-F2742F18A4D4}"/>
          </ac:spMkLst>
        </pc:spChg>
        <pc:spChg chg="add mod ord">
          <ac:chgData name="Siegbert Rudolph" userId="2af4d44886c067cc" providerId="LiveId" clId="{1456BFB3-005B-4353-9E21-E9FF04A15C59}" dt="2022-11-01T16:45:48.088" v="1695" actId="1037"/>
          <ac:spMkLst>
            <pc:docMk/>
            <pc:sldMk cId="3549042481" sldId="262"/>
            <ac:spMk id="45" creationId="{4C96BB11-A9E2-991E-8F97-8A299CEAB6ED}"/>
          </ac:spMkLst>
        </pc:spChg>
        <pc:spChg chg="add del">
          <ac:chgData name="Siegbert Rudolph" userId="2af4d44886c067cc" providerId="LiveId" clId="{1456BFB3-005B-4353-9E21-E9FF04A15C59}" dt="2022-11-01T15:06:38.004" v="103" actId="478"/>
          <ac:spMkLst>
            <pc:docMk/>
            <pc:sldMk cId="3549042481" sldId="262"/>
            <ac:spMk id="46" creationId="{12C13F70-66E0-B9A6-75C0-A26422E0F0D3}"/>
          </ac:spMkLst>
        </pc:spChg>
        <pc:spChg chg="add mod">
          <ac:chgData name="Siegbert Rudolph" userId="2af4d44886c067cc" providerId="LiveId" clId="{1456BFB3-005B-4353-9E21-E9FF04A15C59}" dt="2022-11-01T16:57:23.620" v="2195" actId="554"/>
          <ac:spMkLst>
            <pc:docMk/>
            <pc:sldMk cId="3549042481" sldId="262"/>
            <ac:spMk id="46" creationId="{9E8D9970-692B-65A2-16DC-D7E9C7CEA63E}"/>
          </ac:spMkLst>
        </pc:spChg>
        <pc:spChg chg="add mod">
          <ac:chgData name="Siegbert Rudolph" userId="2af4d44886c067cc" providerId="LiveId" clId="{1456BFB3-005B-4353-9E21-E9FF04A15C59}" dt="2022-11-01T16:45:26.400" v="1659" actId="1076"/>
          <ac:spMkLst>
            <pc:docMk/>
            <pc:sldMk cId="3549042481" sldId="262"/>
            <ac:spMk id="48" creationId="{6C136696-C7BC-C654-CC1C-DA65B1A6B832}"/>
          </ac:spMkLst>
        </pc:spChg>
        <pc:spChg chg="add mod">
          <ac:chgData name="Siegbert Rudolph" userId="2af4d44886c067cc" providerId="LiveId" clId="{1456BFB3-005B-4353-9E21-E9FF04A15C59}" dt="2022-11-01T16:45:44.177" v="1677" actId="1076"/>
          <ac:spMkLst>
            <pc:docMk/>
            <pc:sldMk cId="3549042481" sldId="262"/>
            <ac:spMk id="49" creationId="{9FDA57DD-F6F3-8907-3A37-5FF88E764A66}"/>
          </ac:spMkLst>
        </pc:spChg>
        <pc:spChg chg="add mod">
          <ac:chgData name="Siegbert Rudolph" userId="2af4d44886c067cc" providerId="LiveId" clId="{1456BFB3-005B-4353-9E21-E9FF04A15C59}" dt="2022-11-01T16:57:32.554" v="2196" actId="554"/>
          <ac:spMkLst>
            <pc:docMk/>
            <pc:sldMk cId="3549042481" sldId="262"/>
            <ac:spMk id="50" creationId="{BBAF4A00-CD11-F8B7-E512-71D036CE9901}"/>
          </ac:spMkLst>
        </pc:spChg>
        <pc:spChg chg="add mod">
          <ac:chgData name="Siegbert Rudolph" userId="2af4d44886c067cc" providerId="LiveId" clId="{1456BFB3-005B-4353-9E21-E9FF04A15C59}" dt="2022-11-01T16:57:32.554" v="2196" actId="554"/>
          <ac:spMkLst>
            <pc:docMk/>
            <pc:sldMk cId="3549042481" sldId="262"/>
            <ac:spMk id="51" creationId="{92FF816A-EAE0-8FD7-9A1D-CD28A5D20268}"/>
          </ac:spMkLst>
        </pc:spChg>
        <pc:spChg chg="add mod">
          <ac:chgData name="Siegbert Rudolph" userId="2af4d44886c067cc" providerId="LiveId" clId="{1456BFB3-005B-4353-9E21-E9FF04A15C59}" dt="2022-11-01T16:57:32.554" v="2196" actId="554"/>
          <ac:spMkLst>
            <pc:docMk/>
            <pc:sldMk cId="3549042481" sldId="262"/>
            <ac:spMk id="52" creationId="{BECE1892-D7ED-1A29-D46A-3163E45966EB}"/>
          </ac:spMkLst>
        </pc:spChg>
        <pc:spChg chg="add mod">
          <ac:chgData name="Siegbert Rudolph" userId="2af4d44886c067cc" providerId="LiveId" clId="{1456BFB3-005B-4353-9E21-E9FF04A15C59}" dt="2022-11-01T16:57:32.554" v="2196" actId="554"/>
          <ac:spMkLst>
            <pc:docMk/>
            <pc:sldMk cId="3549042481" sldId="262"/>
            <ac:spMk id="53" creationId="{FD7415B6-82E8-9F0D-3DA7-7A05BD91B6C9}"/>
          </ac:spMkLst>
        </pc:spChg>
        <pc:spChg chg="add mod">
          <ac:chgData name="Siegbert Rudolph" userId="2af4d44886c067cc" providerId="LiveId" clId="{1456BFB3-005B-4353-9E21-E9FF04A15C59}" dt="2022-11-01T16:57:40.854" v="2197" actId="554"/>
          <ac:spMkLst>
            <pc:docMk/>
            <pc:sldMk cId="3549042481" sldId="262"/>
            <ac:spMk id="54" creationId="{1DE231AA-974C-5B2F-4714-2D2B529254CC}"/>
          </ac:spMkLst>
        </pc:spChg>
        <pc:spChg chg="add mod">
          <ac:chgData name="Siegbert Rudolph" userId="2af4d44886c067cc" providerId="LiveId" clId="{1456BFB3-005B-4353-9E21-E9FF04A15C59}" dt="2022-11-01T16:57:40.854" v="2197" actId="554"/>
          <ac:spMkLst>
            <pc:docMk/>
            <pc:sldMk cId="3549042481" sldId="262"/>
            <ac:spMk id="55" creationId="{CA9BDB13-DB52-0346-DE70-7ED107C335F1}"/>
          </ac:spMkLst>
        </pc:spChg>
        <pc:spChg chg="add mod">
          <ac:chgData name="Siegbert Rudolph" userId="2af4d44886c067cc" providerId="LiveId" clId="{1456BFB3-005B-4353-9E21-E9FF04A15C59}" dt="2022-11-01T16:57:40.854" v="2197" actId="554"/>
          <ac:spMkLst>
            <pc:docMk/>
            <pc:sldMk cId="3549042481" sldId="262"/>
            <ac:spMk id="56" creationId="{29191CF7-25D2-2068-9463-984C8377AC24}"/>
          </ac:spMkLst>
        </pc:spChg>
        <pc:spChg chg="add mod">
          <ac:chgData name="Siegbert Rudolph" userId="2af4d44886c067cc" providerId="LiveId" clId="{1456BFB3-005B-4353-9E21-E9FF04A15C59}" dt="2022-11-01T16:57:40.854" v="2197" actId="554"/>
          <ac:spMkLst>
            <pc:docMk/>
            <pc:sldMk cId="3549042481" sldId="262"/>
            <ac:spMk id="57" creationId="{FBDAB0B2-80F4-A268-8C55-04CA27FC54DF}"/>
          </ac:spMkLst>
        </pc:spChg>
        <pc:spChg chg="add mod">
          <ac:chgData name="Siegbert Rudolph" userId="2af4d44886c067cc" providerId="LiveId" clId="{1456BFB3-005B-4353-9E21-E9FF04A15C59}" dt="2022-11-01T16:57:49.099" v="2198" actId="554"/>
          <ac:spMkLst>
            <pc:docMk/>
            <pc:sldMk cId="3549042481" sldId="262"/>
            <ac:spMk id="58" creationId="{163A3253-3A1C-FDEE-FBD7-6D1BFB3BBA1C}"/>
          </ac:spMkLst>
        </pc:spChg>
        <pc:spChg chg="add mod">
          <ac:chgData name="Siegbert Rudolph" userId="2af4d44886c067cc" providerId="LiveId" clId="{1456BFB3-005B-4353-9E21-E9FF04A15C59}" dt="2022-11-01T16:57:49.099" v="2198" actId="554"/>
          <ac:spMkLst>
            <pc:docMk/>
            <pc:sldMk cId="3549042481" sldId="262"/>
            <ac:spMk id="59" creationId="{245B2752-1157-C8CC-5218-80DC13120354}"/>
          </ac:spMkLst>
        </pc:spChg>
        <pc:spChg chg="add mod">
          <ac:chgData name="Siegbert Rudolph" userId="2af4d44886c067cc" providerId="LiveId" clId="{1456BFB3-005B-4353-9E21-E9FF04A15C59}" dt="2022-11-01T16:57:49.099" v="2198" actId="554"/>
          <ac:spMkLst>
            <pc:docMk/>
            <pc:sldMk cId="3549042481" sldId="262"/>
            <ac:spMk id="60" creationId="{03D884EE-978E-B5D8-5213-3169F0AB4EE4}"/>
          </ac:spMkLst>
        </pc:spChg>
        <pc:spChg chg="add mod">
          <ac:chgData name="Siegbert Rudolph" userId="2af4d44886c067cc" providerId="LiveId" clId="{1456BFB3-005B-4353-9E21-E9FF04A15C59}" dt="2022-11-01T16:57:49.099" v="2198" actId="554"/>
          <ac:spMkLst>
            <pc:docMk/>
            <pc:sldMk cId="3549042481" sldId="262"/>
            <ac:spMk id="61" creationId="{85AEEE0D-5133-0224-49D9-1E7AB40CDD83}"/>
          </ac:spMkLst>
        </pc:spChg>
        <pc:spChg chg="add mod">
          <ac:chgData name="Siegbert Rudolph" userId="2af4d44886c067cc" providerId="LiveId" clId="{1456BFB3-005B-4353-9E21-E9FF04A15C59}" dt="2022-11-01T16:59:34.226" v="2276" actId="1038"/>
          <ac:spMkLst>
            <pc:docMk/>
            <pc:sldMk cId="3549042481" sldId="262"/>
            <ac:spMk id="62" creationId="{E4E54CCF-646E-6187-18B3-24EC0EE4ABAE}"/>
          </ac:spMkLst>
        </pc:spChg>
        <pc:spChg chg="add mod">
          <ac:chgData name="Siegbert Rudolph" userId="2af4d44886c067cc" providerId="LiveId" clId="{1456BFB3-005B-4353-9E21-E9FF04A15C59}" dt="2022-11-01T16:59:17.440" v="2209" actId="1037"/>
          <ac:spMkLst>
            <pc:docMk/>
            <pc:sldMk cId="3549042481" sldId="262"/>
            <ac:spMk id="63" creationId="{69FA604F-3FA2-C0C6-CAA8-B838F214B72A}"/>
          </ac:spMkLst>
        </pc:spChg>
        <pc:spChg chg="add mod">
          <ac:chgData name="Siegbert Rudolph" userId="2af4d44886c067cc" providerId="LiveId" clId="{1456BFB3-005B-4353-9E21-E9FF04A15C59}" dt="2022-11-01T16:59:34.226" v="2276" actId="1038"/>
          <ac:spMkLst>
            <pc:docMk/>
            <pc:sldMk cId="3549042481" sldId="262"/>
            <ac:spMk id="64" creationId="{F4AB5DAF-8167-FFA5-D8D6-2D212A31A037}"/>
          </ac:spMkLst>
        </pc:spChg>
        <pc:spChg chg="add mod">
          <ac:chgData name="Siegbert Rudolph" userId="2af4d44886c067cc" providerId="LiveId" clId="{1456BFB3-005B-4353-9E21-E9FF04A15C59}" dt="2022-11-01T16:59:17.440" v="2209" actId="1037"/>
          <ac:spMkLst>
            <pc:docMk/>
            <pc:sldMk cId="3549042481" sldId="262"/>
            <ac:spMk id="65" creationId="{F8373BD3-C7BF-3F56-DFB1-99366FB413A6}"/>
          </ac:spMkLst>
        </pc:spChg>
        <pc:spChg chg="add mod">
          <ac:chgData name="Siegbert Rudolph" userId="2af4d44886c067cc" providerId="LiveId" clId="{1456BFB3-005B-4353-9E21-E9FF04A15C59}" dt="2022-11-01T16:58:05.086" v="2200" actId="554"/>
          <ac:spMkLst>
            <pc:docMk/>
            <pc:sldMk cId="3549042481" sldId="262"/>
            <ac:spMk id="66" creationId="{93868CF7-30F2-11FE-3BA0-82545756BDF0}"/>
          </ac:spMkLst>
        </pc:spChg>
        <pc:spChg chg="add mod">
          <ac:chgData name="Siegbert Rudolph" userId="2af4d44886c067cc" providerId="LiveId" clId="{1456BFB3-005B-4353-9E21-E9FF04A15C59}" dt="2022-11-01T16:58:05.086" v="2200" actId="554"/>
          <ac:spMkLst>
            <pc:docMk/>
            <pc:sldMk cId="3549042481" sldId="262"/>
            <ac:spMk id="67" creationId="{F0510B6E-DFAD-0605-DE43-6EAF328124DD}"/>
          </ac:spMkLst>
        </pc:spChg>
        <pc:spChg chg="add mod">
          <ac:chgData name="Siegbert Rudolph" userId="2af4d44886c067cc" providerId="LiveId" clId="{1456BFB3-005B-4353-9E21-E9FF04A15C59}" dt="2022-11-01T16:58:05.086" v="2200" actId="554"/>
          <ac:spMkLst>
            <pc:docMk/>
            <pc:sldMk cId="3549042481" sldId="262"/>
            <ac:spMk id="68" creationId="{71DE1B3F-C19F-54B3-B51C-C4702D654B8D}"/>
          </ac:spMkLst>
        </pc:spChg>
        <pc:spChg chg="add mod">
          <ac:chgData name="Siegbert Rudolph" userId="2af4d44886c067cc" providerId="LiveId" clId="{1456BFB3-005B-4353-9E21-E9FF04A15C59}" dt="2022-11-01T16:58:05.086" v="2200" actId="554"/>
          <ac:spMkLst>
            <pc:docMk/>
            <pc:sldMk cId="3549042481" sldId="262"/>
            <ac:spMk id="69" creationId="{3BBEAC59-6C4A-2E64-13F3-6E35B5D0938B}"/>
          </ac:spMkLst>
        </pc:spChg>
        <pc:graphicFrameChg chg="add del modGraphic">
          <ac:chgData name="Siegbert Rudolph" userId="2af4d44886c067cc" providerId="LiveId" clId="{1456BFB3-005B-4353-9E21-E9FF04A15C59}" dt="2022-11-01T16:46:53.181" v="1753" actId="27309"/>
          <ac:graphicFrameMkLst>
            <pc:docMk/>
            <pc:sldMk cId="3549042481" sldId="262"/>
            <ac:graphicFrameMk id="19" creationId="{4FDE1741-3A92-CD30-4734-E02DE79D5E41}"/>
          </ac:graphicFrameMkLst>
        </pc:graphicFrameChg>
        <pc:picChg chg="add mod">
          <ac:chgData name="Siegbert Rudolph" userId="2af4d44886c067cc" providerId="LiveId" clId="{1456BFB3-005B-4353-9E21-E9FF04A15C59}" dt="2022-11-01T17:01:14.523" v="2287" actId="14100"/>
          <ac:picMkLst>
            <pc:docMk/>
            <pc:sldMk cId="3549042481" sldId="262"/>
            <ac:picMk id="16" creationId="{ACE6A91B-F519-6D47-5D42-B7AC4F6C48C0}"/>
          </ac:picMkLst>
        </pc:picChg>
      </pc:sldChg>
      <pc:sldChg chg="addSp delSp modSp add mod modAnim">
        <pc:chgData name="Siegbert Rudolph" userId="2af4d44886c067cc" providerId="LiveId" clId="{1456BFB3-005B-4353-9E21-E9FF04A15C59}" dt="2022-11-03T10:12:11.405" v="5414" actId="1076"/>
        <pc:sldMkLst>
          <pc:docMk/>
          <pc:sldMk cId="3671900889" sldId="263"/>
        </pc:sldMkLst>
        <pc:spChg chg="mod">
          <ac:chgData name="Siegbert Rudolph" userId="2af4d44886c067cc" providerId="LiveId" clId="{1456BFB3-005B-4353-9E21-E9FF04A15C59}" dt="2022-11-01T17:02:47.274" v="2513" actId="1076"/>
          <ac:spMkLst>
            <pc:docMk/>
            <pc:sldMk cId="3671900889" sldId="263"/>
            <ac:spMk id="2" creationId="{8BDABB6E-222A-7432-43EE-6094F14EFF90}"/>
          </ac:spMkLst>
        </pc:spChg>
        <pc:spChg chg="mod">
          <ac:chgData name="Siegbert Rudolph" userId="2af4d44886c067cc" providerId="LiveId" clId="{1456BFB3-005B-4353-9E21-E9FF04A15C59}" dt="2022-11-01T17:03:04.011" v="2560" actId="20577"/>
          <ac:spMkLst>
            <pc:docMk/>
            <pc:sldMk cId="3671900889" sldId="263"/>
            <ac:spMk id="3" creationId="{F56DEA47-B2A8-FE6C-D0F8-E1C2B432F662}"/>
          </ac:spMkLst>
        </pc:spChg>
        <pc:spChg chg="mod">
          <ac:chgData name="Siegbert Rudolph" userId="2af4d44886c067cc" providerId="LiveId" clId="{1456BFB3-005B-4353-9E21-E9FF04A15C59}" dt="2022-11-01T17:03:21.886" v="2608" actId="20577"/>
          <ac:spMkLst>
            <pc:docMk/>
            <pc:sldMk cId="3671900889" sldId="263"/>
            <ac:spMk id="4" creationId="{3B3123CD-BC81-AAA4-0D34-E59B5270C85E}"/>
          </ac:spMkLst>
        </pc:spChg>
        <pc:spChg chg="mod">
          <ac:chgData name="Siegbert Rudolph" userId="2af4d44886c067cc" providerId="LiveId" clId="{1456BFB3-005B-4353-9E21-E9FF04A15C59}" dt="2022-11-01T17:04:16.047" v="2662" actId="20577"/>
          <ac:spMkLst>
            <pc:docMk/>
            <pc:sldMk cId="3671900889" sldId="263"/>
            <ac:spMk id="5" creationId="{388CDD98-7A0F-0A70-4F35-CDCF35F43B4A}"/>
          </ac:spMkLst>
        </pc:spChg>
        <pc:spChg chg="mod">
          <ac:chgData name="Siegbert Rudolph" userId="2af4d44886c067cc" providerId="LiveId" clId="{1456BFB3-005B-4353-9E21-E9FF04A15C59}" dt="2022-11-01T17:08:35.593" v="3259" actId="1036"/>
          <ac:spMkLst>
            <pc:docMk/>
            <pc:sldMk cId="3671900889" sldId="263"/>
            <ac:spMk id="6" creationId="{3D906F3E-35EA-FEB4-C02A-449B46C33460}"/>
          </ac:spMkLst>
        </pc:spChg>
        <pc:spChg chg="mod">
          <ac:chgData name="Siegbert Rudolph" userId="2af4d44886c067cc" providerId="LiveId" clId="{1456BFB3-005B-4353-9E21-E9FF04A15C59}" dt="2022-11-01T17:07:32.108" v="3028" actId="1037"/>
          <ac:spMkLst>
            <pc:docMk/>
            <pc:sldMk cId="3671900889" sldId="263"/>
            <ac:spMk id="15" creationId="{7F7DAE29-4315-0934-5116-8993D6C02C85}"/>
          </ac:spMkLst>
        </pc:spChg>
        <pc:spChg chg="mod">
          <ac:chgData name="Siegbert Rudolph" userId="2af4d44886c067cc" providerId="LiveId" clId="{1456BFB3-005B-4353-9E21-E9FF04A15C59}" dt="2022-11-01T17:09:00.612" v="3358" actId="1037"/>
          <ac:spMkLst>
            <pc:docMk/>
            <pc:sldMk cId="3671900889" sldId="263"/>
            <ac:spMk id="18" creationId="{AADD590C-05AE-1CAD-255D-59800B63417D}"/>
          </ac:spMkLst>
        </pc:spChg>
        <pc:spChg chg="del mod">
          <ac:chgData name="Siegbert Rudolph" userId="2af4d44886c067cc" providerId="LiveId" clId="{1456BFB3-005B-4353-9E21-E9FF04A15C59}" dt="2022-11-03T10:12:11.405" v="5409" actId="478"/>
          <ac:spMkLst>
            <pc:docMk/>
            <pc:sldMk cId="3671900889" sldId="263"/>
            <ac:spMk id="19" creationId="{A19CF5F5-C517-C6E4-A9C2-0787284D6DED}"/>
          </ac:spMkLst>
        </pc:spChg>
        <pc:spChg chg="mod">
          <ac:chgData name="Siegbert Rudolph" userId="2af4d44886c067cc" providerId="LiveId" clId="{1456BFB3-005B-4353-9E21-E9FF04A15C59}" dt="2022-11-01T17:04:31.602" v="2705" actId="20577"/>
          <ac:spMkLst>
            <pc:docMk/>
            <pc:sldMk cId="3671900889" sldId="263"/>
            <ac:spMk id="20" creationId="{966FB8D0-253F-4C9B-FBC6-CED80CAA03B2}"/>
          </ac:spMkLst>
        </pc:spChg>
        <pc:spChg chg="mod">
          <ac:chgData name="Siegbert Rudolph" userId="2af4d44886c067cc" providerId="LiveId" clId="{1456BFB3-005B-4353-9E21-E9FF04A15C59}" dt="2022-11-01T17:21:59.726" v="5374" actId="20577"/>
          <ac:spMkLst>
            <pc:docMk/>
            <pc:sldMk cId="3671900889" sldId="263"/>
            <ac:spMk id="21" creationId="{9455249F-3E14-51A2-8E46-C043A058ED9D}"/>
          </ac:spMkLst>
        </pc:spChg>
        <pc:spChg chg="mod">
          <ac:chgData name="Siegbert Rudolph" userId="2af4d44886c067cc" providerId="LiveId" clId="{1456BFB3-005B-4353-9E21-E9FF04A15C59}" dt="2022-11-01T17:09:22.953" v="3519" actId="1037"/>
          <ac:spMkLst>
            <pc:docMk/>
            <pc:sldMk cId="3671900889" sldId="263"/>
            <ac:spMk id="22" creationId="{6885D908-95D6-842B-C5F7-CC2CF44F286E}"/>
          </ac:spMkLst>
        </pc:spChg>
        <pc:spChg chg="mod">
          <ac:chgData name="Siegbert Rudolph" userId="2af4d44886c067cc" providerId="LiveId" clId="{1456BFB3-005B-4353-9E21-E9FF04A15C59}" dt="2022-11-01T17:08:30.887" v="3255" actId="14100"/>
          <ac:spMkLst>
            <pc:docMk/>
            <pc:sldMk cId="3671900889" sldId="263"/>
            <ac:spMk id="23" creationId="{F4326D83-61BB-6A40-E0EB-68555B571583}"/>
          </ac:spMkLst>
        </pc:spChg>
        <pc:spChg chg="mod">
          <ac:chgData name="Siegbert Rudolph" userId="2af4d44886c067cc" providerId="LiveId" clId="{1456BFB3-005B-4353-9E21-E9FF04A15C59}" dt="2022-11-01T17:09:09.641" v="3430" actId="14100"/>
          <ac:spMkLst>
            <pc:docMk/>
            <pc:sldMk cId="3671900889" sldId="263"/>
            <ac:spMk id="24" creationId="{840401AC-E9E0-9582-4849-34BB0EF1F6C5}"/>
          </ac:spMkLst>
        </pc:spChg>
        <pc:spChg chg="mod">
          <ac:chgData name="Siegbert Rudolph" userId="2af4d44886c067cc" providerId="LiveId" clId="{1456BFB3-005B-4353-9E21-E9FF04A15C59}" dt="2022-11-01T17:04:49.855" v="2756" actId="20577"/>
          <ac:spMkLst>
            <pc:docMk/>
            <pc:sldMk cId="3671900889" sldId="263"/>
            <ac:spMk id="25" creationId="{33C8D641-BD9D-F140-B53B-EE8B36592EE4}"/>
          </ac:spMkLst>
        </pc:spChg>
        <pc:spChg chg="mod">
          <ac:chgData name="Siegbert Rudolph" userId="2af4d44886c067cc" providerId="LiveId" clId="{1456BFB3-005B-4353-9E21-E9FF04A15C59}" dt="2022-11-03T10:12:11.405" v="5414" actId="1076"/>
          <ac:spMkLst>
            <pc:docMk/>
            <pc:sldMk cId="3671900889" sldId="263"/>
            <ac:spMk id="26" creationId="{24C10C1D-D890-33A6-9869-E3CB81A419CF}"/>
          </ac:spMkLst>
        </pc:spChg>
        <pc:spChg chg="mod">
          <ac:chgData name="Siegbert Rudolph" userId="2af4d44886c067cc" providerId="LiveId" clId="{1456BFB3-005B-4353-9E21-E9FF04A15C59}" dt="2022-11-01T17:05:05.247" v="2805" actId="20577"/>
          <ac:spMkLst>
            <pc:docMk/>
            <pc:sldMk cId="3671900889" sldId="263"/>
            <ac:spMk id="29" creationId="{10F968D2-30B1-72FC-41D9-68F0BC5C67F8}"/>
          </ac:spMkLst>
        </pc:spChg>
        <pc:spChg chg="mod">
          <ac:chgData name="Siegbert Rudolph" userId="2af4d44886c067cc" providerId="LiveId" clId="{1456BFB3-005B-4353-9E21-E9FF04A15C59}" dt="2022-11-01T17:09:48.003" v="3568" actId="1038"/>
          <ac:spMkLst>
            <pc:docMk/>
            <pc:sldMk cId="3671900889" sldId="263"/>
            <ac:spMk id="31" creationId="{5208EE9C-9D4C-FAFC-C90C-71C65109DE67}"/>
          </ac:spMkLst>
        </pc:spChg>
        <pc:spChg chg="mod">
          <ac:chgData name="Siegbert Rudolph" userId="2af4d44886c067cc" providerId="LiveId" clId="{1456BFB3-005B-4353-9E21-E9FF04A15C59}" dt="2022-11-01T17:10:12.007" v="3677" actId="1038"/>
          <ac:spMkLst>
            <pc:docMk/>
            <pc:sldMk cId="3671900889" sldId="263"/>
            <ac:spMk id="32" creationId="{42531B83-5255-CCCE-05C9-9E5DEC66271D}"/>
          </ac:spMkLst>
        </pc:spChg>
        <pc:spChg chg="mod">
          <ac:chgData name="Siegbert Rudolph" userId="2af4d44886c067cc" providerId="LiveId" clId="{1456BFB3-005B-4353-9E21-E9FF04A15C59}" dt="2022-11-01T17:05:30.690" v="2877" actId="20577"/>
          <ac:spMkLst>
            <pc:docMk/>
            <pc:sldMk cId="3671900889" sldId="263"/>
            <ac:spMk id="33" creationId="{7B2C37F5-39FC-CCB7-C262-CDF984F42D48}"/>
          </ac:spMkLst>
        </pc:spChg>
        <pc:spChg chg="mod">
          <ac:chgData name="Siegbert Rudolph" userId="2af4d44886c067cc" providerId="LiveId" clId="{1456BFB3-005B-4353-9E21-E9FF04A15C59}" dt="2022-11-01T17:09:28" v="3537" actId="1037"/>
          <ac:spMkLst>
            <pc:docMk/>
            <pc:sldMk cId="3671900889" sldId="263"/>
            <ac:spMk id="34" creationId="{CFB33D7A-9B15-F291-A343-F0A8ED39359A}"/>
          </ac:spMkLst>
        </pc:spChg>
        <pc:spChg chg="mod">
          <ac:chgData name="Siegbert Rudolph" userId="2af4d44886c067cc" providerId="LiveId" clId="{1456BFB3-005B-4353-9E21-E9FF04A15C59}" dt="2022-11-01T17:09:57.536" v="3615" actId="1036"/>
          <ac:spMkLst>
            <pc:docMk/>
            <pc:sldMk cId="3671900889" sldId="263"/>
            <ac:spMk id="35" creationId="{D814D970-5DF3-C830-41F5-05E66E16F89E}"/>
          </ac:spMkLst>
        </pc:spChg>
        <pc:spChg chg="mod">
          <ac:chgData name="Siegbert Rudolph" userId="2af4d44886c067cc" providerId="LiveId" clId="{1456BFB3-005B-4353-9E21-E9FF04A15C59}" dt="2022-11-01T17:10:30.746" v="3733" actId="1037"/>
          <ac:spMkLst>
            <pc:docMk/>
            <pc:sldMk cId="3671900889" sldId="263"/>
            <ac:spMk id="36" creationId="{ED67449E-0DA7-CED3-9CDC-FEA131FACB2A}"/>
          </ac:spMkLst>
        </pc:spChg>
        <pc:spChg chg="mod">
          <ac:chgData name="Siegbert Rudolph" userId="2af4d44886c067cc" providerId="LiveId" clId="{1456BFB3-005B-4353-9E21-E9FF04A15C59}" dt="2022-11-01T17:05:53.828" v="2949" actId="14100"/>
          <ac:spMkLst>
            <pc:docMk/>
            <pc:sldMk cId="3671900889" sldId="263"/>
            <ac:spMk id="37" creationId="{63CAEAE1-3B1C-EEC5-25AE-6B274C12091D}"/>
          </ac:spMkLst>
        </pc:spChg>
        <pc:spChg chg="mod">
          <ac:chgData name="Siegbert Rudolph" userId="2af4d44886c067cc" providerId="LiveId" clId="{1456BFB3-005B-4353-9E21-E9FF04A15C59}" dt="2022-11-01T17:10:58.868" v="3856" actId="1037"/>
          <ac:spMkLst>
            <pc:docMk/>
            <pc:sldMk cId="3671900889" sldId="263"/>
            <ac:spMk id="38" creationId="{31D63783-940D-4FC3-56DF-EF2538425C62}"/>
          </ac:spMkLst>
        </pc:spChg>
        <pc:spChg chg="mod">
          <ac:chgData name="Siegbert Rudolph" userId="2af4d44886c067cc" providerId="LiveId" clId="{1456BFB3-005B-4353-9E21-E9FF04A15C59}" dt="2022-11-01T17:10:21.182" v="3700" actId="1036"/>
          <ac:spMkLst>
            <pc:docMk/>
            <pc:sldMk cId="3671900889" sldId="263"/>
            <ac:spMk id="39" creationId="{DC3E8C5F-F8C3-D4FA-677D-E1E3C90F5181}"/>
          </ac:spMkLst>
        </pc:spChg>
        <pc:spChg chg="mod">
          <ac:chgData name="Siegbert Rudolph" userId="2af4d44886c067cc" providerId="LiveId" clId="{1456BFB3-005B-4353-9E21-E9FF04A15C59}" dt="2022-11-01T17:10:45.898" v="3793" actId="1036"/>
          <ac:spMkLst>
            <pc:docMk/>
            <pc:sldMk cId="3671900889" sldId="263"/>
            <ac:spMk id="40" creationId="{977A6078-7EEE-6E07-A06C-5006D9C7A323}"/>
          </ac:spMkLst>
        </pc:spChg>
        <pc:spChg chg="mod">
          <ac:chgData name="Siegbert Rudolph" userId="2af4d44886c067cc" providerId="LiveId" clId="{1456BFB3-005B-4353-9E21-E9FF04A15C59}" dt="2022-11-01T17:06:09.797" v="3008" actId="20577"/>
          <ac:spMkLst>
            <pc:docMk/>
            <pc:sldMk cId="3671900889" sldId="263"/>
            <ac:spMk id="41" creationId="{1F5CA25F-C810-976A-B57D-C576486EB93E}"/>
          </ac:spMkLst>
        </pc:spChg>
        <pc:spChg chg="mod">
          <ac:chgData name="Siegbert Rudolph" userId="2af4d44886c067cc" providerId="LiveId" clId="{1456BFB3-005B-4353-9E21-E9FF04A15C59}" dt="2022-11-01T17:11:19.622" v="3890" actId="1038"/>
          <ac:spMkLst>
            <pc:docMk/>
            <pc:sldMk cId="3671900889" sldId="263"/>
            <ac:spMk id="42" creationId="{6689EA5B-702A-F1A5-44D8-162AB98EF856}"/>
          </ac:spMkLst>
        </pc:spChg>
        <pc:spChg chg="mod">
          <ac:chgData name="Siegbert Rudolph" userId="2af4d44886c067cc" providerId="LiveId" clId="{1456BFB3-005B-4353-9E21-E9FF04A15C59}" dt="2022-11-01T17:11:47.763" v="4009" actId="1037"/>
          <ac:spMkLst>
            <pc:docMk/>
            <pc:sldMk cId="3671900889" sldId="263"/>
            <ac:spMk id="43" creationId="{8A3EDD3A-7BC5-A057-D641-E1EDE32D62B5}"/>
          </ac:spMkLst>
        </pc:spChg>
        <pc:spChg chg="mod">
          <ac:chgData name="Siegbert Rudolph" userId="2af4d44886c067cc" providerId="LiveId" clId="{1456BFB3-005B-4353-9E21-E9FF04A15C59}" dt="2022-11-01T17:11:28.137" v="3917" actId="14100"/>
          <ac:spMkLst>
            <pc:docMk/>
            <pc:sldMk cId="3671900889" sldId="263"/>
            <ac:spMk id="44" creationId="{347C2901-E324-4BE4-0F10-598D25BE4926}"/>
          </ac:spMkLst>
        </pc:spChg>
        <pc:spChg chg="mod">
          <ac:chgData name="Siegbert Rudolph" userId="2af4d44886c067cc" providerId="LiveId" clId="{1456BFB3-005B-4353-9E21-E9FF04A15C59}" dt="2022-11-01T17:07:53.149" v="3118" actId="14100"/>
          <ac:spMkLst>
            <pc:docMk/>
            <pc:sldMk cId="3671900889" sldId="263"/>
            <ac:spMk id="45" creationId="{4C96BB11-A9E2-991E-8F97-8A299CEAB6ED}"/>
          </ac:spMkLst>
        </pc:spChg>
        <pc:spChg chg="mod">
          <ac:chgData name="Siegbert Rudolph" userId="2af4d44886c067cc" providerId="LiveId" clId="{1456BFB3-005B-4353-9E21-E9FF04A15C59}" dt="2022-11-01T17:11:38.074" v="3972" actId="14100"/>
          <ac:spMkLst>
            <pc:docMk/>
            <pc:sldMk cId="3671900889" sldId="263"/>
            <ac:spMk id="46" creationId="{9E8D9970-692B-65A2-16DC-D7E9C7CEA63E}"/>
          </ac:spMkLst>
        </pc:spChg>
        <pc:spChg chg="mod">
          <ac:chgData name="Siegbert Rudolph" userId="2af4d44886c067cc" providerId="LiveId" clId="{1456BFB3-005B-4353-9E21-E9FF04A15C59}" dt="2022-11-01T17:07:43.228" v="3072" actId="1037"/>
          <ac:spMkLst>
            <pc:docMk/>
            <pc:sldMk cId="3671900889" sldId="263"/>
            <ac:spMk id="48" creationId="{6C136696-C7BC-C654-CC1C-DA65B1A6B832}"/>
          </ac:spMkLst>
        </pc:spChg>
        <pc:spChg chg="mod">
          <ac:chgData name="Siegbert Rudolph" userId="2af4d44886c067cc" providerId="LiveId" clId="{1456BFB3-005B-4353-9E21-E9FF04A15C59}" dt="2022-11-01T17:08:05.341" v="3176" actId="1037"/>
          <ac:spMkLst>
            <pc:docMk/>
            <pc:sldMk cId="3671900889" sldId="263"/>
            <ac:spMk id="49" creationId="{9FDA57DD-F6F3-8907-3A37-5FF88E764A66}"/>
          </ac:spMkLst>
        </pc:spChg>
        <pc:spChg chg="mod">
          <ac:chgData name="Siegbert Rudolph" userId="2af4d44886c067cc" providerId="LiveId" clId="{1456BFB3-005B-4353-9E21-E9FF04A15C59}" dt="2022-11-01T17:12:13.196" v="4094" actId="1038"/>
          <ac:spMkLst>
            <pc:docMk/>
            <pc:sldMk cId="3671900889" sldId="263"/>
            <ac:spMk id="50" creationId="{BBAF4A00-CD11-F8B7-E512-71D036CE9901}"/>
          </ac:spMkLst>
        </pc:spChg>
        <pc:spChg chg="mod">
          <ac:chgData name="Siegbert Rudolph" userId="2af4d44886c067cc" providerId="LiveId" clId="{1456BFB3-005B-4353-9E21-E9FF04A15C59}" dt="2022-11-01T17:12:33.526" v="4224" actId="1037"/>
          <ac:spMkLst>
            <pc:docMk/>
            <pc:sldMk cId="3671900889" sldId="263"/>
            <ac:spMk id="51" creationId="{92FF816A-EAE0-8FD7-9A1D-CD28A5D20268}"/>
          </ac:spMkLst>
        </pc:spChg>
        <pc:spChg chg="mod">
          <ac:chgData name="Siegbert Rudolph" userId="2af4d44886c067cc" providerId="LiveId" clId="{1456BFB3-005B-4353-9E21-E9FF04A15C59}" dt="2022-11-01T17:12:00.198" v="4051" actId="14100"/>
          <ac:spMkLst>
            <pc:docMk/>
            <pc:sldMk cId="3671900889" sldId="263"/>
            <ac:spMk id="52" creationId="{BECE1892-D7ED-1A29-D46A-3163E45966EB}"/>
          </ac:spMkLst>
        </pc:spChg>
        <pc:spChg chg="mod">
          <ac:chgData name="Siegbert Rudolph" userId="2af4d44886c067cc" providerId="LiveId" clId="{1456BFB3-005B-4353-9E21-E9FF04A15C59}" dt="2022-11-01T17:12:21.179" v="4156" actId="14100"/>
          <ac:spMkLst>
            <pc:docMk/>
            <pc:sldMk cId="3671900889" sldId="263"/>
            <ac:spMk id="53" creationId="{FD7415B6-82E8-9F0D-3DA7-7A05BD91B6C9}"/>
          </ac:spMkLst>
        </pc:spChg>
        <pc:spChg chg="mod">
          <ac:chgData name="Siegbert Rudolph" userId="2af4d44886c067cc" providerId="LiveId" clId="{1456BFB3-005B-4353-9E21-E9FF04A15C59}" dt="2022-11-01T17:12:55.515" v="4330" actId="1038"/>
          <ac:spMkLst>
            <pc:docMk/>
            <pc:sldMk cId="3671900889" sldId="263"/>
            <ac:spMk id="54" creationId="{1DE231AA-974C-5B2F-4714-2D2B529254CC}"/>
          </ac:spMkLst>
        </pc:spChg>
        <pc:spChg chg="mod">
          <ac:chgData name="Siegbert Rudolph" userId="2af4d44886c067cc" providerId="LiveId" clId="{1456BFB3-005B-4353-9E21-E9FF04A15C59}" dt="2022-11-01T17:13:15.124" v="4438" actId="1037"/>
          <ac:spMkLst>
            <pc:docMk/>
            <pc:sldMk cId="3671900889" sldId="263"/>
            <ac:spMk id="55" creationId="{CA9BDB13-DB52-0346-DE70-7ED107C335F1}"/>
          </ac:spMkLst>
        </pc:spChg>
        <pc:spChg chg="mod">
          <ac:chgData name="Siegbert Rudolph" userId="2af4d44886c067cc" providerId="LiveId" clId="{1456BFB3-005B-4353-9E21-E9FF04A15C59}" dt="2022-11-01T17:12:44.809" v="4276" actId="14100"/>
          <ac:spMkLst>
            <pc:docMk/>
            <pc:sldMk cId="3671900889" sldId="263"/>
            <ac:spMk id="56" creationId="{29191CF7-25D2-2068-9463-984C8377AC24}"/>
          </ac:spMkLst>
        </pc:spChg>
        <pc:spChg chg="mod">
          <ac:chgData name="Siegbert Rudolph" userId="2af4d44886c067cc" providerId="LiveId" clId="{1456BFB3-005B-4353-9E21-E9FF04A15C59}" dt="2022-11-01T17:13:03.591" v="4386" actId="14100"/>
          <ac:spMkLst>
            <pc:docMk/>
            <pc:sldMk cId="3671900889" sldId="263"/>
            <ac:spMk id="57" creationId="{FBDAB0B2-80F4-A268-8C55-04CA27FC54DF}"/>
          </ac:spMkLst>
        </pc:spChg>
        <pc:spChg chg="mod">
          <ac:chgData name="Siegbert Rudolph" userId="2af4d44886c067cc" providerId="LiveId" clId="{1456BFB3-005B-4353-9E21-E9FF04A15C59}" dt="2022-11-01T17:13:49.720" v="4624" actId="1038"/>
          <ac:spMkLst>
            <pc:docMk/>
            <pc:sldMk cId="3671900889" sldId="263"/>
            <ac:spMk id="58" creationId="{163A3253-3A1C-FDEE-FBD7-6D1BFB3BBA1C}"/>
          </ac:spMkLst>
        </pc:spChg>
        <pc:spChg chg="mod">
          <ac:chgData name="Siegbert Rudolph" userId="2af4d44886c067cc" providerId="LiveId" clId="{1456BFB3-005B-4353-9E21-E9FF04A15C59}" dt="2022-11-01T17:14:12.344" v="4770" actId="1037"/>
          <ac:spMkLst>
            <pc:docMk/>
            <pc:sldMk cId="3671900889" sldId="263"/>
            <ac:spMk id="59" creationId="{245B2752-1157-C8CC-5218-80DC13120354}"/>
          </ac:spMkLst>
        </pc:spChg>
        <pc:spChg chg="mod">
          <ac:chgData name="Siegbert Rudolph" userId="2af4d44886c067cc" providerId="LiveId" clId="{1456BFB3-005B-4353-9E21-E9FF04A15C59}" dt="2022-11-01T17:13:32.452" v="4526" actId="14100"/>
          <ac:spMkLst>
            <pc:docMk/>
            <pc:sldMk cId="3671900889" sldId="263"/>
            <ac:spMk id="60" creationId="{03D884EE-978E-B5D8-5213-3169F0AB4EE4}"/>
          </ac:spMkLst>
        </pc:spChg>
        <pc:spChg chg="mod">
          <ac:chgData name="Siegbert Rudolph" userId="2af4d44886c067cc" providerId="LiveId" clId="{1456BFB3-005B-4353-9E21-E9FF04A15C59}" dt="2022-11-01T17:13:59.562" v="4697" actId="14100"/>
          <ac:spMkLst>
            <pc:docMk/>
            <pc:sldMk cId="3671900889" sldId="263"/>
            <ac:spMk id="61" creationId="{85AEEE0D-5133-0224-49D9-1E7AB40CDD83}"/>
          </ac:spMkLst>
        </pc:spChg>
        <pc:spChg chg="mod">
          <ac:chgData name="Siegbert Rudolph" userId="2af4d44886c067cc" providerId="LiveId" clId="{1456BFB3-005B-4353-9E21-E9FF04A15C59}" dt="2022-11-01T17:15:07.279" v="5016" actId="1037"/>
          <ac:spMkLst>
            <pc:docMk/>
            <pc:sldMk cId="3671900889" sldId="263"/>
            <ac:spMk id="62" creationId="{E4E54CCF-646E-6187-18B3-24EC0EE4ABAE}"/>
          </ac:spMkLst>
        </pc:spChg>
        <pc:spChg chg="mod">
          <ac:chgData name="Siegbert Rudolph" userId="2af4d44886c067cc" providerId="LiveId" clId="{1456BFB3-005B-4353-9E21-E9FF04A15C59}" dt="2022-11-01T17:14:35.982" v="4867" actId="1038"/>
          <ac:spMkLst>
            <pc:docMk/>
            <pc:sldMk cId="3671900889" sldId="263"/>
            <ac:spMk id="63" creationId="{69FA604F-3FA2-C0C6-CAA8-B838F214B72A}"/>
          </ac:spMkLst>
        </pc:spChg>
        <pc:spChg chg="mod">
          <ac:chgData name="Siegbert Rudolph" userId="2af4d44886c067cc" providerId="LiveId" clId="{1456BFB3-005B-4353-9E21-E9FF04A15C59}" dt="2022-11-01T17:14:53.716" v="4974" actId="14100"/>
          <ac:spMkLst>
            <pc:docMk/>
            <pc:sldMk cId="3671900889" sldId="263"/>
            <ac:spMk id="64" creationId="{F4AB5DAF-8167-FFA5-D8D6-2D212A31A037}"/>
          </ac:spMkLst>
        </pc:spChg>
        <pc:spChg chg="mod">
          <ac:chgData name="Siegbert Rudolph" userId="2af4d44886c067cc" providerId="LiveId" clId="{1456BFB3-005B-4353-9E21-E9FF04A15C59}" dt="2022-11-01T17:14:23.904" v="4818" actId="1038"/>
          <ac:spMkLst>
            <pc:docMk/>
            <pc:sldMk cId="3671900889" sldId="263"/>
            <ac:spMk id="65" creationId="{F8373BD3-C7BF-3F56-DFB1-99366FB413A6}"/>
          </ac:spMkLst>
        </pc:spChg>
        <pc:spChg chg="mod">
          <ac:chgData name="Siegbert Rudolph" userId="2af4d44886c067cc" providerId="LiveId" clId="{1456BFB3-005B-4353-9E21-E9FF04A15C59}" dt="2022-11-01T17:15:41.171" v="5092" actId="1037"/>
          <ac:spMkLst>
            <pc:docMk/>
            <pc:sldMk cId="3671900889" sldId="263"/>
            <ac:spMk id="66" creationId="{93868CF7-30F2-11FE-3BA0-82545756BDF0}"/>
          </ac:spMkLst>
        </pc:spChg>
        <pc:spChg chg="mod">
          <ac:chgData name="Siegbert Rudolph" userId="2af4d44886c067cc" providerId="LiveId" clId="{1456BFB3-005B-4353-9E21-E9FF04A15C59}" dt="2022-11-01T17:16:02.954" v="5199" actId="1038"/>
          <ac:spMkLst>
            <pc:docMk/>
            <pc:sldMk cId="3671900889" sldId="263"/>
            <ac:spMk id="67" creationId="{F0510B6E-DFAD-0605-DE43-6EAF328124DD}"/>
          </ac:spMkLst>
        </pc:spChg>
        <pc:spChg chg="mod">
          <ac:chgData name="Siegbert Rudolph" userId="2af4d44886c067cc" providerId="LiveId" clId="{1456BFB3-005B-4353-9E21-E9FF04A15C59}" dt="2022-11-01T17:15:17.171" v="5050" actId="1036"/>
          <ac:spMkLst>
            <pc:docMk/>
            <pc:sldMk cId="3671900889" sldId="263"/>
            <ac:spMk id="68" creationId="{71DE1B3F-C19F-54B3-B51C-C4702D654B8D}"/>
          </ac:spMkLst>
        </pc:spChg>
        <pc:spChg chg="mod">
          <ac:chgData name="Siegbert Rudolph" userId="2af4d44886c067cc" providerId="LiveId" clId="{1456BFB3-005B-4353-9E21-E9FF04A15C59}" dt="2022-11-01T17:15:50.438" v="5150" actId="14100"/>
          <ac:spMkLst>
            <pc:docMk/>
            <pc:sldMk cId="3671900889" sldId="263"/>
            <ac:spMk id="69" creationId="{3BBEAC59-6C4A-2E64-13F3-6E35B5D0938B}"/>
          </ac:spMkLst>
        </pc:spChg>
        <pc:picChg chg="add mod">
          <ac:chgData name="Siegbert Rudolph" userId="2af4d44886c067cc" providerId="LiveId" clId="{1456BFB3-005B-4353-9E21-E9FF04A15C59}" dt="2022-11-01T17:17:47.101" v="5208" actId="14100"/>
          <ac:picMkLst>
            <pc:docMk/>
            <pc:sldMk cId="3671900889" sldId="263"/>
            <ac:picMk id="16" creationId="{2BBE8530-7FB5-AE20-9741-511367920DBC}"/>
          </ac:picMkLst>
        </pc:picChg>
      </pc:sldChg>
      <pc:sldChg chg="delSp add del mod delAnim">
        <pc:chgData name="Siegbert Rudolph" userId="2af4d44886c067cc" providerId="LiveId" clId="{1456BFB3-005B-4353-9E21-E9FF04A15C59}" dt="2022-11-01T17:17:51.566" v="5209" actId="47"/>
        <pc:sldMkLst>
          <pc:docMk/>
          <pc:sldMk cId="1832611644" sldId="264"/>
        </pc:sldMkLst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2" creationId="{8BDABB6E-222A-7432-43EE-6094F14EFF90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3" creationId="{F56DEA47-B2A8-FE6C-D0F8-E1C2B432F662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4" creationId="{3B3123CD-BC81-AAA4-0D34-E59B5270C85E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5" creationId="{388CDD98-7A0F-0A70-4F35-CDCF35F43B4A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6" creationId="{3D906F3E-35EA-FEB4-C02A-449B46C33460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7" creationId="{5852737A-8CEA-9ECC-4088-9F1653E71AFF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8" creationId="{5B5901C7-66F8-FC05-1D45-D871F54AD000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9" creationId="{4C91B83B-6B09-A2EA-DC6C-78016EB03E65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10" creationId="{2291962D-66F5-CDD9-36A3-82C293FFDB54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11" creationId="{B7BB9E81-AABB-766B-9E3E-38021F9B3B62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12" creationId="{43DFF8C1-33AF-D62D-80CF-4D30FEBCAA0F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13" creationId="{177F8B30-8A25-7D80-1DC2-B546B76339EA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14" creationId="{DB7986B8-27FC-0E5A-B1E0-A857959E64EB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15" creationId="{7F7DAE29-4315-0934-5116-8993D6C02C85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17" creationId="{35C75F61-2E96-4152-158F-901D323F0CAA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18" creationId="{AADD590C-05AE-1CAD-255D-59800B63417D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20" creationId="{966FB8D0-253F-4C9B-FBC6-CED80CAA03B2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22" creationId="{6885D908-95D6-842B-C5F7-CC2CF44F286E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23" creationId="{F4326D83-61BB-6A40-E0EB-68555B571583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24" creationId="{840401AC-E9E0-9582-4849-34BB0EF1F6C5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25" creationId="{33C8D641-BD9D-F140-B53B-EE8B36592EE4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29" creationId="{10F968D2-30B1-72FC-41D9-68F0BC5C67F8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31" creationId="{5208EE9C-9D4C-FAFC-C90C-71C65109DE67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32" creationId="{42531B83-5255-CCCE-05C9-9E5DEC66271D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33" creationId="{7B2C37F5-39FC-CCB7-C262-CDF984F42D48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34" creationId="{CFB33D7A-9B15-F291-A343-F0A8ED39359A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35" creationId="{D814D970-5DF3-C830-41F5-05E66E16F89E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36" creationId="{ED67449E-0DA7-CED3-9CDC-FEA131FACB2A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37" creationId="{63CAEAE1-3B1C-EEC5-25AE-6B274C12091D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38" creationId="{31D63783-940D-4FC3-56DF-EF2538425C62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39" creationId="{DC3E8C5F-F8C3-D4FA-677D-E1E3C90F5181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40" creationId="{977A6078-7EEE-6E07-A06C-5006D9C7A323}"/>
          </ac:spMkLst>
        </pc:spChg>
        <pc:spChg chg="del">
          <ac:chgData name="Siegbert Rudolph" userId="2af4d44886c067cc" providerId="LiveId" clId="{1456BFB3-005B-4353-9E21-E9FF04A15C59}" dt="2022-11-01T17:17:19.684" v="5203" actId="21"/>
          <ac:spMkLst>
            <pc:docMk/>
            <pc:sldMk cId="1832611644" sldId="264"/>
            <ac:spMk id="41" creationId="{1F5CA25F-C810-976A-B57D-C576486EB93E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42" creationId="{6689EA5B-702A-F1A5-44D8-162AB98EF856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43" creationId="{8A3EDD3A-7BC5-A057-D641-E1EDE32D62B5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44" creationId="{347C2901-E324-4BE4-0F10-598D25BE4926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45" creationId="{4C96BB11-A9E2-991E-8F97-8A299CEAB6ED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46" creationId="{9E8D9970-692B-65A2-16DC-D7E9C7CEA63E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48" creationId="{6C136696-C7BC-C654-CC1C-DA65B1A6B832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49" creationId="{9FDA57DD-F6F3-8907-3A37-5FF88E764A66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50" creationId="{BBAF4A00-CD11-F8B7-E512-71D036CE9901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51" creationId="{92FF816A-EAE0-8FD7-9A1D-CD28A5D20268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52" creationId="{BECE1892-D7ED-1A29-D46A-3163E45966EB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53" creationId="{FD7415B6-82E8-9F0D-3DA7-7A05BD91B6C9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54" creationId="{1DE231AA-974C-5B2F-4714-2D2B529254CC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55" creationId="{CA9BDB13-DB52-0346-DE70-7ED107C335F1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56" creationId="{29191CF7-25D2-2068-9463-984C8377AC24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57" creationId="{FBDAB0B2-80F4-A268-8C55-04CA27FC54DF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58" creationId="{163A3253-3A1C-FDEE-FBD7-6D1BFB3BBA1C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59" creationId="{245B2752-1157-C8CC-5218-80DC13120354}"/>
          </ac:spMkLst>
        </pc:spChg>
        <pc:spChg chg="del">
          <ac:chgData name="Siegbert Rudolph" userId="2af4d44886c067cc" providerId="LiveId" clId="{1456BFB3-005B-4353-9E21-E9FF04A15C59}" dt="2022-11-01T17:17:10.121" v="5201" actId="478"/>
          <ac:spMkLst>
            <pc:docMk/>
            <pc:sldMk cId="1832611644" sldId="264"/>
            <ac:spMk id="60" creationId="{03D884EE-978E-B5D8-5213-3169F0AB4EE4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1" creationId="{85AEEE0D-5133-0224-49D9-1E7AB40CDD83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2" creationId="{E4E54CCF-646E-6187-18B3-24EC0EE4ABAE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3" creationId="{69FA604F-3FA2-C0C6-CAA8-B838F214B72A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4" creationId="{F4AB5DAF-8167-FFA5-D8D6-2D212A31A037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5" creationId="{F8373BD3-C7BF-3F56-DFB1-99366FB413A6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6" creationId="{93868CF7-30F2-11FE-3BA0-82545756BDF0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7" creationId="{F0510B6E-DFAD-0605-DE43-6EAF328124DD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8" creationId="{71DE1B3F-C19F-54B3-B51C-C4702D654B8D}"/>
          </ac:spMkLst>
        </pc:spChg>
        <pc:spChg chg="del">
          <ac:chgData name="Siegbert Rudolph" userId="2af4d44886c067cc" providerId="LiveId" clId="{1456BFB3-005B-4353-9E21-E9FF04A15C59}" dt="2022-11-01T17:17:13.097" v="5202" actId="478"/>
          <ac:spMkLst>
            <pc:docMk/>
            <pc:sldMk cId="1832611644" sldId="264"/>
            <ac:spMk id="69" creationId="{3BBEAC59-6C4A-2E64-13F3-6E35B5D0938B}"/>
          </ac:spMkLst>
        </pc:spChg>
      </pc:sldChg>
      <pc:sldChg chg="delSp add del mod delAnim">
        <pc:chgData name="Siegbert Rudolph" userId="2af4d44886c067cc" providerId="LiveId" clId="{1456BFB3-005B-4353-9E21-E9FF04A15C59}" dt="2022-11-01T17:01:20.873" v="2288" actId="47"/>
        <pc:sldMkLst>
          <pc:docMk/>
          <pc:sldMk cId="4184660151" sldId="264"/>
        </pc:sldMkLst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2" creationId="{8BDABB6E-222A-7432-43EE-6094F14EFF90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3" creationId="{F56DEA47-B2A8-FE6C-D0F8-E1C2B432F662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4" creationId="{3B3123CD-BC81-AAA4-0D34-E59B5270C85E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5" creationId="{388CDD98-7A0F-0A70-4F35-CDCF35F43B4A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6" creationId="{3D906F3E-35EA-FEB4-C02A-449B46C33460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7" creationId="{5852737A-8CEA-9ECC-4088-9F1653E71AFF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8" creationId="{5B5901C7-66F8-FC05-1D45-D871F54AD000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9" creationId="{4C91B83B-6B09-A2EA-DC6C-78016EB03E65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10" creationId="{2291962D-66F5-CDD9-36A3-82C293FFDB54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11" creationId="{B7BB9E81-AABB-766B-9E3E-38021F9B3B62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12" creationId="{43DFF8C1-33AF-D62D-80CF-4D30FEBCAA0F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13" creationId="{177F8B30-8A25-7D80-1DC2-B546B76339EA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14" creationId="{DB7986B8-27FC-0E5A-B1E0-A857959E64EB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15" creationId="{7F7DAE29-4315-0934-5116-8993D6C02C85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17" creationId="{35C75F61-2E96-4152-158F-901D323F0CAA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18" creationId="{AADD590C-05AE-1CAD-255D-59800B63417D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20" creationId="{966FB8D0-253F-4C9B-FBC6-CED80CAA03B2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22" creationId="{6885D908-95D6-842B-C5F7-CC2CF44F286E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23" creationId="{F4326D83-61BB-6A40-E0EB-68555B571583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24" creationId="{840401AC-E9E0-9582-4849-34BB0EF1F6C5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25" creationId="{33C8D641-BD9D-F140-B53B-EE8B36592EE4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29" creationId="{10F968D2-30B1-72FC-41D9-68F0BC5C67F8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31" creationId="{5208EE9C-9D4C-FAFC-C90C-71C65109DE67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32" creationId="{42531B83-5255-CCCE-05C9-9E5DEC66271D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33" creationId="{7B2C37F5-39FC-CCB7-C262-CDF984F42D48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34" creationId="{CFB33D7A-9B15-F291-A343-F0A8ED39359A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35" creationId="{D814D970-5DF3-C830-41F5-05E66E16F89E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36" creationId="{ED67449E-0DA7-CED3-9CDC-FEA131FACB2A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37" creationId="{63CAEAE1-3B1C-EEC5-25AE-6B274C12091D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38" creationId="{31D63783-940D-4FC3-56DF-EF2538425C62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39" creationId="{DC3E8C5F-F8C3-D4FA-677D-E1E3C90F5181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40" creationId="{977A6078-7EEE-6E07-A06C-5006D9C7A323}"/>
          </ac:spMkLst>
        </pc:spChg>
        <pc:spChg chg="del">
          <ac:chgData name="Siegbert Rudolph" userId="2af4d44886c067cc" providerId="LiveId" clId="{1456BFB3-005B-4353-9E21-E9FF04A15C59}" dt="2022-11-01T17:00:54.378" v="2282" actId="21"/>
          <ac:spMkLst>
            <pc:docMk/>
            <pc:sldMk cId="4184660151" sldId="264"/>
            <ac:spMk id="41" creationId="{1F5CA25F-C810-976A-B57D-C576486EB93E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42" creationId="{6689EA5B-702A-F1A5-44D8-162AB98EF856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43" creationId="{8A3EDD3A-7BC5-A057-D641-E1EDE32D62B5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44" creationId="{347C2901-E324-4BE4-0F10-598D25BE4926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45" creationId="{4C96BB11-A9E2-991E-8F97-8A299CEAB6ED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46" creationId="{9E8D9970-692B-65A2-16DC-D7E9C7CEA63E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48" creationId="{6C136696-C7BC-C654-CC1C-DA65B1A6B832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49" creationId="{9FDA57DD-F6F3-8907-3A37-5FF88E764A66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50" creationId="{BBAF4A00-CD11-F8B7-E512-71D036CE9901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1" creationId="{92FF816A-EAE0-8FD7-9A1D-CD28A5D20268}"/>
          </ac:spMkLst>
        </pc:spChg>
        <pc:spChg chg="del">
          <ac:chgData name="Siegbert Rudolph" userId="2af4d44886c067cc" providerId="LiveId" clId="{1456BFB3-005B-4353-9E21-E9FF04A15C59}" dt="2022-11-01T17:00:46.595" v="2281" actId="478"/>
          <ac:spMkLst>
            <pc:docMk/>
            <pc:sldMk cId="4184660151" sldId="264"/>
            <ac:spMk id="52" creationId="{BECE1892-D7ED-1A29-D46A-3163E45966EB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3" creationId="{FD7415B6-82E8-9F0D-3DA7-7A05BD91B6C9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4" creationId="{1DE231AA-974C-5B2F-4714-2D2B529254CC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5" creationId="{CA9BDB13-DB52-0346-DE70-7ED107C335F1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6" creationId="{29191CF7-25D2-2068-9463-984C8377AC24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7" creationId="{FBDAB0B2-80F4-A268-8C55-04CA27FC54DF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8" creationId="{163A3253-3A1C-FDEE-FBD7-6D1BFB3BBA1C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59" creationId="{245B2752-1157-C8CC-5218-80DC13120354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0" creationId="{03D884EE-978E-B5D8-5213-3169F0AB4EE4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1" creationId="{85AEEE0D-5133-0224-49D9-1E7AB40CDD83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2" creationId="{E4E54CCF-646E-6187-18B3-24EC0EE4ABAE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3" creationId="{69FA604F-3FA2-C0C6-CAA8-B838F214B72A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4" creationId="{F4AB5DAF-8167-FFA5-D8D6-2D212A31A037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5" creationId="{F8373BD3-C7BF-3F56-DFB1-99366FB413A6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6" creationId="{93868CF7-30F2-11FE-3BA0-82545756BDF0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7" creationId="{F0510B6E-DFAD-0605-DE43-6EAF328124DD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8" creationId="{71DE1B3F-C19F-54B3-B51C-C4702D654B8D}"/>
          </ac:spMkLst>
        </pc:spChg>
        <pc:spChg chg="del">
          <ac:chgData name="Siegbert Rudolph" userId="2af4d44886c067cc" providerId="LiveId" clId="{1456BFB3-005B-4353-9E21-E9FF04A15C59}" dt="2022-11-01T17:00:43.210" v="2280" actId="478"/>
          <ac:spMkLst>
            <pc:docMk/>
            <pc:sldMk cId="4184660151" sldId="264"/>
            <ac:spMk id="69" creationId="{3BBEAC59-6C4A-2E64-13F3-6E35B5D0938B}"/>
          </ac:spMkLst>
        </pc:spChg>
      </pc:sldChg>
      <pc:sldChg chg="del">
        <pc:chgData name="Siegbert Rudolph" userId="2af4d44886c067cc" providerId="LiveId" clId="{1456BFB3-005B-4353-9E21-E9FF04A15C59}" dt="2022-11-01T16:59:58.066" v="2277" actId="47"/>
        <pc:sldMkLst>
          <pc:docMk/>
          <pc:sldMk cId="2739730624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E5D0C4-68E3-3107-3354-D43AD201D571}"/>
              </a:ext>
            </a:extLst>
          </p:cNvPr>
          <p:cNvSpPr txBox="1"/>
          <p:nvPr/>
        </p:nvSpPr>
        <p:spPr>
          <a:xfrm>
            <a:off x="2511229" y="1872190"/>
            <a:ext cx="7005749" cy="92333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400" dirty="0">
                <a:latin typeface="Trebuchet MS" pitchFamily="34" charset="0"/>
              </a:rPr>
              <a:t>Synonyme / Antonyme</a:t>
            </a:r>
          </a:p>
          <a:p>
            <a:r>
              <a:rPr lang="de-DE" sz="3000" b="1" dirty="0">
                <a:latin typeface="Trebuchet MS" pitchFamily="34" charset="0"/>
              </a:rPr>
              <a:t>Synonyme und Antonyme bestimmen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6CE3699-B671-9294-9C31-A5A7C7778B44}"/>
              </a:ext>
            </a:extLst>
          </p:cNvPr>
          <p:cNvSpPr txBox="1"/>
          <p:nvPr/>
        </p:nvSpPr>
        <p:spPr>
          <a:xfrm>
            <a:off x="2511230" y="2711296"/>
            <a:ext cx="609399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b="1" dirty="0">
                <a:latin typeface="Trebuchet MS" pitchFamily="34" charset="0"/>
              </a:rPr>
              <a:t>Günther Kisskalt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86EE7E6-9931-6DF6-2A77-12FD9C22577C}"/>
              </a:ext>
            </a:extLst>
          </p:cNvPr>
          <p:cNvSpPr txBox="1"/>
          <p:nvPr/>
        </p:nvSpPr>
        <p:spPr>
          <a:xfrm>
            <a:off x="190500" y="6724134"/>
            <a:ext cx="44133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Übungen\Synonyme - Antonyme.pptx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472638" y="1008060"/>
            <a:ext cx="645229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fleißig     gemütlich     leger     lustig     strebsam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445084" y="1538304"/>
            <a:ext cx="801607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Fähre     Weg     Pfad     Highway     Fernstraße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449815" y="2041519"/>
            <a:ext cx="812021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nein     doch     möglich     nicht     eventuell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472639" y="2614786"/>
            <a:ext cx="801323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heute     abends    ehemals     dato     künftig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763702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Welche zwei Begriffe passen zusammen?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blauen Punkte und dann auf die beiden Synonyme!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472639" y="3148760"/>
            <a:ext cx="8232970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 err="1">
                <a:latin typeface="Trebuchet MS" pitchFamily="34" charset="0"/>
              </a:rPr>
              <a:t>einverstanden_sein</a:t>
            </a:r>
            <a:r>
              <a:rPr lang="de-DE" sz="2200" dirty="0">
                <a:latin typeface="Trebuchet MS" pitchFamily="34" charset="0"/>
              </a:rPr>
              <a:t>     billigen     billig   überlegen     verstehen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472639" y="3683935"/>
            <a:ext cx="801323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fördern     fordern     vorgehen     unterstützen     genehmigen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472638" y="4207314"/>
            <a:ext cx="848886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Kontakt     Konflikt     Konfitüre     Auseinandersetzung     Verbot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472638" y="4752453"/>
            <a:ext cx="866610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Auskommen     Einkommen     Auskunft     Antwort     Auswahl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450984" y="5289460"/>
            <a:ext cx="801323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rosig     romanisch     idyllisch     romantisch     rotsehen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472638" y="5802980"/>
            <a:ext cx="866610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unlauter     unerwartet     unwohl     unvermutet     unverzüglich</a:t>
            </a:r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E8578F02-253A-4BBC-7FD4-E62DF6F1ED9D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2</a:t>
            </a:fld>
            <a:endParaRPr lang="de-DE" sz="14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6C136696-C7BC-C654-CC1C-DA65B1A6B832}"/>
              </a:ext>
            </a:extLst>
          </p:cNvPr>
          <p:cNvSpPr txBox="1"/>
          <p:nvPr/>
        </p:nvSpPr>
        <p:spPr>
          <a:xfrm>
            <a:off x="507105" y="1008060"/>
            <a:ext cx="105959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fleißig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FDA57DD-F6F3-8907-3A37-5FF88E764A66}"/>
              </a:ext>
            </a:extLst>
          </p:cNvPr>
          <p:cNvSpPr txBox="1"/>
          <p:nvPr/>
        </p:nvSpPr>
        <p:spPr>
          <a:xfrm>
            <a:off x="5491683" y="1009256"/>
            <a:ext cx="143362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strebsam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535540" y="1063877"/>
            <a:ext cx="103116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C96BB11-A9E2-991E-8F97-8A299CEAB6ED}"/>
              </a:ext>
            </a:extLst>
          </p:cNvPr>
          <p:cNvSpPr/>
          <p:nvPr/>
        </p:nvSpPr>
        <p:spPr>
          <a:xfrm>
            <a:off x="5453446" y="1046327"/>
            <a:ext cx="145075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D906F3E-35EA-FEB4-C02A-449B46C33460}"/>
              </a:ext>
            </a:extLst>
          </p:cNvPr>
          <p:cNvSpPr/>
          <p:nvPr/>
        </p:nvSpPr>
        <p:spPr>
          <a:xfrm>
            <a:off x="276225" y="1156204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852737A-8CEA-9ECC-4088-9F1653E71AFF}"/>
              </a:ext>
            </a:extLst>
          </p:cNvPr>
          <p:cNvSpPr/>
          <p:nvPr/>
        </p:nvSpPr>
        <p:spPr>
          <a:xfrm>
            <a:off x="276225" y="1651230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B5901C7-66F8-FC05-1D45-D871F54AD000}"/>
              </a:ext>
            </a:extLst>
          </p:cNvPr>
          <p:cNvSpPr/>
          <p:nvPr/>
        </p:nvSpPr>
        <p:spPr>
          <a:xfrm>
            <a:off x="276225" y="2194383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C91B83B-6B09-A2EA-DC6C-78016EB03E65}"/>
              </a:ext>
            </a:extLst>
          </p:cNvPr>
          <p:cNvSpPr/>
          <p:nvPr/>
        </p:nvSpPr>
        <p:spPr>
          <a:xfrm>
            <a:off x="276225" y="2739124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291962D-66F5-CDD9-36A3-82C293FFDB54}"/>
              </a:ext>
            </a:extLst>
          </p:cNvPr>
          <p:cNvSpPr/>
          <p:nvPr/>
        </p:nvSpPr>
        <p:spPr>
          <a:xfrm>
            <a:off x="256304" y="3273843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7BB9E81-AABB-766B-9E3E-38021F9B3B62}"/>
              </a:ext>
            </a:extLst>
          </p:cNvPr>
          <p:cNvSpPr/>
          <p:nvPr/>
        </p:nvSpPr>
        <p:spPr>
          <a:xfrm>
            <a:off x="276225" y="4370173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3DFF8C1-33AF-D62D-80CF-4D30FEBCAA0F}"/>
              </a:ext>
            </a:extLst>
          </p:cNvPr>
          <p:cNvSpPr/>
          <p:nvPr/>
        </p:nvSpPr>
        <p:spPr>
          <a:xfrm>
            <a:off x="276225" y="5459656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177F8B30-8A25-7D80-1DC2-B546B76339EA}"/>
              </a:ext>
            </a:extLst>
          </p:cNvPr>
          <p:cNvSpPr/>
          <p:nvPr/>
        </p:nvSpPr>
        <p:spPr>
          <a:xfrm>
            <a:off x="256304" y="3816997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B7986B8-27FC-0E5A-B1E0-A857959E64EB}"/>
              </a:ext>
            </a:extLst>
          </p:cNvPr>
          <p:cNvSpPr/>
          <p:nvPr/>
        </p:nvSpPr>
        <p:spPr>
          <a:xfrm>
            <a:off x="276225" y="4914914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35C75F61-2E96-4152-158F-901D323F0CAA}"/>
              </a:ext>
            </a:extLst>
          </p:cNvPr>
          <p:cNvSpPr/>
          <p:nvPr/>
        </p:nvSpPr>
        <p:spPr>
          <a:xfrm>
            <a:off x="276225" y="6002812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ADD590C-05AE-1CAD-255D-59800B63417D}"/>
              </a:ext>
            </a:extLst>
          </p:cNvPr>
          <p:cNvSpPr txBox="1"/>
          <p:nvPr/>
        </p:nvSpPr>
        <p:spPr>
          <a:xfrm>
            <a:off x="3487662" y="1538304"/>
            <a:ext cx="1280986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Highway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885D908-95D6-842B-C5F7-CC2CF44F286E}"/>
              </a:ext>
            </a:extLst>
          </p:cNvPr>
          <p:cNvSpPr txBox="1"/>
          <p:nvPr/>
        </p:nvSpPr>
        <p:spPr>
          <a:xfrm>
            <a:off x="4978434" y="1538304"/>
            <a:ext cx="158773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Fernstraße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F4326D83-61BB-6A40-E0EB-68555B571583}"/>
              </a:ext>
            </a:extLst>
          </p:cNvPr>
          <p:cNvSpPr/>
          <p:nvPr/>
        </p:nvSpPr>
        <p:spPr>
          <a:xfrm>
            <a:off x="3511456" y="1538304"/>
            <a:ext cx="107867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40401AC-E9E0-9582-4849-34BB0EF1F6C5}"/>
              </a:ext>
            </a:extLst>
          </p:cNvPr>
          <p:cNvSpPr/>
          <p:nvPr/>
        </p:nvSpPr>
        <p:spPr>
          <a:xfrm>
            <a:off x="5014340" y="1538304"/>
            <a:ext cx="145075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208EE9C-9D4C-FAFC-C90C-71C65109DE67}"/>
              </a:ext>
            </a:extLst>
          </p:cNvPr>
          <p:cNvSpPr txBox="1"/>
          <p:nvPr/>
        </p:nvSpPr>
        <p:spPr>
          <a:xfrm>
            <a:off x="535540" y="2045252"/>
            <a:ext cx="81051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2531B83-5255-CCCE-05C9-9E5DEC66271D}"/>
              </a:ext>
            </a:extLst>
          </p:cNvPr>
          <p:cNvSpPr txBox="1"/>
          <p:nvPr/>
        </p:nvSpPr>
        <p:spPr>
          <a:xfrm>
            <a:off x="3787722" y="2045252"/>
            <a:ext cx="980926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nicht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CFB33D7A-9B15-F291-A343-F0A8ED39359A}"/>
              </a:ext>
            </a:extLst>
          </p:cNvPr>
          <p:cNvSpPr/>
          <p:nvPr/>
        </p:nvSpPr>
        <p:spPr>
          <a:xfrm>
            <a:off x="490212" y="2045252"/>
            <a:ext cx="85583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814D970-5DF3-C830-41F5-05E66E16F89E}"/>
              </a:ext>
            </a:extLst>
          </p:cNvPr>
          <p:cNvSpPr/>
          <p:nvPr/>
        </p:nvSpPr>
        <p:spPr>
          <a:xfrm>
            <a:off x="3664506" y="2045252"/>
            <a:ext cx="1019163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D67449E-0DA7-CED3-9CDC-FEA131FACB2A}"/>
              </a:ext>
            </a:extLst>
          </p:cNvPr>
          <p:cNvSpPr txBox="1"/>
          <p:nvPr/>
        </p:nvSpPr>
        <p:spPr>
          <a:xfrm>
            <a:off x="557543" y="2614786"/>
            <a:ext cx="105959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heute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1D63783-940D-4FC3-56DF-EF2538425C62}"/>
              </a:ext>
            </a:extLst>
          </p:cNvPr>
          <p:cNvSpPr txBox="1"/>
          <p:nvPr/>
        </p:nvSpPr>
        <p:spPr>
          <a:xfrm>
            <a:off x="4164331" y="2614786"/>
            <a:ext cx="980926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dato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DC3E8C5F-F8C3-D4FA-677D-E1E3C90F5181}"/>
              </a:ext>
            </a:extLst>
          </p:cNvPr>
          <p:cNvSpPr/>
          <p:nvPr/>
        </p:nvSpPr>
        <p:spPr>
          <a:xfrm>
            <a:off x="557541" y="2614786"/>
            <a:ext cx="892131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977A6078-7EEE-6E07-A06C-5006D9C7A323}"/>
              </a:ext>
            </a:extLst>
          </p:cNvPr>
          <p:cNvSpPr/>
          <p:nvPr/>
        </p:nvSpPr>
        <p:spPr>
          <a:xfrm>
            <a:off x="4126095" y="2614786"/>
            <a:ext cx="8523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6689EA5B-702A-F1A5-44D8-162AB98EF856}"/>
              </a:ext>
            </a:extLst>
          </p:cNvPr>
          <p:cNvSpPr txBox="1"/>
          <p:nvPr/>
        </p:nvSpPr>
        <p:spPr>
          <a:xfrm>
            <a:off x="526047" y="3148760"/>
            <a:ext cx="2662288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einverstanden sein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8A3EDD3A-7BC5-A057-D641-E1EDE32D62B5}"/>
              </a:ext>
            </a:extLst>
          </p:cNvPr>
          <p:cNvSpPr txBox="1"/>
          <p:nvPr/>
        </p:nvSpPr>
        <p:spPr>
          <a:xfrm>
            <a:off x="3260432" y="3148760"/>
            <a:ext cx="1246069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billigen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347C2901-E324-4BE4-0F10-598D25BE4926}"/>
              </a:ext>
            </a:extLst>
          </p:cNvPr>
          <p:cNvSpPr/>
          <p:nvPr/>
        </p:nvSpPr>
        <p:spPr>
          <a:xfrm>
            <a:off x="654908" y="3148760"/>
            <a:ext cx="2347784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9E8D9970-692B-65A2-16DC-D7E9C7CEA63E}"/>
              </a:ext>
            </a:extLst>
          </p:cNvPr>
          <p:cNvSpPr/>
          <p:nvPr/>
        </p:nvSpPr>
        <p:spPr>
          <a:xfrm>
            <a:off x="3222196" y="3148760"/>
            <a:ext cx="124607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BBAF4A00-CD11-F8B7-E512-71D036CE9901}"/>
              </a:ext>
            </a:extLst>
          </p:cNvPr>
          <p:cNvSpPr txBox="1"/>
          <p:nvPr/>
        </p:nvSpPr>
        <p:spPr>
          <a:xfrm>
            <a:off x="493840" y="3683935"/>
            <a:ext cx="1164491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fördern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92FF816A-EAE0-8FD7-9A1D-CD28A5D20268}"/>
              </a:ext>
            </a:extLst>
          </p:cNvPr>
          <p:cNvSpPr txBox="1"/>
          <p:nvPr/>
        </p:nvSpPr>
        <p:spPr>
          <a:xfrm>
            <a:off x="4814258" y="3683935"/>
            <a:ext cx="1805989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unterstützen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ECE1892-D7ED-1A29-D46A-3163E45966EB}"/>
              </a:ext>
            </a:extLst>
          </p:cNvPr>
          <p:cNvSpPr/>
          <p:nvPr/>
        </p:nvSpPr>
        <p:spPr>
          <a:xfrm>
            <a:off x="537194" y="3683935"/>
            <a:ext cx="107867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FD7415B6-82E8-9F0D-3DA7-7A05BD91B6C9}"/>
              </a:ext>
            </a:extLst>
          </p:cNvPr>
          <p:cNvSpPr/>
          <p:nvPr/>
        </p:nvSpPr>
        <p:spPr>
          <a:xfrm>
            <a:off x="4949014" y="3683935"/>
            <a:ext cx="161715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DE231AA-974C-5B2F-4714-2D2B529254CC}"/>
              </a:ext>
            </a:extLst>
          </p:cNvPr>
          <p:cNvSpPr txBox="1"/>
          <p:nvPr/>
        </p:nvSpPr>
        <p:spPr>
          <a:xfrm>
            <a:off x="1764535" y="4207314"/>
            <a:ext cx="1164491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Konflikt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A9BDB13-DB52-0346-DE70-7ED107C335F1}"/>
              </a:ext>
            </a:extLst>
          </p:cNvPr>
          <p:cNvSpPr txBox="1"/>
          <p:nvPr/>
        </p:nvSpPr>
        <p:spPr>
          <a:xfrm>
            <a:off x="4768648" y="4207314"/>
            <a:ext cx="2804269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Auseinandersetzung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29191CF7-25D2-2068-9463-984C8377AC24}"/>
              </a:ext>
            </a:extLst>
          </p:cNvPr>
          <p:cNvSpPr/>
          <p:nvPr/>
        </p:nvSpPr>
        <p:spPr>
          <a:xfrm>
            <a:off x="1803255" y="4207314"/>
            <a:ext cx="107867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FBDAB0B2-80F4-A268-8C55-04CA27FC54DF}"/>
              </a:ext>
            </a:extLst>
          </p:cNvPr>
          <p:cNvSpPr/>
          <p:nvPr/>
        </p:nvSpPr>
        <p:spPr>
          <a:xfrm>
            <a:off x="4814259" y="4207314"/>
            <a:ext cx="261495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163A3253-3A1C-FDEE-FBD7-6D1BFB3BBA1C}"/>
              </a:ext>
            </a:extLst>
          </p:cNvPr>
          <p:cNvSpPr txBox="1"/>
          <p:nvPr/>
        </p:nvSpPr>
        <p:spPr>
          <a:xfrm>
            <a:off x="4219461" y="4752453"/>
            <a:ext cx="1283604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Auskunft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245B2752-1157-C8CC-5218-80DC13120354}"/>
              </a:ext>
            </a:extLst>
          </p:cNvPr>
          <p:cNvSpPr txBox="1"/>
          <p:nvPr/>
        </p:nvSpPr>
        <p:spPr>
          <a:xfrm>
            <a:off x="5699478" y="4752453"/>
            <a:ext cx="1283604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Antwort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03D884EE-978E-B5D8-5213-3169F0AB4EE4}"/>
              </a:ext>
            </a:extLst>
          </p:cNvPr>
          <p:cNvSpPr/>
          <p:nvPr/>
        </p:nvSpPr>
        <p:spPr>
          <a:xfrm>
            <a:off x="4298129" y="4752453"/>
            <a:ext cx="107867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85AEEE0D-5133-0224-49D9-1E7AB40CDD83}"/>
              </a:ext>
            </a:extLst>
          </p:cNvPr>
          <p:cNvSpPr/>
          <p:nvPr/>
        </p:nvSpPr>
        <p:spPr>
          <a:xfrm>
            <a:off x="5648885" y="4752453"/>
            <a:ext cx="133419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E4E54CCF-646E-6187-18B3-24EC0EE4ABAE}"/>
              </a:ext>
            </a:extLst>
          </p:cNvPr>
          <p:cNvSpPr txBox="1"/>
          <p:nvPr/>
        </p:nvSpPr>
        <p:spPr>
          <a:xfrm>
            <a:off x="4595584" y="5289460"/>
            <a:ext cx="159793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romantisch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69FA604F-3FA2-C0C6-CAA8-B838F214B72A}"/>
              </a:ext>
            </a:extLst>
          </p:cNvPr>
          <p:cNvSpPr txBox="1"/>
          <p:nvPr/>
        </p:nvSpPr>
        <p:spPr>
          <a:xfrm>
            <a:off x="3222871" y="5289460"/>
            <a:ext cx="1340804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idyllisch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F4AB5DAF-8167-FFA5-D8D6-2D212A31A037}"/>
              </a:ext>
            </a:extLst>
          </p:cNvPr>
          <p:cNvSpPr/>
          <p:nvPr/>
        </p:nvSpPr>
        <p:spPr>
          <a:xfrm>
            <a:off x="4549145" y="5289460"/>
            <a:ext cx="1644373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F8373BD3-C7BF-3F56-DFB1-99366FB413A6}"/>
              </a:ext>
            </a:extLst>
          </p:cNvPr>
          <p:cNvSpPr/>
          <p:nvPr/>
        </p:nvSpPr>
        <p:spPr>
          <a:xfrm>
            <a:off x="3178607" y="5289460"/>
            <a:ext cx="129614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93868CF7-30F2-11FE-3BA0-82545756BDF0}"/>
              </a:ext>
            </a:extLst>
          </p:cNvPr>
          <p:cNvSpPr txBox="1"/>
          <p:nvPr/>
        </p:nvSpPr>
        <p:spPr>
          <a:xfrm>
            <a:off x="1929794" y="5802980"/>
            <a:ext cx="1668702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unerwartet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F0510B6E-DFAD-0605-DE43-6EAF328124DD}"/>
              </a:ext>
            </a:extLst>
          </p:cNvPr>
          <p:cNvSpPr txBox="1"/>
          <p:nvPr/>
        </p:nvSpPr>
        <p:spPr>
          <a:xfrm>
            <a:off x="5041618" y="5802980"/>
            <a:ext cx="1668702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unvermutet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71DE1B3F-C19F-54B3-B51C-C4702D654B8D}"/>
              </a:ext>
            </a:extLst>
          </p:cNvPr>
          <p:cNvSpPr/>
          <p:nvPr/>
        </p:nvSpPr>
        <p:spPr>
          <a:xfrm>
            <a:off x="1905468" y="5802980"/>
            <a:ext cx="1582194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3BBEAC59-6C4A-2E64-13F3-6E35B5D0938B}"/>
              </a:ext>
            </a:extLst>
          </p:cNvPr>
          <p:cNvSpPr/>
          <p:nvPr/>
        </p:nvSpPr>
        <p:spPr>
          <a:xfrm>
            <a:off x="5055652" y="5802980"/>
            <a:ext cx="1597991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CE6A91B-F519-6D47-5D42-B7AC4F6C4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04" y="1008061"/>
            <a:ext cx="8888738" cy="533258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2BA287BA-4620-2772-8D8A-41D8776C3A68}"/>
              </a:ext>
            </a:extLst>
          </p:cNvPr>
          <p:cNvSpPr txBox="1"/>
          <p:nvPr/>
        </p:nvSpPr>
        <p:spPr>
          <a:xfrm>
            <a:off x="190500" y="6724134"/>
            <a:ext cx="44133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Übungen\Synonyme - Antonyme.pptx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54904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0" grpId="0"/>
      <p:bldP spid="25" grpId="0"/>
      <p:bldP spid="29" grpId="0"/>
      <p:bldP spid="33" grpId="0"/>
      <p:bldP spid="37" grpId="0"/>
      <p:bldP spid="41" grpId="0"/>
      <p:bldP spid="48" grpId="0" animBg="1"/>
      <p:bldP spid="49" grpId="0" animBg="1"/>
      <p:bldP spid="15" grpId="0" animBg="1"/>
      <p:bldP spid="4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6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472638" y="1008060"/>
            <a:ext cx="645229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gesund     vital     wach     depressiv     krank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445084" y="1538304"/>
            <a:ext cx="801607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faul     langsam     fleißig     schön     eben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449815" y="2041519"/>
            <a:ext cx="812021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Brücke     Haus     Baracke     Tunnel     Hütte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472639" y="2614786"/>
            <a:ext cx="801323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schön     wunderbar     hässlich     verhunzt     blöd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7516801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Welche zwei Begriffe bedeuten jeweils das Gegenteil?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blauen Punkte und dann  auf 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die beiden Antonyme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472639" y="3148760"/>
            <a:ext cx="8232970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Wald     Berg     Hang     Steigung     Tal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472639" y="3683935"/>
            <a:ext cx="801323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Gegner     Gefahr     Feind     Freund     Kumpel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472638" y="4207314"/>
            <a:ext cx="848886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farblos     matt     fahl     feucht     glänzend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472638" y="4752453"/>
            <a:ext cx="866610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Glück     </a:t>
            </a:r>
            <a:r>
              <a:rPr lang="de-DE" sz="2200" dirty="0" err="1">
                <a:latin typeface="Trebuchet MS" pitchFamily="34" charset="0"/>
              </a:rPr>
              <a:t>gute_Laune</a:t>
            </a:r>
            <a:r>
              <a:rPr lang="de-DE" sz="2200" dirty="0">
                <a:latin typeface="Trebuchet MS" pitchFamily="34" charset="0"/>
              </a:rPr>
              <a:t>     Schicksal     Pech     Störfall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450984" y="5289460"/>
            <a:ext cx="861195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zweischneidig     problematisch     gefährlich     waghalsig     sicher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472638" y="5802980"/>
            <a:ext cx="866610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verdammen     schimpfen     verfluchen     segnen     beten</a:t>
            </a:r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E8578F02-253A-4BBC-7FD4-E62DF6F1ED9D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3</a:t>
            </a:fld>
            <a:endParaRPr lang="de-DE" sz="14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6C136696-C7BC-C654-CC1C-DA65B1A6B832}"/>
              </a:ext>
            </a:extLst>
          </p:cNvPr>
          <p:cNvSpPr txBox="1"/>
          <p:nvPr/>
        </p:nvSpPr>
        <p:spPr>
          <a:xfrm>
            <a:off x="446949" y="1008060"/>
            <a:ext cx="105959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gesund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FDA57DD-F6F3-8907-3A37-5FF88E764A66}"/>
              </a:ext>
            </a:extLst>
          </p:cNvPr>
          <p:cNvSpPr txBox="1"/>
          <p:nvPr/>
        </p:nvSpPr>
        <p:spPr>
          <a:xfrm>
            <a:off x="5443569" y="1009256"/>
            <a:ext cx="105959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krank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535551" y="1063877"/>
            <a:ext cx="103116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C96BB11-A9E2-991E-8F97-8A299CEAB6ED}"/>
              </a:ext>
            </a:extLst>
          </p:cNvPr>
          <p:cNvSpPr/>
          <p:nvPr/>
        </p:nvSpPr>
        <p:spPr>
          <a:xfrm>
            <a:off x="5381272" y="1046327"/>
            <a:ext cx="1031161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D906F3E-35EA-FEB4-C02A-449B46C33460}"/>
              </a:ext>
            </a:extLst>
          </p:cNvPr>
          <p:cNvSpPr/>
          <p:nvPr/>
        </p:nvSpPr>
        <p:spPr>
          <a:xfrm>
            <a:off x="276225" y="1156204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852737A-8CEA-9ECC-4088-9F1653E71AFF}"/>
              </a:ext>
            </a:extLst>
          </p:cNvPr>
          <p:cNvSpPr/>
          <p:nvPr/>
        </p:nvSpPr>
        <p:spPr>
          <a:xfrm>
            <a:off x="276225" y="1651230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B5901C7-66F8-FC05-1D45-D871F54AD000}"/>
              </a:ext>
            </a:extLst>
          </p:cNvPr>
          <p:cNvSpPr/>
          <p:nvPr/>
        </p:nvSpPr>
        <p:spPr>
          <a:xfrm>
            <a:off x="276225" y="2194383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C91B83B-6B09-A2EA-DC6C-78016EB03E65}"/>
              </a:ext>
            </a:extLst>
          </p:cNvPr>
          <p:cNvSpPr/>
          <p:nvPr/>
        </p:nvSpPr>
        <p:spPr>
          <a:xfrm>
            <a:off x="276225" y="2739124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291962D-66F5-CDD9-36A3-82C293FFDB54}"/>
              </a:ext>
            </a:extLst>
          </p:cNvPr>
          <p:cNvSpPr/>
          <p:nvPr/>
        </p:nvSpPr>
        <p:spPr>
          <a:xfrm>
            <a:off x="256304" y="3273843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7BB9E81-AABB-766B-9E3E-38021F9B3B62}"/>
              </a:ext>
            </a:extLst>
          </p:cNvPr>
          <p:cNvSpPr/>
          <p:nvPr/>
        </p:nvSpPr>
        <p:spPr>
          <a:xfrm>
            <a:off x="276225" y="4370173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3DFF8C1-33AF-D62D-80CF-4D30FEBCAA0F}"/>
              </a:ext>
            </a:extLst>
          </p:cNvPr>
          <p:cNvSpPr/>
          <p:nvPr/>
        </p:nvSpPr>
        <p:spPr>
          <a:xfrm>
            <a:off x="276225" y="5459656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177F8B30-8A25-7D80-1DC2-B546B76339EA}"/>
              </a:ext>
            </a:extLst>
          </p:cNvPr>
          <p:cNvSpPr/>
          <p:nvPr/>
        </p:nvSpPr>
        <p:spPr>
          <a:xfrm>
            <a:off x="256304" y="3816997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B7986B8-27FC-0E5A-B1E0-A857959E64EB}"/>
              </a:ext>
            </a:extLst>
          </p:cNvPr>
          <p:cNvSpPr/>
          <p:nvPr/>
        </p:nvSpPr>
        <p:spPr>
          <a:xfrm>
            <a:off x="276225" y="4914914"/>
            <a:ext cx="196413" cy="142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35C75F61-2E96-4152-158F-901D323F0CAA}"/>
              </a:ext>
            </a:extLst>
          </p:cNvPr>
          <p:cNvSpPr/>
          <p:nvPr/>
        </p:nvSpPr>
        <p:spPr>
          <a:xfrm>
            <a:off x="276225" y="6002812"/>
            <a:ext cx="196413" cy="140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ADD590C-05AE-1CAD-255D-59800B63417D}"/>
              </a:ext>
            </a:extLst>
          </p:cNvPr>
          <p:cNvSpPr txBox="1"/>
          <p:nvPr/>
        </p:nvSpPr>
        <p:spPr>
          <a:xfrm>
            <a:off x="431646" y="1538304"/>
            <a:ext cx="676669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faul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885D908-95D6-842B-C5F7-CC2CF44F286E}"/>
              </a:ext>
            </a:extLst>
          </p:cNvPr>
          <p:cNvSpPr txBox="1"/>
          <p:nvPr/>
        </p:nvSpPr>
        <p:spPr>
          <a:xfrm>
            <a:off x="2752486" y="1538304"/>
            <a:ext cx="1167073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fleißig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F4326D83-61BB-6A40-E0EB-68555B571583}"/>
              </a:ext>
            </a:extLst>
          </p:cNvPr>
          <p:cNvSpPr/>
          <p:nvPr/>
        </p:nvSpPr>
        <p:spPr>
          <a:xfrm>
            <a:off x="503574" y="1562368"/>
            <a:ext cx="71571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40401AC-E9E0-9582-4849-34BB0EF1F6C5}"/>
              </a:ext>
            </a:extLst>
          </p:cNvPr>
          <p:cNvSpPr/>
          <p:nvPr/>
        </p:nvSpPr>
        <p:spPr>
          <a:xfrm>
            <a:off x="2824602" y="1574400"/>
            <a:ext cx="1025483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208EE9C-9D4C-FAFC-C90C-71C65109DE67}"/>
              </a:ext>
            </a:extLst>
          </p:cNvPr>
          <p:cNvSpPr txBox="1"/>
          <p:nvPr/>
        </p:nvSpPr>
        <p:spPr>
          <a:xfrm>
            <a:off x="451333" y="2045252"/>
            <a:ext cx="1080326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Brücke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2531B83-5255-CCCE-05C9-9E5DEC66271D}"/>
              </a:ext>
            </a:extLst>
          </p:cNvPr>
          <p:cNvSpPr txBox="1"/>
          <p:nvPr/>
        </p:nvSpPr>
        <p:spPr>
          <a:xfrm>
            <a:off x="4112589" y="2045252"/>
            <a:ext cx="1088658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Tunnel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CFB33D7A-9B15-F291-A343-F0A8ED39359A}"/>
              </a:ext>
            </a:extLst>
          </p:cNvPr>
          <p:cNvSpPr/>
          <p:nvPr/>
        </p:nvSpPr>
        <p:spPr>
          <a:xfrm>
            <a:off x="514287" y="2045252"/>
            <a:ext cx="85583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814D970-5DF3-C830-41F5-05E66E16F89E}"/>
              </a:ext>
            </a:extLst>
          </p:cNvPr>
          <p:cNvSpPr/>
          <p:nvPr/>
        </p:nvSpPr>
        <p:spPr>
          <a:xfrm>
            <a:off x="4133756" y="2057284"/>
            <a:ext cx="1019163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D67449E-0DA7-CED3-9CDC-FEA131FACB2A}"/>
              </a:ext>
            </a:extLst>
          </p:cNvPr>
          <p:cNvSpPr txBox="1"/>
          <p:nvPr/>
        </p:nvSpPr>
        <p:spPr>
          <a:xfrm>
            <a:off x="461298" y="2614786"/>
            <a:ext cx="105959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schön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1D63783-940D-4FC3-56DF-EF2538425C62}"/>
              </a:ext>
            </a:extLst>
          </p:cNvPr>
          <p:cNvSpPr txBox="1"/>
          <p:nvPr/>
        </p:nvSpPr>
        <p:spPr>
          <a:xfrm>
            <a:off x="3406352" y="2614786"/>
            <a:ext cx="1223779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hässlich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DC3E8C5F-F8C3-D4FA-677D-E1E3C90F5181}"/>
              </a:ext>
            </a:extLst>
          </p:cNvPr>
          <p:cNvSpPr/>
          <p:nvPr/>
        </p:nvSpPr>
        <p:spPr>
          <a:xfrm>
            <a:off x="509427" y="2662914"/>
            <a:ext cx="892131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977A6078-7EEE-6E07-A06C-5006D9C7A323}"/>
              </a:ext>
            </a:extLst>
          </p:cNvPr>
          <p:cNvSpPr/>
          <p:nvPr/>
        </p:nvSpPr>
        <p:spPr>
          <a:xfrm>
            <a:off x="3380153" y="2626818"/>
            <a:ext cx="108865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6689EA5B-702A-F1A5-44D8-162AB98EF856}"/>
              </a:ext>
            </a:extLst>
          </p:cNvPr>
          <p:cNvSpPr txBox="1"/>
          <p:nvPr/>
        </p:nvSpPr>
        <p:spPr>
          <a:xfrm>
            <a:off x="1488589" y="3148760"/>
            <a:ext cx="833508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Berg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8A3EDD3A-7BC5-A057-D641-E1EDE32D62B5}"/>
              </a:ext>
            </a:extLst>
          </p:cNvPr>
          <p:cNvSpPr txBox="1"/>
          <p:nvPr/>
        </p:nvSpPr>
        <p:spPr>
          <a:xfrm>
            <a:off x="4992349" y="3137958"/>
            <a:ext cx="856922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Tal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347C2901-E324-4BE4-0F10-598D25BE4926}"/>
              </a:ext>
            </a:extLst>
          </p:cNvPr>
          <p:cNvSpPr/>
          <p:nvPr/>
        </p:nvSpPr>
        <p:spPr>
          <a:xfrm>
            <a:off x="1485097" y="3184856"/>
            <a:ext cx="85692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9E8D9970-692B-65A2-16DC-D7E9C7CEA63E}"/>
              </a:ext>
            </a:extLst>
          </p:cNvPr>
          <p:cNvSpPr/>
          <p:nvPr/>
        </p:nvSpPr>
        <p:spPr>
          <a:xfrm>
            <a:off x="4906640" y="3196888"/>
            <a:ext cx="83350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BBAF4A00-CD11-F8B7-E512-71D036CE9901}"/>
              </a:ext>
            </a:extLst>
          </p:cNvPr>
          <p:cNvSpPr txBox="1"/>
          <p:nvPr/>
        </p:nvSpPr>
        <p:spPr>
          <a:xfrm>
            <a:off x="3008457" y="3683935"/>
            <a:ext cx="927913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Feind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92FF816A-EAE0-8FD7-9A1D-CD28A5D20268}"/>
              </a:ext>
            </a:extLst>
          </p:cNvPr>
          <p:cNvSpPr txBox="1"/>
          <p:nvPr/>
        </p:nvSpPr>
        <p:spPr>
          <a:xfrm>
            <a:off x="4104406" y="3683935"/>
            <a:ext cx="1207056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Freund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ECE1892-D7ED-1A29-D46A-3163E45966EB}"/>
              </a:ext>
            </a:extLst>
          </p:cNvPr>
          <p:cNvSpPr/>
          <p:nvPr/>
        </p:nvSpPr>
        <p:spPr>
          <a:xfrm>
            <a:off x="2991647" y="3732063"/>
            <a:ext cx="92791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FD7415B6-82E8-9F0D-3DA7-7A05BD91B6C9}"/>
              </a:ext>
            </a:extLst>
          </p:cNvPr>
          <p:cNvSpPr/>
          <p:nvPr/>
        </p:nvSpPr>
        <p:spPr>
          <a:xfrm>
            <a:off x="4166973" y="3683935"/>
            <a:ext cx="120705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DE231AA-974C-5B2F-4714-2D2B529254CC}"/>
              </a:ext>
            </a:extLst>
          </p:cNvPr>
          <p:cNvSpPr txBox="1"/>
          <p:nvPr/>
        </p:nvSpPr>
        <p:spPr>
          <a:xfrm>
            <a:off x="1740490" y="4207314"/>
            <a:ext cx="78321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matt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A9BDB13-DB52-0346-DE70-7ED107C335F1}"/>
              </a:ext>
            </a:extLst>
          </p:cNvPr>
          <p:cNvSpPr txBox="1"/>
          <p:nvPr/>
        </p:nvSpPr>
        <p:spPr>
          <a:xfrm>
            <a:off x="4937106" y="4207314"/>
            <a:ext cx="1376859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glänzend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29191CF7-25D2-2068-9463-984C8377AC24}"/>
              </a:ext>
            </a:extLst>
          </p:cNvPr>
          <p:cNvSpPr/>
          <p:nvPr/>
        </p:nvSpPr>
        <p:spPr>
          <a:xfrm>
            <a:off x="1732547" y="4243410"/>
            <a:ext cx="842211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FBDAB0B2-80F4-A268-8C55-04CA27FC54DF}"/>
              </a:ext>
            </a:extLst>
          </p:cNvPr>
          <p:cNvSpPr/>
          <p:nvPr/>
        </p:nvSpPr>
        <p:spPr>
          <a:xfrm>
            <a:off x="4862399" y="4231378"/>
            <a:ext cx="141362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163A3253-3A1C-FDEE-FBD7-6D1BFB3BBA1C}"/>
              </a:ext>
            </a:extLst>
          </p:cNvPr>
          <p:cNvSpPr txBox="1"/>
          <p:nvPr/>
        </p:nvSpPr>
        <p:spPr>
          <a:xfrm>
            <a:off x="477655" y="4752453"/>
            <a:ext cx="990193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Glück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245B2752-1157-C8CC-5218-80DC13120354}"/>
              </a:ext>
            </a:extLst>
          </p:cNvPr>
          <p:cNvSpPr txBox="1"/>
          <p:nvPr/>
        </p:nvSpPr>
        <p:spPr>
          <a:xfrm>
            <a:off x="4989626" y="4752453"/>
            <a:ext cx="954165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Pech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03D884EE-978E-B5D8-5213-3169F0AB4EE4}"/>
              </a:ext>
            </a:extLst>
          </p:cNvPr>
          <p:cNvSpPr/>
          <p:nvPr/>
        </p:nvSpPr>
        <p:spPr>
          <a:xfrm>
            <a:off x="508187" y="4788549"/>
            <a:ext cx="86193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85AEEE0D-5133-0224-49D9-1E7AB40CDD83}"/>
              </a:ext>
            </a:extLst>
          </p:cNvPr>
          <p:cNvSpPr/>
          <p:nvPr/>
        </p:nvSpPr>
        <p:spPr>
          <a:xfrm>
            <a:off x="4890907" y="4800581"/>
            <a:ext cx="990193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E4E54CCF-646E-6187-18B3-24EC0EE4ABAE}"/>
              </a:ext>
            </a:extLst>
          </p:cNvPr>
          <p:cNvSpPr txBox="1"/>
          <p:nvPr/>
        </p:nvSpPr>
        <p:spPr>
          <a:xfrm>
            <a:off x="8144917" y="5289460"/>
            <a:ext cx="1323933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sicher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69FA604F-3FA2-C0C6-CAA8-B838F214B72A}"/>
              </a:ext>
            </a:extLst>
          </p:cNvPr>
          <p:cNvSpPr txBox="1"/>
          <p:nvPr/>
        </p:nvSpPr>
        <p:spPr>
          <a:xfrm>
            <a:off x="4752475" y="5289460"/>
            <a:ext cx="148361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gefährlich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F4AB5DAF-8167-FFA5-D8D6-2D212A31A037}"/>
              </a:ext>
            </a:extLst>
          </p:cNvPr>
          <p:cNvSpPr/>
          <p:nvPr/>
        </p:nvSpPr>
        <p:spPr>
          <a:xfrm>
            <a:off x="8050359" y="5325556"/>
            <a:ext cx="11873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F8373BD3-C7BF-3F56-DFB1-99366FB413A6}"/>
              </a:ext>
            </a:extLst>
          </p:cNvPr>
          <p:cNvSpPr/>
          <p:nvPr/>
        </p:nvSpPr>
        <p:spPr>
          <a:xfrm>
            <a:off x="4863047" y="5337588"/>
            <a:ext cx="129614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93868CF7-30F2-11FE-3BA0-82545756BDF0}"/>
              </a:ext>
            </a:extLst>
          </p:cNvPr>
          <p:cNvSpPr txBox="1"/>
          <p:nvPr/>
        </p:nvSpPr>
        <p:spPr>
          <a:xfrm>
            <a:off x="4071432" y="5802980"/>
            <a:ext cx="1668702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verfluchen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F0510B6E-DFAD-0605-DE43-6EAF328124DD}"/>
              </a:ext>
            </a:extLst>
          </p:cNvPr>
          <p:cNvSpPr txBox="1"/>
          <p:nvPr/>
        </p:nvSpPr>
        <p:spPr>
          <a:xfrm>
            <a:off x="5811656" y="5802980"/>
            <a:ext cx="1183459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200" dirty="0">
                <a:solidFill>
                  <a:schemeClr val="accent1"/>
                </a:solidFill>
                <a:latin typeface="Trebuchet MS" pitchFamily="34" charset="0"/>
              </a:rPr>
              <a:t>segnen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71DE1B3F-C19F-54B3-B51C-C4702D654B8D}"/>
              </a:ext>
            </a:extLst>
          </p:cNvPr>
          <p:cNvSpPr/>
          <p:nvPr/>
        </p:nvSpPr>
        <p:spPr>
          <a:xfrm>
            <a:off x="4047106" y="5851108"/>
            <a:ext cx="1582194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3BBEAC59-6C4A-2E64-13F3-6E35B5D0938B}"/>
              </a:ext>
            </a:extLst>
          </p:cNvPr>
          <p:cNvSpPr/>
          <p:nvPr/>
        </p:nvSpPr>
        <p:spPr>
          <a:xfrm>
            <a:off x="5741474" y="5851108"/>
            <a:ext cx="1183459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2BBE8530-7FB5-AE20-9741-511367920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87" y="992317"/>
            <a:ext cx="8888738" cy="534832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24C10C1D-D890-33A6-9869-E3CB81A419CF}"/>
              </a:ext>
            </a:extLst>
          </p:cNvPr>
          <p:cNvSpPr txBox="1"/>
          <p:nvPr/>
        </p:nvSpPr>
        <p:spPr>
          <a:xfrm>
            <a:off x="190500" y="6724134"/>
            <a:ext cx="44133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Übungen\Synonyme - Antonyme.pptx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6719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0" grpId="0"/>
      <p:bldP spid="25" grpId="0"/>
      <p:bldP spid="29" grpId="0"/>
      <p:bldP spid="33" grpId="0"/>
      <p:bldP spid="37" grpId="0"/>
      <p:bldP spid="41" grpId="0"/>
      <p:bldP spid="48" grpId="0" animBg="1"/>
      <p:bldP spid="49" grpId="0" animBg="1"/>
      <p:bldP spid="15" grpId="0" animBg="1"/>
      <p:bldP spid="4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6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68BC7B-7D4C-CDB4-C304-01448F2C7D0E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4</a:t>
            </a:fld>
            <a:endParaRPr lang="de-DE" sz="1400"/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88868C8-4365-C398-A174-DE26C607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9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44EDB3FB-DB11-8B31-AF77-6D331E90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9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B7A376-2D11-1A52-C442-1DCA7B3C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82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91D90-777A-E03D-E5E0-EA39346E22DB}"/>
              </a:ext>
            </a:extLst>
          </p:cNvPr>
          <p:cNvSpPr txBox="1"/>
          <p:nvPr/>
        </p:nvSpPr>
        <p:spPr>
          <a:xfrm>
            <a:off x="179512" y="76562"/>
            <a:ext cx="268855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B86E3-8303-C004-D8BD-08663E40466D}"/>
              </a:ext>
            </a:extLst>
          </p:cNvPr>
          <p:cNvSpPr/>
          <p:nvPr/>
        </p:nvSpPr>
        <p:spPr>
          <a:xfrm>
            <a:off x="10487024" y="6465145"/>
            <a:ext cx="1690687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F05C802-C601-8B21-0618-E73324EA755B}"/>
              </a:ext>
            </a:extLst>
          </p:cNvPr>
          <p:cNvSpPr txBox="1"/>
          <p:nvPr/>
        </p:nvSpPr>
        <p:spPr>
          <a:xfrm>
            <a:off x="190500" y="6724134"/>
            <a:ext cx="44133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Übungen\Synonyme - Antonyme.pptx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160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Breitbild</PresentationFormat>
  <Paragraphs>76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5</cp:revision>
  <dcterms:created xsi:type="dcterms:W3CDTF">2021-11-11T15:24:47Z</dcterms:created>
  <dcterms:modified xsi:type="dcterms:W3CDTF">2022-11-03T10:12:11Z</dcterms:modified>
</cp:coreProperties>
</file>