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8" autoAdjust="0"/>
    <p:restoredTop sz="94660"/>
  </p:normalViewPr>
  <p:slideViewPr>
    <p:cSldViewPr snapToGrid="0">
      <p:cViewPr varScale="1">
        <p:scale>
          <a:sx n="87" d="100"/>
          <a:sy n="87" d="100"/>
        </p:scale>
        <p:origin x="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BE7E25E0-970D-4035-86EA-2ECB3EDEAB5A}"/>
    <pc:docChg chg="custSel modSld">
      <pc:chgData name="Siegbert Rudolph" userId="2af4d44886c067cc" providerId="LiveId" clId="{BE7E25E0-970D-4035-86EA-2ECB3EDEAB5A}" dt="2022-07-08T16:11:55.149" v="49" actId="1076"/>
      <pc:docMkLst>
        <pc:docMk/>
      </pc:docMkLst>
      <pc:sldChg chg="modSp mod">
        <pc:chgData name="Siegbert Rudolph" userId="2af4d44886c067cc" providerId="LiveId" clId="{BE7E25E0-970D-4035-86EA-2ECB3EDEAB5A}" dt="2022-07-08T16:11:55.102" v="4" actId="1076"/>
        <pc:sldMkLst>
          <pc:docMk/>
          <pc:sldMk cId="2546919538" sldId="256"/>
        </pc:sldMkLst>
        <pc:spChg chg="mod">
          <ac:chgData name="Siegbert Rudolph" userId="2af4d44886c067cc" providerId="LiveId" clId="{BE7E25E0-970D-4035-86EA-2ECB3EDEAB5A}" dt="2022-07-08T16:11:55.102" v="4" actId="1076"/>
          <ac:spMkLst>
            <pc:docMk/>
            <pc:sldMk cId="2546919538" sldId="256"/>
            <ac:spMk id="2" creationId="{84F94C93-A2A5-752C-E2E8-BD215BBFDB4D}"/>
          </ac:spMkLst>
        </pc:spChg>
      </pc:sldChg>
      <pc:sldChg chg="modSp mod">
        <pc:chgData name="Siegbert Rudolph" userId="2af4d44886c067cc" providerId="LiveId" clId="{BE7E25E0-970D-4035-86EA-2ECB3EDEAB5A}" dt="2022-07-08T16:11:55.118" v="9" actId="1076"/>
        <pc:sldMkLst>
          <pc:docMk/>
          <pc:sldMk cId="1073985950" sldId="257"/>
        </pc:sldMkLst>
        <pc:spChg chg="mod">
          <ac:chgData name="Siegbert Rudolph" userId="2af4d44886c067cc" providerId="LiveId" clId="{BE7E25E0-970D-4035-86EA-2ECB3EDEAB5A}" dt="2022-07-08T16:11:55.118" v="9" actId="1076"/>
          <ac:spMkLst>
            <pc:docMk/>
            <pc:sldMk cId="1073985950" sldId="257"/>
            <ac:spMk id="12" creationId="{A9AA696C-0D0A-0953-287B-00F29E565B8E}"/>
          </ac:spMkLst>
        </pc:spChg>
      </pc:sldChg>
      <pc:sldChg chg="modSp mod">
        <pc:chgData name="Siegbert Rudolph" userId="2af4d44886c067cc" providerId="LiveId" clId="{BE7E25E0-970D-4035-86EA-2ECB3EDEAB5A}" dt="2022-07-08T16:11:55.118" v="14" actId="1076"/>
        <pc:sldMkLst>
          <pc:docMk/>
          <pc:sldMk cId="4174762684" sldId="258"/>
        </pc:sldMkLst>
        <pc:spChg chg="mod">
          <ac:chgData name="Siegbert Rudolph" userId="2af4d44886c067cc" providerId="LiveId" clId="{BE7E25E0-970D-4035-86EA-2ECB3EDEAB5A}" dt="2022-07-08T16:11:55.118" v="14" actId="1076"/>
          <ac:spMkLst>
            <pc:docMk/>
            <pc:sldMk cId="4174762684" sldId="258"/>
            <ac:spMk id="12" creationId="{DC1889C1-6A1E-1E03-58E6-EF5CD72B2EC9}"/>
          </ac:spMkLst>
        </pc:spChg>
      </pc:sldChg>
      <pc:sldChg chg="modSp mod">
        <pc:chgData name="Siegbert Rudolph" userId="2af4d44886c067cc" providerId="LiveId" clId="{BE7E25E0-970D-4035-86EA-2ECB3EDEAB5A}" dt="2022-07-08T16:11:55.134" v="24" actId="1076"/>
        <pc:sldMkLst>
          <pc:docMk/>
          <pc:sldMk cId="282976408" sldId="259"/>
        </pc:sldMkLst>
        <pc:spChg chg="mod">
          <ac:chgData name="Siegbert Rudolph" userId="2af4d44886c067cc" providerId="LiveId" clId="{BE7E25E0-970D-4035-86EA-2ECB3EDEAB5A}" dt="2022-07-08T16:11:55.134" v="24" actId="1076"/>
          <ac:spMkLst>
            <pc:docMk/>
            <pc:sldMk cId="282976408" sldId="259"/>
            <ac:spMk id="12" creationId="{6F3673F0-3E59-7127-1B1B-A810927A52DC}"/>
          </ac:spMkLst>
        </pc:spChg>
      </pc:sldChg>
      <pc:sldChg chg="modSp mod">
        <pc:chgData name="Siegbert Rudolph" userId="2af4d44886c067cc" providerId="LiveId" clId="{BE7E25E0-970D-4035-86EA-2ECB3EDEAB5A}" dt="2022-07-08T16:11:55.118" v="19" actId="1076"/>
        <pc:sldMkLst>
          <pc:docMk/>
          <pc:sldMk cId="4144969217" sldId="260"/>
        </pc:sldMkLst>
        <pc:spChg chg="mod">
          <ac:chgData name="Siegbert Rudolph" userId="2af4d44886c067cc" providerId="LiveId" clId="{BE7E25E0-970D-4035-86EA-2ECB3EDEAB5A}" dt="2022-07-08T16:11:55.118" v="19" actId="1076"/>
          <ac:spMkLst>
            <pc:docMk/>
            <pc:sldMk cId="4144969217" sldId="260"/>
            <ac:spMk id="61" creationId="{B7B1766F-089E-BD0C-D29F-2AB541619987}"/>
          </ac:spMkLst>
        </pc:spChg>
      </pc:sldChg>
      <pc:sldChg chg="modSp mod">
        <pc:chgData name="Siegbert Rudolph" userId="2af4d44886c067cc" providerId="LiveId" clId="{BE7E25E0-970D-4035-86EA-2ECB3EDEAB5A}" dt="2022-07-08T16:11:55.134" v="29" actId="1076"/>
        <pc:sldMkLst>
          <pc:docMk/>
          <pc:sldMk cId="1027442188" sldId="261"/>
        </pc:sldMkLst>
        <pc:spChg chg="mod">
          <ac:chgData name="Siegbert Rudolph" userId="2af4d44886c067cc" providerId="LiveId" clId="{BE7E25E0-970D-4035-86EA-2ECB3EDEAB5A}" dt="2022-07-08T16:11:55.134" v="29" actId="1076"/>
          <ac:spMkLst>
            <pc:docMk/>
            <pc:sldMk cId="1027442188" sldId="261"/>
            <ac:spMk id="9" creationId="{B5CE8185-9B98-96F0-8248-CA71F3412513}"/>
          </ac:spMkLst>
        </pc:spChg>
      </pc:sldChg>
      <pc:sldChg chg="modSp mod">
        <pc:chgData name="Siegbert Rudolph" userId="2af4d44886c067cc" providerId="LiveId" clId="{BE7E25E0-970D-4035-86EA-2ECB3EDEAB5A}" dt="2022-07-08T16:11:55.134" v="34" actId="1076"/>
        <pc:sldMkLst>
          <pc:docMk/>
          <pc:sldMk cId="708111407" sldId="263"/>
        </pc:sldMkLst>
        <pc:spChg chg="mod">
          <ac:chgData name="Siegbert Rudolph" userId="2af4d44886c067cc" providerId="LiveId" clId="{BE7E25E0-970D-4035-86EA-2ECB3EDEAB5A}" dt="2022-07-08T16:11:55.134" v="34" actId="1076"/>
          <ac:spMkLst>
            <pc:docMk/>
            <pc:sldMk cId="708111407" sldId="263"/>
            <ac:spMk id="11" creationId="{24EE9E1B-C52B-7782-58C6-228CB7D3AF3C}"/>
          </ac:spMkLst>
        </pc:spChg>
      </pc:sldChg>
      <pc:sldChg chg="modSp mod">
        <pc:chgData name="Siegbert Rudolph" userId="2af4d44886c067cc" providerId="LiveId" clId="{BE7E25E0-970D-4035-86EA-2ECB3EDEAB5A}" dt="2022-07-08T16:11:55.149" v="39" actId="1076"/>
        <pc:sldMkLst>
          <pc:docMk/>
          <pc:sldMk cId="865781292" sldId="264"/>
        </pc:sldMkLst>
        <pc:spChg chg="mod">
          <ac:chgData name="Siegbert Rudolph" userId="2af4d44886c067cc" providerId="LiveId" clId="{BE7E25E0-970D-4035-86EA-2ECB3EDEAB5A}" dt="2022-07-08T16:11:55.149" v="39" actId="1076"/>
          <ac:spMkLst>
            <pc:docMk/>
            <pc:sldMk cId="865781292" sldId="264"/>
            <ac:spMk id="9" creationId="{D6FD950E-97B0-8A85-FD42-2F686C0972D9}"/>
          </ac:spMkLst>
        </pc:spChg>
      </pc:sldChg>
      <pc:sldChg chg="modSp mod">
        <pc:chgData name="Siegbert Rudolph" userId="2af4d44886c067cc" providerId="LiveId" clId="{BE7E25E0-970D-4035-86EA-2ECB3EDEAB5A}" dt="2022-07-08T16:11:55.149" v="44" actId="1076"/>
        <pc:sldMkLst>
          <pc:docMk/>
          <pc:sldMk cId="1237761413" sldId="265"/>
        </pc:sldMkLst>
        <pc:spChg chg="mod">
          <ac:chgData name="Siegbert Rudolph" userId="2af4d44886c067cc" providerId="LiveId" clId="{BE7E25E0-970D-4035-86EA-2ECB3EDEAB5A}" dt="2022-07-08T16:11:55.149" v="44" actId="1076"/>
          <ac:spMkLst>
            <pc:docMk/>
            <pc:sldMk cId="1237761413" sldId="265"/>
            <ac:spMk id="13" creationId="{EC5B82F2-A073-554C-2446-D5DC0B74E9E0}"/>
          </ac:spMkLst>
        </pc:spChg>
      </pc:sldChg>
      <pc:sldChg chg="modSp mod">
        <pc:chgData name="Siegbert Rudolph" userId="2af4d44886c067cc" providerId="LiveId" clId="{BE7E25E0-970D-4035-86EA-2ECB3EDEAB5A}" dt="2022-07-08T16:11:55.149" v="49" actId="1076"/>
        <pc:sldMkLst>
          <pc:docMk/>
          <pc:sldMk cId="1516172233" sldId="266"/>
        </pc:sldMkLst>
        <pc:spChg chg="mod">
          <ac:chgData name="Siegbert Rudolph" userId="2af4d44886c067cc" providerId="LiveId" clId="{BE7E25E0-970D-4035-86EA-2ECB3EDEAB5A}" dt="2022-07-08T16:11:55.149" v="49" actId="1076"/>
          <ac:spMkLst>
            <pc:docMk/>
            <pc:sldMk cId="1516172233" sldId="266"/>
            <ac:spMk id="16" creationId="{D6AEBBEE-94E2-E2A6-F482-B29C561F1E4B}"/>
          </ac:spMkLst>
        </pc:spChg>
      </pc:sldChg>
    </pc:docChg>
  </pc:docChgLst>
  <pc:docChgLst>
    <pc:chgData name="Siegbert Rudolph" userId="2af4d44886c067cc" providerId="LiveId" clId="{AAD759F0-7BC9-47BC-9EC1-E224750FC087}"/>
    <pc:docChg chg="custSel modSld">
      <pc:chgData name="Siegbert Rudolph" userId="2af4d44886c067cc" providerId="LiveId" clId="{AAD759F0-7BC9-47BC-9EC1-E224750FC087}" dt="2024-03-26T16:03:44.550" v="239" actId="1076"/>
      <pc:docMkLst>
        <pc:docMk/>
      </pc:docMkLst>
      <pc:sldChg chg="delSp modSp mod">
        <pc:chgData name="Siegbert Rudolph" userId="2af4d44886c067cc" providerId="LiveId" clId="{AAD759F0-7BC9-47BC-9EC1-E224750FC087}" dt="2024-03-26T16:03:44.503" v="185" actId="1076"/>
        <pc:sldMkLst>
          <pc:docMk/>
          <pc:sldMk cId="2546919538" sldId="256"/>
        </pc:sldMkLst>
        <pc:spChg chg="del mod">
          <ac:chgData name="Siegbert Rudolph" userId="2af4d44886c067cc" providerId="LiveId" clId="{AAD759F0-7BC9-47BC-9EC1-E224750FC087}" dt="2024-03-26T16:03:44.503" v="180" actId="478"/>
          <ac:spMkLst>
            <pc:docMk/>
            <pc:sldMk cId="2546919538" sldId="256"/>
            <ac:spMk id="2" creationId="{6E18C7DC-31B3-D02B-EB41-FC2717124C55}"/>
          </ac:spMkLst>
        </pc:spChg>
        <pc:spChg chg="del">
          <ac:chgData name="Siegbert Rudolph" userId="2af4d44886c067cc" providerId="LiveId" clId="{AAD759F0-7BC9-47BC-9EC1-E224750FC087}" dt="2022-09-20T17:24:48.700" v="0" actId="478"/>
          <ac:spMkLst>
            <pc:docMk/>
            <pc:sldMk cId="2546919538" sldId="256"/>
            <ac:spMk id="2" creationId="{84F94C93-A2A5-752C-E2E8-BD215BBFDB4D}"/>
          </ac:spMkLst>
        </pc:spChg>
        <pc:spChg chg="mod">
          <ac:chgData name="Siegbert Rudolph" userId="2af4d44886c067cc" providerId="LiveId" clId="{AAD759F0-7BC9-47BC-9EC1-E224750FC087}" dt="2022-09-23T17:27:21.471" v="65" actId="1076"/>
          <ac:spMkLst>
            <pc:docMk/>
            <pc:sldMk cId="2546919538" sldId="256"/>
            <ac:spMk id="2" creationId="{DDAA6BA1-3D91-3F9F-128F-70BB87EB042E}"/>
          </ac:spMkLst>
        </pc:spChg>
        <pc:spChg chg="del">
          <ac:chgData name="Siegbert Rudolph" userId="2af4d44886c067cc" providerId="LiveId" clId="{AAD759F0-7BC9-47BC-9EC1-E224750FC087}" dt="2023-08-18T15:23:40.733" v="120" actId="478"/>
          <ac:spMkLst>
            <pc:docMk/>
            <pc:sldMk cId="2546919538" sldId="256"/>
            <ac:spMk id="3" creationId="{0210E0FE-6BF1-1333-9C3F-13175CEDA621}"/>
          </ac:spMkLst>
        </pc:spChg>
        <pc:spChg chg="del mod">
          <ac:chgData name="Siegbert Rudolph" userId="2af4d44886c067cc" providerId="LiveId" clId="{AAD759F0-7BC9-47BC-9EC1-E224750FC087}" dt="2022-09-23T17:27:21.471" v="60" actId="478"/>
          <ac:spMkLst>
            <pc:docMk/>
            <pc:sldMk cId="2546919538" sldId="256"/>
            <ac:spMk id="3" creationId="{9A7ED73A-2C72-D6F2-6F46-B205F1BFEC0B}"/>
          </ac:spMkLst>
        </pc:spChg>
        <pc:spChg chg="mod">
          <ac:chgData name="Siegbert Rudolph" userId="2af4d44886c067cc" providerId="LiveId" clId="{AAD759F0-7BC9-47BC-9EC1-E224750FC087}" dt="2024-03-26T16:03:44.503" v="185" actId="1076"/>
          <ac:spMkLst>
            <pc:docMk/>
            <pc:sldMk cId="2546919538" sldId="256"/>
            <ac:spMk id="3" creationId="{E43CB2E0-0B64-F788-DE0C-11C1483B3124}"/>
          </ac:spMkLst>
        </pc:spChg>
      </pc:sldChg>
      <pc:sldChg chg="delSp modSp mod">
        <pc:chgData name="Siegbert Rudolph" userId="2af4d44886c067cc" providerId="LiveId" clId="{AAD759F0-7BC9-47BC-9EC1-E224750FC087}" dt="2024-03-26T16:03:44.503" v="191" actId="1076"/>
        <pc:sldMkLst>
          <pc:docMk/>
          <pc:sldMk cId="1073985950" sldId="257"/>
        </pc:sldMkLst>
        <pc:spChg chg="mod">
          <ac:chgData name="Siegbert Rudolph" userId="2af4d44886c067cc" providerId="LiveId" clId="{AAD759F0-7BC9-47BC-9EC1-E224750FC087}" dt="2022-09-23T17:27:21.487" v="71" actId="1076"/>
          <ac:spMkLst>
            <pc:docMk/>
            <pc:sldMk cId="1073985950" sldId="257"/>
            <ac:spMk id="12" creationId="{3E769C36-4E00-F678-25C3-5EF591AEC51F}"/>
          </ac:spMkLst>
        </pc:spChg>
        <pc:spChg chg="del">
          <ac:chgData name="Siegbert Rudolph" userId="2af4d44886c067cc" providerId="LiveId" clId="{AAD759F0-7BC9-47BC-9EC1-E224750FC087}" dt="2022-09-20T17:24:48.700" v="6" actId="478"/>
          <ac:spMkLst>
            <pc:docMk/>
            <pc:sldMk cId="1073985950" sldId="257"/>
            <ac:spMk id="12" creationId="{A9AA696C-0D0A-0953-287B-00F29E565B8E}"/>
          </ac:spMkLst>
        </pc:spChg>
        <pc:spChg chg="del mod">
          <ac:chgData name="Siegbert Rudolph" userId="2af4d44886c067cc" providerId="LiveId" clId="{AAD759F0-7BC9-47BC-9EC1-E224750FC087}" dt="2024-03-26T16:03:44.503" v="186" actId="478"/>
          <ac:spMkLst>
            <pc:docMk/>
            <pc:sldMk cId="1073985950" sldId="257"/>
            <ac:spMk id="12" creationId="{D64CE667-8E47-E429-CEB0-AB44C0C04EE8}"/>
          </ac:spMkLst>
        </pc:spChg>
        <pc:spChg chg="mod">
          <ac:chgData name="Siegbert Rudolph" userId="2af4d44886c067cc" providerId="LiveId" clId="{AAD759F0-7BC9-47BC-9EC1-E224750FC087}" dt="2024-03-26T16:03:44.503" v="191" actId="1076"/>
          <ac:spMkLst>
            <pc:docMk/>
            <pc:sldMk cId="1073985950" sldId="257"/>
            <ac:spMk id="13" creationId="{099CE7BB-541E-E5B4-257D-9891704AE810}"/>
          </ac:spMkLst>
        </pc:spChg>
        <pc:spChg chg="del">
          <ac:chgData name="Siegbert Rudolph" userId="2af4d44886c067cc" providerId="LiveId" clId="{AAD759F0-7BC9-47BC-9EC1-E224750FC087}" dt="2023-08-18T15:23:40.740" v="126" actId="478"/>
          <ac:spMkLst>
            <pc:docMk/>
            <pc:sldMk cId="1073985950" sldId="257"/>
            <ac:spMk id="13" creationId="{BC55E7E5-E4B6-BD0F-FB45-441F77398E4F}"/>
          </ac:spMkLst>
        </pc:spChg>
        <pc:spChg chg="del mod">
          <ac:chgData name="Siegbert Rudolph" userId="2af4d44886c067cc" providerId="LiveId" clId="{AAD759F0-7BC9-47BC-9EC1-E224750FC087}" dt="2022-09-23T17:27:21.487" v="66" actId="478"/>
          <ac:spMkLst>
            <pc:docMk/>
            <pc:sldMk cId="1073985950" sldId="257"/>
            <ac:spMk id="13" creationId="{E952754E-88FE-050D-6FA8-F905271F1EC0}"/>
          </ac:spMkLst>
        </pc:spChg>
      </pc:sldChg>
      <pc:sldChg chg="delSp modSp mod">
        <pc:chgData name="Siegbert Rudolph" userId="2af4d44886c067cc" providerId="LiveId" clId="{AAD759F0-7BC9-47BC-9EC1-E224750FC087}" dt="2024-03-26T16:03:44.519" v="197" actId="1076"/>
        <pc:sldMkLst>
          <pc:docMk/>
          <pc:sldMk cId="4174762684" sldId="258"/>
        </pc:sldMkLst>
        <pc:spChg chg="mod">
          <ac:chgData name="Siegbert Rudolph" userId="2af4d44886c067cc" providerId="LiveId" clId="{AAD759F0-7BC9-47BC-9EC1-E224750FC087}" dt="2022-09-23T17:27:21.487" v="77" actId="1076"/>
          <ac:spMkLst>
            <pc:docMk/>
            <pc:sldMk cId="4174762684" sldId="258"/>
            <ac:spMk id="12" creationId="{CF10D374-E532-198B-D0BA-2BBE09320FFD}"/>
          </ac:spMkLst>
        </pc:spChg>
        <pc:spChg chg="del mod">
          <ac:chgData name="Siegbert Rudolph" userId="2af4d44886c067cc" providerId="LiveId" clId="{AAD759F0-7BC9-47BC-9EC1-E224750FC087}" dt="2024-03-26T16:03:44.503" v="192" actId="478"/>
          <ac:spMkLst>
            <pc:docMk/>
            <pc:sldMk cId="4174762684" sldId="258"/>
            <ac:spMk id="12" creationId="{DBCE2701-4202-57FE-29DA-A7A3770FAA06}"/>
          </ac:spMkLst>
        </pc:spChg>
        <pc:spChg chg="del">
          <ac:chgData name="Siegbert Rudolph" userId="2af4d44886c067cc" providerId="LiveId" clId="{AAD759F0-7BC9-47BC-9EC1-E224750FC087}" dt="2022-09-20T17:24:48.700" v="12" actId="478"/>
          <ac:spMkLst>
            <pc:docMk/>
            <pc:sldMk cId="4174762684" sldId="258"/>
            <ac:spMk id="12" creationId="{DC1889C1-6A1E-1E03-58E6-EF5CD72B2EC9}"/>
          </ac:spMkLst>
        </pc:spChg>
        <pc:spChg chg="del mod">
          <ac:chgData name="Siegbert Rudolph" userId="2af4d44886c067cc" providerId="LiveId" clId="{AAD759F0-7BC9-47BC-9EC1-E224750FC087}" dt="2022-09-23T17:27:21.487" v="72" actId="478"/>
          <ac:spMkLst>
            <pc:docMk/>
            <pc:sldMk cId="4174762684" sldId="258"/>
            <ac:spMk id="13" creationId="{004EA869-5F4F-0CD5-F277-597D5AD6E6E3}"/>
          </ac:spMkLst>
        </pc:spChg>
        <pc:spChg chg="del">
          <ac:chgData name="Siegbert Rudolph" userId="2af4d44886c067cc" providerId="LiveId" clId="{AAD759F0-7BC9-47BC-9EC1-E224750FC087}" dt="2023-08-18T15:23:40.747" v="132" actId="478"/>
          <ac:spMkLst>
            <pc:docMk/>
            <pc:sldMk cId="4174762684" sldId="258"/>
            <ac:spMk id="13" creationId="{2C6D4A57-3DDB-E993-3B0C-9AF93D42198E}"/>
          </ac:spMkLst>
        </pc:spChg>
        <pc:spChg chg="mod">
          <ac:chgData name="Siegbert Rudolph" userId="2af4d44886c067cc" providerId="LiveId" clId="{AAD759F0-7BC9-47BC-9EC1-E224750FC087}" dt="2024-03-26T16:03:44.519" v="197" actId="1076"/>
          <ac:spMkLst>
            <pc:docMk/>
            <pc:sldMk cId="4174762684" sldId="258"/>
            <ac:spMk id="13" creationId="{68DB02E6-DA02-AF2A-6E67-D3000FF43680}"/>
          </ac:spMkLst>
        </pc:spChg>
      </pc:sldChg>
      <pc:sldChg chg="delSp modSp mod">
        <pc:chgData name="Siegbert Rudolph" userId="2af4d44886c067cc" providerId="LiveId" clId="{AAD759F0-7BC9-47BC-9EC1-E224750FC087}" dt="2024-03-26T16:03:44.519" v="209" actId="1076"/>
        <pc:sldMkLst>
          <pc:docMk/>
          <pc:sldMk cId="282976408" sldId="259"/>
        </pc:sldMkLst>
        <pc:spChg chg="mod">
          <ac:chgData name="Siegbert Rudolph" userId="2af4d44886c067cc" providerId="LiveId" clId="{AAD759F0-7BC9-47BC-9EC1-E224750FC087}" dt="2022-09-23T17:27:21.503" v="89" actId="1076"/>
          <ac:spMkLst>
            <pc:docMk/>
            <pc:sldMk cId="282976408" sldId="259"/>
            <ac:spMk id="12" creationId="{53B9DBD6-14DD-15F6-2EA3-AB3EBBA025B9}"/>
          </ac:spMkLst>
        </pc:spChg>
        <pc:spChg chg="del">
          <ac:chgData name="Siegbert Rudolph" userId="2af4d44886c067cc" providerId="LiveId" clId="{AAD759F0-7BC9-47BC-9EC1-E224750FC087}" dt="2022-09-20T17:24:48.716" v="24" actId="478"/>
          <ac:spMkLst>
            <pc:docMk/>
            <pc:sldMk cId="282976408" sldId="259"/>
            <ac:spMk id="12" creationId="{6F3673F0-3E59-7127-1B1B-A810927A52DC}"/>
          </ac:spMkLst>
        </pc:spChg>
        <pc:spChg chg="del mod">
          <ac:chgData name="Siegbert Rudolph" userId="2af4d44886c067cc" providerId="LiveId" clId="{AAD759F0-7BC9-47BC-9EC1-E224750FC087}" dt="2024-03-26T16:03:44.519" v="204" actId="478"/>
          <ac:spMkLst>
            <pc:docMk/>
            <pc:sldMk cId="282976408" sldId="259"/>
            <ac:spMk id="12" creationId="{BEBC61B1-E368-1C69-B993-A10EE4E46CDF}"/>
          </ac:spMkLst>
        </pc:spChg>
        <pc:spChg chg="del">
          <ac:chgData name="Siegbert Rudolph" userId="2af4d44886c067cc" providerId="LiveId" clId="{AAD759F0-7BC9-47BC-9EC1-E224750FC087}" dt="2023-08-18T15:23:40.758" v="144" actId="478"/>
          <ac:spMkLst>
            <pc:docMk/>
            <pc:sldMk cId="282976408" sldId="259"/>
            <ac:spMk id="13" creationId="{05EE71B1-0659-55A1-F672-396663CF32F6}"/>
          </ac:spMkLst>
        </pc:spChg>
        <pc:spChg chg="del mod">
          <ac:chgData name="Siegbert Rudolph" userId="2af4d44886c067cc" providerId="LiveId" clId="{AAD759F0-7BC9-47BC-9EC1-E224750FC087}" dt="2022-09-23T17:27:21.487" v="84" actId="478"/>
          <ac:spMkLst>
            <pc:docMk/>
            <pc:sldMk cId="282976408" sldId="259"/>
            <ac:spMk id="13" creationId="{0A1DCB89-AF49-9C98-FC0D-66D8C7C04180}"/>
          </ac:spMkLst>
        </pc:spChg>
        <pc:spChg chg="mod">
          <ac:chgData name="Siegbert Rudolph" userId="2af4d44886c067cc" providerId="LiveId" clId="{AAD759F0-7BC9-47BC-9EC1-E224750FC087}" dt="2024-03-26T16:03:44.519" v="209" actId="1076"/>
          <ac:spMkLst>
            <pc:docMk/>
            <pc:sldMk cId="282976408" sldId="259"/>
            <ac:spMk id="13" creationId="{1C66FA73-500A-FCAA-145E-F67FBA7ACFFA}"/>
          </ac:spMkLst>
        </pc:spChg>
      </pc:sldChg>
      <pc:sldChg chg="delSp modSp mod">
        <pc:chgData name="Siegbert Rudolph" userId="2af4d44886c067cc" providerId="LiveId" clId="{AAD759F0-7BC9-47BC-9EC1-E224750FC087}" dt="2024-03-26T16:03:44.519" v="203" actId="1076"/>
        <pc:sldMkLst>
          <pc:docMk/>
          <pc:sldMk cId="4144969217" sldId="260"/>
        </pc:sldMkLst>
        <pc:spChg chg="del">
          <ac:chgData name="Siegbert Rudolph" userId="2af4d44886c067cc" providerId="LiveId" clId="{AAD759F0-7BC9-47BC-9EC1-E224750FC087}" dt="2022-09-20T17:24:48.716" v="18" actId="478"/>
          <ac:spMkLst>
            <pc:docMk/>
            <pc:sldMk cId="4144969217" sldId="260"/>
            <ac:spMk id="61" creationId="{B7B1766F-089E-BD0C-D29F-2AB541619987}"/>
          </ac:spMkLst>
        </pc:spChg>
        <pc:spChg chg="mod">
          <ac:chgData name="Siegbert Rudolph" userId="2af4d44886c067cc" providerId="LiveId" clId="{AAD759F0-7BC9-47BC-9EC1-E224750FC087}" dt="2022-09-23T17:27:21.487" v="83" actId="1076"/>
          <ac:spMkLst>
            <pc:docMk/>
            <pc:sldMk cId="4144969217" sldId="260"/>
            <ac:spMk id="61" creationId="{B9502A00-F21A-A11C-9F91-5886DD3EF331}"/>
          </ac:spMkLst>
        </pc:spChg>
        <pc:spChg chg="del mod">
          <ac:chgData name="Siegbert Rudolph" userId="2af4d44886c067cc" providerId="LiveId" clId="{AAD759F0-7BC9-47BC-9EC1-E224750FC087}" dt="2024-03-26T16:03:44.519" v="198" actId="478"/>
          <ac:spMkLst>
            <pc:docMk/>
            <pc:sldMk cId="4144969217" sldId="260"/>
            <ac:spMk id="61" creationId="{EC6BA0E3-C9D1-DF1C-CA7C-B45D9CF816DE}"/>
          </ac:spMkLst>
        </pc:spChg>
        <pc:spChg chg="del">
          <ac:chgData name="Siegbert Rudolph" userId="2af4d44886c067cc" providerId="LiveId" clId="{AAD759F0-7BC9-47BC-9EC1-E224750FC087}" dt="2023-08-18T15:23:40.753" v="138" actId="478"/>
          <ac:spMkLst>
            <pc:docMk/>
            <pc:sldMk cId="4144969217" sldId="260"/>
            <ac:spMk id="62" creationId="{600846E1-C0B2-C8D7-B405-BAFDE58288E9}"/>
          </ac:spMkLst>
        </pc:spChg>
        <pc:spChg chg="del mod">
          <ac:chgData name="Siegbert Rudolph" userId="2af4d44886c067cc" providerId="LiveId" clId="{AAD759F0-7BC9-47BC-9EC1-E224750FC087}" dt="2022-09-23T17:27:21.487" v="78" actId="478"/>
          <ac:spMkLst>
            <pc:docMk/>
            <pc:sldMk cId="4144969217" sldId="260"/>
            <ac:spMk id="62" creationId="{63877B7E-B8B0-0C8D-EF30-226AC29C0C36}"/>
          </ac:spMkLst>
        </pc:spChg>
        <pc:spChg chg="mod">
          <ac:chgData name="Siegbert Rudolph" userId="2af4d44886c067cc" providerId="LiveId" clId="{AAD759F0-7BC9-47BC-9EC1-E224750FC087}" dt="2024-03-26T16:03:44.519" v="203" actId="1076"/>
          <ac:spMkLst>
            <pc:docMk/>
            <pc:sldMk cId="4144969217" sldId="260"/>
            <ac:spMk id="62" creationId="{C51906A8-C72F-AFC7-919F-5124592D0F74}"/>
          </ac:spMkLst>
        </pc:spChg>
      </pc:sldChg>
      <pc:sldChg chg="delSp modSp mod">
        <pc:chgData name="Siegbert Rudolph" userId="2af4d44886c067cc" providerId="LiveId" clId="{AAD759F0-7BC9-47BC-9EC1-E224750FC087}" dt="2024-03-26T16:03:44.534" v="215" actId="1076"/>
        <pc:sldMkLst>
          <pc:docMk/>
          <pc:sldMk cId="1027442188" sldId="261"/>
        </pc:sldMkLst>
        <pc:spChg chg="del mod">
          <ac:chgData name="Siegbert Rudolph" userId="2af4d44886c067cc" providerId="LiveId" clId="{AAD759F0-7BC9-47BC-9EC1-E224750FC087}" dt="2024-03-26T16:03:44.519" v="210" actId="478"/>
          <ac:spMkLst>
            <pc:docMk/>
            <pc:sldMk cId="1027442188" sldId="261"/>
            <ac:spMk id="9" creationId="{48AB216A-4158-3383-8FE9-8A8DE2F486A0}"/>
          </ac:spMkLst>
        </pc:spChg>
        <pc:spChg chg="mod">
          <ac:chgData name="Siegbert Rudolph" userId="2af4d44886c067cc" providerId="LiveId" clId="{AAD759F0-7BC9-47BC-9EC1-E224750FC087}" dt="2022-09-23T17:27:21.503" v="95" actId="1076"/>
          <ac:spMkLst>
            <pc:docMk/>
            <pc:sldMk cId="1027442188" sldId="261"/>
            <ac:spMk id="9" creationId="{8FAC304D-C5F6-94D7-833E-207644E484DD}"/>
          </ac:spMkLst>
        </pc:spChg>
        <pc:spChg chg="del">
          <ac:chgData name="Siegbert Rudolph" userId="2af4d44886c067cc" providerId="LiveId" clId="{AAD759F0-7BC9-47BC-9EC1-E224750FC087}" dt="2022-09-20T17:24:48.716" v="30" actId="478"/>
          <ac:spMkLst>
            <pc:docMk/>
            <pc:sldMk cId="1027442188" sldId="261"/>
            <ac:spMk id="9" creationId="{B5CE8185-9B98-96F0-8248-CA71F3412513}"/>
          </ac:spMkLst>
        </pc:spChg>
        <pc:spChg chg="del">
          <ac:chgData name="Siegbert Rudolph" userId="2af4d44886c067cc" providerId="LiveId" clId="{AAD759F0-7BC9-47BC-9EC1-E224750FC087}" dt="2023-08-18T15:23:40.762" v="150" actId="478"/>
          <ac:spMkLst>
            <pc:docMk/>
            <pc:sldMk cId="1027442188" sldId="261"/>
            <ac:spMk id="12" creationId="{D65C445C-F603-025A-B58F-C590675A257B}"/>
          </ac:spMkLst>
        </pc:spChg>
        <pc:spChg chg="del mod">
          <ac:chgData name="Siegbert Rudolph" userId="2af4d44886c067cc" providerId="LiveId" clId="{AAD759F0-7BC9-47BC-9EC1-E224750FC087}" dt="2022-09-23T17:27:21.503" v="90" actId="478"/>
          <ac:spMkLst>
            <pc:docMk/>
            <pc:sldMk cId="1027442188" sldId="261"/>
            <ac:spMk id="12" creationId="{F4F5D9A1-CEA2-A779-A567-94AB5630F91B}"/>
          </ac:spMkLst>
        </pc:spChg>
        <pc:spChg chg="mod">
          <ac:chgData name="Siegbert Rudolph" userId="2af4d44886c067cc" providerId="LiveId" clId="{AAD759F0-7BC9-47BC-9EC1-E224750FC087}" dt="2024-03-26T16:03:44.534" v="215" actId="1076"/>
          <ac:spMkLst>
            <pc:docMk/>
            <pc:sldMk cId="1027442188" sldId="261"/>
            <ac:spMk id="12" creationId="{FB9CF74F-3DF0-C886-5217-CACF734A7FB6}"/>
          </ac:spMkLst>
        </pc:spChg>
      </pc:sldChg>
      <pc:sldChg chg="delSp modSp mod">
        <pc:chgData name="Siegbert Rudolph" userId="2af4d44886c067cc" providerId="LiveId" clId="{AAD759F0-7BC9-47BC-9EC1-E224750FC087}" dt="2024-03-26T16:03:44.534" v="221" actId="1076"/>
        <pc:sldMkLst>
          <pc:docMk/>
          <pc:sldMk cId="708111407" sldId="263"/>
        </pc:sldMkLst>
        <pc:spChg chg="del">
          <ac:chgData name="Siegbert Rudolph" userId="2af4d44886c067cc" providerId="LiveId" clId="{AAD759F0-7BC9-47BC-9EC1-E224750FC087}" dt="2022-09-20T17:24:48.731" v="36" actId="478"/>
          <ac:spMkLst>
            <pc:docMk/>
            <pc:sldMk cId="708111407" sldId="263"/>
            <ac:spMk id="11" creationId="{24EE9E1B-C52B-7782-58C6-228CB7D3AF3C}"/>
          </ac:spMkLst>
        </pc:spChg>
        <pc:spChg chg="del mod">
          <ac:chgData name="Siegbert Rudolph" userId="2af4d44886c067cc" providerId="LiveId" clId="{AAD759F0-7BC9-47BC-9EC1-E224750FC087}" dt="2024-03-26T16:03:44.534" v="216" actId="478"/>
          <ac:spMkLst>
            <pc:docMk/>
            <pc:sldMk cId="708111407" sldId="263"/>
            <ac:spMk id="11" creationId="{43D9EA24-8800-91FF-A5EF-E097C27EDE27}"/>
          </ac:spMkLst>
        </pc:spChg>
        <pc:spChg chg="mod">
          <ac:chgData name="Siegbert Rudolph" userId="2af4d44886c067cc" providerId="LiveId" clId="{AAD759F0-7BC9-47BC-9EC1-E224750FC087}" dt="2022-09-23T17:27:21.509" v="101" actId="1076"/>
          <ac:spMkLst>
            <pc:docMk/>
            <pc:sldMk cId="708111407" sldId="263"/>
            <ac:spMk id="11" creationId="{50873C7F-D586-4EB4-2B47-855079404AEC}"/>
          </ac:spMkLst>
        </pc:spChg>
        <pc:spChg chg="mod">
          <ac:chgData name="Siegbert Rudolph" userId="2af4d44886c067cc" providerId="LiveId" clId="{AAD759F0-7BC9-47BC-9EC1-E224750FC087}" dt="2024-03-26T16:03:44.534" v="221" actId="1076"/>
          <ac:spMkLst>
            <pc:docMk/>
            <pc:sldMk cId="708111407" sldId="263"/>
            <ac:spMk id="12" creationId="{03981726-CAF0-E051-03B6-4EBD4119873F}"/>
          </ac:spMkLst>
        </pc:spChg>
        <pc:spChg chg="del">
          <ac:chgData name="Siegbert Rudolph" userId="2af4d44886c067cc" providerId="LiveId" clId="{AAD759F0-7BC9-47BC-9EC1-E224750FC087}" dt="2023-08-18T15:23:40.771" v="156" actId="478"/>
          <ac:spMkLst>
            <pc:docMk/>
            <pc:sldMk cId="708111407" sldId="263"/>
            <ac:spMk id="12" creationId="{7E7BE64E-B28A-0CE7-7C56-CC8D04509634}"/>
          </ac:spMkLst>
        </pc:spChg>
        <pc:spChg chg="del mod">
          <ac:chgData name="Siegbert Rudolph" userId="2af4d44886c067cc" providerId="LiveId" clId="{AAD759F0-7BC9-47BC-9EC1-E224750FC087}" dt="2022-09-23T17:27:21.503" v="96" actId="478"/>
          <ac:spMkLst>
            <pc:docMk/>
            <pc:sldMk cId="708111407" sldId="263"/>
            <ac:spMk id="12" creationId="{80228175-BF8A-FEDA-8EA1-5A64D291A185}"/>
          </ac:spMkLst>
        </pc:spChg>
      </pc:sldChg>
      <pc:sldChg chg="delSp modSp mod">
        <pc:chgData name="Siegbert Rudolph" userId="2af4d44886c067cc" providerId="LiveId" clId="{AAD759F0-7BC9-47BC-9EC1-E224750FC087}" dt="2024-03-26T16:03:44.534" v="227" actId="1076"/>
        <pc:sldMkLst>
          <pc:docMk/>
          <pc:sldMk cId="865781292" sldId="264"/>
        </pc:sldMkLst>
        <pc:spChg chg="mod">
          <ac:chgData name="Siegbert Rudolph" userId="2af4d44886c067cc" providerId="LiveId" clId="{AAD759F0-7BC9-47BC-9EC1-E224750FC087}" dt="2022-09-23T17:27:21.509" v="107" actId="1076"/>
          <ac:spMkLst>
            <pc:docMk/>
            <pc:sldMk cId="865781292" sldId="264"/>
            <ac:spMk id="9" creationId="{03033216-1664-F1C3-17F7-1A90B5130B71}"/>
          </ac:spMkLst>
        </pc:spChg>
        <pc:spChg chg="del mod">
          <ac:chgData name="Siegbert Rudolph" userId="2af4d44886c067cc" providerId="LiveId" clId="{AAD759F0-7BC9-47BC-9EC1-E224750FC087}" dt="2024-03-26T16:03:44.534" v="222" actId="478"/>
          <ac:spMkLst>
            <pc:docMk/>
            <pc:sldMk cId="865781292" sldId="264"/>
            <ac:spMk id="9" creationId="{C406B331-26DA-68E8-F699-23357C3DB23D}"/>
          </ac:spMkLst>
        </pc:spChg>
        <pc:spChg chg="del">
          <ac:chgData name="Siegbert Rudolph" userId="2af4d44886c067cc" providerId="LiveId" clId="{AAD759F0-7BC9-47BC-9EC1-E224750FC087}" dt="2022-09-20T17:24:48.731" v="42" actId="478"/>
          <ac:spMkLst>
            <pc:docMk/>
            <pc:sldMk cId="865781292" sldId="264"/>
            <ac:spMk id="9" creationId="{D6FD950E-97B0-8A85-FD42-2F686C0972D9}"/>
          </ac:spMkLst>
        </pc:spChg>
        <pc:spChg chg="del">
          <ac:chgData name="Siegbert Rudolph" userId="2af4d44886c067cc" providerId="LiveId" clId="{AAD759F0-7BC9-47BC-9EC1-E224750FC087}" dt="2023-08-18T15:23:40.779" v="162" actId="478"/>
          <ac:spMkLst>
            <pc:docMk/>
            <pc:sldMk cId="865781292" sldId="264"/>
            <ac:spMk id="13" creationId="{4E2F9271-C8AD-6691-A89E-9851EF738A46}"/>
          </ac:spMkLst>
        </pc:spChg>
        <pc:spChg chg="mod">
          <ac:chgData name="Siegbert Rudolph" userId="2af4d44886c067cc" providerId="LiveId" clId="{AAD759F0-7BC9-47BC-9EC1-E224750FC087}" dt="2024-03-26T16:03:44.534" v="227" actId="1076"/>
          <ac:spMkLst>
            <pc:docMk/>
            <pc:sldMk cId="865781292" sldId="264"/>
            <ac:spMk id="13" creationId="{73988AFB-712F-3B4E-EC13-9A4A799C650B}"/>
          </ac:spMkLst>
        </pc:spChg>
        <pc:spChg chg="del mod">
          <ac:chgData name="Siegbert Rudolph" userId="2af4d44886c067cc" providerId="LiveId" clId="{AAD759F0-7BC9-47BC-9EC1-E224750FC087}" dt="2022-09-23T17:27:21.509" v="102" actId="478"/>
          <ac:spMkLst>
            <pc:docMk/>
            <pc:sldMk cId="865781292" sldId="264"/>
            <ac:spMk id="13" creationId="{B2D87A72-F416-F221-3D64-D94CCD051972}"/>
          </ac:spMkLst>
        </pc:spChg>
      </pc:sldChg>
      <pc:sldChg chg="delSp modSp mod">
        <pc:chgData name="Siegbert Rudolph" userId="2af4d44886c067cc" providerId="LiveId" clId="{AAD759F0-7BC9-47BC-9EC1-E224750FC087}" dt="2024-03-26T16:03:44.534" v="233" actId="1076"/>
        <pc:sldMkLst>
          <pc:docMk/>
          <pc:sldMk cId="1237761413" sldId="265"/>
        </pc:sldMkLst>
        <pc:spChg chg="del">
          <ac:chgData name="Siegbert Rudolph" userId="2af4d44886c067cc" providerId="LiveId" clId="{AAD759F0-7BC9-47BC-9EC1-E224750FC087}" dt="2022-09-20T17:24:48.731" v="48" actId="478"/>
          <ac:spMkLst>
            <pc:docMk/>
            <pc:sldMk cId="1237761413" sldId="265"/>
            <ac:spMk id="13" creationId="{EC5B82F2-A073-554C-2446-D5DC0B74E9E0}"/>
          </ac:spMkLst>
        </pc:spChg>
        <pc:spChg chg="mod">
          <ac:chgData name="Siegbert Rudolph" userId="2af4d44886c067cc" providerId="LiveId" clId="{AAD759F0-7BC9-47BC-9EC1-E224750FC087}" dt="2022-09-23T17:27:21.509" v="113" actId="1076"/>
          <ac:spMkLst>
            <pc:docMk/>
            <pc:sldMk cId="1237761413" sldId="265"/>
            <ac:spMk id="13" creationId="{FCDC151C-4854-4BFC-D9B6-F942B018E865}"/>
          </ac:spMkLst>
        </pc:spChg>
        <pc:spChg chg="del mod">
          <ac:chgData name="Siegbert Rudolph" userId="2af4d44886c067cc" providerId="LiveId" clId="{AAD759F0-7BC9-47BC-9EC1-E224750FC087}" dt="2022-09-23T17:27:21.509" v="108" actId="478"/>
          <ac:spMkLst>
            <pc:docMk/>
            <pc:sldMk cId="1237761413" sldId="265"/>
            <ac:spMk id="14" creationId="{56695C51-71F5-652F-F567-29EEDE289EFB}"/>
          </ac:spMkLst>
        </pc:spChg>
        <pc:spChg chg="del">
          <ac:chgData name="Siegbert Rudolph" userId="2af4d44886c067cc" providerId="LiveId" clId="{AAD759F0-7BC9-47BC-9EC1-E224750FC087}" dt="2023-08-18T15:23:40.783" v="168" actId="478"/>
          <ac:spMkLst>
            <pc:docMk/>
            <pc:sldMk cId="1237761413" sldId="265"/>
            <ac:spMk id="14" creationId="{AAC17623-D685-7B65-C8D1-2A29DC4E7DB8}"/>
          </ac:spMkLst>
        </pc:spChg>
        <pc:spChg chg="mod">
          <ac:chgData name="Siegbert Rudolph" userId="2af4d44886c067cc" providerId="LiveId" clId="{AAD759F0-7BC9-47BC-9EC1-E224750FC087}" dt="2024-03-26T16:03:44.534" v="233" actId="1076"/>
          <ac:spMkLst>
            <pc:docMk/>
            <pc:sldMk cId="1237761413" sldId="265"/>
            <ac:spMk id="14" creationId="{E5A56955-6BDC-2047-D19C-88CDF831C1A2}"/>
          </ac:spMkLst>
        </pc:spChg>
        <pc:spChg chg="del mod">
          <ac:chgData name="Siegbert Rudolph" userId="2af4d44886c067cc" providerId="LiveId" clId="{AAD759F0-7BC9-47BC-9EC1-E224750FC087}" dt="2024-03-26T16:03:44.534" v="228" actId="478"/>
          <ac:spMkLst>
            <pc:docMk/>
            <pc:sldMk cId="1237761413" sldId="265"/>
            <ac:spMk id="17" creationId="{A2985BC8-D037-8407-A321-C0CD181E8893}"/>
          </ac:spMkLst>
        </pc:spChg>
      </pc:sldChg>
      <pc:sldChg chg="delSp modSp mod">
        <pc:chgData name="Siegbert Rudolph" userId="2af4d44886c067cc" providerId="LiveId" clId="{AAD759F0-7BC9-47BC-9EC1-E224750FC087}" dt="2024-03-26T16:03:44.550" v="239" actId="1076"/>
        <pc:sldMkLst>
          <pc:docMk/>
          <pc:sldMk cId="1516172233" sldId="266"/>
        </pc:sldMkLst>
        <pc:spChg chg="mod">
          <ac:chgData name="Siegbert Rudolph" userId="2af4d44886c067cc" providerId="LiveId" clId="{AAD759F0-7BC9-47BC-9EC1-E224750FC087}" dt="2022-09-23T17:27:21.509" v="119" actId="1076"/>
          <ac:spMkLst>
            <pc:docMk/>
            <pc:sldMk cId="1516172233" sldId="266"/>
            <ac:spMk id="16" creationId="{142DA71D-594C-8559-53F3-00EF4B723F5B}"/>
          </ac:spMkLst>
        </pc:spChg>
        <pc:spChg chg="del mod">
          <ac:chgData name="Siegbert Rudolph" userId="2af4d44886c067cc" providerId="LiveId" clId="{AAD759F0-7BC9-47BC-9EC1-E224750FC087}" dt="2024-03-26T16:03:44.550" v="234" actId="478"/>
          <ac:spMkLst>
            <pc:docMk/>
            <pc:sldMk cId="1516172233" sldId="266"/>
            <ac:spMk id="16" creationId="{7BDAB59E-8180-AED0-0BCB-C2F81D5D6D10}"/>
          </ac:spMkLst>
        </pc:spChg>
        <pc:spChg chg="del">
          <ac:chgData name="Siegbert Rudolph" userId="2af4d44886c067cc" providerId="LiveId" clId="{AAD759F0-7BC9-47BC-9EC1-E224750FC087}" dt="2022-09-20T17:24:48.747" v="54" actId="478"/>
          <ac:spMkLst>
            <pc:docMk/>
            <pc:sldMk cId="1516172233" sldId="266"/>
            <ac:spMk id="16" creationId="{D6AEBBEE-94E2-E2A6-F482-B29C561F1E4B}"/>
          </ac:spMkLst>
        </pc:spChg>
        <pc:spChg chg="del">
          <ac:chgData name="Siegbert Rudolph" userId="2af4d44886c067cc" providerId="LiveId" clId="{AAD759F0-7BC9-47BC-9EC1-E224750FC087}" dt="2023-08-18T15:23:40.788" v="174" actId="478"/>
          <ac:spMkLst>
            <pc:docMk/>
            <pc:sldMk cId="1516172233" sldId="266"/>
            <ac:spMk id="17" creationId="{8C427E81-618E-09B8-EB75-F20D90235466}"/>
          </ac:spMkLst>
        </pc:spChg>
        <pc:spChg chg="mod">
          <ac:chgData name="Siegbert Rudolph" userId="2af4d44886c067cc" providerId="LiveId" clId="{AAD759F0-7BC9-47BC-9EC1-E224750FC087}" dt="2024-03-26T16:03:44.550" v="239" actId="1076"/>
          <ac:spMkLst>
            <pc:docMk/>
            <pc:sldMk cId="1516172233" sldId="266"/>
            <ac:spMk id="17" creationId="{AC97847A-85BD-C672-7203-FA56FE365377}"/>
          </ac:spMkLst>
        </pc:spChg>
        <pc:spChg chg="del mod">
          <ac:chgData name="Siegbert Rudolph" userId="2af4d44886c067cc" providerId="LiveId" clId="{AAD759F0-7BC9-47BC-9EC1-E224750FC087}" dt="2022-09-23T17:27:21.509" v="114" actId="478"/>
          <ac:spMkLst>
            <pc:docMk/>
            <pc:sldMk cId="1516172233" sldId="266"/>
            <ac:spMk id="17" creationId="{D4A55833-0696-0A7B-5170-89391ABBFDED}"/>
          </ac:spMkLst>
        </pc:spChg>
      </pc:sldChg>
    </pc:docChg>
  </pc:docChgLst>
  <pc:docChgLst>
    <pc:chgData name="Siegbert Rudolph" userId="2af4d44886c067cc" providerId="LiveId" clId="{239E3012-E793-488A-986E-285D6814A393}"/>
    <pc:docChg chg="modSld">
      <pc:chgData name="Siegbert Rudolph" userId="2af4d44886c067cc" providerId="LiveId" clId="{239E3012-E793-488A-986E-285D6814A393}" dt="2023-05-19T11:48:22.337" v="5" actId="1076"/>
      <pc:docMkLst>
        <pc:docMk/>
      </pc:docMkLst>
      <pc:sldChg chg="addSp modSp mod modAnim">
        <pc:chgData name="Siegbert Rudolph" userId="2af4d44886c067cc" providerId="LiveId" clId="{239E3012-E793-488A-986E-285D6814A393}" dt="2023-05-19T11:48:22.337" v="5" actId="1076"/>
        <pc:sldMkLst>
          <pc:docMk/>
          <pc:sldMk cId="1237761413" sldId="265"/>
        </pc:sldMkLst>
        <pc:spChg chg="add mod">
          <ac:chgData name="Siegbert Rudolph" userId="2af4d44886c067cc" providerId="LiveId" clId="{239E3012-E793-488A-986E-285D6814A393}" dt="2023-05-19T11:48:06.139" v="1"/>
          <ac:spMkLst>
            <pc:docMk/>
            <pc:sldMk cId="1237761413" sldId="265"/>
            <ac:spMk id="13" creationId="{E32E6BBA-0B7A-9577-F28D-76F5CCBF5CD2}"/>
          </ac:spMkLst>
        </pc:spChg>
        <pc:spChg chg="add mod">
          <ac:chgData name="Siegbert Rudolph" userId="2af4d44886c067cc" providerId="LiveId" clId="{239E3012-E793-488A-986E-285D6814A393}" dt="2023-05-19T11:48:09.107" v="2" actId="14100"/>
          <ac:spMkLst>
            <pc:docMk/>
            <pc:sldMk cId="1237761413" sldId="265"/>
            <ac:spMk id="15" creationId="{D80434AB-9AD8-1A9B-499E-F9A48184090E}"/>
          </ac:spMkLst>
        </pc:spChg>
        <pc:spChg chg="ord">
          <ac:chgData name="Siegbert Rudolph" userId="2af4d44886c067cc" providerId="LiveId" clId="{239E3012-E793-488A-986E-285D6814A393}" dt="2023-05-19T11:48:16.598" v="3" actId="166"/>
          <ac:spMkLst>
            <pc:docMk/>
            <pc:sldMk cId="1237761413" sldId="265"/>
            <ac:spMk id="36" creationId="{DC1B574E-0D21-4414-AE34-963A7ABE404C}"/>
          </ac:spMkLst>
        </pc:spChg>
        <pc:spChg chg="ord">
          <ac:chgData name="Siegbert Rudolph" userId="2af4d44886c067cc" providerId="LiveId" clId="{239E3012-E793-488A-986E-285D6814A393}" dt="2023-05-19T11:48:16.598" v="3" actId="166"/>
          <ac:spMkLst>
            <pc:docMk/>
            <pc:sldMk cId="1237761413" sldId="265"/>
            <ac:spMk id="37" creationId="{069D5FE0-E4E1-46EE-A2AD-AF731EDA5D1D}"/>
          </ac:spMkLst>
        </pc:spChg>
        <pc:spChg chg="ord">
          <ac:chgData name="Siegbert Rudolph" userId="2af4d44886c067cc" providerId="LiveId" clId="{239E3012-E793-488A-986E-285D6814A393}" dt="2023-05-19T11:48:16.598" v="3" actId="166"/>
          <ac:spMkLst>
            <pc:docMk/>
            <pc:sldMk cId="1237761413" sldId="265"/>
            <ac:spMk id="40" creationId="{33AC94D2-674B-4332-A7C2-3B36B11228D2}"/>
          </ac:spMkLst>
        </pc:spChg>
        <pc:spChg chg="ord">
          <ac:chgData name="Siegbert Rudolph" userId="2af4d44886c067cc" providerId="LiveId" clId="{239E3012-E793-488A-986E-285D6814A393}" dt="2023-05-19T11:48:16.598" v="3" actId="166"/>
          <ac:spMkLst>
            <pc:docMk/>
            <pc:sldMk cId="1237761413" sldId="265"/>
            <ac:spMk id="41" creationId="{5624E162-B765-4EF4-96F8-8E0292FEB402}"/>
          </ac:spMkLst>
        </pc:spChg>
        <pc:spChg chg="ord">
          <ac:chgData name="Siegbert Rudolph" userId="2af4d44886c067cc" providerId="LiveId" clId="{239E3012-E793-488A-986E-285D6814A393}" dt="2023-05-19T11:48:16.598" v="3" actId="166"/>
          <ac:spMkLst>
            <pc:docMk/>
            <pc:sldMk cId="1237761413" sldId="265"/>
            <ac:spMk id="54" creationId="{9765CC25-65E7-4CA6-97F2-5CD63B02B55F}"/>
          </ac:spMkLst>
        </pc:spChg>
        <pc:spChg chg="ord">
          <ac:chgData name="Siegbert Rudolph" userId="2af4d44886c067cc" providerId="LiveId" clId="{239E3012-E793-488A-986E-285D6814A393}" dt="2023-05-19T11:48:16.598" v="3" actId="166"/>
          <ac:spMkLst>
            <pc:docMk/>
            <pc:sldMk cId="1237761413" sldId="265"/>
            <ac:spMk id="56" creationId="{DCDB5584-CA3E-448A-9578-CB33D6E8827A}"/>
          </ac:spMkLst>
        </pc:spChg>
        <pc:spChg chg="ord">
          <ac:chgData name="Siegbert Rudolph" userId="2af4d44886c067cc" providerId="LiveId" clId="{239E3012-E793-488A-986E-285D6814A393}" dt="2023-05-19T11:48:16.598" v="3" actId="166"/>
          <ac:spMkLst>
            <pc:docMk/>
            <pc:sldMk cId="1237761413" sldId="265"/>
            <ac:spMk id="59" creationId="{0A2F33C9-17FD-4FF3-AEBD-E42A12A97EBF}"/>
          </ac:spMkLst>
        </pc:spChg>
        <pc:spChg chg="ord">
          <ac:chgData name="Siegbert Rudolph" userId="2af4d44886c067cc" providerId="LiveId" clId="{239E3012-E793-488A-986E-285D6814A393}" dt="2023-05-19T11:48:16.598" v="3" actId="166"/>
          <ac:spMkLst>
            <pc:docMk/>
            <pc:sldMk cId="1237761413" sldId="265"/>
            <ac:spMk id="60" creationId="{A8BAABD2-1DF6-44EE-93D9-B38D141DF7E7}"/>
          </ac:spMkLst>
        </pc:spChg>
        <pc:spChg chg="ord">
          <ac:chgData name="Siegbert Rudolph" userId="2af4d44886c067cc" providerId="LiveId" clId="{239E3012-E793-488A-986E-285D6814A393}" dt="2023-05-19T11:48:16.598" v="3" actId="166"/>
          <ac:spMkLst>
            <pc:docMk/>
            <pc:sldMk cId="1237761413" sldId="265"/>
            <ac:spMk id="71" creationId="{CE90A2B5-2F50-4221-9258-7177BD3D1172}"/>
          </ac:spMkLst>
        </pc:spChg>
        <pc:spChg chg="ord">
          <ac:chgData name="Siegbert Rudolph" userId="2af4d44886c067cc" providerId="LiveId" clId="{239E3012-E793-488A-986E-285D6814A393}" dt="2023-05-19T11:48:16.598" v="3" actId="166"/>
          <ac:spMkLst>
            <pc:docMk/>
            <pc:sldMk cId="1237761413" sldId="265"/>
            <ac:spMk id="72" creationId="{F5BA2A8F-AE2E-4004-8AED-1D32E8905E6F}"/>
          </ac:spMkLst>
        </pc:spChg>
        <pc:spChg chg="ord">
          <ac:chgData name="Siegbert Rudolph" userId="2af4d44886c067cc" providerId="LiveId" clId="{239E3012-E793-488A-986E-285D6814A393}" dt="2023-05-19T11:48:16.598" v="3" actId="166"/>
          <ac:spMkLst>
            <pc:docMk/>
            <pc:sldMk cId="1237761413" sldId="265"/>
            <ac:spMk id="73" creationId="{975E6E15-9949-4456-9C01-E87735834520}"/>
          </ac:spMkLst>
        </pc:spChg>
        <pc:spChg chg="ord">
          <ac:chgData name="Siegbert Rudolph" userId="2af4d44886c067cc" providerId="LiveId" clId="{239E3012-E793-488A-986E-285D6814A393}" dt="2023-05-19T11:48:16.598" v="3" actId="166"/>
          <ac:spMkLst>
            <pc:docMk/>
            <pc:sldMk cId="1237761413" sldId="265"/>
            <ac:spMk id="74" creationId="{9D190558-6BB7-4E40-ACCC-13350DB2609A}"/>
          </ac:spMkLst>
        </pc:spChg>
        <pc:spChg chg="ord">
          <ac:chgData name="Siegbert Rudolph" userId="2af4d44886c067cc" providerId="LiveId" clId="{239E3012-E793-488A-986E-285D6814A393}" dt="2023-05-19T11:48:16.598" v="3" actId="166"/>
          <ac:spMkLst>
            <pc:docMk/>
            <pc:sldMk cId="1237761413" sldId="265"/>
            <ac:spMk id="75" creationId="{7C6375B8-139E-4AC3-AB5A-8BB2DF9EBB1C}"/>
          </ac:spMkLst>
        </pc:spChg>
        <pc:spChg chg="ord">
          <ac:chgData name="Siegbert Rudolph" userId="2af4d44886c067cc" providerId="LiveId" clId="{239E3012-E793-488A-986E-285D6814A393}" dt="2023-05-19T11:48:16.598" v="3" actId="166"/>
          <ac:spMkLst>
            <pc:docMk/>
            <pc:sldMk cId="1237761413" sldId="265"/>
            <ac:spMk id="76" creationId="{017B1CC0-6156-4354-B9C3-45B99FC9420B}"/>
          </ac:spMkLst>
        </pc:spChg>
        <pc:spChg chg="ord">
          <ac:chgData name="Siegbert Rudolph" userId="2af4d44886c067cc" providerId="LiveId" clId="{239E3012-E793-488A-986E-285D6814A393}" dt="2023-05-19T11:48:16.598" v="3" actId="166"/>
          <ac:spMkLst>
            <pc:docMk/>
            <pc:sldMk cId="1237761413" sldId="265"/>
            <ac:spMk id="77" creationId="{9FEE37D5-1D04-454A-BC7A-E8AE261A0C46}"/>
          </ac:spMkLst>
        </pc:spChg>
        <pc:spChg chg="ord">
          <ac:chgData name="Siegbert Rudolph" userId="2af4d44886c067cc" providerId="LiveId" clId="{239E3012-E793-488A-986E-285D6814A393}" dt="2023-05-19T11:48:16.598" v="3" actId="166"/>
          <ac:spMkLst>
            <pc:docMk/>
            <pc:sldMk cId="1237761413" sldId="265"/>
            <ac:spMk id="78" creationId="{0BC04227-2159-434E-B951-A3F50CA4D25F}"/>
          </ac:spMkLst>
        </pc:spChg>
        <pc:picChg chg="mod ord">
          <ac:chgData name="Siegbert Rudolph" userId="2af4d44886c067cc" providerId="LiveId" clId="{239E3012-E793-488A-986E-285D6814A393}" dt="2023-05-19T11:48:22.337" v="5" actId="1076"/>
          <ac:picMkLst>
            <pc:docMk/>
            <pc:sldMk cId="1237761413" sldId="265"/>
            <ac:picMk id="16" creationId="{5C3A95A3-3F19-4CAC-8E3D-6D1A5ACD6613}"/>
          </ac:picMkLst>
        </pc:picChg>
      </pc:sldChg>
    </pc:docChg>
  </pc:docChgLst>
  <pc:docChgLst>
    <pc:chgData name="Siegbert Rudolph" userId="2af4d44886c067cc" providerId="LiveId" clId="{CB0FC7E8-90FA-4F2A-8092-986280F61D52}"/>
    <pc:docChg chg="undo custSel addSld delSld modSld">
      <pc:chgData name="Siegbert Rudolph" userId="2af4d44886c067cc" providerId="LiveId" clId="{CB0FC7E8-90FA-4F2A-8092-986280F61D52}" dt="2021-11-11T12:47:03.050" v="1212" actId="20577"/>
      <pc:docMkLst>
        <pc:docMk/>
      </pc:docMkLst>
      <pc:sldChg chg="modSp mod">
        <pc:chgData name="Siegbert Rudolph" userId="2af4d44886c067cc" providerId="LiveId" clId="{CB0FC7E8-90FA-4F2A-8092-986280F61D52}" dt="2021-11-11T12:47:03.050" v="1212" actId="20577"/>
        <pc:sldMkLst>
          <pc:docMk/>
          <pc:sldMk cId="2546919538" sldId="256"/>
        </pc:sldMkLst>
        <pc:spChg chg="mod">
          <ac:chgData name="Siegbert Rudolph" userId="2af4d44886c067cc" providerId="LiveId" clId="{CB0FC7E8-90FA-4F2A-8092-986280F61D52}" dt="2021-11-11T12:47:03.050" v="1212" actId="20577"/>
          <ac:spMkLst>
            <pc:docMk/>
            <pc:sldMk cId="2546919538" sldId="256"/>
            <ac:spMk id="8" creationId="{9598FDAD-EF18-4D28-A52B-8CA900DF8F45}"/>
          </ac:spMkLst>
        </pc:spChg>
      </pc:sldChg>
      <pc:sldChg chg="addSp delSp modSp mod addAnim delAnim modAnim">
        <pc:chgData name="Siegbert Rudolph" userId="2af4d44886c067cc" providerId="LiveId" clId="{CB0FC7E8-90FA-4F2A-8092-986280F61D52}" dt="2021-11-11T11:13:57.629" v="30" actId="1076"/>
        <pc:sldMkLst>
          <pc:docMk/>
          <pc:sldMk cId="1073985950" sldId="257"/>
        </pc:sldMkLst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12" creationId="{EEB7F3DE-9CD7-4DE4-B5C9-8B3DF1C3C5FB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13" creationId="{B417F03D-18A6-491B-A51E-164123A6D175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14" creationId="{999BA389-8C5C-4D40-804A-CF5CE3DF93B5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17" creationId="{13F909A1-EC1C-4566-8481-3DF01556BA5F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18" creationId="{85AA63A6-2962-4A74-B2B7-4B896105729B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19" creationId="{3EC257BE-C3DF-4D5B-B306-B64C17FA533A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20" creationId="{F4F87542-FEEC-4290-849A-A3325D75A163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21" creationId="{5250CA1A-47C1-4ADF-A513-AB27436FD0B9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22" creationId="{7B19F2CF-9D91-427E-BD80-AAB558ACDDD0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23" creationId="{78AF50A7-D22D-4F84-82BE-76EA21B0C512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24" creationId="{3463EDA7-A49E-4B6D-A892-F547695E052D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25" creationId="{9699656C-C2D0-44D1-AAC3-E2ECE6E6CAE9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26" creationId="{17636F62-52C9-43B7-BEE9-E039A1F60285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27" creationId="{ADD5EBF9-7F3C-41ED-94F8-E74732A2ACA9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28" creationId="{91C21BFA-88B7-4B06-AD82-25E7D541D204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29" creationId="{D881478D-76A2-4030-86A9-EAB38A836F88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30" creationId="{CBAA8C2D-CB3B-4548-9821-CE6806ED4340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31" creationId="{B2F5B85F-A2BD-4C98-8BB6-9E6FC57E92DF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34" creationId="{06173E3C-1370-465A-8FE5-907F0CF566DE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35" creationId="{13C804D7-F17C-4C40-8FD9-464D3C1416C7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36" creationId="{25219746-8B3C-4C21-914B-0DF90699FCE1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37" creationId="{3E2E44B4-9C17-45A3-A8ED-BF60A8B646E9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38" creationId="{56003B12-46ED-4CF9-8AB0-CF7CB2E245C6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39" creationId="{3A237392-9760-4CB3-9614-40706A0274AD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42" creationId="{46890F58-7F78-40D5-974B-3C34540DF38E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43" creationId="{69DBC19C-5935-4E0A-BEAC-77A9D11287AB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44" creationId="{0B3D6A89-0515-4D34-9A32-CA12F027468F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45" creationId="{C397962F-3741-4AFE-AF0F-3D42CF6BEC85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46" creationId="{D44FDE03-0A57-4437-8C7F-48EA127F0DF1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47" creationId="{185E2D8C-E42B-4FC3-8029-6E6B13408A9B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48" creationId="{A0BE86DA-BC15-4FE4-AFCC-8441D664F418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49" creationId="{0278FED9-8311-4F18-94A4-F8B3A03C1548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50" creationId="{8BDD0AEE-15E7-4F7F-8B23-EE806869DE55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53" creationId="{1ABE49CE-6212-476B-84E8-EB2D4AAB14DD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54" creationId="{B4A6EE8F-C5EC-47F4-A977-B59AEFA0462F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55" creationId="{C34640F1-1BE3-4186-9A64-F6FC85BE1FD6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56" creationId="{67D6E70C-C170-44B2-A04A-D302D12BB5F2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57" creationId="{5506C426-293D-4F8E-AF3B-B91C859ACDF5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58" creationId="{DBA91826-138B-4C7E-94D9-F60918611CA7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59" creationId="{B8A07B5E-5317-47F5-B715-E4953EC829C8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60" creationId="{344C93E9-E5A4-4909-9812-82C36B745080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61" creationId="{AF3A1D0B-BAE5-4BA8-9842-C57D99E5B2F5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62" creationId="{896B0623-F67B-41CA-A506-09FB37E7B672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63" creationId="{656E2D73-E13F-4B69-872D-D179A7389FDD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64" creationId="{20E0455D-6ED6-4331-80B8-27FB54C7FAA6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65" creationId="{C1FC885B-DAE0-4E68-9DDE-8104F7B02394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66" creationId="{66A9EF1B-7494-4CC2-9D73-27E0103D158A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67" creationId="{A9E776A2-DA6B-4552-91F4-F236A263EED8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68" creationId="{F1F87797-CFD3-4D39-ACFE-5F4BF5841709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69" creationId="{46375300-70DB-462C-A3D6-66F493E8BB20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70" creationId="{646EDA9F-5343-4401-9FE8-B2DE758DAC9C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71" creationId="{9E7FCEC4-C4EA-4F6F-86D1-160EB29D4515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72" creationId="{2BC75101-1CEC-4B69-A9CD-B1F7D2792A79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73" creationId="{ECC8A173-4878-4B00-9B02-03F350406106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74" creationId="{1601E318-A6A8-4233-9603-6E6BA40D3294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75" creationId="{A8772E47-2F9A-4979-B5C6-DFED480EE9DF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76" creationId="{5890BB24-DB96-431A-9801-D3DBE197AE4D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77" creationId="{F9CC3DF2-DF35-42AC-8BF3-892A6BA0B6FB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78" creationId="{8AF1BD04-46F8-482E-A77B-46640732D398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79" creationId="{9A6BC17C-ACB1-495A-B05F-D25BA11BD82D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80" creationId="{FB161AD1-3499-4B3E-8E96-A5843619FC09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81" creationId="{E41A09BA-7A41-4FB9-897F-FADE5F5C88B2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82" creationId="{6DCFDEE4-7FFA-4541-A4D0-341185ACE9D7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83" creationId="{C5E44EFC-66E6-4C47-9B9D-084E4524F9BB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84" creationId="{7133AD5B-5161-469D-AA86-9E25FF5BB1DE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85" creationId="{378C94BF-AD10-4863-9C8F-E64E848B36DC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86" creationId="{7DE2988D-437F-410B-B1CE-DCCA82552912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87" creationId="{ED129E2B-C024-4185-9109-7BEBEA549A8E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88" creationId="{DCBF35A9-2BB4-4BCF-A135-5657C4709C6D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89" creationId="{C424A877-1DA1-4C73-B0A4-FA5A21141A52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90" creationId="{D551129A-D899-42C1-8829-B2F23F43F68B}"/>
          </ac:spMkLst>
        </pc:spChg>
        <pc:spChg chg="add del">
          <ac:chgData name="Siegbert Rudolph" userId="2af4d44886c067cc" providerId="LiveId" clId="{CB0FC7E8-90FA-4F2A-8092-986280F61D52}" dt="2021-11-11T11:12:49.851" v="5" actId="478"/>
          <ac:spMkLst>
            <pc:docMk/>
            <pc:sldMk cId="1073985950" sldId="257"/>
            <ac:spMk id="91" creationId="{29EFC727-8B6D-41D9-95EA-0F8DD6CF2080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94" creationId="{18BD478C-8F16-458E-AC3C-2959CA681219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95" creationId="{2E1CF0A3-1DBC-42B0-9AB6-8E865DACFFAF}"/>
          </ac:spMkLst>
        </pc:spChg>
        <pc:spChg chg="add mod">
          <ac:chgData name="Siegbert Rudolph" userId="2af4d44886c067cc" providerId="LiveId" clId="{CB0FC7E8-90FA-4F2A-8092-986280F61D52}" dt="2021-11-11T11:13:42.023" v="12" actId="20577"/>
          <ac:spMkLst>
            <pc:docMk/>
            <pc:sldMk cId="1073985950" sldId="257"/>
            <ac:spMk id="96" creationId="{1EB503B0-C040-4BCD-A9DC-936871647D65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97" creationId="{14BC9859-6639-49CD-9B38-9CB5A305A39A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98" creationId="{A819B640-ECDE-4682-82E8-9DC64DB82E57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99" creationId="{C81615CF-F784-4E81-B08D-762DB93CF70A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00" creationId="{98A6BFE9-2169-445C-AF1A-15528847FE13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01" creationId="{65F81449-6C3F-401B-ADF7-928C84007558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02" creationId="{FEC02515-6DAA-448B-B46B-A273C2FE5B24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03" creationId="{67798143-DD99-4513-8949-2E20DF426F56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04" creationId="{C74292DC-E934-4708-AC62-40A991D3278F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05" creationId="{D3D4E8FA-CB69-4BD9-9C65-098CB1DAAFCB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06" creationId="{B113C920-8C64-4377-B2E3-C30A00F7EB12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07" creationId="{FBCC2415-0A59-48A2-9190-78599F4A6554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08" creationId="{5928A0AC-1FA3-4427-B31B-648143944605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09" creationId="{A538034D-60EC-4230-A1D7-F765BD7E76DF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10" creationId="{B2AE876C-74BA-40D7-8077-FFE624BFF909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11" creationId="{45FD246B-8D5D-48EC-ACB5-D37B2AC47F0D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12" creationId="{2A1B58C6-5443-4F0C-9D2C-32540A56A268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13" creationId="{A02614A4-9196-484D-BAC6-AD39A7270274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14" creationId="{D11CEABD-2E79-40CB-AFBD-08DAF3DDBCAE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15" creationId="{30BB8C00-0747-48AE-BB79-F78A8AB3D19D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16" creationId="{B26FBB32-31A5-48E8-BA81-47DF9984BB9F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17" creationId="{450BF6B6-0CC6-455C-9ABC-ED21E9F97957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18" creationId="{47793804-761B-41E2-B710-6C247203E149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19" creationId="{85F95A14-B9EC-4B63-9805-3BD069051BC4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20" creationId="{94AA90F2-A5C8-4F0A-A00D-7EC41BC3207D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21" creationId="{D45283A2-A6F8-425F-A987-827528BFE569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22" creationId="{1F56BE94-64CD-45D2-84A7-F29DCF8D33E0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23" creationId="{C4BE3459-1EC0-408A-8128-BD88DB6AD1D3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24" creationId="{540B3570-1ED6-4BBA-B5EC-E4068B75FAA2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25" creationId="{9C06CAD8-DB9E-4C8F-A4A9-151240E7060D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26" creationId="{F58EEDEA-0B8B-4C7F-91C4-20B0CE4E3D47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27" creationId="{5C4A3796-D777-4DE8-880C-11074FD75444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28" creationId="{AA8B6D43-F79B-47E4-A82C-FAC31349FE04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29" creationId="{A2B8FCCC-02EA-47B8-A045-551A6B702FE0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30" creationId="{81D99CDB-31BA-4FA5-8667-8B9E330EAAB1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31" creationId="{7D4704B9-B22E-4C7B-A321-AB64E9788D70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32" creationId="{52F1DD06-236B-4DDB-96F9-E8F7BC01C338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33" creationId="{A6EF6B39-20B2-43F2-AF9B-D16ABC94DE21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34" creationId="{DF4C5527-812A-49F0-8515-DA3C2D1ACDD6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35" creationId="{6B80C376-0227-41C3-A567-0D121901075F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36" creationId="{7C4C21A8-CBB4-4761-BF27-092475CB233A}"/>
          </ac:spMkLst>
        </pc:spChg>
        <pc:spChg chg="add mod">
          <ac:chgData name="Siegbert Rudolph" userId="2af4d44886c067cc" providerId="LiveId" clId="{CB0FC7E8-90FA-4F2A-8092-986280F61D52}" dt="2021-11-11T11:13:01.586" v="6"/>
          <ac:spMkLst>
            <pc:docMk/>
            <pc:sldMk cId="1073985950" sldId="257"/>
            <ac:spMk id="137" creationId="{A278E2D0-7368-4FF1-932D-5568A19B8A2B}"/>
          </ac:spMkLst>
        </pc:spChg>
        <pc:spChg chg="add mod">
          <ac:chgData name="Siegbert Rudolph" userId="2af4d44886c067cc" providerId="LiveId" clId="{CB0FC7E8-90FA-4F2A-8092-986280F61D52}" dt="2021-11-11T11:13:01.586" v="6"/>
          <ac:spMkLst>
            <pc:docMk/>
            <pc:sldMk cId="1073985950" sldId="257"/>
            <ac:spMk id="138" creationId="{53FAAD40-E7BA-49DB-9E4B-516EF84949FE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39" creationId="{C713F2DB-908A-4BBC-9118-720DB12C46D5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40" creationId="{FFC1E608-49F2-48EA-A1E3-5C00FE9EE3CC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41" creationId="{7965C3E8-D19A-4781-9937-B8D189F54E40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42" creationId="{DA10F323-3F13-462B-8DDD-DF60F68603CB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43" creationId="{889D7639-0CCC-4086-8C60-85B88365B101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44" creationId="{F42835A8-F13B-45FC-A373-FF837846378B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45" creationId="{B33CBED9-0CDC-48F7-A2B8-4B0F0AFFD931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46" creationId="{B93ACEC6-F958-41A3-8B77-B87E09A3B60D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47" creationId="{BF6D8E5C-2653-4C58-937E-215E9EFD01F1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48" creationId="{7FD64585-F17F-440D-96DB-D6938A5C3733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49" creationId="{5BAC5EFC-F85B-4C08-9859-2E8D3BF6F4D8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50" creationId="{B36A652E-E4B6-41EF-B5EA-A7CD35F1817F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51" creationId="{9FF030E3-3593-46AF-B4B9-708BE97936AA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52" creationId="{82018FE6-2698-443F-930F-054B057A9472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53" creationId="{BE4CAA87-9045-4218-8DA3-C74248D6AE46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54" creationId="{6AB665D4-3406-4CC7-9A1E-0F7246D99C71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55" creationId="{FCA58B79-64E5-44D0-A636-BEAB0796FB57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56" creationId="{E1F1D77A-5B63-4AB6-BC0A-B225DA1BCD7A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57" creationId="{5074E9CD-9AF5-4E44-86A7-31D64A1850FF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58" creationId="{9E14543A-64A1-4A2A-BAE5-E666481AB920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59" creationId="{385D97F1-4F01-40B3-B974-C08BFC5C629D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60" creationId="{D4362703-D44A-4CEC-A6B8-8B4D0E904F55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61" creationId="{68B7911E-C983-4D5B-BEC3-BD2F3551B3B0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62" creationId="{D08AABAE-6ECB-4215-929E-63148D99BE8D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63" creationId="{444771B3-7D4D-4AB2-94EE-9486A06F4588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64" creationId="{062BD25E-2CAC-4380-A969-92667FBE54D0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65" creationId="{64624DA6-091F-4E7E-B321-FE526371F722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66" creationId="{164FA902-096A-4BE1-B9C1-F0C094716D0F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67" creationId="{3D49A04D-33BC-4ACC-B47A-21256DC8EFE3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68" creationId="{2ECCE8BA-BD98-46F6-A58E-88DAC70DC44E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69" creationId="{48E93BEA-1722-4E33-B1CF-F6702878BAD7}"/>
          </ac:spMkLst>
        </pc:spChg>
        <pc:spChg chg="add mod">
          <ac:chgData name="Siegbert Rudolph" userId="2af4d44886c067cc" providerId="LiveId" clId="{CB0FC7E8-90FA-4F2A-8092-986280F61D52}" dt="2021-11-11T11:13:50.630" v="29" actId="1036"/>
          <ac:spMkLst>
            <pc:docMk/>
            <pc:sldMk cId="1073985950" sldId="257"/>
            <ac:spMk id="170" creationId="{D9C705A1-33A9-42D4-9D87-64EB92E3EBDE}"/>
          </ac:spMkLst>
        </pc:spChg>
        <pc:picChg chg="add del">
          <ac:chgData name="Siegbert Rudolph" userId="2af4d44886c067cc" providerId="LiveId" clId="{CB0FC7E8-90FA-4F2A-8092-986280F61D52}" dt="2021-11-11T11:12:49.851" v="5" actId="478"/>
          <ac:picMkLst>
            <pc:docMk/>
            <pc:sldMk cId="1073985950" sldId="257"/>
            <ac:picMk id="92" creationId="{0C6D77E9-6405-4255-BF3C-DB7181C11B1E}"/>
          </ac:picMkLst>
        </pc:picChg>
        <pc:picChg chg="add mod">
          <ac:chgData name="Siegbert Rudolph" userId="2af4d44886c067cc" providerId="LiveId" clId="{CB0FC7E8-90FA-4F2A-8092-986280F61D52}" dt="2021-11-11T11:13:57.629" v="30" actId="1076"/>
          <ac:picMkLst>
            <pc:docMk/>
            <pc:sldMk cId="1073985950" sldId="257"/>
            <ac:picMk id="171" creationId="{7F4D32E5-E702-41D7-9F9A-08FD037A1575}"/>
          </ac:picMkLst>
        </pc:picChg>
        <pc:cxnChg chg="add del">
          <ac:chgData name="Siegbert Rudolph" userId="2af4d44886c067cc" providerId="LiveId" clId="{CB0FC7E8-90FA-4F2A-8092-986280F61D52}" dt="2021-11-11T11:12:44.915" v="4" actId="478"/>
          <ac:cxnSpMkLst>
            <pc:docMk/>
            <pc:sldMk cId="1073985950" sldId="257"/>
            <ac:cxnSpMk id="9" creationId="{D495B616-74C1-4407-91A0-747BFB3F67E8}"/>
          </ac:cxnSpMkLst>
        </pc:cxnChg>
      </pc:sldChg>
      <pc:sldChg chg="addSp delSp modSp mod delAnim modAnim">
        <pc:chgData name="Siegbert Rudolph" userId="2af4d44886c067cc" providerId="LiveId" clId="{CB0FC7E8-90FA-4F2A-8092-986280F61D52}" dt="2021-11-11T11:14:58.960" v="64" actId="20577"/>
        <pc:sldMkLst>
          <pc:docMk/>
          <pc:sldMk cId="4174762684" sldId="258"/>
        </pc:sldMkLst>
        <pc:spChg chg="mod">
          <ac:chgData name="Siegbert Rudolph" userId="2af4d44886c067cc" providerId="LiveId" clId="{CB0FC7E8-90FA-4F2A-8092-986280F61D52}" dt="2021-11-11T11:14:58.960" v="64" actId="20577"/>
          <ac:spMkLst>
            <pc:docMk/>
            <pc:sldMk cId="4174762684" sldId="258"/>
            <ac:spMk id="11" creationId="{801A314C-6A2E-48A9-9832-6D0603BADF38}"/>
          </ac:spMkLst>
        </pc:spChg>
        <pc:spChg chg="del">
          <ac:chgData name="Siegbert Rudolph" userId="2af4d44886c067cc" providerId="LiveId" clId="{CB0FC7E8-90FA-4F2A-8092-986280F61D52}" dt="2021-11-11T11:14:18.716" v="31" actId="478"/>
          <ac:spMkLst>
            <pc:docMk/>
            <pc:sldMk cId="4174762684" sldId="258"/>
            <ac:spMk id="12" creationId="{18107815-EE12-4091-A3B5-B32978F9BB03}"/>
          </ac:spMkLst>
        </pc:spChg>
        <pc:spChg chg="del">
          <ac:chgData name="Siegbert Rudolph" userId="2af4d44886c067cc" providerId="LiveId" clId="{CB0FC7E8-90FA-4F2A-8092-986280F61D52}" dt="2021-11-11T11:14:18.716" v="31" actId="478"/>
          <ac:spMkLst>
            <pc:docMk/>
            <pc:sldMk cId="4174762684" sldId="258"/>
            <ac:spMk id="13" creationId="{C67FB261-42FE-40DE-B874-EB2E246C51BA}"/>
          </ac:spMkLst>
        </pc:spChg>
        <pc:spChg chg="del">
          <ac:chgData name="Siegbert Rudolph" userId="2af4d44886c067cc" providerId="LiveId" clId="{CB0FC7E8-90FA-4F2A-8092-986280F61D52}" dt="2021-11-11T11:14:18.716" v="31" actId="478"/>
          <ac:spMkLst>
            <pc:docMk/>
            <pc:sldMk cId="4174762684" sldId="258"/>
            <ac:spMk id="14" creationId="{4B13EA13-FC05-44E0-AD72-9ACDC00D7939}"/>
          </ac:spMkLst>
        </pc:spChg>
        <pc:spChg chg="del">
          <ac:chgData name="Siegbert Rudolph" userId="2af4d44886c067cc" providerId="LiveId" clId="{CB0FC7E8-90FA-4F2A-8092-986280F61D52}" dt="2021-11-11T11:14:18.716" v="31" actId="478"/>
          <ac:spMkLst>
            <pc:docMk/>
            <pc:sldMk cId="4174762684" sldId="258"/>
            <ac:spMk id="15" creationId="{4F05880D-1C82-4C6D-BC96-C17E15F2413A}"/>
          </ac:spMkLst>
        </pc:spChg>
        <pc:spChg chg="del">
          <ac:chgData name="Siegbert Rudolph" userId="2af4d44886c067cc" providerId="LiveId" clId="{CB0FC7E8-90FA-4F2A-8092-986280F61D52}" dt="2021-11-11T11:14:18.716" v="31" actId="478"/>
          <ac:spMkLst>
            <pc:docMk/>
            <pc:sldMk cId="4174762684" sldId="258"/>
            <ac:spMk id="16" creationId="{21A9ECE2-B588-4D93-AC89-E2B66ECCD34B}"/>
          </ac:spMkLst>
        </pc:spChg>
        <pc:spChg chg="del">
          <ac:chgData name="Siegbert Rudolph" userId="2af4d44886c067cc" providerId="LiveId" clId="{CB0FC7E8-90FA-4F2A-8092-986280F61D52}" dt="2021-11-11T11:14:18.716" v="31" actId="478"/>
          <ac:spMkLst>
            <pc:docMk/>
            <pc:sldMk cId="4174762684" sldId="258"/>
            <ac:spMk id="17" creationId="{57CFE717-499C-4314-86EF-F1882FA742EF}"/>
          </ac:spMkLst>
        </pc:spChg>
        <pc:spChg chg="del">
          <ac:chgData name="Siegbert Rudolph" userId="2af4d44886c067cc" providerId="LiveId" clId="{CB0FC7E8-90FA-4F2A-8092-986280F61D52}" dt="2021-11-11T11:14:18.716" v="31" actId="478"/>
          <ac:spMkLst>
            <pc:docMk/>
            <pc:sldMk cId="4174762684" sldId="258"/>
            <ac:spMk id="18" creationId="{72212939-D818-4EA3-829F-900095C981C1}"/>
          </ac:spMkLst>
        </pc:spChg>
        <pc:spChg chg="del">
          <ac:chgData name="Siegbert Rudolph" userId="2af4d44886c067cc" providerId="LiveId" clId="{CB0FC7E8-90FA-4F2A-8092-986280F61D52}" dt="2021-11-11T11:14:18.716" v="31" actId="478"/>
          <ac:spMkLst>
            <pc:docMk/>
            <pc:sldMk cId="4174762684" sldId="258"/>
            <ac:spMk id="19" creationId="{ABEAFD15-BFCC-4095-8707-85193E25F7AE}"/>
          </ac:spMkLst>
        </pc:spChg>
        <pc:spChg chg="del">
          <ac:chgData name="Siegbert Rudolph" userId="2af4d44886c067cc" providerId="LiveId" clId="{CB0FC7E8-90FA-4F2A-8092-986280F61D52}" dt="2021-11-11T11:14:18.716" v="31" actId="478"/>
          <ac:spMkLst>
            <pc:docMk/>
            <pc:sldMk cId="4174762684" sldId="258"/>
            <ac:spMk id="20" creationId="{56A7C63B-8155-40BA-87D2-13A40E3949C9}"/>
          </ac:spMkLst>
        </pc:spChg>
        <pc:spChg chg="del">
          <ac:chgData name="Siegbert Rudolph" userId="2af4d44886c067cc" providerId="LiveId" clId="{CB0FC7E8-90FA-4F2A-8092-986280F61D52}" dt="2021-11-11T11:14:18.716" v="31" actId="478"/>
          <ac:spMkLst>
            <pc:docMk/>
            <pc:sldMk cId="4174762684" sldId="258"/>
            <ac:spMk id="21" creationId="{0B05B4CF-3260-4DF5-854A-5C3B00FF9C96}"/>
          </ac:spMkLst>
        </pc:spChg>
        <pc:spChg chg="del">
          <ac:chgData name="Siegbert Rudolph" userId="2af4d44886c067cc" providerId="LiveId" clId="{CB0FC7E8-90FA-4F2A-8092-986280F61D52}" dt="2021-11-11T11:14:18.716" v="31" actId="478"/>
          <ac:spMkLst>
            <pc:docMk/>
            <pc:sldMk cId="4174762684" sldId="258"/>
            <ac:spMk id="22" creationId="{A4F8E38E-1362-48B5-8B54-1C6D162545D5}"/>
          </ac:spMkLst>
        </pc:spChg>
        <pc:spChg chg="del">
          <ac:chgData name="Siegbert Rudolph" userId="2af4d44886c067cc" providerId="LiveId" clId="{CB0FC7E8-90FA-4F2A-8092-986280F61D52}" dt="2021-11-11T11:14:18.716" v="31" actId="478"/>
          <ac:spMkLst>
            <pc:docMk/>
            <pc:sldMk cId="4174762684" sldId="258"/>
            <ac:spMk id="23" creationId="{FB4EBCBE-AB97-4CAD-A73A-76934C4DA9B0}"/>
          </ac:spMkLst>
        </pc:spChg>
        <pc:spChg chg="del">
          <ac:chgData name="Siegbert Rudolph" userId="2af4d44886c067cc" providerId="LiveId" clId="{CB0FC7E8-90FA-4F2A-8092-986280F61D52}" dt="2021-11-11T11:14:18.716" v="31" actId="478"/>
          <ac:spMkLst>
            <pc:docMk/>
            <pc:sldMk cId="4174762684" sldId="258"/>
            <ac:spMk id="24" creationId="{56A4CCF4-CADA-4447-BFCE-03B5DEE3F24A}"/>
          </ac:spMkLst>
        </pc:spChg>
        <pc:spChg chg="del">
          <ac:chgData name="Siegbert Rudolph" userId="2af4d44886c067cc" providerId="LiveId" clId="{CB0FC7E8-90FA-4F2A-8092-986280F61D52}" dt="2021-11-11T11:14:18.716" v="31" actId="478"/>
          <ac:spMkLst>
            <pc:docMk/>
            <pc:sldMk cId="4174762684" sldId="258"/>
            <ac:spMk id="25" creationId="{F9F35DD9-7DBF-4078-9D1A-33CD03B2B238}"/>
          </ac:spMkLst>
        </pc:spChg>
        <pc:spChg chg="del">
          <ac:chgData name="Siegbert Rudolph" userId="2af4d44886c067cc" providerId="LiveId" clId="{CB0FC7E8-90FA-4F2A-8092-986280F61D52}" dt="2021-11-11T11:14:18.716" v="31" actId="478"/>
          <ac:spMkLst>
            <pc:docMk/>
            <pc:sldMk cId="4174762684" sldId="258"/>
            <ac:spMk id="26" creationId="{04A71D3F-BF6E-43B5-985B-7D411DA4BF66}"/>
          </ac:spMkLst>
        </pc:spChg>
        <pc:spChg chg="del">
          <ac:chgData name="Siegbert Rudolph" userId="2af4d44886c067cc" providerId="LiveId" clId="{CB0FC7E8-90FA-4F2A-8092-986280F61D52}" dt="2021-11-11T11:14:18.716" v="31" actId="478"/>
          <ac:spMkLst>
            <pc:docMk/>
            <pc:sldMk cId="4174762684" sldId="258"/>
            <ac:spMk id="27" creationId="{16255FE2-5CC3-4B52-9072-16DB9BC36D85}"/>
          </ac:spMkLst>
        </pc:spChg>
        <pc:spChg chg="del">
          <ac:chgData name="Siegbert Rudolph" userId="2af4d44886c067cc" providerId="LiveId" clId="{CB0FC7E8-90FA-4F2A-8092-986280F61D52}" dt="2021-11-11T11:14:18.716" v="31" actId="478"/>
          <ac:spMkLst>
            <pc:docMk/>
            <pc:sldMk cId="4174762684" sldId="258"/>
            <ac:spMk id="28" creationId="{16B3EA46-C77C-4ECB-9BD5-4B459FDF22F1}"/>
          </ac:spMkLst>
        </pc:spChg>
        <pc:spChg chg="del">
          <ac:chgData name="Siegbert Rudolph" userId="2af4d44886c067cc" providerId="LiveId" clId="{CB0FC7E8-90FA-4F2A-8092-986280F61D52}" dt="2021-11-11T11:14:18.716" v="31" actId="478"/>
          <ac:spMkLst>
            <pc:docMk/>
            <pc:sldMk cId="4174762684" sldId="258"/>
            <ac:spMk id="29" creationId="{F7667A6B-1519-400B-818D-7CE9592F1CD9}"/>
          </ac:spMkLst>
        </pc:spChg>
        <pc:spChg chg="del">
          <ac:chgData name="Siegbert Rudolph" userId="2af4d44886c067cc" providerId="LiveId" clId="{CB0FC7E8-90FA-4F2A-8092-986280F61D52}" dt="2021-11-11T11:14:18.716" v="31" actId="478"/>
          <ac:spMkLst>
            <pc:docMk/>
            <pc:sldMk cId="4174762684" sldId="258"/>
            <ac:spMk id="30" creationId="{D39CC0CF-6E86-4CFE-BC8E-D770D9558338}"/>
          </ac:spMkLst>
        </pc:spChg>
        <pc:spChg chg="del">
          <ac:chgData name="Siegbert Rudolph" userId="2af4d44886c067cc" providerId="LiveId" clId="{CB0FC7E8-90FA-4F2A-8092-986280F61D52}" dt="2021-11-11T11:14:18.716" v="31" actId="478"/>
          <ac:spMkLst>
            <pc:docMk/>
            <pc:sldMk cId="4174762684" sldId="258"/>
            <ac:spMk id="31" creationId="{119CC3B0-BEAF-47DE-B62A-F848D43660BB}"/>
          </ac:spMkLst>
        </pc:spChg>
        <pc:spChg chg="del">
          <ac:chgData name="Siegbert Rudolph" userId="2af4d44886c067cc" providerId="LiveId" clId="{CB0FC7E8-90FA-4F2A-8092-986280F61D52}" dt="2021-11-11T11:14:18.716" v="31" actId="478"/>
          <ac:spMkLst>
            <pc:docMk/>
            <pc:sldMk cId="4174762684" sldId="258"/>
            <ac:spMk id="32" creationId="{07E56D24-5BF0-4BA8-BC4B-AF39A0B9C868}"/>
          </ac:spMkLst>
        </pc:spChg>
        <pc:spChg chg="del">
          <ac:chgData name="Siegbert Rudolph" userId="2af4d44886c067cc" providerId="LiveId" clId="{CB0FC7E8-90FA-4F2A-8092-986280F61D52}" dt="2021-11-11T11:14:18.716" v="31" actId="478"/>
          <ac:spMkLst>
            <pc:docMk/>
            <pc:sldMk cId="4174762684" sldId="258"/>
            <ac:spMk id="33" creationId="{A1E1EE2F-CCE9-42DA-8A3A-ECBD500DD6F3}"/>
          </ac:spMkLst>
        </pc:spChg>
        <pc:spChg chg="del">
          <ac:chgData name="Siegbert Rudolph" userId="2af4d44886c067cc" providerId="LiveId" clId="{CB0FC7E8-90FA-4F2A-8092-986280F61D52}" dt="2021-11-11T11:14:18.716" v="31" actId="478"/>
          <ac:spMkLst>
            <pc:docMk/>
            <pc:sldMk cId="4174762684" sldId="258"/>
            <ac:spMk id="34" creationId="{C3E58A31-3191-4A40-B26D-8ABCD6E6BEFD}"/>
          </ac:spMkLst>
        </pc:spChg>
        <pc:spChg chg="del">
          <ac:chgData name="Siegbert Rudolph" userId="2af4d44886c067cc" providerId="LiveId" clId="{CB0FC7E8-90FA-4F2A-8092-986280F61D52}" dt="2021-11-11T11:14:18.716" v="31" actId="478"/>
          <ac:spMkLst>
            <pc:docMk/>
            <pc:sldMk cId="4174762684" sldId="258"/>
            <ac:spMk id="35" creationId="{756B67D5-9CDC-41BD-ADEA-CF225EB5C139}"/>
          </ac:spMkLst>
        </pc:spChg>
        <pc:spChg chg="del">
          <ac:chgData name="Siegbert Rudolph" userId="2af4d44886c067cc" providerId="LiveId" clId="{CB0FC7E8-90FA-4F2A-8092-986280F61D52}" dt="2021-11-11T11:14:18.716" v="31" actId="478"/>
          <ac:spMkLst>
            <pc:docMk/>
            <pc:sldMk cId="4174762684" sldId="258"/>
            <ac:spMk id="36" creationId="{0140A2C6-7CFD-4121-9B2C-A3CDFFA0BDF9}"/>
          </ac:spMkLst>
        </pc:spChg>
        <pc:spChg chg="del">
          <ac:chgData name="Siegbert Rudolph" userId="2af4d44886c067cc" providerId="LiveId" clId="{CB0FC7E8-90FA-4F2A-8092-986280F61D52}" dt="2021-11-11T11:14:18.716" v="31" actId="478"/>
          <ac:spMkLst>
            <pc:docMk/>
            <pc:sldMk cId="4174762684" sldId="258"/>
            <ac:spMk id="37" creationId="{3CACB270-7ADE-4E99-BA6C-58D3CB762D6C}"/>
          </ac:spMkLst>
        </pc:spChg>
        <pc:spChg chg="del">
          <ac:chgData name="Siegbert Rudolph" userId="2af4d44886c067cc" providerId="LiveId" clId="{CB0FC7E8-90FA-4F2A-8092-986280F61D52}" dt="2021-11-11T11:14:18.716" v="31" actId="478"/>
          <ac:spMkLst>
            <pc:docMk/>
            <pc:sldMk cId="4174762684" sldId="258"/>
            <ac:spMk id="38" creationId="{42651655-058B-423B-AA8B-5D532CD90B76}"/>
          </ac:spMkLst>
        </pc:spChg>
        <pc:spChg chg="del">
          <ac:chgData name="Siegbert Rudolph" userId="2af4d44886c067cc" providerId="LiveId" clId="{CB0FC7E8-90FA-4F2A-8092-986280F61D52}" dt="2021-11-11T11:14:18.716" v="31" actId="478"/>
          <ac:spMkLst>
            <pc:docMk/>
            <pc:sldMk cId="4174762684" sldId="258"/>
            <ac:spMk id="39" creationId="{5CA6DA5E-49D4-4DA0-BD2C-5F6CE1C830EB}"/>
          </ac:spMkLst>
        </pc:spChg>
        <pc:spChg chg="del">
          <ac:chgData name="Siegbert Rudolph" userId="2af4d44886c067cc" providerId="LiveId" clId="{CB0FC7E8-90FA-4F2A-8092-986280F61D52}" dt="2021-11-11T11:14:18.716" v="31" actId="478"/>
          <ac:spMkLst>
            <pc:docMk/>
            <pc:sldMk cId="4174762684" sldId="258"/>
            <ac:spMk id="40" creationId="{3044279D-90BA-4E39-A98C-A3DBABF56E24}"/>
          </ac:spMkLst>
        </pc:spChg>
        <pc:spChg chg="del">
          <ac:chgData name="Siegbert Rudolph" userId="2af4d44886c067cc" providerId="LiveId" clId="{CB0FC7E8-90FA-4F2A-8092-986280F61D52}" dt="2021-11-11T11:14:18.716" v="31" actId="478"/>
          <ac:spMkLst>
            <pc:docMk/>
            <pc:sldMk cId="4174762684" sldId="258"/>
            <ac:spMk id="41" creationId="{2852C4B2-C38C-4977-865F-4EB137FB31DB}"/>
          </ac:spMkLst>
        </pc:spChg>
        <pc:spChg chg="del">
          <ac:chgData name="Siegbert Rudolph" userId="2af4d44886c067cc" providerId="LiveId" clId="{CB0FC7E8-90FA-4F2A-8092-986280F61D52}" dt="2021-11-11T11:14:18.716" v="31" actId="478"/>
          <ac:spMkLst>
            <pc:docMk/>
            <pc:sldMk cId="4174762684" sldId="258"/>
            <ac:spMk id="42" creationId="{69CD2935-950A-46F5-A065-9B2609EB9869}"/>
          </ac:spMkLst>
        </pc:spChg>
        <pc:spChg chg="del">
          <ac:chgData name="Siegbert Rudolph" userId="2af4d44886c067cc" providerId="LiveId" clId="{CB0FC7E8-90FA-4F2A-8092-986280F61D52}" dt="2021-11-11T11:14:18.716" v="31" actId="478"/>
          <ac:spMkLst>
            <pc:docMk/>
            <pc:sldMk cId="4174762684" sldId="258"/>
            <ac:spMk id="43" creationId="{B639030C-C360-4BE1-B12C-37CFCFFB7487}"/>
          </ac:spMkLst>
        </pc:spChg>
        <pc:spChg chg="add mod">
          <ac:chgData name="Siegbert Rudolph" userId="2af4d44886c067cc" providerId="LiveId" clId="{CB0FC7E8-90FA-4F2A-8092-986280F61D52}" dt="2021-11-11T11:14:35.033" v="62" actId="1037"/>
          <ac:spMkLst>
            <pc:docMk/>
            <pc:sldMk cId="4174762684" sldId="258"/>
            <ac:spMk id="45" creationId="{5B2C947A-73AE-47AE-9D2B-0752DA5A5F82}"/>
          </ac:spMkLst>
        </pc:spChg>
        <pc:spChg chg="add mod">
          <ac:chgData name="Siegbert Rudolph" userId="2af4d44886c067cc" providerId="LiveId" clId="{CB0FC7E8-90FA-4F2A-8092-986280F61D52}" dt="2021-11-11T11:14:35.033" v="62" actId="1037"/>
          <ac:spMkLst>
            <pc:docMk/>
            <pc:sldMk cId="4174762684" sldId="258"/>
            <ac:spMk id="46" creationId="{0402459B-06FC-4997-8448-44E3EE80360D}"/>
          </ac:spMkLst>
        </pc:spChg>
        <pc:spChg chg="add mod">
          <ac:chgData name="Siegbert Rudolph" userId="2af4d44886c067cc" providerId="LiveId" clId="{CB0FC7E8-90FA-4F2A-8092-986280F61D52}" dt="2021-11-11T11:14:35.033" v="62" actId="1037"/>
          <ac:spMkLst>
            <pc:docMk/>
            <pc:sldMk cId="4174762684" sldId="258"/>
            <ac:spMk id="47" creationId="{A6989665-C210-4893-BCE3-AFA953B48131}"/>
          </ac:spMkLst>
        </pc:spChg>
        <pc:spChg chg="add mod">
          <ac:chgData name="Siegbert Rudolph" userId="2af4d44886c067cc" providerId="LiveId" clId="{CB0FC7E8-90FA-4F2A-8092-986280F61D52}" dt="2021-11-11T11:14:35.033" v="62" actId="1037"/>
          <ac:spMkLst>
            <pc:docMk/>
            <pc:sldMk cId="4174762684" sldId="258"/>
            <ac:spMk id="48" creationId="{21926909-6918-4F67-BD99-C2ACD410F4B3}"/>
          </ac:spMkLst>
        </pc:spChg>
        <pc:spChg chg="add mod">
          <ac:chgData name="Siegbert Rudolph" userId="2af4d44886c067cc" providerId="LiveId" clId="{CB0FC7E8-90FA-4F2A-8092-986280F61D52}" dt="2021-11-11T11:14:35.033" v="62" actId="1037"/>
          <ac:spMkLst>
            <pc:docMk/>
            <pc:sldMk cId="4174762684" sldId="258"/>
            <ac:spMk id="49" creationId="{2660B413-C713-4C4E-995B-1D75DC4F0E19}"/>
          </ac:spMkLst>
        </pc:spChg>
        <pc:spChg chg="add mod">
          <ac:chgData name="Siegbert Rudolph" userId="2af4d44886c067cc" providerId="LiveId" clId="{CB0FC7E8-90FA-4F2A-8092-986280F61D52}" dt="2021-11-11T11:14:35.033" v="62" actId="1037"/>
          <ac:spMkLst>
            <pc:docMk/>
            <pc:sldMk cId="4174762684" sldId="258"/>
            <ac:spMk id="50" creationId="{5BF882F1-340B-4C22-AC3C-D4D368FA0F30}"/>
          </ac:spMkLst>
        </pc:spChg>
        <pc:spChg chg="add mod">
          <ac:chgData name="Siegbert Rudolph" userId="2af4d44886c067cc" providerId="LiveId" clId="{CB0FC7E8-90FA-4F2A-8092-986280F61D52}" dt="2021-11-11T11:14:35.033" v="62" actId="1037"/>
          <ac:spMkLst>
            <pc:docMk/>
            <pc:sldMk cId="4174762684" sldId="258"/>
            <ac:spMk id="51" creationId="{52A940DE-3492-411A-BFC3-04AF9EBA09BA}"/>
          </ac:spMkLst>
        </pc:spChg>
        <pc:spChg chg="add mod">
          <ac:chgData name="Siegbert Rudolph" userId="2af4d44886c067cc" providerId="LiveId" clId="{CB0FC7E8-90FA-4F2A-8092-986280F61D52}" dt="2021-11-11T11:14:35.033" v="62" actId="1037"/>
          <ac:spMkLst>
            <pc:docMk/>
            <pc:sldMk cId="4174762684" sldId="258"/>
            <ac:spMk id="52" creationId="{90FB3AD7-33B9-4212-A0BD-AF3F218EEE6A}"/>
          </ac:spMkLst>
        </pc:spChg>
        <pc:spChg chg="add mod">
          <ac:chgData name="Siegbert Rudolph" userId="2af4d44886c067cc" providerId="LiveId" clId="{CB0FC7E8-90FA-4F2A-8092-986280F61D52}" dt="2021-11-11T11:14:35.033" v="62" actId="1037"/>
          <ac:spMkLst>
            <pc:docMk/>
            <pc:sldMk cId="4174762684" sldId="258"/>
            <ac:spMk id="53" creationId="{A61A6AE6-C2FF-43EE-AA26-BE0A4D389C1D}"/>
          </ac:spMkLst>
        </pc:spChg>
        <pc:spChg chg="add mod">
          <ac:chgData name="Siegbert Rudolph" userId="2af4d44886c067cc" providerId="LiveId" clId="{CB0FC7E8-90FA-4F2A-8092-986280F61D52}" dt="2021-11-11T11:14:35.033" v="62" actId="1037"/>
          <ac:spMkLst>
            <pc:docMk/>
            <pc:sldMk cId="4174762684" sldId="258"/>
            <ac:spMk id="54" creationId="{89F9CB2C-D30F-45F7-9878-D2B445304B3F}"/>
          </ac:spMkLst>
        </pc:spChg>
        <pc:spChg chg="add mod">
          <ac:chgData name="Siegbert Rudolph" userId="2af4d44886c067cc" providerId="LiveId" clId="{CB0FC7E8-90FA-4F2A-8092-986280F61D52}" dt="2021-11-11T11:14:35.033" v="62" actId="1037"/>
          <ac:spMkLst>
            <pc:docMk/>
            <pc:sldMk cId="4174762684" sldId="258"/>
            <ac:spMk id="55" creationId="{F5E022BB-6DE1-4363-A7C8-65C6F1B4E7C5}"/>
          </ac:spMkLst>
        </pc:spChg>
        <pc:spChg chg="add mod">
          <ac:chgData name="Siegbert Rudolph" userId="2af4d44886c067cc" providerId="LiveId" clId="{CB0FC7E8-90FA-4F2A-8092-986280F61D52}" dt="2021-11-11T11:14:35.033" v="62" actId="1037"/>
          <ac:spMkLst>
            <pc:docMk/>
            <pc:sldMk cId="4174762684" sldId="258"/>
            <ac:spMk id="56" creationId="{6B386CA3-F1EA-444F-B189-308BE032DA49}"/>
          </ac:spMkLst>
        </pc:spChg>
        <pc:spChg chg="add mod">
          <ac:chgData name="Siegbert Rudolph" userId="2af4d44886c067cc" providerId="LiveId" clId="{CB0FC7E8-90FA-4F2A-8092-986280F61D52}" dt="2021-11-11T11:14:35.033" v="62" actId="1037"/>
          <ac:spMkLst>
            <pc:docMk/>
            <pc:sldMk cId="4174762684" sldId="258"/>
            <ac:spMk id="57" creationId="{FCBBA666-3F7C-458E-B346-A7B4CD33DAAF}"/>
          </ac:spMkLst>
        </pc:spChg>
        <pc:spChg chg="add mod">
          <ac:chgData name="Siegbert Rudolph" userId="2af4d44886c067cc" providerId="LiveId" clId="{CB0FC7E8-90FA-4F2A-8092-986280F61D52}" dt="2021-11-11T11:14:35.033" v="62" actId="1037"/>
          <ac:spMkLst>
            <pc:docMk/>
            <pc:sldMk cId="4174762684" sldId="258"/>
            <ac:spMk id="58" creationId="{332E5536-818F-4E90-840F-626764377B65}"/>
          </ac:spMkLst>
        </pc:spChg>
        <pc:spChg chg="add mod">
          <ac:chgData name="Siegbert Rudolph" userId="2af4d44886c067cc" providerId="LiveId" clId="{CB0FC7E8-90FA-4F2A-8092-986280F61D52}" dt="2021-11-11T11:14:35.033" v="62" actId="1037"/>
          <ac:spMkLst>
            <pc:docMk/>
            <pc:sldMk cId="4174762684" sldId="258"/>
            <ac:spMk id="59" creationId="{9A37E601-2936-4150-A847-0816C52C629D}"/>
          </ac:spMkLst>
        </pc:spChg>
        <pc:spChg chg="add mod">
          <ac:chgData name="Siegbert Rudolph" userId="2af4d44886c067cc" providerId="LiveId" clId="{CB0FC7E8-90FA-4F2A-8092-986280F61D52}" dt="2021-11-11T11:14:35.033" v="62" actId="1037"/>
          <ac:spMkLst>
            <pc:docMk/>
            <pc:sldMk cId="4174762684" sldId="258"/>
            <ac:spMk id="60" creationId="{6C46820C-0685-4179-BE28-7775F8132C23}"/>
          </ac:spMkLst>
        </pc:spChg>
        <pc:spChg chg="add mod">
          <ac:chgData name="Siegbert Rudolph" userId="2af4d44886c067cc" providerId="LiveId" clId="{CB0FC7E8-90FA-4F2A-8092-986280F61D52}" dt="2021-11-11T11:14:35.033" v="62" actId="1037"/>
          <ac:spMkLst>
            <pc:docMk/>
            <pc:sldMk cId="4174762684" sldId="258"/>
            <ac:spMk id="61" creationId="{63B1E15B-EB82-4730-9BDE-AAD40BB8661E}"/>
          </ac:spMkLst>
        </pc:spChg>
        <pc:spChg chg="add mod">
          <ac:chgData name="Siegbert Rudolph" userId="2af4d44886c067cc" providerId="LiveId" clId="{CB0FC7E8-90FA-4F2A-8092-986280F61D52}" dt="2021-11-11T11:14:35.033" v="62" actId="1037"/>
          <ac:spMkLst>
            <pc:docMk/>
            <pc:sldMk cId="4174762684" sldId="258"/>
            <ac:spMk id="62" creationId="{51D4FB12-7AA7-4326-AEDD-6FCB2C2B54CF}"/>
          </ac:spMkLst>
        </pc:spChg>
        <pc:spChg chg="add mod">
          <ac:chgData name="Siegbert Rudolph" userId="2af4d44886c067cc" providerId="LiveId" clId="{CB0FC7E8-90FA-4F2A-8092-986280F61D52}" dt="2021-11-11T11:14:35.033" v="62" actId="1037"/>
          <ac:spMkLst>
            <pc:docMk/>
            <pc:sldMk cId="4174762684" sldId="258"/>
            <ac:spMk id="63" creationId="{A3C8934D-B6A8-4695-A0F2-4F30F01065ED}"/>
          </ac:spMkLst>
        </pc:spChg>
        <pc:spChg chg="add mod">
          <ac:chgData name="Siegbert Rudolph" userId="2af4d44886c067cc" providerId="LiveId" clId="{CB0FC7E8-90FA-4F2A-8092-986280F61D52}" dt="2021-11-11T11:14:35.033" v="62" actId="1037"/>
          <ac:spMkLst>
            <pc:docMk/>
            <pc:sldMk cId="4174762684" sldId="258"/>
            <ac:spMk id="64" creationId="{44396F14-8A29-416D-BFF6-1E04E3F2247C}"/>
          </ac:spMkLst>
        </pc:spChg>
        <pc:spChg chg="add mod">
          <ac:chgData name="Siegbert Rudolph" userId="2af4d44886c067cc" providerId="LiveId" clId="{CB0FC7E8-90FA-4F2A-8092-986280F61D52}" dt="2021-11-11T11:14:35.033" v="62" actId="1037"/>
          <ac:spMkLst>
            <pc:docMk/>
            <pc:sldMk cId="4174762684" sldId="258"/>
            <ac:spMk id="65" creationId="{01CEF029-35CF-4A8A-A802-8C6C4864F178}"/>
          </ac:spMkLst>
        </pc:spChg>
        <pc:spChg chg="add mod">
          <ac:chgData name="Siegbert Rudolph" userId="2af4d44886c067cc" providerId="LiveId" clId="{CB0FC7E8-90FA-4F2A-8092-986280F61D52}" dt="2021-11-11T11:14:35.033" v="62" actId="1037"/>
          <ac:spMkLst>
            <pc:docMk/>
            <pc:sldMk cId="4174762684" sldId="258"/>
            <ac:spMk id="66" creationId="{67808177-E3C4-4E51-BC4E-F833069F71AD}"/>
          </ac:spMkLst>
        </pc:spChg>
        <pc:spChg chg="add mod">
          <ac:chgData name="Siegbert Rudolph" userId="2af4d44886c067cc" providerId="LiveId" clId="{CB0FC7E8-90FA-4F2A-8092-986280F61D52}" dt="2021-11-11T11:14:35.033" v="62" actId="1037"/>
          <ac:spMkLst>
            <pc:docMk/>
            <pc:sldMk cId="4174762684" sldId="258"/>
            <ac:spMk id="67" creationId="{138DDCA7-27F8-46A8-9E6E-F79A088F7976}"/>
          </ac:spMkLst>
        </pc:spChg>
        <pc:spChg chg="add mod">
          <ac:chgData name="Siegbert Rudolph" userId="2af4d44886c067cc" providerId="LiveId" clId="{CB0FC7E8-90FA-4F2A-8092-986280F61D52}" dt="2021-11-11T11:14:35.033" v="62" actId="1037"/>
          <ac:spMkLst>
            <pc:docMk/>
            <pc:sldMk cId="4174762684" sldId="258"/>
            <ac:spMk id="68" creationId="{DE0B0C91-2CBD-4373-B4C0-6C2BB50136D0}"/>
          </ac:spMkLst>
        </pc:spChg>
        <pc:spChg chg="add mod">
          <ac:chgData name="Siegbert Rudolph" userId="2af4d44886c067cc" providerId="LiveId" clId="{CB0FC7E8-90FA-4F2A-8092-986280F61D52}" dt="2021-11-11T11:14:35.033" v="62" actId="1037"/>
          <ac:spMkLst>
            <pc:docMk/>
            <pc:sldMk cId="4174762684" sldId="258"/>
            <ac:spMk id="69" creationId="{164EA1A0-C9DC-41B9-A1F4-03E0BF5F16D5}"/>
          </ac:spMkLst>
        </pc:spChg>
        <pc:spChg chg="add mod">
          <ac:chgData name="Siegbert Rudolph" userId="2af4d44886c067cc" providerId="LiveId" clId="{CB0FC7E8-90FA-4F2A-8092-986280F61D52}" dt="2021-11-11T11:14:35.033" v="62" actId="1037"/>
          <ac:spMkLst>
            <pc:docMk/>
            <pc:sldMk cId="4174762684" sldId="258"/>
            <ac:spMk id="70" creationId="{D28E3E58-CF90-4432-9A6C-28BB79147E7F}"/>
          </ac:spMkLst>
        </pc:spChg>
        <pc:spChg chg="add mod">
          <ac:chgData name="Siegbert Rudolph" userId="2af4d44886c067cc" providerId="LiveId" clId="{CB0FC7E8-90FA-4F2A-8092-986280F61D52}" dt="2021-11-11T11:14:35.033" v="62" actId="1037"/>
          <ac:spMkLst>
            <pc:docMk/>
            <pc:sldMk cId="4174762684" sldId="258"/>
            <ac:spMk id="71" creationId="{99CA8878-3251-43AF-BCAA-63903920225F}"/>
          </ac:spMkLst>
        </pc:spChg>
        <pc:spChg chg="add mod">
          <ac:chgData name="Siegbert Rudolph" userId="2af4d44886c067cc" providerId="LiveId" clId="{CB0FC7E8-90FA-4F2A-8092-986280F61D52}" dt="2021-11-11T11:14:35.033" v="62" actId="1037"/>
          <ac:spMkLst>
            <pc:docMk/>
            <pc:sldMk cId="4174762684" sldId="258"/>
            <ac:spMk id="72" creationId="{4B19C3E7-17E3-4F2B-BEEA-2E0BB0471B6A}"/>
          </ac:spMkLst>
        </pc:spChg>
        <pc:spChg chg="add mod">
          <ac:chgData name="Siegbert Rudolph" userId="2af4d44886c067cc" providerId="LiveId" clId="{CB0FC7E8-90FA-4F2A-8092-986280F61D52}" dt="2021-11-11T11:14:35.033" v="62" actId="1037"/>
          <ac:spMkLst>
            <pc:docMk/>
            <pc:sldMk cId="4174762684" sldId="258"/>
            <ac:spMk id="73" creationId="{1FC38932-F1BD-4328-BD87-D7045067C89F}"/>
          </ac:spMkLst>
        </pc:spChg>
        <pc:spChg chg="add mod">
          <ac:chgData name="Siegbert Rudolph" userId="2af4d44886c067cc" providerId="LiveId" clId="{CB0FC7E8-90FA-4F2A-8092-986280F61D52}" dt="2021-11-11T11:14:35.033" v="62" actId="1037"/>
          <ac:spMkLst>
            <pc:docMk/>
            <pc:sldMk cId="4174762684" sldId="258"/>
            <ac:spMk id="74" creationId="{3CC96292-A3A7-48CA-A00D-037BDAF881AC}"/>
          </ac:spMkLst>
        </pc:spChg>
        <pc:spChg chg="add mod">
          <ac:chgData name="Siegbert Rudolph" userId="2af4d44886c067cc" providerId="LiveId" clId="{CB0FC7E8-90FA-4F2A-8092-986280F61D52}" dt="2021-11-11T11:14:35.033" v="62" actId="1037"/>
          <ac:spMkLst>
            <pc:docMk/>
            <pc:sldMk cId="4174762684" sldId="258"/>
            <ac:spMk id="75" creationId="{82DE6C34-C421-4931-A8F5-7C19F7ED4019}"/>
          </ac:spMkLst>
        </pc:spChg>
        <pc:spChg chg="add mod">
          <ac:chgData name="Siegbert Rudolph" userId="2af4d44886c067cc" providerId="LiveId" clId="{CB0FC7E8-90FA-4F2A-8092-986280F61D52}" dt="2021-11-11T11:14:35.033" v="62" actId="1037"/>
          <ac:spMkLst>
            <pc:docMk/>
            <pc:sldMk cId="4174762684" sldId="258"/>
            <ac:spMk id="76" creationId="{078D4F9C-7365-4CDF-93D9-0AC6C732470C}"/>
          </ac:spMkLst>
        </pc:spChg>
      </pc:sldChg>
      <pc:sldChg chg="addSp delSp modSp mod delAnim modAnim">
        <pc:chgData name="Siegbert Rudolph" userId="2af4d44886c067cc" providerId="LiveId" clId="{CB0FC7E8-90FA-4F2A-8092-986280F61D52}" dt="2021-11-11T11:21:27.584" v="309" actId="207"/>
        <pc:sldMkLst>
          <pc:docMk/>
          <pc:sldMk cId="282976408" sldId="259"/>
        </pc:sldMkLst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12" creationId="{71A70A4E-3F8C-453C-B4E4-0129EB32BFF7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13" creationId="{42114766-C97A-4FBE-BEA9-F80912891538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14" creationId="{1A1BFEF9-04FC-42BA-82CF-55F961AD729B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15" creationId="{347AD717-9788-4115-8388-183F7B49AF78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16" creationId="{30175271-F890-45F7-BE43-A795F0C272F0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17" creationId="{CCD86187-84F6-453B-B56A-2B1026FE957C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18" creationId="{C26BFB1F-518D-4BFD-AA17-F85687D8AC4C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19" creationId="{FB2ECA24-4781-4D8C-9CF2-7EC0389334F6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20" creationId="{5ED42A4C-6852-4C46-AAFC-A3D9166AB059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21" creationId="{CCDD01FF-E61D-43E0-84EC-DC565A49CB0C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22" creationId="{4DF13604-453E-4A4F-9280-09735909CA50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23" creationId="{46D32011-5CD6-47DE-9BCD-87ED225BF511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24" creationId="{CD02D36C-1319-41D3-822D-7B023A136AB8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25" creationId="{2E080728-E193-4106-A1E5-B0E244C015EF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26" creationId="{E29BD53E-9FD1-40F0-82DC-E799E7ED4989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27" creationId="{E40EE7F0-C567-462C-B215-1EFB3B27A306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28" creationId="{92E53350-FB98-4CD2-B24A-33763725D1B8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29" creationId="{994BC241-6307-475F-AA0B-5AAC18A50A65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30" creationId="{A06083F0-56A9-4793-BCE4-6FF17E0A4E05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31" creationId="{E0A677BB-42B7-4919-8D1A-B9186217C3F3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32" creationId="{A5FD2707-4E1E-481B-B8FD-B0DE514189D9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33" creationId="{6112878A-88BB-452B-A2F6-29A0B4CE6027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34" creationId="{8BFB882F-10D9-4268-9E7B-8B64883515F7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35" creationId="{93270214-8B1A-4C47-82EE-2F3900D4B867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36" creationId="{9B6663EC-FF35-4D78-B2C4-B753DCEF13FD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37" creationId="{B5A77A3D-0A03-4193-A504-D14F25A28CF9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38" creationId="{41F4B818-BC61-4238-AFE4-00D1B37D14F0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39" creationId="{FE4DA7E7-B02A-4DCF-8C29-71999C36B034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40" creationId="{0A8E79D4-1B69-43E9-878D-9C3E3392A828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41" creationId="{AC6E378A-33FF-402D-85A6-A78652C1EF3F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42" creationId="{D997883C-4702-4649-B41B-FACCC59F5927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43" creationId="{084105B7-BDD6-4959-B27C-1015487B80DF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44" creationId="{78E02786-589A-4EBE-9D4E-5A1C1E585B12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45" creationId="{D7D00D26-2FFA-41FB-B9A5-02F1624A13AA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46" creationId="{01768DED-378B-4269-A7E8-4DF14181114C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47" creationId="{3E2B9713-9A24-44DF-880D-9B02ECD9DD78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48" creationId="{2784925E-9A15-40DE-B76A-6C375E4A6CE9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49" creationId="{EA2D98F3-C612-4933-8C7F-A2FAD74AC0AB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50" creationId="{F393331D-C09E-4807-A3D3-A3D1D576557D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51" creationId="{2FF74EB6-F225-463B-A8C3-D00ADA18EA43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52" creationId="{DDF4A5A8-A799-452F-8476-FA2043C3AD89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53" creationId="{6FA9C975-E718-40D3-BE79-B358C24F9CB8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54" creationId="{73FEC28A-BB7A-4D41-806B-EE220980D3F8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55" creationId="{912ABCAA-6731-472D-8296-6A5A95CD62EE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56" creationId="{F7CC0F88-266C-452B-9C8F-895C34C4FDCB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57" creationId="{EC7E30CC-61BC-4199-9633-A2041CDBA5EC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58" creationId="{ED12259D-430D-465C-B20F-141F93646D7F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59" creationId="{5150B7C3-9754-42B8-AC69-18013EC2B728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60" creationId="{B201E0E5-1A57-459B-ACB6-4BE5851365C3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61" creationId="{D749B865-4CCD-4CE7-8DA0-483C08B73FDC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62" creationId="{6ACD6747-125A-420F-93D8-A2845C3ACBCF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63" creationId="{EEAC90BB-29A6-4E05-A6F5-13503D653004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64" creationId="{E79B6B59-8D01-4BC0-8DA3-4CEFF5B252EC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65" creationId="{F4A2DF90-32BC-4062-97C2-75862E413697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66" creationId="{B938B864-CA51-40FF-BB46-48D7AF4C7DA1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67" creationId="{2269FA8E-B9A2-4309-AFCC-27E3AE668DEF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68" creationId="{962205B1-17E6-4D1C-A87A-757D527E73B0}"/>
          </ac:spMkLst>
        </pc:spChg>
        <pc:spChg chg="del">
          <ac:chgData name="Siegbert Rudolph" userId="2af4d44886c067cc" providerId="LiveId" clId="{CB0FC7E8-90FA-4F2A-8092-986280F61D52}" dt="2021-11-11T11:19:42.811" v="221" actId="478"/>
          <ac:spMkLst>
            <pc:docMk/>
            <pc:sldMk cId="282976408" sldId="259"/>
            <ac:spMk id="69" creationId="{10BF9869-5182-4318-B120-52523D52C691}"/>
          </ac:spMkLst>
        </pc:spChg>
        <pc:spChg chg="add mod">
          <ac:chgData name="Siegbert Rudolph" userId="2af4d44886c067cc" providerId="LiveId" clId="{CB0FC7E8-90FA-4F2A-8092-986280F61D52}" dt="2021-11-11T11:19:49.153" v="254" actId="1037"/>
          <ac:spMkLst>
            <pc:docMk/>
            <pc:sldMk cId="282976408" sldId="259"/>
            <ac:spMk id="71" creationId="{312FCE58-34F5-4AAA-BA9A-B57474A09D86}"/>
          </ac:spMkLst>
        </pc:spChg>
        <pc:spChg chg="add mod">
          <ac:chgData name="Siegbert Rudolph" userId="2af4d44886c067cc" providerId="LiveId" clId="{CB0FC7E8-90FA-4F2A-8092-986280F61D52}" dt="2021-11-11T11:21:01.344" v="306" actId="465"/>
          <ac:spMkLst>
            <pc:docMk/>
            <pc:sldMk cId="282976408" sldId="259"/>
            <ac:spMk id="72" creationId="{4B540674-38A8-4C7E-9098-363B27BC4379}"/>
          </ac:spMkLst>
        </pc:spChg>
        <pc:spChg chg="add mod">
          <ac:chgData name="Siegbert Rudolph" userId="2af4d44886c067cc" providerId="LiveId" clId="{CB0FC7E8-90FA-4F2A-8092-986280F61D52}" dt="2021-11-11T11:21:01.344" v="306" actId="465"/>
          <ac:spMkLst>
            <pc:docMk/>
            <pc:sldMk cId="282976408" sldId="259"/>
            <ac:spMk id="73" creationId="{73E828A2-5770-48E1-A35C-7EBAC6384140}"/>
          </ac:spMkLst>
        </pc:spChg>
        <pc:spChg chg="add mod">
          <ac:chgData name="Siegbert Rudolph" userId="2af4d44886c067cc" providerId="LiveId" clId="{CB0FC7E8-90FA-4F2A-8092-986280F61D52}" dt="2021-11-11T11:21:01.344" v="306" actId="465"/>
          <ac:spMkLst>
            <pc:docMk/>
            <pc:sldMk cId="282976408" sldId="259"/>
            <ac:spMk id="74" creationId="{CCAE6D43-AF1A-48BE-979B-37B81519B308}"/>
          </ac:spMkLst>
        </pc:spChg>
        <pc:spChg chg="add mod">
          <ac:chgData name="Siegbert Rudolph" userId="2af4d44886c067cc" providerId="LiveId" clId="{CB0FC7E8-90FA-4F2A-8092-986280F61D52}" dt="2021-11-11T11:21:01.344" v="306" actId="465"/>
          <ac:spMkLst>
            <pc:docMk/>
            <pc:sldMk cId="282976408" sldId="259"/>
            <ac:spMk id="75" creationId="{FCFD45C1-EFA7-4687-A4D8-257A3238E8A1}"/>
          </ac:spMkLst>
        </pc:spChg>
        <pc:spChg chg="add mod">
          <ac:chgData name="Siegbert Rudolph" userId="2af4d44886c067cc" providerId="LiveId" clId="{CB0FC7E8-90FA-4F2A-8092-986280F61D52}" dt="2021-11-11T11:21:01.344" v="306" actId="465"/>
          <ac:spMkLst>
            <pc:docMk/>
            <pc:sldMk cId="282976408" sldId="259"/>
            <ac:spMk id="76" creationId="{BCE725B6-8020-45B2-8E8A-699B6569605D}"/>
          </ac:spMkLst>
        </pc:spChg>
        <pc:spChg chg="add mod">
          <ac:chgData name="Siegbert Rudolph" userId="2af4d44886c067cc" providerId="LiveId" clId="{CB0FC7E8-90FA-4F2A-8092-986280F61D52}" dt="2021-11-11T11:21:01.344" v="306" actId="465"/>
          <ac:spMkLst>
            <pc:docMk/>
            <pc:sldMk cId="282976408" sldId="259"/>
            <ac:spMk id="77" creationId="{50A975B9-7E1D-4F6D-8B07-06559B7FF4CB}"/>
          </ac:spMkLst>
        </pc:spChg>
        <pc:spChg chg="add mod">
          <ac:chgData name="Siegbert Rudolph" userId="2af4d44886c067cc" providerId="LiveId" clId="{CB0FC7E8-90FA-4F2A-8092-986280F61D52}" dt="2021-11-11T11:21:01.344" v="306" actId="465"/>
          <ac:spMkLst>
            <pc:docMk/>
            <pc:sldMk cId="282976408" sldId="259"/>
            <ac:spMk id="78" creationId="{495A4FA1-7B36-4712-BC62-57A4C69D3F82}"/>
          </ac:spMkLst>
        </pc:spChg>
        <pc:spChg chg="add mod">
          <ac:chgData name="Siegbert Rudolph" userId="2af4d44886c067cc" providerId="LiveId" clId="{CB0FC7E8-90FA-4F2A-8092-986280F61D52}" dt="2021-11-11T11:21:01.344" v="306" actId="465"/>
          <ac:spMkLst>
            <pc:docMk/>
            <pc:sldMk cId="282976408" sldId="259"/>
            <ac:spMk id="79" creationId="{5C2D6758-0664-4A41-B9A1-54BC8E2F917B}"/>
          </ac:spMkLst>
        </pc:spChg>
        <pc:spChg chg="add mod">
          <ac:chgData name="Siegbert Rudolph" userId="2af4d44886c067cc" providerId="LiveId" clId="{CB0FC7E8-90FA-4F2A-8092-986280F61D52}" dt="2021-11-11T11:21:01.344" v="306" actId="465"/>
          <ac:spMkLst>
            <pc:docMk/>
            <pc:sldMk cId="282976408" sldId="259"/>
            <ac:spMk id="80" creationId="{232622B2-55EF-4D0E-866E-4436AE3EB5FA}"/>
          </ac:spMkLst>
        </pc:spChg>
        <pc:spChg chg="add mod">
          <ac:chgData name="Siegbert Rudolph" userId="2af4d44886c067cc" providerId="LiveId" clId="{CB0FC7E8-90FA-4F2A-8092-986280F61D52}" dt="2021-11-11T11:20:55.595" v="305" actId="1036"/>
          <ac:spMkLst>
            <pc:docMk/>
            <pc:sldMk cId="282976408" sldId="259"/>
            <ac:spMk id="81" creationId="{36028E9F-75EE-4846-A058-2AE5F639B9F9}"/>
          </ac:spMkLst>
        </pc:spChg>
        <pc:spChg chg="add mod">
          <ac:chgData name="Siegbert Rudolph" userId="2af4d44886c067cc" providerId="LiveId" clId="{CB0FC7E8-90FA-4F2A-8092-986280F61D52}" dt="2021-11-11T11:21:27.584" v="309" actId="207"/>
          <ac:spMkLst>
            <pc:docMk/>
            <pc:sldMk cId="282976408" sldId="259"/>
            <ac:spMk id="82" creationId="{60B74AAE-9635-4937-8098-AA8E60E321D1}"/>
          </ac:spMkLst>
        </pc:spChg>
        <pc:spChg chg="add mod">
          <ac:chgData name="Siegbert Rudolph" userId="2af4d44886c067cc" providerId="LiveId" clId="{CB0FC7E8-90FA-4F2A-8092-986280F61D52}" dt="2021-11-11T11:21:27.584" v="309" actId="207"/>
          <ac:spMkLst>
            <pc:docMk/>
            <pc:sldMk cId="282976408" sldId="259"/>
            <ac:spMk id="83" creationId="{4666DA6B-E60D-4562-99D8-57B77AAF4258}"/>
          </ac:spMkLst>
        </pc:spChg>
        <pc:spChg chg="add mod">
          <ac:chgData name="Siegbert Rudolph" userId="2af4d44886c067cc" providerId="LiveId" clId="{CB0FC7E8-90FA-4F2A-8092-986280F61D52}" dt="2021-11-11T11:21:27.584" v="309" actId="207"/>
          <ac:spMkLst>
            <pc:docMk/>
            <pc:sldMk cId="282976408" sldId="259"/>
            <ac:spMk id="84" creationId="{52B16B6C-563A-48C8-9EDE-B05426ABA30A}"/>
          </ac:spMkLst>
        </pc:spChg>
        <pc:spChg chg="add mod">
          <ac:chgData name="Siegbert Rudolph" userId="2af4d44886c067cc" providerId="LiveId" clId="{CB0FC7E8-90FA-4F2A-8092-986280F61D52}" dt="2021-11-11T11:21:27.584" v="309" actId="207"/>
          <ac:spMkLst>
            <pc:docMk/>
            <pc:sldMk cId="282976408" sldId="259"/>
            <ac:spMk id="85" creationId="{1526024D-B2DF-4ADF-BE40-6F604B647831}"/>
          </ac:spMkLst>
        </pc:spChg>
        <pc:spChg chg="add mod">
          <ac:chgData name="Siegbert Rudolph" userId="2af4d44886c067cc" providerId="LiveId" clId="{CB0FC7E8-90FA-4F2A-8092-986280F61D52}" dt="2021-11-11T11:21:27.584" v="309" actId="207"/>
          <ac:spMkLst>
            <pc:docMk/>
            <pc:sldMk cId="282976408" sldId="259"/>
            <ac:spMk id="86" creationId="{7AAE7DDE-3014-41A8-BF5C-06D59B5C4442}"/>
          </ac:spMkLst>
        </pc:spChg>
        <pc:spChg chg="add mod">
          <ac:chgData name="Siegbert Rudolph" userId="2af4d44886c067cc" providerId="LiveId" clId="{CB0FC7E8-90FA-4F2A-8092-986280F61D52}" dt="2021-11-11T11:21:27.584" v="309" actId="207"/>
          <ac:spMkLst>
            <pc:docMk/>
            <pc:sldMk cId="282976408" sldId="259"/>
            <ac:spMk id="87" creationId="{92297666-27AA-41AA-BB6E-988FBE086748}"/>
          </ac:spMkLst>
        </pc:spChg>
        <pc:spChg chg="add mod">
          <ac:chgData name="Siegbert Rudolph" userId="2af4d44886c067cc" providerId="LiveId" clId="{CB0FC7E8-90FA-4F2A-8092-986280F61D52}" dt="2021-11-11T11:21:27.584" v="309" actId="207"/>
          <ac:spMkLst>
            <pc:docMk/>
            <pc:sldMk cId="282976408" sldId="259"/>
            <ac:spMk id="88" creationId="{537A4275-0FDF-4D68-9A70-06EDE7EC9E10}"/>
          </ac:spMkLst>
        </pc:spChg>
        <pc:spChg chg="add mod">
          <ac:chgData name="Siegbert Rudolph" userId="2af4d44886c067cc" providerId="LiveId" clId="{CB0FC7E8-90FA-4F2A-8092-986280F61D52}" dt="2021-11-11T11:21:27.584" v="309" actId="207"/>
          <ac:spMkLst>
            <pc:docMk/>
            <pc:sldMk cId="282976408" sldId="259"/>
            <ac:spMk id="89" creationId="{BDD64D17-5CA8-4224-BD27-695D5176256B}"/>
          </ac:spMkLst>
        </pc:spChg>
        <pc:spChg chg="add mod">
          <ac:chgData name="Siegbert Rudolph" userId="2af4d44886c067cc" providerId="LiveId" clId="{CB0FC7E8-90FA-4F2A-8092-986280F61D52}" dt="2021-11-11T11:21:27.584" v="309" actId="207"/>
          <ac:spMkLst>
            <pc:docMk/>
            <pc:sldMk cId="282976408" sldId="259"/>
            <ac:spMk id="90" creationId="{70BD08A0-60E5-47F0-8053-9B8B22F3928C}"/>
          </ac:spMkLst>
        </pc:spChg>
        <pc:spChg chg="add mod">
          <ac:chgData name="Siegbert Rudolph" userId="2af4d44886c067cc" providerId="LiveId" clId="{CB0FC7E8-90FA-4F2A-8092-986280F61D52}" dt="2021-11-11T11:21:27.584" v="309" actId="207"/>
          <ac:spMkLst>
            <pc:docMk/>
            <pc:sldMk cId="282976408" sldId="259"/>
            <ac:spMk id="91" creationId="{798EB1F1-7DED-43AA-80AD-BA75A69AE0E0}"/>
          </ac:spMkLst>
        </pc:spChg>
        <pc:spChg chg="add mod">
          <ac:chgData name="Siegbert Rudolph" userId="2af4d44886c067cc" providerId="LiveId" clId="{CB0FC7E8-90FA-4F2A-8092-986280F61D52}" dt="2021-11-11T11:21:27.584" v="309" actId="207"/>
          <ac:spMkLst>
            <pc:docMk/>
            <pc:sldMk cId="282976408" sldId="259"/>
            <ac:spMk id="92" creationId="{9394BEF7-6883-4581-AE49-06CDE867782B}"/>
          </ac:spMkLst>
        </pc:spChg>
        <pc:spChg chg="add mod">
          <ac:chgData name="Siegbert Rudolph" userId="2af4d44886c067cc" providerId="LiveId" clId="{CB0FC7E8-90FA-4F2A-8092-986280F61D52}" dt="2021-11-11T11:21:27.584" v="309" actId="207"/>
          <ac:spMkLst>
            <pc:docMk/>
            <pc:sldMk cId="282976408" sldId="259"/>
            <ac:spMk id="93" creationId="{F0015C23-F75F-43BC-B735-9E6BD93EC02B}"/>
          </ac:spMkLst>
        </pc:spChg>
        <pc:spChg chg="add del mod">
          <ac:chgData name="Siegbert Rudolph" userId="2af4d44886c067cc" providerId="LiveId" clId="{CB0FC7E8-90FA-4F2A-8092-986280F61D52}" dt="2021-11-11T11:20:37.145" v="276" actId="478"/>
          <ac:spMkLst>
            <pc:docMk/>
            <pc:sldMk cId="282976408" sldId="259"/>
            <ac:spMk id="94" creationId="{C56820A2-53DE-4512-8BCD-892684978C37}"/>
          </ac:spMkLst>
        </pc:spChg>
        <pc:spChg chg="add del mod">
          <ac:chgData name="Siegbert Rudolph" userId="2af4d44886c067cc" providerId="LiveId" clId="{CB0FC7E8-90FA-4F2A-8092-986280F61D52}" dt="2021-11-11T11:20:38.754" v="277" actId="478"/>
          <ac:spMkLst>
            <pc:docMk/>
            <pc:sldMk cId="282976408" sldId="259"/>
            <ac:spMk id="95" creationId="{F991BF32-64E8-4DAB-A764-46BEBAF7FF63}"/>
          </ac:spMkLst>
        </pc:spChg>
        <pc:spChg chg="add del mod">
          <ac:chgData name="Siegbert Rudolph" userId="2af4d44886c067cc" providerId="LiveId" clId="{CB0FC7E8-90FA-4F2A-8092-986280F61D52}" dt="2021-11-11T11:20:39.582" v="278" actId="478"/>
          <ac:spMkLst>
            <pc:docMk/>
            <pc:sldMk cId="282976408" sldId="259"/>
            <ac:spMk id="96" creationId="{76297F83-8D49-4A70-AD12-8E227130E39B}"/>
          </ac:spMkLst>
        </pc:spChg>
        <pc:spChg chg="add del mod">
          <ac:chgData name="Siegbert Rudolph" userId="2af4d44886c067cc" providerId="LiveId" clId="{CB0FC7E8-90FA-4F2A-8092-986280F61D52}" dt="2021-11-11T11:20:40.566" v="279" actId="478"/>
          <ac:spMkLst>
            <pc:docMk/>
            <pc:sldMk cId="282976408" sldId="259"/>
            <ac:spMk id="97" creationId="{9026D552-392E-488B-B9E1-A61E24DFDF41}"/>
          </ac:spMkLst>
        </pc:spChg>
        <pc:spChg chg="add del mod">
          <ac:chgData name="Siegbert Rudolph" userId="2af4d44886c067cc" providerId="LiveId" clId="{CB0FC7E8-90FA-4F2A-8092-986280F61D52}" dt="2021-11-11T11:20:42.332" v="280" actId="478"/>
          <ac:spMkLst>
            <pc:docMk/>
            <pc:sldMk cId="282976408" sldId="259"/>
            <ac:spMk id="98" creationId="{D64D8178-67B4-4613-A4DA-B0C1F7FC055D}"/>
          </ac:spMkLst>
        </pc:spChg>
        <pc:spChg chg="add del mod">
          <ac:chgData name="Siegbert Rudolph" userId="2af4d44886c067cc" providerId="LiveId" clId="{CB0FC7E8-90FA-4F2A-8092-986280F61D52}" dt="2021-11-11T11:20:43.409" v="281" actId="478"/>
          <ac:spMkLst>
            <pc:docMk/>
            <pc:sldMk cId="282976408" sldId="259"/>
            <ac:spMk id="99" creationId="{05A6D9D9-62A0-44A8-86BF-0B39F015B9DD}"/>
          </ac:spMkLst>
        </pc:spChg>
        <pc:spChg chg="add del mod">
          <ac:chgData name="Siegbert Rudolph" userId="2af4d44886c067cc" providerId="LiveId" clId="{CB0FC7E8-90FA-4F2A-8092-986280F61D52}" dt="2021-11-11T11:20:44.456" v="282" actId="478"/>
          <ac:spMkLst>
            <pc:docMk/>
            <pc:sldMk cId="282976408" sldId="259"/>
            <ac:spMk id="100" creationId="{855A8B79-EEED-4E2D-90EB-2462F49E19F2}"/>
          </ac:spMkLst>
        </pc:spChg>
        <pc:spChg chg="add del mod">
          <ac:chgData name="Siegbert Rudolph" userId="2af4d44886c067cc" providerId="LiveId" clId="{CB0FC7E8-90FA-4F2A-8092-986280F61D52}" dt="2021-11-11T11:20:45.346" v="283" actId="478"/>
          <ac:spMkLst>
            <pc:docMk/>
            <pc:sldMk cId="282976408" sldId="259"/>
            <ac:spMk id="101" creationId="{1CF5B71C-D8F9-48B2-AAD0-2430A5B1B95D}"/>
          </ac:spMkLst>
        </pc:spChg>
        <pc:spChg chg="add del mod">
          <ac:chgData name="Siegbert Rudolph" userId="2af4d44886c067cc" providerId="LiveId" clId="{CB0FC7E8-90FA-4F2A-8092-986280F61D52}" dt="2021-11-11T11:20:46.799" v="284" actId="478"/>
          <ac:spMkLst>
            <pc:docMk/>
            <pc:sldMk cId="282976408" sldId="259"/>
            <ac:spMk id="102" creationId="{AE9C742C-5AA9-4BC9-9539-DEEF0B953498}"/>
          </ac:spMkLst>
        </pc:spChg>
        <pc:spChg chg="add del mod">
          <ac:chgData name="Siegbert Rudolph" userId="2af4d44886c067cc" providerId="LiveId" clId="{CB0FC7E8-90FA-4F2A-8092-986280F61D52}" dt="2021-11-11T11:20:48.705" v="286" actId="478"/>
          <ac:spMkLst>
            <pc:docMk/>
            <pc:sldMk cId="282976408" sldId="259"/>
            <ac:spMk id="103" creationId="{089B94C9-348B-41D7-8CA0-FE4B3F94AA2C}"/>
          </ac:spMkLst>
        </pc:spChg>
        <pc:spChg chg="add del mod">
          <ac:chgData name="Siegbert Rudolph" userId="2af4d44886c067cc" providerId="LiveId" clId="{CB0FC7E8-90FA-4F2A-8092-986280F61D52}" dt="2021-11-11T11:20:50.095" v="287" actId="478"/>
          <ac:spMkLst>
            <pc:docMk/>
            <pc:sldMk cId="282976408" sldId="259"/>
            <ac:spMk id="104" creationId="{BE9C7CA1-B950-467E-9809-F75CA0CEBE51}"/>
          </ac:spMkLst>
        </pc:spChg>
        <pc:spChg chg="add mod">
          <ac:chgData name="Siegbert Rudolph" userId="2af4d44886c067cc" providerId="LiveId" clId="{CB0FC7E8-90FA-4F2A-8092-986280F61D52}" dt="2021-11-11T11:19:53.590" v="256" actId="403"/>
          <ac:spMkLst>
            <pc:docMk/>
            <pc:sldMk cId="282976408" sldId="259"/>
            <ac:spMk id="105" creationId="{96CE8C8A-89BC-49FA-837F-93EC61FA334B}"/>
          </ac:spMkLst>
        </pc:spChg>
        <pc:spChg chg="add mod">
          <ac:chgData name="Siegbert Rudolph" userId="2af4d44886c067cc" providerId="LiveId" clId="{CB0FC7E8-90FA-4F2A-8092-986280F61D52}" dt="2021-11-11T11:21:08.639" v="307" actId="465"/>
          <ac:spMkLst>
            <pc:docMk/>
            <pc:sldMk cId="282976408" sldId="259"/>
            <ac:spMk id="106" creationId="{49066D99-71F8-46F2-B937-CE9E86E6E0F9}"/>
          </ac:spMkLst>
        </pc:spChg>
        <pc:spChg chg="add mod">
          <ac:chgData name="Siegbert Rudolph" userId="2af4d44886c067cc" providerId="LiveId" clId="{CB0FC7E8-90FA-4F2A-8092-986280F61D52}" dt="2021-11-11T11:21:08.639" v="307" actId="465"/>
          <ac:spMkLst>
            <pc:docMk/>
            <pc:sldMk cId="282976408" sldId="259"/>
            <ac:spMk id="107" creationId="{9C06A0F1-CBE0-4787-B694-A3D9036F6A5A}"/>
          </ac:spMkLst>
        </pc:spChg>
        <pc:spChg chg="add mod">
          <ac:chgData name="Siegbert Rudolph" userId="2af4d44886c067cc" providerId="LiveId" clId="{CB0FC7E8-90FA-4F2A-8092-986280F61D52}" dt="2021-11-11T11:21:08.639" v="307" actId="465"/>
          <ac:spMkLst>
            <pc:docMk/>
            <pc:sldMk cId="282976408" sldId="259"/>
            <ac:spMk id="108" creationId="{7E108837-6185-4E3D-9D64-5520809E8FF3}"/>
          </ac:spMkLst>
        </pc:spChg>
        <pc:spChg chg="add mod">
          <ac:chgData name="Siegbert Rudolph" userId="2af4d44886c067cc" providerId="LiveId" clId="{CB0FC7E8-90FA-4F2A-8092-986280F61D52}" dt="2021-11-11T11:21:08.639" v="307" actId="465"/>
          <ac:spMkLst>
            <pc:docMk/>
            <pc:sldMk cId="282976408" sldId="259"/>
            <ac:spMk id="109" creationId="{10476E8F-1785-40A7-9B84-2E9220383CAD}"/>
          </ac:spMkLst>
        </pc:spChg>
        <pc:spChg chg="add mod">
          <ac:chgData name="Siegbert Rudolph" userId="2af4d44886c067cc" providerId="LiveId" clId="{CB0FC7E8-90FA-4F2A-8092-986280F61D52}" dt="2021-11-11T11:21:08.639" v="307" actId="465"/>
          <ac:spMkLst>
            <pc:docMk/>
            <pc:sldMk cId="282976408" sldId="259"/>
            <ac:spMk id="110" creationId="{46CAA625-B441-444D-B0EE-691AABADF28C}"/>
          </ac:spMkLst>
        </pc:spChg>
        <pc:spChg chg="add mod">
          <ac:chgData name="Siegbert Rudolph" userId="2af4d44886c067cc" providerId="LiveId" clId="{CB0FC7E8-90FA-4F2A-8092-986280F61D52}" dt="2021-11-11T11:21:08.639" v="307" actId="465"/>
          <ac:spMkLst>
            <pc:docMk/>
            <pc:sldMk cId="282976408" sldId="259"/>
            <ac:spMk id="111" creationId="{25D7EDDB-791B-49F8-BC96-7946322F8EB1}"/>
          </ac:spMkLst>
        </pc:spChg>
        <pc:spChg chg="add mod">
          <ac:chgData name="Siegbert Rudolph" userId="2af4d44886c067cc" providerId="LiveId" clId="{CB0FC7E8-90FA-4F2A-8092-986280F61D52}" dt="2021-11-11T11:21:08.639" v="307" actId="465"/>
          <ac:spMkLst>
            <pc:docMk/>
            <pc:sldMk cId="282976408" sldId="259"/>
            <ac:spMk id="112" creationId="{7A0F1AC6-7F12-4A32-8042-6E0D89A85CF1}"/>
          </ac:spMkLst>
        </pc:spChg>
        <pc:spChg chg="add mod">
          <ac:chgData name="Siegbert Rudolph" userId="2af4d44886c067cc" providerId="LiveId" clId="{CB0FC7E8-90FA-4F2A-8092-986280F61D52}" dt="2021-11-11T11:21:08.639" v="307" actId="465"/>
          <ac:spMkLst>
            <pc:docMk/>
            <pc:sldMk cId="282976408" sldId="259"/>
            <ac:spMk id="113" creationId="{32E4257F-E3AB-4D7A-8424-4DA1BCD45B06}"/>
          </ac:spMkLst>
        </pc:spChg>
        <pc:spChg chg="add mod">
          <ac:chgData name="Siegbert Rudolph" userId="2af4d44886c067cc" providerId="LiveId" clId="{CB0FC7E8-90FA-4F2A-8092-986280F61D52}" dt="2021-11-11T11:21:08.639" v="307" actId="465"/>
          <ac:spMkLst>
            <pc:docMk/>
            <pc:sldMk cId="282976408" sldId="259"/>
            <ac:spMk id="114" creationId="{BFD2B0CC-16CE-471C-966E-C181F6715A84}"/>
          </ac:spMkLst>
        </pc:spChg>
        <pc:spChg chg="add mod">
          <ac:chgData name="Siegbert Rudolph" userId="2af4d44886c067cc" providerId="LiveId" clId="{CB0FC7E8-90FA-4F2A-8092-986280F61D52}" dt="2021-11-11T11:21:08.639" v="307" actId="465"/>
          <ac:spMkLst>
            <pc:docMk/>
            <pc:sldMk cId="282976408" sldId="259"/>
            <ac:spMk id="115" creationId="{5E191D77-7D90-4694-832D-71349D1CC6DE}"/>
          </ac:spMkLst>
        </pc:spChg>
        <pc:spChg chg="add mod">
          <ac:chgData name="Siegbert Rudolph" userId="2af4d44886c067cc" providerId="LiveId" clId="{CB0FC7E8-90FA-4F2A-8092-986280F61D52}" dt="2021-11-11T11:19:59.788" v="274" actId="1036"/>
          <ac:spMkLst>
            <pc:docMk/>
            <pc:sldMk cId="282976408" sldId="259"/>
            <ac:spMk id="116" creationId="{A7EBBD11-E956-4EA6-9D65-62311828B086}"/>
          </ac:spMkLst>
        </pc:spChg>
        <pc:spChg chg="add mod">
          <ac:chgData name="Siegbert Rudolph" userId="2af4d44886c067cc" providerId="LiveId" clId="{CB0FC7E8-90FA-4F2A-8092-986280F61D52}" dt="2021-11-11T11:21:01.344" v="306" actId="465"/>
          <ac:spMkLst>
            <pc:docMk/>
            <pc:sldMk cId="282976408" sldId="259"/>
            <ac:spMk id="117" creationId="{0F2CA251-6868-4DA0-942F-73A7CB211516}"/>
          </ac:spMkLst>
        </pc:spChg>
        <pc:spChg chg="add del mod">
          <ac:chgData name="Siegbert Rudolph" userId="2af4d44886c067cc" providerId="LiveId" clId="{CB0FC7E8-90FA-4F2A-8092-986280F61D52}" dt="2021-11-11T11:20:47.612" v="285" actId="478"/>
          <ac:spMkLst>
            <pc:docMk/>
            <pc:sldMk cId="282976408" sldId="259"/>
            <ac:spMk id="118" creationId="{23413349-C8D7-4FA5-A166-7529B4DC4A9E}"/>
          </ac:spMkLst>
        </pc:spChg>
        <pc:spChg chg="add mod">
          <ac:chgData name="Siegbert Rudolph" userId="2af4d44886c067cc" providerId="LiveId" clId="{CB0FC7E8-90FA-4F2A-8092-986280F61D52}" dt="2021-11-11T11:19:49.153" v="254" actId="1037"/>
          <ac:spMkLst>
            <pc:docMk/>
            <pc:sldMk cId="282976408" sldId="259"/>
            <ac:spMk id="119" creationId="{BDDB23D0-A0E3-4185-9F0E-4D34B251F71E}"/>
          </ac:spMkLst>
        </pc:spChg>
        <pc:spChg chg="add mod">
          <ac:chgData name="Siegbert Rudolph" userId="2af4d44886c067cc" providerId="LiveId" clId="{CB0FC7E8-90FA-4F2A-8092-986280F61D52}" dt="2021-11-11T11:19:49.153" v="254" actId="1037"/>
          <ac:spMkLst>
            <pc:docMk/>
            <pc:sldMk cId="282976408" sldId="259"/>
            <ac:spMk id="120" creationId="{F7322AAE-3493-4938-9D57-B4C34C58084D}"/>
          </ac:spMkLst>
        </pc:spChg>
      </pc:sldChg>
      <pc:sldChg chg="modSp mod modAnim">
        <pc:chgData name="Siegbert Rudolph" userId="2af4d44886c067cc" providerId="LiveId" clId="{CB0FC7E8-90FA-4F2A-8092-986280F61D52}" dt="2021-11-11T11:19:19.206" v="220" actId="1076"/>
        <pc:sldMkLst>
          <pc:docMk/>
          <pc:sldMk cId="4144969217" sldId="260"/>
        </pc:sldMkLst>
        <pc:spChg chg="mod">
          <ac:chgData name="Siegbert Rudolph" userId="2af4d44886c067cc" providerId="LiveId" clId="{CB0FC7E8-90FA-4F2A-8092-986280F61D52}" dt="2021-11-11T11:15:11.975" v="66" actId="20577"/>
          <ac:spMkLst>
            <pc:docMk/>
            <pc:sldMk cId="4144969217" sldId="260"/>
            <ac:spMk id="11" creationId="{14BC9065-47A4-4EF6-A92F-2FF3D5FFF309}"/>
          </ac:spMkLst>
        </pc:spChg>
        <pc:spChg chg="mod">
          <ac:chgData name="Siegbert Rudolph" userId="2af4d44886c067cc" providerId="LiveId" clId="{CB0FC7E8-90FA-4F2A-8092-986280F61D52}" dt="2021-11-11T11:18:31.700" v="205" actId="1076"/>
          <ac:spMkLst>
            <pc:docMk/>
            <pc:sldMk cId="4144969217" sldId="260"/>
            <ac:spMk id="12" creationId="{D8FD24CA-B78B-4BC7-9182-9CDFE99CA3DC}"/>
          </ac:spMkLst>
        </pc:spChg>
        <pc:spChg chg="mod">
          <ac:chgData name="Siegbert Rudolph" userId="2af4d44886c067cc" providerId="LiveId" clId="{CB0FC7E8-90FA-4F2A-8092-986280F61D52}" dt="2021-11-11T11:18:36.824" v="207" actId="1076"/>
          <ac:spMkLst>
            <pc:docMk/>
            <pc:sldMk cId="4144969217" sldId="260"/>
            <ac:spMk id="13" creationId="{D9F2448C-B279-471C-8CF8-F3BF85EDAF46}"/>
          </ac:spMkLst>
        </pc:spChg>
        <pc:spChg chg="mod">
          <ac:chgData name="Siegbert Rudolph" userId="2af4d44886c067cc" providerId="LiveId" clId="{CB0FC7E8-90FA-4F2A-8092-986280F61D52}" dt="2021-11-11T11:18:41.041" v="208" actId="1076"/>
          <ac:spMkLst>
            <pc:docMk/>
            <pc:sldMk cId="4144969217" sldId="260"/>
            <ac:spMk id="14" creationId="{A018CDEF-F9EE-4CBA-A64A-4FB0091498F2}"/>
          </ac:spMkLst>
        </pc:spChg>
        <pc:spChg chg="mod">
          <ac:chgData name="Siegbert Rudolph" userId="2af4d44886c067cc" providerId="LiveId" clId="{CB0FC7E8-90FA-4F2A-8092-986280F61D52}" dt="2021-11-11T11:18:47.821" v="210" actId="1076"/>
          <ac:spMkLst>
            <pc:docMk/>
            <pc:sldMk cId="4144969217" sldId="260"/>
            <ac:spMk id="15" creationId="{D6B333C3-5E25-4D04-8506-DCE1EA6A02DC}"/>
          </ac:spMkLst>
        </pc:spChg>
        <pc:spChg chg="mod">
          <ac:chgData name="Siegbert Rudolph" userId="2af4d44886c067cc" providerId="LiveId" clId="{CB0FC7E8-90FA-4F2A-8092-986280F61D52}" dt="2021-11-11T11:18:50.836" v="211" actId="1076"/>
          <ac:spMkLst>
            <pc:docMk/>
            <pc:sldMk cId="4144969217" sldId="260"/>
            <ac:spMk id="16" creationId="{785E473E-6C3F-458D-A97A-BF6B9E42192B}"/>
          </ac:spMkLst>
        </pc:spChg>
        <pc:spChg chg="mod">
          <ac:chgData name="Siegbert Rudolph" userId="2af4d44886c067cc" providerId="LiveId" clId="{CB0FC7E8-90FA-4F2A-8092-986280F61D52}" dt="2021-11-11T11:18:56.897" v="213" actId="1076"/>
          <ac:spMkLst>
            <pc:docMk/>
            <pc:sldMk cId="4144969217" sldId="260"/>
            <ac:spMk id="17" creationId="{3711304A-69B0-49E5-A378-80831778EB06}"/>
          </ac:spMkLst>
        </pc:spChg>
        <pc:spChg chg="mod">
          <ac:chgData name="Siegbert Rudolph" userId="2af4d44886c067cc" providerId="LiveId" clId="{CB0FC7E8-90FA-4F2A-8092-986280F61D52}" dt="2021-11-11T11:19:00.256" v="214" actId="1076"/>
          <ac:spMkLst>
            <pc:docMk/>
            <pc:sldMk cId="4144969217" sldId="260"/>
            <ac:spMk id="18" creationId="{06C533B0-1408-43D3-B65A-266A352E3F74}"/>
          </ac:spMkLst>
        </pc:spChg>
        <pc:spChg chg="mod">
          <ac:chgData name="Siegbert Rudolph" userId="2af4d44886c067cc" providerId="LiveId" clId="{CB0FC7E8-90FA-4F2A-8092-986280F61D52}" dt="2021-11-11T11:17:51.879" v="165" actId="20577"/>
          <ac:spMkLst>
            <pc:docMk/>
            <pc:sldMk cId="4144969217" sldId="260"/>
            <ac:spMk id="19" creationId="{36E2A4F2-E463-4457-9943-B3B625C6389B}"/>
          </ac:spMkLst>
        </pc:spChg>
        <pc:spChg chg="mod">
          <ac:chgData name="Siegbert Rudolph" userId="2af4d44886c067cc" providerId="LiveId" clId="{CB0FC7E8-90FA-4F2A-8092-986280F61D52}" dt="2021-11-11T11:19:10.379" v="217" actId="1076"/>
          <ac:spMkLst>
            <pc:docMk/>
            <pc:sldMk cId="4144969217" sldId="260"/>
            <ac:spMk id="20" creationId="{BFF34640-4452-42D2-9C66-7D41AC2A0C47}"/>
          </ac:spMkLst>
        </pc:spChg>
        <pc:spChg chg="mod">
          <ac:chgData name="Siegbert Rudolph" userId="2af4d44886c067cc" providerId="LiveId" clId="{CB0FC7E8-90FA-4F2A-8092-986280F61D52}" dt="2021-11-11T11:19:03.161" v="215" actId="1076"/>
          <ac:spMkLst>
            <pc:docMk/>
            <pc:sldMk cId="4144969217" sldId="260"/>
            <ac:spMk id="21" creationId="{1EDCD286-BA2C-460A-B323-8F7E3841C37D}"/>
          </ac:spMkLst>
        </pc:spChg>
        <pc:spChg chg="mod">
          <ac:chgData name="Siegbert Rudolph" userId="2af4d44886c067cc" providerId="LiveId" clId="{CB0FC7E8-90FA-4F2A-8092-986280F61D52}" dt="2021-11-11T11:19:19.206" v="220" actId="1076"/>
          <ac:spMkLst>
            <pc:docMk/>
            <pc:sldMk cId="4144969217" sldId="260"/>
            <ac:spMk id="22" creationId="{BB9E90EC-AF1C-403C-9201-4727DEA52D15}"/>
          </ac:spMkLst>
        </pc:spChg>
        <pc:spChg chg="mod">
          <ac:chgData name="Siegbert Rudolph" userId="2af4d44886c067cc" providerId="LiveId" clId="{CB0FC7E8-90FA-4F2A-8092-986280F61D52}" dt="2021-11-11T11:19:06.629" v="216" actId="1076"/>
          <ac:spMkLst>
            <pc:docMk/>
            <pc:sldMk cId="4144969217" sldId="260"/>
            <ac:spMk id="23" creationId="{B5623140-98AE-4C9B-9E08-7C33A39B12A0}"/>
          </ac:spMkLst>
        </pc:spChg>
        <pc:spChg chg="mod">
          <ac:chgData name="Siegbert Rudolph" userId="2af4d44886c067cc" providerId="LiveId" clId="{CB0FC7E8-90FA-4F2A-8092-986280F61D52}" dt="2021-11-11T11:19:15.861" v="219" actId="1076"/>
          <ac:spMkLst>
            <pc:docMk/>
            <pc:sldMk cId="4144969217" sldId="260"/>
            <ac:spMk id="24" creationId="{264C3FD4-54ED-4AF1-9531-513FAA63F53F}"/>
          </ac:spMkLst>
        </pc:spChg>
        <pc:spChg chg="mod">
          <ac:chgData name="Siegbert Rudolph" userId="2af4d44886c067cc" providerId="LiveId" clId="{CB0FC7E8-90FA-4F2A-8092-986280F61D52}" dt="2021-11-11T11:18:54.273" v="212" actId="1076"/>
          <ac:spMkLst>
            <pc:docMk/>
            <pc:sldMk cId="4144969217" sldId="260"/>
            <ac:spMk id="25" creationId="{1A4D926B-6401-4299-A7CB-2F0CCF57AB19}"/>
          </ac:spMkLst>
        </pc:spChg>
        <pc:spChg chg="mod">
          <ac:chgData name="Siegbert Rudolph" userId="2af4d44886c067cc" providerId="LiveId" clId="{CB0FC7E8-90FA-4F2A-8092-986280F61D52}" dt="2021-11-11T11:19:13.253" v="218" actId="1076"/>
          <ac:spMkLst>
            <pc:docMk/>
            <pc:sldMk cId="4144969217" sldId="260"/>
            <ac:spMk id="26" creationId="{CEF097CC-4345-4FC3-8F05-76D25D316D56}"/>
          </ac:spMkLst>
        </pc:spChg>
        <pc:spChg chg="mod">
          <ac:chgData name="Siegbert Rudolph" userId="2af4d44886c067cc" providerId="LiveId" clId="{CB0FC7E8-90FA-4F2A-8092-986280F61D52}" dt="2021-11-11T11:18:44.712" v="209" actId="1076"/>
          <ac:spMkLst>
            <pc:docMk/>
            <pc:sldMk cId="4144969217" sldId="260"/>
            <ac:spMk id="27" creationId="{BE44D7D0-8346-45C8-B357-9E30FA557402}"/>
          </ac:spMkLst>
        </pc:spChg>
        <pc:spChg chg="mod">
          <ac:chgData name="Siegbert Rudolph" userId="2af4d44886c067cc" providerId="LiveId" clId="{CB0FC7E8-90FA-4F2A-8092-986280F61D52}" dt="2021-11-11T11:15:23.239" v="68" actId="20577"/>
          <ac:spMkLst>
            <pc:docMk/>
            <pc:sldMk cId="4144969217" sldId="260"/>
            <ac:spMk id="28" creationId="{7DDD48A1-34DD-46DF-92D8-004BF0586A79}"/>
          </ac:spMkLst>
        </pc:spChg>
        <pc:spChg chg="mod">
          <ac:chgData name="Siegbert Rudolph" userId="2af4d44886c067cc" providerId="LiveId" clId="{CB0FC7E8-90FA-4F2A-8092-986280F61D52}" dt="2021-11-11T11:15:27.863" v="70" actId="20577"/>
          <ac:spMkLst>
            <pc:docMk/>
            <pc:sldMk cId="4144969217" sldId="260"/>
            <ac:spMk id="30" creationId="{186BA0A2-A284-4147-9A86-B20C1E4FC12B}"/>
          </ac:spMkLst>
        </pc:spChg>
        <pc:spChg chg="mod">
          <ac:chgData name="Siegbert Rudolph" userId="2af4d44886c067cc" providerId="LiveId" clId="{CB0FC7E8-90FA-4F2A-8092-986280F61D52}" dt="2021-11-11T11:15:31.503" v="72" actId="20577"/>
          <ac:spMkLst>
            <pc:docMk/>
            <pc:sldMk cId="4144969217" sldId="260"/>
            <ac:spMk id="32" creationId="{3BBA7F61-4F51-4656-ABDE-65F871A973AA}"/>
          </ac:spMkLst>
        </pc:spChg>
        <pc:spChg chg="mod">
          <ac:chgData name="Siegbert Rudolph" userId="2af4d44886c067cc" providerId="LiveId" clId="{CB0FC7E8-90FA-4F2A-8092-986280F61D52}" dt="2021-11-11T11:15:36.018" v="74" actId="20577"/>
          <ac:spMkLst>
            <pc:docMk/>
            <pc:sldMk cId="4144969217" sldId="260"/>
            <ac:spMk id="34" creationId="{8AD2BCF5-29C4-4ED3-8961-075537490FCB}"/>
          </ac:spMkLst>
        </pc:spChg>
        <pc:spChg chg="mod">
          <ac:chgData name="Siegbert Rudolph" userId="2af4d44886c067cc" providerId="LiveId" clId="{CB0FC7E8-90FA-4F2A-8092-986280F61D52}" dt="2021-11-11T11:15:40.766" v="76" actId="20577"/>
          <ac:spMkLst>
            <pc:docMk/>
            <pc:sldMk cId="4144969217" sldId="260"/>
            <ac:spMk id="36" creationId="{FA34A16B-FB02-4850-AE89-F331FE86130E}"/>
          </ac:spMkLst>
        </pc:spChg>
        <pc:spChg chg="mod">
          <ac:chgData name="Siegbert Rudolph" userId="2af4d44886c067cc" providerId="LiveId" clId="{CB0FC7E8-90FA-4F2A-8092-986280F61D52}" dt="2021-11-11T11:16:03.745" v="87" actId="20577"/>
          <ac:spMkLst>
            <pc:docMk/>
            <pc:sldMk cId="4144969217" sldId="260"/>
            <ac:spMk id="38" creationId="{F7B9556C-7D52-4DB7-835C-3FB0D1188271}"/>
          </ac:spMkLst>
        </pc:spChg>
        <pc:spChg chg="mod">
          <ac:chgData name="Siegbert Rudolph" userId="2af4d44886c067cc" providerId="LiveId" clId="{CB0FC7E8-90FA-4F2A-8092-986280F61D52}" dt="2021-11-11T11:15:51.202" v="82" actId="20577"/>
          <ac:spMkLst>
            <pc:docMk/>
            <pc:sldMk cId="4144969217" sldId="260"/>
            <ac:spMk id="40" creationId="{D184DAF1-7D56-4E86-9548-45F3EFC5DEB6}"/>
          </ac:spMkLst>
        </pc:spChg>
        <pc:spChg chg="mod">
          <ac:chgData name="Siegbert Rudolph" userId="2af4d44886c067cc" providerId="LiveId" clId="{CB0FC7E8-90FA-4F2A-8092-986280F61D52}" dt="2021-11-11T11:15:57.638" v="86" actId="20577"/>
          <ac:spMkLst>
            <pc:docMk/>
            <pc:sldMk cId="4144969217" sldId="260"/>
            <ac:spMk id="42" creationId="{3563041A-1D52-4306-BC17-E5F7C510E703}"/>
          </ac:spMkLst>
        </pc:spChg>
        <pc:spChg chg="mod">
          <ac:chgData name="Siegbert Rudolph" userId="2af4d44886c067cc" providerId="LiveId" clId="{CB0FC7E8-90FA-4F2A-8092-986280F61D52}" dt="2021-11-11T11:16:09.775" v="91" actId="20577"/>
          <ac:spMkLst>
            <pc:docMk/>
            <pc:sldMk cId="4144969217" sldId="260"/>
            <ac:spMk id="44" creationId="{F512D033-8ED9-468F-9A14-0154FF354A7D}"/>
          </ac:spMkLst>
        </pc:spChg>
        <pc:spChg chg="mod">
          <ac:chgData name="Siegbert Rudolph" userId="2af4d44886c067cc" providerId="LiveId" clId="{CB0FC7E8-90FA-4F2A-8092-986280F61D52}" dt="2021-11-11T11:16:39.926" v="105" actId="20577"/>
          <ac:spMkLst>
            <pc:docMk/>
            <pc:sldMk cId="4144969217" sldId="260"/>
            <ac:spMk id="46" creationId="{354BF674-F201-408C-925D-998337AB8695}"/>
          </ac:spMkLst>
        </pc:spChg>
        <pc:spChg chg="mod">
          <ac:chgData name="Siegbert Rudolph" userId="2af4d44886c067cc" providerId="LiveId" clId="{CB0FC7E8-90FA-4F2A-8092-986280F61D52}" dt="2021-11-11T11:16:26.835" v="99" actId="20577"/>
          <ac:spMkLst>
            <pc:docMk/>
            <pc:sldMk cId="4144969217" sldId="260"/>
            <ac:spMk id="48" creationId="{1652EFBD-6EA3-4A9B-AED1-D1BEF328713E}"/>
          </ac:spMkLst>
        </pc:spChg>
        <pc:spChg chg="mod">
          <ac:chgData name="Siegbert Rudolph" userId="2af4d44886c067cc" providerId="LiveId" clId="{CB0FC7E8-90FA-4F2A-8092-986280F61D52}" dt="2021-11-11T11:16:13.368" v="93" actId="20577"/>
          <ac:spMkLst>
            <pc:docMk/>
            <pc:sldMk cId="4144969217" sldId="260"/>
            <ac:spMk id="50" creationId="{D176A6CF-D0B6-414F-9362-52F1B22DAB43}"/>
          </ac:spMkLst>
        </pc:spChg>
        <pc:spChg chg="mod">
          <ac:chgData name="Siegbert Rudolph" userId="2af4d44886c067cc" providerId="LiveId" clId="{CB0FC7E8-90FA-4F2A-8092-986280F61D52}" dt="2021-11-11T11:16:35.442" v="103" actId="20577"/>
          <ac:spMkLst>
            <pc:docMk/>
            <pc:sldMk cId="4144969217" sldId="260"/>
            <ac:spMk id="52" creationId="{941F147F-731C-4CC0-8422-D548996BDB52}"/>
          </ac:spMkLst>
        </pc:spChg>
        <pc:spChg chg="mod">
          <ac:chgData name="Siegbert Rudolph" userId="2af4d44886c067cc" providerId="LiveId" clId="{CB0FC7E8-90FA-4F2A-8092-986280F61D52}" dt="2021-11-11T11:16:17.633" v="95" actId="20577"/>
          <ac:spMkLst>
            <pc:docMk/>
            <pc:sldMk cId="4144969217" sldId="260"/>
            <ac:spMk id="54" creationId="{0F35DCB8-C2C9-4B81-8027-C734A5F23D10}"/>
          </ac:spMkLst>
        </pc:spChg>
        <pc:spChg chg="mod">
          <ac:chgData name="Siegbert Rudolph" userId="2af4d44886c067cc" providerId="LiveId" clId="{CB0FC7E8-90FA-4F2A-8092-986280F61D52}" dt="2021-11-11T11:16:30.943" v="101" actId="20577"/>
          <ac:spMkLst>
            <pc:docMk/>
            <pc:sldMk cId="4144969217" sldId="260"/>
            <ac:spMk id="56" creationId="{D0E70830-0A83-4CD5-9E3F-BC3826BF33CC}"/>
          </ac:spMkLst>
        </pc:spChg>
        <pc:spChg chg="mod">
          <ac:chgData name="Siegbert Rudolph" userId="2af4d44886c067cc" providerId="LiveId" clId="{CB0FC7E8-90FA-4F2A-8092-986280F61D52}" dt="2021-11-11T11:16:20.946" v="97" actId="20577"/>
          <ac:spMkLst>
            <pc:docMk/>
            <pc:sldMk cId="4144969217" sldId="260"/>
            <ac:spMk id="58" creationId="{A8B049CF-D2BA-471D-9320-0093337D7952}"/>
          </ac:spMkLst>
        </pc:spChg>
      </pc:sldChg>
      <pc:sldChg chg="addSp delSp modSp mod delAnim modAnim">
        <pc:chgData name="Siegbert Rudolph" userId="2af4d44886c067cc" providerId="LiveId" clId="{CB0FC7E8-90FA-4F2A-8092-986280F61D52}" dt="2021-11-11T11:26:00.773" v="554" actId="1076"/>
        <pc:sldMkLst>
          <pc:docMk/>
          <pc:sldMk cId="1027442188" sldId="261"/>
        </pc:sldMkLst>
        <pc:spChg chg="del">
          <ac:chgData name="Siegbert Rudolph" userId="2af4d44886c067cc" providerId="LiveId" clId="{CB0FC7E8-90FA-4F2A-8092-986280F61D52}" dt="2021-11-11T11:21:37.691" v="310" actId="478"/>
          <ac:spMkLst>
            <pc:docMk/>
            <pc:sldMk cId="1027442188" sldId="261"/>
            <ac:spMk id="12" creationId="{E52D9C16-CDDD-46F8-920F-FDA69A8A9089}"/>
          </ac:spMkLst>
        </pc:spChg>
        <pc:spChg chg="del">
          <ac:chgData name="Siegbert Rudolph" userId="2af4d44886c067cc" providerId="LiveId" clId="{CB0FC7E8-90FA-4F2A-8092-986280F61D52}" dt="2021-11-11T11:21:37.691" v="310" actId="478"/>
          <ac:spMkLst>
            <pc:docMk/>
            <pc:sldMk cId="1027442188" sldId="261"/>
            <ac:spMk id="13" creationId="{48FDDC2C-A1C7-4984-9F98-07DEF263AE34}"/>
          </ac:spMkLst>
        </pc:spChg>
        <pc:spChg chg="del">
          <ac:chgData name="Siegbert Rudolph" userId="2af4d44886c067cc" providerId="LiveId" clId="{CB0FC7E8-90FA-4F2A-8092-986280F61D52}" dt="2021-11-11T11:21:37.691" v="310" actId="478"/>
          <ac:spMkLst>
            <pc:docMk/>
            <pc:sldMk cId="1027442188" sldId="261"/>
            <ac:spMk id="14" creationId="{6DEE2F9A-B191-4C53-B7CA-430E6681B442}"/>
          </ac:spMkLst>
        </pc:spChg>
        <pc:spChg chg="del">
          <ac:chgData name="Siegbert Rudolph" userId="2af4d44886c067cc" providerId="LiveId" clId="{CB0FC7E8-90FA-4F2A-8092-986280F61D52}" dt="2021-11-11T11:21:37.691" v="310" actId="478"/>
          <ac:spMkLst>
            <pc:docMk/>
            <pc:sldMk cId="1027442188" sldId="261"/>
            <ac:spMk id="15" creationId="{76EB38D9-3AF5-49A5-96F2-E6A1CA489759}"/>
          </ac:spMkLst>
        </pc:spChg>
        <pc:spChg chg="del">
          <ac:chgData name="Siegbert Rudolph" userId="2af4d44886c067cc" providerId="LiveId" clId="{CB0FC7E8-90FA-4F2A-8092-986280F61D52}" dt="2021-11-11T11:21:37.691" v="310" actId="478"/>
          <ac:spMkLst>
            <pc:docMk/>
            <pc:sldMk cId="1027442188" sldId="261"/>
            <ac:spMk id="16" creationId="{E8E21D81-AB91-4F2E-8A3D-E020AACCAFE2}"/>
          </ac:spMkLst>
        </pc:spChg>
        <pc:spChg chg="del">
          <ac:chgData name="Siegbert Rudolph" userId="2af4d44886c067cc" providerId="LiveId" clId="{CB0FC7E8-90FA-4F2A-8092-986280F61D52}" dt="2021-11-11T11:21:37.691" v="310" actId="478"/>
          <ac:spMkLst>
            <pc:docMk/>
            <pc:sldMk cId="1027442188" sldId="261"/>
            <ac:spMk id="17" creationId="{35571B62-EA4B-48D6-BEC1-258CD73972ED}"/>
          </ac:spMkLst>
        </pc:spChg>
        <pc:spChg chg="del">
          <ac:chgData name="Siegbert Rudolph" userId="2af4d44886c067cc" providerId="LiveId" clId="{CB0FC7E8-90FA-4F2A-8092-986280F61D52}" dt="2021-11-11T11:21:37.691" v="310" actId="478"/>
          <ac:spMkLst>
            <pc:docMk/>
            <pc:sldMk cId="1027442188" sldId="261"/>
            <ac:spMk id="18" creationId="{78FB4E40-0672-4B54-8C34-484B25E9F0CE}"/>
          </ac:spMkLst>
        </pc:spChg>
        <pc:spChg chg="del">
          <ac:chgData name="Siegbert Rudolph" userId="2af4d44886c067cc" providerId="LiveId" clId="{CB0FC7E8-90FA-4F2A-8092-986280F61D52}" dt="2021-11-11T11:21:37.691" v="310" actId="478"/>
          <ac:spMkLst>
            <pc:docMk/>
            <pc:sldMk cId="1027442188" sldId="261"/>
            <ac:spMk id="19" creationId="{A6AD41C2-A667-45FD-9C3B-67F20BA577A9}"/>
          </ac:spMkLst>
        </pc:spChg>
        <pc:spChg chg="del">
          <ac:chgData name="Siegbert Rudolph" userId="2af4d44886c067cc" providerId="LiveId" clId="{CB0FC7E8-90FA-4F2A-8092-986280F61D52}" dt="2021-11-11T11:21:37.691" v="310" actId="478"/>
          <ac:spMkLst>
            <pc:docMk/>
            <pc:sldMk cId="1027442188" sldId="261"/>
            <ac:spMk id="20" creationId="{4A736A7E-1812-427B-9FF3-C02DB418B4E5}"/>
          </ac:spMkLst>
        </pc:spChg>
        <pc:spChg chg="del">
          <ac:chgData name="Siegbert Rudolph" userId="2af4d44886c067cc" providerId="LiveId" clId="{CB0FC7E8-90FA-4F2A-8092-986280F61D52}" dt="2021-11-11T11:21:37.691" v="310" actId="478"/>
          <ac:spMkLst>
            <pc:docMk/>
            <pc:sldMk cId="1027442188" sldId="261"/>
            <ac:spMk id="21" creationId="{46954589-7DE4-48D2-B95E-7647306543D9}"/>
          </ac:spMkLst>
        </pc:spChg>
        <pc:spChg chg="del">
          <ac:chgData name="Siegbert Rudolph" userId="2af4d44886c067cc" providerId="LiveId" clId="{CB0FC7E8-90FA-4F2A-8092-986280F61D52}" dt="2021-11-11T11:21:37.691" v="310" actId="478"/>
          <ac:spMkLst>
            <pc:docMk/>
            <pc:sldMk cId="1027442188" sldId="261"/>
            <ac:spMk id="22" creationId="{9607F7BC-5E45-40F0-A8AF-50A530B3BC27}"/>
          </ac:spMkLst>
        </pc:spChg>
        <pc:spChg chg="del">
          <ac:chgData name="Siegbert Rudolph" userId="2af4d44886c067cc" providerId="LiveId" clId="{CB0FC7E8-90FA-4F2A-8092-986280F61D52}" dt="2021-11-11T11:21:37.691" v="310" actId="478"/>
          <ac:spMkLst>
            <pc:docMk/>
            <pc:sldMk cId="1027442188" sldId="261"/>
            <ac:spMk id="23" creationId="{1726543D-C475-47B3-BEA4-49AC7C3F7BCF}"/>
          </ac:spMkLst>
        </pc:spChg>
        <pc:spChg chg="del">
          <ac:chgData name="Siegbert Rudolph" userId="2af4d44886c067cc" providerId="LiveId" clId="{CB0FC7E8-90FA-4F2A-8092-986280F61D52}" dt="2021-11-11T11:21:37.691" v="310" actId="478"/>
          <ac:spMkLst>
            <pc:docMk/>
            <pc:sldMk cId="1027442188" sldId="261"/>
            <ac:spMk id="24" creationId="{7A33546F-E61C-4045-BB5E-994346A48E16}"/>
          </ac:spMkLst>
        </pc:spChg>
        <pc:spChg chg="del">
          <ac:chgData name="Siegbert Rudolph" userId="2af4d44886c067cc" providerId="LiveId" clId="{CB0FC7E8-90FA-4F2A-8092-986280F61D52}" dt="2021-11-11T11:21:37.691" v="310" actId="478"/>
          <ac:spMkLst>
            <pc:docMk/>
            <pc:sldMk cId="1027442188" sldId="261"/>
            <ac:spMk id="25" creationId="{0DA3DC85-9CE8-4350-9C98-8F948F5FEF3F}"/>
          </ac:spMkLst>
        </pc:spChg>
        <pc:spChg chg="del">
          <ac:chgData name="Siegbert Rudolph" userId="2af4d44886c067cc" providerId="LiveId" clId="{CB0FC7E8-90FA-4F2A-8092-986280F61D52}" dt="2021-11-11T11:21:37.691" v="310" actId="478"/>
          <ac:spMkLst>
            <pc:docMk/>
            <pc:sldMk cId="1027442188" sldId="261"/>
            <ac:spMk id="26" creationId="{953150C9-D1AE-44F4-88D2-1607534E6645}"/>
          </ac:spMkLst>
        </pc:spChg>
        <pc:spChg chg="del">
          <ac:chgData name="Siegbert Rudolph" userId="2af4d44886c067cc" providerId="LiveId" clId="{CB0FC7E8-90FA-4F2A-8092-986280F61D52}" dt="2021-11-11T11:21:37.691" v="310" actId="478"/>
          <ac:spMkLst>
            <pc:docMk/>
            <pc:sldMk cId="1027442188" sldId="261"/>
            <ac:spMk id="27" creationId="{B560F7C4-6060-48A9-AA07-D15A42A3691F}"/>
          </ac:spMkLst>
        </pc:spChg>
        <pc:spChg chg="del">
          <ac:chgData name="Siegbert Rudolph" userId="2af4d44886c067cc" providerId="LiveId" clId="{CB0FC7E8-90FA-4F2A-8092-986280F61D52}" dt="2021-11-11T11:21:37.691" v="310" actId="478"/>
          <ac:spMkLst>
            <pc:docMk/>
            <pc:sldMk cId="1027442188" sldId="261"/>
            <ac:spMk id="28" creationId="{B750A138-3B57-4D20-9BC9-14C92AEB499D}"/>
          </ac:spMkLst>
        </pc:spChg>
        <pc:spChg chg="del">
          <ac:chgData name="Siegbert Rudolph" userId="2af4d44886c067cc" providerId="LiveId" clId="{CB0FC7E8-90FA-4F2A-8092-986280F61D52}" dt="2021-11-11T11:21:37.691" v="310" actId="478"/>
          <ac:spMkLst>
            <pc:docMk/>
            <pc:sldMk cId="1027442188" sldId="261"/>
            <ac:spMk id="29" creationId="{FCA54B81-F03C-4D17-9361-EF8368CB50D8}"/>
          </ac:spMkLst>
        </pc:spChg>
        <pc:spChg chg="del">
          <ac:chgData name="Siegbert Rudolph" userId="2af4d44886c067cc" providerId="LiveId" clId="{CB0FC7E8-90FA-4F2A-8092-986280F61D52}" dt="2021-11-11T11:21:37.691" v="310" actId="478"/>
          <ac:spMkLst>
            <pc:docMk/>
            <pc:sldMk cId="1027442188" sldId="261"/>
            <ac:spMk id="30" creationId="{A12F5403-ECEF-4D04-9F72-643DECEB2A82}"/>
          </ac:spMkLst>
        </pc:spChg>
        <pc:spChg chg="del">
          <ac:chgData name="Siegbert Rudolph" userId="2af4d44886c067cc" providerId="LiveId" clId="{CB0FC7E8-90FA-4F2A-8092-986280F61D52}" dt="2021-11-11T11:21:37.691" v="310" actId="478"/>
          <ac:spMkLst>
            <pc:docMk/>
            <pc:sldMk cId="1027442188" sldId="261"/>
            <ac:spMk id="31" creationId="{6E5EF792-891D-4210-B4D0-1E459FD7467A}"/>
          </ac:spMkLst>
        </pc:spChg>
        <pc:spChg chg="del">
          <ac:chgData name="Siegbert Rudolph" userId="2af4d44886c067cc" providerId="LiveId" clId="{CB0FC7E8-90FA-4F2A-8092-986280F61D52}" dt="2021-11-11T11:21:37.691" v="310" actId="478"/>
          <ac:spMkLst>
            <pc:docMk/>
            <pc:sldMk cId="1027442188" sldId="261"/>
            <ac:spMk id="32" creationId="{898D9907-6B1B-4B18-89F9-455BB1C93673}"/>
          </ac:spMkLst>
        </pc:spChg>
        <pc:spChg chg="del">
          <ac:chgData name="Siegbert Rudolph" userId="2af4d44886c067cc" providerId="LiveId" clId="{CB0FC7E8-90FA-4F2A-8092-986280F61D52}" dt="2021-11-11T11:21:37.691" v="310" actId="478"/>
          <ac:spMkLst>
            <pc:docMk/>
            <pc:sldMk cId="1027442188" sldId="261"/>
            <ac:spMk id="33" creationId="{971160B9-7912-4866-B7E3-2A2BD7F13248}"/>
          </ac:spMkLst>
        </pc:spChg>
        <pc:spChg chg="del">
          <ac:chgData name="Siegbert Rudolph" userId="2af4d44886c067cc" providerId="LiveId" clId="{CB0FC7E8-90FA-4F2A-8092-986280F61D52}" dt="2021-11-11T11:21:37.691" v="310" actId="478"/>
          <ac:spMkLst>
            <pc:docMk/>
            <pc:sldMk cId="1027442188" sldId="261"/>
            <ac:spMk id="34" creationId="{C319C7F6-0E16-47A9-9C61-7009C8B73DAC}"/>
          </ac:spMkLst>
        </pc:spChg>
        <pc:spChg chg="del">
          <ac:chgData name="Siegbert Rudolph" userId="2af4d44886c067cc" providerId="LiveId" clId="{CB0FC7E8-90FA-4F2A-8092-986280F61D52}" dt="2021-11-11T11:21:37.691" v="310" actId="478"/>
          <ac:spMkLst>
            <pc:docMk/>
            <pc:sldMk cId="1027442188" sldId="261"/>
            <ac:spMk id="35" creationId="{59C280C8-1A87-467D-82F0-2B3113341550}"/>
          </ac:spMkLst>
        </pc:spChg>
        <pc:spChg chg="del">
          <ac:chgData name="Siegbert Rudolph" userId="2af4d44886c067cc" providerId="LiveId" clId="{CB0FC7E8-90FA-4F2A-8092-986280F61D52}" dt="2021-11-11T11:21:37.691" v="310" actId="478"/>
          <ac:spMkLst>
            <pc:docMk/>
            <pc:sldMk cId="1027442188" sldId="261"/>
            <ac:spMk id="36" creationId="{815A1CE6-36E8-4F73-84BF-95630F5381B6}"/>
          </ac:spMkLst>
        </pc:spChg>
        <pc:spChg chg="del">
          <ac:chgData name="Siegbert Rudolph" userId="2af4d44886c067cc" providerId="LiveId" clId="{CB0FC7E8-90FA-4F2A-8092-986280F61D52}" dt="2021-11-11T11:21:37.691" v="310" actId="478"/>
          <ac:spMkLst>
            <pc:docMk/>
            <pc:sldMk cId="1027442188" sldId="261"/>
            <ac:spMk id="37" creationId="{699F9730-D482-4F4B-8098-D5BBE867C1FD}"/>
          </ac:spMkLst>
        </pc:spChg>
        <pc:spChg chg="del">
          <ac:chgData name="Siegbert Rudolph" userId="2af4d44886c067cc" providerId="LiveId" clId="{CB0FC7E8-90FA-4F2A-8092-986280F61D52}" dt="2021-11-11T11:21:37.691" v="310" actId="478"/>
          <ac:spMkLst>
            <pc:docMk/>
            <pc:sldMk cId="1027442188" sldId="261"/>
            <ac:spMk id="38" creationId="{034F7843-131F-4867-8C27-4AB6DED84AE2}"/>
          </ac:spMkLst>
        </pc:spChg>
        <pc:spChg chg="del">
          <ac:chgData name="Siegbert Rudolph" userId="2af4d44886c067cc" providerId="LiveId" clId="{CB0FC7E8-90FA-4F2A-8092-986280F61D52}" dt="2021-11-11T11:21:37.691" v="310" actId="478"/>
          <ac:spMkLst>
            <pc:docMk/>
            <pc:sldMk cId="1027442188" sldId="261"/>
            <ac:spMk id="39" creationId="{410D4C22-B2ED-423B-B231-FB1F70E20994}"/>
          </ac:spMkLst>
        </pc:spChg>
        <pc:spChg chg="del">
          <ac:chgData name="Siegbert Rudolph" userId="2af4d44886c067cc" providerId="LiveId" clId="{CB0FC7E8-90FA-4F2A-8092-986280F61D52}" dt="2021-11-11T11:21:37.691" v="310" actId="478"/>
          <ac:spMkLst>
            <pc:docMk/>
            <pc:sldMk cId="1027442188" sldId="261"/>
            <ac:spMk id="40" creationId="{2072FFFE-E126-4866-8E43-F4348823063B}"/>
          </ac:spMkLst>
        </pc:spChg>
        <pc:spChg chg="del">
          <ac:chgData name="Siegbert Rudolph" userId="2af4d44886c067cc" providerId="LiveId" clId="{CB0FC7E8-90FA-4F2A-8092-986280F61D52}" dt="2021-11-11T11:21:37.691" v="310" actId="478"/>
          <ac:spMkLst>
            <pc:docMk/>
            <pc:sldMk cId="1027442188" sldId="261"/>
            <ac:spMk id="41" creationId="{757D6BF6-271F-4B22-B20D-31025F102B83}"/>
          </ac:spMkLst>
        </pc:spChg>
        <pc:spChg chg="add mod">
          <ac:chgData name="Siegbert Rudolph" userId="2af4d44886c067cc" providerId="LiveId" clId="{CB0FC7E8-90FA-4F2A-8092-986280F61D52}" dt="2021-11-11T11:25:00.412" v="530" actId="1076"/>
          <ac:spMkLst>
            <pc:docMk/>
            <pc:sldMk cId="1027442188" sldId="261"/>
            <ac:spMk id="43" creationId="{81FEECBA-D575-4EDB-9B8E-130226B4C21C}"/>
          </ac:spMkLst>
        </pc:spChg>
        <pc:spChg chg="add mod">
          <ac:chgData name="Siegbert Rudolph" userId="2af4d44886c067cc" providerId="LiveId" clId="{CB0FC7E8-90FA-4F2A-8092-986280F61D52}" dt="2021-11-11T11:25:05.411" v="532" actId="1076"/>
          <ac:spMkLst>
            <pc:docMk/>
            <pc:sldMk cId="1027442188" sldId="261"/>
            <ac:spMk id="44" creationId="{C0342A61-F8F3-4055-A9B7-6A038D0D7D8B}"/>
          </ac:spMkLst>
        </pc:spChg>
        <pc:spChg chg="add mod">
          <ac:chgData name="Siegbert Rudolph" userId="2af4d44886c067cc" providerId="LiveId" clId="{CB0FC7E8-90FA-4F2A-8092-986280F61D52}" dt="2021-11-11T11:22:50.345" v="420" actId="20577"/>
          <ac:spMkLst>
            <pc:docMk/>
            <pc:sldMk cId="1027442188" sldId="261"/>
            <ac:spMk id="45" creationId="{676EACE5-DFCB-4A01-A1A8-EA58BEDBBE0C}"/>
          </ac:spMkLst>
        </pc:spChg>
        <pc:spChg chg="add mod">
          <ac:chgData name="Siegbert Rudolph" userId="2af4d44886c067cc" providerId="LiveId" clId="{CB0FC7E8-90FA-4F2A-8092-986280F61D52}" dt="2021-11-11T11:25:09.316" v="534" actId="1076"/>
          <ac:spMkLst>
            <pc:docMk/>
            <pc:sldMk cId="1027442188" sldId="261"/>
            <ac:spMk id="46" creationId="{164880E7-71FB-45C2-B00E-BAEE4B5C9417}"/>
          </ac:spMkLst>
        </pc:spChg>
        <pc:spChg chg="add mod">
          <ac:chgData name="Siegbert Rudolph" userId="2af4d44886c067cc" providerId="LiveId" clId="{CB0FC7E8-90FA-4F2A-8092-986280F61D52}" dt="2021-11-11T11:25:13.534" v="536" actId="1076"/>
          <ac:spMkLst>
            <pc:docMk/>
            <pc:sldMk cId="1027442188" sldId="261"/>
            <ac:spMk id="47" creationId="{462CC868-E456-47C6-B6BD-2B5CFD5E4C62}"/>
          </ac:spMkLst>
        </pc:spChg>
        <pc:spChg chg="add mod">
          <ac:chgData name="Siegbert Rudolph" userId="2af4d44886c067cc" providerId="LiveId" clId="{CB0FC7E8-90FA-4F2A-8092-986280F61D52}" dt="2021-11-11T11:25:11.441" v="535" actId="1076"/>
          <ac:spMkLst>
            <pc:docMk/>
            <pc:sldMk cId="1027442188" sldId="261"/>
            <ac:spMk id="48" creationId="{73686655-8A8A-44A8-9DC0-0294BFC72CED}"/>
          </ac:spMkLst>
        </pc:spChg>
        <pc:spChg chg="add mod">
          <ac:chgData name="Siegbert Rudolph" userId="2af4d44886c067cc" providerId="LiveId" clId="{CB0FC7E8-90FA-4F2A-8092-986280F61D52}" dt="2021-11-11T11:25:16.503" v="537" actId="1076"/>
          <ac:spMkLst>
            <pc:docMk/>
            <pc:sldMk cId="1027442188" sldId="261"/>
            <ac:spMk id="49" creationId="{8ADE053E-DAA9-4E0E-A77F-486DB3278A9B}"/>
          </ac:spMkLst>
        </pc:spChg>
        <pc:spChg chg="add mod">
          <ac:chgData name="Siegbert Rudolph" userId="2af4d44886c067cc" providerId="LiveId" clId="{CB0FC7E8-90FA-4F2A-8092-986280F61D52}" dt="2021-11-11T11:25:18.002" v="538" actId="1076"/>
          <ac:spMkLst>
            <pc:docMk/>
            <pc:sldMk cId="1027442188" sldId="261"/>
            <ac:spMk id="50" creationId="{11D135E4-EA49-41E6-B882-532C79EE87C4}"/>
          </ac:spMkLst>
        </pc:spChg>
        <pc:spChg chg="add mod">
          <ac:chgData name="Siegbert Rudolph" userId="2af4d44886c067cc" providerId="LiveId" clId="{CB0FC7E8-90FA-4F2A-8092-986280F61D52}" dt="2021-11-11T11:23:24.964" v="446" actId="20577"/>
          <ac:spMkLst>
            <pc:docMk/>
            <pc:sldMk cId="1027442188" sldId="261"/>
            <ac:spMk id="51" creationId="{A8CDD134-09FB-4ACB-AC8F-FF03DAD1ABE6}"/>
          </ac:spMkLst>
        </pc:spChg>
        <pc:spChg chg="add mod">
          <ac:chgData name="Siegbert Rudolph" userId="2af4d44886c067cc" providerId="LiveId" clId="{CB0FC7E8-90FA-4F2A-8092-986280F61D52}" dt="2021-11-11T11:25:24.205" v="540" actId="1076"/>
          <ac:spMkLst>
            <pc:docMk/>
            <pc:sldMk cId="1027442188" sldId="261"/>
            <ac:spMk id="52" creationId="{B96DFF79-BD9F-4050-A3FD-D4D941195719}"/>
          </ac:spMkLst>
        </pc:spChg>
        <pc:spChg chg="add mod">
          <ac:chgData name="Siegbert Rudolph" userId="2af4d44886c067cc" providerId="LiveId" clId="{CB0FC7E8-90FA-4F2A-8092-986280F61D52}" dt="2021-11-11T11:25:26.689" v="541" actId="1076"/>
          <ac:spMkLst>
            <pc:docMk/>
            <pc:sldMk cId="1027442188" sldId="261"/>
            <ac:spMk id="53" creationId="{B5A3BF48-0634-453F-BD21-E5FEE7257E8D}"/>
          </ac:spMkLst>
        </pc:spChg>
        <pc:spChg chg="add mod">
          <ac:chgData name="Siegbert Rudolph" userId="2af4d44886c067cc" providerId="LiveId" clId="{CB0FC7E8-90FA-4F2A-8092-986280F61D52}" dt="2021-11-11T11:23:45.584" v="460" actId="20577"/>
          <ac:spMkLst>
            <pc:docMk/>
            <pc:sldMk cId="1027442188" sldId="261"/>
            <ac:spMk id="54" creationId="{CEF14F3C-F71D-4D22-B07A-6F1A30BA84E1}"/>
          </ac:spMkLst>
        </pc:spChg>
        <pc:spChg chg="add mod">
          <ac:chgData name="Siegbert Rudolph" userId="2af4d44886c067cc" providerId="LiveId" clId="{CB0FC7E8-90FA-4F2A-8092-986280F61D52}" dt="2021-11-11T11:25:29.922" v="542" actId="1076"/>
          <ac:spMkLst>
            <pc:docMk/>
            <pc:sldMk cId="1027442188" sldId="261"/>
            <ac:spMk id="55" creationId="{8C83C273-7480-4830-929D-715249E007C7}"/>
          </ac:spMkLst>
        </pc:spChg>
        <pc:spChg chg="add mod">
          <ac:chgData name="Siegbert Rudolph" userId="2af4d44886c067cc" providerId="LiveId" clId="{CB0FC7E8-90FA-4F2A-8092-986280F61D52}" dt="2021-11-11T11:25:34.344" v="544" actId="1076"/>
          <ac:spMkLst>
            <pc:docMk/>
            <pc:sldMk cId="1027442188" sldId="261"/>
            <ac:spMk id="56" creationId="{0DEC4EC9-B787-4C41-B173-8E9D946CA47C}"/>
          </ac:spMkLst>
        </pc:spChg>
        <pc:spChg chg="add mod">
          <ac:chgData name="Siegbert Rudolph" userId="2af4d44886c067cc" providerId="LiveId" clId="{CB0FC7E8-90FA-4F2A-8092-986280F61D52}" dt="2021-11-11T11:25:37.249" v="545" actId="1076"/>
          <ac:spMkLst>
            <pc:docMk/>
            <pc:sldMk cId="1027442188" sldId="261"/>
            <ac:spMk id="57" creationId="{78FE3B5B-5AE2-411C-A516-92CE48FCA35C}"/>
          </ac:spMkLst>
        </pc:spChg>
        <pc:spChg chg="add mod">
          <ac:chgData name="Siegbert Rudolph" userId="2af4d44886c067cc" providerId="LiveId" clId="{CB0FC7E8-90FA-4F2A-8092-986280F61D52}" dt="2021-11-11T11:25:32" v="543" actId="1076"/>
          <ac:spMkLst>
            <pc:docMk/>
            <pc:sldMk cId="1027442188" sldId="261"/>
            <ac:spMk id="58" creationId="{0EF606A0-4EAC-4FE4-8539-088771C0EBE4}"/>
          </ac:spMkLst>
        </pc:spChg>
        <pc:spChg chg="add mod">
          <ac:chgData name="Siegbert Rudolph" userId="2af4d44886c067cc" providerId="LiveId" clId="{CB0FC7E8-90FA-4F2A-8092-986280F61D52}" dt="2021-11-11T11:25:42.498" v="547" actId="1076"/>
          <ac:spMkLst>
            <pc:docMk/>
            <pc:sldMk cId="1027442188" sldId="261"/>
            <ac:spMk id="59" creationId="{5B2973C3-5E4C-45EB-A90B-5221FAFB5434}"/>
          </ac:spMkLst>
        </pc:spChg>
        <pc:spChg chg="add mod">
          <ac:chgData name="Siegbert Rudolph" userId="2af4d44886c067cc" providerId="LiveId" clId="{CB0FC7E8-90FA-4F2A-8092-986280F61D52}" dt="2021-11-11T11:25:44.902" v="548" actId="1076"/>
          <ac:spMkLst>
            <pc:docMk/>
            <pc:sldMk cId="1027442188" sldId="261"/>
            <ac:spMk id="60" creationId="{DC199ACD-2492-4EB0-916D-BEC189B240F0}"/>
          </ac:spMkLst>
        </pc:spChg>
        <pc:spChg chg="add mod">
          <ac:chgData name="Siegbert Rudolph" userId="2af4d44886c067cc" providerId="LiveId" clId="{CB0FC7E8-90FA-4F2A-8092-986280F61D52}" dt="2021-11-11T11:25:39.952" v="546" actId="1076"/>
          <ac:spMkLst>
            <pc:docMk/>
            <pc:sldMk cId="1027442188" sldId="261"/>
            <ac:spMk id="61" creationId="{94050789-07DB-410C-9685-1B0EC9D5D25E}"/>
          </ac:spMkLst>
        </pc:spChg>
        <pc:spChg chg="add mod">
          <ac:chgData name="Siegbert Rudolph" userId="2af4d44886c067cc" providerId="LiveId" clId="{CB0FC7E8-90FA-4F2A-8092-986280F61D52}" dt="2021-11-11T11:25:50.369" v="550" actId="1076"/>
          <ac:spMkLst>
            <pc:docMk/>
            <pc:sldMk cId="1027442188" sldId="261"/>
            <ac:spMk id="62" creationId="{12CC5D91-34D3-44B9-BE53-DAF2DCB3BEA2}"/>
          </ac:spMkLst>
        </pc:spChg>
        <pc:spChg chg="add mod">
          <ac:chgData name="Siegbert Rudolph" userId="2af4d44886c067cc" providerId="LiveId" clId="{CB0FC7E8-90FA-4F2A-8092-986280F61D52}" dt="2021-11-11T11:25:52.681" v="551" actId="1076"/>
          <ac:spMkLst>
            <pc:docMk/>
            <pc:sldMk cId="1027442188" sldId="261"/>
            <ac:spMk id="63" creationId="{89F92BBD-8A11-4C82-8D7B-FE846A8A3658}"/>
          </ac:spMkLst>
        </pc:spChg>
        <pc:spChg chg="add mod">
          <ac:chgData name="Siegbert Rudolph" userId="2af4d44886c067cc" providerId="LiveId" clId="{CB0FC7E8-90FA-4F2A-8092-986280F61D52}" dt="2021-11-11T11:25:47.354" v="549" actId="1076"/>
          <ac:spMkLst>
            <pc:docMk/>
            <pc:sldMk cId="1027442188" sldId="261"/>
            <ac:spMk id="64" creationId="{BF658460-5DE1-448D-A5CE-A90E4E095F21}"/>
          </ac:spMkLst>
        </pc:spChg>
        <pc:spChg chg="add mod">
          <ac:chgData name="Siegbert Rudolph" userId="2af4d44886c067cc" providerId="LiveId" clId="{CB0FC7E8-90FA-4F2A-8092-986280F61D52}" dt="2021-11-11T11:24:33.903" v="499" actId="20577"/>
          <ac:spMkLst>
            <pc:docMk/>
            <pc:sldMk cId="1027442188" sldId="261"/>
            <ac:spMk id="65" creationId="{0414471F-326D-4EF7-981B-2644AE71D72B}"/>
          </ac:spMkLst>
        </pc:spChg>
        <pc:spChg chg="add mod">
          <ac:chgData name="Siegbert Rudolph" userId="2af4d44886c067cc" providerId="LiveId" clId="{CB0FC7E8-90FA-4F2A-8092-986280F61D52}" dt="2021-11-11T11:26:00.773" v="554" actId="1076"/>
          <ac:spMkLst>
            <pc:docMk/>
            <pc:sldMk cId="1027442188" sldId="261"/>
            <ac:spMk id="66" creationId="{06AEC5B5-86CE-4E7A-ADEC-63CA63876EAD}"/>
          </ac:spMkLst>
        </pc:spChg>
        <pc:spChg chg="add mod">
          <ac:chgData name="Siegbert Rudolph" userId="2af4d44886c067cc" providerId="LiveId" clId="{CB0FC7E8-90FA-4F2A-8092-986280F61D52}" dt="2021-11-11T11:25:54.587" v="552" actId="1076"/>
          <ac:spMkLst>
            <pc:docMk/>
            <pc:sldMk cId="1027442188" sldId="261"/>
            <ac:spMk id="67" creationId="{7392C480-65EC-4600-A3B4-3BE7A237E567}"/>
          </ac:spMkLst>
        </pc:spChg>
        <pc:spChg chg="add mod">
          <ac:chgData name="Siegbert Rudolph" userId="2af4d44886c067cc" providerId="LiveId" clId="{CB0FC7E8-90FA-4F2A-8092-986280F61D52}" dt="2021-11-11T11:25:57.586" v="553" actId="1076"/>
          <ac:spMkLst>
            <pc:docMk/>
            <pc:sldMk cId="1027442188" sldId="261"/>
            <ac:spMk id="68" creationId="{BFAC7724-2307-4714-8DE1-05BFED2BFA58}"/>
          </ac:spMkLst>
        </pc:spChg>
        <pc:spChg chg="add mod">
          <ac:chgData name="Siegbert Rudolph" userId="2af4d44886c067cc" providerId="LiveId" clId="{CB0FC7E8-90FA-4F2A-8092-986280F61D52}" dt="2021-11-11T11:24:40.807" v="505" actId="20577"/>
          <ac:spMkLst>
            <pc:docMk/>
            <pc:sldMk cId="1027442188" sldId="261"/>
            <ac:spMk id="69" creationId="{E12E94E4-AD8A-46F4-A17E-39E4F6750CAC}"/>
          </ac:spMkLst>
        </pc:spChg>
        <pc:spChg chg="add mod">
          <ac:chgData name="Siegbert Rudolph" userId="2af4d44886c067cc" providerId="LiveId" clId="{CB0FC7E8-90FA-4F2A-8092-986280F61D52}" dt="2021-11-11T11:25:20.971" v="539" actId="1076"/>
          <ac:spMkLst>
            <pc:docMk/>
            <pc:sldMk cId="1027442188" sldId="261"/>
            <ac:spMk id="70" creationId="{17B640F2-1C6D-4DBF-B372-D4DD90319B1B}"/>
          </ac:spMkLst>
        </pc:spChg>
        <pc:spChg chg="add mod">
          <ac:chgData name="Siegbert Rudolph" userId="2af4d44886c067cc" providerId="LiveId" clId="{CB0FC7E8-90FA-4F2A-8092-986280F61D52}" dt="2021-11-11T11:25:03.427" v="531" actId="1076"/>
          <ac:spMkLst>
            <pc:docMk/>
            <pc:sldMk cId="1027442188" sldId="261"/>
            <ac:spMk id="71" creationId="{689C29FA-5DA5-4370-BFD5-C7235B0545BC}"/>
          </ac:spMkLst>
        </pc:spChg>
        <pc:spChg chg="add mod">
          <ac:chgData name="Siegbert Rudolph" userId="2af4d44886c067cc" providerId="LiveId" clId="{CB0FC7E8-90FA-4F2A-8092-986280F61D52}" dt="2021-11-11T11:25:07.364" v="533" actId="1076"/>
          <ac:spMkLst>
            <pc:docMk/>
            <pc:sldMk cId="1027442188" sldId="261"/>
            <ac:spMk id="72" creationId="{BC6AD21B-16B1-43DB-AC4C-DA2C97276D1C}"/>
          </ac:spMkLst>
        </pc:spChg>
        <pc:cxnChg chg="del">
          <ac:chgData name="Siegbert Rudolph" userId="2af4d44886c067cc" providerId="LiveId" clId="{CB0FC7E8-90FA-4F2A-8092-986280F61D52}" dt="2021-11-11T11:21:37.691" v="310" actId="478"/>
          <ac:cxnSpMkLst>
            <pc:docMk/>
            <pc:sldMk cId="1027442188" sldId="261"/>
            <ac:cxnSpMk id="9" creationId="{D495B616-74C1-4407-91A0-747BFB3F67E8}"/>
          </ac:cxnSpMkLst>
        </pc:cxnChg>
        <pc:cxnChg chg="add mod">
          <ac:chgData name="Siegbert Rudolph" userId="2af4d44886c067cc" providerId="LiveId" clId="{CB0FC7E8-90FA-4F2A-8092-986280F61D52}" dt="2021-11-11T11:22:29.319" v="405" actId="403"/>
          <ac:cxnSpMkLst>
            <pc:docMk/>
            <pc:sldMk cId="1027442188" sldId="261"/>
            <ac:cxnSpMk id="73" creationId="{D4E64DD5-8F04-48EE-8ADD-E04C49F989B6}"/>
          </ac:cxnSpMkLst>
        </pc:cxnChg>
      </pc:sldChg>
      <pc:sldChg chg="del">
        <pc:chgData name="Siegbert Rudolph" userId="2af4d44886c067cc" providerId="LiveId" clId="{CB0FC7E8-90FA-4F2A-8092-986280F61D52}" dt="2021-11-11T12:30:08.268" v="563" actId="47"/>
        <pc:sldMkLst>
          <pc:docMk/>
          <pc:sldMk cId="1502011922" sldId="262"/>
        </pc:sldMkLst>
      </pc:sldChg>
      <pc:sldChg chg="addSp delSp modSp mod delAnim modAnim">
        <pc:chgData name="Siegbert Rudolph" userId="2af4d44886c067cc" providerId="LiveId" clId="{CB0FC7E8-90FA-4F2A-8092-986280F61D52}" dt="2021-11-11T12:35:59.422" v="879" actId="1076"/>
        <pc:sldMkLst>
          <pc:docMk/>
          <pc:sldMk cId="708111407" sldId="263"/>
        </pc:sldMkLst>
        <pc:spChg chg="del">
          <ac:chgData name="Siegbert Rudolph" userId="2af4d44886c067cc" providerId="LiveId" clId="{CB0FC7E8-90FA-4F2A-8092-986280F61D52}" dt="2021-11-11T11:26:32.288" v="555" actId="478"/>
          <ac:spMkLst>
            <pc:docMk/>
            <pc:sldMk cId="708111407" sldId="263"/>
            <ac:spMk id="12" creationId="{7CD05CCC-DC05-4693-8316-55DB7AB3BAE4}"/>
          </ac:spMkLst>
        </pc:spChg>
        <pc:spChg chg="del">
          <ac:chgData name="Siegbert Rudolph" userId="2af4d44886c067cc" providerId="LiveId" clId="{CB0FC7E8-90FA-4F2A-8092-986280F61D52}" dt="2021-11-11T11:26:32.288" v="555" actId="478"/>
          <ac:spMkLst>
            <pc:docMk/>
            <pc:sldMk cId="708111407" sldId="263"/>
            <ac:spMk id="13" creationId="{C6C2544E-77F0-41E2-A7DF-197D3049095D}"/>
          </ac:spMkLst>
        </pc:spChg>
        <pc:spChg chg="del">
          <ac:chgData name="Siegbert Rudolph" userId="2af4d44886c067cc" providerId="LiveId" clId="{CB0FC7E8-90FA-4F2A-8092-986280F61D52}" dt="2021-11-11T11:26:32.288" v="555" actId="478"/>
          <ac:spMkLst>
            <pc:docMk/>
            <pc:sldMk cId="708111407" sldId="263"/>
            <ac:spMk id="14" creationId="{5449636F-CA69-4727-B8C8-09DF68BD3580}"/>
          </ac:spMkLst>
        </pc:spChg>
        <pc:spChg chg="del">
          <ac:chgData name="Siegbert Rudolph" userId="2af4d44886c067cc" providerId="LiveId" clId="{CB0FC7E8-90FA-4F2A-8092-986280F61D52}" dt="2021-11-11T11:26:32.288" v="555" actId="478"/>
          <ac:spMkLst>
            <pc:docMk/>
            <pc:sldMk cId="708111407" sldId="263"/>
            <ac:spMk id="15" creationId="{F6174418-D7E7-42E5-BEC7-D7707E447108}"/>
          </ac:spMkLst>
        </pc:spChg>
        <pc:spChg chg="del">
          <ac:chgData name="Siegbert Rudolph" userId="2af4d44886c067cc" providerId="LiveId" clId="{CB0FC7E8-90FA-4F2A-8092-986280F61D52}" dt="2021-11-11T11:26:32.288" v="555" actId="478"/>
          <ac:spMkLst>
            <pc:docMk/>
            <pc:sldMk cId="708111407" sldId="263"/>
            <ac:spMk id="16" creationId="{59C549F1-8A17-4F74-9F16-22B22DD7A009}"/>
          </ac:spMkLst>
        </pc:spChg>
        <pc:spChg chg="del">
          <ac:chgData name="Siegbert Rudolph" userId="2af4d44886c067cc" providerId="LiveId" clId="{CB0FC7E8-90FA-4F2A-8092-986280F61D52}" dt="2021-11-11T11:26:32.288" v="555" actId="478"/>
          <ac:spMkLst>
            <pc:docMk/>
            <pc:sldMk cId="708111407" sldId="263"/>
            <ac:spMk id="17" creationId="{B3F9F46C-9F15-4BD6-B82A-E190321DE7DF}"/>
          </ac:spMkLst>
        </pc:spChg>
        <pc:spChg chg="del">
          <ac:chgData name="Siegbert Rudolph" userId="2af4d44886c067cc" providerId="LiveId" clId="{CB0FC7E8-90FA-4F2A-8092-986280F61D52}" dt="2021-11-11T11:26:32.288" v="555" actId="478"/>
          <ac:spMkLst>
            <pc:docMk/>
            <pc:sldMk cId="708111407" sldId="263"/>
            <ac:spMk id="18" creationId="{08BA73D5-25A8-4445-B080-345115D88712}"/>
          </ac:spMkLst>
        </pc:spChg>
        <pc:spChg chg="del">
          <ac:chgData name="Siegbert Rudolph" userId="2af4d44886c067cc" providerId="LiveId" clId="{CB0FC7E8-90FA-4F2A-8092-986280F61D52}" dt="2021-11-11T11:26:32.288" v="555" actId="478"/>
          <ac:spMkLst>
            <pc:docMk/>
            <pc:sldMk cId="708111407" sldId="263"/>
            <ac:spMk id="19" creationId="{73325238-E3C0-44CD-A905-74D89AED3ECE}"/>
          </ac:spMkLst>
        </pc:spChg>
        <pc:spChg chg="del">
          <ac:chgData name="Siegbert Rudolph" userId="2af4d44886c067cc" providerId="LiveId" clId="{CB0FC7E8-90FA-4F2A-8092-986280F61D52}" dt="2021-11-11T11:26:32.288" v="555" actId="478"/>
          <ac:spMkLst>
            <pc:docMk/>
            <pc:sldMk cId="708111407" sldId="263"/>
            <ac:spMk id="20" creationId="{50895E32-5B17-42E2-B11A-75D827D940B5}"/>
          </ac:spMkLst>
        </pc:spChg>
        <pc:spChg chg="del">
          <ac:chgData name="Siegbert Rudolph" userId="2af4d44886c067cc" providerId="LiveId" clId="{CB0FC7E8-90FA-4F2A-8092-986280F61D52}" dt="2021-11-11T11:26:32.288" v="555" actId="478"/>
          <ac:spMkLst>
            <pc:docMk/>
            <pc:sldMk cId="708111407" sldId="263"/>
            <ac:spMk id="21" creationId="{A2356945-9E12-47BF-9E2A-A31EBC567152}"/>
          </ac:spMkLst>
        </pc:spChg>
        <pc:spChg chg="del">
          <ac:chgData name="Siegbert Rudolph" userId="2af4d44886c067cc" providerId="LiveId" clId="{CB0FC7E8-90FA-4F2A-8092-986280F61D52}" dt="2021-11-11T11:26:32.288" v="555" actId="478"/>
          <ac:spMkLst>
            <pc:docMk/>
            <pc:sldMk cId="708111407" sldId="263"/>
            <ac:spMk id="22" creationId="{6D110E34-30C5-4E80-BBB9-93BE15C82E68}"/>
          </ac:spMkLst>
        </pc:spChg>
        <pc:spChg chg="del">
          <ac:chgData name="Siegbert Rudolph" userId="2af4d44886c067cc" providerId="LiveId" clId="{CB0FC7E8-90FA-4F2A-8092-986280F61D52}" dt="2021-11-11T11:26:32.288" v="555" actId="478"/>
          <ac:spMkLst>
            <pc:docMk/>
            <pc:sldMk cId="708111407" sldId="263"/>
            <ac:spMk id="23" creationId="{B4672658-D8BD-415B-9CAC-10F287B21B46}"/>
          </ac:spMkLst>
        </pc:spChg>
        <pc:spChg chg="del">
          <ac:chgData name="Siegbert Rudolph" userId="2af4d44886c067cc" providerId="LiveId" clId="{CB0FC7E8-90FA-4F2A-8092-986280F61D52}" dt="2021-11-11T11:26:32.288" v="555" actId="478"/>
          <ac:spMkLst>
            <pc:docMk/>
            <pc:sldMk cId="708111407" sldId="263"/>
            <ac:spMk id="24" creationId="{C434E9FD-F5E7-4560-B187-127BD65950F1}"/>
          </ac:spMkLst>
        </pc:spChg>
        <pc:spChg chg="del">
          <ac:chgData name="Siegbert Rudolph" userId="2af4d44886c067cc" providerId="LiveId" clId="{CB0FC7E8-90FA-4F2A-8092-986280F61D52}" dt="2021-11-11T11:26:32.288" v="555" actId="478"/>
          <ac:spMkLst>
            <pc:docMk/>
            <pc:sldMk cId="708111407" sldId="263"/>
            <ac:spMk id="25" creationId="{0C6F7B8D-CA53-4F08-99FD-23824F8F22BA}"/>
          </ac:spMkLst>
        </pc:spChg>
        <pc:spChg chg="del">
          <ac:chgData name="Siegbert Rudolph" userId="2af4d44886c067cc" providerId="LiveId" clId="{CB0FC7E8-90FA-4F2A-8092-986280F61D52}" dt="2021-11-11T11:26:32.288" v="555" actId="478"/>
          <ac:spMkLst>
            <pc:docMk/>
            <pc:sldMk cId="708111407" sldId="263"/>
            <ac:spMk id="26" creationId="{F002EE33-AA7B-42B2-A756-5A308256D283}"/>
          </ac:spMkLst>
        </pc:spChg>
        <pc:spChg chg="del">
          <ac:chgData name="Siegbert Rudolph" userId="2af4d44886c067cc" providerId="LiveId" clId="{CB0FC7E8-90FA-4F2A-8092-986280F61D52}" dt="2021-11-11T11:26:32.288" v="555" actId="478"/>
          <ac:spMkLst>
            <pc:docMk/>
            <pc:sldMk cId="708111407" sldId="263"/>
            <ac:spMk id="27" creationId="{6B624E27-7351-4C0A-9960-6CCBEE7B29AF}"/>
          </ac:spMkLst>
        </pc:spChg>
        <pc:spChg chg="del">
          <ac:chgData name="Siegbert Rudolph" userId="2af4d44886c067cc" providerId="LiveId" clId="{CB0FC7E8-90FA-4F2A-8092-986280F61D52}" dt="2021-11-11T11:26:32.288" v="555" actId="478"/>
          <ac:spMkLst>
            <pc:docMk/>
            <pc:sldMk cId="708111407" sldId="263"/>
            <ac:spMk id="28" creationId="{5B4190B4-DEB2-4146-9141-7DAD01D3F3AD}"/>
          </ac:spMkLst>
        </pc:spChg>
        <pc:spChg chg="del">
          <ac:chgData name="Siegbert Rudolph" userId="2af4d44886c067cc" providerId="LiveId" clId="{CB0FC7E8-90FA-4F2A-8092-986280F61D52}" dt="2021-11-11T11:26:32.288" v="555" actId="478"/>
          <ac:spMkLst>
            <pc:docMk/>
            <pc:sldMk cId="708111407" sldId="263"/>
            <ac:spMk id="29" creationId="{FE15DC33-517B-4944-8D4A-D16609A5ED2D}"/>
          </ac:spMkLst>
        </pc:spChg>
        <pc:spChg chg="del">
          <ac:chgData name="Siegbert Rudolph" userId="2af4d44886c067cc" providerId="LiveId" clId="{CB0FC7E8-90FA-4F2A-8092-986280F61D52}" dt="2021-11-11T11:26:32.288" v="555" actId="478"/>
          <ac:spMkLst>
            <pc:docMk/>
            <pc:sldMk cId="708111407" sldId="263"/>
            <ac:spMk id="30" creationId="{CBF4D704-A283-4FCC-9C72-5C91C8B03EC9}"/>
          </ac:spMkLst>
        </pc:spChg>
        <pc:spChg chg="del">
          <ac:chgData name="Siegbert Rudolph" userId="2af4d44886c067cc" providerId="LiveId" clId="{CB0FC7E8-90FA-4F2A-8092-986280F61D52}" dt="2021-11-11T11:26:32.288" v="555" actId="478"/>
          <ac:spMkLst>
            <pc:docMk/>
            <pc:sldMk cId="708111407" sldId="263"/>
            <ac:spMk id="31" creationId="{92D0492A-E27E-4932-A15A-3DCEF3879EBA}"/>
          </ac:spMkLst>
        </pc:spChg>
        <pc:spChg chg="del">
          <ac:chgData name="Siegbert Rudolph" userId="2af4d44886c067cc" providerId="LiveId" clId="{CB0FC7E8-90FA-4F2A-8092-986280F61D52}" dt="2021-11-11T11:26:32.288" v="555" actId="478"/>
          <ac:spMkLst>
            <pc:docMk/>
            <pc:sldMk cId="708111407" sldId="263"/>
            <ac:spMk id="32" creationId="{C023A994-76D6-4D56-9929-B96C4DC019B3}"/>
          </ac:spMkLst>
        </pc:spChg>
        <pc:spChg chg="del">
          <ac:chgData name="Siegbert Rudolph" userId="2af4d44886c067cc" providerId="LiveId" clId="{CB0FC7E8-90FA-4F2A-8092-986280F61D52}" dt="2021-11-11T11:26:32.288" v="555" actId="478"/>
          <ac:spMkLst>
            <pc:docMk/>
            <pc:sldMk cId="708111407" sldId="263"/>
            <ac:spMk id="33" creationId="{CB15376D-2623-4F8F-87A1-7922CB8A49B2}"/>
          </ac:spMkLst>
        </pc:spChg>
        <pc:spChg chg="del">
          <ac:chgData name="Siegbert Rudolph" userId="2af4d44886c067cc" providerId="LiveId" clId="{CB0FC7E8-90FA-4F2A-8092-986280F61D52}" dt="2021-11-11T11:26:32.288" v="555" actId="478"/>
          <ac:spMkLst>
            <pc:docMk/>
            <pc:sldMk cId="708111407" sldId="263"/>
            <ac:spMk id="34" creationId="{EC4134D4-35D5-47DF-8ADB-96F7E559F94D}"/>
          </ac:spMkLst>
        </pc:spChg>
        <pc:spChg chg="del">
          <ac:chgData name="Siegbert Rudolph" userId="2af4d44886c067cc" providerId="LiveId" clId="{CB0FC7E8-90FA-4F2A-8092-986280F61D52}" dt="2021-11-11T11:26:32.288" v="555" actId="478"/>
          <ac:spMkLst>
            <pc:docMk/>
            <pc:sldMk cId="708111407" sldId="263"/>
            <ac:spMk id="35" creationId="{358BB1C5-44F4-4B4C-B720-14FDB62C85F1}"/>
          </ac:spMkLst>
        </pc:spChg>
        <pc:spChg chg="del">
          <ac:chgData name="Siegbert Rudolph" userId="2af4d44886c067cc" providerId="LiveId" clId="{CB0FC7E8-90FA-4F2A-8092-986280F61D52}" dt="2021-11-11T11:26:32.288" v="555" actId="478"/>
          <ac:spMkLst>
            <pc:docMk/>
            <pc:sldMk cId="708111407" sldId="263"/>
            <ac:spMk id="36" creationId="{919CC9B8-4092-4851-B380-CB4C3C3C9664}"/>
          </ac:spMkLst>
        </pc:spChg>
        <pc:spChg chg="del">
          <ac:chgData name="Siegbert Rudolph" userId="2af4d44886c067cc" providerId="LiveId" clId="{CB0FC7E8-90FA-4F2A-8092-986280F61D52}" dt="2021-11-11T11:26:32.288" v="555" actId="478"/>
          <ac:spMkLst>
            <pc:docMk/>
            <pc:sldMk cId="708111407" sldId="263"/>
            <ac:spMk id="37" creationId="{7A1DA8D7-4ACA-4A74-91B3-36FC8C17629B}"/>
          </ac:spMkLst>
        </pc:spChg>
        <pc:spChg chg="del">
          <ac:chgData name="Siegbert Rudolph" userId="2af4d44886c067cc" providerId="LiveId" clId="{CB0FC7E8-90FA-4F2A-8092-986280F61D52}" dt="2021-11-11T11:26:32.288" v="555" actId="478"/>
          <ac:spMkLst>
            <pc:docMk/>
            <pc:sldMk cId="708111407" sldId="263"/>
            <ac:spMk id="38" creationId="{1087A817-066C-4952-8492-A40A4CB28A91}"/>
          </ac:spMkLst>
        </pc:spChg>
        <pc:spChg chg="del">
          <ac:chgData name="Siegbert Rudolph" userId="2af4d44886c067cc" providerId="LiveId" clId="{CB0FC7E8-90FA-4F2A-8092-986280F61D52}" dt="2021-11-11T11:26:32.288" v="555" actId="478"/>
          <ac:spMkLst>
            <pc:docMk/>
            <pc:sldMk cId="708111407" sldId="263"/>
            <ac:spMk id="39" creationId="{0D67E7E9-4D43-4DF6-A3FD-B5E9B1E6E818}"/>
          </ac:spMkLst>
        </pc:spChg>
        <pc:spChg chg="del">
          <ac:chgData name="Siegbert Rudolph" userId="2af4d44886c067cc" providerId="LiveId" clId="{CB0FC7E8-90FA-4F2A-8092-986280F61D52}" dt="2021-11-11T11:26:32.288" v="555" actId="478"/>
          <ac:spMkLst>
            <pc:docMk/>
            <pc:sldMk cId="708111407" sldId="263"/>
            <ac:spMk id="40" creationId="{3F2E5C59-BF17-4195-AB5E-10E7CED1219A}"/>
          </ac:spMkLst>
        </pc:spChg>
        <pc:spChg chg="del">
          <ac:chgData name="Siegbert Rudolph" userId="2af4d44886c067cc" providerId="LiveId" clId="{CB0FC7E8-90FA-4F2A-8092-986280F61D52}" dt="2021-11-11T11:26:32.288" v="555" actId="478"/>
          <ac:spMkLst>
            <pc:docMk/>
            <pc:sldMk cId="708111407" sldId="263"/>
            <ac:spMk id="41" creationId="{B6377BB4-6911-46F2-89B9-50566969912F}"/>
          </ac:spMkLst>
        </pc:spChg>
        <pc:spChg chg="del">
          <ac:chgData name="Siegbert Rudolph" userId="2af4d44886c067cc" providerId="LiveId" clId="{CB0FC7E8-90FA-4F2A-8092-986280F61D52}" dt="2021-11-11T11:26:32.288" v="555" actId="478"/>
          <ac:spMkLst>
            <pc:docMk/>
            <pc:sldMk cId="708111407" sldId="263"/>
            <ac:spMk id="42" creationId="{A75A6723-1B04-4D5D-BD5B-2F882CAD574D}"/>
          </ac:spMkLst>
        </pc:spChg>
        <pc:spChg chg="del">
          <ac:chgData name="Siegbert Rudolph" userId="2af4d44886c067cc" providerId="LiveId" clId="{CB0FC7E8-90FA-4F2A-8092-986280F61D52}" dt="2021-11-11T11:26:32.288" v="555" actId="478"/>
          <ac:spMkLst>
            <pc:docMk/>
            <pc:sldMk cId="708111407" sldId="263"/>
            <ac:spMk id="43" creationId="{2A33071E-DD02-4ED0-BD4A-2CE76E833C94}"/>
          </ac:spMkLst>
        </pc:spChg>
        <pc:spChg chg="del">
          <ac:chgData name="Siegbert Rudolph" userId="2af4d44886c067cc" providerId="LiveId" clId="{CB0FC7E8-90FA-4F2A-8092-986280F61D52}" dt="2021-11-11T11:26:32.288" v="555" actId="478"/>
          <ac:spMkLst>
            <pc:docMk/>
            <pc:sldMk cId="708111407" sldId="263"/>
            <ac:spMk id="44" creationId="{8A2B5291-AB34-481D-BED2-DD5AE1F7562E}"/>
          </ac:spMkLst>
        </pc:spChg>
        <pc:spChg chg="del">
          <ac:chgData name="Siegbert Rudolph" userId="2af4d44886c067cc" providerId="LiveId" clId="{CB0FC7E8-90FA-4F2A-8092-986280F61D52}" dt="2021-11-11T11:26:32.288" v="555" actId="478"/>
          <ac:spMkLst>
            <pc:docMk/>
            <pc:sldMk cId="708111407" sldId="263"/>
            <ac:spMk id="45" creationId="{7B933436-1D88-4A58-A999-66515B7000D4}"/>
          </ac:spMkLst>
        </pc:spChg>
        <pc:spChg chg="del">
          <ac:chgData name="Siegbert Rudolph" userId="2af4d44886c067cc" providerId="LiveId" clId="{CB0FC7E8-90FA-4F2A-8092-986280F61D52}" dt="2021-11-11T11:26:32.288" v="555" actId="478"/>
          <ac:spMkLst>
            <pc:docMk/>
            <pc:sldMk cId="708111407" sldId="263"/>
            <ac:spMk id="46" creationId="{4D722C1F-1F93-43FF-9046-0181F173F06E}"/>
          </ac:spMkLst>
        </pc:spChg>
        <pc:spChg chg="del">
          <ac:chgData name="Siegbert Rudolph" userId="2af4d44886c067cc" providerId="LiveId" clId="{CB0FC7E8-90FA-4F2A-8092-986280F61D52}" dt="2021-11-11T11:26:32.288" v="555" actId="478"/>
          <ac:spMkLst>
            <pc:docMk/>
            <pc:sldMk cId="708111407" sldId="263"/>
            <ac:spMk id="47" creationId="{77BDE1C3-9A7D-48B6-B744-B2DD74A2194F}"/>
          </ac:spMkLst>
        </pc:spChg>
        <pc:spChg chg="del">
          <ac:chgData name="Siegbert Rudolph" userId="2af4d44886c067cc" providerId="LiveId" clId="{CB0FC7E8-90FA-4F2A-8092-986280F61D52}" dt="2021-11-11T11:26:32.288" v="555" actId="478"/>
          <ac:spMkLst>
            <pc:docMk/>
            <pc:sldMk cId="708111407" sldId="263"/>
            <ac:spMk id="48" creationId="{219D8161-4B64-48F9-8CE2-E23829C9043E}"/>
          </ac:spMkLst>
        </pc:spChg>
        <pc:spChg chg="del">
          <ac:chgData name="Siegbert Rudolph" userId="2af4d44886c067cc" providerId="LiveId" clId="{CB0FC7E8-90FA-4F2A-8092-986280F61D52}" dt="2021-11-11T11:26:32.288" v="555" actId="478"/>
          <ac:spMkLst>
            <pc:docMk/>
            <pc:sldMk cId="708111407" sldId="263"/>
            <ac:spMk id="49" creationId="{6B3A3A2A-2079-45DC-93B7-1D3B6B1EF56E}"/>
          </ac:spMkLst>
        </pc:spChg>
        <pc:spChg chg="del">
          <ac:chgData name="Siegbert Rudolph" userId="2af4d44886c067cc" providerId="LiveId" clId="{CB0FC7E8-90FA-4F2A-8092-986280F61D52}" dt="2021-11-11T11:26:32.288" v="555" actId="478"/>
          <ac:spMkLst>
            <pc:docMk/>
            <pc:sldMk cId="708111407" sldId="263"/>
            <ac:spMk id="50" creationId="{6272FE42-BC2A-4853-B3BC-430DE2D556D2}"/>
          </ac:spMkLst>
        </pc:spChg>
        <pc:spChg chg="del">
          <ac:chgData name="Siegbert Rudolph" userId="2af4d44886c067cc" providerId="LiveId" clId="{CB0FC7E8-90FA-4F2A-8092-986280F61D52}" dt="2021-11-11T11:26:32.288" v="555" actId="478"/>
          <ac:spMkLst>
            <pc:docMk/>
            <pc:sldMk cId="708111407" sldId="263"/>
            <ac:spMk id="51" creationId="{8657AF97-531C-4A38-89B6-5D7DC3ACFE2E}"/>
          </ac:spMkLst>
        </pc:spChg>
        <pc:spChg chg="del">
          <ac:chgData name="Siegbert Rudolph" userId="2af4d44886c067cc" providerId="LiveId" clId="{CB0FC7E8-90FA-4F2A-8092-986280F61D52}" dt="2021-11-11T11:26:32.288" v="555" actId="478"/>
          <ac:spMkLst>
            <pc:docMk/>
            <pc:sldMk cId="708111407" sldId="263"/>
            <ac:spMk id="52" creationId="{37B9D8E5-DE92-4C67-AF5B-87ABFE4AC53B}"/>
          </ac:spMkLst>
        </pc:spChg>
        <pc:spChg chg="del">
          <ac:chgData name="Siegbert Rudolph" userId="2af4d44886c067cc" providerId="LiveId" clId="{CB0FC7E8-90FA-4F2A-8092-986280F61D52}" dt="2021-11-11T11:26:32.288" v="555" actId="478"/>
          <ac:spMkLst>
            <pc:docMk/>
            <pc:sldMk cId="708111407" sldId="263"/>
            <ac:spMk id="53" creationId="{84EF3137-1648-49CA-B42D-B53CDDEC15A8}"/>
          </ac:spMkLst>
        </pc:spChg>
        <pc:spChg chg="del">
          <ac:chgData name="Siegbert Rudolph" userId="2af4d44886c067cc" providerId="LiveId" clId="{CB0FC7E8-90FA-4F2A-8092-986280F61D52}" dt="2021-11-11T11:26:32.288" v="555" actId="478"/>
          <ac:spMkLst>
            <pc:docMk/>
            <pc:sldMk cId="708111407" sldId="263"/>
            <ac:spMk id="54" creationId="{0A40B282-0003-40D2-9EB1-42ED861A98BF}"/>
          </ac:spMkLst>
        </pc:spChg>
        <pc:spChg chg="del">
          <ac:chgData name="Siegbert Rudolph" userId="2af4d44886c067cc" providerId="LiveId" clId="{CB0FC7E8-90FA-4F2A-8092-986280F61D52}" dt="2021-11-11T11:26:32.288" v="555" actId="478"/>
          <ac:spMkLst>
            <pc:docMk/>
            <pc:sldMk cId="708111407" sldId="263"/>
            <ac:spMk id="55" creationId="{5C39A165-D36B-431C-9DDD-4CB8D1D62275}"/>
          </ac:spMkLst>
        </pc:spChg>
        <pc:spChg chg="del">
          <ac:chgData name="Siegbert Rudolph" userId="2af4d44886c067cc" providerId="LiveId" clId="{CB0FC7E8-90FA-4F2A-8092-986280F61D52}" dt="2021-11-11T11:26:32.288" v="555" actId="478"/>
          <ac:spMkLst>
            <pc:docMk/>
            <pc:sldMk cId="708111407" sldId="263"/>
            <ac:spMk id="56" creationId="{6AC9A0C6-7F41-4C05-B490-C35783381E25}"/>
          </ac:spMkLst>
        </pc:spChg>
        <pc:spChg chg="mod">
          <ac:chgData name="Siegbert Rudolph" userId="2af4d44886c067cc" providerId="LiveId" clId="{CB0FC7E8-90FA-4F2A-8092-986280F61D52}" dt="2021-11-11T12:35:59.422" v="879" actId="1076"/>
          <ac:spMkLst>
            <pc:docMk/>
            <pc:sldMk cId="708111407" sldId="263"/>
            <ac:spMk id="57" creationId="{1AA9166D-E744-4682-B67D-1BE19A302E63}"/>
          </ac:spMkLst>
        </pc:spChg>
        <pc:spChg chg="del">
          <ac:chgData name="Siegbert Rudolph" userId="2af4d44886c067cc" providerId="LiveId" clId="{CB0FC7E8-90FA-4F2A-8092-986280F61D52}" dt="2021-11-11T11:26:32.288" v="555" actId="478"/>
          <ac:spMkLst>
            <pc:docMk/>
            <pc:sldMk cId="708111407" sldId="263"/>
            <ac:spMk id="58" creationId="{3CB16B60-3735-4AD8-A1E9-536DD203E927}"/>
          </ac:spMkLst>
        </pc:spChg>
        <pc:spChg chg="del">
          <ac:chgData name="Siegbert Rudolph" userId="2af4d44886c067cc" providerId="LiveId" clId="{CB0FC7E8-90FA-4F2A-8092-986280F61D52}" dt="2021-11-11T11:26:32.288" v="555" actId="478"/>
          <ac:spMkLst>
            <pc:docMk/>
            <pc:sldMk cId="708111407" sldId="263"/>
            <ac:spMk id="59" creationId="{298D2448-E8D9-427B-9CFE-690873B6D374}"/>
          </ac:spMkLst>
        </pc:spChg>
        <pc:spChg chg="del">
          <ac:chgData name="Siegbert Rudolph" userId="2af4d44886c067cc" providerId="LiveId" clId="{CB0FC7E8-90FA-4F2A-8092-986280F61D52}" dt="2021-11-11T11:26:32.288" v="555" actId="478"/>
          <ac:spMkLst>
            <pc:docMk/>
            <pc:sldMk cId="708111407" sldId="263"/>
            <ac:spMk id="60" creationId="{A3274E2A-87D2-4633-ADF3-439F47CA9B70}"/>
          </ac:spMkLst>
        </pc:spChg>
        <pc:spChg chg="del">
          <ac:chgData name="Siegbert Rudolph" userId="2af4d44886c067cc" providerId="LiveId" clId="{CB0FC7E8-90FA-4F2A-8092-986280F61D52}" dt="2021-11-11T11:26:32.288" v="555" actId="478"/>
          <ac:spMkLst>
            <pc:docMk/>
            <pc:sldMk cId="708111407" sldId="263"/>
            <ac:spMk id="61" creationId="{A3A85701-E5A9-41EC-BEA0-D64374412268}"/>
          </ac:spMkLst>
        </pc:spChg>
        <pc:spChg chg="del">
          <ac:chgData name="Siegbert Rudolph" userId="2af4d44886c067cc" providerId="LiveId" clId="{CB0FC7E8-90FA-4F2A-8092-986280F61D52}" dt="2021-11-11T11:26:32.288" v="555" actId="478"/>
          <ac:spMkLst>
            <pc:docMk/>
            <pc:sldMk cId="708111407" sldId="263"/>
            <ac:spMk id="62" creationId="{A8B1B36C-9F96-4D88-898E-979478D6FD73}"/>
          </ac:spMkLst>
        </pc:spChg>
        <pc:spChg chg="add mod">
          <ac:chgData name="Siegbert Rudolph" userId="2af4d44886c067cc" providerId="LiveId" clId="{CB0FC7E8-90FA-4F2A-8092-986280F61D52}" dt="2021-11-11T12:35:08.580" v="874" actId="1076"/>
          <ac:spMkLst>
            <pc:docMk/>
            <pc:sldMk cId="708111407" sldId="263"/>
            <ac:spMk id="64" creationId="{5951973C-3CDB-4ABD-BD75-CA2AEE491A47}"/>
          </ac:spMkLst>
        </pc:spChg>
        <pc:spChg chg="add mod">
          <ac:chgData name="Siegbert Rudolph" userId="2af4d44886c067cc" providerId="LiveId" clId="{CB0FC7E8-90FA-4F2A-8092-986280F61D52}" dt="2021-11-11T12:34:57.535" v="873" actId="1035"/>
          <ac:spMkLst>
            <pc:docMk/>
            <pc:sldMk cId="708111407" sldId="263"/>
            <ac:spMk id="66" creationId="{9B5079A4-EBB9-462C-8374-BB080796D93A}"/>
          </ac:spMkLst>
        </pc:spChg>
        <pc:spChg chg="add mod">
          <ac:chgData name="Siegbert Rudolph" userId="2af4d44886c067cc" providerId="LiveId" clId="{CB0FC7E8-90FA-4F2A-8092-986280F61D52}" dt="2021-11-11T12:35:08.580" v="874" actId="1076"/>
          <ac:spMkLst>
            <pc:docMk/>
            <pc:sldMk cId="708111407" sldId="263"/>
            <ac:spMk id="67" creationId="{0461E519-CD0D-435A-8F73-B78E46CF939D}"/>
          </ac:spMkLst>
        </pc:spChg>
        <pc:spChg chg="add mod">
          <ac:chgData name="Siegbert Rudolph" userId="2af4d44886c067cc" providerId="LiveId" clId="{CB0FC7E8-90FA-4F2A-8092-986280F61D52}" dt="2021-11-11T12:35:08.580" v="874" actId="1076"/>
          <ac:spMkLst>
            <pc:docMk/>
            <pc:sldMk cId="708111407" sldId="263"/>
            <ac:spMk id="68" creationId="{9D88AD4E-72DD-44E9-943D-09238BC753CB}"/>
          </ac:spMkLst>
        </pc:spChg>
        <pc:spChg chg="add mod">
          <ac:chgData name="Siegbert Rudolph" userId="2af4d44886c067cc" providerId="LiveId" clId="{CB0FC7E8-90FA-4F2A-8092-986280F61D52}" dt="2021-11-11T12:34:50.474" v="860" actId="1076"/>
          <ac:spMkLst>
            <pc:docMk/>
            <pc:sldMk cId="708111407" sldId="263"/>
            <ac:spMk id="69" creationId="{8C4EE4CC-C1BE-4B3A-B96C-CC040B8A033B}"/>
          </ac:spMkLst>
        </pc:spChg>
        <pc:spChg chg="add mod">
          <ac:chgData name="Siegbert Rudolph" userId="2af4d44886c067cc" providerId="LiveId" clId="{CB0FC7E8-90FA-4F2A-8092-986280F61D52}" dt="2021-11-11T12:34:50.474" v="860" actId="1076"/>
          <ac:spMkLst>
            <pc:docMk/>
            <pc:sldMk cId="708111407" sldId="263"/>
            <ac:spMk id="70" creationId="{201484D6-D878-4DAE-93FC-F093F5D161FE}"/>
          </ac:spMkLst>
        </pc:spChg>
        <pc:spChg chg="add mod">
          <ac:chgData name="Siegbert Rudolph" userId="2af4d44886c067cc" providerId="LiveId" clId="{CB0FC7E8-90FA-4F2A-8092-986280F61D52}" dt="2021-11-11T12:34:50.474" v="860" actId="1076"/>
          <ac:spMkLst>
            <pc:docMk/>
            <pc:sldMk cId="708111407" sldId="263"/>
            <ac:spMk id="71" creationId="{A84AB7F2-FC6E-453C-B486-F2870A0C71D3}"/>
          </ac:spMkLst>
        </pc:spChg>
        <pc:spChg chg="add mod">
          <ac:chgData name="Siegbert Rudolph" userId="2af4d44886c067cc" providerId="LiveId" clId="{CB0FC7E8-90FA-4F2A-8092-986280F61D52}" dt="2021-11-11T12:34:44.179" v="859" actId="1076"/>
          <ac:spMkLst>
            <pc:docMk/>
            <pc:sldMk cId="708111407" sldId="263"/>
            <ac:spMk id="72" creationId="{6747EBF4-3EFB-438D-B973-C084BE9DD394}"/>
          </ac:spMkLst>
        </pc:spChg>
        <pc:spChg chg="add mod">
          <ac:chgData name="Siegbert Rudolph" userId="2af4d44886c067cc" providerId="LiveId" clId="{CB0FC7E8-90FA-4F2A-8092-986280F61D52}" dt="2021-11-11T12:34:31.978" v="858" actId="1076"/>
          <ac:spMkLst>
            <pc:docMk/>
            <pc:sldMk cId="708111407" sldId="263"/>
            <ac:spMk id="73" creationId="{5FD6B4BC-B193-43EF-AA77-2281F5C58B7B}"/>
          </ac:spMkLst>
        </pc:spChg>
        <pc:spChg chg="add mod">
          <ac:chgData name="Siegbert Rudolph" userId="2af4d44886c067cc" providerId="LiveId" clId="{CB0FC7E8-90FA-4F2A-8092-986280F61D52}" dt="2021-11-11T12:34:22.855" v="857" actId="1038"/>
          <ac:spMkLst>
            <pc:docMk/>
            <pc:sldMk cId="708111407" sldId="263"/>
            <ac:spMk id="74" creationId="{CE65A5CF-A339-4246-BD1C-164A7A80ED15}"/>
          </ac:spMkLst>
        </pc:spChg>
        <pc:spChg chg="add mod">
          <ac:chgData name="Siegbert Rudolph" userId="2af4d44886c067cc" providerId="LiveId" clId="{CB0FC7E8-90FA-4F2A-8092-986280F61D52}" dt="2021-11-11T12:34:31.978" v="858" actId="1076"/>
          <ac:spMkLst>
            <pc:docMk/>
            <pc:sldMk cId="708111407" sldId="263"/>
            <ac:spMk id="75" creationId="{1D6769BA-D304-4FF3-9560-A9DEA16E753C}"/>
          </ac:spMkLst>
        </pc:spChg>
        <pc:spChg chg="add mod">
          <ac:chgData name="Siegbert Rudolph" userId="2af4d44886c067cc" providerId="LiveId" clId="{CB0FC7E8-90FA-4F2A-8092-986280F61D52}" dt="2021-11-11T12:34:31.978" v="858" actId="1076"/>
          <ac:spMkLst>
            <pc:docMk/>
            <pc:sldMk cId="708111407" sldId="263"/>
            <ac:spMk id="76" creationId="{8BCA3A5F-D964-4A6C-AE9E-7A894026CC1D}"/>
          </ac:spMkLst>
        </pc:spChg>
        <pc:spChg chg="add mod">
          <ac:chgData name="Siegbert Rudolph" userId="2af4d44886c067cc" providerId="LiveId" clId="{CB0FC7E8-90FA-4F2A-8092-986280F61D52}" dt="2021-11-11T12:34:05.264" v="808" actId="1076"/>
          <ac:spMkLst>
            <pc:docMk/>
            <pc:sldMk cId="708111407" sldId="263"/>
            <ac:spMk id="77" creationId="{F3984611-965D-4667-869B-592FFBAEBCF0}"/>
          </ac:spMkLst>
        </pc:spChg>
        <pc:spChg chg="add mod">
          <ac:chgData name="Siegbert Rudolph" userId="2af4d44886c067cc" providerId="LiveId" clId="{CB0FC7E8-90FA-4F2A-8092-986280F61D52}" dt="2021-11-11T12:34:05.264" v="808" actId="1076"/>
          <ac:spMkLst>
            <pc:docMk/>
            <pc:sldMk cId="708111407" sldId="263"/>
            <ac:spMk id="78" creationId="{AE2195AE-7961-41BF-AC0B-2CF1E6E05A14}"/>
          </ac:spMkLst>
        </pc:spChg>
        <pc:spChg chg="add mod">
          <ac:chgData name="Siegbert Rudolph" userId="2af4d44886c067cc" providerId="LiveId" clId="{CB0FC7E8-90FA-4F2A-8092-986280F61D52}" dt="2021-11-11T12:34:05.264" v="808" actId="1076"/>
          <ac:spMkLst>
            <pc:docMk/>
            <pc:sldMk cId="708111407" sldId="263"/>
            <ac:spMk id="79" creationId="{11720FE4-2C97-47C4-B9EF-B4839A68C35E}"/>
          </ac:spMkLst>
        </pc:spChg>
        <pc:spChg chg="add mod">
          <ac:chgData name="Siegbert Rudolph" userId="2af4d44886c067cc" providerId="LiveId" clId="{CB0FC7E8-90FA-4F2A-8092-986280F61D52}" dt="2021-11-11T12:34:14.184" v="846" actId="1038"/>
          <ac:spMkLst>
            <pc:docMk/>
            <pc:sldMk cId="708111407" sldId="263"/>
            <ac:spMk id="80" creationId="{77FD9F95-CBCD-4B1E-90D3-5B2FC04CED3F}"/>
          </ac:spMkLst>
        </pc:spChg>
        <pc:spChg chg="add mod">
          <ac:chgData name="Siegbert Rudolph" userId="2af4d44886c067cc" providerId="LiveId" clId="{CB0FC7E8-90FA-4F2A-8092-986280F61D52}" dt="2021-11-11T12:33:59.218" v="807" actId="1076"/>
          <ac:spMkLst>
            <pc:docMk/>
            <pc:sldMk cId="708111407" sldId="263"/>
            <ac:spMk id="81" creationId="{8831A24E-1B56-43F5-8E69-F3E2EE1D5A65}"/>
          </ac:spMkLst>
        </pc:spChg>
        <pc:spChg chg="add mod">
          <ac:chgData name="Siegbert Rudolph" userId="2af4d44886c067cc" providerId="LiveId" clId="{CB0FC7E8-90FA-4F2A-8092-986280F61D52}" dt="2021-11-11T12:33:48.437" v="806" actId="1038"/>
          <ac:spMkLst>
            <pc:docMk/>
            <pc:sldMk cId="708111407" sldId="263"/>
            <ac:spMk id="82" creationId="{EC2786C4-775D-4CA0-AA9A-C807F5C1E1BA}"/>
          </ac:spMkLst>
        </pc:spChg>
        <pc:spChg chg="add mod">
          <ac:chgData name="Siegbert Rudolph" userId="2af4d44886c067cc" providerId="LiveId" clId="{CB0FC7E8-90FA-4F2A-8092-986280F61D52}" dt="2021-11-11T12:33:59.218" v="807" actId="1076"/>
          <ac:spMkLst>
            <pc:docMk/>
            <pc:sldMk cId="708111407" sldId="263"/>
            <ac:spMk id="83" creationId="{6AAE753E-C7AA-4B8B-995A-429516A46BBA}"/>
          </ac:spMkLst>
        </pc:spChg>
        <pc:spChg chg="add mod">
          <ac:chgData name="Siegbert Rudolph" userId="2af4d44886c067cc" providerId="LiveId" clId="{CB0FC7E8-90FA-4F2A-8092-986280F61D52}" dt="2021-11-11T12:33:59.218" v="807" actId="1076"/>
          <ac:spMkLst>
            <pc:docMk/>
            <pc:sldMk cId="708111407" sldId="263"/>
            <ac:spMk id="84" creationId="{B2BF9D84-6C1A-47BC-B80E-9EA438A0F08A}"/>
          </ac:spMkLst>
        </pc:spChg>
        <pc:spChg chg="add mod">
          <ac:chgData name="Siegbert Rudolph" userId="2af4d44886c067cc" providerId="LiveId" clId="{CB0FC7E8-90FA-4F2A-8092-986280F61D52}" dt="2021-11-11T12:33:41.726" v="793" actId="1076"/>
          <ac:spMkLst>
            <pc:docMk/>
            <pc:sldMk cId="708111407" sldId="263"/>
            <ac:spMk id="85" creationId="{3E11BB01-8D17-497A-B5F2-7B7F2E01C3FB}"/>
          </ac:spMkLst>
        </pc:spChg>
        <pc:spChg chg="add mod">
          <ac:chgData name="Siegbert Rudolph" userId="2af4d44886c067cc" providerId="LiveId" clId="{CB0FC7E8-90FA-4F2A-8092-986280F61D52}" dt="2021-11-11T12:33:30.719" v="792" actId="1037"/>
          <ac:spMkLst>
            <pc:docMk/>
            <pc:sldMk cId="708111407" sldId="263"/>
            <ac:spMk id="86" creationId="{901EC49D-C767-4407-B3BB-F6C0A1A4C0AC}"/>
          </ac:spMkLst>
        </pc:spChg>
        <pc:spChg chg="add mod">
          <ac:chgData name="Siegbert Rudolph" userId="2af4d44886c067cc" providerId="LiveId" clId="{CB0FC7E8-90FA-4F2A-8092-986280F61D52}" dt="2021-11-11T12:33:41.726" v="793" actId="1076"/>
          <ac:spMkLst>
            <pc:docMk/>
            <pc:sldMk cId="708111407" sldId="263"/>
            <ac:spMk id="87" creationId="{A02696C7-20DC-4795-960E-039751A730EC}"/>
          </ac:spMkLst>
        </pc:spChg>
        <pc:spChg chg="add mod">
          <ac:chgData name="Siegbert Rudolph" userId="2af4d44886c067cc" providerId="LiveId" clId="{CB0FC7E8-90FA-4F2A-8092-986280F61D52}" dt="2021-11-11T12:33:41.726" v="793" actId="1076"/>
          <ac:spMkLst>
            <pc:docMk/>
            <pc:sldMk cId="708111407" sldId="263"/>
            <ac:spMk id="88" creationId="{C940D7AF-CB60-4081-BDF7-73658CFF0530}"/>
          </ac:spMkLst>
        </pc:spChg>
        <pc:spChg chg="add mod">
          <ac:chgData name="Siegbert Rudolph" userId="2af4d44886c067cc" providerId="LiveId" clId="{CB0FC7E8-90FA-4F2A-8092-986280F61D52}" dt="2021-11-11T12:33:09.769" v="721" actId="1076"/>
          <ac:spMkLst>
            <pc:docMk/>
            <pc:sldMk cId="708111407" sldId="263"/>
            <ac:spMk id="89" creationId="{B915DFBB-5735-4C60-B231-5FD05010A96C}"/>
          </ac:spMkLst>
        </pc:spChg>
        <pc:spChg chg="add mod">
          <ac:chgData name="Siegbert Rudolph" userId="2af4d44886c067cc" providerId="LiveId" clId="{CB0FC7E8-90FA-4F2A-8092-986280F61D52}" dt="2021-11-11T12:33:09.769" v="721" actId="1076"/>
          <ac:spMkLst>
            <pc:docMk/>
            <pc:sldMk cId="708111407" sldId="263"/>
            <ac:spMk id="90" creationId="{8489A7C0-392B-4553-9CAF-D67FFC07C900}"/>
          </ac:spMkLst>
        </pc:spChg>
        <pc:spChg chg="add mod">
          <ac:chgData name="Siegbert Rudolph" userId="2af4d44886c067cc" providerId="LiveId" clId="{CB0FC7E8-90FA-4F2A-8092-986280F61D52}" dt="2021-11-11T12:33:09.769" v="721" actId="1076"/>
          <ac:spMkLst>
            <pc:docMk/>
            <pc:sldMk cId="708111407" sldId="263"/>
            <ac:spMk id="91" creationId="{14D6A588-ED20-4697-AB50-5F2BE0C5ED36}"/>
          </ac:spMkLst>
        </pc:spChg>
        <pc:spChg chg="add mod">
          <ac:chgData name="Siegbert Rudolph" userId="2af4d44886c067cc" providerId="LiveId" clId="{CB0FC7E8-90FA-4F2A-8092-986280F61D52}" dt="2021-11-11T12:33:22.549" v="775" actId="1038"/>
          <ac:spMkLst>
            <pc:docMk/>
            <pc:sldMk cId="708111407" sldId="263"/>
            <ac:spMk id="92" creationId="{12094FCB-FEF3-4E70-990F-4B9BC625BB44}"/>
          </ac:spMkLst>
        </pc:spChg>
        <pc:spChg chg="add mod">
          <ac:chgData name="Siegbert Rudolph" userId="2af4d44886c067cc" providerId="LiveId" clId="{CB0FC7E8-90FA-4F2A-8092-986280F61D52}" dt="2021-11-11T12:33:02.755" v="720" actId="1076"/>
          <ac:spMkLst>
            <pc:docMk/>
            <pc:sldMk cId="708111407" sldId="263"/>
            <ac:spMk id="93" creationId="{E4D00D22-3BC9-4376-9814-4CA4CE18120F}"/>
          </ac:spMkLst>
        </pc:spChg>
        <pc:spChg chg="add mod">
          <ac:chgData name="Siegbert Rudolph" userId="2af4d44886c067cc" providerId="LiveId" clId="{CB0FC7E8-90FA-4F2A-8092-986280F61D52}" dt="2021-11-11T12:32:53.726" v="719" actId="1037"/>
          <ac:spMkLst>
            <pc:docMk/>
            <pc:sldMk cId="708111407" sldId="263"/>
            <ac:spMk id="94" creationId="{08AB2DD7-9B1C-4B8F-BA82-C5F477434793}"/>
          </ac:spMkLst>
        </pc:spChg>
        <pc:spChg chg="add mod">
          <ac:chgData name="Siegbert Rudolph" userId="2af4d44886c067cc" providerId="LiveId" clId="{CB0FC7E8-90FA-4F2A-8092-986280F61D52}" dt="2021-11-11T12:33:02.755" v="720" actId="1076"/>
          <ac:spMkLst>
            <pc:docMk/>
            <pc:sldMk cId="708111407" sldId="263"/>
            <ac:spMk id="95" creationId="{8171F01F-C417-4A61-890C-B0200E1DA5FC}"/>
          </ac:spMkLst>
        </pc:spChg>
        <pc:spChg chg="add mod">
          <ac:chgData name="Siegbert Rudolph" userId="2af4d44886c067cc" providerId="LiveId" clId="{CB0FC7E8-90FA-4F2A-8092-986280F61D52}" dt="2021-11-11T12:33:02.755" v="720" actId="1076"/>
          <ac:spMkLst>
            <pc:docMk/>
            <pc:sldMk cId="708111407" sldId="263"/>
            <ac:spMk id="96" creationId="{3500DFB4-D0E6-4EBA-82B9-E2C6A01D88AB}"/>
          </ac:spMkLst>
        </pc:spChg>
        <pc:spChg chg="add mod">
          <ac:chgData name="Siegbert Rudolph" userId="2af4d44886c067cc" providerId="LiveId" clId="{CB0FC7E8-90FA-4F2A-8092-986280F61D52}" dt="2021-11-11T12:32:42.776" v="692" actId="1037"/>
          <ac:spMkLst>
            <pc:docMk/>
            <pc:sldMk cId="708111407" sldId="263"/>
            <ac:spMk id="97" creationId="{8A98A8DF-1D64-407D-93B0-83E02CA427F9}"/>
          </ac:spMkLst>
        </pc:spChg>
        <pc:spChg chg="add mod">
          <ac:chgData name="Siegbert Rudolph" userId="2af4d44886c067cc" providerId="LiveId" clId="{CB0FC7E8-90FA-4F2A-8092-986280F61D52}" dt="2021-11-11T12:32:42.776" v="692" actId="1037"/>
          <ac:spMkLst>
            <pc:docMk/>
            <pc:sldMk cId="708111407" sldId="263"/>
            <ac:spMk id="98" creationId="{7740B647-6DF4-4F38-97F8-AFC12D62C334}"/>
          </ac:spMkLst>
        </pc:spChg>
        <pc:spChg chg="add mod">
          <ac:chgData name="Siegbert Rudolph" userId="2af4d44886c067cc" providerId="LiveId" clId="{CB0FC7E8-90FA-4F2A-8092-986280F61D52}" dt="2021-11-11T12:32:42.776" v="692" actId="1037"/>
          <ac:spMkLst>
            <pc:docMk/>
            <pc:sldMk cId="708111407" sldId="263"/>
            <ac:spMk id="99" creationId="{6D578431-5B30-4F86-BABD-6A31F49B92F3}"/>
          </ac:spMkLst>
        </pc:spChg>
        <pc:spChg chg="add mod">
          <ac:chgData name="Siegbert Rudolph" userId="2af4d44886c067cc" providerId="LiveId" clId="{CB0FC7E8-90FA-4F2A-8092-986280F61D52}" dt="2021-11-11T12:32:31.700" v="657" actId="1037"/>
          <ac:spMkLst>
            <pc:docMk/>
            <pc:sldMk cId="708111407" sldId="263"/>
            <ac:spMk id="100" creationId="{0D1E54F1-D488-4E41-AAD4-354FCC9AAB7B}"/>
          </ac:spMkLst>
        </pc:spChg>
        <pc:spChg chg="add mod">
          <ac:chgData name="Siegbert Rudolph" userId="2af4d44886c067cc" providerId="LiveId" clId="{CB0FC7E8-90FA-4F2A-8092-986280F61D52}" dt="2021-11-11T12:32:08.220" v="640" actId="1076"/>
          <ac:spMkLst>
            <pc:docMk/>
            <pc:sldMk cId="708111407" sldId="263"/>
            <ac:spMk id="101" creationId="{07D246F4-50BD-443C-9EEA-DCE8957E5B2B}"/>
          </ac:spMkLst>
        </pc:spChg>
        <pc:spChg chg="add mod">
          <ac:chgData name="Siegbert Rudolph" userId="2af4d44886c067cc" providerId="LiveId" clId="{CB0FC7E8-90FA-4F2A-8092-986280F61D52}" dt="2021-11-11T12:31:55.457" v="639" actId="1038"/>
          <ac:spMkLst>
            <pc:docMk/>
            <pc:sldMk cId="708111407" sldId="263"/>
            <ac:spMk id="102" creationId="{0F8D3F4B-7B53-4C8F-8DC2-542DE3BBD96D}"/>
          </ac:spMkLst>
        </pc:spChg>
        <pc:spChg chg="add mod">
          <ac:chgData name="Siegbert Rudolph" userId="2af4d44886c067cc" providerId="LiveId" clId="{CB0FC7E8-90FA-4F2A-8092-986280F61D52}" dt="2021-11-11T12:32:08.220" v="640" actId="1076"/>
          <ac:spMkLst>
            <pc:docMk/>
            <pc:sldMk cId="708111407" sldId="263"/>
            <ac:spMk id="103" creationId="{E516D7DF-F2A1-442C-AA5D-BC70BD8C1881}"/>
          </ac:spMkLst>
        </pc:spChg>
        <pc:spChg chg="add mod">
          <ac:chgData name="Siegbert Rudolph" userId="2af4d44886c067cc" providerId="LiveId" clId="{CB0FC7E8-90FA-4F2A-8092-986280F61D52}" dt="2021-11-11T12:32:08.220" v="640" actId="1076"/>
          <ac:spMkLst>
            <pc:docMk/>
            <pc:sldMk cId="708111407" sldId="263"/>
            <ac:spMk id="104" creationId="{563B10F5-CEDC-4D6D-8C23-3E3903FF8D68}"/>
          </ac:spMkLst>
        </pc:spChg>
        <pc:spChg chg="add mod">
          <ac:chgData name="Siegbert Rudolph" userId="2af4d44886c067cc" providerId="LiveId" clId="{CB0FC7E8-90FA-4F2A-8092-986280F61D52}" dt="2021-11-11T12:30:42.980" v="565" actId="113"/>
          <ac:spMkLst>
            <pc:docMk/>
            <pc:sldMk cId="708111407" sldId="263"/>
            <ac:spMk id="105" creationId="{F1BDE65D-1F70-48A5-B132-D9D321228D57}"/>
          </ac:spMkLst>
        </pc:spChg>
        <pc:spChg chg="add mod">
          <ac:chgData name="Siegbert Rudolph" userId="2af4d44886c067cc" providerId="LiveId" clId="{CB0FC7E8-90FA-4F2A-8092-986280F61D52}" dt="2021-11-11T12:31:10.489" v="571" actId="1036"/>
          <ac:spMkLst>
            <pc:docMk/>
            <pc:sldMk cId="708111407" sldId="263"/>
            <ac:spMk id="106" creationId="{E6FC952E-6D41-4FB7-B89D-215335F40A3C}"/>
          </ac:spMkLst>
        </pc:spChg>
        <pc:spChg chg="add mod">
          <ac:chgData name="Siegbert Rudolph" userId="2af4d44886c067cc" providerId="LiveId" clId="{CB0FC7E8-90FA-4F2A-8092-986280F61D52}" dt="2021-11-11T12:31:14.801" v="576" actId="1036"/>
          <ac:spMkLst>
            <pc:docMk/>
            <pc:sldMk cId="708111407" sldId="263"/>
            <ac:spMk id="107" creationId="{51050A58-3D41-4784-ACF0-005AF788E5B7}"/>
          </ac:spMkLst>
        </pc:spChg>
        <pc:spChg chg="add mod">
          <ac:chgData name="Siegbert Rudolph" userId="2af4d44886c067cc" providerId="LiveId" clId="{CB0FC7E8-90FA-4F2A-8092-986280F61D52}" dt="2021-11-11T12:31:18.456" v="581" actId="1036"/>
          <ac:spMkLst>
            <pc:docMk/>
            <pc:sldMk cId="708111407" sldId="263"/>
            <ac:spMk id="108" creationId="{ACEF47E1-23C5-41C3-8C3D-0E99CAE36B40}"/>
          </ac:spMkLst>
        </pc:spChg>
        <pc:spChg chg="add mod">
          <ac:chgData name="Siegbert Rudolph" userId="2af4d44886c067cc" providerId="LiveId" clId="{CB0FC7E8-90FA-4F2A-8092-986280F61D52}" dt="2021-11-11T12:31:22.144" v="586" actId="1036"/>
          <ac:spMkLst>
            <pc:docMk/>
            <pc:sldMk cId="708111407" sldId="263"/>
            <ac:spMk id="109" creationId="{D70C7C1F-064B-4F3A-BE71-F681F2196EEA}"/>
          </ac:spMkLst>
        </pc:spChg>
        <pc:spChg chg="add mod">
          <ac:chgData name="Siegbert Rudolph" userId="2af4d44886c067cc" providerId="LiveId" clId="{CB0FC7E8-90FA-4F2A-8092-986280F61D52}" dt="2021-11-11T12:31:25.893" v="591" actId="1036"/>
          <ac:spMkLst>
            <pc:docMk/>
            <pc:sldMk cId="708111407" sldId="263"/>
            <ac:spMk id="110" creationId="{0D527053-6057-40E1-9E88-EF0A8D96948F}"/>
          </ac:spMkLst>
        </pc:spChg>
        <pc:spChg chg="add mod">
          <ac:chgData name="Siegbert Rudolph" userId="2af4d44886c067cc" providerId="LiveId" clId="{CB0FC7E8-90FA-4F2A-8092-986280F61D52}" dt="2021-11-11T12:31:29.752" v="596" actId="1036"/>
          <ac:spMkLst>
            <pc:docMk/>
            <pc:sldMk cId="708111407" sldId="263"/>
            <ac:spMk id="111" creationId="{10D3613B-AD9E-4442-AAFA-C5F6A4405094}"/>
          </ac:spMkLst>
        </pc:spChg>
        <pc:spChg chg="add mod">
          <ac:chgData name="Siegbert Rudolph" userId="2af4d44886c067cc" providerId="LiveId" clId="{CB0FC7E8-90FA-4F2A-8092-986280F61D52}" dt="2021-11-11T12:31:33.384" v="601" actId="1036"/>
          <ac:spMkLst>
            <pc:docMk/>
            <pc:sldMk cId="708111407" sldId="263"/>
            <ac:spMk id="112" creationId="{BD95721C-6B7E-4D3D-841C-A4EB96DF3962}"/>
          </ac:spMkLst>
        </pc:spChg>
        <pc:spChg chg="add mod">
          <ac:chgData name="Siegbert Rudolph" userId="2af4d44886c067cc" providerId="LiveId" clId="{CB0FC7E8-90FA-4F2A-8092-986280F61D52}" dt="2021-11-11T12:32:17.202" v="645" actId="1038"/>
          <ac:spMkLst>
            <pc:docMk/>
            <pc:sldMk cId="708111407" sldId="263"/>
            <ac:spMk id="113" creationId="{8B8BC3FD-9C78-4885-A2DA-8AAA2BA450FD}"/>
          </ac:spMkLst>
        </pc:spChg>
        <pc:spChg chg="add mod">
          <ac:chgData name="Siegbert Rudolph" userId="2af4d44886c067cc" providerId="LiveId" clId="{CB0FC7E8-90FA-4F2A-8092-986280F61D52}" dt="2021-11-11T12:31:39.976" v="611" actId="1036"/>
          <ac:spMkLst>
            <pc:docMk/>
            <pc:sldMk cId="708111407" sldId="263"/>
            <ac:spMk id="114" creationId="{8753C837-1AA9-472F-9DC3-65B09987EDD0}"/>
          </ac:spMkLst>
        </pc:spChg>
        <pc:picChg chg="del">
          <ac:chgData name="Siegbert Rudolph" userId="2af4d44886c067cc" providerId="LiveId" clId="{CB0FC7E8-90FA-4F2A-8092-986280F61D52}" dt="2021-11-11T11:26:48.917" v="556" actId="478"/>
          <ac:picMkLst>
            <pc:docMk/>
            <pc:sldMk cId="708111407" sldId="263"/>
            <ac:picMk id="65" creationId="{FCAF94E6-980A-41D5-AF5F-34DB1104F207}"/>
          </ac:picMkLst>
        </pc:picChg>
        <pc:picChg chg="add del mod">
          <ac:chgData name="Siegbert Rudolph" userId="2af4d44886c067cc" providerId="LiveId" clId="{CB0FC7E8-90FA-4F2A-8092-986280F61D52}" dt="2021-11-11T11:26:59.274" v="560" actId="478"/>
          <ac:picMkLst>
            <pc:docMk/>
            <pc:sldMk cId="708111407" sldId="263"/>
            <ac:picMk id="115" creationId="{B0BBB433-D7B9-4CC1-A33B-AB04DD500DEB}"/>
          </ac:picMkLst>
        </pc:picChg>
      </pc:sldChg>
      <pc:sldChg chg="addSp delSp modSp mod delAnim modAnim">
        <pc:chgData name="Siegbert Rudolph" userId="2af4d44886c067cc" providerId="LiveId" clId="{CB0FC7E8-90FA-4F2A-8092-986280F61D52}" dt="2021-11-11T12:36:29.288" v="889" actId="1036"/>
        <pc:sldMkLst>
          <pc:docMk/>
          <pc:sldMk cId="865781292" sldId="264"/>
        </pc:sldMkLst>
        <pc:spChg chg="del">
          <ac:chgData name="Siegbert Rudolph" userId="2af4d44886c067cc" providerId="LiveId" clId="{CB0FC7E8-90FA-4F2A-8092-986280F61D52}" dt="2021-11-11T12:35:50.417" v="877" actId="478"/>
          <ac:spMkLst>
            <pc:docMk/>
            <pc:sldMk cId="865781292" sldId="264"/>
            <ac:spMk id="13" creationId="{4B9C1CAA-0B32-4C50-8320-2A775803101B}"/>
          </ac:spMkLst>
        </pc:spChg>
        <pc:spChg chg="del">
          <ac:chgData name="Siegbert Rudolph" userId="2af4d44886c067cc" providerId="LiveId" clId="{CB0FC7E8-90FA-4F2A-8092-986280F61D52}" dt="2021-11-11T12:35:50.417" v="877" actId="478"/>
          <ac:spMkLst>
            <pc:docMk/>
            <pc:sldMk cId="865781292" sldId="264"/>
            <ac:spMk id="14" creationId="{B38046ED-FF80-4834-9C37-205D3A8B2889}"/>
          </ac:spMkLst>
        </pc:spChg>
        <pc:spChg chg="del">
          <ac:chgData name="Siegbert Rudolph" userId="2af4d44886c067cc" providerId="LiveId" clId="{CB0FC7E8-90FA-4F2A-8092-986280F61D52}" dt="2021-11-11T12:35:50.417" v="877" actId="478"/>
          <ac:spMkLst>
            <pc:docMk/>
            <pc:sldMk cId="865781292" sldId="264"/>
            <ac:spMk id="15" creationId="{5FC82F65-900D-4B48-9BD1-8FBE8384E017}"/>
          </ac:spMkLst>
        </pc:spChg>
        <pc:spChg chg="del">
          <ac:chgData name="Siegbert Rudolph" userId="2af4d44886c067cc" providerId="LiveId" clId="{CB0FC7E8-90FA-4F2A-8092-986280F61D52}" dt="2021-11-11T12:35:50.417" v="877" actId="478"/>
          <ac:spMkLst>
            <pc:docMk/>
            <pc:sldMk cId="865781292" sldId="264"/>
            <ac:spMk id="16" creationId="{6A37332B-BDFE-46EF-B1F4-984F11CE64A6}"/>
          </ac:spMkLst>
        </pc:spChg>
        <pc:spChg chg="del">
          <ac:chgData name="Siegbert Rudolph" userId="2af4d44886c067cc" providerId="LiveId" clId="{CB0FC7E8-90FA-4F2A-8092-986280F61D52}" dt="2021-11-11T12:35:50.417" v="877" actId="478"/>
          <ac:spMkLst>
            <pc:docMk/>
            <pc:sldMk cId="865781292" sldId="264"/>
            <ac:spMk id="17" creationId="{8D6D8592-8F57-42F4-9F1C-1D4E11C0E353}"/>
          </ac:spMkLst>
        </pc:spChg>
        <pc:spChg chg="del">
          <ac:chgData name="Siegbert Rudolph" userId="2af4d44886c067cc" providerId="LiveId" clId="{CB0FC7E8-90FA-4F2A-8092-986280F61D52}" dt="2021-11-11T12:35:50.417" v="877" actId="478"/>
          <ac:spMkLst>
            <pc:docMk/>
            <pc:sldMk cId="865781292" sldId="264"/>
            <ac:spMk id="18" creationId="{05E1C36A-69DB-4548-BE5E-037DAA9DD2D2}"/>
          </ac:spMkLst>
        </pc:spChg>
        <pc:spChg chg="del">
          <ac:chgData name="Siegbert Rudolph" userId="2af4d44886c067cc" providerId="LiveId" clId="{CB0FC7E8-90FA-4F2A-8092-986280F61D52}" dt="2021-11-11T12:35:50.417" v="877" actId="478"/>
          <ac:spMkLst>
            <pc:docMk/>
            <pc:sldMk cId="865781292" sldId="264"/>
            <ac:spMk id="19" creationId="{889226B7-250B-4CD5-8797-896288460D05}"/>
          </ac:spMkLst>
        </pc:spChg>
        <pc:spChg chg="del">
          <ac:chgData name="Siegbert Rudolph" userId="2af4d44886c067cc" providerId="LiveId" clId="{CB0FC7E8-90FA-4F2A-8092-986280F61D52}" dt="2021-11-11T12:35:50.417" v="877" actId="478"/>
          <ac:spMkLst>
            <pc:docMk/>
            <pc:sldMk cId="865781292" sldId="264"/>
            <ac:spMk id="20" creationId="{0250C648-CB31-4085-AA6F-FA7C62D273FC}"/>
          </ac:spMkLst>
        </pc:spChg>
        <pc:spChg chg="del">
          <ac:chgData name="Siegbert Rudolph" userId="2af4d44886c067cc" providerId="LiveId" clId="{CB0FC7E8-90FA-4F2A-8092-986280F61D52}" dt="2021-11-11T12:35:50.417" v="877" actId="478"/>
          <ac:spMkLst>
            <pc:docMk/>
            <pc:sldMk cId="865781292" sldId="264"/>
            <ac:spMk id="21" creationId="{0DEBAA19-1ACF-40FE-9206-5FD8267F755F}"/>
          </ac:spMkLst>
        </pc:spChg>
        <pc:spChg chg="del">
          <ac:chgData name="Siegbert Rudolph" userId="2af4d44886c067cc" providerId="LiveId" clId="{CB0FC7E8-90FA-4F2A-8092-986280F61D52}" dt="2021-11-11T12:35:50.417" v="877" actId="478"/>
          <ac:spMkLst>
            <pc:docMk/>
            <pc:sldMk cId="865781292" sldId="264"/>
            <ac:spMk id="22" creationId="{57CB237E-831B-43F5-9AB4-71F76D703D80}"/>
          </ac:spMkLst>
        </pc:spChg>
        <pc:spChg chg="del">
          <ac:chgData name="Siegbert Rudolph" userId="2af4d44886c067cc" providerId="LiveId" clId="{CB0FC7E8-90FA-4F2A-8092-986280F61D52}" dt="2021-11-11T12:35:50.417" v="877" actId="478"/>
          <ac:spMkLst>
            <pc:docMk/>
            <pc:sldMk cId="865781292" sldId="264"/>
            <ac:spMk id="23" creationId="{12184C95-4441-4F5E-BAF6-F3EB1C34B1F8}"/>
          </ac:spMkLst>
        </pc:spChg>
        <pc:spChg chg="del">
          <ac:chgData name="Siegbert Rudolph" userId="2af4d44886c067cc" providerId="LiveId" clId="{CB0FC7E8-90FA-4F2A-8092-986280F61D52}" dt="2021-11-11T12:35:50.417" v="877" actId="478"/>
          <ac:spMkLst>
            <pc:docMk/>
            <pc:sldMk cId="865781292" sldId="264"/>
            <ac:spMk id="24" creationId="{EC727FC7-C3AC-4A45-BA66-57CEE62E975C}"/>
          </ac:spMkLst>
        </pc:spChg>
        <pc:spChg chg="del">
          <ac:chgData name="Siegbert Rudolph" userId="2af4d44886c067cc" providerId="LiveId" clId="{CB0FC7E8-90FA-4F2A-8092-986280F61D52}" dt="2021-11-11T12:35:50.417" v="877" actId="478"/>
          <ac:spMkLst>
            <pc:docMk/>
            <pc:sldMk cId="865781292" sldId="264"/>
            <ac:spMk id="25" creationId="{12907421-9134-4C3A-858C-D5A72AB62942}"/>
          </ac:spMkLst>
        </pc:spChg>
        <pc:spChg chg="del">
          <ac:chgData name="Siegbert Rudolph" userId="2af4d44886c067cc" providerId="LiveId" clId="{CB0FC7E8-90FA-4F2A-8092-986280F61D52}" dt="2021-11-11T12:35:50.417" v="877" actId="478"/>
          <ac:spMkLst>
            <pc:docMk/>
            <pc:sldMk cId="865781292" sldId="264"/>
            <ac:spMk id="26" creationId="{35B4B760-0938-40A3-8144-FE3C058C15AC}"/>
          </ac:spMkLst>
        </pc:spChg>
        <pc:spChg chg="del">
          <ac:chgData name="Siegbert Rudolph" userId="2af4d44886c067cc" providerId="LiveId" clId="{CB0FC7E8-90FA-4F2A-8092-986280F61D52}" dt="2021-11-11T12:35:50.417" v="877" actId="478"/>
          <ac:spMkLst>
            <pc:docMk/>
            <pc:sldMk cId="865781292" sldId="264"/>
            <ac:spMk id="27" creationId="{FD67315C-7522-4DB8-93B5-EB4D55F89DFA}"/>
          </ac:spMkLst>
        </pc:spChg>
        <pc:spChg chg="del">
          <ac:chgData name="Siegbert Rudolph" userId="2af4d44886c067cc" providerId="LiveId" clId="{CB0FC7E8-90FA-4F2A-8092-986280F61D52}" dt="2021-11-11T12:35:50.417" v="877" actId="478"/>
          <ac:spMkLst>
            <pc:docMk/>
            <pc:sldMk cId="865781292" sldId="264"/>
            <ac:spMk id="28" creationId="{39E0D482-80C1-4C8C-A4A9-34B355C62A3B}"/>
          </ac:spMkLst>
        </pc:spChg>
        <pc:spChg chg="del">
          <ac:chgData name="Siegbert Rudolph" userId="2af4d44886c067cc" providerId="LiveId" clId="{CB0FC7E8-90FA-4F2A-8092-986280F61D52}" dt="2021-11-11T12:35:50.417" v="877" actId="478"/>
          <ac:spMkLst>
            <pc:docMk/>
            <pc:sldMk cId="865781292" sldId="264"/>
            <ac:spMk id="29" creationId="{7AA06F1E-B277-47AD-893D-1AF6CDC17AE4}"/>
          </ac:spMkLst>
        </pc:spChg>
        <pc:spChg chg="del">
          <ac:chgData name="Siegbert Rudolph" userId="2af4d44886c067cc" providerId="LiveId" clId="{CB0FC7E8-90FA-4F2A-8092-986280F61D52}" dt="2021-11-11T12:35:50.417" v="877" actId="478"/>
          <ac:spMkLst>
            <pc:docMk/>
            <pc:sldMk cId="865781292" sldId="264"/>
            <ac:spMk id="30" creationId="{943D778A-519D-4E1D-966F-EEE460CC2732}"/>
          </ac:spMkLst>
        </pc:spChg>
        <pc:spChg chg="del">
          <ac:chgData name="Siegbert Rudolph" userId="2af4d44886c067cc" providerId="LiveId" clId="{CB0FC7E8-90FA-4F2A-8092-986280F61D52}" dt="2021-11-11T12:35:50.417" v="877" actId="478"/>
          <ac:spMkLst>
            <pc:docMk/>
            <pc:sldMk cId="865781292" sldId="264"/>
            <ac:spMk id="31" creationId="{44FBD06E-5947-4EFB-B7ED-E356D50C04CA}"/>
          </ac:spMkLst>
        </pc:spChg>
        <pc:spChg chg="del">
          <ac:chgData name="Siegbert Rudolph" userId="2af4d44886c067cc" providerId="LiveId" clId="{CB0FC7E8-90FA-4F2A-8092-986280F61D52}" dt="2021-11-11T12:35:50.417" v="877" actId="478"/>
          <ac:spMkLst>
            <pc:docMk/>
            <pc:sldMk cId="865781292" sldId="264"/>
            <ac:spMk id="32" creationId="{971387A9-8FE7-4814-98DD-3CDDDE448A4E}"/>
          </ac:spMkLst>
        </pc:spChg>
        <pc:spChg chg="del">
          <ac:chgData name="Siegbert Rudolph" userId="2af4d44886c067cc" providerId="LiveId" clId="{CB0FC7E8-90FA-4F2A-8092-986280F61D52}" dt="2021-11-11T12:35:50.417" v="877" actId="478"/>
          <ac:spMkLst>
            <pc:docMk/>
            <pc:sldMk cId="865781292" sldId="264"/>
            <ac:spMk id="33" creationId="{323AFFE2-2B5A-47D8-A42C-443C7CF4FA20}"/>
          </ac:spMkLst>
        </pc:spChg>
        <pc:spChg chg="del">
          <ac:chgData name="Siegbert Rudolph" userId="2af4d44886c067cc" providerId="LiveId" clId="{CB0FC7E8-90FA-4F2A-8092-986280F61D52}" dt="2021-11-11T12:35:50.417" v="877" actId="478"/>
          <ac:spMkLst>
            <pc:docMk/>
            <pc:sldMk cId="865781292" sldId="264"/>
            <ac:spMk id="34" creationId="{63AD65D1-5CA4-4190-B8D5-8B91420876D1}"/>
          </ac:spMkLst>
        </pc:spChg>
        <pc:spChg chg="del">
          <ac:chgData name="Siegbert Rudolph" userId="2af4d44886c067cc" providerId="LiveId" clId="{CB0FC7E8-90FA-4F2A-8092-986280F61D52}" dt="2021-11-11T12:35:50.417" v="877" actId="478"/>
          <ac:spMkLst>
            <pc:docMk/>
            <pc:sldMk cId="865781292" sldId="264"/>
            <ac:spMk id="35" creationId="{C67C1C1F-332B-4166-BF0B-18B724E16CA8}"/>
          </ac:spMkLst>
        </pc:spChg>
        <pc:spChg chg="del">
          <ac:chgData name="Siegbert Rudolph" userId="2af4d44886c067cc" providerId="LiveId" clId="{CB0FC7E8-90FA-4F2A-8092-986280F61D52}" dt="2021-11-11T12:35:50.417" v="877" actId="478"/>
          <ac:spMkLst>
            <pc:docMk/>
            <pc:sldMk cId="865781292" sldId="264"/>
            <ac:spMk id="36" creationId="{27AE68A1-F454-4AFC-A821-FFE766802FD6}"/>
          </ac:spMkLst>
        </pc:spChg>
        <pc:spChg chg="del">
          <ac:chgData name="Siegbert Rudolph" userId="2af4d44886c067cc" providerId="LiveId" clId="{CB0FC7E8-90FA-4F2A-8092-986280F61D52}" dt="2021-11-11T12:35:50.417" v="877" actId="478"/>
          <ac:spMkLst>
            <pc:docMk/>
            <pc:sldMk cId="865781292" sldId="264"/>
            <ac:spMk id="37" creationId="{3E88CFA3-0C54-440C-8DAC-AE327FF08674}"/>
          </ac:spMkLst>
        </pc:spChg>
        <pc:spChg chg="del">
          <ac:chgData name="Siegbert Rudolph" userId="2af4d44886c067cc" providerId="LiveId" clId="{CB0FC7E8-90FA-4F2A-8092-986280F61D52}" dt="2021-11-11T12:35:50.417" v="877" actId="478"/>
          <ac:spMkLst>
            <pc:docMk/>
            <pc:sldMk cId="865781292" sldId="264"/>
            <ac:spMk id="38" creationId="{0A85344D-B4CC-4B62-8767-9DC8F674DC25}"/>
          </ac:spMkLst>
        </pc:spChg>
        <pc:spChg chg="del">
          <ac:chgData name="Siegbert Rudolph" userId="2af4d44886c067cc" providerId="LiveId" clId="{CB0FC7E8-90FA-4F2A-8092-986280F61D52}" dt="2021-11-11T12:35:50.417" v="877" actId="478"/>
          <ac:spMkLst>
            <pc:docMk/>
            <pc:sldMk cId="865781292" sldId="264"/>
            <ac:spMk id="39" creationId="{FC96D28D-DFEC-43F3-B6BC-0B1E44305CB3}"/>
          </ac:spMkLst>
        </pc:spChg>
        <pc:spChg chg="add mod">
          <ac:chgData name="Siegbert Rudolph" userId="2af4d44886c067cc" providerId="LiveId" clId="{CB0FC7E8-90FA-4F2A-8092-986280F61D52}" dt="2021-11-11T12:35:54.697" v="878"/>
          <ac:spMkLst>
            <pc:docMk/>
            <pc:sldMk cId="865781292" sldId="264"/>
            <ac:spMk id="40" creationId="{FCD2A334-50EE-471F-B660-0DBB33C0354C}"/>
          </ac:spMkLst>
        </pc:spChg>
        <pc:spChg chg="add mod">
          <ac:chgData name="Siegbert Rudolph" userId="2af4d44886c067cc" providerId="LiveId" clId="{CB0FC7E8-90FA-4F2A-8092-986280F61D52}" dt="2021-11-11T12:36:21.603" v="886" actId="1036"/>
          <ac:spMkLst>
            <pc:docMk/>
            <pc:sldMk cId="865781292" sldId="264"/>
            <ac:spMk id="41" creationId="{C7F45B67-CB5A-4CA3-94DF-E519AC31E6F9}"/>
          </ac:spMkLst>
        </pc:spChg>
        <pc:spChg chg="add mod">
          <ac:chgData name="Siegbert Rudolph" userId="2af4d44886c067cc" providerId="LiveId" clId="{CB0FC7E8-90FA-4F2A-8092-986280F61D52}" dt="2021-11-11T12:36:21.603" v="886" actId="1036"/>
          <ac:spMkLst>
            <pc:docMk/>
            <pc:sldMk cId="865781292" sldId="264"/>
            <ac:spMk id="42" creationId="{09046DEC-766D-40BE-92C9-5C1924296B97}"/>
          </ac:spMkLst>
        </pc:spChg>
        <pc:spChg chg="add mod">
          <ac:chgData name="Siegbert Rudolph" userId="2af4d44886c067cc" providerId="LiveId" clId="{CB0FC7E8-90FA-4F2A-8092-986280F61D52}" dt="2021-11-11T12:36:21.603" v="886" actId="1036"/>
          <ac:spMkLst>
            <pc:docMk/>
            <pc:sldMk cId="865781292" sldId="264"/>
            <ac:spMk id="43" creationId="{70A2580A-67FB-41B5-9B01-3198EE92638F}"/>
          </ac:spMkLst>
        </pc:spChg>
        <pc:spChg chg="add mod">
          <ac:chgData name="Siegbert Rudolph" userId="2af4d44886c067cc" providerId="LiveId" clId="{CB0FC7E8-90FA-4F2A-8092-986280F61D52}" dt="2021-11-11T12:36:21.603" v="886" actId="1036"/>
          <ac:spMkLst>
            <pc:docMk/>
            <pc:sldMk cId="865781292" sldId="264"/>
            <ac:spMk id="44" creationId="{25EF1083-7289-4204-8405-F469AF75F4CA}"/>
          </ac:spMkLst>
        </pc:spChg>
        <pc:spChg chg="add mod">
          <ac:chgData name="Siegbert Rudolph" userId="2af4d44886c067cc" providerId="LiveId" clId="{CB0FC7E8-90FA-4F2A-8092-986280F61D52}" dt="2021-11-11T12:36:21.603" v="886" actId="1036"/>
          <ac:spMkLst>
            <pc:docMk/>
            <pc:sldMk cId="865781292" sldId="264"/>
            <ac:spMk id="45" creationId="{CE5D57BE-6906-44A4-902A-5FD35BA971A4}"/>
          </ac:spMkLst>
        </pc:spChg>
        <pc:spChg chg="add mod">
          <ac:chgData name="Siegbert Rudolph" userId="2af4d44886c067cc" providerId="LiveId" clId="{CB0FC7E8-90FA-4F2A-8092-986280F61D52}" dt="2021-11-11T12:36:29.288" v="889" actId="1036"/>
          <ac:spMkLst>
            <pc:docMk/>
            <pc:sldMk cId="865781292" sldId="264"/>
            <ac:spMk id="46" creationId="{1AF90D36-3CB2-42FC-AFA8-B2F5F521A98D}"/>
          </ac:spMkLst>
        </pc:spChg>
        <pc:spChg chg="add mod">
          <ac:chgData name="Siegbert Rudolph" userId="2af4d44886c067cc" providerId="LiveId" clId="{CB0FC7E8-90FA-4F2A-8092-986280F61D52}" dt="2021-11-11T12:36:12.914" v="882" actId="403"/>
          <ac:spMkLst>
            <pc:docMk/>
            <pc:sldMk cId="865781292" sldId="264"/>
            <ac:spMk id="47" creationId="{37FE27C5-43BF-4CCC-BB07-BED9FFE2E258}"/>
          </ac:spMkLst>
        </pc:spChg>
        <pc:spChg chg="add mod">
          <ac:chgData name="Siegbert Rudolph" userId="2af4d44886c067cc" providerId="LiveId" clId="{CB0FC7E8-90FA-4F2A-8092-986280F61D52}" dt="2021-11-11T12:36:21.603" v="886" actId="1036"/>
          <ac:spMkLst>
            <pc:docMk/>
            <pc:sldMk cId="865781292" sldId="264"/>
            <ac:spMk id="48" creationId="{D997C502-069E-49B4-868A-55387409AC5B}"/>
          </ac:spMkLst>
        </pc:spChg>
        <pc:spChg chg="add mod">
          <ac:chgData name="Siegbert Rudolph" userId="2af4d44886c067cc" providerId="LiveId" clId="{CB0FC7E8-90FA-4F2A-8092-986280F61D52}" dt="2021-11-11T12:36:21.603" v="886" actId="1036"/>
          <ac:spMkLst>
            <pc:docMk/>
            <pc:sldMk cId="865781292" sldId="264"/>
            <ac:spMk id="49" creationId="{F5ED6DA1-5FAB-442F-97B0-D67D94A0A53B}"/>
          </ac:spMkLst>
        </pc:spChg>
        <pc:spChg chg="add mod">
          <ac:chgData name="Siegbert Rudolph" userId="2af4d44886c067cc" providerId="LiveId" clId="{CB0FC7E8-90FA-4F2A-8092-986280F61D52}" dt="2021-11-11T12:36:21.603" v="886" actId="1036"/>
          <ac:spMkLst>
            <pc:docMk/>
            <pc:sldMk cId="865781292" sldId="264"/>
            <ac:spMk id="50" creationId="{6761AE54-70F2-49C3-8ED4-7FED1FC5756F}"/>
          </ac:spMkLst>
        </pc:spChg>
        <pc:spChg chg="add mod">
          <ac:chgData name="Siegbert Rudolph" userId="2af4d44886c067cc" providerId="LiveId" clId="{CB0FC7E8-90FA-4F2A-8092-986280F61D52}" dt="2021-11-11T12:36:21.603" v="886" actId="1036"/>
          <ac:spMkLst>
            <pc:docMk/>
            <pc:sldMk cId="865781292" sldId="264"/>
            <ac:spMk id="51" creationId="{1CECFE18-E386-4B40-9C49-2789EF2CD40A}"/>
          </ac:spMkLst>
        </pc:spChg>
        <pc:spChg chg="add mod">
          <ac:chgData name="Siegbert Rudolph" userId="2af4d44886c067cc" providerId="LiveId" clId="{CB0FC7E8-90FA-4F2A-8092-986280F61D52}" dt="2021-11-11T12:36:21.603" v="886" actId="1036"/>
          <ac:spMkLst>
            <pc:docMk/>
            <pc:sldMk cId="865781292" sldId="264"/>
            <ac:spMk id="52" creationId="{9F590B5A-437F-434E-ABB1-98CFA3B2EA84}"/>
          </ac:spMkLst>
        </pc:spChg>
        <pc:spChg chg="add mod">
          <ac:chgData name="Siegbert Rudolph" userId="2af4d44886c067cc" providerId="LiveId" clId="{CB0FC7E8-90FA-4F2A-8092-986280F61D52}" dt="2021-11-11T12:36:29.288" v="889" actId="1036"/>
          <ac:spMkLst>
            <pc:docMk/>
            <pc:sldMk cId="865781292" sldId="264"/>
            <ac:spMk id="53" creationId="{D8AE8713-7477-45A3-8A01-D83FFDAD2113}"/>
          </ac:spMkLst>
        </pc:spChg>
        <pc:spChg chg="add mod">
          <ac:chgData name="Siegbert Rudolph" userId="2af4d44886c067cc" providerId="LiveId" clId="{CB0FC7E8-90FA-4F2A-8092-986280F61D52}" dt="2021-11-11T12:35:54.697" v="878"/>
          <ac:spMkLst>
            <pc:docMk/>
            <pc:sldMk cId="865781292" sldId="264"/>
            <ac:spMk id="54" creationId="{D826E83F-7C31-4518-9B6D-345C2121EFDC}"/>
          </ac:spMkLst>
        </pc:spChg>
        <pc:spChg chg="add mod">
          <ac:chgData name="Siegbert Rudolph" userId="2af4d44886c067cc" providerId="LiveId" clId="{CB0FC7E8-90FA-4F2A-8092-986280F61D52}" dt="2021-11-11T12:36:21.603" v="886" actId="1036"/>
          <ac:spMkLst>
            <pc:docMk/>
            <pc:sldMk cId="865781292" sldId="264"/>
            <ac:spMk id="55" creationId="{B8451F30-51AA-4DF7-835F-CD3805323D08}"/>
          </ac:spMkLst>
        </pc:spChg>
        <pc:spChg chg="add mod">
          <ac:chgData name="Siegbert Rudolph" userId="2af4d44886c067cc" providerId="LiveId" clId="{CB0FC7E8-90FA-4F2A-8092-986280F61D52}" dt="2021-11-11T12:36:21.603" v="886" actId="1036"/>
          <ac:spMkLst>
            <pc:docMk/>
            <pc:sldMk cId="865781292" sldId="264"/>
            <ac:spMk id="56" creationId="{E81D06C9-705B-4F1C-AEC4-E22B1D17AD81}"/>
          </ac:spMkLst>
        </pc:spChg>
        <pc:spChg chg="add mod">
          <ac:chgData name="Siegbert Rudolph" userId="2af4d44886c067cc" providerId="LiveId" clId="{CB0FC7E8-90FA-4F2A-8092-986280F61D52}" dt="2021-11-11T12:36:21.603" v="886" actId="1036"/>
          <ac:spMkLst>
            <pc:docMk/>
            <pc:sldMk cId="865781292" sldId="264"/>
            <ac:spMk id="57" creationId="{D6DC4D48-6C57-4276-BCA9-0EFDC1ED7AF2}"/>
          </ac:spMkLst>
        </pc:spChg>
        <pc:spChg chg="add mod">
          <ac:chgData name="Siegbert Rudolph" userId="2af4d44886c067cc" providerId="LiveId" clId="{CB0FC7E8-90FA-4F2A-8092-986280F61D52}" dt="2021-11-11T12:36:21.603" v="886" actId="1036"/>
          <ac:spMkLst>
            <pc:docMk/>
            <pc:sldMk cId="865781292" sldId="264"/>
            <ac:spMk id="58" creationId="{4C3D06CA-12F8-4047-90B4-B3811DC77E72}"/>
          </ac:spMkLst>
        </pc:spChg>
        <pc:spChg chg="add mod">
          <ac:chgData name="Siegbert Rudolph" userId="2af4d44886c067cc" providerId="LiveId" clId="{CB0FC7E8-90FA-4F2A-8092-986280F61D52}" dt="2021-11-11T12:36:21.603" v="886" actId="1036"/>
          <ac:spMkLst>
            <pc:docMk/>
            <pc:sldMk cId="865781292" sldId="264"/>
            <ac:spMk id="59" creationId="{0DA16B9B-0D02-42AE-8390-24D323EAB233}"/>
          </ac:spMkLst>
        </pc:spChg>
        <pc:spChg chg="add mod">
          <ac:chgData name="Siegbert Rudolph" userId="2af4d44886c067cc" providerId="LiveId" clId="{CB0FC7E8-90FA-4F2A-8092-986280F61D52}" dt="2021-11-11T12:36:29.288" v="889" actId="1036"/>
          <ac:spMkLst>
            <pc:docMk/>
            <pc:sldMk cId="865781292" sldId="264"/>
            <ac:spMk id="60" creationId="{CCA69892-1C5F-4251-BCFE-55C86D975C49}"/>
          </ac:spMkLst>
        </pc:spChg>
        <pc:cxnChg chg="del">
          <ac:chgData name="Siegbert Rudolph" userId="2af4d44886c067cc" providerId="LiveId" clId="{CB0FC7E8-90FA-4F2A-8092-986280F61D52}" dt="2021-11-11T12:35:50.417" v="877" actId="478"/>
          <ac:cxnSpMkLst>
            <pc:docMk/>
            <pc:sldMk cId="865781292" sldId="264"/>
            <ac:cxnSpMk id="9" creationId="{D495B616-74C1-4407-91A0-747BFB3F67E8}"/>
          </ac:cxnSpMkLst>
        </pc:cxnChg>
        <pc:cxnChg chg="add mod">
          <ac:chgData name="Siegbert Rudolph" userId="2af4d44886c067cc" providerId="LiveId" clId="{CB0FC7E8-90FA-4F2A-8092-986280F61D52}" dt="2021-11-11T12:36:05.822" v="880"/>
          <ac:cxnSpMkLst>
            <pc:docMk/>
            <pc:sldMk cId="865781292" sldId="264"/>
            <ac:cxnSpMk id="61" creationId="{AD4B971C-2D4F-4ACE-8CBF-B4AA0FA66764}"/>
          </ac:cxnSpMkLst>
        </pc:cxnChg>
      </pc:sldChg>
      <pc:sldChg chg="addSp delSp modSp mod delAnim modAnim">
        <pc:chgData name="Siegbert Rudolph" userId="2af4d44886c067cc" providerId="LiveId" clId="{CB0FC7E8-90FA-4F2A-8092-986280F61D52}" dt="2021-11-11T12:42:04.217" v="1207" actId="1076"/>
        <pc:sldMkLst>
          <pc:docMk/>
          <pc:sldMk cId="1237761413" sldId="265"/>
        </pc:sldMkLst>
        <pc:spChg chg="del">
          <ac:chgData name="Siegbert Rudolph" userId="2af4d44886c067cc" providerId="LiveId" clId="{CB0FC7E8-90FA-4F2A-8092-986280F61D52}" dt="2021-11-11T12:36:42.124" v="890" actId="478"/>
          <ac:spMkLst>
            <pc:docMk/>
            <pc:sldMk cId="1237761413" sldId="265"/>
            <ac:spMk id="13" creationId="{7006FD47-1AFD-4F30-83A9-E2E9ED043A1F}"/>
          </ac:spMkLst>
        </pc:spChg>
        <pc:spChg chg="del">
          <ac:chgData name="Siegbert Rudolph" userId="2af4d44886c067cc" providerId="LiveId" clId="{CB0FC7E8-90FA-4F2A-8092-986280F61D52}" dt="2021-11-11T12:36:42.124" v="890" actId="478"/>
          <ac:spMkLst>
            <pc:docMk/>
            <pc:sldMk cId="1237761413" sldId="265"/>
            <ac:spMk id="14" creationId="{4EEBD4C4-9B40-4FF0-B929-827529E5BB1C}"/>
          </ac:spMkLst>
        </pc:spChg>
        <pc:spChg chg="del">
          <ac:chgData name="Siegbert Rudolph" userId="2af4d44886c067cc" providerId="LiveId" clId="{CB0FC7E8-90FA-4F2A-8092-986280F61D52}" dt="2021-11-11T12:36:42.124" v="890" actId="478"/>
          <ac:spMkLst>
            <pc:docMk/>
            <pc:sldMk cId="1237761413" sldId="265"/>
            <ac:spMk id="15" creationId="{71F671B0-399D-4F4C-BAD0-05819703210E}"/>
          </ac:spMkLst>
        </pc:spChg>
        <pc:spChg chg="del">
          <ac:chgData name="Siegbert Rudolph" userId="2af4d44886c067cc" providerId="LiveId" clId="{CB0FC7E8-90FA-4F2A-8092-986280F61D52}" dt="2021-11-11T12:36:42.124" v="890" actId="478"/>
          <ac:spMkLst>
            <pc:docMk/>
            <pc:sldMk cId="1237761413" sldId="265"/>
            <ac:spMk id="18" creationId="{C0C9AB39-753D-486A-809B-FC20B069E0F8}"/>
          </ac:spMkLst>
        </pc:spChg>
        <pc:spChg chg="del">
          <ac:chgData name="Siegbert Rudolph" userId="2af4d44886c067cc" providerId="LiveId" clId="{CB0FC7E8-90FA-4F2A-8092-986280F61D52}" dt="2021-11-11T12:36:42.124" v="890" actId="478"/>
          <ac:spMkLst>
            <pc:docMk/>
            <pc:sldMk cId="1237761413" sldId="265"/>
            <ac:spMk id="19" creationId="{8744990E-4191-4EF0-9DDC-84FFAB1E6A15}"/>
          </ac:spMkLst>
        </pc:spChg>
        <pc:spChg chg="del">
          <ac:chgData name="Siegbert Rudolph" userId="2af4d44886c067cc" providerId="LiveId" clId="{CB0FC7E8-90FA-4F2A-8092-986280F61D52}" dt="2021-11-11T12:36:42.124" v="890" actId="478"/>
          <ac:spMkLst>
            <pc:docMk/>
            <pc:sldMk cId="1237761413" sldId="265"/>
            <ac:spMk id="22" creationId="{795A70D1-BEDC-4261-9AEB-68984AD6C639}"/>
          </ac:spMkLst>
        </pc:spChg>
        <pc:spChg chg="del">
          <ac:chgData name="Siegbert Rudolph" userId="2af4d44886c067cc" providerId="LiveId" clId="{CB0FC7E8-90FA-4F2A-8092-986280F61D52}" dt="2021-11-11T12:36:42.124" v="890" actId="478"/>
          <ac:spMkLst>
            <pc:docMk/>
            <pc:sldMk cId="1237761413" sldId="265"/>
            <ac:spMk id="23" creationId="{F047D3EF-98B3-4148-80BC-12370C134AEC}"/>
          </ac:spMkLst>
        </pc:spChg>
        <pc:spChg chg="del">
          <ac:chgData name="Siegbert Rudolph" userId="2af4d44886c067cc" providerId="LiveId" clId="{CB0FC7E8-90FA-4F2A-8092-986280F61D52}" dt="2021-11-11T12:36:42.124" v="890" actId="478"/>
          <ac:spMkLst>
            <pc:docMk/>
            <pc:sldMk cId="1237761413" sldId="265"/>
            <ac:spMk id="26" creationId="{0204B9CB-B995-4D3F-AC38-F12762A28582}"/>
          </ac:spMkLst>
        </pc:spChg>
        <pc:spChg chg="del">
          <ac:chgData name="Siegbert Rudolph" userId="2af4d44886c067cc" providerId="LiveId" clId="{CB0FC7E8-90FA-4F2A-8092-986280F61D52}" dt="2021-11-11T12:36:42.124" v="890" actId="478"/>
          <ac:spMkLst>
            <pc:docMk/>
            <pc:sldMk cId="1237761413" sldId="265"/>
            <ac:spMk id="27" creationId="{2586E79D-D006-4765-A3C2-C480255E0714}"/>
          </ac:spMkLst>
        </pc:spChg>
        <pc:spChg chg="del">
          <ac:chgData name="Siegbert Rudolph" userId="2af4d44886c067cc" providerId="LiveId" clId="{CB0FC7E8-90FA-4F2A-8092-986280F61D52}" dt="2021-11-11T12:36:42.124" v="890" actId="478"/>
          <ac:spMkLst>
            <pc:docMk/>
            <pc:sldMk cId="1237761413" sldId="265"/>
            <ac:spMk id="30" creationId="{2189A265-6813-4A2C-8B22-0DA2DA016CC0}"/>
          </ac:spMkLst>
        </pc:spChg>
        <pc:spChg chg="del">
          <ac:chgData name="Siegbert Rudolph" userId="2af4d44886c067cc" providerId="LiveId" clId="{CB0FC7E8-90FA-4F2A-8092-986280F61D52}" dt="2021-11-11T12:36:42.124" v="890" actId="478"/>
          <ac:spMkLst>
            <pc:docMk/>
            <pc:sldMk cId="1237761413" sldId="265"/>
            <ac:spMk id="31" creationId="{3B853F63-C47B-4BC2-994E-DA37E82F2533}"/>
          </ac:spMkLst>
        </pc:spChg>
        <pc:spChg chg="add mod">
          <ac:chgData name="Siegbert Rudolph" userId="2af4d44886c067cc" providerId="LiveId" clId="{CB0FC7E8-90FA-4F2A-8092-986280F61D52}" dt="2021-11-11T12:37:18.343" v="898" actId="14100"/>
          <ac:spMkLst>
            <pc:docMk/>
            <pc:sldMk cId="1237761413" sldId="265"/>
            <ac:spMk id="35" creationId="{6F5CB640-971C-4870-9C8A-60B5720D6FF7}"/>
          </ac:spMkLst>
        </pc:spChg>
        <pc:spChg chg="add mod">
          <ac:chgData name="Siegbert Rudolph" userId="2af4d44886c067cc" providerId="LiveId" clId="{CB0FC7E8-90FA-4F2A-8092-986280F61D52}" dt="2021-11-11T12:39:39.503" v="1186" actId="1076"/>
          <ac:spMkLst>
            <pc:docMk/>
            <pc:sldMk cId="1237761413" sldId="265"/>
            <ac:spMk id="36" creationId="{DC1B574E-0D21-4414-AE34-963A7ABE404C}"/>
          </ac:spMkLst>
        </pc:spChg>
        <pc:spChg chg="add mod">
          <ac:chgData name="Siegbert Rudolph" userId="2af4d44886c067cc" providerId="LiveId" clId="{CB0FC7E8-90FA-4F2A-8092-986280F61D52}" dt="2021-11-11T12:39:45.861" v="1187" actId="1076"/>
          <ac:spMkLst>
            <pc:docMk/>
            <pc:sldMk cId="1237761413" sldId="265"/>
            <ac:spMk id="37" creationId="{069D5FE0-E4E1-46EE-A2AD-AF731EDA5D1D}"/>
          </ac:spMkLst>
        </pc:spChg>
        <pc:spChg chg="add del mod">
          <ac:chgData name="Siegbert Rudolph" userId="2af4d44886c067cc" providerId="LiveId" clId="{CB0FC7E8-90FA-4F2A-8092-986280F61D52}" dt="2021-11-11T12:37:08.361" v="895" actId="478"/>
          <ac:spMkLst>
            <pc:docMk/>
            <pc:sldMk cId="1237761413" sldId="265"/>
            <ac:spMk id="38" creationId="{E56CB4C6-0C7E-464B-935B-03F7B702121D}"/>
          </ac:spMkLst>
        </pc:spChg>
        <pc:spChg chg="add del mod">
          <ac:chgData name="Siegbert Rudolph" userId="2af4d44886c067cc" providerId="LiveId" clId="{CB0FC7E8-90FA-4F2A-8092-986280F61D52}" dt="2021-11-11T12:37:08.361" v="895" actId="478"/>
          <ac:spMkLst>
            <pc:docMk/>
            <pc:sldMk cId="1237761413" sldId="265"/>
            <ac:spMk id="39" creationId="{A0C5D5AA-3A17-4CBC-AF1E-69E058111435}"/>
          </ac:spMkLst>
        </pc:spChg>
        <pc:spChg chg="add mod">
          <ac:chgData name="Siegbert Rudolph" userId="2af4d44886c067cc" providerId="LiveId" clId="{CB0FC7E8-90FA-4F2A-8092-986280F61D52}" dt="2021-11-11T12:39:54.015" v="1188" actId="1076"/>
          <ac:spMkLst>
            <pc:docMk/>
            <pc:sldMk cId="1237761413" sldId="265"/>
            <ac:spMk id="40" creationId="{33AC94D2-674B-4332-A7C2-3B36B11228D2}"/>
          </ac:spMkLst>
        </pc:spChg>
        <pc:spChg chg="add mod">
          <ac:chgData name="Siegbert Rudolph" userId="2af4d44886c067cc" providerId="LiveId" clId="{CB0FC7E8-90FA-4F2A-8092-986280F61D52}" dt="2021-11-11T12:40:05.225" v="1190" actId="1076"/>
          <ac:spMkLst>
            <pc:docMk/>
            <pc:sldMk cId="1237761413" sldId="265"/>
            <ac:spMk id="41" creationId="{5624E162-B765-4EF4-96F8-8E0292FEB402}"/>
          </ac:spMkLst>
        </pc:spChg>
        <pc:spChg chg="add del mod">
          <ac:chgData name="Siegbert Rudolph" userId="2af4d44886c067cc" providerId="LiveId" clId="{CB0FC7E8-90FA-4F2A-8092-986280F61D52}" dt="2021-11-11T12:37:08.361" v="895" actId="478"/>
          <ac:spMkLst>
            <pc:docMk/>
            <pc:sldMk cId="1237761413" sldId="265"/>
            <ac:spMk id="42" creationId="{4EDC0D1F-8C0E-4827-B9EE-466EFF0C61D5}"/>
          </ac:spMkLst>
        </pc:spChg>
        <pc:spChg chg="add del mod">
          <ac:chgData name="Siegbert Rudolph" userId="2af4d44886c067cc" providerId="LiveId" clId="{CB0FC7E8-90FA-4F2A-8092-986280F61D52}" dt="2021-11-11T12:37:08.361" v="895" actId="478"/>
          <ac:spMkLst>
            <pc:docMk/>
            <pc:sldMk cId="1237761413" sldId="265"/>
            <ac:spMk id="43" creationId="{F4C6D82B-3DE3-4C8D-8CF3-EF42053F4D54}"/>
          </ac:spMkLst>
        </pc:spChg>
        <pc:spChg chg="del">
          <ac:chgData name="Siegbert Rudolph" userId="2af4d44886c067cc" providerId="LiveId" clId="{CB0FC7E8-90FA-4F2A-8092-986280F61D52}" dt="2021-11-11T12:36:42.124" v="890" actId="478"/>
          <ac:spMkLst>
            <pc:docMk/>
            <pc:sldMk cId="1237761413" sldId="265"/>
            <ac:spMk id="44" creationId="{3BBBA2F2-106C-4D84-8718-6056D07FB909}"/>
          </ac:spMkLst>
        </pc:spChg>
        <pc:spChg chg="del">
          <ac:chgData name="Siegbert Rudolph" userId="2af4d44886c067cc" providerId="LiveId" clId="{CB0FC7E8-90FA-4F2A-8092-986280F61D52}" dt="2021-11-11T12:36:42.124" v="890" actId="478"/>
          <ac:spMkLst>
            <pc:docMk/>
            <pc:sldMk cId="1237761413" sldId="265"/>
            <ac:spMk id="45" creationId="{0F238D9D-A73C-4705-AB1C-8EC0C5DCEB62}"/>
          </ac:spMkLst>
        </pc:spChg>
        <pc:spChg chg="del">
          <ac:chgData name="Siegbert Rudolph" userId="2af4d44886c067cc" providerId="LiveId" clId="{CB0FC7E8-90FA-4F2A-8092-986280F61D52}" dt="2021-11-11T12:36:42.124" v="890" actId="478"/>
          <ac:spMkLst>
            <pc:docMk/>
            <pc:sldMk cId="1237761413" sldId="265"/>
            <ac:spMk id="46" creationId="{CF24F3E6-E7D7-4392-A791-763C9A57F27A}"/>
          </ac:spMkLst>
        </pc:spChg>
        <pc:spChg chg="del">
          <ac:chgData name="Siegbert Rudolph" userId="2af4d44886c067cc" providerId="LiveId" clId="{CB0FC7E8-90FA-4F2A-8092-986280F61D52}" dt="2021-11-11T12:36:42.124" v="890" actId="478"/>
          <ac:spMkLst>
            <pc:docMk/>
            <pc:sldMk cId="1237761413" sldId="265"/>
            <ac:spMk id="47" creationId="{F049E410-9299-4321-B73A-62035B75FEF9}"/>
          </ac:spMkLst>
        </pc:spChg>
        <pc:spChg chg="del">
          <ac:chgData name="Siegbert Rudolph" userId="2af4d44886c067cc" providerId="LiveId" clId="{CB0FC7E8-90FA-4F2A-8092-986280F61D52}" dt="2021-11-11T12:36:42.124" v="890" actId="478"/>
          <ac:spMkLst>
            <pc:docMk/>
            <pc:sldMk cId="1237761413" sldId="265"/>
            <ac:spMk id="48" creationId="{4874D22C-02BC-48C9-BB20-959E30CF298C}"/>
          </ac:spMkLst>
        </pc:spChg>
        <pc:spChg chg="del">
          <ac:chgData name="Siegbert Rudolph" userId="2af4d44886c067cc" providerId="LiveId" clId="{CB0FC7E8-90FA-4F2A-8092-986280F61D52}" dt="2021-11-11T12:36:42.124" v="890" actId="478"/>
          <ac:spMkLst>
            <pc:docMk/>
            <pc:sldMk cId="1237761413" sldId="265"/>
            <ac:spMk id="49" creationId="{DECBE65E-AE64-4A82-9B10-E9246B493FBD}"/>
          </ac:spMkLst>
        </pc:spChg>
        <pc:spChg chg="del">
          <ac:chgData name="Siegbert Rudolph" userId="2af4d44886c067cc" providerId="LiveId" clId="{CB0FC7E8-90FA-4F2A-8092-986280F61D52}" dt="2021-11-11T12:36:42.124" v="890" actId="478"/>
          <ac:spMkLst>
            <pc:docMk/>
            <pc:sldMk cId="1237761413" sldId="265"/>
            <ac:spMk id="50" creationId="{3C1C10ED-37DA-45A2-9D3C-B93B1355DEA5}"/>
          </ac:spMkLst>
        </pc:spChg>
        <pc:spChg chg="del">
          <ac:chgData name="Siegbert Rudolph" userId="2af4d44886c067cc" providerId="LiveId" clId="{CB0FC7E8-90FA-4F2A-8092-986280F61D52}" dt="2021-11-11T12:36:42.124" v="890" actId="478"/>
          <ac:spMkLst>
            <pc:docMk/>
            <pc:sldMk cId="1237761413" sldId="265"/>
            <ac:spMk id="51" creationId="{FE121172-BE7F-4935-93D3-C558C9E39FD1}"/>
          </ac:spMkLst>
        </pc:spChg>
        <pc:spChg chg="del">
          <ac:chgData name="Siegbert Rudolph" userId="2af4d44886c067cc" providerId="LiveId" clId="{CB0FC7E8-90FA-4F2A-8092-986280F61D52}" dt="2021-11-11T12:36:42.124" v="890" actId="478"/>
          <ac:spMkLst>
            <pc:docMk/>
            <pc:sldMk cId="1237761413" sldId="265"/>
            <ac:spMk id="52" creationId="{B810BE41-CF62-4F45-BEFC-5CC8B109D636}"/>
          </ac:spMkLst>
        </pc:spChg>
        <pc:spChg chg="del">
          <ac:chgData name="Siegbert Rudolph" userId="2af4d44886c067cc" providerId="LiveId" clId="{CB0FC7E8-90FA-4F2A-8092-986280F61D52}" dt="2021-11-11T12:36:42.124" v="890" actId="478"/>
          <ac:spMkLst>
            <pc:docMk/>
            <pc:sldMk cId="1237761413" sldId="265"/>
            <ac:spMk id="53" creationId="{9846E55D-6047-47C1-981C-90EB525360D9}"/>
          </ac:spMkLst>
        </pc:spChg>
        <pc:spChg chg="add mod">
          <ac:chgData name="Siegbert Rudolph" userId="2af4d44886c067cc" providerId="LiveId" clId="{CB0FC7E8-90FA-4F2A-8092-986280F61D52}" dt="2021-11-11T12:40:10.021" v="1191" actId="1076"/>
          <ac:spMkLst>
            <pc:docMk/>
            <pc:sldMk cId="1237761413" sldId="265"/>
            <ac:spMk id="54" creationId="{9765CC25-65E7-4CA6-97F2-5CD63B02B55F}"/>
          </ac:spMkLst>
        </pc:spChg>
        <pc:spChg chg="add mod">
          <ac:chgData name="Siegbert Rudolph" userId="2af4d44886c067cc" providerId="LiveId" clId="{CB0FC7E8-90FA-4F2A-8092-986280F61D52}" dt="2021-11-11T12:40:15.941" v="1192" actId="1076"/>
          <ac:spMkLst>
            <pc:docMk/>
            <pc:sldMk cId="1237761413" sldId="265"/>
            <ac:spMk id="56" creationId="{DCDB5584-CA3E-448A-9578-CB33D6E8827A}"/>
          </ac:spMkLst>
        </pc:spChg>
        <pc:spChg chg="add del mod">
          <ac:chgData name="Siegbert Rudolph" userId="2af4d44886c067cc" providerId="LiveId" clId="{CB0FC7E8-90FA-4F2A-8092-986280F61D52}" dt="2021-11-11T12:37:08.361" v="895" actId="478"/>
          <ac:spMkLst>
            <pc:docMk/>
            <pc:sldMk cId="1237761413" sldId="265"/>
            <ac:spMk id="57" creationId="{75186291-CF19-4777-A2E4-4B362C1A247F}"/>
          </ac:spMkLst>
        </pc:spChg>
        <pc:spChg chg="add del mod">
          <ac:chgData name="Siegbert Rudolph" userId="2af4d44886c067cc" providerId="LiveId" clId="{CB0FC7E8-90FA-4F2A-8092-986280F61D52}" dt="2021-11-11T12:37:08.361" v="895" actId="478"/>
          <ac:spMkLst>
            <pc:docMk/>
            <pc:sldMk cId="1237761413" sldId="265"/>
            <ac:spMk id="58" creationId="{95D900DD-9E9B-45D6-AC07-E6939E9B7F09}"/>
          </ac:spMkLst>
        </pc:spChg>
        <pc:spChg chg="add mod">
          <ac:chgData name="Siegbert Rudolph" userId="2af4d44886c067cc" providerId="LiveId" clId="{CB0FC7E8-90FA-4F2A-8092-986280F61D52}" dt="2021-11-11T12:40:20.848" v="1193" actId="1076"/>
          <ac:spMkLst>
            <pc:docMk/>
            <pc:sldMk cId="1237761413" sldId="265"/>
            <ac:spMk id="59" creationId="{0A2F33C9-17FD-4FF3-AEBD-E42A12A97EBF}"/>
          </ac:spMkLst>
        </pc:spChg>
        <pc:spChg chg="add mod">
          <ac:chgData name="Siegbert Rudolph" userId="2af4d44886c067cc" providerId="LiveId" clId="{CB0FC7E8-90FA-4F2A-8092-986280F61D52}" dt="2021-11-11T12:40:26.753" v="1194" actId="1076"/>
          <ac:spMkLst>
            <pc:docMk/>
            <pc:sldMk cId="1237761413" sldId="265"/>
            <ac:spMk id="60" creationId="{A8BAABD2-1DF6-44EE-93D9-B38D141DF7E7}"/>
          </ac:spMkLst>
        </pc:spChg>
        <pc:spChg chg="add del mod">
          <ac:chgData name="Siegbert Rudolph" userId="2af4d44886c067cc" providerId="LiveId" clId="{CB0FC7E8-90FA-4F2A-8092-986280F61D52}" dt="2021-11-11T12:37:08.361" v="895" actId="478"/>
          <ac:spMkLst>
            <pc:docMk/>
            <pc:sldMk cId="1237761413" sldId="265"/>
            <ac:spMk id="61" creationId="{2D6143CC-0519-4697-A29D-BE972E30F024}"/>
          </ac:spMkLst>
        </pc:spChg>
        <pc:spChg chg="add del mod">
          <ac:chgData name="Siegbert Rudolph" userId="2af4d44886c067cc" providerId="LiveId" clId="{CB0FC7E8-90FA-4F2A-8092-986280F61D52}" dt="2021-11-11T12:37:08.361" v="895" actId="478"/>
          <ac:spMkLst>
            <pc:docMk/>
            <pc:sldMk cId="1237761413" sldId="265"/>
            <ac:spMk id="62" creationId="{F4FFDCE8-8570-418B-AEA3-53C3E98BE8A4}"/>
          </ac:spMkLst>
        </pc:spChg>
        <pc:spChg chg="add del mod">
          <ac:chgData name="Siegbert Rudolph" userId="2af4d44886c067cc" providerId="LiveId" clId="{CB0FC7E8-90FA-4F2A-8092-986280F61D52}" dt="2021-11-11T12:37:45.761" v="907" actId="478"/>
          <ac:spMkLst>
            <pc:docMk/>
            <pc:sldMk cId="1237761413" sldId="265"/>
            <ac:spMk id="63" creationId="{F3E3CE3E-ACD5-45D9-AFD2-7A7E7D15A866}"/>
          </ac:spMkLst>
        </pc:spChg>
        <pc:spChg chg="add del mod">
          <ac:chgData name="Siegbert Rudolph" userId="2af4d44886c067cc" providerId="LiveId" clId="{CB0FC7E8-90FA-4F2A-8092-986280F61D52}" dt="2021-11-11T12:37:36.419" v="901" actId="478"/>
          <ac:spMkLst>
            <pc:docMk/>
            <pc:sldMk cId="1237761413" sldId="265"/>
            <ac:spMk id="64" creationId="{243B55F8-304A-4577-B360-30361F07D562}"/>
          </ac:spMkLst>
        </pc:spChg>
        <pc:spChg chg="add del mod">
          <ac:chgData name="Siegbert Rudolph" userId="2af4d44886c067cc" providerId="LiveId" clId="{CB0FC7E8-90FA-4F2A-8092-986280F61D52}" dt="2021-11-11T12:37:39.043" v="902" actId="478"/>
          <ac:spMkLst>
            <pc:docMk/>
            <pc:sldMk cId="1237761413" sldId="265"/>
            <ac:spMk id="65" creationId="{DB902D2C-E083-4911-B326-EDDCFE91045A}"/>
          </ac:spMkLst>
        </pc:spChg>
        <pc:spChg chg="add del mod">
          <ac:chgData name="Siegbert Rudolph" userId="2af4d44886c067cc" providerId="LiveId" clId="{CB0FC7E8-90FA-4F2A-8092-986280F61D52}" dt="2021-11-11T12:37:41.152" v="903" actId="478"/>
          <ac:spMkLst>
            <pc:docMk/>
            <pc:sldMk cId="1237761413" sldId="265"/>
            <ac:spMk id="66" creationId="{5E5F2E33-A7BC-41CC-986F-B5154C488E7C}"/>
          </ac:spMkLst>
        </pc:spChg>
        <pc:spChg chg="add del mod">
          <ac:chgData name="Siegbert Rudolph" userId="2af4d44886c067cc" providerId="LiveId" clId="{CB0FC7E8-90FA-4F2A-8092-986280F61D52}" dt="2021-11-11T12:37:51.759" v="908" actId="478"/>
          <ac:spMkLst>
            <pc:docMk/>
            <pc:sldMk cId="1237761413" sldId="265"/>
            <ac:spMk id="67" creationId="{0DC0F5CA-4FC7-477C-970F-F5A4BB9BC53D}"/>
          </ac:spMkLst>
        </pc:spChg>
        <pc:spChg chg="add del mod">
          <ac:chgData name="Siegbert Rudolph" userId="2af4d44886c067cc" providerId="LiveId" clId="{CB0FC7E8-90FA-4F2A-8092-986280F61D52}" dt="2021-11-11T12:37:42.355" v="904" actId="478"/>
          <ac:spMkLst>
            <pc:docMk/>
            <pc:sldMk cId="1237761413" sldId="265"/>
            <ac:spMk id="68" creationId="{E97AAA20-3897-4760-9919-0D4B6EF02D66}"/>
          </ac:spMkLst>
        </pc:spChg>
        <pc:spChg chg="add del mod">
          <ac:chgData name="Siegbert Rudolph" userId="2af4d44886c067cc" providerId="LiveId" clId="{CB0FC7E8-90FA-4F2A-8092-986280F61D52}" dt="2021-11-11T12:37:43.761" v="905" actId="478"/>
          <ac:spMkLst>
            <pc:docMk/>
            <pc:sldMk cId="1237761413" sldId="265"/>
            <ac:spMk id="69" creationId="{084FDFC2-0EF2-461C-B179-3FE4293719B1}"/>
          </ac:spMkLst>
        </pc:spChg>
        <pc:spChg chg="add del mod">
          <ac:chgData name="Siegbert Rudolph" userId="2af4d44886c067cc" providerId="LiveId" clId="{CB0FC7E8-90FA-4F2A-8092-986280F61D52}" dt="2021-11-11T12:37:44.807" v="906" actId="478"/>
          <ac:spMkLst>
            <pc:docMk/>
            <pc:sldMk cId="1237761413" sldId="265"/>
            <ac:spMk id="70" creationId="{8B071C2D-CF41-451B-99A2-5B7813CE54DC}"/>
          </ac:spMkLst>
        </pc:spChg>
        <pc:spChg chg="add mod">
          <ac:chgData name="Siegbert Rudolph" userId="2af4d44886c067cc" providerId="LiveId" clId="{CB0FC7E8-90FA-4F2A-8092-986280F61D52}" dt="2021-11-11T12:39:06.509" v="1076" actId="1036"/>
          <ac:spMkLst>
            <pc:docMk/>
            <pc:sldMk cId="1237761413" sldId="265"/>
            <ac:spMk id="71" creationId="{CE90A2B5-2F50-4221-9258-7177BD3D1172}"/>
          </ac:spMkLst>
        </pc:spChg>
        <pc:spChg chg="add mod">
          <ac:chgData name="Siegbert Rudolph" userId="2af4d44886c067cc" providerId="LiveId" clId="{CB0FC7E8-90FA-4F2A-8092-986280F61D52}" dt="2021-11-11T12:38:54.137" v="1034" actId="1038"/>
          <ac:spMkLst>
            <pc:docMk/>
            <pc:sldMk cId="1237761413" sldId="265"/>
            <ac:spMk id="72" creationId="{F5BA2A8F-AE2E-4004-8AED-1D32E8905E6F}"/>
          </ac:spMkLst>
        </pc:spChg>
        <pc:spChg chg="add mod">
          <ac:chgData name="Siegbert Rudolph" userId="2af4d44886c067cc" providerId="LiveId" clId="{CB0FC7E8-90FA-4F2A-8092-986280F61D52}" dt="2021-11-11T12:39:31.317" v="1185" actId="1038"/>
          <ac:spMkLst>
            <pc:docMk/>
            <pc:sldMk cId="1237761413" sldId="265"/>
            <ac:spMk id="73" creationId="{975E6E15-9949-4456-9C01-E87735834520}"/>
          </ac:spMkLst>
        </pc:spChg>
        <pc:spChg chg="add mod">
          <ac:chgData name="Siegbert Rudolph" userId="2af4d44886c067cc" providerId="LiveId" clId="{CB0FC7E8-90FA-4F2A-8092-986280F61D52}" dt="2021-11-11T12:39:25.975" v="1173" actId="1036"/>
          <ac:spMkLst>
            <pc:docMk/>
            <pc:sldMk cId="1237761413" sldId="265"/>
            <ac:spMk id="74" creationId="{9D190558-6BB7-4E40-ACCC-13350DB2609A}"/>
          </ac:spMkLst>
        </pc:spChg>
        <pc:spChg chg="add mod">
          <ac:chgData name="Siegbert Rudolph" userId="2af4d44886c067cc" providerId="LiveId" clId="{CB0FC7E8-90FA-4F2A-8092-986280F61D52}" dt="2021-11-11T12:39:16.397" v="1124" actId="1035"/>
          <ac:spMkLst>
            <pc:docMk/>
            <pc:sldMk cId="1237761413" sldId="265"/>
            <ac:spMk id="75" creationId="{7C6375B8-139E-4AC3-AB5A-8BB2DF9EBB1C}"/>
          </ac:spMkLst>
        </pc:spChg>
        <pc:spChg chg="add mod">
          <ac:chgData name="Siegbert Rudolph" userId="2af4d44886c067cc" providerId="LiveId" clId="{CB0FC7E8-90FA-4F2A-8092-986280F61D52}" dt="2021-11-11T12:38:43.858" v="1003" actId="1038"/>
          <ac:spMkLst>
            <pc:docMk/>
            <pc:sldMk cId="1237761413" sldId="265"/>
            <ac:spMk id="76" creationId="{017B1CC0-6156-4354-B9C3-45B99FC9420B}"/>
          </ac:spMkLst>
        </pc:spChg>
        <pc:spChg chg="add mod">
          <ac:chgData name="Siegbert Rudolph" userId="2af4d44886c067cc" providerId="LiveId" clId="{CB0FC7E8-90FA-4F2A-8092-986280F61D52}" dt="2021-11-11T12:38:36.157" v="969" actId="1038"/>
          <ac:spMkLst>
            <pc:docMk/>
            <pc:sldMk cId="1237761413" sldId="265"/>
            <ac:spMk id="77" creationId="{9FEE37D5-1D04-454A-BC7A-E8AE261A0C46}"/>
          </ac:spMkLst>
        </pc:spChg>
        <pc:spChg chg="add mod">
          <ac:chgData name="Siegbert Rudolph" userId="2af4d44886c067cc" providerId="LiveId" clId="{CB0FC7E8-90FA-4F2A-8092-986280F61D52}" dt="2021-11-11T12:38:27.565" v="931" actId="1037"/>
          <ac:spMkLst>
            <pc:docMk/>
            <pc:sldMk cId="1237761413" sldId="265"/>
            <ac:spMk id="78" creationId="{0BC04227-2159-434E-B951-A3F50CA4D25F}"/>
          </ac:spMkLst>
        </pc:spChg>
        <pc:picChg chg="add mod">
          <ac:chgData name="Siegbert Rudolph" userId="2af4d44886c067cc" providerId="LiveId" clId="{CB0FC7E8-90FA-4F2A-8092-986280F61D52}" dt="2021-11-11T12:42:04.217" v="1207" actId="1076"/>
          <ac:picMkLst>
            <pc:docMk/>
            <pc:sldMk cId="1237761413" sldId="265"/>
            <ac:picMk id="16" creationId="{5C3A95A3-3F19-4CAC-8E3D-6D1A5ACD6613}"/>
          </ac:picMkLst>
        </pc:picChg>
        <pc:picChg chg="del">
          <ac:chgData name="Siegbert Rudolph" userId="2af4d44886c067cc" providerId="LiveId" clId="{CB0FC7E8-90FA-4F2A-8092-986280F61D52}" dt="2021-11-11T12:36:42.124" v="890" actId="478"/>
          <ac:picMkLst>
            <pc:docMk/>
            <pc:sldMk cId="1237761413" sldId="265"/>
            <ac:picMk id="55" creationId="{18BA8BF1-F45C-4DFD-8AE6-C68994DBC7A1}"/>
          </ac:picMkLst>
        </pc:picChg>
        <pc:picChg chg="add del mod">
          <ac:chgData name="Siegbert Rudolph" userId="2af4d44886c067cc" providerId="LiveId" clId="{CB0FC7E8-90FA-4F2A-8092-986280F61D52}" dt="2021-11-11T12:37:03.847" v="894" actId="478"/>
          <ac:picMkLst>
            <pc:docMk/>
            <pc:sldMk cId="1237761413" sldId="265"/>
            <ac:picMk id="79" creationId="{A9664AEF-8952-4801-AB28-CA47D34C2516}"/>
          </ac:picMkLst>
        </pc:picChg>
      </pc:sldChg>
      <pc:sldChg chg="addSp modSp add del mod modAnim">
        <pc:chgData name="Siegbert Rudolph" userId="2af4d44886c067cc" providerId="LiveId" clId="{CB0FC7E8-90FA-4F2A-8092-986280F61D52}" dt="2021-11-11T12:42:06.998" v="1208" actId="47"/>
        <pc:sldMkLst>
          <pc:docMk/>
          <pc:sldMk cId="2013239320" sldId="267"/>
        </pc:sldMkLst>
        <pc:picChg chg="add mod ord">
          <ac:chgData name="Siegbert Rudolph" userId="2af4d44886c067cc" providerId="LiveId" clId="{CB0FC7E8-90FA-4F2A-8092-986280F61D52}" dt="2021-11-11T12:41:20.521" v="1201" actId="207"/>
          <ac:picMkLst>
            <pc:docMk/>
            <pc:sldMk cId="2013239320" sldId="267"/>
            <ac:picMk id="13" creationId="{DE0B27F9-DC09-449E-A8F6-70B5D9DAD661}"/>
          </ac:picMkLst>
        </pc:picChg>
      </pc:sldChg>
    </pc:docChg>
  </pc:docChgLst>
  <pc:docChgLst>
    <pc:chgData name="Siegbert Rudolph" userId="2af4d44886c067cc" providerId="LiveId" clId="{C3A3B41C-1299-4D81-8FDB-7B163EEB1775}"/>
    <pc:docChg chg="custSel modSld">
      <pc:chgData name="Siegbert Rudolph" userId="2af4d44886c067cc" providerId="LiveId" clId="{C3A3B41C-1299-4D81-8FDB-7B163EEB1775}" dt="2023-04-15T12:11:13.621" v="115" actId="1076"/>
      <pc:docMkLst>
        <pc:docMk/>
      </pc:docMkLst>
      <pc:sldChg chg="delSp modSp mod">
        <pc:chgData name="Siegbert Rudolph" userId="2af4d44886c067cc" providerId="LiveId" clId="{C3A3B41C-1299-4D81-8FDB-7B163EEB1775}" dt="2023-04-15T12:11:13.581" v="61" actId="1076"/>
        <pc:sldMkLst>
          <pc:docMk/>
          <pc:sldMk cId="2546919538" sldId="256"/>
        </pc:sldMkLst>
        <pc:spChg chg="del">
          <ac:chgData name="Siegbert Rudolph" userId="2af4d44886c067cc" providerId="LiveId" clId="{C3A3B41C-1299-4D81-8FDB-7B163EEB1775}" dt="2023-04-15T12:11:13.581" v="56" actId="478"/>
          <ac:spMkLst>
            <pc:docMk/>
            <pc:sldMk cId="2546919538" sldId="256"/>
            <ac:spMk id="2" creationId="{DDAA6BA1-3D91-3F9F-128F-70BB87EB042E}"/>
          </ac:spMkLst>
        </pc:spChg>
        <pc:spChg chg="mod">
          <ac:chgData name="Siegbert Rudolph" userId="2af4d44886c067cc" providerId="LiveId" clId="{C3A3B41C-1299-4D81-8FDB-7B163EEB1775}" dt="2023-04-15T12:11:13.581" v="61" actId="1076"/>
          <ac:spMkLst>
            <pc:docMk/>
            <pc:sldMk cId="2546919538" sldId="256"/>
            <ac:spMk id="3" creationId="{0210E0FE-6BF1-1333-9C3F-13175CEDA621}"/>
          </ac:spMkLst>
        </pc:spChg>
        <pc:spChg chg="mod">
          <ac:chgData name="Siegbert Rudolph" userId="2af4d44886c067cc" providerId="LiveId" clId="{C3A3B41C-1299-4D81-8FDB-7B163EEB1775}" dt="2023-04-06T13:07:38.695" v="55" actId="20577"/>
          <ac:spMkLst>
            <pc:docMk/>
            <pc:sldMk cId="2546919538" sldId="256"/>
            <ac:spMk id="8" creationId="{9598FDAD-EF18-4D28-A52B-8CA900DF8F45}"/>
          </ac:spMkLst>
        </pc:spChg>
      </pc:sldChg>
      <pc:sldChg chg="delSp modSp mod">
        <pc:chgData name="Siegbert Rudolph" userId="2af4d44886c067cc" providerId="LiveId" clId="{C3A3B41C-1299-4D81-8FDB-7B163EEB1775}" dt="2023-04-15T12:11:13.589" v="67" actId="1076"/>
        <pc:sldMkLst>
          <pc:docMk/>
          <pc:sldMk cId="1073985950" sldId="257"/>
        </pc:sldMkLst>
        <pc:spChg chg="del">
          <ac:chgData name="Siegbert Rudolph" userId="2af4d44886c067cc" providerId="LiveId" clId="{C3A3B41C-1299-4D81-8FDB-7B163EEB1775}" dt="2023-04-15T12:11:13.581" v="62" actId="478"/>
          <ac:spMkLst>
            <pc:docMk/>
            <pc:sldMk cId="1073985950" sldId="257"/>
            <ac:spMk id="12" creationId="{3E769C36-4E00-F678-25C3-5EF591AEC51F}"/>
          </ac:spMkLst>
        </pc:spChg>
        <pc:spChg chg="mod">
          <ac:chgData name="Siegbert Rudolph" userId="2af4d44886c067cc" providerId="LiveId" clId="{C3A3B41C-1299-4D81-8FDB-7B163EEB1775}" dt="2023-04-15T12:11:13.589" v="67" actId="1076"/>
          <ac:spMkLst>
            <pc:docMk/>
            <pc:sldMk cId="1073985950" sldId="257"/>
            <ac:spMk id="13" creationId="{BC55E7E5-E4B6-BD0F-FB45-441F77398E4F}"/>
          </ac:spMkLst>
        </pc:spChg>
      </pc:sldChg>
      <pc:sldChg chg="delSp modSp mod">
        <pc:chgData name="Siegbert Rudolph" userId="2af4d44886c067cc" providerId="LiveId" clId="{C3A3B41C-1299-4D81-8FDB-7B163EEB1775}" dt="2023-04-15T12:11:13.589" v="73" actId="1076"/>
        <pc:sldMkLst>
          <pc:docMk/>
          <pc:sldMk cId="4174762684" sldId="258"/>
        </pc:sldMkLst>
        <pc:spChg chg="del">
          <ac:chgData name="Siegbert Rudolph" userId="2af4d44886c067cc" providerId="LiveId" clId="{C3A3B41C-1299-4D81-8FDB-7B163EEB1775}" dt="2023-04-15T12:11:13.589" v="68" actId="478"/>
          <ac:spMkLst>
            <pc:docMk/>
            <pc:sldMk cId="4174762684" sldId="258"/>
            <ac:spMk id="12" creationId="{CF10D374-E532-198B-D0BA-2BBE09320FFD}"/>
          </ac:spMkLst>
        </pc:spChg>
        <pc:spChg chg="mod">
          <ac:chgData name="Siegbert Rudolph" userId="2af4d44886c067cc" providerId="LiveId" clId="{C3A3B41C-1299-4D81-8FDB-7B163EEB1775}" dt="2023-04-15T12:11:13.589" v="73" actId="1076"/>
          <ac:spMkLst>
            <pc:docMk/>
            <pc:sldMk cId="4174762684" sldId="258"/>
            <ac:spMk id="13" creationId="{2C6D4A57-3DDB-E993-3B0C-9AF93D42198E}"/>
          </ac:spMkLst>
        </pc:spChg>
      </pc:sldChg>
      <pc:sldChg chg="delSp modSp mod">
        <pc:chgData name="Siegbert Rudolph" userId="2af4d44886c067cc" providerId="LiveId" clId="{C3A3B41C-1299-4D81-8FDB-7B163EEB1775}" dt="2023-04-15T12:11:13.589" v="85" actId="1076"/>
        <pc:sldMkLst>
          <pc:docMk/>
          <pc:sldMk cId="282976408" sldId="259"/>
        </pc:sldMkLst>
        <pc:spChg chg="del">
          <ac:chgData name="Siegbert Rudolph" userId="2af4d44886c067cc" providerId="LiveId" clId="{C3A3B41C-1299-4D81-8FDB-7B163EEB1775}" dt="2023-04-15T12:11:13.589" v="80" actId="478"/>
          <ac:spMkLst>
            <pc:docMk/>
            <pc:sldMk cId="282976408" sldId="259"/>
            <ac:spMk id="12" creationId="{53B9DBD6-14DD-15F6-2EA3-AB3EBBA025B9}"/>
          </ac:spMkLst>
        </pc:spChg>
        <pc:spChg chg="mod">
          <ac:chgData name="Siegbert Rudolph" userId="2af4d44886c067cc" providerId="LiveId" clId="{C3A3B41C-1299-4D81-8FDB-7B163EEB1775}" dt="2023-04-15T12:11:13.589" v="85" actId="1076"/>
          <ac:spMkLst>
            <pc:docMk/>
            <pc:sldMk cId="282976408" sldId="259"/>
            <ac:spMk id="13" creationId="{05EE71B1-0659-55A1-F672-396663CF32F6}"/>
          </ac:spMkLst>
        </pc:spChg>
      </pc:sldChg>
      <pc:sldChg chg="delSp modSp mod">
        <pc:chgData name="Siegbert Rudolph" userId="2af4d44886c067cc" providerId="LiveId" clId="{C3A3B41C-1299-4D81-8FDB-7B163EEB1775}" dt="2023-04-15T12:11:13.589" v="79" actId="1076"/>
        <pc:sldMkLst>
          <pc:docMk/>
          <pc:sldMk cId="4144969217" sldId="260"/>
        </pc:sldMkLst>
        <pc:spChg chg="del">
          <ac:chgData name="Siegbert Rudolph" userId="2af4d44886c067cc" providerId="LiveId" clId="{C3A3B41C-1299-4D81-8FDB-7B163EEB1775}" dt="2023-04-15T12:11:13.589" v="74" actId="478"/>
          <ac:spMkLst>
            <pc:docMk/>
            <pc:sldMk cId="4144969217" sldId="260"/>
            <ac:spMk id="61" creationId="{B9502A00-F21A-A11C-9F91-5886DD3EF331}"/>
          </ac:spMkLst>
        </pc:spChg>
        <pc:spChg chg="mod">
          <ac:chgData name="Siegbert Rudolph" userId="2af4d44886c067cc" providerId="LiveId" clId="{C3A3B41C-1299-4D81-8FDB-7B163EEB1775}" dt="2023-04-15T12:11:13.589" v="79" actId="1076"/>
          <ac:spMkLst>
            <pc:docMk/>
            <pc:sldMk cId="4144969217" sldId="260"/>
            <ac:spMk id="62" creationId="{600846E1-C0B2-C8D7-B405-BAFDE58288E9}"/>
          </ac:spMkLst>
        </pc:spChg>
      </pc:sldChg>
      <pc:sldChg chg="delSp modSp mod">
        <pc:chgData name="Siegbert Rudolph" userId="2af4d44886c067cc" providerId="LiveId" clId="{C3A3B41C-1299-4D81-8FDB-7B163EEB1775}" dt="2023-04-15T12:11:13.605" v="91" actId="1076"/>
        <pc:sldMkLst>
          <pc:docMk/>
          <pc:sldMk cId="1027442188" sldId="261"/>
        </pc:sldMkLst>
        <pc:spChg chg="del">
          <ac:chgData name="Siegbert Rudolph" userId="2af4d44886c067cc" providerId="LiveId" clId="{C3A3B41C-1299-4D81-8FDB-7B163EEB1775}" dt="2023-04-15T12:11:13.605" v="86" actId="478"/>
          <ac:spMkLst>
            <pc:docMk/>
            <pc:sldMk cId="1027442188" sldId="261"/>
            <ac:spMk id="9" creationId="{8FAC304D-C5F6-94D7-833E-207644E484DD}"/>
          </ac:spMkLst>
        </pc:spChg>
        <pc:spChg chg="mod">
          <ac:chgData name="Siegbert Rudolph" userId="2af4d44886c067cc" providerId="LiveId" clId="{C3A3B41C-1299-4D81-8FDB-7B163EEB1775}" dt="2023-04-15T12:11:13.605" v="91" actId="1076"/>
          <ac:spMkLst>
            <pc:docMk/>
            <pc:sldMk cId="1027442188" sldId="261"/>
            <ac:spMk id="12" creationId="{D65C445C-F603-025A-B58F-C590675A257B}"/>
          </ac:spMkLst>
        </pc:spChg>
      </pc:sldChg>
      <pc:sldChg chg="delSp modSp mod">
        <pc:chgData name="Siegbert Rudolph" userId="2af4d44886c067cc" providerId="LiveId" clId="{C3A3B41C-1299-4D81-8FDB-7B163EEB1775}" dt="2023-04-15T12:11:13.605" v="97" actId="1076"/>
        <pc:sldMkLst>
          <pc:docMk/>
          <pc:sldMk cId="708111407" sldId="263"/>
        </pc:sldMkLst>
        <pc:spChg chg="del">
          <ac:chgData name="Siegbert Rudolph" userId="2af4d44886c067cc" providerId="LiveId" clId="{C3A3B41C-1299-4D81-8FDB-7B163EEB1775}" dt="2023-04-15T12:11:13.605" v="92" actId="478"/>
          <ac:spMkLst>
            <pc:docMk/>
            <pc:sldMk cId="708111407" sldId="263"/>
            <ac:spMk id="11" creationId="{50873C7F-D586-4EB4-2B47-855079404AEC}"/>
          </ac:spMkLst>
        </pc:spChg>
        <pc:spChg chg="mod">
          <ac:chgData name="Siegbert Rudolph" userId="2af4d44886c067cc" providerId="LiveId" clId="{C3A3B41C-1299-4D81-8FDB-7B163EEB1775}" dt="2023-04-15T12:11:13.605" v="97" actId="1076"/>
          <ac:spMkLst>
            <pc:docMk/>
            <pc:sldMk cId="708111407" sldId="263"/>
            <ac:spMk id="12" creationId="{7E7BE64E-B28A-0CE7-7C56-CC8D04509634}"/>
          </ac:spMkLst>
        </pc:spChg>
      </pc:sldChg>
      <pc:sldChg chg="delSp modSp mod">
        <pc:chgData name="Siegbert Rudolph" userId="2af4d44886c067cc" providerId="LiveId" clId="{C3A3B41C-1299-4D81-8FDB-7B163EEB1775}" dt="2023-04-15T12:11:13.605" v="103" actId="1076"/>
        <pc:sldMkLst>
          <pc:docMk/>
          <pc:sldMk cId="865781292" sldId="264"/>
        </pc:sldMkLst>
        <pc:spChg chg="del">
          <ac:chgData name="Siegbert Rudolph" userId="2af4d44886c067cc" providerId="LiveId" clId="{C3A3B41C-1299-4D81-8FDB-7B163EEB1775}" dt="2023-04-15T12:11:13.605" v="98" actId="478"/>
          <ac:spMkLst>
            <pc:docMk/>
            <pc:sldMk cId="865781292" sldId="264"/>
            <ac:spMk id="9" creationId="{03033216-1664-F1C3-17F7-1A90B5130B71}"/>
          </ac:spMkLst>
        </pc:spChg>
        <pc:spChg chg="mod">
          <ac:chgData name="Siegbert Rudolph" userId="2af4d44886c067cc" providerId="LiveId" clId="{C3A3B41C-1299-4D81-8FDB-7B163EEB1775}" dt="2023-04-15T12:11:13.605" v="103" actId="1076"/>
          <ac:spMkLst>
            <pc:docMk/>
            <pc:sldMk cId="865781292" sldId="264"/>
            <ac:spMk id="13" creationId="{4E2F9271-C8AD-6691-A89E-9851EF738A46}"/>
          </ac:spMkLst>
        </pc:spChg>
      </pc:sldChg>
      <pc:sldChg chg="delSp modSp mod">
        <pc:chgData name="Siegbert Rudolph" userId="2af4d44886c067cc" providerId="LiveId" clId="{C3A3B41C-1299-4D81-8FDB-7B163EEB1775}" dt="2023-04-15T12:11:13.621" v="109" actId="1076"/>
        <pc:sldMkLst>
          <pc:docMk/>
          <pc:sldMk cId="1237761413" sldId="265"/>
        </pc:sldMkLst>
        <pc:spChg chg="del">
          <ac:chgData name="Siegbert Rudolph" userId="2af4d44886c067cc" providerId="LiveId" clId="{C3A3B41C-1299-4D81-8FDB-7B163EEB1775}" dt="2023-04-15T12:11:13.605" v="104" actId="478"/>
          <ac:spMkLst>
            <pc:docMk/>
            <pc:sldMk cId="1237761413" sldId="265"/>
            <ac:spMk id="13" creationId="{FCDC151C-4854-4BFC-D9B6-F942B018E865}"/>
          </ac:spMkLst>
        </pc:spChg>
        <pc:spChg chg="mod">
          <ac:chgData name="Siegbert Rudolph" userId="2af4d44886c067cc" providerId="LiveId" clId="{C3A3B41C-1299-4D81-8FDB-7B163EEB1775}" dt="2023-04-15T12:11:13.621" v="109" actId="1076"/>
          <ac:spMkLst>
            <pc:docMk/>
            <pc:sldMk cId="1237761413" sldId="265"/>
            <ac:spMk id="14" creationId="{AAC17623-D685-7B65-C8D1-2A29DC4E7DB8}"/>
          </ac:spMkLst>
        </pc:spChg>
      </pc:sldChg>
      <pc:sldChg chg="delSp modSp mod">
        <pc:chgData name="Siegbert Rudolph" userId="2af4d44886c067cc" providerId="LiveId" clId="{C3A3B41C-1299-4D81-8FDB-7B163EEB1775}" dt="2023-04-15T12:11:13.621" v="115" actId="1076"/>
        <pc:sldMkLst>
          <pc:docMk/>
          <pc:sldMk cId="1516172233" sldId="266"/>
        </pc:sldMkLst>
        <pc:spChg chg="del">
          <ac:chgData name="Siegbert Rudolph" userId="2af4d44886c067cc" providerId="LiveId" clId="{C3A3B41C-1299-4D81-8FDB-7B163EEB1775}" dt="2023-04-15T12:11:13.621" v="110" actId="478"/>
          <ac:spMkLst>
            <pc:docMk/>
            <pc:sldMk cId="1516172233" sldId="266"/>
            <ac:spMk id="16" creationId="{142DA71D-594C-8559-53F3-00EF4B723F5B}"/>
          </ac:spMkLst>
        </pc:spChg>
        <pc:spChg chg="mod">
          <ac:chgData name="Siegbert Rudolph" userId="2af4d44886c067cc" providerId="LiveId" clId="{C3A3B41C-1299-4D81-8FDB-7B163EEB1775}" dt="2023-04-15T12:11:13.621" v="115" actId="1076"/>
          <ac:spMkLst>
            <pc:docMk/>
            <pc:sldMk cId="1516172233" sldId="266"/>
            <ac:spMk id="17" creationId="{8C427E81-618E-09B8-EB75-F20D9023546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7DCBCE-2FAF-4F09-BD5A-FEF938E80A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34E998C-0730-477E-9916-47F66E2286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F575C7-8027-459E-85D2-26E167DEC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683BE1-9D49-4101-AF09-ED6B7158D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1684473-29E9-480F-92D7-A4800AA48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76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D2AB85-7939-4556-8D91-65C637C34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0D8D077-9E92-4B94-B476-859634FF8D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1C2441-00B4-479A-903B-8ED3A3015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AD3B04-9834-49D1-A7A0-0FAD28B9F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37A4593-45E8-422F-9D07-AA3990243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3256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077A514-06EC-4044-9AAF-E1FE999B31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2B94B06-7149-4C7D-82DE-9238432C14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0C5091F-086E-4A16-B190-1E293463C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1F5C8BA-0832-4907-9263-30A907E51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5526EED-A9DB-4749-B74B-973C58E06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8918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157D20-0806-4121-8A78-4FA91A97C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B39FD50-DCCB-4657-9FDF-96CFD48290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8306F2F-2545-409C-AC60-53804A08B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5C86E6B-A0F2-42BD-AEE2-C84709588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7579D1-4AA4-4283-9123-2640C2C52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5789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26D1E3-1DEF-46F7-8586-E5CAA57A3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6F19D68-4CBB-4097-998E-45DB1258B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EFC5FC-ECBF-4FF6-898B-FABF40FB0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1ACDB71-6D4B-4C9A-988C-BAA55ADD5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EF4ACE-1CE5-4BC2-B820-AE49863B4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7441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5F84BB-6EE4-4903-B022-96AEB240F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D18561E-EBB3-424E-8C8B-EE628E0DB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05B4CA8-32A8-41AD-81BA-29407F6B84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00351AE-BA4C-497A-9208-38897CDE7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EDADF26-7792-46E3-A7CD-C9FEBA8EF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E7DFA8-3DEF-4A62-BA6A-4DFD7F3B2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4395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CCF231-BFEB-4256-BD82-B59F2A784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EDA81B5-A54E-4E9C-90BF-B3517BC4F2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1E972D8-311E-417F-AA24-0616034772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C308B93-67A4-4691-8F59-0118BFBD85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E5FC76A-7F8F-4AC6-BDD2-40E870A50A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21EA6A6-F610-489C-8FF4-4D0CACEF9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82FF5CE-936B-4CFD-BE6A-BF64A1FCA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39465E7-D0C6-46AB-8E9E-223B7D78F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1998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5A3D8B-504F-454F-97E9-1A5B96EAE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27D91DE-7C40-4A53-96FA-8538099AC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25A3327-3686-41CF-9981-FFDFEDD1C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6396765-E484-4396-9298-028FACC89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857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6BFE538-26A5-49BF-990C-6D7C82B5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56CA155-018B-426F-9EFA-133FB5F53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C152AB6-E55D-4C3F-BAF0-E161F1FD9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1411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43C189-0187-4A04-8D90-E37D914CA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7F42269-9965-40F3-93FA-16F932ECB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D7AE076-6D41-4571-85DF-0E7D7E9490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EF11105-2022-49BC-BF18-289C01168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8CABD94-9E7A-4CFF-9BEF-83CE56D25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73D6F09-CF07-4F61-8E27-6C85395EA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6764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C9DFD6-33F3-4675-964D-8A4D2C2DC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4B8CC56-8602-4775-8F16-8698856348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FAD374A-38C5-4A1D-A27D-7047506872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06DE922-5A87-4A32-A6E7-DB0C428E6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D0451E4-BE09-4054-9545-F76C55C8C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3A798BB-A65F-4346-9E15-1DB4160AA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9850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A39D843-3F00-455F-B6D7-59BB339D7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0A6E82F-851A-4377-AD92-86F2808256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52BCDBB-8449-45E7-B5B0-CB59B1F6B1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1058FA4-767D-4AB6-A785-C9B9B6AD63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72F00F0-6B32-43B9-A3E1-BA6554AF4E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3741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shpLesekochValidCheck" descr="lesekoch_logo_mit_Hintergrund-1.jpg">
            <a:extLst>
              <a:ext uri="{FF2B5EF4-FFF2-40B4-BE49-F238E27FC236}">
                <a16:creationId xmlns:a16="http://schemas.microsoft.com/office/drawing/2014/main" id="{4B219873-8C53-45D4-AFD4-2BDEE5D6505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7C434B03-6DAA-45C0-85EF-6C8FDB6C0023}"/>
              </a:ext>
            </a:extLst>
          </p:cNvPr>
          <p:cNvSpPr/>
          <p:nvPr/>
        </p:nvSpPr>
        <p:spPr>
          <a:xfrm>
            <a:off x="675774" y="4934778"/>
            <a:ext cx="3789555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Bedienung: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Präsentationsmodus starten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Mit einem Klick geht es weiter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Beenden: </a:t>
            </a:r>
            <a:r>
              <a:rPr lang="de-DE" sz="1400" kern="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Escape</a:t>
            </a: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-Taste drücken</a:t>
            </a:r>
          </a:p>
        </p:txBody>
      </p:sp>
      <p:sp>
        <p:nvSpPr>
          <p:cNvPr id="7" name="Textfeld 4">
            <a:extLst>
              <a:ext uri="{FF2B5EF4-FFF2-40B4-BE49-F238E27FC236}">
                <a16:creationId xmlns:a16="http://schemas.microsoft.com/office/drawing/2014/main" id="{A17EC828-85DF-4B70-9B8A-0BC836227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350" y="1844675"/>
            <a:ext cx="218842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Übungsart: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Titel: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Textquelle: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Leseübungen:</a:t>
            </a:r>
          </a:p>
        </p:txBody>
      </p:sp>
      <p:sp>
        <p:nvSpPr>
          <p:cNvPr id="8" name="Textfeld 10">
            <a:extLst>
              <a:ext uri="{FF2B5EF4-FFF2-40B4-BE49-F238E27FC236}">
                <a16:creationId xmlns:a16="http://schemas.microsoft.com/office/drawing/2014/main" id="{9598FDAD-EF18-4D28-A52B-8CA900DF8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6683" y="1844675"/>
            <a:ext cx="492154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Häufig falsch gelesen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Umlaute ö-o 02 Standardübung 1</a:t>
            </a:r>
          </a:p>
        </p:txBody>
      </p:sp>
      <p:sp>
        <p:nvSpPr>
          <p:cNvPr id="9" name="Textfeld 12">
            <a:extLst>
              <a:ext uri="{FF2B5EF4-FFF2-40B4-BE49-F238E27FC236}">
                <a16:creationId xmlns:a16="http://schemas.microsoft.com/office/drawing/2014/main" id="{EFE573F3-1B02-4EFF-BAAA-13F0CC1A42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6683" y="2598003"/>
            <a:ext cx="264046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Siegbert Rudolph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Siegbert Rudolph</a:t>
            </a:r>
          </a:p>
        </p:txBody>
      </p: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71199328-9781-4E7C-A773-603E620A2B06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BDA7C794-CD7D-4C83-A372-91C5AB1D6005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Rechteck 1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8C154596-6B8B-46D0-B069-74A9D96B774D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" name="Textfeld 2">
            <a:extLst>
              <a:ext uri="{FF2B5EF4-FFF2-40B4-BE49-F238E27FC236}">
                <a16:creationId xmlns:a16="http://schemas.microsoft.com/office/drawing/2014/main" id="{E43CB2E0-0B64-F788-DE0C-11C1483B3124}"/>
              </a:ext>
            </a:extLst>
          </p:cNvPr>
          <p:cNvSpPr txBox="1"/>
          <p:nvPr/>
        </p:nvSpPr>
        <p:spPr>
          <a:xfrm>
            <a:off x="190500" y="6724134"/>
            <a:ext cx="522771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ö-o 02 Standardübung 1.pptx - Seite 1</a:t>
            </a:r>
          </a:p>
        </p:txBody>
      </p:sp>
    </p:spTree>
    <p:extLst>
      <p:ext uri="{BB962C8B-B14F-4D97-AF65-F5344CB8AC3E}">
        <p14:creationId xmlns:p14="http://schemas.microsoft.com/office/powerpoint/2010/main" val="2546919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10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pic>
        <p:nvPicPr>
          <p:cNvPr id="11" name="shpLesekochValidCheck" descr="lesekoch_logo_mit_Hintergrund-1.jpg">
            <a:extLst>
              <a:ext uri="{FF2B5EF4-FFF2-40B4-BE49-F238E27FC236}">
                <a16:creationId xmlns:a16="http://schemas.microsoft.com/office/drawing/2014/main" id="{26F642C3-CF24-4CD9-A679-0DF4932F23A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Grafik 11" descr="Smiley böse.png">
            <a:extLst>
              <a:ext uri="{FF2B5EF4-FFF2-40B4-BE49-F238E27FC236}">
                <a16:creationId xmlns:a16="http://schemas.microsoft.com/office/drawing/2014/main" id="{90E35ACD-9476-4D95-8236-2FF3B96F2A8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33875" y="2022475"/>
            <a:ext cx="282575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Grafik 12" descr="Smiley gut.png">
            <a:extLst>
              <a:ext uri="{FF2B5EF4-FFF2-40B4-BE49-F238E27FC236}">
                <a16:creationId xmlns:a16="http://schemas.microsoft.com/office/drawing/2014/main" id="{D6F4752D-2464-48EA-8EDF-543445F6A94C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6300" y="1916113"/>
            <a:ext cx="2141538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BB4F50E2-5066-46CB-B088-B532CC5BF8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9502" y="4076700"/>
            <a:ext cx="731482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de-DE" sz="4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Hurra, wieder ein Stück weiter</a:t>
            </a:r>
            <a:r>
              <a:rPr lang="de-DE" sz="4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!</a:t>
            </a:r>
          </a:p>
        </p:txBody>
      </p:sp>
      <p:sp>
        <p:nvSpPr>
          <p:cNvPr id="15" name="Textfeld 36">
            <a:extLst>
              <a:ext uri="{FF2B5EF4-FFF2-40B4-BE49-F238E27FC236}">
                <a16:creationId xmlns:a16="http://schemas.microsoft.com/office/drawing/2014/main" id="{5DE4B24F-EE54-47CD-9E3E-CB9E39507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712" y="124178"/>
            <a:ext cx="401763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 dirty="0">
                <a:latin typeface="Trebuchet MS" pitchFamily="34" charset="0"/>
              </a:rPr>
              <a:t>Üben verbessert die Fertigkeit!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 dirty="0">
                <a:latin typeface="Trebuchet MS" pitchFamily="34" charset="0"/>
              </a:rPr>
              <a:t>Wer viel übt, der wird gescheit!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AC97847A-85BD-C672-7203-FA56FE365377}"/>
              </a:ext>
            </a:extLst>
          </p:cNvPr>
          <p:cNvSpPr txBox="1"/>
          <p:nvPr/>
        </p:nvSpPr>
        <p:spPr>
          <a:xfrm>
            <a:off x="190500" y="6724134"/>
            <a:ext cx="526778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ö-o 02 Standardübung 1.pptx - Seite 10</a:t>
            </a:r>
          </a:p>
        </p:txBody>
      </p:sp>
    </p:spTree>
    <p:extLst>
      <p:ext uri="{BB962C8B-B14F-4D97-AF65-F5344CB8AC3E}">
        <p14:creationId xmlns:p14="http://schemas.microsoft.com/office/powerpoint/2010/main" val="1516172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1" name="Textfeld 4">
            <a:extLst>
              <a:ext uri="{FF2B5EF4-FFF2-40B4-BE49-F238E27FC236}">
                <a16:creationId xmlns:a16="http://schemas.microsoft.com/office/drawing/2014/main" id="{7EE12EDF-7D52-4BDF-B298-153CF8243A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237908"/>
            <a:ext cx="2937022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Buchstaben  erkennen</a:t>
            </a:r>
          </a:p>
        </p:txBody>
      </p:sp>
      <p:pic>
        <p:nvPicPr>
          <p:cNvPr id="93" name="shpLesekochValidCheck" descr="lesekoch_logo_mit_Hintergrund-1.jpg">
            <a:extLst>
              <a:ext uri="{FF2B5EF4-FFF2-40B4-BE49-F238E27FC236}">
                <a16:creationId xmlns:a16="http://schemas.microsoft.com/office/drawing/2014/main" id="{9CE70B23-2A9A-4A2B-A419-EE114D96AF1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" name="Textfeld 93">
            <a:extLst>
              <a:ext uri="{FF2B5EF4-FFF2-40B4-BE49-F238E27FC236}">
                <a16:creationId xmlns:a16="http://schemas.microsoft.com/office/drawing/2014/main" id="{18BD478C-8F16-458E-AC3C-2959CA6812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185" y="4421564"/>
            <a:ext cx="7901522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ertöüäaodjölaeräbocxaöüoägfoöyxoerüäe</a:t>
            </a:r>
            <a:endParaRPr lang="de-DE" sz="3200" dirty="0">
              <a:solidFill>
                <a:prstClr val="black"/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eaLnBrk="0" hangingPunct="0"/>
            <a:endParaRPr lang="de-DE" sz="1400" dirty="0">
              <a:solidFill>
                <a:prstClr val="black"/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eaLnBrk="0" hangingPunct="0"/>
            <a:r>
              <a:rPr lang="de-DE" sz="32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aoöfreaäöüoaäöortäaöoübrtzüüaägogögaa</a:t>
            </a:r>
            <a:endParaRPr lang="de-DE" sz="3200" dirty="0">
              <a:solidFill>
                <a:prstClr val="black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95" name="Textfeld 94">
            <a:extLst>
              <a:ext uri="{FF2B5EF4-FFF2-40B4-BE49-F238E27FC236}">
                <a16:creationId xmlns:a16="http://schemas.microsoft.com/office/drawing/2014/main" id="{2E1CF0A3-1DBC-42B0-9AB6-8E865DACFF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503" y="1850097"/>
            <a:ext cx="7742825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ertöüäaodjölaeräbocxaöüoägfoöyxoeröäö</a:t>
            </a:r>
            <a:endParaRPr lang="de-DE" sz="3200" dirty="0">
              <a:solidFill>
                <a:prstClr val="black"/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eaLnBrk="0" hangingPunct="0"/>
            <a:endParaRPr lang="de-DE" sz="1400" dirty="0">
              <a:solidFill>
                <a:prstClr val="black"/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eaLnBrk="0" hangingPunct="0"/>
            <a:r>
              <a:rPr lang="de-DE" sz="32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aoöfreaäöüoaäöortäaöoüörtzöüaägogöga</a:t>
            </a:r>
            <a:endParaRPr lang="de-DE" sz="3200" dirty="0">
              <a:solidFill>
                <a:prstClr val="black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96" name="Textfeld 95">
            <a:extLst>
              <a:ext uri="{FF2B5EF4-FFF2-40B4-BE49-F238E27FC236}">
                <a16:creationId xmlns:a16="http://schemas.microsoft.com/office/drawing/2014/main" id="{1EB503B0-C040-4BCD-A9DC-936871647D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0" y="980728"/>
            <a:ext cx="564609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Lies jedes </a:t>
            </a:r>
            <a:r>
              <a:rPr lang="de-DE" sz="20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o</a:t>
            </a:r>
            <a:r>
              <a:rPr lang="de-DE" sz="20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 und zeige oder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</a:t>
            </a:r>
            <a:r>
              <a:rPr lang="de-DE" sz="20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 auf es!  </a:t>
            </a:r>
          </a:p>
          <a:p>
            <a:pPr eaLnBrk="0" hangingPunct="0"/>
            <a:r>
              <a:rPr lang="de-DE" sz="20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(Die Buchstabenschlange musst du nicht lesen!)</a:t>
            </a:r>
          </a:p>
        </p:txBody>
      </p:sp>
      <p:sp>
        <p:nvSpPr>
          <p:cNvPr id="97" name="Ellipse 96">
            <a:extLst>
              <a:ext uri="{FF2B5EF4-FFF2-40B4-BE49-F238E27FC236}">
                <a16:creationId xmlns:a16="http://schemas.microsoft.com/office/drawing/2014/main" id="{14BC9859-6639-49CD-9B38-9CB5A305A39A}"/>
              </a:ext>
            </a:extLst>
          </p:cNvPr>
          <p:cNvSpPr/>
          <p:nvPr/>
        </p:nvSpPr>
        <p:spPr>
          <a:xfrm>
            <a:off x="274346" y="207497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8" name="Ellipse 97">
            <a:extLst>
              <a:ext uri="{FF2B5EF4-FFF2-40B4-BE49-F238E27FC236}">
                <a16:creationId xmlns:a16="http://schemas.microsoft.com/office/drawing/2014/main" id="{A819B640-ECDE-4682-82E8-9DC64DB82E57}"/>
              </a:ext>
            </a:extLst>
          </p:cNvPr>
          <p:cNvSpPr/>
          <p:nvPr/>
        </p:nvSpPr>
        <p:spPr>
          <a:xfrm>
            <a:off x="275934" y="2074977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9" name="Textfeld 98">
            <a:extLst>
              <a:ext uri="{FF2B5EF4-FFF2-40B4-BE49-F238E27FC236}">
                <a16:creationId xmlns:a16="http://schemas.microsoft.com/office/drawing/2014/main" id="{C81615CF-F784-4E81-B08D-762DB93CF7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3024" y="2005634"/>
            <a:ext cx="285656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?</a:t>
            </a:r>
          </a:p>
        </p:txBody>
      </p:sp>
      <p:sp>
        <p:nvSpPr>
          <p:cNvPr id="100" name="Rechteck 99">
            <a:extLst>
              <a:ext uri="{FF2B5EF4-FFF2-40B4-BE49-F238E27FC236}">
                <a16:creationId xmlns:a16="http://schemas.microsoft.com/office/drawing/2014/main" id="{98A6BFE9-2169-445C-AF1A-15528847FE13}"/>
              </a:ext>
            </a:extLst>
          </p:cNvPr>
          <p:cNvSpPr/>
          <p:nvPr/>
        </p:nvSpPr>
        <p:spPr>
          <a:xfrm>
            <a:off x="467544" y="1895794"/>
            <a:ext cx="8051009" cy="44171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1" name="Textfeld 100">
            <a:extLst>
              <a:ext uri="{FF2B5EF4-FFF2-40B4-BE49-F238E27FC236}">
                <a16:creationId xmlns:a16="http://schemas.microsoft.com/office/drawing/2014/main" id="{65F81449-6C3F-401B-ADF7-928C840075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6393" y="2345505"/>
            <a:ext cx="505267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1/10</a:t>
            </a:r>
          </a:p>
        </p:txBody>
      </p:sp>
      <p:sp>
        <p:nvSpPr>
          <p:cNvPr id="102" name="Textfeld 101">
            <a:extLst>
              <a:ext uri="{FF2B5EF4-FFF2-40B4-BE49-F238E27FC236}">
                <a16:creationId xmlns:a16="http://schemas.microsoft.com/office/drawing/2014/main" id="{FEC02515-6DAA-448B-B46B-A273C2FE5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4999" y="2353891"/>
            <a:ext cx="505267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2/10</a:t>
            </a:r>
          </a:p>
        </p:txBody>
      </p:sp>
      <p:sp>
        <p:nvSpPr>
          <p:cNvPr id="103" name="Textfeld 102">
            <a:extLst>
              <a:ext uri="{FF2B5EF4-FFF2-40B4-BE49-F238E27FC236}">
                <a16:creationId xmlns:a16="http://schemas.microsoft.com/office/drawing/2014/main" id="{67798143-DD99-4513-8949-2E20DF426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7928" y="2345505"/>
            <a:ext cx="505267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3/10</a:t>
            </a:r>
          </a:p>
        </p:txBody>
      </p:sp>
      <p:sp>
        <p:nvSpPr>
          <p:cNvPr id="104" name="Rechteck 103">
            <a:extLst>
              <a:ext uri="{FF2B5EF4-FFF2-40B4-BE49-F238E27FC236}">
                <a16:creationId xmlns:a16="http://schemas.microsoft.com/office/drawing/2014/main" id="{C74292DC-E934-4708-AC62-40A991D3278F}"/>
              </a:ext>
            </a:extLst>
          </p:cNvPr>
          <p:cNvSpPr/>
          <p:nvPr/>
        </p:nvSpPr>
        <p:spPr>
          <a:xfrm>
            <a:off x="2021101" y="1942601"/>
            <a:ext cx="288032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5" name="Rechteck 104">
            <a:extLst>
              <a:ext uri="{FF2B5EF4-FFF2-40B4-BE49-F238E27FC236}">
                <a16:creationId xmlns:a16="http://schemas.microsoft.com/office/drawing/2014/main" id="{D3D4E8FA-CB69-4BD9-9C65-098CB1DAAFCB}"/>
              </a:ext>
            </a:extLst>
          </p:cNvPr>
          <p:cNvSpPr/>
          <p:nvPr/>
        </p:nvSpPr>
        <p:spPr>
          <a:xfrm>
            <a:off x="3997250" y="1978353"/>
            <a:ext cx="269906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6" name="Rechteck 105">
            <a:extLst>
              <a:ext uri="{FF2B5EF4-FFF2-40B4-BE49-F238E27FC236}">
                <a16:creationId xmlns:a16="http://schemas.microsoft.com/office/drawing/2014/main" id="{B113C920-8C64-4377-B2E3-C30A00F7EB12}"/>
              </a:ext>
            </a:extLst>
          </p:cNvPr>
          <p:cNvSpPr/>
          <p:nvPr/>
        </p:nvSpPr>
        <p:spPr>
          <a:xfrm>
            <a:off x="5293728" y="1942601"/>
            <a:ext cx="286686" cy="40519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7" name="Rechteck 106">
            <a:extLst>
              <a:ext uri="{FF2B5EF4-FFF2-40B4-BE49-F238E27FC236}">
                <a16:creationId xmlns:a16="http://schemas.microsoft.com/office/drawing/2014/main" id="{FBCC2415-0A59-48A2-9190-78599F4A6554}"/>
              </a:ext>
            </a:extLst>
          </p:cNvPr>
          <p:cNvSpPr/>
          <p:nvPr/>
        </p:nvSpPr>
        <p:spPr>
          <a:xfrm>
            <a:off x="1968163" y="1844186"/>
            <a:ext cx="43633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1" i="0" u="none" strike="noStrike" kern="0" cap="none" spc="1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kumimoji="0" lang="de-DE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8" name="Rechteck 107">
            <a:extLst>
              <a:ext uri="{FF2B5EF4-FFF2-40B4-BE49-F238E27FC236}">
                <a16:creationId xmlns:a16="http://schemas.microsoft.com/office/drawing/2014/main" id="{5928A0AC-1FA3-4427-B31B-648143944605}"/>
              </a:ext>
            </a:extLst>
          </p:cNvPr>
          <p:cNvSpPr/>
          <p:nvPr/>
        </p:nvSpPr>
        <p:spPr>
          <a:xfrm>
            <a:off x="3923928" y="1856746"/>
            <a:ext cx="43633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1" i="0" u="none" strike="noStrike" kern="0" cap="none" spc="1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kumimoji="0" lang="de-DE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9" name="Rechteck 108">
            <a:extLst>
              <a:ext uri="{FF2B5EF4-FFF2-40B4-BE49-F238E27FC236}">
                <a16:creationId xmlns:a16="http://schemas.microsoft.com/office/drawing/2014/main" id="{A538034D-60EC-4230-A1D7-F765BD7E76DF}"/>
              </a:ext>
            </a:extLst>
          </p:cNvPr>
          <p:cNvSpPr/>
          <p:nvPr/>
        </p:nvSpPr>
        <p:spPr>
          <a:xfrm>
            <a:off x="5225956" y="1844186"/>
            <a:ext cx="43633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defTabSz="914400">
              <a:spcAft>
                <a:spcPts val="1200"/>
              </a:spcAft>
              <a:defRPr/>
            </a:pPr>
            <a:r>
              <a:rPr lang="de-DE" sz="3200" b="1" kern="0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de-DE" sz="3200" kern="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0" name="Textfeld 109">
            <a:extLst>
              <a:ext uri="{FF2B5EF4-FFF2-40B4-BE49-F238E27FC236}">
                <a16:creationId xmlns:a16="http://schemas.microsoft.com/office/drawing/2014/main" id="{B2AE876C-74BA-40D7-8077-FFE624BFF9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8934" y="2335722"/>
            <a:ext cx="505267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4/10</a:t>
            </a:r>
          </a:p>
        </p:txBody>
      </p:sp>
      <p:sp>
        <p:nvSpPr>
          <p:cNvPr id="111" name="Textfeld 110">
            <a:extLst>
              <a:ext uri="{FF2B5EF4-FFF2-40B4-BE49-F238E27FC236}">
                <a16:creationId xmlns:a16="http://schemas.microsoft.com/office/drawing/2014/main" id="{45FD246B-8D5D-48EC-ACB5-D37B2AC47F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2857" y="2348459"/>
            <a:ext cx="505267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5/10</a:t>
            </a:r>
          </a:p>
        </p:txBody>
      </p:sp>
      <p:sp>
        <p:nvSpPr>
          <p:cNvPr id="112" name="Textfeld 111">
            <a:extLst>
              <a:ext uri="{FF2B5EF4-FFF2-40B4-BE49-F238E27FC236}">
                <a16:creationId xmlns:a16="http://schemas.microsoft.com/office/drawing/2014/main" id="{2A1B58C6-5443-4F0C-9D2C-32540A56A2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598" y="3056203"/>
            <a:ext cx="505267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7/10</a:t>
            </a:r>
          </a:p>
        </p:txBody>
      </p:sp>
      <p:sp>
        <p:nvSpPr>
          <p:cNvPr id="113" name="Rechteck 112">
            <a:extLst>
              <a:ext uri="{FF2B5EF4-FFF2-40B4-BE49-F238E27FC236}">
                <a16:creationId xmlns:a16="http://schemas.microsoft.com/office/drawing/2014/main" id="{A02614A4-9196-484D-BAC6-AD39A7270274}"/>
              </a:ext>
            </a:extLst>
          </p:cNvPr>
          <p:cNvSpPr/>
          <p:nvPr/>
        </p:nvSpPr>
        <p:spPr>
          <a:xfrm>
            <a:off x="6000704" y="1836131"/>
            <a:ext cx="42992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de-DE" sz="3200" b="1" kern="0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kumimoji="0" lang="de-DE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4" name="Rechteck 113">
            <a:extLst>
              <a:ext uri="{FF2B5EF4-FFF2-40B4-BE49-F238E27FC236}">
                <a16:creationId xmlns:a16="http://schemas.microsoft.com/office/drawing/2014/main" id="{D11CEABD-2E79-40CB-AFBD-08DAF3DDBCAE}"/>
              </a:ext>
            </a:extLst>
          </p:cNvPr>
          <p:cNvSpPr/>
          <p:nvPr/>
        </p:nvSpPr>
        <p:spPr>
          <a:xfrm>
            <a:off x="6831786" y="1853042"/>
            <a:ext cx="42992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de-DE" sz="3200" b="1" kern="0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kumimoji="0" lang="de-DE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" name="Rechteck 114">
            <a:extLst>
              <a:ext uri="{FF2B5EF4-FFF2-40B4-BE49-F238E27FC236}">
                <a16:creationId xmlns:a16="http://schemas.microsoft.com/office/drawing/2014/main" id="{30BB8C00-0747-48AE-BB79-F78A8AB3D19D}"/>
              </a:ext>
            </a:extLst>
          </p:cNvPr>
          <p:cNvSpPr/>
          <p:nvPr/>
        </p:nvSpPr>
        <p:spPr>
          <a:xfrm>
            <a:off x="2619983" y="2561083"/>
            <a:ext cx="42992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defTabSz="914400">
              <a:spcAft>
                <a:spcPts val="1200"/>
              </a:spcAft>
              <a:defRPr/>
            </a:pPr>
            <a:r>
              <a:rPr lang="de-DE" sz="3200" b="1" kern="0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de-DE" sz="3200" kern="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6" name="Rechteck 115">
            <a:extLst>
              <a:ext uri="{FF2B5EF4-FFF2-40B4-BE49-F238E27FC236}">
                <a16:creationId xmlns:a16="http://schemas.microsoft.com/office/drawing/2014/main" id="{B26FBB32-31A5-48E8-BA81-47DF9984BB9F}"/>
              </a:ext>
            </a:extLst>
          </p:cNvPr>
          <p:cNvSpPr/>
          <p:nvPr/>
        </p:nvSpPr>
        <p:spPr>
          <a:xfrm>
            <a:off x="433394" y="3852416"/>
            <a:ext cx="51470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de-DE" sz="20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Lies jedes  </a:t>
            </a:r>
            <a:r>
              <a:rPr lang="de-DE" sz="20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ö </a:t>
            </a:r>
            <a:r>
              <a:rPr lang="de-DE" sz="20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und zeige oder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</a:t>
            </a:r>
            <a:r>
              <a:rPr lang="de-DE" sz="20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 auf es! </a:t>
            </a:r>
          </a:p>
        </p:txBody>
      </p:sp>
      <p:sp>
        <p:nvSpPr>
          <p:cNvPr id="117" name="Textfeld 116">
            <a:extLst>
              <a:ext uri="{FF2B5EF4-FFF2-40B4-BE49-F238E27FC236}">
                <a16:creationId xmlns:a16="http://schemas.microsoft.com/office/drawing/2014/main" id="{450BF6B6-0CC6-455C-9ABC-ED21E9F979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8874" y="2777605"/>
            <a:ext cx="285656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?</a:t>
            </a:r>
          </a:p>
        </p:txBody>
      </p:sp>
      <p:sp>
        <p:nvSpPr>
          <p:cNvPr id="118" name="Rechteck 117">
            <a:extLst>
              <a:ext uri="{FF2B5EF4-FFF2-40B4-BE49-F238E27FC236}">
                <a16:creationId xmlns:a16="http://schemas.microsoft.com/office/drawing/2014/main" id="{47793804-761B-41E2-B710-6C247203E149}"/>
              </a:ext>
            </a:extLst>
          </p:cNvPr>
          <p:cNvSpPr/>
          <p:nvPr/>
        </p:nvSpPr>
        <p:spPr>
          <a:xfrm>
            <a:off x="433394" y="2667765"/>
            <a:ext cx="8051009" cy="44171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19" name="Rechteck 118">
            <a:extLst>
              <a:ext uri="{FF2B5EF4-FFF2-40B4-BE49-F238E27FC236}">
                <a16:creationId xmlns:a16="http://schemas.microsoft.com/office/drawing/2014/main" id="{85F95A14-B9EC-4B63-9805-3BD069051BC4}"/>
              </a:ext>
            </a:extLst>
          </p:cNvPr>
          <p:cNvSpPr/>
          <p:nvPr/>
        </p:nvSpPr>
        <p:spPr>
          <a:xfrm>
            <a:off x="6074623" y="1934546"/>
            <a:ext cx="288032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0" name="Rechteck 119">
            <a:extLst>
              <a:ext uri="{FF2B5EF4-FFF2-40B4-BE49-F238E27FC236}">
                <a16:creationId xmlns:a16="http://schemas.microsoft.com/office/drawing/2014/main" id="{94AA90F2-A5C8-4F0A-A00D-7EC41BC3207D}"/>
              </a:ext>
            </a:extLst>
          </p:cNvPr>
          <p:cNvSpPr/>
          <p:nvPr/>
        </p:nvSpPr>
        <p:spPr>
          <a:xfrm>
            <a:off x="6877326" y="1951402"/>
            <a:ext cx="346809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1" name="Rechteck 120">
            <a:extLst>
              <a:ext uri="{FF2B5EF4-FFF2-40B4-BE49-F238E27FC236}">
                <a16:creationId xmlns:a16="http://schemas.microsoft.com/office/drawing/2014/main" id="{D45283A2-A6F8-425F-A987-827528BFE569}"/>
              </a:ext>
            </a:extLst>
          </p:cNvPr>
          <p:cNvSpPr/>
          <p:nvPr/>
        </p:nvSpPr>
        <p:spPr>
          <a:xfrm>
            <a:off x="2637760" y="2653176"/>
            <a:ext cx="376105" cy="3992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2" name="Ellipse 121">
            <a:extLst>
              <a:ext uri="{FF2B5EF4-FFF2-40B4-BE49-F238E27FC236}">
                <a16:creationId xmlns:a16="http://schemas.microsoft.com/office/drawing/2014/main" id="{1F56BE94-64CD-45D2-84A7-F29DCF8D33E0}"/>
              </a:ext>
            </a:extLst>
          </p:cNvPr>
          <p:cNvSpPr/>
          <p:nvPr/>
        </p:nvSpPr>
        <p:spPr>
          <a:xfrm>
            <a:off x="269285" y="463903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23" name="Ellipse 122">
            <a:extLst>
              <a:ext uri="{FF2B5EF4-FFF2-40B4-BE49-F238E27FC236}">
                <a16:creationId xmlns:a16="http://schemas.microsoft.com/office/drawing/2014/main" id="{C4BE3459-1EC0-408A-8128-BD88DB6AD1D3}"/>
              </a:ext>
            </a:extLst>
          </p:cNvPr>
          <p:cNvSpPr/>
          <p:nvPr/>
        </p:nvSpPr>
        <p:spPr>
          <a:xfrm>
            <a:off x="270873" y="4639030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24" name="Textfeld 123">
            <a:extLst>
              <a:ext uri="{FF2B5EF4-FFF2-40B4-BE49-F238E27FC236}">
                <a16:creationId xmlns:a16="http://schemas.microsoft.com/office/drawing/2014/main" id="{540B3570-1ED6-4BBA-B5EC-E4068B75FA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7963" y="4569687"/>
            <a:ext cx="285656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?</a:t>
            </a:r>
          </a:p>
        </p:txBody>
      </p:sp>
      <p:sp>
        <p:nvSpPr>
          <p:cNvPr id="125" name="Rechteck 124">
            <a:extLst>
              <a:ext uri="{FF2B5EF4-FFF2-40B4-BE49-F238E27FC236}">
                <a16:creationId xmlns:a16="http://schemas.microsoft.com/office/drawing/2014/main" id="{9C06CAD8-DB9E-4C8F-A4A9-151240E7060D}"/>
              </a:ext>
            </a:extLst>
          </p:cNvPr>
          <p:cNvSpPr/>
          <p:nvPr/>
        </p:nvSpPr>
        <p:spPr>
          <a:xfrm>
            <a:off x="337415" y="4490819"/>
            <a:ext cx="8051009" cy="44171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6" name="Textfeld 125">
            <a:extLst>
              <a:ext uri="{FF2B5EF4-FFF2-40B4-BE49-F238E27FC236}">
                <a16:creationId xmlns:a16="http://schemas.microsoft.com/office/drawing/2014/main" id="{F58EEDEA-0B8B-4C7F-91C4-20B0CE4E3D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108" y="4924874"/>
            <a:ext cx="425116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1/9</a:t>
            </a:r>
          </a:p>
        </p:txBody>
      </p:sp>
      <p:sp>
        <p:nvSpPr>
          <p:cNvPr id="127" name="Textfeld 126">
            <a:extLst>
              <a:ext uri="{FF2B5EF4-FFF2-40B4-BE49-F238E27FC236}">
                <a16:creationId xmlns:a16="http://schemas.microsoft.com/office/drawing/2014/main" id="{5C4A3796-D777-4DE8-880C-11074FD75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6216" y="4912003"/>
            <a:ext cx="425116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2/9</a:t>
            </a:r>
          </a:p>
        </p:txBody>
      </p:sp>
      <p:sp>
        <p:nvSpPr>
          <p:cNvPr id="128" name="Textfeld 127">
            <a:extLst>
              <a:ext uri="{FF2B5EF4-FFF2-40B4-BE49-F238E27FC236}">
                <a16:creationId xmlns:a16="http://schemas.microsoft.com/office/drawing/2014/main" id="{AA8B6D43-F79B-47E4-A82C-FAC31349FE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4562" y="4930270"/>
            <a:ext cx="425116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3/9</a:t>
            </a:r>
          </a:p>
        </p:txBody>
      </p:sp>
      <p:sp>
        <p:nvSpPr>
          <p:cNvPr id="129" name="Rechteck 128">
            <a:extLst>
              <a:ext uri="{FF2B5EF4-FFF2-40B4-BE49-F238E27FC236}">
                <a16:creationId xmlns:a16="http://schemas.microsoft.com/office/drawing/2014/main" id="{A2B8FCCC-02EA-47B8-A045-551A6B702FE0}"/>
              </a:ext>
            </a:extLst>
          </p:cNvPr>
          <p:cNvSpPr/>
          <p:nvPr/>
        </p:nvSpPr>
        <p:spPr>
          <a:xfrm>
            <a:off x="1153746" y="4521970"/>
            <a:ext cx="288032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30" name="Rechteck 129">
            <a:extLst>
              <a:ext uri="{FF2B5EF4-FFF2-40B4-BE49-F238E27FC236}">
                <a16:creationId xmlns:a16="http://schemas.microsoft.com/office/drawing/2014/main" id="{81D99CDB-31BA-4FA5-8667-8B9E330EAAB1}"/>
              </a:ext>
            </a:extLst>
          </p:cNvPr>
          <p:cNvSpPr/>
          <p:nvPr/>
        </p:nvSpPr>
        <p:spPr>
          <a:xfrm>
            <a:off x="2604539" y="4536465"/>
            <a:ext cx="269906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31" name="Rechteck 130">
            <a:extLst>
              <a:ext uri="{FF2B5EF4-FFF2-40B4-BE49-F238E27FC236}">
                <a16:creationId xmlns:a16="http://schemas.microsoft.com/office/drawing/2014/main" id="{7D4704B9-B22E-4C7B-A321-AB64E9788D70}"/>
              </a:ext>
            </a:extLst>
          </p:cNvPr>
          <p:cNvSpPr/>
          <p:nvPr/>
        </p:nvSpPr>
        <p:spPr>
          <a:xfrm>
            <a:off x="4820984" y="4527366"/>
            <a:ext cx="286686" cy="40519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32" name="Rechteck 131">
            <a:extLst>
              <a:ext uri="{FF2B5EF4-FFF2-40B4-BE49-F238E27FC236}">
                <a16:creationId xmlns:a16="http://schemas.microsoft.com/office/drawing/2014/main" id="{52F1DD06-236B-4DDB-96F9-E8F7BC01C338}"/>
              </a:ext>
            </a:extLst>
          </p:cNvPr>
          <p:cNvSpPr/>
          <p:nvPr/>
        </p:nvSpPr>
        <p:spPr>
          <a:xfrm>
            <a:off x="1077448" y="4423555"/>
            <a:ext cx="43633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1" i="0" u="none" strike="noStrike" kern="0" cap="none" spc="1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endParaRPr kumimoji="0" lang="de-DE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" name="Rechteck 132">
            <a:extLst>
              <a:ext uri="{FF2B5EF4-FFF2-40B4-BE49-F238E27FC236}">
                <a16:creationId xmlns:a16="http://schemas.microsoft.com/office/drawing/2014/main" id="{A6EF6B39-20B2-43F2-AF9B-D16ABC94DE21}"/>
              </a:ext>
            </a:extLst>
          </p:cNvPr>
          <p:cNvSpPr/>
          <p:nvPr/>
        </p:nvSpPr>
        <p:spPr>
          <a:xfrm>
            <a:off x="2528241" y="4414858"/>
            <a:ext cx="43633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1" i="0" u="none" strike="noStrike" kern="0" cap="none" spc="1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endParaRPr kumimoji="0" lang="de-DE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4" name="Rechteck 133">
            <a:extLst>
              <a:ext uri="{FF2B5EF4-FFF2-40B4-BE49-F238E27FC236}">
                <a16:creationId xmlns:a16="http://schemas.microsoft.com/office/drawing/2014/main" id="{DF4C5527-812A-49F0-8515-DA3C2D1ACDD6}"/>
              </a:ext>
            </a:extLst>
          </p:cNvPr>
          <p:cNvSpPr/>
          <p:nvPr/>
        </p:nvSpPr>
        <p:spPr>
          <a:xfrm>
            <a:off x="4751089" y="4428951"/>
            <a:ext cx="43633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defTabSz="914400">
              <a:spcAft>
                <a:spcPts val="1200"/>
              </a:spcAft>
              <a:defRPr/>
            </a:pPr>
            <a:r>
              <a:rPr lang="de-DE" sz="3200" b="1" kern="0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endParaRPr lang="de-DE" sz="3200" kern="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5" name="Textfeld 134">
            <a:extLst>
              <a:ext uri="{FF2B5EF4-FFF2-40B4-BE49-F238E27FC236}">
                <a16:creationId xmlns:a16="http://schemas.microsoft.com/office/drawing/2014/main" id="{6B80C376-0227-41C3-A567-0D1219010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3813" y="5342966"/>
            <a:ext cx="285656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?</a:t>
            </a:r>
          </a:p>
        </p:txBody>
      </p:sp>
      <p:sp>
        <p:nvSpPr>
          <p:cNvPr id="136" name="Rechteck 135">
            <a:extLst>
              <a:ext uri="{FF2B5EF4-FFF2-40B4-BE49-F238E27FC236}">
                <a16:creationId xmlns:a16="http://schemas.microsoft.com/office/drawing/2014/main" id="{7C4C21A8-CBB4-4761-BF27-092475CB233A}"/>
              </a:ext>
            </a:extLst>
          </p:cNvPr>
          <p:cNvSpPr/>
          <p:nvPr/>
        </p:nvSpPr>
        <p:spPr>
          <a:xfrm>
            <a:off x="409423" y="5220568"/>
            <a:ext cx="8051009" cy="44171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37" name="Ellipse 136">
            <a:extLst>
              <a:ext uri="{FF2B5EF4-FFF2-40B4-BE49-F238E27FC236}">
                <a16:creationId xmlns:a16="http://schemas.microsoft.com/office/drawing/2014/main" id="{A278E2D0-7368-4FF1-932D-5568A19B8A2B}"/>
              </a:ext>
            </a:extLst>
          </p:cNvPr>
          <p:cNvSpPr/>
          <p:nvPr/>
        </p:nvSpPr>
        <p:spPr>
          <a:xfrm>
            <a:off x="256581" y="110924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8" name="Ellipse 137">
            <a:extLst>
              <a:ext uri="{FF2B5EF4-FFF2-40B4-BE49-F238E27FC236}">
                <a16:creationId xmlns:a16="http://schemas.microsoft.com/office/drawing/2014/main" id="{53FAAD40-E7BA-49DB-9E4B-516EF84949FE}"/>
              </a:ext>
            </a:extLst>
          </p:cNvPr>
          <p:cNvSpPr/>
          <p:nvPr/>
        </p:nvSpPr>
        <p:spPr>
          <a:xfrm>
            <a:off x="258169" y="1109246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9" name="Ellipse 138">
            <a:extLst>
              <a:ext uri="{FF2B5EF4-FFF2-40B4-BE49-F238E27FC236}">
                <a16:creationId xmlns:a16="http://schemas.microsoft.com/office/drawing/2014/main" id="{C713F2DB-908A-4BBC-9118-720DB12C46D5}"/>
              </a:ext>
            </a:extLst>
          </p:cNvPr>
          <p:cNvSpPr/>
          <p:nvPr/>
        </p:nvSpPr>
        <p:spPr>
          <a:xfrm>
            <a:off x="251520" y="397594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40" name="Ellipse 139">
            <a:extLst>
              <a:ext uri="{FF2B5EF4-FFF2-40B4-BE49-F238E27FC236}">
                <a16:creationId xmlns:a16="http://schemas.microsoft.com/office/drawing/2014/main" id="{FFC1E608-49F2-48EA-A1E3-5C00FE9EE3CC}"/>
              </a:ext>
            </a:extLst>
          </p:cNvPr>
          <p:cNvSpPr/>
          <p:nvPr/>
        </p:nvSpPr>
        <p:spPr>
          <a:xfrm>
            <a:off x="253108" y="3975946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41" name="Textfeld 140">
            <a:extLst>
              <a:ext uri="{FF2B5EF4-FFF2-40B4-BE49-F238E27FC236}">
                <a16:creationId xmlns:a16="http://schemas.microsoft.com/office/drawing/2014/main" id="{7965C3E8-D19A-4781-9937-B8D189F54E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4359" y="4920563"/>
            <a:ext cx="425116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4/9</a:t>
            </a:r>
          </a:p>
        </p:txBody>
      </p:sp>
      <p:sp>
        <p:nvSpPr>
          <p:cNvPr id="142" name="Rechteck 141">
            <a:extLst>
              <a:ext uri="{FF2B5EF4-FFF2-40B4-BE49-F238E27FC236}">
                <a16:creationId xmlns:a16="http://schemas.microsoft.com/office/drawing/2014/main" id="{DA10F323-3F13-462B-8DDD-DF60F68603CB}"/>
              </a:ext>
            </a:extLst>
          </p:cNvPr>
          <p:cNvSpPr/>
          <p:nvPr/>
        </p:nvSpPr>
        <p:spPr>
          <a:xfrm>
            <a:off x="6218635" y="4420972"/>
            <a:ext cx="42992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de-DE" sz="3200" b="1" kern="0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endParaRPr kumimoji="0" lang="de-DE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" name="Rechteck 142">
            <a:extLst>
              <a:ext uri="{FF2B5EF4-FFF2-40B4-BE49-F238E27FC236}">
                <a16:creationId xmlns:a16="http://schemas.microsoft.com/office/drawing/2014/main" id="{889D7639-0CCC-4086-8C60-85B88365B101}"/>
              </a:ext>
            </a:extLst>
          </p:cNvPr>
          <p:cNvSpPr/>
          <p:nvPr/>
        </p:nvSpPr>
        <p:spPr>
          <a:xfrm>
            <a:off x="6279435" y="4487601"/>
            <a:ext cx="288032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44" name="Textfeld 143">
            <a:extLst>
              <a:ext uri="{FF2B5EF4-FFF2-40B4-BE49-F238E27FC236}">
                <a16:creationId xmlns:a16="http://schemas.microsoft.com/office/drawing/2014/main" id="{F42835A8-F13B-45FC-A373-FF83784637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3837" y="5609348"/>
            <a:ext cx="425116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5/9</a:t>
            </a:r>
          </a:p>
        </p:txBody>
      </p:sp>
      <p:sp>
        <p:nvSpPr>
          <p:cNvPr id="145" name="Textfeld 144">
            <a:extLst>
              <a:ext uri="{FF2B5EF4-FFF2-40B4-BE49-F238E27FC236}">
                <a16:creationId xmlns:a16="http://schemas.microsoft.com/office/drawing/2014/main" id="{B33CBED9-0CDC-48F7-A2B8-4B0F0AFFD9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5790" y="5608261"/>
            <a:ext cx="425116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6/9</a:t>
            </a:r>
          </a:p>
        </p:txBody>
      </p:sp>
      <p:sp>
        <p:nvSpPr>
          <p:cNvPr id="146" name="Rechteck 145">
            <a:extLst>
              <a:ext uri="{FF2B5EF4-FFF2-40B4-BE49-F238E27FC236}">
                <a16:creationId xmlns:a16="http://schemas.microsoft.com/office/drawing/2014/main" id="{B93ACEC6-F958-41A3-8B77-B87E09A3B60D}"/>
              </a:ext>
            </a:extLst>
          </p:cNvPr>
          <p:cNvSpPr/>
          <p:nvPr/>
        </p:nvSpPr>
        <p:spPr>
          <a:xfrm>
            <a:off x="972615" y="5113931"/>
            <a:ext cx="42992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de-DE" sz="3200" b="1" kern="0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endParaRPr kumimoji="0" lang="de-DE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7" name="Rechteck 146">
            <a:extLst>
              <a:ext uri="{FF2B5EF4-FFF2-40B4-BE49-F238E27FC236}">
                <a16:creationId xmlns:a16="http://schemas.microsoft.com/office/drawing/2014/main" id="{BF6D8E5C-2653-4C58-937E-215E9EFD01F1}"/>
              </a:ext>
            </a:extLst>
          </p:cNvPr>
          <p:cNvSpPr/>
          <p:nvPr/>
        </p:nvSpPr>
        <p:spPr>
          <a:xfrm>
            <a:off x="2144778" y="5105392"/>
            <a:ext cx="42992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defTabSz="914400">
              <a:spcAft>
                <a:spcPts val="1200"/>
              </a:spcAft>
              <a:defRPr/>
            </a:pPr>
            <a:r>
              <a:rPr lang="de-DE" sz="3200" b="1" kern="0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endParaRPr lang="de-DE" sz="3200" kern="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8" name="Rechteck 147">
            <a:extLst>
              <a:ext uri="{FF2B5EF4-FFF2-40B4-BE49-F238E27FC236}">
                <a16:creationId xmlns:a16="http://schemas.microsoft.com/office/drawing/2014/main" id="{7FD64585-F17F-440D-96DB-D6938A5C3733}"/>
              </a:ext>
            </a:extLst>
          </p:cNvPr>
          <p:cNvSpPr/>
          <p:nvPr/>
        </p:nvSpPr>
        <p:spPr>
          <a:xfrm>
            <a:off x="1044623" y="5220040"/>
            <a:ext cx="346809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49" name="Rechteck 148">
            <a:extLst>
              <a:ext uri="{FF2B5EF4-FFF2-40B4-BE49-F238E27FC236}">
                <a16:creationId xmlns:a16="http://schemas.microsoft.com/office/drawing/2014/main" id="{5BAC5EFC-F85B-4C08-9859-2E8D3BF6F4D8}"/>
              </a:ext>
            </a:extLst>
          </p:cNvPr>
          <p:cNvSpPr/>
          <p:nvPr/>
        </p:nvSpPr>
        <p:spPr>
          <a:xfrm>
            <a:off x="2185790" y="5209297"/>
            <a:ext cx="376105" cy="3992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50" name="Textfeld 149">
            <a:extLst>
              <a:ext uri="{FF2B5EF4-FFF2-40B4-BE49-F238E27FC236}">
                <a16:creationId xmlns:a16="http://schemas.microsoft.com/office/drawing/2014/main" id="{B36A652E-E4B6-41EF-B5EA-A7CD35F181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8867" y="5612274"/>
            <a:ext cx="425116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8/9</a:t>
            </a:r>
          </a:p>
        </p:txBody>
      </p:sp>
      <p:sp>
        <p:nvSpPr>
          <p:cNvPr id="151" name="Rechteck 150">
            <a:extLst>
              <a:ext uri="{FF2B5EF4-FFF2-40B4-BE49-F238E27FC236}">
                <a16:creationId xmlns:a16="http://schemas.microsoft.com/office/drawing/2014/main" id="{9FF030E3-3593-46AF-B4B9-708BE97936AA}"/>
              </a:ext>
            </a:extLst>
          </p:cNvPr>
          <p:cNvSpPr/>
          <p:nvPr/>
        </p:nvSpPr>
        <p:spPr>
          <a:xfrm>
            <a:off x="4426859" y="5117154"/>
            <a:ext cx="42992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defTabSz="914400">
              <a:spcAft>
                <a:spcPts val="1200"/>
              </a:spcAft>
              <a:defRPr/>
            </a:pPr>
            <a:r>
              <a:rPr lang="de-DE" sz="3200" b="1" kern="0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endParaRPr lang="de-DE" sz="3200" kern="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2" name="Rechteck 151">
            <a:extLst>
              <a:ext uri="{FF2B5EF4-FFF2-40B4-BE49-F238E27FC236}">
                <a16:creationId xmlns:a16="http://schemas.microsoft.com/office/drawing/2014/main" id="{82018FE6-2698-443F-930F-054B057A9472}"/>
              </a:ext>
            </a:extLst>
          </p:cNvPr>
          <p:cNvSpPr/>
          <p:nvPr/>
        </p:nvSpPr>
        <p:spPr>
          <a:xfrm>
            <a:off x="4547878" y="5209247"/>
            <a:ext cx="376105" cy="3992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53" name="Textfeld 152">
            <a:extLst>
              <a:ext uri="{FF2B5EF4-FFF2-40B4-BE49-F238E27FC236}">
                <a16:creationId xmlns:a16="http://schemas.microsoft.com/office/drawing/2014/main" id="{BE4CAA87-9045-4218-8DA3-C74248D6AE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1" y="3037168"/>
            <a:ext cx="505267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6/10</a:t>
            </a:r>
          </a:p>
        </p:txBody>
      </p:sp>
      <p:sp>
        <p:nvSpPr>
          <p:cNvPr id="154" name="Rechteck 153">
            <a:extLst>
              <a:ext uri="{FF2B5EF4-FFF2-40B4-BE49-F238E27FC236}">
                <a16:creationId xmlns:a16="http://schemas.microsoft.com/office/drawing/2014/main" id="{6AB665D4-3406-4CC7-9A1E-0F7246D99C71}"/>
              </a:ext>
            </a:extLst>
          </p:cNvPr>
          <p:cNvSpPr/>
          <p:nvPr/>
        </p:nvSpPr>
        <p:spPr>
          <a:xfrm>
            <a:off x="767016" y="2542048"/>
            <a:ext cx="42992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defTabSz="914400">
              <a:spcAft>
                <a:spcPts val="1200"/>
              </a:spcAft>
              <a:defRPr/>
            </a:pPr>
            <a:r>
              <a:rPr lang="de-DE" sz="3200" b="1" kern="0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de-DE" sz="3200" kern="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5" name="Rechteck 154">
            <a:extLst>
              <a:ext uri="{FF2B5EF4-FFF2-40B4-BE49-F238E27FC236}">
                <a16:creationId xmlns:a16="http://schemas.microsoft.com/office/drawing/2014/main" id="{FCA58B79-64E5-44D0-A636-BEAB0796FB57}"/>
              </a:ext>
            </a:extLst>
          </p:cNvPr>
          <p:cNvSpPr/>
          <p:nvPr/>
        </p:nvSpPr>
        <p:spPr>
          <a:xfrm>
            <a:off x="784793" y="2634141"/>
            <a:ext cx="376105" cy="3992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56" name="Textfeld 155">
            <a:extLst>
              <a:ext uri="{FF2B5EF4-FFF2-40B4-BE49-F238E27FC236}">
                <a16:creationId xmlns:a16="http://schemas.microsoft.com/office/drawing/2014/main" id="{E1F1D77A-5B63-4AB6-BC0A-B225DA1BCD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0332" y="3046367"/>
            <a:ext cx="505267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</a:rPr>
              <a:t>8/10</a:t>
            </a:r>
          </a:p>
        </p:txBody>
      </p:sp>
      <p:sp>
        <p:nvSpPr>
          <p:cNvPr id="157" name="Rechteck 156">
            <a:extLst>
              <a:ext uri="{FF2B5EF4-FFF2-40B4-BE49-F238E27FC236}">
                <a16:creationId xmlns:a16="http://schemas.microsoft.com/office/drawing/2014/main" id="{5074E9CD-9AF5-4E44-86A7-31D64A1850FF}"/>
              </a:ext>
            </a:extLst>
          </p:cNvPr>
          <p:cNvSpPr/>
          <p:nvPr/>
        </p:nvSpPr>
        <p:spPr>
          <a:xfrm>
            <a:off x="3471717" y="2551247"/>
            <a:ext cx="42992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defTabSz="914400">
              <a:spcAft>
                <a:spcPts val="1200"/>
              </a:spcAft>
              <a:defRPr/>
            </a:pPr>
            <a:r>
              <a:rPr lang="de-DE" sz="3200" b="1" kern="0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de-DE" sz="3200" kern="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8" name="Rechteck 157">
            <a:extLst>
              <a:ext uri="{FF2B5EF4-FFF2-40B4-BE49-F238E27FC236}">
                <a16:creationId xmlns:a16="http://schemas.microsoft.com/office/drawing/2014/main" id="{9E14543A-64A1-4A2A-BAE5-E666481AB920}"/>
              </a:ext>
            </a:extLst>
          </p:cNvPr>
          <p:cNvSpPr/>
          <p:nvPr/>
        </p:nvSpPr>
        <p:spPr>
          <a:xfrm>
            <a:off x="3489494" y="2660585"/>
            <a:ext cx="376105" cy="3992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  <p:sp>
        <p:nvSpPr>
          <p:cNvPr id="159" name="Textfeld 158">
            <a:extLst>
              <a:ext uri="{FF2B5EF4-FFF2-40B4-BE49-F238E27FC236}">
                <a16:creationId xmlns:a16="http://schemas.microsoft.com/office/drawing/2014/main" id="{385D97F1-4F01-40B3-B974-C08BFC5C6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3645" y="3048680"/>
            <a:ext cx="505267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9/10</a:t>
            </a:r>
          </a:p>
        </p:txBody>
      </p:sp>
      <p:sp>
        <p:nvSpPr>
          <p:cNvPr id="160" name="Rechteck 159">
            <a:extLst>
              <a:ext uri="{FF2B5EF4-FFF2-40B4-BE49-F238E27FC236}">
                <a16:creationId xmlns:a16="http://schemas.microsoft.com/office/drawing/2014/main" id="{D4362703-D44A-4CEC-A6B8-8B4D0E904F55}"/>
              </a:ext>
            </a:extLst>
          </p:cNvPr>
          <p:cNvSpPr/>
          <p:nvPr/>
        </p:nvSpPr>
        <p:spPr>
          <a:xfrm>
            <a:off x="4665030" y="2553560"/>
            <a:ext cx="42992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defTabSz="914400">
              <a:spcAft>
                <a:spcPts val="1200"/>
              </a:spcAft>
              <a:defRPr/>
            </a:pPr>
            <a:r>
              <a:rPr lang="de-DE" sz="3200" b="1" kern="0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de-DE" sz="3200" kern="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1" name="Rechteck 160">
            <a:extLst>
              <a:ext uri="{FF2B5EF4-FFF2-40B4-BE49-F238E27FC236}">
                <a16:creationId xmlns:a16="http://schemas.microsoft.com/office/drawing/2014/main" id="{68B7911E-C983-4D5B-BEC3-BD2F3551B3B0}"/>
              </a:ext>
            </a:extLst>
          </p:cNvPr>
          <p:cNvSpPr/>
          <p:nvPr/>
        </p:nvSpPr>
        <p:spPr>
          <a:xfrm>
            <a:off x="4682807" y="2645653"/>
            <a:ext cx="376105" cy="3992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62" name="Textfeld 161">
            <a:extLst>
              <a:ext uri="{FF2B5EF4-FFF2-40B4-BE49-F238E27FC236}">
                <a16:creationId xmlns:a16="http://schemas.microsoft.com/office/drawing/2014/main" id="{D08AABAE-6ECB-4215-929E-63148D99BE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3859" y="3048680"/>
            <a:ext cx="585418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10/10</a:t>
            </a:r>
          </a:p>
        </p:txBody>
      </p:sp>
      <p:sp>
        <p:nvSpPr>
          <p:cNvPr id="163" name="Rechteck 162">
            <a:extLst>
              <a:ext uri="{FF2B5EF4-FFF2-40B4-BE49-F238E27FC236}">
                <a16:creationId xmlns:a16="http://schemas.microsoft.com/office/drawing/2014/main" id="{444771B3-7D4D-4AB2-94EE-9486A06F4588}"/>
              </a:ext>
            </a:extLst>
          </p:cNvPr>
          <p:cNvSpPr/>
          <p:nvPr/>
        </p:nvSpPr>
        <p:spPr>
          <a:xfrm>
            <a:off x="6915395" y="2553560"/>
            <a:ext cx="42992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defTabSz="914400">
              <a:spcAft>
                <a:spcPts val="1200"/>
              </a:spcAft>
              <a:defRPr/>
            </a:pPr>
            <a:r>
              <a:rPr lang="de-DE" sz="3200" b="1" kern="0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de-DE" sz="3200" kern="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4" name="Rechteck 163">
            <a:extLst>
              <a:ext uri="{FF2B5EF4-FFF2-40B4-BE49-F238E27FC236}">
                <a16:creationId xmlns:a16="http://schemas.microsoft.com/office/drawing/2014/main" id="{062BD25E-2CAC-4380-A969-92667FBE54D0}"/>
              </a:ext>
            </a:extLst>
          </p:cNvPr>
          <p:cNvSpPr/>
          <p:nvPr/>
        </p:nvSpPr>
        <p:spPr>
          <a:xfrm>
            <a:off x="6933172" y="2645653"/>
            <a:ext cx="376105" cy="3992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65" name="Textfeld 164">
            <a:extLst>
              <a:ext uri="{FF2B5EF4-FFF2-40B4-BE49-F238E27FC236}">
                <a16:creationId xmlns:a16="http://schemas.microsoft.com/office/drawing/2014/main" id="{64624DA6-091F-4E7E-B321-FE526371F7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5731" y="5598365"/>
            <a:ext cx="425116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7/9</a:t>
            </a:r>
          </a:p>
        </p:txBody>
      </p:sp>
      <p:sp>
        <p:nvSpPr>
          <p:cNvPr id="166" name="Rechteck 165">
            <a:extLst>
              <a:ext uri="{FF2B5EF4-FFF2-40B4-BE49-F238E27FC236}">
                <a16:creationId xmlns:a16="http://schemas.microsoft.com/office/drawing/2014/main" id="{164FA902-096A-4BE1-B9C1-F0C094716D0F}"/>
              </a:ext>
            </a:extLst>
          </p:cNvPr>
          <p:cNvSpPr/>
          <p:nvPr/>
        </p:nvSpPr>
        <p:spPr>
          <a:xfrm>
            <a:off x="3233723" y="5103245"/>
            <a:ext cx="42992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defTabSz="914400">
              <a:spcAft>
                <a:spcPts val="1200"/>
              </a:spcAft>
              <a:defRPr/>
            </a:pPr>
            <a:r>
              <a:rPr lang="de-DE" sz="3200" b="1" kern="0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endParaRPr lang="de-DE" sz="3200" kern="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7" name="Rechteck 166">
            <a:extLst>
              <a:ext uri="{FF2B5EF4-FFF2-40B4-BE49-F238E27FC236}">
                <a16:creationId xmlns:a16="http://schemas.microsoft.com/office/drawing/2014/main" id="{3D49A04D-33BC-4ACC-B47A-21256DC8EFE3}"/>
              </a:ext>
            </a:extLst>
          </p:cNvPr>
          <p:cNvSpPr/>
          <p:nvPr/>
        </p:nvSpPr>
        <p:spPr>
          <a:xfrm>
            <a:off x="3354742" y="5195338"/>
            <a:ext cx="376105" cy="3992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68" name="Textfeld 167">
            <a:extLst>
              <a:ext uri="{FF2B5EF4-FFF2-40B4-BE49-F238E27FC236}">
                <a16:creationId xmlns:a16="http://schemas.microsoft.com/office/drawing/2014/main" id="{2ECCE8BA-BD98-46F6-A58E-88DAC70DC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602" y="5634032"/>
            <a:ext cx="425116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9/9</a:t>
            </a:r>
          </a:p>
        </p:txBody>
      </p:sp>
      <p:sp>
        <p:nvSpPr>
          <p:cNvPr id="169" name="Rechteck 168">
            <a:extLst>
              <a:ext uri="{FF2B5EF4-FFF2-40B4-BE49-F238E27FC236}">
                <a16:creationId xmlns:a16="http://schemas.microsoft.com/office/drawing/2014/main" id="{48E93BEA-1722-4E33-B1CF-F6702878BAD7}"/>
              </a:ext>
            </a:extLst>
          </p:cNvPr>
          <p:cNvSpPr/>
          <p:nvPr/>
        </p:nvSpPr>
        <p:spPr>
          <a:xfrm>
            <a:off x="7319594" y="5138912"/>
            <a:ext cx="42992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defTabSz="914400">
              <a:spcAft>
                <a:spcPts val="1200"/>
              </a:spcAft>
              <a:defRPr/>
            </a:pPr>
            <a:r>
              <a:rPr lang="de-DE" sz="3200" b="1" kern="0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endParaRPr lang="de-DE" sz="3200" kern="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0" name="Rechteck 169">
            <a:extLst>
              <a:ext uri="{FF2B5EF4-FFF2-40B4-BE49-F238E27FC236}">
                <a16:creationId xmlns:a16="http://schemas.microsoft.com/office/drawing/2014/main" id="{D9C705A1-33A9-42D4-9D87-64EB92E3EBDE}"/>
              </a:ext>
            </a:extLst>
          </p:cNvPr>
          <p:cNvSpPr/>
          <p:nvPr/>
        </p:nvSpPr>
        <p:spPr>
          <a:xfrm>
            <a:off x="7440613" y="5231005"/>
            <a:ext cx="376105" cy="3992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pic>
        <p:nvPicPr>
          <p:cNvPr id="171" name="Grafik 170">
            <a:extLst>
              <a:ext uri="{FF2B5EF4-FFF2-40B4-BE49-F238E27FC236}">
                <a16:creationId xmlns:a16="http://schemas.microsoft.com/office/drawing/2014/main" id="{7F4D32E5-E702-41D7-9F9A-08FD037A15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887" y="1032328"/>
            <a:ext cx="8833870" cy="5096698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099CE7BB-541E-E5B4-257D-9891704AE810}"/>
              </a:ext>
            </a:extLst>
          </p:cNvPr>
          <p:cNvSpPr txBox="1"/>
          <p:nvPr/>
        </p:nvSpPr>
        <p:spPr>
          <a:xfrm>
            <a:off x="190500" y="6724134"/>
            <a:ext cx="522771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ö-o 02 Standardübung 1.pptx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1073985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9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1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2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1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5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1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8"/>
                  </p:tgtEl>
                </p:cond>
              </p:nextCondLst>
            </p:seq>
            <p:seq concurrent="1" nextAc="seek">
              <p:cTn id="151" restart="whenNotActive" fill="hold" evtFilter="cancelBubble" nodeType="interactiveSeq">
                <p:stCondLst>
                  <p:cond evt="onClick" delay="0">
                    <p:tgtEl>
                      <p:spTgt spid="1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2" fill="hold">
                      <p:stCondLst>
                        <p:cond delay="0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1"/>
                  </p:tgtEl>
                </p:cond>
              </p:nextCondLst>
            </p:seq>
            <p:seq concurrent="1" nextAc="seek">
              <p:cTn id="159" restart="whenNotActive" fill="hold" evtFilter="cancelBubble" nodeType="interactiveSeq">
                <p:stCondLst>
                  <p:cond evt="onClick" delay="0">
                    <p:tgtEl>
                      <p:spTgt spid="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0" fill="hold">
                      <p:stCondLst>
                        <p:cond delay="0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7"/>
                  </p:tgtEl>
                </p:cond>
              </p:nextCondLst>
            </p:seq>
            <p:seq concurrent="1" nextAc="seek">
              <p:cTn id="175" restart="whenNotActive" fill="hold" evtFilter="cancelBubble" nodeType="interactiveSeq">
                <p:stCondLst>
                  <p:cond evt="onClick" delay="0">
                    <p:tgtEl>
                      <p:spTgt spid="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6" fill="hold">
                      <p:stCondLst>
                        <p:cond delay="0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"/>
                  </p:tgtEl>
                </p:cond>
              </p:nextCondLst>
            </p:seq>
          </p:childTnLst>
        </p:cTn>
      </p:par>
    </p:tnLst>
    <p:bldLst>
      <p:bldP spid="99" grpId="0" animBg="1"/>
      <p:bldP spid="101" grpId="0"/>
      <p:bldP spid="102" grpId="0"/>
      <p:bldP spid="103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4" grpId="0"/>
      <p:bldP spid="115" grpId="0"/>
      <p:bldP spid="117" grpId="0" animBg="1"/>
      <p:bldP spid="124" grpId="0" animBg="1"/>
      <p:bldP spid="126" grpId="0"/>
      <p:bldP spid="127" grpId="0"/>
      <p:bldP spid="128" grpId="0"/>
      <p:bldP spid="132" grpId="0"/>
      <p:bldP spid="133" grpId="0"/>
      <p:bldP spid="134" grpId="0"/>
      <p:bldP spid="135" grpId="0" animBg="1"/>
      <p:bldP spid="141" grpId="0"/>
      <p:bldP spid="142" grpId="0"/>
      <p:bldP spid="144" grpId="0"/>
      <p:bldP spid="145" grpId="0"/>
      <p:bldP spid="146" grpId="0"/>
      <p:bldP spid="147" grpId="0"/>
      <p:bldP spid="150" grpId="0"/>
      <p:bldP spid="151" grpId="0"/>
      <p:bldP spid="153" grpId="0"/>
      <p:bldP spid="154" grpId="0"/>
      <p:bldP spid="156" grpId="0"/>
      <p:bldP spid="157" grpId="0"/>
      <p:bldP spid="159" grpId="0"/>
      <p:bldP spid="160" grpId="0"/>
      <p:bldP spid="162" grpId="0"/>
      <p:bldP spid="163" grpId="0"/>
      <p:bldP spid="165" grpId="0"/>
      <p:bldP spid="166" grpId="0"/>
      <p:bldP spid="168" grpId="0"/>
      <p:bldP spid="16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1" name="Textfeld 4">
            <a:extLst>
              <a:ext uri="{FF2B5EF4-FFF2-40B4-BE49-F238E27FC236}">
                <a16:creationId xmlns:a16="http://schemas.microsoft.com/office/drawing/2014/main" id="{801A314C-6A2E-48A9-9832-6D0603BADF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6257034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Genau lesen!</a:t>
            </a:r>
          </a:p>
          <a:p>
            <a:pPr eaLnBrk="0" hangingPunct="0"/>
            <a:r>
              <a:rPr lang="de-DE" sz="2000" b="1" dirty="0">
                <a:solidFill>
                  <a:srgbClr val="FF0000"/>
                </a:solidFill>
                <a:latin typeface="Trebuchet MS" pitchFamily="34" charset="0"/>
                <a:cs typeface="Arial" pitchFamily="34" charset="0"/>
              </a:rPr>
              <a:t>Erst Buchstaben o und ö nennen, dann Wort lesen!</a:t>
            </a:r>
          </a:p>
        </p:txBody>
      </p:sp>
      <p:pic>
        <p:nvPicPr>
          <p:cNvPr id="44" name="shpLesekochValidCheck" descr="lesekoch_logo_mit_Hintergrund-1.jpg">
            <a:extLst>
              <a:ext uri="{FF2B5EF4-FFF2-40B4-BE49-F238E27FC236}">
                <a16:creationId xmlns:a16="http://schemas.microsoft.com/office/drawing/2014/main" id="{B41CD5B4-F81A-4816-A309-A135B4BE2D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Textfeld 44">
            <a:extLst>
              <a:ext uri="{FF2B5EF4-FFF2-40B4-BE49-F238E27FC236}">
                <a16:creationId xmlns:a16="http://schemas.microsoft.com/office/drawing/2014/main" id="{5B2C947A-73AE-47AE-9D2B-0752DA5A5F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2993" y="1055595"/>
            <a:ext cx="12506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V  gel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0402459B-06FC-4997-8448-44E3EE8036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1009" y="1070352"/>
            <a:ext cx="12506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V  gel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A6989665-C210-4893-BCE3-AFA953B481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9499" y="1052736"/>
            <a:ext cx="4235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o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21926909-6918-4F67-BD99-C2ACD410F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4571" y="1067493"/>
            <a:ext cx="4235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ö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2660B413-C713-4C4E-995B-1D75DC4F0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1232" y="1655127"/>
            <a:ext cx="17032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T  chter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5BF882F1-340B-4C22-AC3C-D4D368FA0F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2717" y="2296890"/>
            <a:ext cx="16369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m  chte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52A940DE-3492-411A-BFC3-04AF9EBA09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0772" y="3002973"/>
            <a:ext cx="153920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k  nnte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90FB3AD7-33B9-4212-A0BD-AF3F218EEE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191" y="3676896"/>
            <a:ext cx="207140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erl  schen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A61A6AE6-C2FF-43EE-AA26-BE0A4D389C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1324" y="4350819"/>
            <a:ext cx="14237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r  sten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89F9CB2C-D30F-45F7-9878-D2B445304B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486" y="5024742"/>
            <a:ext cx="13035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sch  n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F5E022BB-6DE1-4363-A7C8-65C6F1B4E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2377" y="5698667"/>
            <a:ext cx="91781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T  n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6B386CA3-F1EA-444F-B189-308BE032DA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7865" y="1669884"/>
            <a:ext cx="17032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T  chter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FCBBA666-3F7C-458E-B346-A7B4CD33D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6413" y="2288124"/>
            <a:ext cx="16369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m  chte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332E5536-818F-4E90-840F-626764377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8788" y="3017730"/>
            <a:ext cx="153920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k  nnte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9A37E601-2936-4150-A847-0816C52C6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4056" y="3691653"/>
            <a:ext cx="207140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erl  schen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6C46820C-0685-4179-BE28-7775F8132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1340" y="4365576"/>
            <a:ext cx="14237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r  sten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63B1E15B-EB82-4730-9BDE-AAD40BB866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2920" y="5039499"/>
            <a:ext cx="13035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sch  n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51D4FB12-7AA7-4326-AEDD-6FCB2C2B54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9919" y="5713424"/>
            <a:ext cx="115345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T  ne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A3C8934D-B6A8-4695-A0F2-4F30F01065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8816" y="1655127"/>
            <a:ext cx="4235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o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44396F14-8A29-416D-BFF6-1E04E3F22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8816" y="3002973"/>
            <a:ext cx="4235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o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01CEF029-35CF-4A8A-A802-8C6C4864F1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8816" y="4350819"/>
            <a:ext cx="4235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o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67808177-E3C4-4E51-BC4E-F833069F71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8816" y="5024742"/>
            <a:ext cx="4235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ö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138DDCA7-27F8-46A8-9E6E-F79A088F79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8816" y="5698667"/>
            <a:ext cx="4235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o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DE0B0C91-2CBD-4373-B4C0-6C2BB50136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5544" y="2288124"/>
            <a:ext cx="4235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ö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164EA1A0-C9DC-41B9-A1F4-03E0BF5F16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0282" y="3691653"/>
            <a:ext cx="4235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ö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D28E3E58-CF90-4432-9A6C-28BB79147E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888" y="2296890"/>
            <a:ext cx="4235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o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99CA8878-3251-43AF-BCAA-639039202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1542" y="3676896"/>
            <a:ext cx="4235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o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72" name="Textfeld 71">
            <a:extLst>
              <a:ext uri="{FF2B5EF4-FFF2-40B4-BE49-F238E27FC236}">
                <a16:creationId xmlns:a16="http://schemas.microsoft.com/office/drawing/2014/main" id="{4B19C3E7-17E3-4F2B-BEEA-2E0BB0471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888" y="1669884"/>
            <a:ext cx="4235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ö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73" name="Textfeld 72">
            <a:extLst>
              <a:ext uri="{FF2B5EF4-FFF2-40B4-BE49-F238E27FC236}">
                <a16:creationId xmlns:a16="http://schemas.microsoft.com/office/drawing/2014/main" id="{1FC38932-F1BD-4328-BD87-D7045067C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888" y="3017730"/>
            <a:ext cx="4235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ö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3CC96292-A3A7-48CA-A00D-037BDAF881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888" y="4365576"/>
            <a:ext cx="4235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ö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82DE6C34-C421-4931-A8F5-7C19F7ED40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888" y="5039499"/>
            <a:ext cx="4235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o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078D4F9C-7365-4CDF-93D9-0AC6C73247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888" y="5713424"/>
            <a:ext cx="4235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ö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68DB02E6-DA02-AF2A-6E67-D3000FF43680}"/>
              </a:ext>
            </a:extLst>
          </p:cNvPr>
          <p:cNvSpPr txBox="1"/>
          <p:nvPr/>
        </p:nvSpPr>
        <p:spPr>
          <a:xfrm>
            <a:off x="190500" y="6724134"/>
            <a:ext cx="522771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ö-o 02 Standardübung 1.pptx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4174762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1" name="Textfeld 36">
            <a:extLst>
              <a:ext uri="{FF2B5EF4-FFF2-40B4-BE49-F238E27FC236}">
                <a16:creationId xmlns:a16="http://schemas.microsoft.com/office/drawing/2014/main" id="{14BC9065-47A4-4EF6-A92F-2FF3D5FFF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377" y="88529"/>
            <a:ext cx="3860544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1. Ist im Wort ein o oder ein ö?</a:t>
            </a:r>
          </a:p>
          <a:p>
            <a:pPr eaLnBrk="0" hangingPunct="0"/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2. </a:t>
            </a:r>
            <a:r>
              <a:rPr lang="de-DE" sz="2000" dirty="0" err="1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Lies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 das Wort!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D8FD24CA-B78B-4BC7-9182-9CDFE99CA3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786" y="1142401"/>
            <a:ext cx="10807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größer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D9F2448C-B279-471C-8CF8-F3BF85EDAF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1794" y="1089255"/>
            <a:ext cx="125867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Töchter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A018CDEF-F9EE-4CBA-A64A-4FB0091498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97947" y="1493963"/>
            <a:ext cx="7922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groß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D6B333C3-5E25-4D04-8506-DCE1EA6A0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5123" y="2034398"/>
            <a:ext cx="7665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Brot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785E473E-6C3F-458D-A97A-BF6B9E421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0247" y="2414473"/>
            <a:ext cx="9246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Vogel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3711304A-69B0-49E5-A378-80831778EB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3250" y="3060294"/>
            <a:ext cx="12955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horchen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06C533B0-1408-43D3-B65A-266A352E3F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0201" y="3361928"/>
            <a:ext cx="10326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Boden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36E2A4F2-E463-4457-9943-B3B625C638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878263"/>
            <a:ext cx="9749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hören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BFF34640-4452-42D2-9C66-7D41AC2A0C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4747" y="4108773"/>
            <a:ext cx="12153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morgen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1EDCD286-BA2C-460A-B323-8F7E3841C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30907" y="4395103"/>
            <a:ext cx="11737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Montag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BB9E90EC-AF1C-403C-9201-4727DEA52D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6143" y="4836011"/>
            <a:ext cx="9380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König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B5623140-98AE-4C9B-9E08-7C33A39B1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4190" y="4693022"/>
            <a:ext cx="12009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Spötter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264C3FD4-54ED-4AF1-9531-513FAA63F5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1444" y="5391306"/>
            <a:ext cx="10021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Sonne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1A4D926B-6401-4299-A7CB-2F0CCF57AB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8497" y="2781072"/>
            <a:ext cx="14237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Brötchen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CEF097CC-4345-4FC3-8F05-76D25D316D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8273" y="5609856"/>
            <a:ext cx="13580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Röcke </a:t>
            </a: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BE44D7D0-8346-45C8-B357-9E30FA557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6966" y="1888567"/>
            <a:ext cx="9444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Vögel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7DDD48A1-34DD-46DF-92D8-004BF0586A79}"/>
              </a:ext>
            </a:extLst>
          </p:cNvPr>
          <p:cNvSpPr txBox="1"/>
          <p:nvPr/>
        </p:nvSpPr>
        <p:spPr>
          <a:xfrm>
            <a:off x="582876" y="1736061"/>
            <a:ext cx="1263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itchFamily="34" charset="0"/>
              </a:rPr>
              <a:t>o oder ö?</a:t>
            </a:r>
          </a:p>
        </p:txBody>
      </p:sp>
      <p:sp>
        <p:nvSpPr>
          <p:cNvPr id="29" name="Pfeil: nach oben 28">
            <a:extLst>
              <a:ext uri="{FF2B5EF4-FFF2-40B4-BE49-F238E27FC236}">
                <a16:creationId xmlns:a16="http://schemas.microsoft.com/office/drawing/2014/main" id="{C60B8385-86D5-4EA3-B6AF-641F1696FBC6}"/>
              </a:ext>
            </a:extLst>
          </p:cNvPr>
          <p:cNvSpPr/>
          <p:nvPr/>
        </p:nvSpPr>
        <p:spPr>
          <a:xfrm>
            <a:off x="1088067" y="1579532"/>
            <a:ext cx="102205" cy="23146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186BA0A2-A284-4147-9A86-B20C1E4FC12B}"/>
              </a:ext>
            </a:extLst>
          </p:cNvPr>
          <p:cNvSpPr txBox="1"/>
          <p:nvPr/>
        </p:nvSpPr>
        <p:spPr>
          <a:xfrm>
            <a:off x="4615050" y="1666834"/>
            <a:ext cx="1263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itchFamily="34" charset="0"/>
              </a:rPr>
              <a:t>o oder ö?</a:t>
            </a:r>
          </a:p>
        </p:txBody>
      </p:sp>
      <p:sp>
        <p:nvSpPr>
          <p:cNvPr id="31" name="Pfeil: nach oben 30">
            <a:extLst>
              <a:ext uri="{FF2B5EF4-FFF2-40B4-BE49-F238E27FC236}">
                <a16:creationId xmlns:a16="http://schemas.microsoft.com/office/drawing/2014/main" id="{F8A5E6A9-461C-4029-8A3D-F0133D002325}"/>
              </a:ext>
            </a:extLst>
          </p:cNvPr>
          <p:cNvSpPr/>
          <p:nvPr/>
        </p:nvSpPr>
        <p:spPr>
          <a:xfrm>
            <a:off x="5120241" y="1510305"/>
            <a:ext cx="102205" cy="23146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3BBA7F61-4F51-4656-ABDE-65F871A973AA}"/>
              </a:ext>
            </a:extLst>
          </p:cNvPr>
          <p:cNvSpPr txBox="1"/>
          <p:nvPr/>
        </p:nvSpPr>
        <p:spPr>
          <a:xfrm>
            <a:off x="8588859" y="2048768"/>
            <a:ext cx="1263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itchFamily="34" charset="0"/>
              </a:rPr>
              <a:t>ö oder ö?</a:t>
            </a:r>
          </a:p>
        </p:txBody>
      </p:sp>
      <p:sp>
        <p:nvSpPr>
          <p:cNvPr id="33" name="Pfeil: nach oben 32">
            <a:extLst>
              <a:ext uri="{FF2B5EF4-FFF2-40B4-BE49-F238E27FC236}">
                <a16:creationId xmlns:a16="http://schemas.microsoft.com/office/drawing/2014/main" id="{5A2B5737-84FA-4068-A567-3BF982545E48}"/>
              </a:ext>
            </a:extLst>
          </p:cNvPr>
          <p:cNvSpPr/>
          <p:nvPr/>
        </p:nvSpPr>
        <p:spPr>
          <a:xfrm>
            <a:off x="9094050" y="1892239"/>
            <a:ext cx="102205" cy="23146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8AD2BCF5-29C4-4ED3-8961-075537490FCB}"/>
              </a:ext>
            </a:extLst>
          </p:cNvPr>
          <p:cNvSpPr txBox="1"/>
          <p:nvPr/>
        </p:nvSpPr>
        <p:spPr>
          <a:xfrm>
            <a:off x="2638738" y="2446611"/>
            <a:ext cx="1263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itchFamily="34" charset="0"/>
              </a:rPr>
              <a:t>o oder ö?</a:t>
            </a:r>
          </a:p>
        </p:txBody>
      </p:sp>
      <p:sp>
        <p:nvSpPr>
          <p:cNvPr id="35" name="Pfeil: nach oben 34">
            <a:extLst>
              <a:ext uri="{FF2B5EF4-FFF2-40B4-BE49-F238E27FC236}">
                <a16:creationId xmlns:a16="http://schemas.microsoft.com/office/drawing/2014/main" id="{270AB469-772D-4CFA-915D-A3839C03942C}"/>
              </a:ext>
            </a:extLst>
          </p:cNvPr>
          <p:cNvSpPr/>
          <p:nvPr/>
        </p:nvSpPr>
        <p:spPr>
          <a:xfrm>
            <a:off x="3143929" y="2290082"/>
            <a:ext cx="102205" cy="23146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FA34A16B-FB02-4850-AE89-F331FE86130E}"/>
              </a:ext>
            </a:extLst>
          </p:cNvPr>
          <p:cNvSpPr txBox="1"/>
          <p:nvPr/>
        </p:nvSpPr>
        <p:spPr>
          <a:xfrm>
            <a:off x="5261131" y="2617647"/>
            <a:ext cx="1263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itchFamily="34" charset="0"/>
              </a:rPr>
              <a:t>o oder ö?</a:t>
            </a:r>
          </a:p>
        </p:txBody>
      </p:sp>
      <p:sp>
        <p:nvSpPr>
          <p:cNvPr id="37" name="Pfeil: nach oben 36">
            <a:extLst>
              <a:ext uri="{FF2B5EF4-FFF2-40B4-BE49-F238E27FC236}">
                <a16:creationId xmlns:a16="http://schemas.microsoft.com/office/drawing/2014/main" id="{E8B75169-0919-4E20-82D6-0A389A658F67}"/>
              </a:ext>
            </a:extLst>
          </p:cNvPr>
          <p:cNvSpPr/>
          <p:nvPr/>
        </p:nvSpPr>
        <p:spPr>
          <a:xfrm>
            <a:off x="5766322" y="2461118"/>
            <a:ext cx="102205" cy="23146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F7B9556C-7D52-4DB7-835C-3FB0D1188271}"/>
              </a:ext>
            </a:extLst>
          </p:cNvPr>
          <p:cNvSpPr txBox="1"/>
          <p:nvPr/>
        </p:nvSpPr>
        <p:spPr>
          <a:xfrm>
            <a:off x="7055379" y="2999121"/>
            <a:ext cx="1263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o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itchFamily="34" charset="0"/>
              </a:rPr>
              <a:t> oder ö?</a:t>
            </a:r>
          </a:p>
        </p:txBody>
      </p:sp>
      <p:sp>
        <p:nvSpPr>
          <p:cNvPr id="39" name="Pfeil: nach oben 38">
            <a:extLst>
              <a:ext uri="{FF2B5EF4-FFF2-40B4-BE49-F238E27FC236}">
                <a16:creationId xmlns:a16="http://schemas.microsoft.com/office/drawing/2014/main" id="{2515F5AB-EA6D-44E1-BA8C-D0F2411352BF}"/>
              </a:ext>
            </a:extLst>
          </p:cNvPr>
          <p:cNvSpPr/>
          <p:nvPr/>
        </p:nvSpPr>
        <p:spPr>
          <a:xfrm>
            <a:off x="7560570" y="2842592"/>
            <a:ext cx="102205" cy="23146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D184DAF1-7D56-4E86-9548-45F3EFC5DEB6}"/>
              </a:ext>
            </a:extLst>
          </p:cNvPr>
          <p:cNvSpPr txBox="1"/>
          <p:nvPr/>
        </p:nvSpPr>
        <p:spPr>
          <a:xfrm>
            <a:off x="1538109" y="3360563"/>
            <a:ext cx="1263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itchFamily="34" charset="0"/>
              </a:rPr>
              <a:t>o oder ö?</a:t>
            </a:r>
          </a:p>
        </p:txBody>
      </p:sp>
      <p:sp>
        <p:nvSpPr>
          <p:cNvPr id="41" name="Pfeil: nach oben 40">
            <a:extLst>
              <a:ext uri="{FF2B5EF4-FFF2-40B4-BE49-F238E27FC236}">
                <a16:creationId xmlns:a16="http://schemas.microsoft.com/office/drawing/2014/main" id="{B870644B-CBBE-4F78-8D37-BC00AB24DEB3}"/>
              </a:ext>
            </a:extLst>
          </p:cNvPr>
          <p:cNvSpPr/>
          <p:nvPr/>
        </p:nvSpPr>
        <p:spPr>
          <a:xfrm>
            <a:off x="2043300" y="3204034"/>
            <a:ext cx="102205" cy="23146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3563041A-1D52-4306-BC17-E5F7C510E703}"/>
              </a:ext>
            </a:extLst>
          </p:cNvPr>
          <p:cNvSpPr txBox="1"/>
          <p:nvPr/>
        </p:nvSpPr>
        <p:spPr>
          <a:xfrm>
            <a:off x="3141738" y="3627915"/>
            <a:ext cx="1263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itchFamily="34" charset="0"/>
              </a:rPr>
              <a:t>o oder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ö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itchFamily="34" charset="0"/>
              </a:rPr>
              <a:t>?</a:t>
            </a:r>
          </a:p>
        </p:txBody>
      </p:sp>
      <p:sp>
        <p:nvSpPr>
          <p:cNvPr id="43" name="Pfeil: nach oben 42">
            <a:extLst>
              <a:ext uri="{FF2B5EF4-FFF2-40B4-BE49-F238E27FC236}">
                <a16:creationId xmlns:a16="http://schemas.microsoft.com/office/drawing/2014/main" id="{1303B6A3-66C3-4DC8-8F45-68F5C5E993C9}"/>
              </a:ext>
            </a:extLst>
          </p:cNvPr>
          <p:cNvSpPr/>
          <p:nvPr/>
        </p:nvSpPr>
        <p:spPr>
          <a:xfrm>
            <a:off x="3646929" y="3471386"/>
            <a:ext cx="102205" cy="23146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F512D033-8ED9-468F-9A14-0154FF354A7D}"/>
              </a:ext>
            </a:extLst>
          </p:cNvPr>
          <p:cNvSpPr txBox="1"/>
          <p:nvPr/>
        </p:nvSpPr>
        <p:spPr>
          <a:xfrm>
            <a:off x="7898684" y="3914159"/>
            <a:ext cx="1263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o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itchFamily="34" charset="0"/>
              </a:rPr>
              <a:t> oder ö?</a:t>
            </a:r>
          </a:p>
        </p:txBody>
      </p:sp>
      <p:sp>
        <p:nvSpPr>
          <p:cNvPr id="45" name="Pfeil: nach oben 44">
            <a:extLst>
              <a:ext uri="{FF2B5EF4-FFF2-40B4-BE49-F238E27FC236}">
                <a16:creationId xmlns:a16="http://schemas.microsoft.com/office/drawing/2014/main" id="{5C4B8774-9F28-4B09-B40F-F340BC1D97F8}"/>
              </a:ext>
            </a:extLst>
          </p:cNvPr>
          <p:cNvSpPr/>
          <p:nvPr/>
        </p:nvSpPr>
        <p:spPr>
          <a:xfrm>
            <a:off x="8403875" y="3757630"/>
            <a:ext cx="102205" cy="23146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354BF674-F201-408C-925D-998337AB8695}"/>
              </a:ext>
            </a:extLst>
          </p:cNvPr>
          <p:cNvSpPr txBox="1"/>
          <p:nvPr/>
        </p:nvSpPr>
        <p:spPr>
          <a:xfrm>
            <a:off x="261740" y="4435901"/>
            <a:ext cx="1263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itchFamily="34" charset="0"/>
              </a:rPr>
              <a:t>o oder ö?</a:t>
            </a:r>
          </a:p>
        </p:txBody>
      </p:sp>
      <p:sp>
        <p:nvSpPr>
          <p:cNvPr id="47" name="Pfeil: nach oben 46">
            <a:extLst>
              <a:ext uri="{FF2B5EF4-FFF2-40B4-BE49-F238E27FC236}">
                <a16:creationId xmlns:a16="http://schemas.microsoft.com/office/drawing/2014/main" id="{C72110F6-53DE-422F-BE0F-EC7E22D37E65}"/>
              </a:ext>
            </a:extLst>
          </p:cNvPr>
          <p:cNvSpPr/>
          <p:nvPr/>
        </p:nvSpPr>
        <p:spPr>
          <a:xfrm>
            <a:off x="766931" y="4279372"/>
            <a:ext cx="102205" cy="23146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1652EFBD-6EA3-4A9B-AED1-D1BEF328713E}"/>
              </a:ext>
            </a:extLst>
          </p:cNvPr>
          <p:cNvSpPr txBox="1"/>
          <p:nvPr/>
        </p:nvSpPr>
        <p:spPr>
          <a:xfrm>
            <a:off x="4566297" y="4638183"/>
            <a:ext cx="1263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itchFamily="34" charset="0"/>
              </a:rPr>
              <a:t>o oder ö?</a:t>
            </a:r>
          </a:p>
        </p:txBody>
      </p:sp>
      <p:sp>
        <p:nvSpPr>
          <p:cNvPr id="49" name="Pfeil: nach oben 48">
            <a:extLst>
              <a:ext uri="{FF2B5EF4-FFF2-40B4-BE49-F238E27FC236}">
                <a16:creationId xmlns:a16="http://schemas.microsoft.com/office/drawing/2014/main" id="{432603E1-14D8-4E97-9A08-7F5D0D09A4C4}"/>
              </a:ext>
            </a:extLst>
          </p:cNvPr>
          <p:cNvSpPr/>
          <p:nvPr/>
        </p:nvSpPr>
        <p:spPr>
          <a:xfrm>
            <a:off x="5007988" y="4481654"/>
            <a:ext cx="102205" cy="23146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D176A6CF-D0B6-414F-9362-52F1B22DAB43}"/>
              </a:ext>
            </a:extLst>
          </p:cNvPr>
          <p:cNvSpPr txBox="1"/>
          <p:nvPr/>
        </p:nvSpPr>
        <p:spPr>
          <a:xfrm>
            <a:off x="9769959" y="4977494"/>
            <a:ext cx="1263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itchFamily="34" charset="0"/>
              </a:rPr>
              <a:t>o oder ö?</a:t>
            </a:r>
          </a:p>
        </p:txBody>
      </p:sp>
      <p:sp>
        <p:nvSpPr>
          <p:cNvPr id="51" name="Pfeil: nach oben 50">
            <a:extLst>
              <a:ext uri="{FF2B5EF4-FFF2-40B4-BE49-F238E27FC236}">
                <a16:creationId xmlns:a16="http://schemas.microsoft.com/office/drawing/2014/main" id="{2DEFA2C1-007B-4D95-AFEB-51D1EBB6659F}"/>
              </a:ext>
            </a:extLst>
          </p:cNvPr>
          <p:cNvSpPr/>
          <p:nvPr/>
        </p:nvSpPr>
        <p:spPr>
          <a:xfrm>
            <a:off x="10275150" y="4820965"/>
            <a:ext cx="102205" cy="23146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941F147F-731C-4CC0-8422-D548996BDB52}"/>
              </a:ext>
            </a:extLst>
          </p:cNvPr>
          <p:cNvSpPr txBox="1"/>
          <p:nvPr/>
        </p:nvSpPr>
        <p:spPr>
          <a:xfrm>
            <a:off x="1425387" y="5409801"/>
            <a:ext cx="1263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itchFamily="34" charset="0"/>
              </a:rPr>
              <a:t>o oder ö?</a:t>
            </a:r>
          </a:p>
        </p:txBody>
      </p:sp>
      <p:sp>
        <p:nvSpPr>
          <p:cNvPr id="53" name="Pfeil: nach oben 52">
            <a:extLst>
              <a:ext uri="{FF2B5EF4-FFF2-40B4-BE49-F238E27FC236}">
                <a16:creationId xmlns:a16="http://schemas.microsoft.com/office/drawing/2014/main" id="{32DF3D25-8E36-4B54-AB44-85A2C37B34DA}"/>
              </a:ext>
            </a:extLst>
          </p:cNvPr>
          <p:cNvSpPr/>
          <p:nvPr/>
        </p:nvSpPr>
        <p:spPr>
          <a:xfrm>
            <a:off x="1930578" y="5253272"/>
            <a:ext cx="102205" cy="23146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0F35DCB8-C2C9-4B81-8027-C734A5F23D10}"/>
              </a:ext>
            </a:extLst>
          </p:cNvPr>
          <p:cNvSpPr txBox="1"/>
          <p:nvPr/>
        </p:nvSpPr>
        <p:spPr>
          <a:xfrm>
            <a:off x="6831635" y="5249032"/>
            <a:ext cx="1263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itchFamily="34" charset="0"/>
              </a:rPr>
              <a:t>o oder ö?</a:t>
            </a:r>
          </a:p>
        </p:txBody>
      </p:sp>
      <p:sp>
        <p:nvSpPr>
          <p:cNvPr id="55" name="Pfeil: nach oben 54">
            <a:extLst>
              <a:ext uri="{FF2B5EF4-FFF2-40B4-BE49-F238E27FC236}">
                <a16:creationId xmlns:a16="http://schemas.microsoft.com/office/drawing/2014/main" id="{F4D25DCD-5F04-4EB3-8195-8D97F29C752C}"/>
              </a:ext>
            </a:extLst>
          </p:cNvPr>
          <p:cNvSpPr/>
          <p:nvPr/>
        </p:nvSpPr>
        <p:spPr>
          <a:xfrm>
            <a:off x="7336826" y="5092503"/>
            <a:ext cx="102205" cy="23146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D0E70830-0A83-4CD5-9E3F-BC3826BF33CC}"/>
              </a:ext>
            </a:extLst>
          </p:cNvPr>
          <p:cNvSpPr txBox="1"/>
          <p:nvPr/>
        </p:nvSpPr>
        <p:spPr>
          <a:xfrm>
            <a:off x="3047673" y="5954357"/>
            <a:ext cx="1263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itchFamily="34" charset="0"/>
              </a:rPr>
              <a:t>o oder ö?</a:t>
            </a:r>
          </a:p>
        </p:txBody>
      </p:sp>
      <p:sp>
        <p:nvSpPr>
          <p:cNvPr id="57" name="Pfeil: nach oben 56">
            <a:extLst>
              <a:ext uri="{FF2B5EF4-FFF2-40B4-BE49-F238E27FC236}">
                <a16:creationId xmlns:a16="http://schemas.microsoft.com/office/drawing/2014/main" id="{09269A07-462D-4603-986D-C2ED1C5C0600}"/>
              </a:ext>
            </a:extLst>
          </p:cNvPr>
          <p:cNvSpPr/>
          <p:nvPr/>
        </p:nvSpPr>
        <p:spPr>
          <a:xfrm>
            <a:off x="3552864" y="5797828"/>
            <a:ext cx="102205" cy="23146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A8B049CF-D2BA-471D-9320-0093337D7952}"/>
              </a:ext>
            </a:extLst>
          </p:cNvPr>
          <p:cNvSpPr txBox="1"/>
          <p:nvPr/>
        </p:nvSpPr>
        <p:spPr>
          <a:xfrm>
            <a:off x="5552698" y="6187791"/>
            <a:ext cx="1263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itchFamily="34" charset="0"/>
              </a:rPr>
              <a:t>o oder ö?</a:t>
            </a:r>
          </a:p>
        </p:txBody>
      </p:sp>
      <p:sp>
        <p:nvSpPr>
          <p:cNvPr id="59" name="Pfeil: nach oben 58">
            <a:extLst>
              <a:ext uri="{FF2B5EF4-FFF2-40B4-BE49-F238E27FC236}">
                <a16:creationId xmlns:a16="http://schemas.microsoft.com/office/drawing/2014/main" id="{1FC53443-6F55-4B88-B235-BA0741D464D8}"/>
              </a:ext>
            </a:extLst>
          </p:cNvPr>
          <p:cNvSpPr/>
          <p:nvPr/>
        </p:nvSpPr>
        <p:spPr>
          <a:xfrm>
            <a:off x="6057889" y="6031262"/>
            <a:ext cx="102205" cy="23146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0" name="shpLesekochValidCheck" descr="lesekoch_logo_mit_Hintergrund-1.jpg">
            <a:extLst>
              <a:ext uri="{FF2B5EF4-FFF2-40B4-BE49-F238E27FC236}">
                <a16:creationId xmlns:a16="http://schemas.microsoft.com/office/drawing/2014/main" id="{A0DBFC9C-E482-4F2B-928C-CEFCDAE0767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" name="Textfeld 61">
            <a:extLst>
              <a:ext uri="{FF2B5EF4-FFF2-40B4-BE49-F238E27FC236}">
                <a16:creationId xmlns:a16="http://schemas.microsoft.com/office/drawing/2014/main" id="{C51906A8-C72F-AFC7-919F-5124592D0F74}"/>
              </a:ext>
            </a:extLst>
          </p:cNvPr>
          <p:cNvSpPr txBox="1"/>
          <p:nvPr/>
        </p:nvSpPr>
        <p:spPr>
          <a:xfrm>
            <a:off x="190500" y="6724134"/>
            <a:ext cx="522771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ö-o 02 Standardübung 1.pptx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4144969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 animBg="1"/>
      <p:bldP spid="30" grpId="0"/>
      <p:bldP spid="31" grpId="0" animBg="1"/>
      <p:bldP spid="32" grpId="0"/>
      <p:bldP spid="33" grpId="0" animBg="1"/>
      <p:bldP spid="34" grpId="0"/>
      <p:bldP spid="35" grpId="0" animBg="1"/>
      <p:bldP spid="36" grpId="0"/>
      <p:bldP spid="37" grpId="0" animBg="1"/>
      <p:bldP spid="38" grpId="0"/>
      <p:bldP spid="39" grpId="0" animBg="1"/>
      <p:bldP spid="40" grpId="0"/>
      <p:bldP spid="41" grpId="0" animBg="1"/>
      <p:bldP spid="42" grpId="0"/>
      <p:bldP spid="43" grpId="0" animBg="1"/>
      <p:bldP spid="44" grpId="0"/>
      <p:bldP spid="45" grpId="0" animBg="1"/>
      <p:bldP spid="46" grpId="0"/>
      <p:bldP spid="47" grpId="0" animBg="1"/>
      <p:bldP spid="48" grpId="0"/>
      <p:bldP spid="49" grpId="0" animBg="1"/>
      <p:bldP spid="50" grpId="0"/>
      <p:bldP spid="51" grpId="0" animBg="1"/>
      <p:bldP spid="52" grpId="0"/>
      <p:bldP spid="53" grpId="0" animBg="1"/>
      <p:bldP spid="54" grpId="0"/>
      <p:bldP spid="55" grpId="0" animBg="1"/>
      <p:bldP spid="56" grpId="0"/>
      <p:bldP spid="57" grpId="0" animBg="1"/>
      <p:bldP spid="58" grpId="0"/>
      <p:bldP spid="5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1" name="Textfeld 4">
            <a:extLst>
              <a:ext uri="{FF2B5EF4-FFF2-40B4-BE49-F238E27FC236}">
                <a16:creationId xmlns:a16="http://schemas.microsoft.com/office/drawing/2014/main" id="{2DDEADB3-D46C-4DFB-BE25-007A439F69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4395755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Wörter lesen</a:t>
            </a:r>
          </a:p>
          <a:p>
            <a:pPr eaLnBrk="0" hangingPunct="0"/>
            <a:r>
              <a:rPr lang="de-DE" sz="2000" b="1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Zum Schluss evtl. waagrecht lesen!</a:t>
            </a:r>
          </a:p>
        </p:txBody>
      </p:sp>
      <p:pic>
        <p:nvPicPr>
          <p:cNvPr id="70" name="shpLesekochValidCheck" descr="lesekoch_logo_mit_Hintergrund-1.jpg">
            <a:extLst>
              <a:ext uri="{FF2B5EF4-FFF2-40B4-BE49-F238E27FC236}">
                <a16:creationId xmlns:a16="http://schemas.microsoft.com/office/drawing/2014/main" id="{D45848C1-E69F-466E-806E-E7BF2550F2C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" name="Ellipse 70">
            <a:extLst>
              <a:ext uri="{FF2B5EF4-FFF2-40B4-BE49-F238E27FC236}">
                <a16:creationId xmlns:a16="http://schemas.microsoft.com/office/drawing/2014/main" id="{312FCE58-34F5-4AAA-BA9A-B57474A09D86}"/>
              </a:ext>
            </a:extLst>
          </p:cNvPr>
          <p:cNvSpPr/>
          <p:nvPr/>
        </p:nvSpPr>
        <p:spPr>
          <a:xfrm>
            <a:off x="3768764" y="175580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72" name="Ellipse 71">
            <a:extLst>
              <a:ext uri="{FF2B5EF4-FFF2-40B4-BE49-F238E27FC236}">
                <a16:creationId xmlns:a16="http://schemas.microsoft.com/office/drawing/2014/main" id="{4B540674-38A8-4C7E-9098-363B27BC4379}"/>
              </a:ext>
            </a:extLst>
          </p:cNvPr>
          <p:cNvSpPr/>
          <p:nvPr/>
        </p:nvSpPr>
        <p:spPr>
          <a:xfrm>
            <a:off x="3768764" y="215322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73" name="Ellipse 72">
            <a:extLst>
              <a:ext uri="{FF2B5EF4-FFF2-40B4-BE49-F238E27FC236}">
                <a16:creationId xmlns:a16="http://schemas.microsoft.com/office/drawing/2014/main" id="{73E828A2-5770-48E1-A35C-7EBAC6384140}"/>
              </a:ext>
            </a:extLst>
          </p:cNvPr>
          <p:cNvSpPr/>
          <p:nvPr/>
        </p:nvSpPr>
        <p:spPr>
          <a:xfrm>
            <a:off x="3768764" y="255064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74" name="Ellipse 73">
            <a:extLst>
              <a:ext uri="{FF2B5EF4-FFF2-40B4-BE49-F238E27FC236}">
                <a16:creationId xmlns:a16="http://schemas.microsoft.com/office/drawing/2014/main" id="{CCAE6D43-AF1A-48BE-979B-37B81519B308}"/>
              </a:ext>
            </a:extLst>
          </p:cNvPr>
          <p:cNvSpPr/>
          <p:nvPr/>
        </p:nvSpPr>
        <p:spPr>
          <a:xfrm>
            <a:off x="3768764" y="294965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75" name="Ellipse 74">
            <a:extLst>
              <a:ext uri="{FF2B5EF4-FFF2-40B4-BE49-F238E27FC236}">
                <a16:creationId xmlns:a16="http://schemas.microsoft.com/office/drawing/2014/main" id="{FCFD45C1-EFA7-4687-A4D8-257A3238E8A1}"/>
              </a:ext>
            </a:extLst>
          </p:cNvPr>
          <p:cNvSpPr/>
          <p:nvPr/>
        </p:nvSpPr>
        <p:spPr>
          <a:xfrm>
            <a:off x="3768764" y="334866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76" name="Ellipse 75">
            <a:extLst>
              <a:ext uri="{FF2B5EF4-FFF2-40B4-BE49-F238E27FC236}">
                <a16:creationId xmlns:a16="http://schemas.microsoft.com/office/drawing/2014/main" id="{BCE725B6-8020-45B2-8E8A-699B6569605D}"/>
              </a:ext>
            </a:extLst>
          </p:cNvPr>
          <p:cNvSpPr/>
          <p:nvPr/>
        </p:nvSpPr>
        <p:spPr>
          <a:xfrm>
            <a:off x="3768764" y="374608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77" name="Ellipse 76">
            <a:extLst>
              <a:ext uri="{FF2B5EF4-FFF2-40B4-BE49-F238E27FC236}">
                <a16:creationId xmlns:a16="http://schemas.microsoft.com/office/drawing/2014/main" id="{50A975B9-7E1D-4F6D-8B07-06559B7FF4CB}"/>
              </a:ext>
            </a:extLst>
          </p:cNvPr>
          <p:cNvSpPr/>
          <p:nvPr/>
        </p:nvSpPr>
        <p:spPr>
          <a:xfrm>
            <a:off x="3768764" y="414509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78" name="Ellipse 77">
            <a:extLst>
              <a:ext uri="{FF2B5EF4-FFF2-40B4-BE49-F238E27FC236}">
                <a16:creationId xmlns:a16="http://schemas.microsoft.com/office/drawing/2014/main" id="{495A4FA1-7B36-4712-BC62-57A4C69D3F82}"/>
              </a:ext>
            </a:extLst>
          </p:cNvPr>
          <p:cNvSpPr/>
          <p:nvPr/>
        </p:nvSpPr>
        <p:spPr>
          <a:xfrm>
            <a:off x="3768764" y="4542515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79" name="Ellipse 78">
            <a:extLst>
              <a:ext uri="{FF2B5EF4-FFF2-40B4-BE49-F238E27FC236}">
                <a16:creationId xmlns:a16="http://schemas.microsoft.com/office/drawing/2014/main" id="{5C2D6758-0664-4A41-B9A1-54BC8E2F917B}"/>
              </a:ext>
            </a:extLst>
          </p:cNvPr>
          <p:cNvSpPr/>
          <p:nvPr/>
        </p:nvSpPr>
        <p:spPr>
          <a:xfrm>
            <a:off x="3768764" y="4941524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80" name="Ellipse 79">
            <a:extLst>
              <a:ext uri="{FF2B5EF4-FFF2-40B4-BE49-F238E27FC236}">
                <a16:creationId xmlns:a16="http://schemas.microsoft.com/office/drawing/2014/main" id="{232622B2-55EF-4D0E-866E-4436AE3EB5FA}"/>
              </a:ext>
            </a:extLst>
          </p:cNvPr>
          <p:cNvSpPr/>
          <p:nvPr/>
        </p:nvSpPr>
        <p:spPr>
          <a:xfrm>
            <a:off x="3768764" y="5739544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81" name="Ellipse 80">
            <a:extLst>
              <a:ext uri="{FF2B5EF4-FFF2-40B4-BE49-F238E27FC236}">
                <a16:creationId xmlns:a16="http://schemas.microsoft.com/office/drawing/2014/main" id="{36028E9F-75EE-4846-A058-2AE5F639B9F9}"/>
              </a:ext>
            </a:extLst>
          </p:cNvPr>
          <p:cNvSpPr/>
          <p:nvPr/>
        </p:nvSpPr>
        <p:spPr>
          <a:xfrm>
            <a:off x="3768764" y="613855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60B74AAE-9635-4937-8098-AA8E60E321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3408" y="1636738"/>
            <a:ext cx="10807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größer</a:t>
            </a: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4666DA6B-E60D-4562-99D8-57B77AAF4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4521" y="2029716"/>
            <a:ext cx="10021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Söhne</a:t>
            </a:r>
          </a:p>
        </p:txBody>
      </p:sp>
      <p:sp>
        <p:nvSpPr>
          <p:cNvPr id="84" name="Textfeld 83">
            <a:extLst>
              <a:ext uri="{FF2B5EF4-FFF2-40B4-BE49-F238E27FC236}">
                <a16:creationId xmlns:a16="http://schemas.microsoft.com/office/drawing/2014/main" id="{52B16B6C-563A-48C8-9EDE-B05426ABA3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4521" y="2422694"/>
            <a:ext cx="12586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Töchter</a:t>
            </a:r>
          </a:p>
        </p:txBody>
      </p:sp>
      <p:sp>
        <p:nvSpPr>
          <p:cNvPr id="85" name="Textfeld 84">
            <a:extLst>
              <a:ext uri="{FF2B5EF4-FFF2-40B4-BE49-F238E27FC236}">
                <a16:creationId xmlns:a16="http://schemas.microsoft.com/office/drawing/2014/main" id="{1526024D-B2DF-4ADF-BE40-6F604B6478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4521" y="2815672"/>
            <a:ext cx="12009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Spötter</a:t>
            </a:r>
          </a:p>
        </p:txBody>
      </p:sp>
      <p:sp>
        <p:nvSpPr>
          <p:cNvPr id="86" name="Textfeld 85">
            <a:extLst>
              <a:ext uri="{FF2B5EF4-FFF2-40B4-BE49-F238E27FC236}">
                <a16:creationId xmlns:a16="http://schemas.microsoft.com/office/drawing/2014/main" id="{7AAE7DDE-3014-41A8-BF5C-06D59B5C44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4521" y="3208650"/>
            <a:ext cx="9444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Vögel</a:t>
            </a:r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92297666-27AA-41AA-BB6E-988FBE0867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4521" y="3601628"/>
            <a:ext cx="9380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König</a:t>
            </a: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537A4275-0FDF-4D68-9A70-06EDE7EC9E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4521" y="3994606"/>
            <a:ext cx="8146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böse</a:t>
            </a:r>
          </a:p>
        </p:txBody>
      </p:sp>
      <p:sp>
        <p:nvSpPr>
          <p:cNvPr id="89" name="Textfeld 88">
            <a:extLst>
              <a:ext uri="{FF2B5EF4-FFF2-40B4-BE49-F238E27FC236}">
                <a16:creationId xmlns:a16="http://schemas.microsoft.com/office/drawing/2014/main" id="{BDD64D17-5CA8-4224-BD27-695D51762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4521" y="4387584"/>
            <a:ext cx="10054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Röcke</a:t>
            </a:r>
          </a:p>
        </p:txBody>
      </p:sp>
      <p:sp>
        <p:nvSpPr>
          <p:cNvPr id="90" name="Textfeld 89">
            <a:extLst>
              <a:ext uri="{FF2B5EF4-FFF2-40B4-BE49-F238E27FC236}">
                <a16:creationId xmlns:a16="http://schemas.microsoft.com/office/drawing/2014/main" id="{70BD08A0-60E5-47F0-8053-9B8B22F392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4521" y="4780562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hören</a:t>
            </a:r>
          </a:p>
        </p:txBody>
      </p:sp>
      <p:sp>
        <p:nvSpPr>
          <p:cNvPr id="91" name="Textfeld 90">
            <a:extLst>
              <a:ext uri="{FF2B5EF4-FFF2-40B4-BE49-F238E27FC236}">
                <a16:creationId xmlns:a16="http://schemas.microsoft.com/office/drawing/2014/main" id="{798EB1F1-7DED-43AA-80AD-BA75A69AE0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4521" y="5173540"/>
            <a:ext cx="13340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Höschen</a:t>
            </a:r>
          </a:p>
        </p:txBody>
      </p:sp>
      <p:sp>
        <p:nvSpPr>
          <p:cNvPr id="92" name="Textfeld 91">
            <a:extLst>
              <a:ext uri="{FF2B5EF4-FFF2-40B4-BE49-F238E27FC236}">
                <a16:creationId xmlns:a16="http://schemas.microsoft.com/office/drawing/2014/main" id="{9394BEF7-6883-4581-AE49-06CDE86778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4521" y="5566518"/>
            <a:ext cx="11785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können</a:t>
            </a:r>
          </a:p>
        </p:txBody>
      </p:sp>
      <p:sp>
        <p:nvSpPr>
          <p:cNvPr id="93" name="Textfeld 92">
            <a:extLst>
              <a:ext uri="{FF2B5EF4-FFF2-40B4-BE49-F238E27FC236}">
                <a16:creationId xmlns:a16="http://schemas.microsoft.com/office/drawing/2014/main" id="{F0015C23-F75F-43BC-B735-9E6BD93EC0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4521" y="5959500"/>
            <a:ext cx="14237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Brötchen</a:t>
            </a:r>
          </a:p>
        </p:txBody>
      </p:sp>
      <p:sp>
        <p:nvSpPr>
          <p:cNvPr id="105" name="Textfeld 104">
            <a:extLst>
              <a:ext uri="{FF2B5EF4-FFF2-40B4-BE49-F238E27FC236}">
                <a16:creationId xmlns:a16="http://schemas.microsoft.com/office/drawing/2014/main" id="{96CE8C8A-89BC-49FA-837F-93EC61FA33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091" y="1628800"/>
            <a:ext cx="7922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groß</a:t>
            </a:r>
          </a:p>
        </p:txBody>
      </p:sp>
      <p:sp>
        <p:nvSpPr>
          <p:cNvPr id="106" name="Textfeld 105">
            <a:extLst>
              <a:ext uri="{FF2B5EF4-FFF2-40B4-BE49-F238E27FC236}">
                <a16:creationId xmlns:a16="http://schemas.microsoft.com/office/drawing/2014/main" id="{49066D99-71F8-46F2-B937-CE9E86E6E0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091" y="2022211"/>
            <a:ext cx="833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Sohn</a:t>
            </a:r>
          </a:p>
        </p:txBody>
      </p:sp>
      <p:sp>
        <p:nvSpPr>
          <p:cNvPr id="107" name="Textfeld 106">
            <a:extLst>
              <a:ext uri="{FF2B5EF4-FFF2-40B4-BE49-F238E27FC236}">
                <a16:creationId xmlns:a16="http://schemas.microsoft.com/office/drawing/2014/main" id="{9C06A0F1-CBE0-4787-B694-A3D9036F6A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091" y="2415622"/>
            <a:ext cx="12203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Tochter</a:t>
            </a:r>
          </a:p>
        </p:txBody>
      </p:sp>
      <p:sp>
        <p:nvSpPr>
          <p:cNvPr id="108" name="Textfeld 107">
            <a:extLst>
              <a:ext uri="{FF2B5EF4-FFF2-40B4-BE49-F238E27FC236}">
                <a16:creationId xmlns:a16="http://schemas.microsoft.com/office/drawing/2014/main" id="{7E108837-6185-4E3D-9D64-5520809E8F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091" y="2809033"/>
            <a:ext cx="9108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Sport</a:t>
            </a:r>
          </a:p>
        </p:txBody>
      </p:sp>
      <p:sp>
        <p:nvSpPr>
          <p:cNvPr id="109" name="Textfeld 108">
            <a:extLst>
              <a:ext uri="{FF2B5EF4-FFF2-40B4-BE49-F238E27FC236}">
                <a16:creationId xmlns:a16="http://schemas.microsoft.com/office/drawing/2014/main" id="{10476E8F-1785-40A7-9B84-2E9220383C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091" y="3202444"/>
            <a:ext cx="9246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Vogel</a:t>
            </a:r>
          </a:p>
        </p:txBody>
      </p:sp>
      <p:sp>
        <p:nvSpPr>
          <p:cNvPr id="110" name="Textfeld 109">
            <a:extLst>
              <a:ext uri="{FF2B5EF4-FFF2-40B4-BE49-F238E27FC236}">
                <a16:creationId xmlns:a16="http://schemas.microsoft.com/office/drawing/2014/main" id="{46CAA625-B441-444D-B0EE-691AABADF2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091" y="3595855"/>
            <a:ext cx="12939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Oktober</a:t>
            </a:r>
          </a:p>
        </p:txBody>
      </p:sp>
      <p:sp>
        <p:nvSpPr>
          <p:cNvPr id="111" name="Textfeld 110">
            <a:extLst>
              <a:ext uri="{FF2B5EF4-FFF2-40B4-BE49-F238E27FC236}">
                <a16:creationId xmlns:a16="http://schemas.microsoft.com/office/drawing/2014/main" id="{25D7EDDB-791B-49F8-BC96-7946322F8E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091" y="3989266"/>
            <a:ext cx="13099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Pommes</a:t>
            </a:r>
          </a:p>
        </p:txBody>
      </p:sp>
      <p:sp>
        <p:nvSpPr>
          <p:cNvPr id="112" name="Textfeld 111">
            <a:extLst>
              <a:ext uri="{FF2B5EF4-FFF2-40B4-BE49-F238E27FC236}">
                <a16:creationId xmlns:a16="http://schemas.microsoft.com/office/drawing/2014/main" id="{7A0F1AC6-7F12-4A32-8042-6E0D89A85C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091" y="4382677"/>
            <a:ext cx="8245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Rock</a:t>
            </a:r>
          </a:p>
        </p:txBody>
      </p:sp>
      <p:sp>
        <p:nvSpPr>
          <p:cNvPr id="113" name="Textfeld 112">
            <a:extLst>
              <a:ext uri="{FF2B5EF4-FFF2-40B4-BE49-F238E27FC236}">
                <a16:creationId xmlns:a16="http://schemas.microsoft.com/office/drawing/2014/main" id="{32E4257F-E3AB-4D7A-8424-4DA1BCD45B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091" y="4776088"/>
            <a:ext cx="12955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horchen</a:t>
            </a:r>
          </a:p>
        </p:txBody>
      </p:sp>
      <p:sp>
        <p:nvSpPr>
          <p:cNvPr id="114" name="Textfeld 113">
            <a:extLst>
              <a:ext uri="{FF2B5EF4-FFF2-40B4-BE49-F238E27FC236}">
                <a16:creationId xmlns:a16="http://schemas.microsoft.com/office/drawing/2014/main" id="{BFD2B0CC-16CE-471C-966E-C181F6715A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091" y="5169499"/>
            <a:ext cx="8451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Hose</a:t>
            </a:r>
          </a:p>
        </p:txBody>
      </p:sp>
      <p:sp>
        <p:nvSpPr>
          <p:cNvPr id="115" name="Textfeld 114">
            <a:extLst>
              <a:ext uri="{FF2B5EF4-FFF2-40B4-BE49-F238E27FC236}">
                <a16:creationId xmlns:a16="http://schemas.microsoft.com/office/drawing/2014/main" id="{5E191D77-7D90-4694-832D-71349D1CC6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091" y="5562910"/>
            <a:ext cx="13516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kommen</a:t>
            </a:r>
          </a:p>
        </p:txBody>
      </p:sp>
      <p:sp>
        <p:nvSpPr>
          <p:cNvPr id="116" name="Textfeld 115">
            <a:extLst>
              <a:ext uri="{FF2B5EF4-FFF2-40B4-BE49-F238E27FC236}">
                <a16:creationId xmlns:a16="http://schemas.microsoft.com/office/drawing/2014/main" id="{A7EBBD11-E956-4EA6-9D65-62311828B0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091" y="5956325"/>
            <a:ext cx="7665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Brot</a:t>
            </a:r>
          </a:p>
        </p:txBody>
      </p:sp>
      <p:sp>
        <p:nvSpPr>
          <p:cNvPr id="117" name="Ellipse 116">
            <a:extLst>
              <a:ext uri="{FF2B5EF4-FFF2-40B4-BE49-F238E27FC236}">
                <a16:creationId xmlns:a16="http://schemas.microsoft.com/office/drawing/2014/main" id="{0F2CA251-6868-4DA0-942F-73A7CB211516}"/>
              </a:ext>
            </a:extLst>
          </p:cNvPr>
          <p:cNvSpPr/>
          <p:nvPr/>
        </p:nvSpPr>
        <p:spPr>
          <a:xfrm>
            <a:off x="3768764" y="5340534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19" name="Textfeld 118">
            <a:extLst>
              <a:ext uri="{FF2B5EF4-FFF2-40B4-BE49-F238E27FC236}">
                <a16:creationId xmlns:a16="http://schemas.microsoft.com/office/drawing/2014/main" id="{BDDB23D0-A0E3-4185-9F0E-4D34B251F7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9507" y="1095127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ö</a:t>
            </a:r>
          </a:p>
        </p:txBody>
      </p:sp>
      <p:sp>
        <p:nvSpPr>
          <p:cNvPr id="120" name="Textfeld 119">
            <a:extLst>
              <a:ext uri="{FF2B5EF4-FFF2-40B4-BE49-F238E27FC236}">
                <a16:creationId xmlns:a16="http://schemas.microsoft.com/office/drawing/2014/main" id="{F7322AAE-3493-4938-9D57-B4C34C5808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0990" y="1124744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o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1C66FA73-500A-FCAA-145E-F67FBA7ACFFA}"/>
              </a:ext>
            </a:extLst>
          </p:cNvPr>
          <p:cNvSpPr txBox="1"/>
          <p:nvPr/>
        </p:nvSpPr>
        <p:spPr>
          <a:xfrm>
            <a:off x="190500" y="6724134"/>
            <a:ext cx="522771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ö-o 02 Standardübung 1.pptx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282976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105" grpId="0"/>
      <p:bldP spid="106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4" grpId="0"/>
      <p:bldP spid="115" grpId="0"/>
      <p:bldP spid="1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1" name="Textfeld 36">
            <a:extLst>
              <a:ext uri="{FF2B5EF4-FFF2-40B4-BE49-F238E27FC236}">
                <a16:creationId xmlns:a16="http://schemas.microsoft.com/office/drawing/2014/main" id="{B0935996-46B4-4016-A153-3EB4A81325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2852063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Wörter auf Klick lesen</a:t>
            </a:r>
          </a:p>
        </p:txBody>
      </p:sp>
      <p:pic>
        <p:nvPicPr>
          <p:cNvPr id="42" name="shpLesekochValidCheck" descr="lesekoch_logo_mit_Hintergrund-1.jpg">
            <a:extLst>
              <a:ext uri="{FF2B5EF4-FFF2-40B4-BE49-F238E27FC236}">
                <a16:creationId xmlns:a16="http://schemas.microsoft.com/office/drawing/2014/main" id="{9C21E5E0-D0B2-4B29-830E-0CD8E8455F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Textfeld 42">
            <a:extLst>
              <a:ext uri="{FF2B5EF4-FFF2-40B4-BE49-F238E27FC236}">
                <a16:creationId xmlns:a16="http://schemas.microsoft.com/office/drawing/2014/main" id="{81FEECBA-D575-4EDB-9B8E-130226B4C2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092348"/>
            <a:ext cx="16129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grö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größer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C0342A61-F8F3-4055-A9B7-6A038D0D7D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8556" y="1151788"/>
            <a:ext cx="16891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Tö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Töchter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676EACE5-DFCB-4A01-A1A8-EA58BEDBBE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55000" y="1214438"/>
            <a:ext cx="14895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groo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groß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164880E7-71FB-45C2-B00E-BAEE4B5C94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4398" y="1812132"/>
            <a:ext cx="16124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To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Tochter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462CC868-E456-47C6-B6BD-2B5CFD5E4C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59614" y="1681797"/>
            <a:ext cx="13440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Vo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Vogel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73686655-8A8A-44A8-9DC0-0294BFC72C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3730" y="1981088"/>
            <a:ext cx="19816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Co Computer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8ADE053E-DAA9-4E0E-A77F-486DB3278A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6528" y="2307430"/>
            <a:ext cx="17219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ho horchen</a:t>
            </a: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11D135E4-EA49-41E6-B882-532C79EE87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3667" y="2459206"/>
            <a:ext cx="17652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ko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kommen</a:t>
            </a: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A8CDD134-09FB-4ACB-AC8F-FF03DAD1A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07525" y="2438400"/>
            <a:ext cx="15921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kö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können</a:t>
            </a: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B96DFF79-BD9F-4050-A3FD-D4D9411957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2317" y="2963863"/>
            <a:ext cx="14654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Bo Boden</a:t>
            </a: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B5A3BF48-0634-453F-BD21-E5FEE7257E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7424" y="2931151"/>
            <a:ext cx="14879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Spo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Sport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CEF14F3C-F71D-4D22-B07A-6F1A30BA84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3519488"/>
            <a:ext cx="17251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Po Pommes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8C83C273-7480-4830-929D-715249E00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4980" y="3616922"/>
            <a:ext cx="12298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Ko Kopf</a:t>
            </a: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0DEC4EC9-B787-4C41-B173-8E9D946CA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011" y="3966618"/>
            <a:ext cx="20361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Okto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Oktober</a:t>
            </a: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78FE3B5B-5AE2-411C-A516-92CE48FCA3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7717" y="4070463"/>
            <a:ext cx="14013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hö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hören</a:t>
            </a: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0EF606A0-4EAC-4FE4-8539-088771C0EB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5363" y="3662362"/>
            <a:ext cx="13051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Ho Hose</a:t>
            </a: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5B2973C3-5E4C-45EB-A90B-5221FAFB54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4469" y="4539455"/>
            <a:ext cx="17940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Hö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Höschen</a:t>
            </a: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DC199ACD-2492-4EB0-916D-BEC189B240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5713" y="4633323"/>
            <a:ext cx="1728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mo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morgen</a:t>
            </a: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94050789-07DB-410C-9685-1B0EC9D5D2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4393" y="4162740"/>
            <a:ext cx="12009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Spötter</a:t>
            </a: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12CC5D91-34D3-44B9-BE53-DAF2DCB3BE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520" y="4974084"/>
            <a:ext cx="12497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Ro Rock</a:t>
            </a: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89F92BBD-8A11-4C82-8D7B-FE846A8A36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9732" y="5148242"/>
            <a:ext cx="16498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Mo Montag</a:t>
            </a:r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BF658460-5DE1-448D-A5CE-A90E4E095F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20528" y="4659619"/>
            <a:ext cx="13740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Kö König</a:t>
            </a: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0414471F-326D-4EF7-981B-2644AE71D7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323" y="5318919"/>
            <a:ext cx="21739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Do Donnerstag</a:t>
            </a: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06AEC5B5-86CE-4E7A-ADEC-63CA63876E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3114" y="5780583"/>
            <a:ext cx="16674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schö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schön</a:t>
            </a: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7392C480-65EC-4600-A3B4-3BE7A237E5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31427" y="5318918"/>
            <a:ext cx="12442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bö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böse</a:t>
            </a:r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BFAC7724-2307-4714-8DE1-05BFED2BFA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4595" y="5878860"/>
            <a:ext cx="14077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So Sonne</a:t>
            </a:r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E12E94E4-AD8A-46F4-A17E-39E4F6750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4638" y="5751513"/>
            <a:ext cx="17956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Rö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Röcke 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prstClr val="black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17B640F2-1C6D-4DBF-B372-D4DD90319B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323" y="2876549"/>
            <a:ext cx="197682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Brö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Brötchen</a:t>
            </a:r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689C29FA-5DA5-4370-BFD5-C7235B0545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0011" y="1422251"/>
            <a:ext cx="13837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Vö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Vögel</a:t>
            </a:r>
          </a:p>
        </p:txBody>
      </p:sp>
      <p:sp>
        <p:nvSpPr>
          <p:cNvPr id="72" name="Textfeld 71">
            <a:extLst>
              <a:ext uri="{FF2B5EF4-FFF2-40B4-BE49-F238E27FC236}">
                <a16:creationId xmlns:a16="http://schemas.microsoft.com/office/drawing/2014/main" id="{BC6AD21B-16B1-43DB-AC4C-DA2C97276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5747" y="1941811"/>
            <a:ext cx="13195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Bro Brot</a:t>
            </a:r>
          </a:p>
        </p:txBody>
      </p:sp>
      <p:cxnSp>
        <p:nvCxnSpPr>
          <p:cNvPr id="73" name="Gerader Verbinder 72">
            <a:extLst>
              <a:ext uri="{FF2B5EF4-FFF2-40B4-BE49-F238E27FC236}">
                <a16:creationId xmlns:a16="http://schemas.microsoft.com/office/drawing/2014/main" id="{D4E64DD5-8F04-48EE-8ADD-E04C49F989B6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>
            <a:extLst>
              <a:ext uri="{FF2B5EF4-FFF2-40B4-BE49-F238E27FC236}">
                <a16:creationId xmlns:a16="http://schemas.microsoft.com/office/drawing/2014/main" id="{FB9CF74F-3DF0-C886-5217-CACF734A7FB6}"/>
              </a:ext>
            </a:extLst>
          </p:cNvPr>
          <p:cNvSpPr txBox="1"/>
          <p:nvPr/>
        </p:nvSpPr>
        <p:spPr>
          <a:xfrm>
            <a:off x="190500" y="6724134"/>
            <a:ext cx="522771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ö-o 02 Standardübung 1.pptx - Seite 6</a:t>
            </a:r>
          </a:p>
        </p:txBody>
      </p:sp>
    </p:spTree>
    <p:extLst>
      <p:ext uri="{BB962C8B-B14F-4D97-AF65-F5344CB8AC3E}">
        <p14:creationId xmlns:p14="http://schemas.microsoft.com/office/powerpoint/2010/main" val="1027442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693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57" name="Textfeld 3">
            <a:extLst>
              <a:ext uri="{FF2B5EF4-FFF2-40B4-BE49-F238E27FC236}">
                <a16:creationId xmlns:a16="http://schemas.microsoft.com/office/drawing/2014/main" id="{1AA9166D-E744-4682-B67D-1BE19A302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66688"/>
            <a:ext cx="4062331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o oder ö?</a:t>
            </a:r>
          </a:p>
          <a:p>
            <a:pPr eaLnBrk="0" hangingPunct="0"/>
            <a:r>
              <a:rPr lang="de-DE" sz="2000" b="1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rechts!</a:t>
            </a:r>
          </a:p>
        </p:txBody>
      </p:sp>
      <p:pic>
        <p:nvPicPr>
          <p:cNvPr id="63" name="shpLesekochValidCheck" descr="lesekoch_logo_mit_Hintergrund-1.jpg">
            <a:extLst>
              <a:ext uri="{FF2B5EF4-FFF2-40B4-BE49-F238E27FC236}">
                <a16:creationId xmlns:a16="http://schemas.microsoft.com/office/drawing/2014/main" id="{F4832619-298A-4A5E-A04C-BA8BFE8107A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Textfeld 63">
            <a:extLst>
              <a:ext uri="{FF2B5EF4-FFF2-40B4-BE49-F238E27FC236}">
                <a16:creationId xmlns:a16="http://schemas.microsoft.com/office/drawing/2014/main" id="{5951973C-3CDB-4ABD-BD75-CA2AEE491A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5678" y="1226908"/>
            <a:ext cx="359394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o</a:t>
            </a: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9B5079A4-EBB9-462C-8374-BB080796D9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6818" y="1221801"/>
            <a:ext cx="3593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o</a:t>
            </a: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0461E519-CD0D-435A-8F73-B78E46CF9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2584" y="1226908"/>
            <a:ext cx="359394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ö</a:t>
            </a:r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9D88AD4E-72DD-44E9-943D-09238BC753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6064" y="1226908"/>
            <a:ext cx="3193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FF0000"/>
                </a:solidFill>
                <a:latin typeface="Trebuchet MS" panose="020B0603020202020204" pitchFamily="34" charset="0"/>
              </a:rPr>
              <a:t>?</a:t>
            </a:r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8C4EE4CC-C1BE-4B3A-B96C-CC040B8A03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4388" y="1676694"/>
            <a:ext cx="359394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o</a:t>
            </a: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201484D6-D878-4DAE-93FC-F093F5D161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4774" y="1676694"/>
            <a:ext cx="3193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FF0000"/>
                </a:solidFill>
                <a:latin typeface="Trebuchet MS" panose="020B0603020202020204" pitchFamily="34" charset="0"/>
              </a:rPr>
              <a:t>?</a:t>
            </a:r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A84AB7F2-FC6E-453C-B486-F2870A0C71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1294" y="1676694"/>
            <a:ext cx="359394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ö</a:t>
            </a:r>
          </a:p>
        </p:txBody>
      </p:sp>
      <p:sp>
        <p:nvSpPr>
          <p:cNvPr id="72" name="Textfeld 71">
            <a:extLst>
              <a:ext uri="{FF2B5EF4-FFF2-40B4-BE49-F238E27FC236}">
                <a16:creationId xmlns:a16="http://schemas.microsoft.com/office/drawing/2014/main" id="{6747EBF4-3EFB-438D-B973-C084BE9DD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7075" y="1687338"/>
            <a:ext cx="3593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ö</a:t>
            </a:r>
          </a:p>
        </p:txBody>
      </p:sp>
      <p:sp>
        <p:nvSpPr>
          <p:cNvPr id="73" name="Textfeld 72">
            <a:extLst>
              <a:ext uri="{FF2B5EF4-FFF2-40B4-BE49-F238E27FC236}">
                <a16:creationId xmlns:a16="http://schemas.microsoft.com/office/drawing/2014/main" id="{5FD6B4BC-B193-43EF-AA77-2281F5C58B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6684" y="2110158"/>
            <a:ext cx="359394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o</a:t>
            </a:r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CE65A5CF-A339-4246-BD1C-164A7A80ED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0309" y="2101540"/>
            <a:ext cx="3593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o</a:t>
            </a: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1D6769BA-D304-4FF3-9560-A9DEA16E7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3590" y="2110158"/>
            <a:ext cx="359394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ö</a:t>
            </a: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8BCA3A5F-D964-4A6C-AE9E-7A894026CC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6762" y="2110158"/>
            <a:ext cx="3193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FF0000"/>
                </a:solidFill>
                <a:latin typeface="Trebuchet MS" panose="020B0603020202020204" pitchFamily="34" charset="0"/>
              </a:rPr>
              <a:t>?</a:t>
            </a:r>
          </a:p>
        </p:txBody>
      </p:sp>
      <p:sp>
        <p:nvSpPr>
          <p:cNvPr id="77" name="Textfeld 76">
            <a:extLst>
              <a:ext uri="{FF2B5EF4-FFF2-40B4-BE49-F238E27FC236}">
                <a16:creationId xmlns:a16="http://schemas.microsoft.com/office/drawing/2014/main" id="{F3984611-965D-4667-869B-592FFBAEBC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5382" y="2546117"/>
            <a:ext cx="359394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o</a:t>
            </a:r>
          </a:p>
        </p:txBody>
      </p:sp>
      <p:sp>
        <p:nvSpPr>
          <p:cNvPr id="78" name="Textfeld 77">
            <a:extLst>
              <a:ext uri="{FF2B5EF4-FFF2-40B4-BE49-F238E27FC236}">
                <a16:creationId xmlns:a16="http://schemas.microsoft.com/office/drawing/2014/main" id="{AE2195AE-7961-41BF-AC0B-2CF1E6E05A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5460" y="2546117"/>
            <a:ext cx="3193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FF0000"/>
                </a:solidFill>
                <a:latin typeface="Trebuchet MS" panose="020B0603020202020204" pitchFamily="34" charset="0"/>
              </a:rPr>
              <a:t>?</a:t>
            </a:r>
          </a:p>
        </p:txBody>
      </p:sp>
      <p:sp>
        <p:nvSpPr>
          <p:cNvPr id="79" name="Textfeld 78">
            <a:extLst>
              <a:ext uri="{FF2B5EF4-FFF2-40B4-BE49-F238E27FC236}">
                <a16:creationId xmlns:a16="http://schemas.microsoft.com/office/drawing/2014/main" id="{11720FE4-2C97-47C4-B9EF-B4839A68C3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2288" y="2546117"/>
            <a:ext cx="359394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ö</a:t>
            </a:r>
          </a:p>
        </p:txBody>
      </p:sp>
      <p:sp>
        <p:nvSpPr>
          <p:cNvPr id="80" name="Textfeld 79">
            <a:extLst>
              <a:ext uri="{FF2B5EF4-FFF2-40B4-BE49-F238E27FC236}">
                <a16:creationId xmlns:a16="http://schemas.microsoft.com/office/drawing/2014/main" id="{77FD9F95-CBCD-4B1E-90D3-5B2FC04CED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7643" y="2540205"/>
            <a:ext cx="2938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ö</a:t>
            </a:r>
          </a:p>
        </p:txBody>
      </p:sp>
      <p:sp>
        <p:nvSpPr>
          <p:cNvPr id="81" name="Textfeld 80">
            <a:extLst>
              <a:ext uri="{FF2B5EF4-FFF2-40B4-BE49-F238E27FC236}">
                <a16:creationId xmlns:a16="http://schemas.microsoft.com/office/drawing/2014/main" id="{8831A24E-1B56-43F5-8E69-F3E2EE1D5A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4727" y="2958995"/>
            <a:ext cx="359394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o</a:t>
            </a:r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EC2786C4-775D-4CA0-AA9A-C807F5C1E1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288" y="2951121"/>
            <a:ext cx="3593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o</a:t>
            </a: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6AAE753E-C7AA-4B8B-995A-429516A46B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1633" y="2958995"/>
            <a:ext cx="359394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ö</a:t>
            </a:r>
          </a:p>
        </p:txBody>
      </p:sp>
      <p:sp>
        <p:nvSpPr>
          <p:cNvPr id="84" name="Textfeld 83">
            <a:extLst>
              <a:ext uri="{FF2B5EF4-FFF2-40B4-BE49-F238E27FC236}">
                <a16:creationId xmlns:a16="http://schemas.microsoft.com/office/drawing/2014/main" id="{B2BF9D84-6C1A-47BC-B80E-9EA438A0F0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4805" y="2958995"/>
            <a:ext cx="3193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FF0000"/>
                </a:solidFill>
                <a:latin typeface="Trebuchet MS" panose="020B0603020202020204" pitchFamily="34" charset="0"/>
              </a:rPr>
              <a:t>?</a:t>
            </a:r>
          </a:p>
        </p:txBody>
      </p:sp>
      <p:sp>
        <p:nvSpPr>
          <p:cNvPr id="85" name="Textfeld 84">
            <a:extLst>
              <a:ext uri="{FF2B5EF4-FFF2-40B4-BE49-F238E27FC236}">
                <a16:creationId xmlns:a16="http://schemas.microsoft.com/office/drawing/2014/main" id="{3E11BB01-8D17-497A-B5F2-7B7F2E01C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0898" y="3383953"/>
            <a:ext cx="359394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o</a:t>
            </a:r>
          </a:p>
        </p:txBody>
      </p:sp>
      <p:sp>
        <p:nvSpPr>
          <p:cNvPr id="86" name="Textfeld 85">
            <a:extLst>
              <a:ext uri="{FF2B5EF4-FFF2-40B4-BE49-F238E27FC236}">
                <a16:creationId xmlns:a16="http://schemas.microsoft.com/office/drawing/2014/main" id="{901EC49D-C767-4407-B3BB-F6C0A1A4C0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1494" y="3383953"/>
            <a:ext cx="3593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o</a:t>
            </a:r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A02696C7-20DC-4795-960E-039751A730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7804" y="3383953"/>
            <a:ext cx="359394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ö</a:t>
            </a: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C940D7AF-CB60-4081-BDF7-73658CFF05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0976" y="3383953"/>
            <a:ext cx="3193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FF0000"/>
                </a:solidFill>
                <a:latin typeface="Trebuchet MS" panose="020B0603020202020204" pitchFamily="34" charset="0"/>
              </a:rPr>
              <a:t>?</a:t>
            </a:r>
          </a:p>
        </p:txBody>
      </p:sp>
      <p:sp>
        <p:nvSpPr>
          <p:cNvPr id="89" name="Textfeld 88">
            <a:extLst>
              <a:ext uri="{FF2B5EF4-FFF2-40B4-BE49-F238E27FC236}">
                <a16:creationId xmlns:a16="http://schemas.microsoft.com/office/drawing/2014/main" id="{B915DFBB-5735-4C60-B231-5FD05010A9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5535" y="3805950"/>
            <a:ext cx="359394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o</a:t>
            </a:r>
          </a:p>
        </p:txBody>
      </p:sp>
      <p:sp>
        <p:nvSpPr>
          <p:cNvPr id="90" name="Textfeld 89">
            <a:extLst>
              <a:ext uri="{FF2B5EF4-FFF2-40B4-BE49-F238E27FC236}">
                <a16:creationId xmlns:a16="http://schemas.microsoft.com/office/drawing/2014/main" id="{8489A7C0-392B-4553-9CAF-D67FFC07C9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5305" y="3805950"/>
            <a:ext cx="3193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FF0000"/>
                </a:solidFill>
                <a:latin typeface="Trebuchet MS" panose="020B0603020202020204" pitchFamily="34" charset="0"/>
              </a:rPr>
              <a:t>?</a:t>
            </a:r>
          </a:p>
        </p:txBody>
      </p:sp>
      <p:sp>
        <p:nvSpPr>
          <p:cNvPr id="91" name="Textfeld 90">
            <a:extLst>
              <a:ext uri="{FF2B5EF4-FFF2-40B4-BE49-F238E27FC236}">
                <a16:creationId xmlns:a16="http://schemas.microsoft.com/office/drawing/2014/main" id="{14D6A588-ED20-4697-AB50-5F2BE0C5ED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441" y="3805950"/>
            <a:ext cx="359394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ö</a:t>
            </a:r>
          </a:p>
        </p:txBody>
      </p:sp>
      <p:sp>
        <p:nvSpPr>
          <p:cNvPr id="92" name="Textfeld 91">
            <a:extLst>
              <a:ext uri="{FF2B5EF4-FFF2-40B4-BE49-F238E27FC236}">
                <a16:creationId xmlns:a16="http://schemas.microsoft.com/office/drawing/2014/main" id="{12094FCB-FEF3-4E70-990F-4B9BC625BB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5384" y="3796658"/>
            <a:ext cx="3593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ö</a:t>
            </a:r>
          </a:p>
        </p:txBody>
      </p:sp>
      <p:sp>
        <p:nvSpPr>
          <p:cNvPr id="93" name="Textfeld 92">
            <a:extLst>
              <a:ext uri="{FF2B5EF4-FFF2-40B4-BE49-F238E27FC236}">
                <a16:creationId xmlns:a16="http://schemas.microsoft.com/office/drawing/2014/main" id="{E4D00D22-3BC9-4376-9814-4CA4CE1812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0191" y="4227120"/>
            <a:ext cx="359394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o</a:t>
            </a:r>
          </a:p>
        </p:txBody>
      </p:sp>
      <p:sp>
        <p:nvSpPr>
          <p:cNvPr id="94" name="Textfeld 93">
            <a:extLst>
              <a:ext uri="{FF2B5EF4-FFF2-40B4-BE49-F238E27FC236}">
                <a16:creationId xmlns:a16="http://schemas.microsoft.com/office/drawing/2014/main" id="{08AB2DD7-9B1C-4B8F-BA82-C5F4774347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3420" y="4224615"/>
            <a:ext cx="3593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o</a:t>
            </a:r>
          </a:p>
        </p:txBody>
      </p:sp>
      <p:sp>
        <p:nvSpPr>
          <p:cNvPr id="95" name="Textfeld 94">
            <a:extLst>
              <a:ext uri="{FF2B5EF4-FFF2-40B4-BE49-F238E27FC236}">
                <a16:creationId xmlns:a16="http://schemas.microsoft.com/office/drawing/2014/main" id="{8171F01F-C417-4A61-890C-B0200E1DA5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7098" y="4227120"/>
            <a:ext cx="359394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ö</a:t>
            </a:r>
          </a:p>
        </p:txBody>
      </p:sp>
      <p:sp>
        <p:nvSpPr>
          <p:cNvPr id="96" name="Textfeld 95">
            <a:extLst>
              <a:ext uri="{FF2B5EF4-FFF2-40B4-BE49-F238E27FC236}">
                <a16:creationId xmlns:a16="http://schemas.microsoft.com/office/drawing/2014/main" id="{3500DFB4-D0E6-4EBA-82B9-E2C6A01D88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9962" y="4227120"/>
            <a:ext cx="3193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FF0000"/>
                </a:solidFill>
                <a:latin typeface="Trebuchet MS" panose="020B0603020202020204" pitchFamily="34" charset="0"/>
              </a:rPr>
              <a:t>?</a:t>
            </a:r>
          </a:p>
        </p:txBody>
      </p:sp>
      <p:sp>
        <p:nvSpPr>
          <p:cNvPr id="97" name="Textfeld 96">
            <a:extLst>
              <a:ext uri="{FF2B5EF4-FFF2-40B4-BE49-F238E27FC236}">
                <a16:creationId xmlns:a16="http://schemas.microsoft.com/office/drawing/2014/main" id="{8A98A8DF-1D64-407D-93B0-83E02CA427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5756" y="4657482"/>
            <a:ext cx="359394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o</a:t>
            </a:r>
          </a:p>
        </p:txBody>
      </p:sp>
      <p:sp>
        <p:nvSpPr>
          <p:cNvPr id="98" name="Textfeld 97">
            <a:extLst>
              <a:ext uri="{FF2B5EF4-FFF2-40B4-BE49-F238E27FC236}">
                <a16:creationId xmlns:a16="http://schemas.microsoft.com/office/drawing/2014/main" id="{7740B647-6DF4-4F38-97F8-AFC12D62C3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6450" y="4657482"/>
            <a:ext cx="3193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FF0000"/>
                </a:solidFill>
                <a:latin typeface="Trebuchet MS" panose="020B0603020202020204" pitchFamily="34" charset="0"/>
              </a:rPr>
              <a:t>?</a:t>
            </a:r>
          </a:p>
        </p:txBody>
      </p:sp>
      <p:sp>
        <p:nvSpPr>
          <p:cNvPr id="99" name="Textfeld 98">
            <a:extLst>
              <a:ext uri="{FF2B5EF4-FFF2-40B4-BE49-F238E27FC236}">
                <a16:creationId xmlns:a16="http://schemas.microsoft.com/office/drawing/2014/main" id="{6D578431-5B30-4F86-BABD-6A31F49B9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2662" y="4657482"/>
            <a:ext cx="359394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ö</a:t>
            </a:r>
          </a:p>
        </p:txBody>
      </p:sp>
      <p:sp>
        <p:nvSpPr>
          <p:cNvPr id="100" name="Textfeld 99">
            <a:extLst>
              <a:ext uri="{FF2B5EF4-FFF2-40B4-BE49-F238E27FC236}">
                <a16:creationId xmlns:a16="http://schemas.microsoft.com/office/drawing/2014/main" id="{0D1E54F1-D488-4E41-AAD4-354FCC9AAB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269" y="4650268"/>
            <a:ext cx="3593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ö</a:t>
            </a:r>
          </a:p>
        </p:txBody>
      </p:sp>
      <p:sp>
        <p:nvSpPr>
          <p:cNvPr id="101" name="Textfeld 100">
            <a:extLst>
              <a:ext uri="{FF2B5EF4-FFF2-40B4-BE49-F238E27FC236}">
                <a16:creationId xmlns:a16="http://schemas.microsoft.com/office/drawing/2014/main" id="{07D246F4-50BD-443C-9EEA-DCE8957E5B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4073" y="5056528"/>
            <a:ext cx="359394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o</a:t>
            </a:r>
          </a:p>
        </p:txBody>
      </p:sp>
      <p:sp>
        <p:nvSpPr>
          <p:cNvPr id="102" name="Textfeld 101">
            <a:extLst>
              <a:ext uri="{FF2B5EF4-FFF2-40B4-BE49-F238E27FC236}">
                <a16:creationId xmlns:a16="http://schemas.microsoft.com/office/drawing/2014/main" id="{0F8D3F4B-7B53-4C8F-8DC2-542DE3BBD9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6019" y="5075027"/>
            <a:ext cx="3593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o</a:t>
            </a:r>
          </a:p>
        </p:txBody>
      </p:sp>
      <p:sp>
        <p:nvSpPr>
          <p:cNvPr id="103" name="Textfeld 102">
            <a:extLst>
              <a:ext uri="{FF2B5EF4-FFF2-40B4-BE49-F238E27FC236}">
                <a16:creationId xmlns:a16="http://schemas.microsoft.com/office/drawing/2014/main" id="{E516D7DF-F2A1-442C-AA5D-BC70BD8C18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0979" y="5056528"/>
            <a:ext cx="359394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ö</a:t>
            </a:r>
          </a:p>
        </p:txBody>
      </p:sp>
      <p:sp>
        <p:nvSpPr>
          <p:cNvPr id="104" name="Textfeld 103">
            <a:extLst>
              <a:ext uri="{FF2B5EF4-FFF2-40B4-BE49-F238E27FC236}">
                <a16:creationId xmlns:a16="http://schemas.microsoft.com/office/drawing/2014/main" id="{563B10F5-CEDC-4D6D-8C23-3E3903FF8D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4767" y="5056528"/>
            <a:ext cx="3193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FF0000"/>
                </a:solidFill>
                <a:latin typeface="Trebuchet MS" panose="020B0603020202020204" pitchFamily="34" charset="0"/>
              </a:rPr>
              <a:t>?</a:t>
            </a:r>
          </a:p>
        </p:txBody>
      </p:sp>
      <p:sp>
        <p:nvSpPr>
          <p:cNvPr id="105" name="Textfeld 126">
            <a:extLst>
              <a:ext uri="{FF2B5EF4-FFF2-40B4-BE49-F238E27FC236}">
                <a16:creationId xmlns:a16="http://schemas.microsoft.com/office/drawing/2014/main" id="{F1BDE65D-1F70-48A5-B132-D9D321228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93" y="1229278"/>
            <a:ext cx="32004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Wir w_hnen </a:t>
            </a: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im Hotel.</a:t>
            </a:r>
          </a:p>
        </p:txBody>
      </p:sp>
      <p:sp>
        <p:nvSpPr>
          <p:cNvPr id="106" name="Textfeld 127">
            <a:extLst>
              <a:ext uri="{FF2B5EF4-FFF2-40B4-BE49-F238E27FC236}">
                <a16:creationId xmlns:a16="http://schemas.microsoft.com/office/drawing/2014/main" id="{E6FC952E-6D41-4FB7-B89D-215335F40A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93" y="1688250"/>
            <a:ext cx="49189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Der Ballon wurde groß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und gr_ßer</a:t>
            </a: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.</a:t>
            </a:r>
          </a:p>
        </p:txBody>
      </p:sp>
      <p:sp>
        <p:nvSpPr>
          <p:cNvPr id="107" name="Textfeld 128">
            <a:extLst>
              <a:ext uri="{FF2B5EF4-FFF2-40B4-BE49-F238E27FC236}">
                <a16:creationId xmlns:a16="http://schemas.microsoft.com/office/drawing/2014/main" id="{51050A58-3D41-4784-ACF0-005AF788E5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93" y="2111790"/>
            <a:ext cx="38699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Der S_hn </a:t>
            </a: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kam am Sonntag.</a:t>
            </a:r>
          </a:p>
        </p:txBody>
      </p:sp>
      <p:sp>
        <p:nvSpPr>
          <p:cNvPr id="108" name="Textfeld 129">
            <a:extLst>
              <a:ext uri="{FF2B5EF4-FFF2-40B4-BE49-F238E27FC236}">
                <a16:creationId xmlns:a16="http://schemas.microsoft.com/office/drawing/2014/main" id="{ACEF47E1-23C5-41C3-8C3D-0E99CAE36B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93" y="2535330"/>
            <a:ext cx="44807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Die Sonne scheint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schon sch_n</a:t>
            </a: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.</a:t>
            </a:r>
          </a:p>
        </p:txBody>
      </p:sp>
      <p:sp>
        <p:nvSpPr>
          <p:cNvPr id="109" name="Textfeld 130">
            <a:extLst>
              <a:ext uri="{FF2B5EF4-FFF2-40B4-BE49-F238E27FC236}">
                <a16:creationId xmlns:a16="http://schemas.microsoft.com/office/drawing/2014/main" id="{D70C7C1F-064B-4F3A-BE71-F681F2196E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93" y="2958870"/>
            <a:ext cx="2818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Der R_ck </a:t>
            </a: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ist schön.</a:t>
            </a:r>
          </a:p>
        </p:txBody>
      </p:sp>
      <p:sp>
        <p:nvSpPr>
          <p:cNvPr id="110" name="Textfeld 131">
            <a:extLst>
              <a:ext uri="{FF2B5EF4-FFF2-40B4-BE49-F238E27FC236}">
                <a16:creationId xmlns:a16="http://schemas.microsoft.com/office/drawing/2014/main" id="{0D527053-6057-40E1-9E88-EF0A8D9694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93" y="3382410"/>
            <a:ext cx="43800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Unser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Roller r_llt </a:t>
            </a: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schön dahin.</a:t>
            </a:r>
          </a:p>
        </p:txBody>
      </p:sp>
      <p:sp>
        <p:nvSpPr>
          <p:cNvPr id="111" name="Textfeld 132">
            <a:extLst>
              <a:ext uri="{FF2B5EF4-FFF2-40B4-BE49-F238E27FC236}">
                <a16:creationId xmlns:a16="http://schemas.microsoft.com/office/drawing/2014/main" id="{10D3613B-AD9E-4442-AAFA-C5F6A44050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93" y="3805950"/>
            <a:ext cx="64786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Wir kommen im Sommer mit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unseren S_hnen</a:t>
            </a: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.</a:t>
            </a:r>
          </a:p>
        </p:txBody>
      </p:sp>
      <p:sp>
        <p:nvSpPr>
          <p:cNvPr id="112" name="Textfeld 133">
            <a:extLst>
              <a:ext uri="{FF2B5EF4-FFF2-40B4-BE49-F238E27FC236}">
                <a16:creationId xmlns:a16="http://schemas.microsoft.com/office/drawing/2014/main" id="{BD95721C-6B7E-4D3D-841C-A4EB96DF39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93" y="4229490"/>
            <a:ext cx="40911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Die Hose </a:t>
            </a: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k_stete</a:t>
            </a: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 viel Geld.</a:t>
            </a:r>
            <a:endParaRPr lang="de-DE" altLang="de-DE" sz="2400" dirty="0">
              <a:solidFill>
                <a:srgbClr val="FF0000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113" name="Textfeld 134">
            <a:extLst>
              <a:ext uri="{FF2B5EF4-FFF2-40B4-BE49-F238E27FC236}">
                <a16:creationId xmlns:a16="http://schemas.microsoft.com/office/drawing/2014/main" id="{8B8BC3FD-9C78-4885-A2DA-8AAA2BA45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93" y="4653030"/>
            <a:ext cx="3672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Ihr k_nnt </a:t>
            </a: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gerne kommen.</a:t>
            </a:r>
            <a:endParaRPr lang="de-DE" altLang="de-DE" sz="2400" dirty="0">
              <a:solidFill>
                <a:srgbClr val="FF0000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114" name="Textfeld 135">
            <a:extLst>
              <a:ext uri="{FF2B5EF4-FFF2-40B4-BE49-F238E27FC236}">
                <a16:creationId xmlns:a16="http://schemas.microsoft.com/office/drawing/2014/main" id="{8753C837-1AA9-472F-9DC3-65B09987ED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93" y="5076570"/>
            <a:ext cx="38318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Die Woche beginnt </a:t>
            </a: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s_nnig</a:t>
            </a: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.</a:t>
            </a:r>
            <a:endParaRPr lang="de-DE" altLang="de-DE" sz="2400" dirty="0">
              <a:solidFill>
                <a:srgbClr val="FF0000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03981726-CAF0-E051-03B6-4EBD4119873F}"/>
              </a:ext>
            </a:extLst>
          </p:cNvPr>
          <p:cNvSpPr txBox="1"/>
          <p:nvPr/>
        </p:nvSpPr>
        <p:spPr>
          <a:xfrm>
            <a:off x="190500" y="6724134"/>
            <a:ext cx="522771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ö-o 02 Standardübung 1.pptx - Seite 7</a:t>
            </a:r>
          </a:p>
        </p:txBody>
      </p:sp>
    </p:spTree>
    <p:extLst>
      <p:ext uri="{BB962C8B-B14F-4D97-AF65-F5344CB8AC3E}">
        <p14:creationId xmlns:p14="http://schemas.microsoft.com/office/powerpoint/2010/main" val="708111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</p:childTnLst>
        </p:cTn>
      </p:par>
    </p:tnLst>
    <p:bldLst>
      <p:bldP spid="66" grpId="0"/>
      <p:bldP spid="68" grpId="0"/>
      <p:bldP spid="70" grpId="0"/>
      <p:bldP spid="72" grpId="0"/>
      <p:bldP spid="74" grpId="0"/>
      <p:bldP spid="76" grpId="0"/>
      <p:bldP spid="78" grpId="0"/>
      <p:bldP spid="80" grpId="0"/>
      <p:bldP spid="82" grpId="0"/>
      <p:bldP spid="84" grpId="0"/>
      <p:bldP spid="86" grpId="0"/>
      <p:bldP spid="88" grpId="0"/>
      <p:bldP spid="90" grpId="0"/>
      <p:bldP spid="92" grpId="0"/>
      <p:bldP spid="94" grpId="0"/>
      <p:bldP spid="96" grpId="0"/>
      <p:bldP spid="98" grpId="0"/>
      <p:bldP spid="100" grpId="0"/>
      <p:bldP spid="102" grpId="0"/>
      <p:bldP spid="10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8</a:t>
            </a:fld>
            <a:endParaRPr lang="de-DE" dirty="0"/>
          </a:p>
        </p:txBody>
      </p: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pic>
        <p:nvPicPr>
          <p:cNvPr id="11" name="shpLesekochValidCheck" descr="lesekoch_logo_mit_Hintergrund-1.jpg">
            <a:extLst>
              <a:ext uri="{FF2B5EF4-FFF2-40B4-BE49-F238E27FC236}">
                <a16:creationId xmlns:a16="http://schemas.microsoft.com/office/drawing/2014/main" id="{A82F7E6C-EA66-4B8F-8ED2-06AFF356B7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feld 4">
            <a:extLst>
              <a:ext uri="{FF2B5EF4-FFF2-40B4-BE49-F238E27FC236}">
                <a16:creationId xmlns:a16="http://schemas.microsoft.com/office/drawing/2014/main" id="{88CDB492-D5F6-4CB1-8C5B-B1C4C7CEBD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1545616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Sätze lesen</a:t>
            </a:r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FCD2A334-50EE-471F-B660-0DBB33C0354C}"/>
              </a:ext>
            </a:extLst>
          </p:cNvPr>
          <p:cNvSpPr/>
          <p:nvPr/>
        </p:nvSpPr>
        <p:spPr>
          <a:xfrm>
            <a:off x="276225" y="136964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C7F45B67-CB5A-4CA3-94DF-E519AC31E6F9}"/>
              </a:ext>
            </a:extLst>
          </p:cNvPr>
          <p:cNvSpPr/>
          <p:nvPr/>
        </p:nvSpPr>
        <p:spPr>
          <a:xfrm>
            <a:off x="276225" y="188040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09046DEC-766D-40BE-92C9-5C1924296B97}"/>
              </a:ext>
            </a:extLst>
          </p:cNvPr>
          <p:cNvSpPr/>
          <p:nvPr/>
        </p:nvSpPr>
        <p:spPr>
          <a:xfrm>
            <a:off x="276225" y="2376845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43" name="Ellipse 42">
            <a:extLst>
              <a:ext uri="{FF2B5EF4-FFF2-40B4-BE49-F238E27FC236}">
                <a16:creationId xmlns:a16="http://schemas.microsoft.com/office/drawing/2014/main" id="{70A2580A-67FB-41B5-9B01-3198EE92638F}"/>
              </a:ext>
            </a:extLst>
          </p:cNvPr>
          <p:cNvSpPr/>
          <p:nvPr/>
        </p:nvSpPr>
        <p:spPr>
          <a:xfrm>
            <a:off x="276225" y="2876461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44" name="Ellipse 43">
            <a:extLst>
              <a:ext uri="{FF2B5EF4-FFF2-40B4-BE49-F238E27FC236}">
                <a16:creationId xmlns:a16="http://schemas.microsoft.com/office/drawing/2014/main" id="{25EF1083-7289-4204-8405-F469AF75F4CA}"/>
              </a:ext>
            </a:extLst>
          </p:cNvPr>
          <p:cNvSpPr/>
          <p:nvPr/>
        </p:nvSpPr>
        <p:spPr>
          <a:xfrm>
            <a:off x="276225" y="3374489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45" name="Ellipse 44">
            <a:extLst>
              <a:ext uri="{FF2B5EF4-FFF2-40B4-BE49-F238E27FC236}">
                <a16:creationId xmlns:a16="http://schemas.microsoft.com/office/drawing/2014/main" id="{CE5D57BE-6906-44A4-902A-5FD35BA971A4}"/>
              </a:ext>
            </a:extLst>
          </p:cNvPr>
          <p:cNvSpPr/>
          <p:nvPr/>
        </p:nvSpPr>
        <p:spPr>
          <a:xfrm>
            <a:off x="276225" y="387251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46" name="Ellipse 45">
            <a:extLst>
              <a:ext uri="{FF2B5EF4-FFF2-40B4-BE49-F238E27FC236}">
                <a16:creationId xmlns:a16="http://schemas.microsoft.com/office/drawing/2014/main" id="{1AF90D36-3CB2-42FC-AFA8-B2F5F521A98D}"/>
              </a:ext>
            </a:extLst>
          </p:cNvPr>
          <p:cNvSpPr/>
          <p:nvPr/>
        </p:nvSpPr>
        <p:spPr>
          <a:xfrm>
            <a:off x="276225" y="440864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37FE27C5-43BF-4CCC-BB07-BED9FFE2E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0" y="1250583"/>
            <a:ext cx="71481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Das  Höschen  und  die  Hose  waren  nicht  schön.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D997C502-069E-49B4-868A-55387409AC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1762929"/>
            <a:ext cx="94019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Die  Brötchen  schmeckten  weder  dem  König  noch  den  Vögeln.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F5ED6DA1-5FAB-442F-97B0-D67D94A0A5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2264132"/>
            <a:ext cx="51738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Der  Junge  war  ein  böser  Spötter.</a:t>
            </a: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6761AE54-70F2-49C3-8ED4-7FED1FC575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2763748"/>
            <a:ext cx="69785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Der  Sohn  konnte  diese  Woche  nicht  kommen.</a:t>
            </a: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1CECFE18-E386-4B40-9C49-2789EF2CD4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3263364"/>
            <a:ext cx="5808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Es  war  schön,  dass  die  Sonne  schien.</a:t>
            </a: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9F590B5A-437F-434E-ABB1-98CFA3B2EA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3762980"/>
            <a:ext cx="83952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Alle  Röcke  waren  bunt,  nur  die  Hosen  waren  schwarz.</a:t>
            </a: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D8AE8713-7477-45A3-8A01-D83FFDAD21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4300696"/>
            <a:ext cx="77588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Der  König  und  die  Königin  konnten  nicht  kommen.</a:t>
            </a:r>
          </a:p>
        </p:txBody>
      </p:sp>
      <p:sp>
        <p:nvSpPr>
          <p:cNvPr id="54" name="Ellipse 53">
            <a:extLst>
              <a:ext uri="{FF2B5EF4-FFF2-40B4-BE49-F238E27FC236}">
                <a16:creationId xmlns:a16="http://schemas.microsoft.com/office/drawing/2014/main" id="{D826E83F-7C31-4518-9B6D-345C2121EFDC}"/>
              </a:ext>
            </a:extLst>
          </p:cNvPr>
          <p:cNvSpPr/>
          <p:nvPr/>
        </p:nvSpPr>
        <p:spPr>
          <a:xfrm>
            <a:off x="277813" y="1369645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55" name="Ellipse 54">
            <a:extLst>
              <a:ext uri="{FF2B5EF4-FFF2-40B4-BE49-F238E27FC236}">
                <a16:creationId xmlns:a16="http://schemas.microsoft.com/office/drawing/2014/main" id="{B8451F30-51AA-4DF7-835F-CD3805323D08}"/>
              </a:ext>
            </a:extLst>
          </p:cNvPr>
          <p:cNvSpPr/>
          <p:nvPr/>
        </p:nvSpPr>
        <p:spPr>
          <a:xfrm>
            <a:off x="277813" y="1880404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56" name="Ellipse 55">
            <a:extLst>
              <a:ext uri="{FF2B5EF4-FFF2-40B4-BE49-F238E27FC236}">
                <a16:creationId xmlns:a16="http://schemas.microsoft.com/office/drawing/2014/main" id="{E81D06C9-705B-4F1C-AEC4-E22B1D17AD81}"/>
              </a:ext>
            </a:extLst>
          </p:cNvPr>
          <p:cNvSpPr/>
          <p:nvPr/>
        </p:nvSpPr>
        <p:spPr>
          <a:xfrm>
            <a:off x="277813" y="2376845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57" name="Ellipse 56">
            <a:extLst>
              <a:ext uri="{FF2B5EF4-FFF2-40B4-BE49-F238E27FC236}">
                <a16:creationId xmlns:a16="http://schemas.microsoft.com/office/drawing/2014/main" id="{D6DC4D48-6C57-4276-BCA9-0EFDC1ED7AF2}"/>
              </a:ext>
            </a:extLst>
          </p:cNvPr>
          <p:cNvSpPr/>
          <p:nvPr/>
        </p:nvSpPr>
        <p:spPr>
          <a:xfrm>
            <a:off x="277813" y="2876461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58" name="Ellipse 57">
            <a:extLst>
              <a:ext uri="{FF2B5EF4-FFF2-40B4-BE49-F238E27FC236}">
                <a16:creationId xmlns:a16="http://schemas.microsoft.com/office/drawing/2014/main" id="{4C3D06CA-12F8-4047-90B4-B3811DC77E72}"/>
              </a:ext>
            </a:extLst>
          </p:cNvPr>
          <p:cNvSpPr/>
          <p:nvPr/>
        </p:nvSpPr>
        <p:spPr>
          <a:xfrm>
            <a:off x="277813" y="3374489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59" name="Ellipse 58">
            <a:extLst>
              <a:ext uri="{FF2B5EF4-FFF2-40B4-BE49-F238E27FC236}">
                <a16:creationId xmlns:a16="http://schemas.microsoft.com/office/drawing/2014/main" id="{0DA16B9B-0D02-42AE-8390-24D323EAB233}"/>
              </a:ext>
            </a:extLst>
          </p:cNvPr>
          <p:cNvSpPr/>
          <p:nvPr/>
        </p:nvSpPr>
        <p:spPr>
          <a:xfrm>
            <a:off x="277813" y="3872518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60" name="Ellipse 59">
            <a:extLst>
              <a:ext uri="{FF2B5EF4-FFF2-40B4-BE49-F238E27FC236}">
                <a16:creationId xmlns:a16="http://schemas.microsoft.com/office/drawing/2014/main" id="{CCA69892-1C5F-4251-BCFE-55C86D975C49}"/>
              </a:ext>
            </a:extLst>
          </p:cNvPr>
          <p:cNvSpPr/>
          <p:nvPr/>
        </p:nvSpPr>
        <p:spPr>
          <a:xfrm>
            <a:off x="277813" y="4408646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cxnSp>
        <p:nvCxnSpPr>
          <p:cNvPr id="61" name="Gerader Verbinder 60">
            <a:extLst>
              <a:ext uri="{FF2B5EF4-FFF2-40B4-BE49-F238E27FC236}">
                <a16:creationId xmlns:a16="http://schemas.microsoft.com/office/drawing/2014/main" id="{AD4B971C-2D4F-4ACE-8CBF-B4AA0FA66764}"/>
              </a:ext>
            </a:extLst>
          </p:cNvPr>
          <p:cNvCxnSpPr>
            <a:cxnSpLocks/>
          </p:cNvCxnSpPr>
          <p:nvPr/>
        </p:nvCxnSpPr>
        <p:spPr>
          <a:xfrm>
            <a:off x="2693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>
            <a:extLst>
              <a:ext uri="{FF2B5EF4-FFF2-40B4-BE49-F238E27FC236}">
                <a16:creationId xmlns:a16="http://schemas.microsoft.com/office/drawing/2014/main" id="{73988AFB-712F-3B4E-EC13-9A4A799C650B}"/>
              </a:ext>
            </a:extLst>
          </p:cNvPr>
          <p:cNvSpPr txBox="1"/>
          <p:nvPr/>
        </p:nvSpPr>
        <p:spPr>
          <a:xfrm>
            <a:off x="190500" y="6724134"/>
            <a:ext cx="522771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ö-o 02 Standardübung 1.pptx - Seite 8</a:t>
            </a:r>
          </a:p>
        </p:txBody>
      </p:sp>
    </p:spTree>
    <p:extLst>
      <p:ext uri="{BB962C8B-B14F-4D97-AF65-F5344CB8AC3E}">
        <p14:creationId xmlns:p14="http://schemas.microsoft.com/office/powerpoint/2010/main" val="86578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700"/>
                            </p:stCondLst>
                            <p:childTnLst>
                              <p:par>
                                <p:cTn id="8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600"/>
                            </p:stCondLst>
                            <p:childTnLst>
                              <p:par>
                                <p:cTn id="15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25"/>
                            </p:stCondLst>
                            <p:childTnLst>
                              <p:par>
                                <p:cTn id="22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625"/>
                            </p:stCondLst>
                            <p:childTnLst>
                              <p:par>
                                <p:cTn id="29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250"/>
                            </p:stCondLst>
                            <p:childTnLst>
                              <p:par>
                                <p:cTn id="36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225"/>
                            </p:stCondLst>
                            <p:childTnLst>
                              <p:par>
                                <p:cTn id="43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 autoUpdateAnimBg="0"/>
      <p:bldP spid="41" grpId="0" animBg="1" autoUpdateAnimBg="0"/>
      <p:bldP spid="42" grpId="0" animBg="1" autoUpdateAnimBg="0"/>
      <p:bldP spid="43" grpId="0" animBg="1" autoUpdateAnimBg="0"/>
      <p:bldP spid="44" grpId="0" animBg="1" autoUpdateAnimBg="0"/>
      <p:bldP spid="45" grpId="0" animBg="1" autoUpdateAnimBg="0"/>
      <p:bldP spid="46" grpId="0" animBg="1" autoUpdateAnimBg="0"/>
      <p:bldP spid="47" grpId="0" autoUpdateAnimBg="0"/>
      <p:bldP spid="48" grpId="0" autoUpdateAnimBg="0"/>
      <p:bldP spid="49" grpId="0" autoUpdateAnimBg="0"/>
      <p:bldP spid="50" grpId="0" autoUpdateAnimBg="0"/>
      <p:bldP spid="51" grpId="0" autoUpdateAnimBg="0"/>
      <p:bldP spid="52" grpId="0" autoUpdateAnimBg="0"/>
      <p:bldP spid="53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53675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pic>
        <p:nvPicPr>
          <p:cNvPr id="11" name="shpLesekochValidCheck" descr="lesekoch_logo_mit_Hintergrund-1.jpg">
            <a:extLst>
              <a:ext uri="{FF2B5EF4-FFF2-40B4-BE49-F238E27FC236}">
                <a16:creationId xmlns:a16="http://schemas.microsoft.com/office/drawing/2014/main" id="{F4468F18-D713-455E-BB33-D7D0BC76F6B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feld 36">
            <a:extLst>
              <a:ext uri="{FF2B5EF4-FFF2-40B4-BE49-F238E27FC236}">
                <a16:creationId xmlns:a16="http://schemas.microsoft.com/office/drawing/2014/main" id="{6D11CAB7-3159-4A7B-97E3-106CC729FF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712" y="124178"/>
            <a:ext cx="9041962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 dirty="0">
                <a:solidFill>
                  <a:schemeClr val="accent1"/>
                </a:solidFill>
                <a:latin typeface="Trebuchet MS" pitchFamily="34" charset="0"/>
              </a:rPr>
              <a:t>Nur, wenn es bis dahin gut ging! </a:t>
            </a: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Du bist der Lehrer – korrigiere die Fehler!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 ganz genau auf die Fehler!</a:t>
            </a:r>
            <a:endParaRPr lang="de-DE" altLang="de-DE" sz="2000" b="1" dirty="0">
              <a:solidFill>
                <a:srgbClr val="1F497D">
                  <a:lumMod val="60000"/>
                  <a:lumOff val="40000"/>
                </a:srgbClr>
              </a:solidFill>
              <a:latin typeface="Trebuchet MS" pitchFamily="34" charset="0"/>
            </a:endParaRP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6F5CB640-971C-4870-9C8A-60B5720D6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250" y="1345098"/>
            <a:ext cx="6314096" cy="3854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90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Die Vogel fraßen die Pommes.</a:t>
            </a:r>
          </a:p>
          <a:p>
            <a:pPr>
              <a:spcBef>
                <a:spcPts val="90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Es war keine Hose, sondern ein </a:t>
            </a: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</a:rPr>
              <a:t>Hoschen</a:t>
            </a: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.</a:t>
            </a:r>
          </a:p>
          <a:p>
            <a:pPr>
              <a:spcBef>
                <a:spcPts val="90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Das Brot schmeckte dem </a:t>
            </a: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</a:rPr>
              <a:t>Konig</a:t>
            </a: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 nicht.</a:t>
            </a:r>
          </a:p>
          <a:p>
            <a:pPr>
              <a:spcBef>
                <a:spcPts val="90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Die Tochter trugen Röcke.</a:t>
            </a:r>
          </a:p>
          <a:p>
            <a:pPr>
              <a:spcBef>
                <a:spcPts val="90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Die Sohne trieben Sport.</a:t>
            </a:r>
          </a:p>
          <a:p>
            <a:pPr>
              <a:spcBef>
                <a:spcPts val="90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Im Korb waren viele </a:t>
            </a: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</a:rPr>
              <a:t>Brotchen</a:t>
            </a: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.</a:t>
            </a:r>
          </a:p>
          <a:p>
            <a:pPr>
              <a:spcBef>
                <a:spcPts val="90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Im Oktober </a:t>
            </a: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</a:rPr>
              <a:t>kömmen</a:t>
            </a: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 wir zu euch.</a:t>
            </a:r>
          </a:p>
          <a:p>
            <a:pPr>
              <a:spcBef>
                <a:spcPts val="90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Ja, wir </a:t>
            </a: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</a:rPr>
              <a:t>konnen</a:t>
            </a: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 kommen.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E32E6BBA-0B7A-9577-F28D-76F5CCBF5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8048" y="5589240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D80434AB-9AD8-1A9B-499E-F9A48184090E}"/>
              </a:ext>
            </a:extLst>
          </p:cNvPr>
          <p:cNvSpPr/>
          <p:nvPr/>
        </p:nvSpPr>
        <p:spPr>
          <a:xfrm>
            <a:off x="190501" y="1412775"/>
            <a:ext cx="7489676" cy="382397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DC1B574E-0D21-4414-AE34-963A7ABE40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568" y="1345098"/>
            <a:ext cx="880369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40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Vögel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069D5FE0-E4E1-46EE-A2AD-AF731EDA5D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7024" y="1830831"/>
            <a:ext cx="1345241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40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Höschen.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33AC94D2-674B-4332-A7C2-3B36B11228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2984" y="2292496"/>
            <a:ext cx="873958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40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König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5624E162-B765-4EF4-96F8-8E0292FEB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908" y="2790408"/>
            <a:ext cx="1168911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40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Töchter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9765CC25-65E7-4CA6-97F2-5CD63B02B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568" y="3261214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40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Söhne</a:t>
            </a: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DCDB5584-CA3E-448A-9578-CB33D6E882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4840" y="3758468"/>
            <a:ext cx="1422184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40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Brötchen.</a:t>
            </a: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0A2F33C9-17FD-4FF3-AEBD-E42A12A97E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3061" y="4222863"/>
            <a:ext cx="1274709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40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kommen</a:t>
            </a: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A8BAABD2-1DF6-44EE-93D9-B38D141DF7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8616" y="4707332"/>
            <a:ext cx="1101584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40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können</a:t>
            </a:r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CE90A2B5-2F50-4221-9258-7177BD3D1172}"/>
              </a:ext>
            </a:extLst>
          </p:cNvPr>
          <p:cNvSpPr/>
          <p:nvPr/>
        </p:nvSpPr>
        <p:spPr>
          <a:xfrm>
            <a:off x="964902" y="2854412"/>
            <a:ext cx="269908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prstClr val="white"/>
              </a:solidFill>
            </a:endParaRPr>
          </a:p>
        </p:txBody>
      </p:sp>
      <p:sp>
        <p:nvSpPr>
          <p:cNvPr id="72" name="Rechteck 71">
            <a:extLst>
              <a:ext uri="{FF2B5EF4-FFF2-40B4-BE49-F238E27FC236}">
                <a16:creationId xmlns:a16="http://schemas.microsoft.com/office/drawing/2014/main" id="{F5BA2A8F-AE2E-4004-8AED-1D32E8905E6F}"/>
              </a:ext>
            </a:extLst>
          </p:cNvPr>
          <p:cNvSpPr/>
          <p:nvPr/>
        </p:nvSpPr>
        <p:spPr>
          <a:xfrm>
            <a:off x="931843" y="3307234"/>
            <a:ext cx="288032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prstClr val="white"/>
              </a:solidFill>
            </a:endParaRP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975E6E15-9949-4456-9C01-E87735834520}"/>
              </a:ext>
            </a:extLst>
          </p:cNvPr>
          <p:cNvSpPr/>
          <p:nvPr/>
        </p:nvSpPr>
        <p:spPr>
          <a:xfrm>
            <a:off x="962845" y="1399552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prstClr val="white"/>
              </a:solidFill>
            </a:endParaRPr>
          </a:p>
        </p:txBody>
      </p:sp>
      <p:sp>
        <p:nvSpPr>
          <p:cNvPr id="74" name="Rechteck 73">
            <a:extLst>
              <a:ext uri="{FF2B5EF4-FFF2-40B4-BE49-F238E27FC236}">
                <a16:creationId xmlns:a16="http://schemas.microsoft.com/office/drawing/2014/main" id="{9D190558-6BB7-4E40-ACCC-13350DB2609A}"/>
              </a:ext>
            </a:extLst>
          </p:cNvPr>
          <p:cNvSpPr/>
          <p:nvPr/>
        </p:nvSpPr>
        <p:spPr>
          <a:xfrm>
            <a:off x="4816709" y="1876851"/>
            <a:ext cx="288032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prstClr val="white"/>
              </a:solidFill>
            </a:endParaRPr>
          </a:p>
        </p:txBody>
      </p:sp>
      <p:sp>
        <p:nvSpPr>
          <p:cNvPr id="75" name="Rechteck 74">
            <a:extLst>
              <a:ext uri="{FF2B5EF4-FFF2-40B4-BE49-F238E27FC236}">
                <a16:creationId xmlns:a16="http://schemas.microsoft.com/office/drawing/2014/main" id="{7C6375B8-139E-4AC3-AB5A-8BB2DF9EBB1C}"/>
              </a:ext>
            </a:extLst>
          </p:cNvPr>
          <p:cNvSpPr/>
          <p:nvPr/>
        </p:nvSpPr>
        <p:spPr>
          <a:xfrm>
            <a:off x="3923939" y="2420654"/>
            <a:ext cx="216024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prstClr val="white"/>
              </a:solidFill>
            </a:endParaRPr>
          </a:p>
        </p:txBody>
      </p:sp>
      <p:sp>
        <p:nvSpPr>
          <p:cNvPr id="76" name="Rechteck 75">
            <a:extLst>
              <a:ext uri="{FF2B5EF4-FFF2-40B4-BE49-F238E27FC236}">
                <a16:creationId xmlns:a16="http://schemas.microsoft.com/office/drawing/2014/main" id="{017B1CC0-6156-4354-B9C3-45B99FC9420B}"/>
              </a:ext>
            </a:extLst>
          </p:cNvPr>
          <p:cNvSpPr/>
          <p:nvPr/>
        </p:nvSpPr>
        <p:spPr>
          <a:xfrm>
            <a:off x="3414620" y="3785385"/>
            <a:ext cx="288032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prstClr val="white"/>
              </a:solidFill>
            </a:endParaRPr>
          </a:p>
        </p:txBody>
      </p:sp>
      <p:sp>
        <p:nvSpPr>
          <p:cNvPr id="77" name="Rechteck 76">
            <a:extLst>
              <a:ext uri="{FF2B5EF4-FFF2-40B4-BE49-F238E27FC236}">
                <a16:creationId xmlns:a16="http://schemas.microsoft.com/office/drawing/2014/main" id="{9FEE37D5-1D04-454A-BC7A-E8AE261A0C46}"/>
              </a:ext>
            </a:extLst>
          </p:cNvPr>
          <p:cNvSpPr/>
          <p:nvPr/>
        </p:nvSpPr>
        <p:spPr>
          <a:xfrm>
            <a:off x="1994387" y="4300060"/>
            <a:ext cx="360040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prstClr val="white"/>
              </a:solidFill>
            </a:endParaRPr>
          </a:p>
        </p:txBody>
      </p:sp>
      <p:sp>
        <p:nvSpPr>
          <p:cNvPr id="78" name="Rechteck 77">
            <a:extLst>
              <a:ext uri="{FF2B5EF4-FFF2-40B4-BE49-F238E27FC236}">
                <a16:creationId xmlns:a16="http://schemas.microsoft.com/office/drawing/2014/main" id="{0BC04227-2159-434E-B951-A3F50CA4D25F}"/>
              </a:ext>
            </a:extLst>
          </p:cNvPr>
          <p:cNvSpPr/>
          <p:nvPr/>
        </p:nvSpPr>
        <p:spPr>
          <a:xfrm>
            <a:off x="1484194" y="4768633"/>
            <a:ext cx="288032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prstClr val="white"/>
              </a:solidFill>
            </a:endParaRP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5C3A95A3-3F19-4CAC-8E3D-6D1A5ACD66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582" y="1231335"/>
            <a:ext cx="6407451" cy="4005419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E5A56955-6BDC-2047-D19C-88CDF831C1A2}"/>
              </a:ext>
            </a:extLst>
          </p:cNvPr>
          <p:cNvSpPr txBox="1"/>
          <p:nvPr/>
        </p:nvSpPr>
        <p:spPr>
          <a:xfrm>
            <a:off x="190500" y="6724134"/>
            <a:ext cx="522771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ö-o 02 Standardübung 1.pptx - Seite 9</a:t>
            </a:r>
          </a:p>
        </p:txBody>
      </p:sp>
    </p:spTree>
    <p:extLst>
      <p:ext uri="{BB962C8B-B14F-4D97-AF65-F5344CB8AC3E}">
        <p14:creationId xmlns:p14="http://schemas.microsoft.com/office/powerpoint/2010/main" val="1237761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36" grpId="0" animBg="1"/>
      <p:bldP spid="37" grpId="0" animBg="1"/>
      <p:bldP spid="40" grpId="0" animBg="1"/>
      <p:bldP spid="41" grpId="0" animBg="1"/>
      <p:bldP spid="54" grpId="0" animBg="1"/>
      <p:bldP spid="56" grpId="0" animBg="1"/>
      <p:bldP spid="59" grpId="0" animBg="1"/>
      <p:bldP spid="60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1062</Words>
  <Application>Microsoft Office PowerPoint</Application>
  <PresentationFormat>Breitbild</PresentationFormat>
  <Paragraphs>347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Trebuchet MS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Master</dc:creator>
  <cp:lastModifiedBy>Siegbert Rudolph</cp:lastModifiedBy>
  <cp:revision>24</cp:revision>
  <dcterms:created xsi:type="dcterms:W3CDTF">2018-01-14T09:53:09Z</dcterms:created>
  <dcterms:modified xsi:type="dcterms:W3CDTF">2024-03-26T16:03:44Z</dcterms:modified>
</cp:coreProperties>
</file>