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16"/>
  </p:notesMasterIdLst>
  <p:sldIdLst>
    <p:sldId id="1142" r:id="rId8"/>
    <p:sldId id="1146" r:id="rId9"/>
    <p:sldId id="1149" r:id="rId10"/>
    <p:sldId id="1151" r:id="rId11"/>
    <p:sldId id="1150" r:id="rId12"/>
    <p:sldId id="1148" r:id="rId13"/>
    <p:sldId id="1147" r:id="rId14"/>
    <p:sldId id="1152" r:id="rId15"/>
  </p:sldIdLst>
  <p:sldSz cx="12192000" cy="6858000"/>
  <p:notesSz cx="6669088" cy="9928225"/>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1"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62F"/>
    <a:srgbClr val="0070C0"/>
    <a:srgbClr val="F60000"/>
    <a:srgbClr val="FF4343"/>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2058F-8629-4576-9670-6B1DB739D578}" v="1248" dt="2024-03-19T07:35:02.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24" autoAdjust="0"/>
    <p:restoredTop sz="94692" autoAdjust="0"/>
  </p:normalViewPr>
  <p:slideViewPr>
    <p:cSldViewPr>
      <p:cViewPr varScale="1">
        <p:scale>
          <a:sx n="81" d="100"/>
          <a:sy n="81" d="100"/>
        </p:scale>
        <p:origin x="120" y="32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C1D2058F-8629-4576-9670-6B1DB739D578}"/>
    <pc:docChg chg="undo custSel addSld delSld modSld sldOrd">
      <pc:chgData name="Siegbert Rudolph" userId="2af4d44886c067cc" providerId="LiveId" clId="{C1D2058F-8629-4576-9670-6B1DB739D578}" dt="2024-03-19T07:36:20.666" v="2885" actId="207"/>
      <pc:docMkLst>
        <pc:docMk/>
      </pc:docMkLst>
      <pc:sldChg chg="del">
        <pc:chgData name="Siegbert Rudolph" userId="2af4d44886c067cc" providerId="LiveId" clId="{C1D2058F-8629-4576-9670-6B1DB739D578}" dt="2024-03-19T07:11:59.559" v="0" actId="47"/>
        <pc:sldMkLst>
          <pc:docMk/>
          <pc:sldMk cId="0" sldId="444"/>
        </pc:sldMkLst>
      </pc:sldChg>
      <pc:sldChg chg="delSp del mod delAnim">
        <pc:chgData name="Siegbert Rudolph" userId="2af4d44886c067cc" providerId="LiveId" clId="{C1D2058F-8629-4576-9670-6B1DB739D578}" dt="2024-03-19T07:15:12.823" v="592" actId="47"/>
        <pc:sldMkLst>
          <pc:docMk/>
          <pc:sldMk cId="269664548" sldId="1137"/>
        </pc:sldMkLst>
        <pc:spChg chg="del">
          <ac:chgData name="Siegbert Rudolph" userId="2af4d44886c067cc" providerId="LiveId" clId="{C1D2058F-8629-4576-9670-6B1DB739D578}" dt="2024-03-19T07:13:44.411" v="8" actId="478"/>
          <ac:spMkLst>
            <pc:docMk/>
            <pc:sldMk cId="269664548" sldId="1137"/>
            <ac:spMk id="32" creationId="{A0006106-6126-E9E8-7540-36761B302BFF}"/>
          </ac:spMkLst>
        </pc:spChg>
        <pc:picChg chg="del">
          <ac:chgData name="Siegbert Rudolph" userId="2af4d44886c067cc" providerId="LiveId" clId="{C1D2058F-8629-4576-9670-6B1DB739D578}" dt="2024-03-19T07:13:24.622" v="5" actId="478"/>
          <ac:picMkLst>
            <pc:docMk/>
            <pc:sldMk cId="269664548" sldId="1137"/>
            <ac:picMk id="34" creationId="{0EF8C65B-D29D-4BC9-5D27-307871E3E1EB}"/>
          </ac:picMkLst>
        </pc:picChg>
      </pc:sldChg>
      <pc:sldChg chg="del">
        <pc:chgData name="Siegbert Rudolph" userId="2af4d44886c067cc" providerId="LiveId" clId="{C1D2058F-8629-4576-9670-6B1DB739D578}" dt="2024-03-19T07:12:05.533" v="1" actId="47"/>
        <pc:sldMkLst>
          <pc:docMk/>
          <pc:sldMk cId="3501810231" sldId="1140"/>
        </pc:sldMkLst>
      </pc:sldChg>
      <pc:sldChg chg="delSp modSp del mod delAnim">
        <pc:chgData name="Siegbert Rudolph" userId="2af4d44886c067cc" providerId="LiveId" clId="{C1D2058F-8629-4576-9670-6B1DB739D578}" dt="2024-03-19T07:15:15.420" v="593" actId="47"/>
        <pc:sldMkLst>
          <pc:docMk/>
          <pc:sldMk cId="1499379609" sldId="1141"/>
        </pc:sldMkLst>
        <pc:spChg chg="mod">
          <ac:chgData name="Siegbert Rudolph" userId="2af4d44886c067cc" providerId="LiveId" clId="{C1D2058F-8629-4576-9670-6B1DB739D578}" dt="2024-03-19T07:14:53.156" v="591" actId="1038"/>
          <ac:spMkLst>
            <pc:docMk/>
            <pc:sldMk cId="1499379609" sldId="1141"/>
            <ac:spMk id="17" creationId="{92F793AC-CBE4-44BB-A2C6-D906C62475B5}"/>
          </ac:spMkLst>
        </pc:spChg>
        <pc:spChg chg="mod">
          <ac:chgData name="Siegbert Rudolph" userId="2af4d44886c067cc" providerId="LiveId" clId="{C1D2058F-8629-4576-9670-6B1DB739D578}" dt="2024-03-19T07:14:48.466" v="516" actId="1076"/>
          <ac:spMkLst>
            <pc:docMk/>
            <pc:sldMk cId="1499379609" sldId="1141"/>
            <ac:spMk id="21" creationId="{9B499AEC-DD90-47AC-99E6-169F14EC5FBF}"/>
          </ac:spMkLst>
        </pc:spChg>
        <pc:spChg chg="mod">
          <ac:chgData name="Siegbert Rudolph" userId="2af4d44886c067cc" providerId="LiveId" clId="{C1D2058F-8629-4576-9670-6B1DB739D578}" dt="2024-03-19T07:14:02.626" v="162" actId="1038"/>
          <ac:spMkLst>
            <pc:docMk/>
            <pc:sldMk cId="1499379609" sldId="1141"/>
            <ac:spMk id="24" creationId="{DAC630ED-5049-4447-BB38-2A930F4E080E}"/>
          </ac:spMkLst>
        </pc:spChg>
        <pc:spChg chg="mod">
          <ac:chgData name="Siegbert Rudolph" userId="2af4d44886c067cc" providerId="LiveId" clId="{C1D2058F-8629-4576-9670-6B1DB739D578}" dt="2024-03-19T07:14:16.026" v="261" actId="1038"/>
          <ac:spMkLst>
            <pc:docMk/>
            <pc:sldMk cId="1499379609" sldId="1141"/>
            <ac:spMk id="25" creationId="{C92D7846-A1CD-4B24-BA5D-418ACABCBBC6}"/>
          </ac:spMkLst>
        </pc:spChg>
        <pc:spChg chg="mod">
          <ac:chgData name="Siegbert Rudolph" userId="2af4d44886c067cc" providerId="LiveId" clId="{C1D2058F-8629-4576-9670-6B1DB739D578}" dt="2024-03-19T07:14:26.343" v="372" actId="1038"/>
          <ac:spMkLst>
            <pc:docMk/>
            <pc:sldMk cId="1499379609" sldId="1141"/>
            <ac:spMk id="28" creationId="{A9F4D272-4C7C-45B4-B724-98094B59DF9B}"/>
          </ac:spMkLst>
        </pc:spChg>
        <pc:spChg chg="del">
          <ac:chgData name="Siegbert Rudolph" userId="2af4d44886c067cc" providerId="LiveId" clId="{C1D2058F-8629-4576-9670-6B1DB739D578}" dt="2024-03-19T07:13:42.374" v="7" actId="478"/>
          <ac:spMkLst>
            <pc:docMk/>
            <pc:sldMk cId="1499379609" sldId="1141"/>
            <ac:spMk id="32" creationId="{A5276AFF-3165-011D-A729-2C6DC9C9D877}"/>
          </ac:spMkLst>
        </pc:spChg>
        <pc:spChg chg="mod">
          <ac:chgData name="Siegbert Rudolph" userId="2af4d44886c067cc" providerId="LiveId" clId="{C1D2058F-8629-4576-9670-6B1DB739D578}" dt="2024-03-19T07:14:07.541" v="185" actId="1037"/>
          <ac:spMkLst>
            <pc:docMk/>
            <pc:sldMk cId="1499379609" sldId="1141"/>
            <ac:spMk id="44" creationId="{2471D842-A38D-4BB2-9A07-C988303E1251}"/>
          </ac:spMkLst>
        </pc:spChg>
        <pc:spChg chg="mod">
          <ac:chgData name="Siegbert Rudolph" userId="2af4d44886c067cc" providerId="LiveId" clId="{C1D2058F-8629-4576-9670-6B1DB739D578}" dt="2024-03-19T07:14:18.374" v="268" actId="1038"/>
          <ac:spMkLst>
            <pc:docMk/>
            <pc:sldMk cId="1499379609" sldId="1141"/>
            <ac:spMk id="45" creationId="{5EE09C2E-759F-4163-9CD0-2D913FC9E0ED}"/>
          </ac:spMkLst>
        </pc:spChg>
        <pc:picChg chg="del">
          <ac:chgData name="Siegbert Rudolph" userId="2af4d44886c067cc" providerId="LiveId" clId="{C1D2058F-8629-4576-9670-6B1DB739D578}" dt="2024-03-19T07:13:30.938" v="6" actId="478"/>
          <ac:picMkLst>
            <pc:docMk/>
            <pc:sldMk cId="1499379609" sldId="1141"/>
            <ac:picMk id="33" creationId="{CA8FBC46-183E-DE96-1F91-F4055ED9E5B7}"/>
          </ac:picMkLst>
        </pc:picChg>
      </pc:sldChg>
      <pc:sldChg chg="delSp modSp add del mod ord delAnim modAnim">
        <pc:chgData name="Siegbert Rudolph" userId="2af4d44886c067cc" providerId="LiveId" clId="{C1D2058F-8629-4576-9670-6B1DB739D578}" dt="2024-03-19T07:36:20.666" v="2885" actId="207"/>
        <pc:sldMkLst>
          <pc:docMk/>
          <pc:sldMk cId="103946709" sldId="1142"/>
        </pc:sldMkLst>
        <pc:spChg chg="del">
          <ac:chgData name="Siegbert Rudolph" userId="2af4d44886c067cc" providerId="LiveId" clId="{C1D2058F-8629-4576-9670-6B1DB739D578}" dt="2024-03-19T07:16:40.230" v="618" actId="478"/>
          <ac:spMkLst>
            <pc:docMk/>
            <pc:sldMk cId="103946709" sldId="1142"/>
            <ac:spMk id="2" creationId="{D02D29ED-2F0E-E430-BCA4-42065B2F4C6A}"/>
          </ac:spMkLst>
        </pc:spChg>
        <pc:spChg chg="mod">
          <ac:chgData name="Siegbert Rudolph" userId="2af4d44886c067cc" providerId="LiveId" clId="{C1D2058F-8629-4576-9670-6B1DB739D578}" dt="2024-03-19T07:36:20.666" v="2885" actId="207"/>
          <ac:spMkLst>
            <pc:docMk/>
            <pc:sldMk cId="103946709" sldId="1142"/>
            <ac:spMk id="4" creationId="{A30FF91B-00EE-4FD7-B3ED-90B0937234EA}"/>
          </ac:spMkLst>
        </pc:spChg>
        <pc:spChg chg="del">
          <ac:chgData name="Siegbert Rudolph" userId="2af4d44886c067cc" providerId="LiveId" clId="{C1D2058F-8629-4576-9670-6B1DB739D578}" dt="2024-03-19T07:16:21.098" v="599" actId="478"/>
          <ac:spMkLst>
            <pc:docMk/>
            <pc:sldMk cId="103946709" sldId="1142"/>
            <ac:spMk id="5" creationId="{E4451566-390A-9303-8EF0-574776B61087}"/>
          </ac:spMkLst>
        </pc:spChg>
        <pc:spChg chg="del">
          <ac:chgData name="Siegbert Rudolph" userId="2af4d44886c067cc" providerId="LiveId" clId="{C1D2058F-8629-4576-9670-6B1DB739D578}" dt="2024-03-19T07:16:21.098" v="599" actId="478"/>
          <ac:spMkLst>
            <pc:docMk/>
            <pc:sldMk cId="103946709" sldId="1142"/>
            <ac:spMk id="6" creationId="{8CD71AFE-3E52-933C-17F3-10609BFF80AC}"/>
          </ac:spMkLst>
        </pc:spChg>
        <pc:spChg chg="del">
          <ac:chgData name="Siegbert Rudolph" userId="2af4d44886c067cc" providerId="LiveId" clId="{C1D2058F-8629-4576-9670-6B1DB739D578}" dt="2024-03-19T07:16:40.230" v="618" actId="478"/>
          <ac:spMkLst>
            <pc:docMk/>
            <pc:sldMk cId="103946709" sldId="1142"/>
            <ac:spMk id="7" creationId="{8940B3EF-3C46-FAEC-1335-787DF07108FD}"/>
          </ac:spMkLst>
        </pc:spChg>
        <pc:spChg chg="del">
          <ac:chgData name="Siegbert Rudolph" userId="2af4d44886c067cc" providerId="LiveId" clId="{C1D2058F-8629-4576-9670-6B1DB739D578}" dt="2024-03-19T07:16:21.098" v="599" actId="478"/>
          <ac:spMkLst>
            <pc:docMk/>
            <pc:sldMk cId="103946709" sldId="1142"/>
            <ac:spMk id="8" creationId="{06235EBF-1F8A-A3DB-44F2-5182F1D5C96E}"/>
          </ac:spMkLst>
        </pc:spChg>
        <pc:spChg chg="del">
          <ac:chgData name="Siegbert Rudolph" userId="2af4d44886c067cc" providerId="LiveId" clId="{C1D2058F-8629-4576-9670-6B1DB739D578}" dt="2024-03-19T07:16:43.457" v="619" actId="478"/>
          <ac:spMkLst>
            <pc:docMk/>
            <pc:sldMk cId="103946709" sldId="1142"/>
            <ac:spMk id="9" creationId="{DE44A40F-E109-524F-EA47-1783EE7DEC7E}"/>
          </ac:spMkLst>
        </pc:spChg>
        <pc:spChg chg="del">
          <ac:chgData name="Siegbert Rudolph" userId="2af4d44886c067cc" providerId="LiveId" clId="{C1D2058F-8629-4576-9670-6B1DB739D578}" dt="2024-03-19T07:16:21.098" v="599" actId="478"/>
          <ac:spMkLst>
            <pc:docMk/>
            <pc:sldMk cId="103946709" sldId="1142"/>
            <ac:spMk id="10" creationId="{A21FF715-96E2-DB34-0113-8D0BE6FA9203}"/>
          </ac:spMkLst>
        </pc:spChg>
        <pc:spChg chg="del">
          <ac:chgData name="Siegbert Rudolph" userId="2af4d44886c067cc" providerId="LiveId" clId="{C1D2058F-8629-4576-9670-6B1DB739D578}" dt="2024-03-19T07:16:21.098" v="599" actId="478"/>
          <ac:spMkLst>
            <pc:docMk/>
            <pc:sldMk cId="103946709" sldId="1142"/>
            <ac:spMk id="11" creationId="{664B4DB5-E21C-084C-98F2-DD36FF20FBE5}"/>
          </ac:spMkLst>
        </pc:spChg>
        <pc:spChg chg="del">
          <ac:chgData name="Siegbert Rudolph" userId="2af4d44886c067cc" providerId="LiveId" clId="{C1D2058F-8629-4576-9670-6B1DB739D578}" dt="2024-03-19T07:16:21.098" v="599" actId="478"/>
          <ac:spMkLst>
            <pc:docMk/>
            <pc:sldMk cId="103946709" sldId="1142"/>
            <ac:spMk id="12" creationId="{5412F9DE-146A-6220-90A6-3EB105C6A826}"/>
          </ac:spMkLst>
        </pc:spChg>
        <pc:spChg chg="del">
          <ac:chgData name="Siegbert Rudolph" userId="2af4d44886c067cc" providerId="LiveId" clId="{C1D2058F-8629-4576-9670-6B1DB739D578}" dt="2024-03-19T07:16:21.098" v="599" actId="478"/>
          <ac:spMkLst>
            <pc:docMk/>
            <pc:sldMk cId="103946709" sldId="1142"/>
            <ac:spMk id="13" creationId="{2A0A4E46-5D3F-C270-7F52-C150565C9AC3}"/>
          </ac:spMkLst>
        </pc:spChg>
        <pc:spChg chg="del">
          <ac:chgData name="Siegbert Rudolph" userId="2af4d44886c067cc" providerId="LiveId" clId="{C1D2058F-8629-4576-9670-6B1DB739D578}" dt="2024-03-19T07:19:56.793" v="1114" actId="478"/>
          <ac:spMkLst>
            <pc:docMk/>
            <pc:sldMk cId="103946709" sldId="1142"/>
            <ac:spMk id="14" creationId="{E910C562-7539-0799-659A-39DA82CB8766}"/>
          </ac:spMkLst>
        </pc:spChg>
        <pc:spChg chg="del">
          <ac:chgData name="Siegbert Rudolph" userId="2af4d44886c067cc" providerId="LiveId" clId="{C1D2058F-8629-4576-9670-6B1DB739D578}" dt="2024-03-19T07:16:21.098" v="599" actId="478"/>
          <ac:spMkLst>
            <pc:docMk/>
            <pc:sldMk cId="103946709" sldId="1142"/>
            <ac:spMk id="15" creationId="{3C0FF80D-96F8-A50A-657F-D27131296546}"/>
          </ac:spMkLst>
        </pc:spChg>
        <pc:spChg chg="del">
          <ac:chgData name="Siegbert Rudolph" userId="2af4d44886c067cc" providerId="LiveId" clId="{C1D2058F-8629-4576-9670-6B1DB739D578}" dt="2024-03-19T07:16:21.098" v="599" actId="478"/>
          <ac:spMkLst>
            <pc:docMk/>
            <pc:sldMk cId="103946709" sldId="1142"/>
            <ac:spMk id="16" creationId="{A1123147-BA54-46FA-ABFA-A27A985E9244}"/>
          </ac:spMkLst>
        </pc:spChg>
        <pc:spChg chg="del">
          <ac:chgData name="Siegbert Rudolph" userId="2af4d44886c067cc" providerId="LiveId" clId="{C1D2058F-8629-4576-9670-6B1DB739D578}" dt="2024-03-19T07:16:21.098" v="599" actId="478"/>
          <ac:spMkLst>
            <pc:docMk/>
            <pc:sldMk cId="103946709" sldId="1142"/>
            <ac:spMk id="17" creationId="{92F793AC-CBE4-44BB-A2C6-D906C62475B5}"/>
          </ac:spMkLst>
        </pc:spChg>
        <pc:spChg chg="del">
          <ac:chgData name="Siegbert Rudolph" userId="2af4d44886c067cc" providerId="LiveId" clId="{C1D2058F-8629-4576-9670-6B1DB739D578}" dt="2024-03-19T07:16:21.098" v="599" actId="478"/>
          <ac:spMkLst>
            <pc:docMk/>
            <pc:sldMk cId="103946709" sldId="1142"/>
            <ac:spMk id="18" creationId="{1F177288-2F5C-4678-A266-617E9EDB90E9}"/>
          </ac:spMkLst>
        </pc:spChg>
        <pc:spChg chg="del">
          <ac:chgData name="Siegbert Rudolph" userId="2af4d44886c067cc" providerId="LiveId" clId="{C1D2058F-8629-4576-9670-6B1DB739D578}" dt="2024-03-19T07:16:21.098" v="599" actId="478"/>
          <ac:spMkLst>
            <pc:docMk/>
            <pc:sldMk cId="103946709" sldId="1142"/>
            <ac:spMk id="19" creationId="{7D0315B2-C2BF-4C27-A2B6-A038DF8C473F}"/>
          </ac:spMkLst>
        </pc:spChg>
        <pc:spChg chg="del">
          <ac:chgData name="Siegbert Rudolph" userId="2af4d44886c067cc" providerId="LiveId" clId="{C1D2058F-8629-4576-9670-6B1DB739D578}" dt="2024-03-19T07:16:21.098" v="599" actId="478"/>
          <ac:spMkLst>
            <pc:docMk/>
            <pc:sldMk cId="103946709" sldId="1142"/>
            <ac:spMk id="20" creationId="{90F432D2-C0C5-4C60-B443-8F470FD97F88}"/>
          </ac:spMkLst>
        </pc:spChg>
        <pc:spChg chg="del">
          <ac:chgData name="Siegbert Rudolph" userId="2af4d44886c067cc" providerId="LiveId" clId="{C1D2058F-8629-4576-9670-6B1DB739D578}" dt="2024-03-19T07:16:21.098" v="599" actId="478"/>
          <ac:spMkLst>
            <pc:docMk/>
            <pc:sldMk cId="103946709" sldId="1142"/>
            <ac:spMk id="21" creationId="{9B499AEC-DD90-47AC-99E6-169F14EC5FBF}"/>
          </ac:spMkLst>
        </pc:spChg>
        <pc:spChg chg="del">
          <ac:chgData name="Siegbert Rudolph" userId="2af4d44886c067cc" providerId="LiveId" clId="{C1D2058F-8629-4576-9670-6B1DB739D578}" dt="2024-03-19T07:16:21.098" v="599" actId="478"/>
          <ac:spMkLst>
            <pc:docMk/>
            <pc:sldMk cId="103946709" sldId="1142"/>
            <ac:spMk id="22" creationId="{35F86ADA-5E93-5C55-E4CE-17651CA19775}"/>
          </ac:spMkLst>
        </pc:spChg>
        <pc:spChg chg="del">
          <ac:chgData name="Siegbert Rudolph" userId="2af4d44886c067cc" providerId="LiveId" clId="{C1D2058F-8629-4576-9670-6B1DB739D578}" dt="2024-03-19T07:16:21.098" v="599" actId="478"/>
          <ac:spMkLst>
            <pc:docMk/>
            <pc:sldMk cId="103946709" sldId="1142"/>
            <ac:spMk id="23" creationId="{5496073C-1AFD-4E9B-8813-83684F901EC0}"/>
          </ac:spMkLst>
        </pc:spChg>
        <pc:spChg chg="del">
          <ac:chgData name="Siegbert Rudolph" userId="2af4d44886c067cc" providerId="LiveId" clId="{C1D2058F-8629-4576-9670-6B1DB739D578}" dt="2024-03-19T07:16:21.098" v="599" actId="478"/>
          <ac:spMkLst>
            <pc:docMk/>
            <pc:sldMk cId="103946709" sldId="1142"/>
            <ac:spMk id="24" creationId="{DAC630ED-5049-4447-BB38-2A930F4E080E}"/>
          </ac:spMkLst>
        </pc:spChg>
        <pc:spChg chg="del">
          <ac:chgData name="Siegbert Rudolph" userId="2af4d44886c067cc" providerId="LiveId" clId="{C1D2058F-8629-4576-9670-6B1DB739D578}" dt="2024-03-19T07:16:21.098" v="599" actId="478"/>
          <ac:spMkLst>
            <pc:docMk/>
            <pc:sldMk cId="103946709" sldId="1142"/>
            <ac:spMk id="25" creationId="{C92D7846-A1CD-4B24-BA5D-418ACABCBBC6}"/>
          </ac:spMkLst>
        </pc:spChg>
        <pc:spChg chg="del">
          <ac:chgData name="Siegbert Rudolph" userId="2af4d44886c067cc" providerId="LiveId" clId="{C1D2058F-8629-4576-9670-6B1DB739D578}" dt="2024-03-19T07:16:21.098" v="599" actId="478"/>
          <ac:spMkLst>
            <pc:docMk/>
            <pc:sldMk cId="103946709" sldId="1142"/>
            <ac:spMk id="26" creationId="{60498A86-DC01-B3E8-7089-8403E5629581}"/>
          </ac:spMkLst>
        </pc:spChg>
        <pc:spChg chg="del">
          <ac:chgData name="Siegbert Rudolph" userId="2af4d44886c067cc" providerId="LiveId" clId="{C1D2058F-8629-4576-9670-6B1DB739D578}" dt="2024-03-19T07:16:21.098" v="599" actId="478"/>
          <ac:spMkLst>
            <pc:docMk/>
            <pc:sldMk cId="103946709" sldId="1142"/>
            <ac:spMk id="27" creationId="{6809E9E0-CC2D-E3B9-25A8-D31B757B1175}"/>
          </ac:spMkLst>
        </pc:spChg>
        <pc:spChg chg="del">
          <ac:chgData name="Siegbert Rudolph" userId="2af4d44886c067cc" providerId="LiveId" clId="{C1D2058F-8629-4576-9670-6B1DB739D578}" dt="2024-03-19T07:16:21.098" v="599" actId="478"/>
          <ac:spMkLst>
            <pc:docMk/>
            <pc:sldMk cId="103946709" sldId="1142"/>
            <ac:spMk id="28" creationId="{A9F4D272-4C7C-45B4-B724-98094B59DF9B}"/>
          </ac:spMkLst>
        </pc:spChg>
        <pc:spChg chg="del">
          <ac:chgData name="Siegbert Rudolph" userId="2af4d44886c067cc" providerId="LiveId" clId="{C1D2058F-8629-4576-9670-6B1DB739D578}" dt="2024-03-19T07:16:21.098" v="599" actId="478"/>
          <ac:spMkLst>
            <pc:docMk/>
            <pc:sldMk cId="103946709" sldId="1142"/>
            <ac:spMk id="29" creationId="{DC00D508-A07F-4DE2-3A9A-BFCCE3AA09C8}"/>
          </ac:spMkLst>
        </pc:spChg>
        <pc:spChg chg="del">
          <ac:chgData name="Siegbert Rudolph" userId="2af4d44886c067cc" providerId="LiveId" clId="{C1D2058F-8629-4576-9670-6B1DB739D578}" dt="2024-03-19T07:16:21.098" v="599" actId="478"/>
          <ac:spMkLst>
            <pc:docMk/>
            <pc:sldMk cId="103946709" sldId="1142"/>
            <ac:spMk id="30" creationId="{1B7DBCA8-1168-4B85-AABB-721D79661BAD}"/>
          </ac:spMkLst>
        </pc:spChg>
        <pc:spChg chg="del">
          <ac:chgData name="Siegbert Rudolph" userId="2af4d44886c067cc" providerId="LiveId" clId="{C1D2058F-8629-4576-9670-6B1DB739D578}" dt="2024-03-19T07:16:21.098" v="599" actId="478"/>
          <ac:spMkLst>
            <pc:docMk/>
            <pc:sldMk cId="103946709" sldId="1142"/>
            <ac:spMk id="31" creationId="{7D33EED8-C0A8-3F84-95E3-93C140D87DF3}"/>
          </ac:spMkLst>
        </pc:spChg>
        <pc:spChg chg="del">
          <ac:chgData name="Siegbert Rudolph" userId="2af4d44886c067cc" providerId="LiveId" clId="{C1D2058F-8629-4576-9670-6B1DB739D578}" dt="2024-03-19T07:19:57.701" v="1115" actId="478"/>
          <ac:spMkLst>
            <pc:docMk/>
            <pc:sldMk cId="103946709" sldId="1142"/>
            <ac:spMk id="32" creationId="{0CE278B2-2106-6901-6D33-F70874019B17}"/>
          </ac:spMkLst>
        </pc:spChg>
        <pc:spChg chg="del">
          <ac:chgData name="Siegbert Rudolph" userId="2af4d44886c067cc" providerId="LiveId" clId="{C1D2058F-8629-4576-9670-6B1DB739D578}" dt="2024-03-19T07:16:21.098" v="599" actId="478"/>
          <ac:spMkLst>
            <pc:docMk/>
            <pc:sldMk cId="103946709" sldId="1142"/>
            <ac:spMk id="44" creationId="{2471D842-A38D-4BB2-9A07-C988303E1251}"/>
          </ac:spMkLst>
        </pc:spChg>
        <pc:spChg chg="del">
          <ac:chgData name="Siegbert Rudolph" userId="2af4d44886c067cc" providerId="LiveId" clId="{C1D2058F-8629-4576-9670-6B1DB739D578}" dt="2024-03-19T07:16:21.098" v="599" actId="478"/>
          <ac:spMkLst>
            <pc:docMk/>
            <pc:sldMk cId="103946709" sldId="1142"/>
            <ac:spMk id="45" creationId="{5EE09C2E-759F-4163-9CD0-2D913FC9E0ED}"/>
          </ac:spMkLst>
        </pc:spChg>
        <pc:spChg chg="del">
          <ac:chgData name="Siegbert Rudolph" userId="2af4d44886c067cc" providerId="LiveId" clId="{C1D2058F-8629-4576-9670-6B1DB739D578}" dt="2024-03-19T07:16:21.098" v="599" actId="478"/>
          <ac:spMkLst>
            <pc:docMk/>
            <pc:sldMk cId="103946709" sldId="1142"/>
            <ac:spMk id="46" creationId="{079BC962-67CC-4EFB-BCB1-F07D4B2166E5}"/>
          </ac:spMkLst>
        </pc:spChg>
        <pc:spChg chg="del">
          <ac:chgData name="Siegbert Rudolph" userId="2af4d44886c067cc" providerId="LiveId" clId="{C1D2058F-8629-4576-9670-6B1DB739D578}" dt="2024-03-19T07:16:21.098" v="599" actId="478"/>
          <ac:spMkLst>
            <pc:docMk/>
            <pc:sldMk cId="103946709" sldId="1142"/>
            <ac:spMk id="49" creationId="{D67479EB-40FC-4F9A-AAB7-FDC862649700}"/>
          </ac:spMkLst>
        </pc:spChg>
        <pc:spChg chg="del">
          <ac:chgData name="Siegbert Rudolph" userId="2af4d44886c067cc" providerId="LiveId" clId="{C1D2058F-8629-4576-9670-6B1DB739D578}" dt="2024-03-19T07:16:21.098" v="599" actId="478"/>
          <ac:spMkLst>
            <pc:docMk/>
            <pc:sldMk cId="103946709" sldId="1142"/>
            <ac:spMk id="50" creationId="{ED891239-6BF6-4E86-A1E8-A57B74627352}"/>
          </ac:spMkLst>
        </pc:spChg>
        <pc:picChg chg="del mod">
          <ac:chgData name="Siegbert Rudolph" userId="2af4d44886c067cc" providerId="LiveId" clId="{C1D2058F-8629-4576-9670-6B1DB739D578}" dt="2024-03-19T07:16:32.618" v="617" actId="478"/>
          <ac:picMkLst>
            <pc:docMk/>
            <pc:sldMk cId="103946709" sldId="1142"/>
            <ac:picMk id="33" creationId="{06AE74F2-1C16-0BF5-0B74-C635033E4BB1}"/>
          </ac:picMkLst>
        </pc:picChg>
      </pc:sldChg>
      <pc:sldChg chg="delSp del mod delAnim">
        <pc:chgData name="Siegbert Rudolph" userId="2af4d44886c067cc" providerId="LiveId" clId="{C1D2058F-8629-4576-9670-6B1DB739D578}" dt="2024-03-19T07:27:47.205" v="2325" actId="47"/>
        <pc:sldMkLst>
          <pc:docMk/>
          <pc:sldMk cId="3951071916" sldId="1144"/>
        </pc:sldMkLst>
        <pc:picChg chg="del">
          <ac:chgData name="Siegbert Rudolph" userId="2af4d44886c067cc" providerId="LiveId" clId="{C1D2058F-8629-4576-9670-6B1DB739D578}" dt="2024-03-19T07:20:52.474" v="1281" actId="478"/>
          <ac:picMkLst>
            <pc:docMk/>
            <pc:sldMk cId="3951071916" sldId="1144"/>
            <ac:picMk id="33" creationId="{93D84D91-7ED6-0F9A-86A2-F385FEDA7BAE}"/>
          </ac:picMkLst>
        </pc:picChg>
      </pc:sldChg>
      <pc:sldChg chg="addSp delSp modSp mod ord delAnim modAnim">
        <pc:chgData name="Siegbert Rudolph" userId="2af4d44886c067cc" providerId="LiveId" clId="{C1D2058F-8629-4576-9670-6B1DB739D578}" dt="2024-03-19T07:21:34.839" v="1283" actId="478"/>
        <pc:sldMkLst>
          <pc:docMk/>
          <pc:sldMk cId="769912633" sldId="1146"/>
        </pc:sldMkLst>
        <pc:spChg chg="mod">
          <ac:chgData name="Siegbert Rudolph" userId="2af4d44886c067cc" providerId="LiveId" clId="{C1D2058F-8629-4576-9670-6B1DB739D578}" dt="2024-03-19T07:18:53.754" v="962" actId="20577"/>
          <ac:spMkLst>
            <pc:docMk/>
            <pc:sldMk cId="769912633" sldId="1146"/>
            <ac:spMk id="5" creationId="{E4451566-390A-9303-8EF0-574776B61087}"/>
          </ac:spMkLst>
        </pc:spChg>
        <pc:spChg chg="mod">
          <ac:chgData name="Siegbert Rudolph" userId="2af4d44886c067cc" providerId="LiveId" clId="{C1D2058F-8629-4576-9670-6B1DB739D578}" dt="2024-03-19T07:18:54.833" v="965" actId="20577"/>
          <ac:spMkLst>
            <pc:docMk/>
            <pc:sldMk cId="769912633" sldId="1146"/>
            <ac:spMk id="8" creationId="{06235EBF-1F8A-A3DB-44F2-5182F1D5C96E}"/>
          </ac:spMkLst>
        </pc:spChg>
        <pc:spChg chg="mod">
          <ac:chgData name="Siegbert Rudolph" userId="2af4d44886c067cc" providerId="LiveId" clId="{C1D2058F-8629-4576-9670-6B1DB739D578}" dt="2024-03-19T07:18:55.960" v="968" actId="20577"/>
          <ac:spMkLst>
            <pc:docMk/>
            <pc:sldMk cId="769912633" sldId="1146"/>
            <ac:spMk id="10" creationId="{A21FF715-96E2-DB34-0113-8D0BE6FA9203}"/>
          </ac:spMkLst>
        </pc:spChg>
        <pc:spChg chg="add del mod">
          <ac:chgData name="Siegbert Rudolph" userId="2af4d44886c067cc" providerId="LiveId" clId="{C1D2058F-8629-4576-9670-6B1DB739D578}" dt="2024-03-19T07:21:34.839" v="1283" actId="478"/>
          <ac:spMkLst>
            <pc:docMk/>
            <pc:sldMk cId="769912633" sldId="1146"/>
            <ac:spMk id="14" creationId="{247D89F3-A2DB-2295-2882-961ECAA09407}"/>
          </ac:spMkLst>
        </pc:spChg>
        <pc:spChg chg="mod">
          <ac:chgData name="Siegbert Rudolph" userId="2af4d44886c067cc" providerId="LiveId" clId="{C1D2058F-8629-4576-9670-6B1DB739D578}" dt="2024-03-19T07:18:51.297" v="956" actId="20577"/>
          <ac:spMkLst>
            <pc:docMk/>
            <pc:sldMk cId="769912633" sldId="1146"/>
            <ac:spMk id="17" creationId="{92F793AC-CBE4-44BB-A2C6-D906C62475B5}"/>
          </ac:spMkLst>
        </pc:spChg>
        <pc:spChg chg="mod">
          <ac:chgData name="Siegbert Rudolph" userId="2af4d44886c067cc" providerId="LiveId" clId="{C1D2058F-8629-4576-9670-6B1DB739D578}" dt="2024-03-19T07:18:52.423" v="959" actId="20577"/>
          <ac:spMkLst>
            <pc:docMk/>
            <pc:sldMk cId="769912633" sldId="1146"/>
            <ac:spMk id="19" creationId="{7D0315B2-C2BF-4C27-A2B6-A038DF8C473F}"/>
          </ac:spMkLst>
        </pc:spChg>
        <pc:spChg chg="mod">
          <ac:chgData name="Siegbert Rudolph" userId="2af4d44886c067cc" providerId="LiveId" clId="{C1D2058F-8629-4576-9670-6B1DB739D578}" dt="2024-03-19T07:18:43.022" v="940" actId="20577"/>
          <ac:spMkLst>
            <pc:docMk/>
            <pc:sldMk cId="769912633" sldId="1146"/>
            <ac:spMk id="24" creationId="{DAC630ED-5049-4447-BB38-2A930F4E080E}"/>
          </ac:spMkLst>
        </pc:spChg>
        <pc:spChg chg="mod">
          <ac:chgData name="Siegbert Rudolph" userId="2af4d44886c067cc" providerId="LiveId" clId="{C1D2058F-8629-4576-9670-6B1DB739D578}" dt="2024-03-19T07:18:44.492" v="943" actId="20577"/>
          <ac:spMkLst>
            <pc:docMk/>
            <pc:sldMk cId="769912633" sldId="1146"/>
            <ac:spMk id="25" creationId="{C92D7846-A1CD-4B24-BA5D-418ACABCBBC6}"/>
          </ac:spMkLst>
        </pc:spChg>
        <pc:spChg chg="mod">
          <ac:chgData name="Siegbert Rudolph" userId="2af4d44886c067cc" providerId="LiveId" clId="{C1D2058F-8629-4576-9670-6B1DB739D578}" dt="2024-03-19T07:18:48.700" v="953" actId="20577"/>
          <ac:spMkLst>
            <pc:docMk/>
            <pc:sldMk cId="769912633" sldId="1146"/>
            <ac:spMk id="28" creationId="{A9F4D272-4C7C-45B4-B724-98094B59DF9B}"/>
          </ac:spMkLst>
        </pc:spChg>
        <pc:spChg chg="add del mod">
          <ac:chgData name="Siegbert Rudolph" userId="2af4d44886c067cc" providerId="LiveId" clId="{C1D2058F-8629-4576-9670-6B1DB739D578}" dt="2024-03-19T07:21:33.917" v="1282" actId="478"/>
          <ac:spMkLst>
            <pc:docMk/>
            <pc:sldMk cId="769912633" sldId="1146"/>
            <ac:spMk id="32" creationId="{4EAD7EF8-85C7-8947-D7C2-7AB96CA65D49}"/>
          </ac:spMkLst>
        </pc:spChg>
      </pc:sldChg>
      <pc:sldChg chg="modSp">
        <pc:chgData name="Siegbert Rudolph" userId="2af4d44886c067cc" providerId="LiveId" clId="{C1D2058F-8629-4576-9670-6B1DB739D578}" dt="2024-03-19T07:28:45.190" v="2365" actId="207"/>
        <pc:sldMkLst>
          <pc:docMk/>
          <pc:sldMk cId="3705804366" sldId="1147"/>
        </pc:sldMkLst>
        <pc:spChg chg="mod">
          <ac:chgData name="Siegbert Rudolph" userId="2af4d44886c067cc" providerId="LiveId" clId="{C1D2058F-8629-4576-9670-6B1DB739D578}" dt="2024-03-19T07:28:45.190" v="2365" actId="207"/>
          <ac:spMkLst>
            <pc:docMk/>
            <pc:sldMk cId="3705804366" sldId="1147"/>
            <ac:spMk id="5" creationId="{E4451566-390A-9303-8EF0-574776B61087}"/>
          </ac:spMkLst>
        </pc:spChg>
        <pc:spChg chg="mod">
          <ac:chgData name="Siegbert Rudolph" userId="2af4d44886c067cc" providerId="LiveId" clId="{C1D2058F-8629-4576-9670-6B1DB739D578}" dt="2024-03-19T07:28:45.190" v="2365" actId="207"/>
          <ac:spMkLst>
            <pc:docMk/>
            <pc:sldMk cId="3705804366" sldId="1147"/>
            <ac:spMk id="8" creationId="{06235EBF-1F8A-A3DB-44F2-5182F1D5C96E}"/>
          </ac:spMkLst>
        </pc:spChg>
        <pc:spChg chg="mod">
          <ac:chgData name="Siegbert Rudolph" userId="2af4d44886c067cc" providerId="LiveId" clId="{C1D2058F-8629-4576-9670-6B1DB739D578}" dt="2024-03-19T07:28:45.190" v="2365" actId="207"/>
          <ac:spMkLst>
            <pc:docMk/>
            <pc:sldMk cId="3705804366" sldId="1147"/>
            <ac:spMk id="10" creationId="{A21FF715-96E2-DB34-0113-8D0BE6FA9203}"/>
          </ac:spMkLst>
        </pc:spChg>
        <pc:spChg chg="mod">
          <ac:chgData name="Siegbert Rudolph" userId="2af4d44886c067cc" providerId="LiveId" clId="{C1D2058F-8629-4576-9670-6B1DB739D578}" dt="2024-03-19T07:28:45.190" v="2365" actId="207"/>
          <ac:spMkLst>
            <pc:docMk/>
            <pc:sldMk cId="3705804366" sldId="1147"/>
            <ac:spMk id="17" creationId="{92F793AC-CBE4-44BB-A2C6-D906C62475B5}"/>
          </ac:spMkLst>
        </pc:spChg>
        <pc:spChg chg="mod">
          <ac:chgData name="Siegbert Rudolph" userId="2af4d44886c067cc" providerId="LiveId" clId="{C1D2058F-8629-4576-9670-6B1DB739D578}" dt="2024-03-19T07:28:45.190" v="2365" actId="207"/>
          <ac:spMkLst>
            <pc:docMk/>
            <pc:sldMk cId="3705804366" sldId="1147"/>
            <ac:spMk id="19" creationId="{7D0315B2-C2BF-4C27-A2B6-A038DF8C473F}"/>
          </ac:spMkLst>
        </pc:spChg>
        <pc:spChg chg="mod">
          <ac:chgData name="Siegbert Rudolph" userId="2af4d44886c067cc" providerId="LiveId" clId="{C1D2058F-8629-4576-9670-6B1DB739D578}" dt="2024-03-19T07:28:45.190" v="2365" actId="207"/>
          <ac:spMkLst>
            <pc:docMk/>
            <pc:sldMk cId="3705804366" sldId="1147"/>
            <ac:spMk id="24" creationId="{DAC630ED-5049-4447-BB38-2A930F4E080E}"/>
          </ac:spMkLst>
        </pc:spChg>
        <pc:spChg chg="mod">
          <ac:chgData name="Siegbert Rudolph" userId="2af4d44886c067cc" providerId="LiveId" clId="{C1D2058F-8629-4576-9670-6B1DB739D578}" dt="2024-03-19T07:28:45.190" v="2365" actId="207"/>
          <ac:spMkLst>
            <pc:docMk/>
            <pc:sldMk cId="3705804366" sldId="1147"/>
            <ac:spMk id="25" creationId="{C92D7846-A1CD-4B24-BA5D-418ACABCBBC6}"/>
          </ac:spMkLst>
        </pc:spChg>
        <pc:spChg chg="mod">
          <ac:chgData name="Siegbert Rudolph" userId="2af4d44886c067cc" providerId="LiveId" clId="{C1D2058F-8629-4576-9670-6B1DB739D578}" dt="2024-03-19T07:28:45.190" v="2365" actId="207"/>
          <ac:spMkLst>
            <pc:docMk/>
            <pc:sldMk cId="3705804366" sldId="1147"/>
            <ac:spMk id="28" creationId="{A9F4D272-4C7C-45B4-B724-98094B59DF9B}"/>
          </ac:spMkLst>
        </pc:spChg>
      </pc:sldChg>
      <pc:sldChg chg="delSp modSp add mod delAnim">
        <pc:chgData name="Siegbert Rudolph" userId="2af4d44886c067cc" providerId="LiveId" clId="{C1D2058F-8629-4576-9670-6B1DB739D578}" dt="2024-03-19T07:28:30.181" v="2364" actId="1038"/>
        <pc:sldMkLst>
          <pc:docMk/>
          <pc:sldMk cId="969942276" sldId="1148"/>
        </pc:sldMkLst>
        <pc:spChg chg="del">
          <ac:chgData name="Siegbert Rudolph" userId="2af4d44886c067cc" providerId="LiveId" clId="{C1D2058F-8629-4576-9670-6B1DB739D578}" dt="2024-03-19T07:28:24.042" v="2347" actId="478"/>
          <ac:spMkLst>
            <pc:docMk/>
            <pc:sldMk cId="969942276" sldId="1148"/>
            <ac:spMk id="14" creationId="{E910C562-7539-0799-659A-39DA82CB8766}"/>
          </ac:spMkLst>
        </pc:spChg>
        <pc:spChg chg="del mod">
          <ac:chgData name="Siegbert Rudolph" userId="2af4d44886c067cc" providerId="LiveId" clId="{C1D2058F-8629-4576-9670-6B1DB739D578}" dt="2024-03-19T07:28:17.965" v="2331" actId="478"/>
          <ac:spMkLst>
            <pc:docMk/>
            <pc:sldMk cId="969942276" sldId="1148"/>
            <ac:spMk id="32" creationId="{0CE278B2-2106-6901-6D33-F70874019B17}"/>
          </ac:spMkLst>
        </pc:spChg>
        <pc:picChg chg="mod">
          <ac:chgData name="Siegbert Rudolph" userId="2af4d44886c067cc" providerId="LiveId" clId="{C1D2058F-8629-4576-9670-6B1DB739D578}" dt="2024-03-19T07:28:30.181" v="2364" actId="1038"/>
          <ac:picMkLst>
            <pc:docMk/>
            <pc:sldMk cId="969942276" sldId="1148"/>
            <ac:picMk id="33" creationId="{06AE74F2-1C16-0BF5-0B74-C635033E4BB1}"/>
          </ac:picMkLst>
        </pc:picChg>
      </pc:sldChg>
      <pc:sldChg chg="delSp modSp add mod ord delAnim">
        <pc:chgData name="Siegbert Rudolph" userId="2af4d44886c067cc" providerId="LiveId" clId="{C1D2058F-8629-4576-9670-6B1DB739D578}" dt="2024-03-19T07:30:37.566" v="2414"/>
        <pc:sldMkLst>
          <pc:docMk/>
          <pc:sldMk cId="654840908" sldId="1149"/>
        </pc:sldMkLst>
        <pc:spChg chg="mod">
          <ac:chgData name="Siegbert Rudolph" userId="2af4d44886c067cc" providerId="LiveId" clId="{C1D2058F-8629-4576-9670-6B1DB739D578}" dt="2024-03-19T07:27:22.037" v="2323" actId="1076"/>
          <ac:spMkLst>
            <pc:docMk/>
            <pc:sldMk cId="654840908" sldId="1149"/>
            <ac:spMk id="5" creationId="{E4451566-390A-9303-8EF0-574776B61087}"/>
          </ac:spMkLst>
        </pc:spChg>
        <pc:spChg chg="mod">
          <ac:chgData name="Siegbert Rudolph" userId="2af4d44886c067cc" providerId="LiveId" clId="{C1D2058F-8629-4576-9670-6B1DB739D578}" dt="2024-03-19T07:27:05.035" v="2315" actId="207"/>
          <ac:spMkLst>
            <pc:docMk/>
            <pc:sldMk cId="654840908" sldId="1149"/>
            <ac:spMk id="8" creationId="{06235EBF-1F8A-A3DB-44F2-5182F1D5C96E}"/>
          </ac:spMkLst>
        </pc:spChg>
        <pc:spChg chg="mod">
          <ac:chgData name="Siegbert Rudolph" userId="2af4d44886c067cc" providerId="LiveId" clId="{C1D2058F-8629-4576-9670-6B1DB739D578}" dt="2024-03-19T07:27:27.458" v="2324" actId="1076"/>
          <ac:spMkLst>
            <pc:docMk/>
            <pc:sldMk cId="654840908" sldId="1149"/>
            <ac:spMk id="10" creationId="{A21FF715-96E2-DB34-0113-8D0BE6FA9203}"/>
          </ac:spMkLst>
        </pc:spChg>
        <pc:spChg chg="del">
          <ac:chgData name="Siegbert Rudolph" userId="2af4d44886c067cc" providerId="LiveId" clId="{C1D2058F-8629-4576-9670-6B1DB739D578}" dt="2024-03-19T07:25:45.879" v="1669" actId="478"/>
          <ac:spMkLst>
            <pc:docMk/>
            <pc:sldMk cId="654840908" sldId="1149"/>
            <ac:spMk id="14" creationId="{E910C562-7539-0799-659A-39DA82CB8766}"/>
          </ac:spMkLst>
        </pc:spChg>
        <pc:spChg chg="mod">
          <ac:chgData name="Siegbert Rudolph" userId="2af4d44886c067cc" providerId="LiveId" clId="{C1D2058F-8629-4576-9670-6B1DB739D578}" dt="2024-03-19T07:27:05.035" v="2315" actId="207"/>
          <ac:spMkLst>
            <pc:docMk/>
            <pc:sldMk cId="654840908" sldId="1149"/>
            <ac:spMk id="17" creationId="{92F793AC-CBE4-44BB-A2C6-D906C62475B5}"/>
          </ac:spMkLst>
        </pc:spChg>
        <pc:spChg chg="mod">
          <ac:chgData name="Siegbert Rudolph" userId="2af4d44886c067cc" providerId="LiveId" clId="{C1D2058F-8629-4576-9670-6B1DB739D578}" dt="2024-03-19T07:27:05.035" v="2315" actId="207"/>
          <ac:spMkLst>
            <pc:docMk/>
            <pc:sldMk cId="654840908" sldId="1149"/>
            <ac:spMk id="19" creationId="{7D0315B2-C2BF-4C27-A2B6-A038DF8C473F}"/>
          </ac:spMkLst>
        </pc:spChg>
        <pc:spChg chg="mod">
          <ac:chgData name="Siegbert Rudolph" userId="2af4d44886c067cc" providerId="LiveId" clId="{C1D2058F-8629-4576-9670-6B1DB739D578}" dt="2024-03-19T07:27:05.035" v="2315" actId="207"/>
          <ac:spMkLst>
            <pc:docMk/>
            <pc:sldMk cId="654840908" sldId="1149"/>
            <ac:spMk id="24" creationId="{DAC630ED-5049-4447-BB38-2A930F4E080E}"/>
          </ac:spMkLst>
        </pc:spChg>
        <pc:spChg chg="mod">
          <ac:chgData name="Siegbert Rudolph" userId="2af4d44886c067cc" providerId="LiveId" clId="{C1D2058F-8629-4576-9670-6B1DB739D578}" dt="2024-03-19T07:27:05.035" v="2315" actId="207"/>
          <ac:spMkLst>
            <pc:docMk/>
            <pc:sldMk cId="654840908" sldId="1149"/>
            <ac:spMk id="25" creationId="{C92D7846-A1CD-4B24-BA5D-418ACABCBBC6}"/>
          </ac:spMkLst>
        </pc:spChg>
        <pc:spChg chg="mod">
          <ac:chgData name="Siegbert Rudolph" userId="2af4d44886c067cc" providerId="LiveId" clId="{C1D2058F-8629-4576-9670-6B1DB739D578}" dt="2024-03-19T07:27:05.035" v="2315" actId="207"/>
          <ac:spMkLst>
            <pc:docMk/>
            <pc:sldMk cId="654840908" sldId="1149"/>
            <ac:spMk id="28" creationId="{A9F4D272-4C7C-45B4-B724-98094B59DF9B}"/>
          </ac:spMkLst>
        </pc:spChg>
        <pc:spChg chg="del">
          <ac:chgData name="Siegbert Rudolph" userId="2af4d44886c067cc" providerId="LiveId" clId="{C1D2058F-8629-4576-9670-6B1DB739D578}" dt="2024-03-19T07:25:48.230" v="1670" actId="478"/>
          <ac:spMkLst>
            <pc:docMk/>
            <pc:sldMk cId="654840908" sldId="1149"/>
            <ac:spMk id="32" creationId="{0CE278B2-2106-6901-6D33-F70874019B17}"/>
          </ac:spMkLst>
        </pc:spChg>
        <pc:picChg chg="del">
          <ac:chgData name="Siegbert Rudolph" userId="2af4d44886c067cc" providerId="LiveId" clId="{C1D2058F-8629-4576-9670-6B1DB739D578}" dt="2024-03-19T07:25:42.959" v="1668" actId="478"/>
          <ac:picMkLst>
            <pc:docMk/>
            <pc:sldMk cId="654840908" sldId="1149"/>
            <ac:picMk id="33" creationId="{06AE74F2-1C16-0BF5-0B74-C635033E4BB1}"/>
          </ac:picMkLst>
        </pc:picChg>
      </pc:sldChg>
      <pc:sldChg chg="delSp add mod delAnim">
        <pc:chgData name="Siegbert Rudolph" userId="2af4d44886c067cc" providerId="LiveId" clId="{C1D2058F-8629-4576-9670-6B1DB739D578}" dt="2024-03-19T07:25:11.171" v="1667" actId="478"/>
        <pc:sldMkLst>
          <pc:docMk/>
          <pc:sldMk cId="1394577685" sldId="1150"/>
        </pc:sldMkLst>
        <pc:spChg chg="del">
          <ac:chgData name="Siegbert Rudolph" userId="2af4d44886c067cc" providerId="LiveId" clId="{C1D2058F-8629-4576-9670-6B1DB739D578}" dt="2024-03-19T07:25:05.690" v="1666" actId="478"/>
          <ac:spMkLst>
            <pc:docMk/>
            <pc:sldMk cId="1394577685" sldId="1150"/>
            <ac:spMk id="14" creationId="{E910C562-7539-0799-659A-39DA82CB8766}"/>
          </ac:spMkLst>
        </pc:spChg>
        <pc:spChg chg="del">
          <ac:chgData name="Siegbert Rudolph" userId="2af4d44886c067cc" providerId="LiveId" clId="{C1D2058F-8629-4576-9670-6B1DB739D578}" dt="2024-03-19T07:25:11.171" v="1667" actId="478"/>
          <ac:spMkLst>
            <pc:docMk/>
            <pc:sldMk cId="1394577685" sldId="1150"/>
            <ac:spMk id="32" creationId="{0CE278B2-2106-6901-6D33-F70874019B17}"/>
          </ac:spMkLst>
        </pc:spChg>
        <pc:picChg chg="del">
          <ac:chgData name="Siegbert Rudolph" userId="2af4d44886c067cc" providerId="LiveId" clId="{C1D2058F-8629-4576-9670-6B1DB739D578}" dt="2024-03-19T07:25:00.650" v="1665" actId="478"/>
          <ac:picMkLst>
            <pc:docMk/>
            <pc:sldMk cId="1394577685" sldId="1150"/>
            <ac:picMk id="33" creationId="{06AE74F2-1C16-0BF5-0B74-C635033E4BB1}"/>
          </ac:picMkLst>
        </pc:picChg>
      </pc:sldChg>
      <pc:sldChg chg="modSp add ord">
        <pc:chgData name="Siegbert Rudolph" userId="2af4d44886c067cc" providerId="LiveId" clId="{C1D2058F-8629-4576-9670-6B1DB739D578}" dt="2024-03-19T07:30:20.008" v="2410"/>
        <pc:sldMkLst>
          <pc:docMk/>
          <pc:sldMk cId="1724998148" sldId="1151"/>
        </pc:sldMkLst>
        <pc:spChg chg="mod">
          <ac:chgData name="Siegbert Rudolph" userId="2af4d44886c067cc" providerId="LiveId" clId="{C1D2058F-8629-4576-9670-6B1DB739D578}" dt="2024-03-19T07:29:57.353" v="2408" actId="207"/>
          <ac:spMkLst>
            <pc:docMk/>
            <pc:sldMk cId="1724998148" sldId="1151"/>
            <ac:spMk id="5" creationId="{E4451566-390A-9303-8EF0-574776B61087}"/>
          </ac:spMkLst>
        </pc:spChg>
        <pc:spChg chg="mod">
          <ac:chgData name="Siegbert Rudolph" userId="2af4d44886c067cc" providerId="LiveId" clId="{C1D2058F-8629-4576-9670-6B1DB739D578}" dt="2024-03-19T07:29:57.353" v="2408" actId="207"/>
          <ac:spMkLst>
            <pc:docMk/>
            <pc:sldMk cId="1724998148" sldId="1151"/>
            <ac:spMk id="6" creationId="{8CD71AFE-3E52-933C-17F3-10609BFF80AC}"/>
          </ac:spMkLst>
        </pc:spChg>
        <pc:spChg chg="mod">
          <ac:chgData name="Siegbert Rudolph" userId="2af4d44886c067cc" providerId="LiveId" clId="{C1D2058F-8629-4576-9670-6B1DB739D578}" dt="2024-03-19T07:29:57.353" v="2408" actId="207"/>
          <ac:spMkLst>
            <pc:docMk/>
            <pc:sldMk cId="1724998148" sldId="1151"/>
            <ac:spMk id="8" creationId="{06235EBF-1F8A-A3DB-44F2-5182F1D5C96E}"/>
          </ac:spMkLst>
        </pc:spChg>
        <pc:spChg chg="mod">
          <ac:chgData name="Siegbert Rudolph" userId="2af4d44886c067cc" providerId="LiveId" clId="{C1D2058F-8629-4576-9670-6B1DB739D578}" dt="2024-03-19T07:29:57.353" v="2408" actId="207"/>
          <ac:spMkLst>
            <pc:docMk/>
            <pc:sldMk cId="1724998148" sldId="1151"/>
            <ac:spMk id="10" creationId="{A21FF715-96E2-DB34-0113-8D0BE6FA9203}"/>
          </ac:spMkLst>
        </pc:spChg>
        <pc:spChg chg="mod">
          <ac:chgData name="Siegbert Rudolph" userId="2af4d44886c067cc" providerId="LiveId" clId="{C1D2058F-8629-4576-9670-6B1DB739D578}" dt="2024-03-19T07:29:57.353" v="2408" actId="207"/>
          <ac:spMkLst>
            <pc:docMk/>
            <pc:sldMk cId="1724998148" sldId="1151"/>
            <ac:spMk id="11" creationId="{664B4DB5-E21C-084C-98F2-DD36FF20FBE5}"/>
          </ac:spMkLst>
        </pc:spChg>
        <pc:spChg chg="mod">
          <ac:chgData name="Siegbert Rudolph" userId="2af4d44886c067cc" providerId="LiveId" clId="{C1D2058F-8629-4576-9670-6B1DB739D578}" dt="2024-03-19T07:29:57.353" v="2408" actId="207"/>
          <ac:spMkLst>
            <pc:docMk/>
            <pc:sldMk cId="1724998148" sldId="1151"/>
            <ac:spMk id="12" creationId="{5412F9DE-146A-6220-90A6-3EB105C6A826}"/>
          </ac:spMkLst>
        </pc:spChg>
        <pc:spChg chg="mod">
          <ac:chgData name="Siegbert Rudolph" userId="2af4d44886c067cc" providerId="LiveId" clId="{C1D2058F-8629-4576-9670-6B1DB739D578}" dt="2024-03-19T07:29:57.353" v="2408" actId="207"/>
          <ac:spMkLst>
            <pc:docMk/>
            <pc:sldMk cId="1724998148" sldId="1151"/>
            <ac:spMk id="17" creationId="{92F793AC-CBE4-44BB-A2C6-D906C62475B5}"/>
          </ac:spMkLst>
        </pc:spChg>
        <pc:spChg chg="mod">
          <ac:chgData name="Siegbert Rudolph" userId="2af4d44886c067cc" providerId="LiveId" clId="{C1D2058F-8629-4576-9670-6B1DB739D578}" dt="2024-03-19T07:29:57.353" v="2408" actId="207"/>
          <ac:spMkLst>
            <pc:docMk/>
            <pc:sldMk cId="1724998148" sldId="1151"/>
            <ac:spMk id="19" creationId="{7D0315B2-C2BF-4C27-A2B6-A038DF8C473F}"/>
          </ac:spMkLst>
        </pc:spChg>
        <pc:spChg chg="mod">
          <ac:chgData name="Siegbert Rudolph" userId="2af4d44886c067cc" providerId="LiveId" clId="{C1D2058F-8629-4576-9670-6B1DB739D578}" dt="2024-03-19T07:29:57.353" v="2408" actId="207"/>
          <ac:spMkLst>
            <pc:docMk/>
            <pc:sldMk cId="1724998148" sldId="1151"/>
            <ac:spMk id="20" creationId="{90F432D2-C0C5-4C60-B443-8F470FD97F88}"/>
          </ac:spMkLst>
        </pc:spChg>
        <pc:spChg chg="mod">
          <ac:chgData name="Siegbert Rudolph" userId="2af4d44886c067cc" providerId="LiveId" clId="{C1D2058F-8629-4576-9670-6B1DB739D578}" dt="2024-03-19T07:29:57.353" v="2408" actId="207"/>
          <ac:spMkLst>
            <pc:docMk/>
            <pc:sldMk cId="1724998148" sldId="1151"/>
            <ac:spMk id="21" creationId="{9B499AEC-DD90-47AC-99E6-169F14EC5FBF}"/>
          </ac:spMkLst>
        </pc:spChg>
        <pc:spChg chg="mod">
          <ac:chgData name="Siegbert Rudolph" userId="2af4d44886c067cc" providerId="LiveId" clId="{C1D2058F-8629-4576-9670-6B1DB739D578}" dt="2024-03-19T07:29:57.353" v="2408" actId="207"/>
          <ac:spMkLst>
            <pc:docMk/>
            <pc:sldMk cId="1724998148" sldId="1151"/>
            <ac:spMk id="24" creationId="{DAC630ED-5049-4447-BB38-2A930F4E080E}"/>
          </ac:spMkLst>
        </pc:spChg>
        <pc:spChg chg="mod">
          <ac:chgData name="Siegbert Rudolph" userId="2af4d44886c067cc" providerId="LiveId" clId="{C1D2058F-8629-4576-9670-6B1DB739D578}" dt="2024-03-19T07:29:57.353" v="2408" actId="207"/>
          <ac:spMkLst>
            <pc:docMk/>
            <pc:sldMk cId="1724998148" sldId="1151"/>
            <ac:spMk id="25" creationId="{C92D7846-A1CD-4B24-BA5D-418ACABCBBC6}"/>
          </ac:spMkLst>
        </pc:spChg>
        <pc:spChg chg="mod">
          <ac:chgData name="Siegbert Rudolph" userId="2af4d44886c067cc" providerId="LiveId" clId="{C1D2058F-8629-4576-9670-6B1DB739D578}" dt="2024-03-19T07:29:57.353" v="2408" actId="207"/>
          <ac:spMkLst>
            <pc:docMk/>
            <pc:sldMk cId="1724998148" sldId="1151"/>
            <ac:spMk id="28" creationId="{A9F4D272-4C7C-45B4-B724-98094B59DF9B}"/>
          </ac:spMkLst>
        </pc:spChg>
        <pc:spChg chg="mod">
          <ac:chgData name="Siegbert Rudolph" userId="2af4d44886c067cc" providerId="LiveId" clId="{C1D2058F-8629-4576-9670-6B1DB739D578}" dt="2024-03-19T07:29:57.353" v="2408" actId="207"/>
          <ac:spMkLst>
            <pc:docMk/>
            <pc:sldMk cId="1724998148" sldId="1151"/>
            <ac:spMk id="44" creationId="{2471D842-A38D-4BB2-9A07-C988303E1251}"/>
          </ac:spMkLst>
        </pc:spChg>
        <pc:spChg chg="mod">
          <ac:chgData name="Siegbert Rudolph" userId="2af4d44886c067cc" providerId="LiveId" clId="{C1D2058F-8629-4576-9670-6B1DB739D578}" dt="2024-03-19T07:29:57.353" v="2408" actId="207"/>
          <ac:spMkLst>
            <pc:docMk/>
            <pc:sldMk cId="1724998148" sldId="1151"/>
            <ac:spMk id="45" creationId="{5EE09C2E-759F-4163-9CD0-2D913FC9E0ED}"/>
          </ac:spMkLst>
        </pc:spChg>
        <pc:spChg chg="mod">
          <ac:chgData name="Siegbert Rudolph" userId="2af4d44886c067cc" providerId="LiveId" clId="{C1D2058F-8629-4576-9670-6B1DB739D578}" dt="2024-03-19T07:29:57.353" v="2408" actId="207"/>
          <ac:spMkLst>
            <pc:docMk/>
            <pc:sldMk cId="1724998148" sldId="1151"/>
            <ac:spMk id="46" creationId="{079BC962-67CC-4EFB-BCB1-F07D4B2166E5}"/>
          </ac:spMkLst>
        </pc:spChg>
      </pc:sldChg>
      <pc:sldChg chg="add">
        <pc:chgData name="Siegbert Rudolph" userId="2af4d44886c067cc" providerId="LiveId" clId="{C1D2058F-8629-4576-9670-6B1DB739D578}" dt="2024-03-19T07:35:51.033" v="2871" actId="2890"/>
        <pc:sldMkLst>
          <pc:docMk/>
          <pc:sldMk cId="1956075735" sldId="115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778250" y="0"/>
            <a:ext cx="288925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19.03.2024</a:t>
            </a:fld>
            <a:endParaRPr lang="de-DE"/>
          </a:p>
        </p:txBody>
      </p:sp>
      <p:sp>
        <p:nvSpPr>
          <p:cNvPr id="4" name="Folienbildplatzhalter 3"/>
          <p:cNvSpPr>
            <a:spLocks noGrp="1" noRot="1" noChangeAspect="1"/>
          </p:cNvSpPr>
          <p:nvPr>
            <p:ph type="sldImg" idx="2"/>
          </p:nvPr>
        </p:nvSpPr>
        <p:spPr>
          <a:xfrm>
            <a:off x="26988" y="746125"/>
            <a:ext cx="6615112" cy="3721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6" name="Fußzeilenplatzhalt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778250" y="9429750"/>
            <a:ext cx="288925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19.03.2024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19.03.2024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19.03.2024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19.03.2024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19.03.2024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19.03.2024</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a:xfrm>
            <a:off x="260108" y="85228"/>
            <a:ext cx="11931891" cy="434312"/>
          </a:xfrm>
        </p:spPr>
        <p:txBody>
          <a:bodyPr/>
          <a:lstStyle/>
          <a:p>
            <a:r>
              <a:rPr lang="de-DE" sz="2400" b="1" dirty="0"/>
              <a:t>Stolperwörter</a:t>
            </a:r>
            <a:br>
              <a:rPr lang="de-DE" sz="2400" b="1" dirty="0"/>
            </a:br>
            <a:r>
              <a:rPr lang="de-DE" sz="2400" b="1" dirty="0"/>
              <a:t>Anleitung zur Vorlage </a:t>
            </a:r>
            <a:r>
              <a:rPr lang="de-DE" sz="2400" b="1" dirty="0">
                <a:solidFill>
                  <a:srgbClr val="FF0000"/>
                </a:solidFill>
              </a:rPr>
              <a:t>OHNE MAKRO</a:t>
            </a:r>
            <a:br>
              <a:rPr lang="de-DE" sz="2400" b="1" dirty="0">
                <a:solidFill>
                  <a:srgbClr val="FF0000"/>
                </a:solidFill>
              </a:rPr>
            </a:br>
            <a:br>
              <a:rPr lang="de-DE" sz="2400" b="1" dirty="0"/>
            </a:br>
            <a:r>
              <a:rPr lang="de-DE" sz="2400" dirty="0" err="1"/>
              <a:t>aaa</a:t>
            </a:r>
            <a:r>
              <a:rPr lang="de-DE" sz="2400" dirty="0"/>
              <a:t>-Felder beschriften! Neue Textzeilen werden automatisch angezeigt,</a:t>
            </a:r>
            <a:br>
              <a:rPr lang="de-DE" sz="2400" dirty="0"/>
            </a:br>
            <a:r>
              <a:rPr lang="de-DE" sz="2400" dirty="0"/>
              <a:t>wenn die Lösung der aktuellen Zeile angeklickt wurde.</a:t>
            </a:r>
            <a:br>
              <a:rPr lang="de-DE" sz="2400" dirty="0"/>
            </a:br>
            <a:br>
              <a:rPr lang="de-DE" sz="2400" dirty="0"/>
            </a:br>
            <a:r>
              <a:rPr lang="de-DE" sz="2400" dirty="0"/>
              <a:t>Unpassende Wörter bei </a:t>
            </a:r>
            <a:r>
              <a:rPr lang="de-DE" sz="2400" dirty="0" err="1"/>
              <a:t>bbb</a:t>
            </a:r>
            <a:r>
              <a:rPr lang="de-DE" sz="2400" dirty="0"/>
              <a:t> in gleicher Zeile eingeben. </a:t>
            </a:r>
            <a:br>
              <a:rPr lang="de-DE" sz="2400" dirty="0"/>
            </a:br>
            <a:br>
              <a:rPr lang="de-DE" sz="2400" dirty="0"/>
            </a:br>
            <a:r>
              <a:rPr lang="de-DE" sz="2400" dirty="0"/>
              <a:t>Blankofelder vor </a:t>
            </a:r>
            <a:r>
              <a:rPr lang="de-DE" sz="2400" dirty="0" err="1"/>
              <a:t>bbb</a:t>
            </a:r>
            <a:r>
              <a:rPr lang="de-DE" sz="2400" dirty="0"/>
              <a:t> auf unpassende Wörter schieben und in der Länge anpassen.</a:t>
            </a:r>
            <a:br>
              <a:rPr lang="de-DE" sz="2400" dirty="0"/>
            </a:br>
            <a:br>
              <a:rPr lang="de-DE" sz="2400" dirty="0"/>
            </a:br>
            <a:r>
              <a:rPr lang="de-DE" sz="2400" dirty="0"/>
              <a:t>Seite 3: Die </a:t>
            </a:r>
            <a:r>
              <a:rPr lang="de-DE" sz="2400" dirty="0" err="1"/>
              <a:t>bbb</a:t>
            </a:r>
            <a:r>
              <a:rPr lang="de-DE" sz="2400" dirty="0"/>
              <a:t>-Felder bleiben rechts stehen!</a:t>
            </a:r>
            <a:br>
              <a:rPr lang="de-DE" sz="2400" dirty="0"/>
            </a:br>
            <a:r>
              <a:rPr lang="de-DE" sz="2400" dirty="0"/>
              <a:t>Seite 4: Die </a:t>
            </a:r>
            <a:r>
              <a:rPr lang="de-DE" sz="2400" dirty="0" err="1"/>
              <a:t>bbb</a:t>
            </a:r>
            <a:r>
              <a:rPr lang="de-DE" sz="2400" dirty="0"/>
              <a:t>-Felder werden über die unpassenden Wörter geschoben.</a:t>
            </a:r>
            <a:br>
              <a:rPr lang="de-DE" sz="2400" dirty="0"/>
            </a:br>
            <a:r>
              <a:rPr lang="de-DE" sz="2400" dirty="0"/>
              <a:t>Seite 5: Die </a:t>
            </a:r>
            <a:r>
              <a:rPr lang="de-DE" sz="2400" dirty="0" err="1"/>
              <a:t>bbb</a:t>
            </a:r>
            <a:r>
              <a:rPr lang="de-DE" sz="2400" dirty="0"/>
              <a:t>-Felder wurden markiert und die Schriftfarbe weiß gewählt und </a:t>
            </a:r>
            <a:br>
              <a:rPr lang="de-DE" sz="2400" dirty="0"/>
            </a:br>
            <a:r>
              <a:rPr lang="de-DE" sz="2400" dirty="0"/>
              <a:t>   über die unpassenden Wörter geschoben.</a:t>
            </a:r>
            <a:br>
              <a:rPr lang="de-DE" sz="2400" dirty="0"/>
            </a:br>
            <a:r>
              <a:rPr lang="de-DE" sz="2400" dirty="0"/>
              <a:t>Seite 6: Ich habe, damit man auch mit den gedruckten Übungen arbeiten kann, </a:t>
            </a:r>
            <a:br>
              <a:rPr lang="de-DE" sz="2400" dirty="0"/>
            </a:br>
            <a:r>
              <a:rPr lang="de-DE" sz="2400" dirty="0"/>
              <a:t>   noch eine Seite mit dem Druckbild über die Übung gelegt.</a:t>
            </a:r>
            <a:br>
              <a:rPr lang="de-DE" sz="2400" dirty="0"/>
            </a:br>
            <a:br>
              <a:rPr lang="de-DE" sz="2400" dirty="0"/>
            </a:br>
            <a:r>
              <a:rPr lang="de-DE" sz="2400" dirty="0"/>
              <a:t>Viel Spaß – Siegbert Rudolph</a:t>
            </a:r>
            <a:br>
              <a:rPr lang="de-DE" sz="2400" dirty="0"/>
            </a:br>
            <a:br>
              <a:rPr lang="de-DE" sz="2400" dirty="0"/>
            </a:br>
            <a:endParaRPr lang="de-DE" sz="2400" dirty="0">
              <a:solidFill>
                <a:srgbClr val="FF0000"/>
              </a:solidFill>
            </a:endParaRP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1</a:t>
            </a:fld>
            <a:endParaRPr lang="de-DE" dirty="0"/>
          </a:p>
        </p:txBody>
      </p:sp>
    </p:spTree>
    <p:extLst>
      <p:ext uri="{BB962C8B-B14F-4D97-AF65-F5344CB8AC3E}">
        <p14:creationId xmlns:p14="http://schemas.microsoft.com/office/powerpoint/2010/main" val="1039467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dirty="0"/>
              <a:t>Stolperwörter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2</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10134871" y="1132197"/>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4" name="Rechteck 43">
            <a:extLst>
              <a:ext uri="{FF2B5EF4-FFF2-40B4-BE49-F238E27FC236}">
                <a16:creationId xmlns:a16="http://schemas.microsoft.com/office/drawing/2014/main" id="{2471D842-A38D-4BB2-9A07-C988303E1251}"/>
              </a:ext>
            </a:extLst>
          </p:cNvPr>
          <p:cNvSpPr/>
          <p:nvPr/>
        </p:nvSpPr>
        <p:spPr>
          <a:xfrm>
            <a:off x="8559639" y="1183646"/>
            <a:ext cx="11799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10134871" y="1774296"/>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10134871" y="2415609"/>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6" name="Rechteck 45">
            <a:extLst>
              <a:ext uri="{FF2B5EF4-FFF2-40B4-BE49-F238E27FC236}">
                <a16:creationId xmlns:a16="http://schemas.microsoft.com/office/drawing/2014/main" id="{079BC962-67CC-4EFB-BCB1-F07D4B2166E5}"/>
              </a:ext>
            </a:extLst>
          </p:cNvPr>
          <p:cNvSpPr/>
          <p:nvPr/>
        </p:nvSpPr>
        <p:spPr>
          <a:xfrm>
            <a:off x="8469466" y="2491082"/>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8506476" y="1865753"/>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10134871" y="3053238"/>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10134871" y="3717396"/>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20" name="Rechteck 19">
            <a:extLst>
              <a:ext uri="{FF2B5EF4-FFF2-40B4-BE49-F238E27FC236}">
                <a16:creationId xmlns:a16="http://schemas.microsoft.com/office/drawing/2014/main" id="{90F432D2-C0C5-4C60-B443-8F470FD97F88}"/>
              </a:ext>
            </a:extLst>
          </p:cNvPr>
          <p:cNvSpPr/>
          <p:nvPr/>
        </p:nvSpPr>
        <p:spPr>
          <a:xfrm>
            <a:off x="8469466" y="37700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8506476" y="3144695"/>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10134871" y="4389951"/>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8469466" y="44654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10134871" y="5027580"/>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10134871" y="5691738"/>
            <a:ext cx="747320"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bbb</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1" name="Rechteck 10">
            <a:extLst>
              <a:ext uri="{FF2B5EF4-FFF2-40B4-BE49-F238E27FC236}">
                <a16:creationId xmlns:a16="http://schemas.microsoft.com/office/drawing/2014/main" id="{664B4DB5-E21C-084C-98F2-DD36FF20FBE5}"/>
              </a:ext>
            </a:extLst>
          </p:cNvPr>
          <p:cNvSpPr/>
          <p:nvPr/>
        </p:nvSpPr>
        <p:spPr>
          <a:xfrm>
            <a:off x="8469466" y="5744366"/>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8506476" y="5119037"/>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7699126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24" grpId="0" animBg="1"/>
      <p:bldP spid="49" grpId="0"/>
      <p:bldP spid="25" grpId="0" animBg="1"/>
      <p:bldP spid="50" grpId="0"/>
      <p:bldP spid="28" grpId="0" animBg="1"/>
      <p:bldP spid="46" grpId="0" animBg="1"/>
      <p:bldP spid="45" grpId="0" animBg="1"/>
      <p:bldP spid="16" grpId="0"/>
      <p:bldP spid="17" grpId="0" animBg="1"/>
      <p:bldP spid="18" grpId="0"/>
      <p:bldP spid="19" grpId="0" animBg="1"/>
      <p:bldP spid="20" grpId="0" animBg="1"/>
      <p:bldP spid="21" grpId="0" animBg="1"/>
      <p:bldP spid="2" grpId="0"/>
      <p:bldP spid="5" grpId="0" animBg="1"/>
      <p:bldP spid="6" grpId="0" animBg="1"/>
      <p:bldP spid="7" grpId="0"/>
      <p:bldP spid="8" grpId="0" animBg="1"/>
      <p:bldP spid="9" grpId="0"/>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b="1" dirty="0"/>
              <a:t>Radtour</a:t>
            </a:r>
            <a:r>
              <a:rPr lang="de-DE" sz="2400" dirty="0"/>
              <a:t>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3</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948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lang="de-DE" altLang="de-DE" sz="2800" kern="0" dirty="0">
                <a:solidFill>
                  <a:prstClr val="black"/>
                </a:solidFill>
                <a:latin typeface="Trebuchet MS" pitchFamily="34" charset="0"/>
              </a:rPr>
              <a:t>Morgen wollen wir fahren eine Radtour machen.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69060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hoffen, dass es</a:t>
            </a:r>
            <a:r>
              <a:rPr kumimoji="0" lang="de-DE" altLang="de-DE" sz="2800" b="0" i="0" u="none" strike="noStrike" kern="0" cap="none" spc="0" normalizeH="0" noProof="0" dirty="0">
                <a:ln>
                  <a:noFill/>
                </a:ln>
                <a:solidFill>
                  <a:prstClr val="black"/>
                </a:solidFill>
                <a:effectLst/>
                <a:uLnTx/>
                <a:uFillTx/>
                <a:latin typeface="Trebuchet MS" pitchFamily="34" charset="0"/>
              </a:rPr>
              <a:t> nicht nass Regen gibt.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372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Und dass wir hinten nicht Gegenwind</a:t>
            </a:r>
            <a:r>
              <a:rPr kumimoji="0" lang="de-DE" altLang="de-DE" sz="2800" b="0" i="0" u="none" strike="noStrike" kern="0" cap="none" spc="0" normalizeH="0" noProof="0" dirty="0">
                <a:ln>
                  <a:noFill/>
                </a:ln>
                <a:solidFill>
                  <a:prstClr val="black"/>
                </a:solidFill>
                <a:effectLst/>
                <a:uLnTx/>
                <a:uFillTx/>
                <a:latin typeface="Trebuchet MS" pitchFamily="34" charset="0"/>
              </a:rPr>
              <a:t> haben.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312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fahren nämlich keine E-Bikes motorisiert.</a:t>
            </a: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912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müssen steigen kräftig</a:t>
            </a:r>
            <a:r>
              <a:rPr kumimoji="0" lang="de-DE" altLang="de-DE" sz="2800" b="0" i="0" u="none" strike="noStrike" kern="0" cap="none" spc="0" normalizeH="0" noProof="0" dirty="0">
                <a:ln>
                  <a:noFill/>
                </a:ln>
                <a:solidFill>
                  <a:prstClr val="black"/>
                </a:solidFill>
                <a:effectLst/>
                <a:uLnTx/>
                <a:uFillTx/>
                <a:latin typeface="Trebuchet MS" pitchFamily="34" charset="0"/>
              </a:rPr>
              <a:t> in die Pedale treten.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106699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Die Strecke ist abwechslungsreich</a:t>
            </a:r>
            <a:r>
              <a:rPr lang="de-DE" altLang="de-DE" sz="2800" kern="0" dirty="0">
                <a:solidFill>
                  <a:prstClr val="black"/>
                </a:solidFill>
                <a:latin typeface="Trebuchet MS" pitchFamily="34" charset="0"/>
              </a:rPr>
              <a:t>, langweilig und unterhaltsam. </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9134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Aber etliche Höhenmeter</a:t>
            </a:r>
            <a:r>
              <a:rPr kumimoji="0" lang="de-DE" altLang="de-DE" sz="2800" b="0" i="0" u="none" strike="noStrike" kern="0" cap="none" spc="0" normalizeH="0" noProof="0" dirty="0">
                <a:ln>
                  <a:noFill/>
                </a:ln>
                <a:solidFill>
                  <a:prstClr val="black"/>
                </a:solidFill>
                <a:effectLst/>
                <a:uLnTx/>
                <a:uFillTx/>
                <a:latin typeface="Trebuchet MS" pitchFamily="34" charset="0"/>
              </a:rPr>
              <a:t> müssen wir kaum bewältigen.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11525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In einem Gasthaus haben wir Frühstück für</a:t>
            </a:r>
            <a:r>
              <a:rPr kumimoji="0" lang="de-DE" altLang="de-DE" sz="2800" b="0" i="0" u="none" strike="noStrike" kern="0" cap="none" spc="0" normalizeH="0" noProof="0" dirty="0">
                <a:ln>
                  <a:noFill/>
                </a:ln>
                <a:solidFill>
                  <a:prstClr val="black"/>
                </a:solidFill>
                <a:effectLst/>
                <a:uLnTx/>
                <a:uFillTx/>
                <a:latin typeface="Trebuchet MS" pitchFamily="34" charset="0"/>
              </a:rPr>
              <a:t> das Mittagessen reserviert.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10916577" y="1132197"/>
            <a:ext cx="115608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fahren</a:t>
            </a:r>
          </a:p>
        </p:txBody>
      </p:sp>
      <p:sp>
        <p:nvSpPr>
          <p:cNvPr id="44" name="Rechteck 43">
            <a:extLst>
              <a:ext uri="{FF2B5EF4-FFF2-40B4-BE49-F238E27FC236}">
                <a16:creationId xmlns:a16="http://schemas.microsoft.com/office/drawing/2014/main" id="{2471D842-A38D-4BB2-9A07-C988303E1251}"/>
              </a:ext>
            </a:extLst>
          </p:cNvPr>
          <p:cNvSpPr/>
          <p:nvPr/>
        </p:nvSpPr>
        <p:spPr>
          <a:xfrm>
            <a:off x="3575720" y="1183646"/>
            <a:ext cx="1156087"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11262826" y="1774296"/>
            <a:ext cx="80983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nass</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10937417" y="2415609"/>
            <a:ext cx="113524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hinten</a:t>
            </a:r>
          </a:p>
        </p:txBody>
      </p:sp>
      <p:sp>
        <p:nvSpPr>
          <p:cNvPr id="46" name="Rechteck 45">
            <a:extLst>
              <a:ext uri="{FF2B5EF4-FFF2-40B4-BE49-F238E27FC236}">
                <a16:creationId xmlns:a16="http://schemas.microsoft.com/office/drawing/2014/main" id="{079BC962-67CC-4EFB-BCB1-F07D4B2166E5}"/>
              </a:ext>
            </a:extLst>
          </p:cNvPr>
          <p:cNvSpPr/>
          <p:nvPr/>
        </p:nvSpPr>
        <p:spPr>
          <a:xfrm>
            <a:off x="2639617" y="2491082"/>
            <a:ext cx="1135248"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4583832" y="1865753"/>
            <a:ext cx="80983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10235302" y="3053238"/>
            <a:ext cx="1837362"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motorisiert</a:t>
            </a: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10820398" y="3705521"/>
            <a:ext cx="1252266"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steigen</a:t>
            </a:r>
          </a:p>
        </p:txBody>
      </p:sp>
      <p:sp>
        <p:nvSpPr>
          <p:cNvPr id="20" name="Rechteck 19">
            <a:extLst>
              <a:ext uri="{FF2B5EF4-FFF2-40B4-BE49-F238E27FC236}">
                <a16:creationId xmlns:a16="http://schemas.microsoft.com/office/drawing/2014/main" id="{90F432D2-C0C5-4C60-B443-8F470FD97F88}"/>
              </a:ext>
            </a:extLst>
          </p:cNvPr>
          <p:cNvSpPr/>
          <p:nvPr/>
        </p:nvSpPr>
        <p:spPr>
          <a:xfrm>
            <a:off x="2423592" y="3770024"/>
            <a:ext cx="1279263"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5879976" y="3144695"/>
            <a:ext cx="19137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8880023" y="4008859"/>
            <a:ext cx="168026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lang="de-DE" altLang="de-DE" sz="2800" kern="0" spc="-100" dirty="0">
                <a:solidFill>
                  <a:srgbClr val="FF0000"/>
                </a:solidFill>
                <a:latin typeface="Trebuchet MS" pitchFamily="34" charset="0"/>
              </a:rPr>
              <a:t>langweilig</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6117053" y="4465424"/>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11075275" y="5027580"/>
            <a:ext cx="997389"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kaum</a:t>
            </a: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9521805" y="5287801"/>
            <a:ext cx="163217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Frühstück</a:t>
            </a:r>
          </a:p>
        </p:txBody>
      </p:sp>
      <p:sp>
        <p:nvSpPr>
          <p:cNvPr id="11" name="Rechteck 10">
            <a:extLst>
              <a:ext uri="{FF2B5EF4-FFF2-40B4-BE49-F238E27FC236}">
                <a16:creationId xmlns:a16="http://schemas.microsoft.com/office/drawing/2014/main" id="{664B4DB5-E21C-084C-98F2-DD36FF20FBE5}"/>
              </a:ext>
            </a:extLst>
          </p:cNvPr>
          <p:cNvSpPr/>
          <p:nvPr/>
        </p:nvSpPr>
        <p:spPr>
          <a:xfrm>
            <a:off x="5159896" y="5744366"/>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6545686" y="5119037"/>
            <a:ext cx="932251"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Tree>
    <p:extLst>
      <p:ext uri="{BB962C8B-B14F-4D97-AF65-F5344CB8AC3E}">
        <p14:creationId xmlns:p14="http://schemas.microsoft.com/office/powerpoint/2010/main" val="6548409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49" grpId="0"/>
      <p:bldP spid="50" grpId="0"/>
      <p:bldP spid="16" grpId="0"/>
      <p:bldP spid="18" grpId="0"/>
      <p:bldP spid="2" grpId="0"/>
      <p:bldP spid="7" grpId="0"/>
      <p:bldP spid="9" grpId="0"/>
      <p:bldP spid="24" grpId="0" animBg="1"/>
      <p:bldP spid="25" grpId="0" animBg="1"/>
      <p:bldP spid="28" grpId="0" animBg="1"/>
      <p:bldP spid="46" grpId="0" animBg="1"/>
      <p:bldP spid="45" grpId="0" animBg="1"/>
      <p:bldP spid="17" grpId="0" animBg="1"/>
      <p:bldP spid="19" grpId="0" animBg="1"/>
      <p:bldP spid="20" grpId="0" animBg="1"/>
      <p:bldP spid="21" grpId="0" animBg="1"/>
      <p:bldP spid="5" grpId="0" animBg="1"/>
      <p:bldP spid="6" grpId="0" animBg="1"/>
      <p:bldP spid="8"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b="1" dirty="0"/>
              <a:t>Radtour</a:t>
            </a:r>
            <a:r>
              <a:rPr lang="de-DE" sz="2400" dirty="0"/>
              <a:t>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4</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948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lang="de-DE" altLang="de-DE" sz="2800" kern="0" dirty="0">
                <a:solidFill>
                  <a:prstClr val="black"/>
                </a:solidFill>
                <a:latin typeface="Trebuchet MS" pitchFamily="34" charset="0"/>
              </a:rPr>
              <a:t>Morgen wollen wir fahren eine Radtour machen.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69060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hoffen, dass es</a:t>
            </a:r>
            <a:r>
              <a:rPr kumimoji="0" lang="de-DE" altLang="de-DE" sz="2800" b="0" i="0" u="none" strike="noStrike" kern="0" cap="none" spc="0" normalizeH="0" noProof="0" dirty="0">
                <a:ln>
                  <a:noFill/>
                </a:ln>
                <a:solidFill>
                  <a:prstClr val="black"/>
                </a:solidFill>
                <a:effectLst/>
                <a:uLnTx/>
                <a:uFillTx/>
                <a:latin typeface="Trebuchet MS" pitchFamily="34" charset="0"/>
              </a:rPr>
              <a:t> nicht nass Regen gibt.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372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Und dass wir hinten nicht Gegenwind</a:t>
            </a:r>
            <a:r>
              <a:rPr kumimoji="0" lang="de-DE" altLang="de-DE" sz="2800" b="0" i="0" u="none" strike="noStrike" kern="0" cap="none" spc="0" normalizeH="0" noProof="0" dirty="0">
                <a:ln>
                  <a:noFill/>
                </a:ln>
                <a:solidFill>
                  <a:prstClr val="black"/>
                </a:solidFill>
                <a:effectLst/>
                <a:uLnTx/>
                <a:uFillTx/>
                <a:latin typeface="Trebuchet MS" pitchFamily="34" charset="0"/>
              </a:rPr>
              <a:t> haben.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312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fahren nämlich keine E-Bikes motorisiert.</a:t>
            </a: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912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müssen steigen kräftig</a:t>
            </a:r>
            <a:r>
              <a:rPr kumimoji="0" lang="de-DE" altLang="de-DE" sz="2800" b="0" i="0" u="none" strike="noStrike" kern="0" cap="none" spc="0" normalizeH="0" noProof="0" dirty="0">
                <a:ln>
                  <a:noFill/>
                </a:ln>
                <a:solidFill>
                  <a:prstClr val="black"/>
                </a:solidFill>
                <a:effectLst/>
                <a:uLnTx/>
                <a:uFillTx/>
                <a:latin typeface="Trebuchet MS" pitchFamily="34" charset="0"/>
              </a:rPr>
              <a:t> in die Pedale treten.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106699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Die Strecke ist abwechslungsreich</a:t>
            </a:r>
            <a:r>
              <a:rPr lang="de-DE" altLang="de-DE" sz="2800" kern="0" dirty="0">
                <a:solidFill>
                  <a:prstClr val="black"/>
                </a:solidFill>
                <a:latin typeface="Trebuchet MS" pitchFamily="34" charset="0"/>
              </a:rPr>
              <a:t>, langweilig und unterhaltsam. </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9134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Aber etliche Höhenmeter</a:t>
            </a:r>
            <a:r>
              <a:rPr kumimoji="0" lang="de-DE" altLang="de-DE" sz="2800" b="0" i="0" u="none" strike="noStrike" kern="0" cap="none" spc="0" normalizeH="0" noProof="0" dirty="0">
                <a:ln>
                  <a:noFill/>
                </a:ln>
                <a:solidFill>
                  <a:prstClr val="black"/>
                </a:solidFill>
                <a:effectLst/>
                <a:uLnTx/>
                <a:uFillTx/>
                <a:latin typeface="Trebuchet MS" pitchFamily="34" charset="0"/>
              </a:rPr>
              <a:t> müssen wir kaum bewältigen.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11525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In einem Gasthaus haben wir Frühstück für</a:t>
            </a:r>
            <a:r>
              <a:rPr kumimoji="0" lang="de-DE" altLang="de-DE" sz="2800" b="0" i="0" u="none" strike="noStrike" kern="0" cap="none" spc="0" normalizeH="0" noProof="0" dirty="0">
                <a:ln>
                  <a:noFill/>
                </a:ln>
                <a:solidFill>
                  <a:prstClr val="black"/>
                </a:solidFill>
                <a:effectLst/>
                <a:uLnTx/>
                <a:uFillTx/>
                <a:latin typeface="Trebuchet MS" pitchFamily="34" charset="0"/>
              </a:rPr>
              <a:t> das Mittagessen reserviert.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3503712" y="1132197"/>
            <a:ext cx="115608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fahren</a:t>
            </a:r>
          </a:p>
        </p:txBody>
      </p:sp>
      <p:sp>
        <p:nvSpPr>
          <p:cNvPr id="44" name="Rechteck 43">
            <a:extLst>
              <a:ext uri="{FF2B5EF4-FFF2-40B4-BE49-F238E27FC236}">
                <a16:creationId xmlns:a16="http://schemas.microsoft.com/office/drawing/2014/main" id="{2471D842-A38D-4BB2-9A07-C988303E1251}"/>
              </a:ext>
            </a:extLst>
          </p:cNvPr>
          <p:cNvSpPr/>
          <p:nvPr/>
        </p:nvSpPr>
        <p:spPr>
          <a:xfrm>
            <a:off x="3575720" y="1183646"/>
            <a:ext cx="1156087"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4511824" y="1774296"/>
            <a:ext cx="80983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nass</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2567608" y="2415609"/>
            <a:ext cx="113524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hinten</a:t>
            </a:r>
          </a:p>
        </p:txBody>
      </p:sp>
      <p:sp>
        <p:nvSpPr>
          <p:cNvPr id="46" name="Rechteck 45">
            <a:extLst>
              <a:ext uri="{FF2B5EF4-FFF2-40B4-BE49-F238E27FC236}">
                <a16:creationId xmlns:a16="http://schemas.microsoft.com/office/drawing/2014/main" id="{079BC962-67CC-4EFB-BCB1-F07D4B2166E5}"/>
              </a:ext>
            </a:extLst>
          </p:cNvPr>
          <p:cNvSpPr/>
          <p:nvPr/>
        </p:nvSpPr>
        <p:spPr>
          <a:xfrm>
            <a:off x="2639617" y="2491082"/>
            <a:ext cx="1135248"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4583832" y="1865753"/>
            <a:ext cx="80983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5807968" y="3053238"/>
            <a:ext cx="1837362"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motorisiert</a:t>
            </a: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2423592" y="3705521"/>
            <a:ext cx="1252266"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steigen</a:t>
            </a:r>
          </a:p>
        </p:txBody>
      </p:sp>
      <p:sp>
        <p:nvSpPr>
          <p:cNvPr id="20" name="Rechteck 19">
            <a:extLst>
              <a:ext uri="{FF2B5EF4-FFF2-40B4-BE49-F238E27FC236}">
                <a16:creationId xmlns:a16="http://schemas.microsoft.com/office/drawing/2014/main" id="{90F432D2-C0C5-4C60-B443-8F470FD97F88}"/>
              </a:ext>
            </a:extLst>
          </p:cNvPr>
          <p:cNvSpPr/>
          <p:nvPr/>
        </p:nvSpPr>
        <p:spPr>
          <a:xfrm>
            <a:off x="2423592" y="3770024"/>
            <a:ext cx="1279263"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5879976" y="3144695"/>
            <a:ext cx="19137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6071916" y="4389951"/>
            <a:ext cx="168026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lang="de-DE" altLang="de-DE" sz="2800" kern="0" spc="-100" dirty="0">
                <a:solidFill>
                  <a:srgbClr val="FF0000"/>
                </a:solidFill>
                <a:latin typeface="Trebuchet MS" pitchFamily="34" charset="0"/>
              </a:rPr>
              <a:t>langweilig</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6117053" y="4465424"/>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6480548" y="5027580"/>
            <a:ext cx="997389"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kaum</a:t>
            </a: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5159896" y="5691738"/>
            <a:ext cx="163217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rgbClr val="FF0000"/>
                </a:solidFill>
                <a:effectLst/>
                <a:uLnTx/>
                <a:uFillTx/>
                <a:latin typeface="Trebuchet MS" pitchFamily="34" charset="0"/>
              </a:rPr>
              <a:t>Frühstück</a:t>
            </a:r>
          </a:p>
        </p:txBody>
      </p:sp>
      <p:sp>
        <p:nvSpPr>
          <p:cNvPr id="11" name="Rechteck 10">
            <a:extLst>
              <a:ext uri="{FF2B5EF4-FFF2-40B4-BE49-F238E27FC236}">
                <a16:creationId xmlns:a16="http://schemas.microsoft.com/office/drawing/2014/main" id="{664B4DB5-E21C-084C-98F2-DD36FF20FBE5}"/>
              </a:ext>
            </a:extLst>
          </p:cNvPr>
          <p:cNvSpPr/>
          <p:nvPr/>
        </p:nvSpPr>
        <p:spPr>
          <a:xfrm>
            <a:off x="5159896" y="5744366"/>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6545686" y="5119037"/>
            <a:ext cx="932251"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rgbClr val="FF0000"/>
              </a:solidFill>
              <a:effectLst/>
              <a:uLnTx/>
              <a:uFillTx/>
            </a:endParaRPr>
          </a:p>
        </p:txBody>
      </p:sp>
    </p:spTree>
    <p:extLst>
      <p:ext uri="{BB962C8B-B14F-4D97-AF65-F5344CB8AC3E}">
        <p14:creationId xmlns:p14="http://schemas.microsoft.com/office/powerpoint/2010/main" val="17249981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49" grpId="0"/>
      <p:bldP spid="50" grpId="0"/>
      <p:bldP spid="16" grpId="0"/>
      <p:bldP spid="18" grpId="0"/>
      <p:bldP spid="2" grpId="0"/>
      <p:bldP spid="7" grpId="0"/>
      <p:bldP spid="9" grpId="0"/>
      <p:bldP spid="24" grpId="0" animBg="1"/>
      <p:bldP spid="25" grpId="0" animBg="1"/>
      <p:bldP spid="28" grpId="0" animBg="1"/>
      <p:bldP spid="46" grpId="0" animBg="1"/>
      <p:bldP spid="45" grpId="0" animBg="1"/>
      <p:bldP spid="17" grpId="0" animBg="1"/>
      <p:bldP spid="19" grpId="0" animBg="1"/>
      <p:bldP spid="20" grpId="0" animBg="1"/>
      <p:bldP spid="21" grpId="0" animBg="1"/>
      <p:bldP spid="5" grpId="0" animBg="1"/>
      <p:bldP spid="6" grpId="0" animBg="1"/>
      <p:bldP spid="8"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b="1" dirty="0"/>
              <a:t>Radtour</a:t>
            </a:r>
            <a:r>
              <a:rPr lang="de-DE" sz="2400" dirty="0"/>
              <a:t>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5</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948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lang="de-DE" altLang="de-DE" sz="2800" kern="0" dirty="0">
                <a:solidFill>
                  <a:prstClr val="black"/>
                </a:solidFill>
                <a:latin typeface="Trebuchet MS" pitchFamily="34" charset="0"/>
              </a:rPr>
              <a:t>Morgen wollen wir fahren eine Radtour machen.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69060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hoffen, dass es</a:t>
            </a:r>
            <a:r>
              <a:rPr kumimoji="0" lang="de-DE" altLang="de-DE" sz="2800" b="0" i="0" u="none" strike="noStrike" kern="0" cap="none" spc="0" normalizeH="0" noProof="0" dirty="0">
                <a:ln>
                  <a:noFill/>
                </a:ln>
                <a:solidFill>
                  <a:prstClr val="black"/>
                </a:solidFill>
                <a:effectLst/>
                <a:uLnTx/>
                <a:uFillTx/>
                <a:latin typeface="Trebuchet MS" pitchFamily="34" charset="0"/>
              </a:rPr>
              <a:t> nicht nass Regen gibt.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372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Und dass wir hinten nicht Gegenwind</a:t>
            </a:r>
            <a:r>
              <a:rPr kumimoji="0" lang="de-DE" altLang="de-DE" sz="2800" b="0" i="0" u="none" strike="noStrike" kern="0" cap="none" spc="0" normalizeH="0" noProof="0" dirty="0">
                <a:ln>
                  <a:noFill/>
                </a:ln>
                <a:solidFill>
                  <a:prstClr val="black"/>
                </a:solidFill>
                <a:effectLst/>
                <a:uLnTx/>
                <a:uFillTx/>
                <a:latin typeface="Trebuchet MS" pitchFamily="34" charset="0"/>
              </a:rPr>
              <a:t> haben.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312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fahren nämlich keine E-Bikes motorisiert.</a:t>
            </a: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912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müssen steigen kräftig</a:t>
            </a:r>
            <a:r>
              <a:rPr kumimoji="0" lang="de-DE" altLang="de-DE" sz="2800" b="0" i="0" u="none" strike="noStrike" kern="0" cap="none" spc="0" normalizeH="0" noProof="0" dirty="0">
                <a:ln>
                  <a:noFill/>
                </a:ln>
                <a:solidFill>
                  <a:prstClr val="black"/>
                </a:solidFill>
                <a:effectLst/>
                <a:uLnTx/>
                <a:uFillTx/>
                <a:latin typeface="Trebuchet MS" pitchFamily="34" charset="0"/>
              </a:rPr>
              <a:t> in die Pedale treten.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106699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Die Strecke ist abwechslungsreich</a:t>
            </a:r>
            <a:r>
              <a:rPr lang="de-DE" altLang="de-DE" sz="2800" kern="0" dirty="0">
                <a:solidFill>
                  <a:prstClr val="black"/>
                </a:solidFill>
                <a:latin typeface="Trebuchet MS" pitchFamily="34" charset="0"/>
              </a:rPr>
              <a:t>, langweilig und unterhaltsam. </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9134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Aber etliche Höhenmeter</a:t>
            </a:r>
            <a:r>
              <a:rPr kumimoji="0" lang="de-DE" altLang="de-DE" sz="2800" b="0" i="0" u="none" strike="noStrike" kern="0" cap="none" spc="0" normalizeH="0" noProof="0" dirty="0">
                <a:ln>
                  <a:noFill/>
                </a:ln>
                <a:solidFill>
                  <a:prstClr val="black"/>
                </a:solidFill>
                <a:effectLst/>
                <a:uLnTx/>
                <a:uFillTx/>
                <a:latin typeface="Trebuchet MS" pitchFamily="34" charset="0"/>
              </a:rPr>
              <a:t> müssen wir kaum bewältigen.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11525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In einem Gasthaus haben wir Frühstück für</a:t>
            </a:r>
            <a:r>
              <a:rPr kumimoji="0" lang="de-DE" altLang="de-DE" sz="2800" b="0" i="0" u="none" strike="noStrike" kern="0" cap="none" spc="0" normalizeH="0" noProof="0" dirty="0">
                <a:ln>
                  <a:noFill/>
                </a:ln>
                <a:solidFill>
                  <a:prstClr val="black"/>
                </a:solidFill>
                <a:effectLst/>
                <a:uLnTx/>
                <a:uFillTx/>
                <a:latin typeface="Trebuchet MS" pitchFamily="34" charset="0"/>
              </a:rPr>
              <a:t> das Mittagessen reserviert.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3503712" y="1132197"/>
            <a:ext cx="115608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fahren</a:t>
            </a:r>
          </a:p>
        </p:txBody>
      </p:sp>
      <p:sp>
        <p:nvSpPr>
          <p:cNvPr id="44" name="Rechteck 43">
            <a:extLst>
              <a:ext uri="{FF2B5EF4-FFF2-40B4-BE49-F238E27FC236}">
                <a16:creationId xmlns:a16="http://schemas.microsoft.com/office/drawing/2014/main" id="{2471D842-A38D-4BB2-9A07-C988303E1251}"/>
              </a:ext>
            </a:extLst>
          </p:cNvPr>
          <p:cNvSpPr/>
          <p:nvPr/>
        </p:nvSpPr>
        <p:spPr>
          <a:xfrm>
            <a:off x="3575720" y="1183646"/>
            <a:ext cx="1156087"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4511824" y="1774296"/>
            <a:ext cx="80983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nass</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2567608" y="2415609"/>
            <a:ext cx="113524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hinten</a:t>
            </a:r>
          </a:p>
        </p:txBody>
      </p:sp>
      <p:sp>
        <p:nvSpPr>
          <p:cNvPr id="46" name="Rechteck 45">
            <a:extLst>
              <a:ext uri="{FF2B5EF4-FFF2-40B4-BE49-F238E27FC236}">
                <a16:creationId xmlns:a16="http://schemas.microsoft.com/office/drawing/2014/main" id="{079BC962-67CC-4EFB-BCB1-F07D4B2166E5}"/>
              </a:ext>
            </a:extLst>
          </p:cNvPr>
          <p:cNvSpPr/>
          <p:nvPr/>
        </p:nvSpPr>
        <p:spPr>
          <a:xfrm>
            <a:off x="2639617" y="2491082"/>
            <a:ext cx="1135248"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4583832" y="1865753"/>
            <a:ext cx="80983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5807968" y="3053238"/>
            <a:ext cx="1837362"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motorisiert</a:t>
            </a: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2423592" y="3705521"/>
            <a:ext cx="1252266"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steigen</a:t>
            </a:r>
          </a:p>
        </p:txBody>
      </p:sp>
      <p:sp>
        <p:nvSpPr>
          <p:cNvPr id="20" name="Rechteck 19">
            <a:extLst>
              <a:ext uri="{FF2B5EF4-FFF2-40B4-BE49-F238E27FC236}">
                <a16:creationId xmlns:a16="http://schemas.microsoft.com/office/drawing/2014/main" id="{90F432D2-C0C5-4C60-B443-8F470FD97F88}"/>
              </a:ext>
            </a:extLst>
          </p:cNvPr>
          <p:cNvSpPr/>
          <p:nvPr/>
        </p:nvSpPr>
        <p:spPr>
          <a:xfrm>
            <a:off x="2423592" y="3770024"/>
            <a:ext cx="1279263"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5879976" y="3144695"/>
            <a:ext cx="19137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6071916" y="4389951"/>
            <a:ext cx="168026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lang="de-DE" altLang="de-DE" sz="2800" kern="0" spc="-100" dirty="0">
                <a:solidFill>
                  <a:schemeClr val="bg1"/>
                </a:solidFill>
                <a:latin typeface="Trebuchet MS" pitchFamily="34" charset="0"/>
              </a:rPr>
              <a:t>langweilig</a:t>
            </a:r>
            <a:endParaRPr kumimoji="0" lang="de-DE" altLang="de-DE" sz="2800" b="0" i="0" u="none" strike="noStrike" kern="0" cap="none" spc="-100" normalizeH="0" noProof="0" dirty="0">
              <a:ln>
                <a:noFill/>
              </a:ln>
              <a:solidFill>
                <a:schemeClr val="bg1"/>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6117053" y="4465424"/>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6480548" y="5027580"/>
            <a:ext cx="997389"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kaum</a:t>
            </a: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5159896" y="5691738"/>
            <a:ext cx="163217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Frühstück</a:t>
            </a:r>
          </a:p>
        </p:txBody>
      </p:sp>
      <p:sp>
        <p:nvSpPr>
          <p:cNvPr id="11" name="Rechteck 10">
            <a:extLst>
              <a:ext uri="{FF2B5EF4-FFF2-40B4-BE49-F238E27FC236}">
                <a16:creationId xmlns:a16="http://schemas.microsoft.com/office/drawing/2014/main" id="{664B4DB5-E21C-084C-98F2-DD36FF20FBE5}"/>
              </a:ext>
            </a:extLst>
          </p:cNvPr>
          <p:cNvSpPr/>
          <p:nvPr/>
        </p:nvSpPr>
        <p:spPr>
          <a:xfrm>
            <a:off x="5159896" y="5744366"/>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6545686" y="5119037"/>
            <a:ext cx="932251"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Tree>
    <p:extLst>
      <p:ext uri="{BB962C8B-B14F-4D97-AF65-F5344CB8AC3E}">
        <p14:creationId xmlns:p14="http://schemas.microsoft.com/office/powerpoint/2010/main" val="1394577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49" grpId="0"/>
      <p:bldP spid="50" grpId="0"/>
      <p:bldP spid="16" grpId="0"/>
      <p:bldP spid="18" grpId="0"/>
      <p:bldP spid="2" grpId="0"/>
      <p:bldP spid="7" grpId="0"/>
      <p:bldP spid="9" grpId="0"/>
      <p:bldP spid="24" grpId="0" animBg="1"/>
      <p:bldP spid="25" grpId="0" animBg="1"/>
      <p:bldP spid="28" grpId="0" animBg="1"/>
      <p:bldP spid="46" grpId="0" animBg="1"/>
      <p:bldP spid="45" grpId="0" animBg="1"/>
      <p:bldP spid="17" grpId="0" animBg="1"/>
      <p:bldP spid="19" grpId="0" animBg="1"/>
      <p:bldP spid="20" grpId="0" animBg="1"/>
      <p:bldP spid="21" grpId="0" animBg="1"/>
      <p:bldP spid="5" grpId="0" animBg="1"/>
      <p:bldP spid="6" grpId="0" animBg="1"/>
      <p:bldP spid="8"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b="1" dirty="0"/>
              <a:t>Radtour</a:t>
            </a:r>
            <a:r>
              <a:rPr lang="de-DE" sz="2400" dirty="0"/>
              <a:t>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6</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948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lang="de-DE" altLang="de-DE" sz="2800" kern="0" dirty="0">
                <a:solidFill>
                  <a:prstClr val="black"/>
                </a:solidFill>
                <a:latin typeface="Trebuchet MS" pitchFamily="34" charset="0"/>
              </a:rPr>
              <a:t>Morgen wollen wir fahren eine Radtour machen.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69060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hoffen, dass es</a:t>
            </a:r>
            <a:r>
              <a:rPr kumimoji="0" lang="de-DE" altLang="de-DE" sz="2800" b="0" i="0" u="none" strike="noStrike" kern="0" cap="none" spc="0" normalizeH="0" noProof="0" dirty="0">
                <a:ln>
                  <a:noFill/>
                </a:ln>
                <a:solidFill>
                  <a:prstClr val="black"/>
                </a:solidFill>
                <a:effectLst/>
                <a:uLnTx/>
                <a:uFillTx/>
                <a:latin typeface="Trebuchet MS" pitchFamily="34" charset="0"/>
              </a:rPr>
              <a:t> nicht nass Regen gibt.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372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Und dass wir hinten nicht Gegenwind</a:t>
            </a:r>
            <a:r>
              <a:rPr kumimoji="0" lang="de-DE" altLang="de-DE" sz="2800" b="0" i="0" u="none" strike="noStrike" kern="0" cap="none" spc="0" normalizeH="0" noProof="0" dirty="0">
                <a:ln>
                  <a:noFill/>
                </a:ln>
                <a:solidFill>
                  <a:prstClr val="black"/>
                </a:solidFill>
                <a:effectLst/>
                <a:uLnTx/>
                <a:uFillTx/>
                <a:latin typeface="Trebuchet MS" pitchFamily="34" charset="0"/>
              </a:rPr>
              <a:t> haben.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312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fahren nämlich keine E-Bikes motorisiert.</a:t>
            </a: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9127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Wir müssen steigen kräftig</a:t>
            </a:r>
            <a:r>
              <a:rPr kumimoji="0" lang="de-DE" altLang="de-DE" sz="2800" b="0" i="0" u="none" strike="noStrike" kern="0" cap="none" spc="0" normalizeH="0" noProof="0" dirty="0">
                <a:ln>
                  <a:noFill/>
                </a:ln>
                <a:solidFill>
                  <a:prstClr val="black"/>
                </a:solidFill>
                <a:effectLst/>
                <a:uLnTx/>
                <a:uFillTx/>
                <a:latin typeface="Trebuchet MS" pitchFamily="34" charset="0"/>
              </a:rPr>
              <a:t> in die Pedale treten.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106699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Die Strecke ist abwechslungsreich</a:t>
            </a:r>
            <a:r>
              <a:rPr lang="de-DE" altLang="de-DE" sz="2800" kern="0" dirty="0">
                <a:solidFill>
                  <a:prstClr val="black"/>
                </a:solidFill>
                <a:latin typeface="Trebuchet MS" pitchFamily="34" charset="0"/>
              </a:rPr>
              <a:t>, langweilig und unterhaltsam. </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91342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Aber etliche Höhenmeter</a:t>
            </a:r>
            <a:r>
              <a:rPr kumimoji="0" lang="de-DE" altLang="de-DE" sz="2800" b="0" i="0" u="none" strike="noStrike" kern="0" cap="none" spc="0" normalizeH="0" noProof="0" dirty="0">
                <a:ln>
                  <a:noFill/>
                </a:ln>
                <a:solidFill>
                  <a:prstClr val="black"/>
                </a:solidFill>
                <a:effectLst/>
                <a:uLnTx/>
                <a:uFillTx/>
                <a:latin typeface="Trebuchet MS" pitchFamily="34" charset="0"/>
              </a:rPr>
              <a:t> müssen wir kaum bewältigen.</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11525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In einem Gasthaus haben wir Frühstück für</a:t>
            </a:r>
            <a:r>
              <a:rPr kumimoji="0" lang="de-DE" altLang="de-DE" sz="2800" b="0" i="0" u="none" strike="noStrike" kern="0" cap="none" spc="0" normalizeH="0" noProof="0" dirty="0">
                <a:ln>
                  <a:noFill/>
                </a:ln>
                <a:solidFill>
                  <a:prstClr val="black"/>
                </a:solidFill>
                <a:effectLst/>
                <a:uLnTx/>
                <a:uFillTx/>
                <a:latin typeface="Trebuchet MS" pitchFamily="34" charset="0"/>
              </a:rPr>
              <a:t> das Mittagessen reserviert.</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3503712" y="1132197"/>
            <a:ext cx="115608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fahren</a:t>
            </a:r>
          </a:p>
        </p:txBody>
      </p:sp>
      <p:sp>
        <p:nvSpPr>
          <p:cNvPr id="44" name="Rechteck 43">
            <a:extLst>
              <a:ext uri="{FF2B5EF4-FFF2-40B4-BE49-F238E27FC236}">
                <a16:creationId xmlns:a16="http://schemas.microsoft.com/office/drawing/2014/main" id="{2471D842-A38D-4BB2-9A07-C988303E1251}"/>
              </a:ext>
            </a:extLst>
          </p:cNvPr>
          <p:cNvSpPr/>
          <p:nvPr/>
        </p:nvSpPr>
        <p:spPr>
          <a:xfrm>
            <a:off x="3575720" y="1183646"/>
            <a:ext cx="1156087"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4511824" y="1774296"/>
            <a:ext cx="80983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nass</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2567608" y="2415609"/>
            <a:ext cx="113524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hinten</a:t>
            </a:r>
          </a:p>
        </p:txBody>
      </p:sp>
      <p:sp>
        <p:nvSpPr>
          <p:cNvPr id="46" name="Rechteck 45">
            <a:extLst>
              <a:ext uri="{FF2B5EF4-FFF2-40B4-BE49-F238E27FC236}">
                <a16:creationId xmlns:a16="http://schemas.microsoft.com/office/drawing/2014/main" id="{079BC962-67CC-4EFB-BCB1-F07D4B2166E5}"/>
              </a:ext>
            </a:extLst>
          </p:cNvPr>
          <p:cNvSpPr/>
          <p:nvPr/>
        </p:nvSpPr>
        <p:spPr>
          <a:xfrm>
            <a:off x="2639617" y="2491082"/>
            <a:ext cx="1135248"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4583832" y="1865753"/>
            <a:ext cx="80983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5807968" y="3053238"/>
            <a:ext cx="1837362"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motorisiert</a:t>
            </a: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2423592" y="3705521"/>
            <a:ext cx="1252266"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steigen</a:t>
            </a:r>
          </a:p>
        </p:txBody>
      </p:sp>
      <p:sp>
        <p:nvSpPr>
          <p:cNvPr id="20" name="Rechteck 19">
            <a:extLst>
              <a:ext uri="{FF2B5EF4-FFF2-40B4-BE49-F238E27FC236}">
                <a16:creationId xmlns:a16="http://schemas.microsoft.com/office/drawing/2014/main" id="{90F432D2-C0C5-4C60-B443-8F470FD97F88}"/>
              </a:ext>
            </a:extLst>
          </p:cNvPr>
          <p:cNvSpPr/>
          <p:nvPr/>
        </p:nvSpPr>
        <p:spPr>
          <a:xfrm>
            <a:off x="2423592" y="3770024"/>
            <a:ext cx="1279263"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5879976" y="3144695"/>
            <a:ext cx="19137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6071916" y="4389951"/>
            <a:ext cx="168026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lang="de-DE" altLang="de-DE" sz="2800" kern="0" spc="-100" dirty="0">
                <a:solidFill>
                  <a:schemeClr val="bg1"/>
                </a:solidFill>
                <a:latin typeface="Trebuchet MS" pitchFamily="34" charset="0"/>
              </a:rPr>
              <a:t>langweilig</a:t>
            </a:r>
            <a:endParaRPr kumimoji="0" lang="de-DE" altLang="de-DE" sz="2800" b="0" i="0" u="none" strike="noStrike" kern="0" cap="none" spc="-100" normalizeH="0" noProof="0" dirty="0">
              <a:ln>
                <a:noFill/>
              </a:ln>
              <a:solidFill>
                <a:schemeClr val="bg1"/>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6117053" y="4465424"/>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6480548" y="5027580"/>
            <a:ext cx="997389"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kaum</a:t>
            </a: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5159896" y="5691738"/>
            <a:ext cx="1632178"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r"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a:ln>
                  <a:noFill/>
                </a:ln>
                <a:solidFill>
                  <a:schemeClr val="bg1"/>
                </a:solidFill>
                <a:effectLst/>
                <a:uLnTx/>
                <a:uFillTx/>
                <a:latin typeface="Trebuchet MS" pitchFamily="34" charset="0"/>
              </a:rPr>
              <a:t>Frühstück</a:t>
            </a:r>
          </a:p>
        </p:txBody>
      </p:sp>
      <p:sp>
        <p:nvSpPr>
          <p:cNvPr id="11" name="Rechteck 10">
            <a:extLst>
              <a:ext uri="{FF2B5EF4-FFF2-40B4-BE49-F238E27FC236}">
                <a16:creationId xmlns:a16="http://schemas.microsoft.com/office/drawing/2014/main" id="{664B4DB5-E21C-084C-98F2-DD36FF20FBE5}"/>
              </a:ext>
            </a:extLst>
          </p:cNvPr>
          <p:cNvSpPr/>
          <p:nvPr/>
        </p:nvSpPr>
        <p:spPr>
          <a:xfrm>
            <a:off x="5159896" y="5744366"/>
            <a:ext cx="1635131"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6545686" y="5119037"/>
            <a:ext cx="932251"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schemeClr val="bg1"/>
              </a:solidFill>
              <a:effectLst/>
              <a:uLnTx/>
              <a:uFillTx/>
            </a:endParaRPr>
          </a:p>
        </p:txBody>
      </p:sp>
      <p:pic>
        <p:nvPicPr>
          <p:cNvPr id="33" name="Grafik 32">
            <a:extLst>
              <a:ext uri="{FF2B5EF4-FFF2-40B4-BE49-F238E27FC236}">
                <a16:creationId xmlns:a16="http://schemas.microsoft.com/office/drawing/2014/main" id="{06AE74F2-1C16-0BF5-0B74-C635033E4BB1}"/>
              </a:ext>
            </a:extLst>
          </p:cNvPr>
          <p:cNvPicPr>
            <a:picLocks noChangeAspect="1"/>
          </p:cNvPicPr>
          <p:nvPr/>
        </p:nvPicPr>
        <p:blipFill>
          <a:blip r:embed="rId2"/>
          <a:stretch>
            <a:fillRect/>
          </a:stretch>
        </p:blipFill>
        <p:spPr>
          <a:xfrm>
            <a:off x="137962" y="1047834"/>
            <a:ext cx="11790686" cy="5322269"/>
          </a:xfrm>
          <a:prstGeom prst="rect">
            <a:avLst/>
          </a:prstGeom>
          <a:solidFill>
            <a:schemeClr val="bg1"/>
          </a:solidFill>
        </p:spPr>
      </p:pic>
    </p:spTree>
    <p:extLst>
      <p:ext uri="{BB962C8B-B14F-4D97-AF65-F5344CB8AC3E}">
        <p14:creationId xmlns:p14="http://schemas.microsoft.com/office/powerpoint/2010/main" val="9699422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seq concurrent="1" nextAc="seek">
              <p:cTn id="78" restart="whenNotActive" fill="hold" evtFilter="cancelBubble" nodeType="interactiveSeq">
                <p:stCondLst>
                  <p:cond evt="onClick" delay="0">
                    <p:tgtEl>
                      <p:spTgt spid="4"/>
                    </p:tgtEl>
                  </p:cond>
                </p:stCondLst>
                <p:endSync evt="end" delay="0">
                  <p:rtn val="all"/>
                </p:endSync>
                <p:childTnLst>
                  <p:par>
                    <p:cTn id="79" fill="hold">
                      <p:stCondLst>
                        <p:cond delay="0"/>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9" grpId="0"/>
      <p:bldP spid="50" grpId="0"/>
      <p:bldP spid="16" grpId="0"/>
      <p:bldP spid="18" grpId="0"/>
      <p:bldP spid="2" grpId="0"/>
      <p:bldP spid="7" grpId="0"/>
      <p:bldP spid="9" grpId="0"/>
      <p:bldP spid="24" grpId="0" animBg="1"/>
      <p:bldP spid="25" grpId="0" animBg="1"/>
      <p:bldP spid="28" grpId="0" animBg="1"/>
      <p:bldP spid="46" grpId="0" animBg="1"/>
      <p:bldP spid="45" grpId="0" animBg="1"/>
      <p:bldP spid="17" grpId="0" animBg="1"/>
      <p:bldP spid="19" grpId="0" animBg="1"/>
      <p:bldP spid="20" grpId="0" animBg="1"/>
      <p:bldP spid="21" grpId="0" animBg="1"/>
      <p:bldP spid="5" grpId="0" animBg="1"/>
      <p:bldP spid="6" grpId="0" animBg="1"/>
      <p:bldP spid="8"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dirty="0"/>
              <a:t>Stolperwörter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7</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10134871" y="1132197"/>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4" name="Rechteck 43">
            <a:extLst>
              <a:ext uri="{FF2B5EF4-FFF2-40B4-BE49-F238E27FC236}">
                <a16:creationId xmlns:a16="http://schemas.microsoft.com/office/drawing/2014/main" id="{2471D842-A38D-4BB2-9A07-C988303E1251}"/>
              </a:ext>
            </a:extLst>
          </p:cNvPr>
          <p:cNvSpPr/>
          <p:nvPr/>
        </p:nvSpPr>
        <p:spPr>
          <a:xfrm>
            <a:off x="8559639" y="1183646"/>
            <a:ext cx="11799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10134871" y="1774296"/>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10134871" y="2415609"/>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6" name="Rechteck 45">
            <a:extLst>
              <a:ext uri="{FF2B5EF4-FFF2-40B4-BE49-F238E27FC236}">
                <a16:creationId xmlns:a16="http://schemas.microsoft.com/office/drawing/2014/main" id="{079BC962-67CC-4EFB-BCB1-F07D4B2166E5}"/>
              </a:ext>
            </a:extLst>
          </p:cNvPr>
          <p:cNvSpPr/>
          <p:nvPr/>
        </p:nvSpPr>
        <p:spPr>
          <a:xfrm>
            <a:off x="8469466" y="2491082"/>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8506476" y="1865753"/>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10134871" y="3053238"/>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10134871" y="3717396"/>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20" name="Rechteck 19">
            <a:extLst>
              <a:ext uri="{FF2B5EF4-FFF2-40B4-BE49-F238E27FC236}">
                <a16:creationId xmlns:a16="http://schemas.microsoft.com/office/drawing/2014/main" id="{90F432D2-C0C5-4C60-B443-8F470FD97F88}"/>
              </a:ext>
            </a:extLst>
          </p:cNvPr>
          <p:cNvSpPr/>
          <p:nvPr/>
        </p:nvSpPr>
        <p:spPr>
          <a:xfrm>
            <a:off x="8469466" y="37700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8506476" y="3144695"/>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10134871" y="4389951"/>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8469466" y="44654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10134871" y="5027580"/>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10134871" y="5691738"/>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1" name="Rechteck 10">
            <a:extLst>
              <a:ext uri="{FF2B5EF4-FFF2-40B4-BE49-F238E27FC236}">
                <a16:creationId xmlns:a16="http://schemas.microsoft.com/office/drawing/2014/main" id="{664B4DB5-E21C-084C-98F2-DD36FF20FBE5}"/>
              </a:ext>
            </a:extLst>
          </p:cNvPr>
          <p:cNvSpPr/>
          <p:nvPr/>
        </p:nvSpPr>
        <p:spPr>
          <a:xfrm>
            <a:off x="8469466" y="5744366"/>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8506476" y="5119037"/>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058043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24" grpId="0" animBg="1"/>
      <p:bldP spid="49" grpId="0"/>
      <p:bldP spid="25" grpId="0" animBg="1"/>
      <p:bldP spid="50" grpId="0"/>
      <p:bldP spid="28" grpId="0" animBg="1"/>
      <p:bldP spid="46" grpId="0" animBg="1"/>
      <p:bldP spid="45" grpId="0" animBg="1"/>
      <p:bldP spid="16" grpId="0"/>
      <p:bldP spid="17" grpId="0" animBg="1"/>
      <p:bldP spid="18" grpId="0"/>
      <p:bldP spid="19" grpId="0" animBg="1"/>
      <p:bldP spid="20" grpId="0" animBg="1"/>
      <p:bldP spid="21" grpId="0" animBg="1"/>
      <p:bldP spid="2" grpId="0"/>
      <p:bldP spid="5" grpId="0" animBg="1"/>
      <p:bldP spid="6" grpId="0" animBg="1"/>
      <p:bldP spid="7" grpId="0"/>
      <p:bldP spid="8" grpId="0" animBg="1"/>
      <p:bldP spid="9" grpId="0"/>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30FF91B-00EE-4FD7-B3ED-90B0937234EA}"/>
              </a:ext>
            </a:extLst>
          </p:cNvPr>
          <p:cNvSpPr>
            <a:spLocks noGrp="1"/>
          </p:cNvSpPr>
          <p:nvPr>
            <p:ph type="title"/>
          </p:nvPr>
        </p:nvSpPr>
        <p:spPr/>
        <p:txBody>
          <a:bodyPr/>
          <a:lstStyle/>
          <a:p>
            <a:r>
              <a:rPr lang="de-DE" sz="2400" dirty="0"/>
              <a:t>Stolperwörter – Welches Wort gehört nicht in den Satz?</a:t>
            </a:r>
            <a:br>
              <a:rPr lang="de-DE" sz="2400" dirty="0"/>
            </a:br>
            <a:r>
              <a:rPr lang="de-DE" sz="2400" dirty="0">
                <a:solidFill>
                  <a:srgbClr val="FF0000"/>
                </a:solidFill>
              </a:rPr>
              <a:t>Klick auf die Stolperwörter!</a:t>
            </a:r>
          </a:p>
        </p:txBody>
      </p:sp>
      <p:sp>
        <p:nvSpPr>
          <p:cNvPr id="3" name="Foliennummernplatzhalter 27">
            <a:extLst>
              <a:ext uri="{FF2B5EF4-FFF2-40B4-BE49-F238E27FC236}">
                <a16:creationId xmlns:a16="http://schemas.microsoft.com/office/drawing/2014/main" id="{378F0072-2402-44EF-8095-FD8524145800}"/>
              </a:ext>
            </a:extLst>
          </p:cNvPr>
          <p:cNvSpPr>
            <a:spLocks noGrp="1"/>
          </p:cNvSpPr>
          <p:nvPr>
            <p:ph type="sldNum" sz="quarter" idx="12"/>
          </p:nvPr>
        </p:nvSpPr>
        <p:spPr/>
        <p:txBody>
          <a:bodyPr/>
          <a:lstStyle/>
          <a:p>
            <a:pPr algn="r">
              <a:defRPr/>
            </a:pPr>
            <a:fld id="{221578E3-F516-4360-8F12-4081310FC682}" type="slidenum">
              <a:rPr lang="de-DE" smtClean="0"/>
              <a:pPr algn="r">
                <a:defRPr/>
              </a:pPr>
              <a:t>8</a:t>
            </a:fld>
            <a:endParaRPr lang="de-DE" dirty="0"/>
          </a:p>
        </p:txBody>
      </p:sp>
      <p:sp>
        <p:nvSpPr>
          <p:cNvPr id="23" name="Textfeld 22">
            <a:extLst>
              <a:ext uri="{FF2B5EF4-FFF2-40B4-BE49-F238E27FC236}">
                <a16:creationId xmlns:a16="http://schemas.microsoft.com/office/drawing/2014/main" id="{5496073C-1AFD-4E9B-8813-83684F901EC0}"/>
              </a:ext>
            </a:extLst>
          </p:cNvPr>
          <p:cNvSpPr txBox="1">
            <a:spLocks noChangeArrowheads="1"/>
          </p:cNvSpPr>
          <p:nvPr/>
        </p:nvSpPr>
        <p:spPr bwMode="auto">
          <a:xfrm>
            <a:off x="421223" y="112474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4" name="Textfeld 23">
            <a:extLst>
              <a:ext uri="{FF2B5EF4-FFF2-40B4-BE49-F238E27FC236}">
                <a16:creationId xmlns:a16="http://schemas.microsoft.com/office/drawing/2014/main" id="{DAC630ED-5049-4447-BB38-2A930F4E080E}"/>
              </a:ext>
            </a:extLst>
          </p:cNvPr>
          <p:cNvSpPr txBox="1">
            <a:spLocks noChangeArrowheads="1"/>
          </p:cNvSpPr>
          <p:nvPr/>
        </p:nvSpPr>
        <p:spPr bwMode="auto">
          <a:xfrm>
            <a:off x="10134871" y="1132197"/>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4" name="Rechteck 43">
            <a:extLst>
              <a:ext uri="{FF2B5EF4-FFF2-40B4-BE49-F238E27FC236}">
                <a16:creationId xmlns:a16="http://schemas.microsoft.com/office/drawing/2014/main" id="{2471D842-A38D-4BB2-9A07-C988303E1251}"/>
              </a:ext>
            </a:extLst>
          </p:cNvPr>
          <p:cNvSpPr/>
          <p:nvPr/>
        </p:nvSpPr>
        <p:spPr>
          <a:xfrm>
            <a:off x="8559639" y="1183646"/>
            <a:ext cx="1179978"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9" name="Textfeld 48">
            <a:extLst>
              <a:ext uri="{FF2B5EF4-FFF2-40B4-BE49-F238E27FC236}">
                <a16:creationId xmlns:a16="http://schemas.microsoft.com/office/drawing/2014/main" id="{D67479EB-40FC-4F9A-AAB7-FDC862649700}"/>
              </a:ext>
            </a:extLst>
          </p:cNvPr>
          <p:cNvSpPr txBox="1">
            <a:spLocks noChangeArrowheads="1"/>
          </p:cNvSpPr>
          <p:nvPr/>
        </p:nvSpPr>
        <p:spPr bwMode="auto">
          <a:xfrm>
            <a:off x="421223" y="1772907"/>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5" name="Textfeld 24">
            <a:extLst>
              <a:ext uri="{FF2B5EF4-FFF2-40B4-BE49-F238E27FC236}">
                <a16:creationId xmlns:a16="http://schemas.microsoft.com/office/drawing/2014/main" id="{C92D7846-A1CD-4B24-BA5D-418ACABCBBC6}"/>
              </a:ext>
            </a:extLst>
          </p:cNvPr>
          <p:cNvSpPr txBox="1">
            <a:spLocks noChangeArrowheads="1"/>
          </p:cNvSpPr>
          <p:nvPr/>
        </p:nvSpPr>
        <p:spPr bwMode="auto">
          <a:xfrm>
            <a:off x="10134871" y="1774296"/>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50" name="Textfeld 49">
            <a:extLst>
              <a:ext uri="{FF2B5EF4-FFF2-40B4-BE49-F238E27FC236}">
                <a16:creationId xmlns:a16="http://schemas.microsoft.com/office/drawing/2014/main" id="{ED891239-6BF6-4E86-A1E8-A57B74627352}"/>
              </a:ext>
            </a:extLst>
          </p:cNvPr>
          <p:cNvSpPr txBox="1">
            <a:spLocks noChangeArrowheads="1"/>
          </p:cNvSpPr>
          <p:nvPr/>
        </p:nvSpPr>
        <p:spPr bwMode="auto">
          <a:xfrm>
            <a:off x="421223" y="2421070"/>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28" name="Textfeld 27">
            <a:extLst>
              <a:ext uri="{FF2B5EF4-FFF2-40B4-BE49-F238E27FC236}">
                <a16:creationId xmlns:a16="http://schemas.microsoft.com/office/drawing/2014/main" id="{A9F4D272-4C7C-45B4-B724-98094B59DF9B}"/>
              </a:ext>
            </a:extLst>
          </p:cNvPr>
          <p:cNvSpPr txBox="1">
            <a:spLocks noChangeArrowheads="1"/>
          </p:cNvSpPr>
          <p:nvPr/>
        </p:nvSpPr>
        <p:spPr bwMode="auto">
          <a:xfrm>
            <a:off x="10134871" y="2415609"/>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46" name="Rechteck 45">
            <a:extLst>
              <a:ext uri="{FF2B5EF4-FFF2-40B4-BE49-F238E27FC236}">
                <a16:creationId xmlns:a16="http://schemas.microsoft.com/office/drawing/2014/main" id="{079BC962-67CC-4EFB-BCB1-F07D4B2166E5}"/>
              </a:ext>
            </a:extLst>
          </p:cNvPr>
          <p:cNvSpPr/>
          <p:nvPr/>
        </p:nvSpPr>
        <p:spPr>
          <a:xfrm>
            <a:off x="8469466" y="2491082"/>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45" name="Rechteck 44">
            <a:extLst>
              <a:ext uri="{FF2B5EF4-FFF2-40B4-BE49-F238E27FC236}">
                <a16:creationId xmlns:a16="http://schemas.microsoft.com/office/drawing/2014/main" id="{5EE09C2E-759F-4163-9CD0-2D913FC9E0ED}"/>
              </a:ext>
            </a:extLst>
          </p:cNvPr>
          <p:cNvSpPr/>
          <p:nvPr/>
        </p:nvSpPr>
        <p:spPr>
          <a:xfrm>
            <a:off x="8506476" y="1865753"/>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6" name="Textfeld 15">
            <a:extLst>
              <a:ext uri="{FF2B5EF4-FFF2-40B4-BE49-F238E27FC236}">
                <a16:creationId xmlns:a16="http://schemas.microsoft.com/office/drawing/2014/main" id="{A1123147-BA54-46FA-ABFA-A27A985E9244}"/>
              </a:ext>
            </a:extLst>
          </p:cNvPr>
          <p:cNvSpPr txBox="1">
            <a:spLocks noChangeArrowheads="1"/>
          </p:cNvSpPr>
          <p:nvPr/>
        </p:nvSpPr>
        <p:spPr bwMode="auto">
          <a:xfrm>
            <a:off x="421223" y="3051849"/>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17" name="Textfeld 16">
            <a:extLst>
              <a:ext uri="{FF2B5EF4-FFF2-40B4-BE49-F238E27FC236}">
                <a16:creationId xmlns:a16="http://schemas.microsoft.com/office/drawing/2014/main" id="{92F793AC-CBE4-44BB-A2C6-D906C62475B5}"/>
              </a:ext>
            </a:extLst>
          </p:cNvPr>
          <p:cNvSpPr txBox="1">
            <a:spLocks noChangeArrowheads="1"/>
          </p:cNvSpPr>
          <p:nvPr/>
        </p:nvSpPr>
        <p:spPr bwMode="auto">
          <a:xfrm>
            <a:off x="10134871" y="3053238"/>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8" name="Textfeld 17">
            <a:extLst>
              <a:ext uri="{FF2B5EF4-FFF2-40B4-BE49-F238E27FC236}">
                <a16:creationId xmlns:a16="http://schemas.microsoft.com/office/drawing/2014/main" id="{1F177288-2F5C-4678-A266-617E9EDB90E9}"/>
              </a:ext>
            </a:extLst>
          </p:cNvPr>
          <p:cNvSpPr txBox="1">
            <a:spLocks noChangeArrowheads="1"/>
          </p:cNvSpPr>
          <p:nvPr/>
        </p:nvSpPr>
        <p:spPr bwMode="auto">
          <a:xfrm>
            <a:off x="421223" y="37000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9" name="Textfeld 18">
            <a:extLst>
              <a:ext uri="{FF2B5EF4-FFF2-40B4-BE49-F238E27FC236}">
                <a16:creationId xmlns:a16="http://schemas.microsoft.com/office/drawing/2014/main" id="{7D0315B2-C2BF-4C27-A2B6-A038DF8C473F}"/>
              </a:ext>
            </a:extLst>
          </p:cNvPr>
          <p:cNvSpPr txBox="1">
            <a:spLocks noChangeArrowheads="1"/>
          </p:cNvSpPr>
          <p:nvPr/>
        </p:nvSpPr>
        <p:spPr bwMode="auto">
          <a:xfrm>
            <a:off x="10134871" y="3717396"/>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20" name="Rechteck 19">
            <a:extLst>
              <a:ext uri="{FF2B5EF4-FFF2-40B4-BE49-F238E27FC236}">
                <a16:creationId xmlns:a16="http://schemas.microsoft.com/office/drawing/2014/main" id="{90F432D2-C0C5-4C60-B443-8F470FD97F88}"/>
              </a:ext>
            </a:extLst>
          </p:cNvPr>
          <p:cNvSpPr/>
          <p:nvPr/>
        </p:nvSpPr>
        <p:spPr>
          <a:xfrm>
            <a:off x="8469466" y="37700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1" name="Rechteck 20">
            <a:extLst>
              <a:ext uri="{FF2B5EF4-FFF2-40B4-BE49-F238E27FC236}">
                <a16:creationId xmlns:a16="http://schemas.microsoft.com/office/drawing/2014/main" id="{9B499AEC-DD90-47AC-99E6-169F14EC5FBF}"/>
              </a:ext>
            </a:extLst>
          </p:cNvPr>
          <p:cNvSpPr/>
          <p:nvPr/>
        </p:nvSpPr>
        <p:spPr>
          <a:xfrm>
            <a:off x="8506476" y="3144695"/>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2" name="Textfeld 1">
            <a:extLst>
              <a:ext uri="{FF2B5EF4-FFF2-40B4-BE49-F238E27FC236}">
                <a16:creationId xmlns:a16="http://schemas.microsoft.com/office/drawing/2014/main" id="{D02D29ED-2F0E-E430-BCA4-42065B2F4C6A}"/>
              </a:ext>
            </a:extLst>
          </p:cNvPr>
          <p:cNvSpPr txBox="1">
            <a:spLocks noChangeArrowheads="1"/>
          </p:cNvSpPr>
          <p:nvPr/>
        </p:nvSpPr>
        <p:spPr bwMode="auto">
          <a:xfrm>
            <a:off x="421223" y="439541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5" name="Textfeld 4">
            <a:extLst>
              <a:ext uri="{FF2B5EF4-FFF2-40B4-BE49-F238E27FC236}">
                <a16:creationId xmlns:a16="http://schemas.microsoft.com/office/drawing/2014/main" id="{E4451566-390A-9303-8EF0-574776B61087}"/>
              </a:ext>
            </a:extLst>
          </p:cNvPr>
          <p:cNvSpPr txBox="1">
            <a:spLocks noChangeArrowheads="1"/>
          </p:cNvSpPr>
          <p:nvPr/>
        </p:nvSpPr>
        <p:spPr bwMode="auto">
          <a:xfrm>
            <a:off x="10134871" y="4389951"/>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6" name="Rechteck 5">
            <a:extLst>
              <a:ext uri="{FF2B5EF4-FFF2-40B4-BE49-F238E27FC236}">
                <a16:creationId xmlns:a16="http://schemas.microsoft.com/office/drawing/2014/main" id="{8CD71AFE-3E52-933C-17F3-10609BFF80AC}"/>
              </a:ext>
            </a:extLst>
          </p:cNvPr>
          <p:cNvSpPr/>
          <p:nvPr/>
        </p:nvSpPr>
        <p:spPr>
          <a:xfrm>
            <a:off x="8469466" y="4465424"/>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7" name="Textfeld 6">
            <a:extLst>
              <a:ext uri="{FF2B5EF4-FFF2-40B4-BE49-F238E27FC236}">
                <a16:creationId xmlns:a16="http://schemas.microsoft.com/office/drawing/2014/main" id="{8940B3EF-3C46-FAEC-1335-787DF07108FD}"/>
              </a:ext>
            </a:extLst>
          </p:cNvPr>
          <p:cNvSpPr txBox="1">
            <a:spLocks noChangeArrowheads="1"/>
          </p:cNvSpPr>
          <p:nvPr/>
        </p:nvSpPr>
        <p:spPr bwMode="auto">
          <a:xfrm>
            <a:off x="421223" y="5026191"/>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a:ln>
                  <a:noFill/>
                </a:ln>
                <a:solidFill>
                  <a:prstClr val="black"/>
                </a:solidFill>
                <a:effectLst/>
                <a:uLnTx/>
                <a:uFillTx/>
                <a:latin typeface="Trebuchet MS" pitchFamily="34" charset="0"/>
              </a:rPr>
              <a:t>aaa</a:t>
            </a:r>
          </a:p>
        </p:txBody>
      </p:sp>
      <p:sp>
        <p:nvSpPr>
          <p:cNvPr id="8" name="Textfeld 7">
            <a:extLst>
              <a:ext uri="{FF2B5EF4-FFF2-40B4-BE49-F238E27FC236}">
                <a16:creationId xmlns:a16="http://schemas.microsoft.com/office/drawing/2014/main" id="{06235EBF-1F8A-A3DB-44F2-5182F1D5C96E}"/>
              </a:ext>
            </a:extLst>
          </p:cNvPr>
          <p:cNvSpPr txBox="1">
            <a:spLocks noChangeArrowheads="1"/>
          </p:cNvSpPr>
          <p:nvPr/>
        </p:nvSpPr>
        <p:spPr bwMode="auto">
          <a:xfrm>
            <a:off x="10134871" y="5027580"/>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9" name="Textfeld 8">
            <a:extLst>
              <a:ext uri="{FF2B5EF4-FFF2-40B4-BE49-F238E27FC236}">
                <a16:creationId xmlns:a16="http://schemas.microsoft.com/office/drawing/2014/main" id="{DE44A40F-E109-524F-EA47-1783EE7DEC7E}"/>
              </a:ext>
            </a:extLst>
          </p:cNvPr>
          <p:cNvSpPr txBox="1">
            <a:spLocks noChangeArrowheads="1"/>
          </p:cNvSpPr>
          <p:nvPr/>
        </p:nvSpPr>
        <p:spPr bwMode="auto">
          <a:xfrm>
            <a:off x="421223" y="5674354"/>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900"/>
              </a:spcBef>
              <a:spcAft>
                <a:spcPts val="0"/>
              </a:spcAft>
              <a:buClrTx/>
              <a:buSzTx/>
              <a:buFontTx/>
              <a:buNone/>
              <a:tabLst/>
              <a:defRPr/>
            </a:pPr>
            <a:r>
              <a:rPr kumimoji="0" lang="de-DE" altLang="de-DE" sz="2800" b="0" i="0" u="none" strike="noStrike" kern="0" cap="none" spc="0" normalizeH="0" baseline="0" noProof="0" dirty="0" err="1">
                <a:ln>
                  <a:noFill/>
                </a:ln>
                <a:solidFill>
                  <a:prstClr val="black"/>
                </a:solidFill>
                <a:effectLst/>
                <a:uLnTx/>
                <a:uFillTx/>
                <a:latin typeface="Trebuchet MS" pitchFamily="34" charset="0"/>
              </a:rPr>
              <a:t>aaa</a:t>
            </a:r>
            <a:endParaRPr kumimoji="0" lang="de-DE" altLang="de-DE" sz="2800" b="0" i="0" u="none" strike="noStrike" kern="0" cap="none" spc="0" normalizeH="0" baseline="0" noProof="0" dirty="0">
              <a:ln>
                <a:noFill/>
              </a:ln>
              <a:solidFill>
                <a:prstClr val="black"/>
              </a:solidFill>
              <a:effectLst/>
              <a:uLnTx/>
              <a:uFillTx/>
              <a:latin typeface="Trebuchet MS" pitchFamily="34" charset="0"/>
            </a:endParaRPr>
          </a:p>
        </p:txBody>
      </p:sp>
      <p:sp>
        <p:nvSpPr>
          <p:cNvPr id="10" name="Textfeld 9">
            <a:extLst>
              <a:ext uri="{FF2B5EF4-FFF2-40B4-BE49-F238E27FC236}">
                <a16:creationId xmlns:a16="http://schemas.microsoft.com/office/drawing/2014/main" id="{A21FF715-96E2-DB34-0113-8D0BE6FA9203}"/>
              </a:ext>
            </a:extLst>
          </p:cNvPr>
          <p:cNvSpPr txBox="1">
            <a:spLocks noChangeArrowheads="1"/>
          </p:cNvSpPr>
          <p:nvPr/>
        </p:nvSpPr>
        <p:spPr bwMode="auto">
          <a:xfrm>
            <a:off x="10134871" y="5691738"/>
            <a:ext cx="713657" cy="523220"/>
          </a:xfrm>
          <a:prstGeom prst="rect">
            <a:avLst/>
          </a:prstGeom>
          <a:solidFill>
            <a:schemeClr val="bg1"/>
          </a:solidFill>
          <a:ln>
            <a:noFill/>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eaLnBrk="0" fontAlgn="auto" latinLnBrk="0" hangingPunct="0">
              <a:lnSpc>
                <a:spcPct val="100000"/>
              </a:lnSpc>
              <a:spcBef>
                <a:spcPts val="600"/>
              </a:spcBef>
              <a:spcAft>
                <a:spcPts val="0"/>
              </a:spcAft>
              <a:buClrTx/>
              <a:buSzTx/>
              <a:buFontTx/>
              <a:buNone/>
              <a:tabLst/>
              <a:defRPr/>
            </a:pPr>
            <a:r>
              <a:rPr kumimoji="0" lang="de-DE" altLang="de-DE" sz="2800" b="0" i="0" u="none" strike="noStrike" kern="0" cap="none" spc="-100" normalizeH="0" noProof="0" dirty="0" err="1">
                <a:ln>
                  <a:noFill/>
                </a:ln>
                <a:solidFill>
                  <a:srgbClr val="FF0000"/>
                </a:solidFill>
                <a:effectLst/>
                <a:uLnTx/>
                <a:uFillTx/>
                <a:latin typeface="Trebuchet MS" pitchFamily="34" charset="0"/>
              </a:rPr>
              <a:t>aaa</a:t>
            </a:r>
            <a:endParaRPr kumimoji="0" lang="de-DE" altLang="de-DE" sz="2800" b="0" i="0" u="none" strike="noStrike" kern="0" cap="none" spc="-100" normalizeH="0" noProof="0" dirty="0">
              <a:ln>
                <a:noFill/>
              </a:ln>
              <a:solidFill>
                <a:srgbClr val="FF0000"/>
              </a:solidFill>
              <a:effectLst/>
              <a:uLnTx/>
              <a:uFillTx/>
              <a:latin typeface="Trebuchet MS" pitchFamily="34" charset="0"/>
            </a:endParaRPr>
          </a:p>
        </p:txBody>
      </p:sp>
      <p:sp>
        <p:nvSpPr>
          <p:cNvPr id="11" name="Rechteck 10">
            <a:extLst>
              <a:ext uri="{FF2B5EF4-FFF2-40B4-BE49-F238E27FC236}">
                <a16:creationId xmlns:a16="http://schemas.microsoft.com/office/drawing/2014/main" id="{664B4DB5-E21C-084C-98F2-DD36FF20FBE5}"/>
              </a:ext>
            </a:extLst>
          </p:cNvPr>
          <p:cNvSpPr/>
          <p:nvPr/>
        </p:nvSpPr>
        <p:spPr>
          <a:xfrm>
            <a:off x="8469466" y="5744366"/>
            <a:ext cx="1314309" cy="33906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2" name="Rechteck 11">
            <a:extLst>
              <a:ext uri="{FF2B5EF4-FFF2-40B4-BE49-F238E27FC236}">
                <a16:creationId xmlns:a16="http://schemas.microsoft.com/office/drawing/2014/main" id="{5412F9DE-146A-6220-90A6-3EB105C6A826}"/>
              </a:ext>
            </a:extLst>
          </p:cNvPr>
          <p:cNvSpPr/>
          <p:nvPr/>
        </p:nvSpPr>
        <p:spPr>
          <a:xfrm>
            <a:off x="8506476" y="5119037"/>
            <a:ext cx="1259175" cy="36962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2800" b="0" i="0" u="none" strike="noStrike" kern="0" cap="none" spc="0" normalizeH="0" baseline="0" noProof="0">
              <a:ln>
                <a:noFill/>
              </a:ln>
              <a:solidFill>
                <a:prstClr val="white"/>
              </a:solidFill>
              <a:effectLst/>
              <a:uLnTx/>
              <a:uFillTx/>
            </a:endParaRPr>
          </a:p>
        </p:txBody>
      </p:sp>
      <p:sp>
        <p:nvSpPr>
          <p:cNvPr id="13" name="dot_1">
            <a:extLst>
              <a:ext uri="{FF2B5EF4-FFF2-40B4-BE49-F238E27FC236}">
                <a16:creationId xmlns:a16="http://schemas.microsoft.com/office/drawing/2014/main" id="{2A0A4E46-5D3F-C270-7F52-C150565C9AC3}"/>
              </a:ext>
            </a:extLst>
          </p:cNvPr>
          <p:cNvSpPr/>
          <p:nvPr/>
        </p:nvSpPr>
        <p:spPr>
          <a:xfrm>
            <a:off x="190500" y="1332384"/>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15" name="dot_2">
            <a:extLst>
              <a:ext uri="{FF2B5EF4-FFF2-40B4-BE49-F238E27FC236}">
                <a16:creationId xmlns:a16="http://schemas.microsoft.com/office/drawing/2014/main" id="{3C0FF80D-96F8-A50A-657F-D27131296546}"/>
              </a:ext>
            </a:extLst>
          </p:cNvPr>
          <p:cNvSpPr/>
          <p:nvPr/>
        </p:nvSpPr>
        <p:spPr>
          <a:xfrm>
            <a:off x="190500" y="198480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2" name="dot_3">
            <a:extLst>
              <a:ext uri="{FF2B5EF4-FFF2-40B4-BE49-F238E27FC236}">
                <a16:creationId xmlns:a16="http://schemas.microsoft.com/office/drawing/2014/main" id="{35F86ADA-5E93-5C55-E4CE-17651CA19775}"/>
              </a:ext>
            </a:extLst>
          </p:cNvPr>
          <p:cNvSpPr/>
          <p:nvPr/>
        </p:nvSpPr>
        <p:spPr>
          <a:xfrm>
            <a:off x="190500" y="2637226"/>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6" name="dot_4">
            <a:extLst>
              <a:ext uri="{FF2B5EF4-FFF2-40B4-BE49-F238E27FC236}">
                <a16:creationId xmlns:a16="http://schemas.microsoft.com/office/drawing/2014/main" id="{60498A86-DC01-B3E8-7089-8403E5629581}"/>
              </a:ext>
            </a:extLst>
          </p:cNvPr>
          <p:cNvSpPr/>
          <p:nvPr/>
        </p:nvSpPr>
        <p:spPr>
          <a:xfrm>
            <a:off x="190500" y="3289647"/>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7" name="dot_5">
            <a:extLst>
              <a:ext uri="{FF2B5EF4-FFF2-40B4-BE49-F238E27FC236}">
                <a16:creationId xmlns:a16="http://schemas.microsoft.com/office/drawing/2014/main" id="{6809E9E0-CC2D-E3B9-25A8-D31B757B1175}"/>
              </a:ext>
            </a:extLst>
          </p:cNvPr>
          <p:cNvSpPr/>
          <p:nvPr/>
        </p:nvSpPr>
        <p:spPr>
          <a:xfrm>
            <a:off x="190500" y="394206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29" name="dot_6">
            <a:extLst>
              <a:ext uri="{FF2B5EF4-FFF2-40B4-BE49-F238E27FC236}">
                <a16:creationId xmlns:a16="http://schemas.microsoft.com/office/drawing/2014/main" id="{DC00D508-A07F-4DE2-3A9A-BFCCE3AA09C8}"/>
              </a:ext>
            </a:extLst>
          </p:cNvPr>
          <p:cNvSpPr/>
          <p:nvPr/>
        </p:nvSpPr>
        <p:spPr>
          <a:xfrm>
            <a:off x="190500" y="4594489"/>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0" name="dot_7">
            <a:extLst>
              <a:ext uri="{FF2B5EF4-FFF2-40B4-BE49-F238E27FC236}">
                <a16:creationId xmlns:a16="http://schemas.microsoft.com/office/drawing/2014/main" id="{1B7DBCA8-1168-4B85-AABB-721D79661BAD}"/>
              </a:ext>
            </a:extLst>
          </p:cNvPr>
          <p:cNvSpPr/>
          <p:nvPr/>
        </p:nvSpPr>
        <p:spPr>
          <a:xfrm>
            <a:off x="190500" y="524691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
        <p:nvSpPr>
          <p:cNvPr id="31" name="dot_8">
            <a:extLst>
              <a:ext uri="{FF2B5EF4-FFF2-40B4-BE49-F238E27FC236}">
                <a16:creationId xmlns:a16="http://schemas.microsoft.com/office/drawing/2014/main" id="{7D33EED8-C0A8-3F84-95E3-93C140D87DF3}"/>
              </a:ext>
            </a:extLst>
          </p:cNvPr>
          <p:cNvSpPr/>
          <p:nvPr/>
        </p:nvSpPr>
        <p:spPr>
          <a:xfrm>
            <a:off x="190500" y="589933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9560757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1000"/>
                                  </p:stCondLst>
                                  <p:childTnLst>
                                    <p:set>
                                      <p:cBhvr>
                                        <p:cTn id="9" dur="1" fill="hold">
                                          <p:stCondLst>
                                            <p:cond delay="0"/>
                                          </p:stCondLst>
                                        </p:cTn>
                                        <p:tgtEl>
                                          <p:spTgt spid="49"/>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45"/>
                                        </p:tgtEl>
                                        <p:attrNameLst>
                                          <p:attrName>style.visibility</p:attrName>
                                        </p:attrNameLst>
                                      </p:cBhvr>
                                      <p:to>
                                        <p:strVal val="visible"/>
                                      </p:to>
                                    </p:set>
                                  </p:childTnLst>
                                </p:cTn>
                              </p:par>
                            </p:childTnLst>
                          </p:cTn>
                        </p:par>
                      </p:childTnLst>
                    </p:cTn>
                  </p:par>
                </p:childTnLst>
              </p:cTn>
              <p:nextCondLst>
                <p:cond evt="onClick" delay="0">
                  <p:tgtEl>
                    <p:spTgt spid="44"/>
                  </p:tgtEl>
                </p:cond>
              </p:nextCondLst>
            </p:seq>
            <p:seq concurrent="1" nextAc="seek">
              <p:cTn id="12" restart="whenNotActive" fill="hold" evtFilter="cancelBubble" nodeType="interactiveSeq">
                <p:stCondLst>
                  <p:cond evt="onClick" delay="0">
                    <p:tgtEl>
                      <p:spTgt spid="45"/>
                    </p:tgtEl>
                  </p:cond>
                </p:stCondLst>
                <p:endSync evt="end" delay="0">
                  <p:rtn val="all"/>
                </p:endSync>
                <p:childTnLst>
                  <p:par>
                    <p:cTn id="13" fill="hold">
                      <p:stCondLst>
                        <p:cond delay="0"/>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par>
                                <p:cTn id="18" presetID="1" presetClass="entr" presetSubtype="0" fill="hold" grpId="0" nodeType="withEffect">
                                  <p:stCondLst>
                                    <p:cond delay="100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46"/>
                                        </p:tgtEl>
                                        <p:attrNameLst>
                                          <p:attrName>style.visibility</p:attrName>
                                        </p:attrNameLst>
                                      </p:cBhvr>
                                      <p:to>
                                        <p:strVal val="visible"/>
                                      </p:to>
                                    </p:set>
                                  </p:childTnLst>
                                </p:cTn>
                              </p:par>
                            </p:childTnLst>
                          </p:cTn>
                        </p:par>
                      </p:childTnLst>
                    </p:cTn>
                  </p:par>
                </p:childTnLst>
              </p:cTn>
              <p:nextCondLst>
                <p:cond evt="onClick" delay="0">
                  <p:tgtEl>
                    <p:spTgt spid="45"/>
                  </p:tgtEl>
                </p:cond>
              </p:nextCondLst>
            </p:seq>
            <p:seq concurrent="1" nextAc="seek">
              <p:cTn id="22" restart="whenNotActive" fill="hold" evtFilter="cancelBubble" nodeType="interactiveSeq">
                <p:stCondLst>
                  <p:cond evt="onClick" delay="0">
                    <p:tgtEl>
                      <p:spTgt spid="46"/>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nextCondLst>
                <p:cond evt="onClick" delay="0">
                  <p:tgtEl>
                    <p:spTgt spid="46"/>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 presetClass="entr" presetSubtype="0" fill="hold" grpId="0" nodeType="withEffect">
                                  <p:stCondLst>
                                    <p:cond delay="1000"/>
                                  </p:stCondLst>
                                  <p:childTnLst>
                                    <p:set>
                                      <p:cBhvr>
                                        <p:cTn id="39" dur="1" fill="hold">
                                          <p:stCondLst>
                                            <p:cond delay="0"/>
                                          </p:stCondLst>
                                        </p:cTn>
                                        <p:tgtEl>
                                          <p:spTgt spid="18"/>
                                        </p:tgtEl>
                                        <p:attrNameLst>
                                          <p:attrName>style.visibility</p:attrName>
                                        </p:attrNameLst>
                                      </p:cBhvr>
                                      <p:to>
                                        <p:strVal val="visible"/>
                                      </p:to>
                                    </p:set>
                                  </p:childTnLst>
                                </p:cTn>
                              </p:par>
                              <p:par>
                                <p:cTn id="40" presetID="1" presetClass="entr" presetSubtype="0" fill="hold" grpId="0" nodeType="withEffect">
                                  <p:stCondLst>
                                    <p:cond delay="100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2" restart="whenNotActive" fill="hold" evtFilter="cancelBubble" nodeType="interactiveSeq">
                <p:stCondLst>
                  <p:cond evt="onClick" delay="0">
                    <p:tgtEl>
                      <p:spTgt spid="20"/>
                    </p:tgtEl>
                  </p:cond>
                </p:stCondLst>
                <p:endSync evt="end" delay="0">
                  <p:rtn val="all"/>
                </p:endSync>
                <p:childTnLst>
                  <p:par>
                    <p:cTn id="43" fill="hold">
                      <p:stCondLst>
                        <p:cond delay="0"/>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52" restart="whenNotActive" fill="hold" evtFilter="cancelBubble" nodeType="interactiveSeq">
                <p:stCondLst>
                  <p:cond evt="onClick" delay="0">
                    <p:tgtEl>
                      <p:spTgt spid="6"/>
                    </p:tgtEl>
                  </p:cond>
                </p:stCondLst>
                <p:endSync evt="end" delay="0">
                  <p:rtn val="all"/>
                </p:endSync>
                <p:childTnLst>
                  <p:par>
                    <p:cTn id="53" fill="hold">
                      <p:stCondLst>
                        <p:cond delay="0"/>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62" restart="whenNotActive" fill="hold" evtFilter="cancelBubble" nodeType="interactiveSeq">
                <p:stCondLst>
                  <p:cond evt="onClick" delay="0">
                    <p:tgtEl>
                      <p:spTgt spid="12"/>
                    </p:tgtEl>
                  </p:cond>
                </p:stCondLst>
                <p:endSync evt="end" delay="0">
                  <p:rtn val="all"/>
                </p:endSync>
                <p:childTnLst>
                  <p:par>
                    <p:cTn id="63" fill="hold">
                      <p:stCondLst>
                        <p:cond delay="0"/>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 presetClass="entr" presetSubtype="0" fill="hold" grpId="0" nodeType="withEffect">
                                  <p:stCondLst>
                                    <p:cond delay="1000"/>
                                  </p:stCondLst>
                                  <p:childTnLst>
                                    <p:set>
                                      <p:cBhvr>
                                        <p:cTn id="69" dur="1" fill="hold">
                                          <p:stCondLst>
                                            <p:cond delay="0"/>
                                          </p:stCondLst>
                                        </p:cTn>
                                        <p:tgtEl>
                                          <p:spTgt spid="9"/>
                                        </p:tgtEl>
                                        <p:attrNameLst>
                                          <p:attrName>style.visibility</p:attrName>
                                        </p:attrNameLst>
                                      </p:cBhvr>
                                      <p:to>
                                        <p:strVal val="visible"/>
                                      </p:to>
                                    </p:set>
                                  </p:childTnLst>
                                </p:cTn>
                              </p:par>
                              <p:par>
                                <p:cTn id="70" presetID="1" presetClass="entr" presetSubtype="0" fill="hold" grpId="0" nodeType="withEffect">
                                  <p:stCondLst>
                                    <p:cond delay="100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2" restart="whenNotActive" fill="hold" evtFilter="cancelBubble" nodeType="interactiveSeq">
                <p:stCondLst>
                  <p:cond evt="onClick" delay="0">
                    <p:tgtEl>
                      <p:spTgt spid="11"/>
                    </p:tgtEl>
                  </p:cond>
                </p:stCondLst>
                <p:endSync evt="end" delay="0">
                  <p:rtn val="all"/>
                </p:endSync>
                <p:childTnLst>
                  <p:par>
                    <p:cTn id="73" fill="hold">
                      <p:stCondLst>
                        <p:cond delay="0"/>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childTnLst>
              </p:cTn>
              <p:nextCondLst>
                <p:cond evt="onClick" delay="0">
                  <p:tgtEl>
                    <p:spTgt spid="11"/>
                  </p:tgtEl>
                </p:cond>
              </p:nextCondLst>
            </p:seq>
          </p:childTnLst>
        </p:cTn>
      </p:par>
    </p:tnLst>
    <p:bldLst>
      <p:bldP spid="24" grpId="0" animBg="1"/>
      <p:bldP spid="49" grpId="0"/>
      <p:bldP spid="25" grpId="0" animBg="1"/>
      <p:bldP spid="50" grpId="0"/>
      <p:bldP spid="28" grpId="0" animBg="1"/>
      <p:bldP spid="46" grpId="0" animBg="1"/>
      <p:bldP spid="45" grpId="0" animBg="1"/>
      <p:bldP spid="16" grpId="0"/>
      <p:bldP spid="17" grpId="0" animBg="1"/>
      <p:bldP spid="18" grpId="0"/>
      <p:bldP spid="19" grpId="0" animBg="1"/>
      <p:bldP spid="20" grpId="0" animBg="1"/>
      <p:bldP spid="21" grpId="0" animBg="1"/>
      <p:bldP spid="2" grpId="0"/>
      <p:bldP spid="5" grpId="0" animBg="1"/>
      <p:bldP spid="6" grpId="0" animBg="1"/>
      <p:bldP spid="7" grpId="0"/>
      <p:bldP spid="8" grpId="0" animBg="1"/>
      <p:bldP spid="9" grpId="0"/>
      <p:bldP spid="10" grpId="0" animBg="1"/>
      <p:bldP spid="11" grpId="0" animBg="1"/>
      <p:bldP spid="12" grpId="0" animBg="1"/>
    </p:bldLst>
  </p:timing>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619</Words>
  <Application>Microsoft Office PowerPoint</Application>
  <PresentationFormat>Breitbild</PresentationFormat>
  <Paragraphs>128</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7</vt:i4>
      </vt:variant>
      <vt:variant>
        <vt:lpstr>Folientitel</vt:lpstr>
      </vt:variant>
      <vt:variant>
        <vt:i4>8</vt:i4>
      </vt:variant>
    </vt:vector>
  </HeadingPairs>
  <TitlesOfParts>
    <vt:vector size="18" baseType="lpstr">
      <vt:lpstr>Arial</vt:lpstr>
      <vt:lpstr>Calibri</vt:lpstr>
      <vt:lpstr>Trebuchet MS</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Stolperwörter Anleitung zur Vorlage OHNE MAKRO  aaa-Felder beschriften! Neue Textzeilen werden automatisch angezeigt, wenn die Lösung der aktuellen Zeile angeklickt wurde.  Unpassende Wörter bei bbb in gleicher Zeile eingeben.   Blankofelder vor bbb auf unpassende Wörter schieben und in der Länge anpassen.  Seite 3: Die bbb-Felder bleiben rechts stehen! Seite 4: Die bbb-Felder werden über die unpassenden Wörter geschoben. Seite 5: Die bbb-Felder wurden markiert und die Schriftfarbe weiß gewählt und     über die unpassenden Wörter geschoben. Seite 6: Ich habe, damit man auch mit den gedruckten Übungen arbeiten kann,     noch eine Seite mit dem Druckbild über die Übung gelegt.  Viel Spaß – Siegbert Rudolph  </vt:lpstr>
      <vt:lpstr>Stolperwörter – Welches Wort gehört nicht in den Satz? Klick auf die Stolperwörter!</vt:lpstr>
      <vt:lpstr>Radtour – Welches Wort gehört nicht in den Satz? Klick auf die Stolperwörter!</vt:lpstr>
      <vt:lpstr>Radtour – Welches Wort gehört nicht in den Satz? Klick auf die Stolperwörter!</vt:lpstr>
      <vt:lpstr>Radtour – Welches Wort gehört nicht in den Satz? Klick auf die Stolperwörter!</vt:lpstr>
      <vt:lpstr>Radtour – Welches Wort gehört nicht in den Satz? Klick auf die Stolperwörter!</vt:lpstr>
      <vt:lpstr>Stolperwörter – Welches Wort gehört nicht in den Satz? Klick auf die Stolperwörter!</vt:lpstr>
      <vt:lpstr>Stolperwörter – Welches Wort gehört nicht in den Satz? Klick auf die Stolperwörter!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1894</cp:revision>
  <dcterms:created xsi:type="dcterms:W3CDTF">2012-08-26T07:44:46Z</dcterms:created>
  <dcterms:modified xsi:type="dcterms:W3CDTF">2024-03-19T07:36:20Z</dcterms:modified>
</cp:coreProperties>
</file>