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6.xml" ContentType="application/vnd.openxmlformats-officedocument.theme+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0" r:id="rId2"/>
    <p:sldMasterId id="2147483708" r:id="rId3"/>
    <p:sldMasterId id="2147483696" r:id="rId4"/>
    <p:sldMasterId id="2147483684" r:id="rId5"/>
    <p:sldMasterId id="2147483672" r:id="rId6"/>
    <p:sldMasterId id="2147483660" r:id="rId7"/>
  </p:sldMasterIdLst>
  <p:notesMasterIdLst>
    <p:notesMasterId r:id="rId16"/>
  </p:notesMasterIdLst>
  <p:sldIdLst>
    <p:sldId id="1142" r:id="rId8"/>
    <p:sldId id="1146" r:id="rId9"/>
    <p:sldId id="1149" r:id="rId10"/>
    <p:sldId id="1151" r:id="rId11"/>
    <p:sldId id="1150" r:id="rId12"/>
    <p:sldId id="1148" r:id="rId13"/>
    <p:sldId id="1147" r:id="rId14"/>
    <p:sldId id="1152" r:id="rId15"/>
  </p:sldIdLst>
  <p:sldSz cx="12192000" cy="6858000"/>
  <p:notesSz cx="6669088" cy="9928225"/>
  <p:defaultTextStyle>
    <a:defPPr>
      <a:defRPr lang="de-DE"/>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0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el Sokaliwska" initials="MS" lastIdx="1" clrIdx="0"/>
  <p:cmAuthor id="2" name="Siegbert Rudolph" initials="SR" lastIdx="1" clrIdx="1">
    <p:extLst>
      <p:ext uri="{19B8F6BF-5375-455C-9EA6-DF929625EA0E}">
        <p15:presenceInfo xmlns:p15="http://schemas.microsoft.com/office/powerpoint/2012/main" userId="2af4d44886c067c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62F"/>
    <a:srgbClr val="0070C0"/>
    <a:srgbClr val="F60000"/>
    <a:srgbClr val="FF4343"/>
    <a:srgbClr val="98B5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1D2058F-8629-4576-9670-6B1DB739D578}" v="1248" dt="2024-03-19T07:35:02.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224" autoAdjust="0"/>
    <p:restoredTop sz="94692" autoAdjust="0"/>
  </p:normalViewPr>
  <p:slideViewPr>
    <p:cSldViewPr>
      <p:cViewPr varScale="1">
        <p:scale>
          <a:sx n="81" d="100"/>
          <a:sy n="81" d="100"/>
        </p:scale>
        <p:origin x="120" y="32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378" y="-108"/>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23"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egbert Rudolph" userId="2af4d44886c067cc" providerId="LiveId" clId="{C1D2058F-8629-4576-9670-6B1DB739D578}"/>
    <pc:docChg chg="undo custSel addSld delSld modSld sldOrd">
      <pc:chgData name="Siegbert Rudolph" userId="2af4d44886c067cc" providerId="LiveId" clId="{C1D2058F-8629-4576-9670-6B1DB739D578}" dt="2024-03-19T07:36:20.666" v="2885" actId="207"/>
      <pc:docMkLst>
        <pc:docMk/>
      </pc:docMkLst>
      <pc:sldChg chg="del">
        <pc:chgData name="Siegbert Rudolph" userId="2af4d44886c067cc" providerId="LiveId" clId="{C1D2058F-8629-4576-9670-6B1DB739D578}" dt="2024-03-19T07:11:59.559" v="0" actId="47"/>
        <pc:sldMkLst>
          <pc:docMk/>
          <pc:sldMk cId="0" sldId="444"/>
        </pc:sldMkLst>
      </pc:sldChg>
      <pc:sldChg chg="delSp del mod delAnim">
        <pc:chgData name="Siegbert Rudolph" userId="2af4d44886c067cc" providerId="LiveId" clId="{C1D2058F-8629-4576-9670-6B1DB739D578}" dt="2024-03-19T07:15:12.823" v="592" actId="47"/>
        <pc:sldMkLst>
          <pc:docMk/>
          <pc:sldMk cId="269664548" sldId="1137"/>
        </pc:sldMkLst>
        <pc:spChg chg="del">
          <ac:chgData name="Siegbert Rudolph" userId="2af4d44886c067cc" providerId="LiveId" clId="{C1D2058F-8629-4576-9670-6B1DB739D578}" dt="2024-03-19T07:13:44.411" v="8" actId="478"/>
          <ac:spMkLst>
            <pc:docMk/>
            <pc:sldMk cId="269664548" sldId="1137"/>
            <ac:spMk id="32" creationId="{A0006106-6126-E9E8-7540-36761B302BFF}"/>
          </ac:spMkLst>
        </pc:spChg>
        <pc:picChg chg="del">
          <ac:chgData name="Siegbert Rudolph" userId="2af4d44886c067cc" providerId="LiveId" clId="{C1D2058F-8629-4576-9670-6B1DB739D578}" dt="2024-03-19T07:13:24.622" v="5" actId="478"/>
          <ac:picMkLst>
            <pc:docMk/>
            <pc:sldMk cId="269664548" sldId="1137"/>
            <ac:picMk id="34" creationId="{0EF8C65B-D29D-4BC9-5D27-307871E3E1EB}"/>
          </ac:picMkLst>
        </pc:picChg>
      </pc:sldChg>
      <pc:sldChg chg="del">
        <pc:chgData name="Siegbert Rudolph" userId="2af4d44886c067cc" providerId="LiveId" clId="{C1D2058F-8629-4576-9670-6B1DB739D578}" dt="2024-03-19T07:12:05.533" v="1" actId="47"/>
        <pc:sldMkLst>
          <pc:docMk/>
          <pc:sldMk cId="3501810231" sldId="1140"/>
        </pc:sldMkLst>
      </pc:sldChg>
      <pc:sldChg chg="delSp modSp del mod delAnim">
        <pc:chgData name="Siegbert Rudolph" userId="2af4d44886c067cc" providerId="LiveId" clId="{C1D2058F-8629-4576-9670-6B1DB739D578}" dt="2024-03-19T07:15:15.420" v="593" actId="47"/>
        <pc:sldMkLst>
          <pc:docMk/>
          <pc:sldMk cId="1499379609" sldId="1141"/>
        </pc:sldMkLst>
        <pc:spChg chg="mod">
          <ac:chgData name="Siegbert Rudolph" userId="2af4d44886c067cc" providerId="LiveId" clId="{C1D2058F-8629-4576-9670-6B1DB739D578}" dt="2024-03-19T07:14:53.156" v="591" actId="1038"/>
          <ac:spMkLst>
            <pc:docMk/>
            <pc:sldMk cId="1499379609" sldId="1141"/>
            <ac:spMk id="17" creationId="{92F793AC-CBE4-44BB-A2C6-D906C62475B5}"/>
          </ac:spMkLst>
        </pc:spChg>
        <pc:spChg chg="mod">
          <ac:chgData name="Siegbert Rudolph" userId="2af4d44886c067cc" providerId="LiveId" clId="{C1D2058F-8629-4576-9670-6B1DB739D578}" dt="2024-03-19T07:14:48.466" v="516" actId="1076"/>
          <ac:spMkLst>
            <pc:docMk/>
            <pc:sldMk cId="1499379609" sldId="1141"/>
            <ac:spMk id="21" creationId="{9B499AEC-DD90-47AC-99E6-169F14EC5FBF}"/>
          </ac:spMkLst>
        </pc:spChg>
        <pc:spChg chg="mod">
          <ac:chgData name="Siegbert Rudolph" userId="2af4d44886c067cc" providerId="LiveId" clId="{C1D2058F-8629-4576-9670-6B1DB739D578}" dt="2024-03-19T07:14:02.626" v="162" actId="1038"/>
          <ac:spMkLst>
            <pc:docMk/>
            <pc:sldMk cId="1499379609" sldId="1141"/>
            <ac:spMk id="24" creationId="{DAC630ED-5049-4447-BB38-2A930F4E080E}"/>
          </ac:spMkLst>
        </pc:spChg>
        <pc:spChg chg="mod">
          <ac:chgData name="Siegbert Rudolph" userId="2af4d44886c067cc" providerId="LiveId" clId="{C1D2058F-8629-4576-9670-6B1DB739D578}" dt="2024-03-19T07:14:16.026" v="261" actId="1038"/>
          <ac:spMkLst>
            <pc:docMk/>
            <pc:sldMk cId="1499379609" sldId="1141"/>
            <ac:spMk id="25" creationId="{C92D7846-A1CD-4B24-BA5D-418ACABCBBC6}"/>
          </ac:spMkLst>
        </pc:spChg>
        <pc:spChg chg="mod">
          <ac:chgData name="Siegbert Rudolph" userId="2af4d44886c067cc" providerId="LiveId" clId="{C1D2058F-8629-4576-9670-6B1DB739D578}" dt="2024-03-19T07:14:26.343" v="372" actId="1038"/>
          <ac:spMkLst>
            <pc:docMk/>
            <pc:sldMk cId="1499379609" sldId="1141"/>
            <ac:spMk id="28" creationId="{A9F4D272-4C7C-45B4-B724-98094B59DF9B}"/>
          </ac:spMkLst>
        </pc:spChg>
        <pc:spChg chg="del">
          <ac:chgData name="Siegbert Rudolph" userId="2af4d44886c067cc" providerId="LiveId" clId="{C1D2058F-8629-4576-9670-6B1DB739D578}" dt="2024-03-19T07:13:42.374" v="7" actId="478"/>
          <ac:spMkLst>
            <pc:docMk/>
            <pc:sldMk cId="1499379609" sldId="1141"/>
            <ac:spMk id="32" creationId="{A5276AFF-3165-011D-A729-2C6DC9C9D877}"/>
          </ac:spMkLst>
        </pc:spChg>
        <pc:spChg chg="mod">
          <ac:chgData name="Siegbert Rudolph" userId="2af4d44886c067cc" providerId="LiveId" clId="{C1D2058F-8629-4576-9670-6B1DB739D578}" dt="2024-03-19T07:14:07.541" v="185" actId="1037"/>
          <ac:spMkLst>
            <pc:docMk/>
            <pc:sldMk cId="1499379609" sldId="1141"/>
            <ac:spMk id="44" creationId="{2471D842-A38D-4BB2-9A07-C988303E1251}"/>
          </ac:spMkLst>
        </pc:spChg>
        <pc:spChg chg="mod">
          <ac:chgData name="Siegbert Rudolph" userId="2af4d44886c067cc" providerId="LiveId" clId="{C1D2058F-8629-4576-9670-6B1DB739D578}" dt="2024-03-19T07:14:18.374" v="268" actId="1038"/>
          <ac:spMkLst>
            <pc:docMk/>
            <pc:sldMk cId="1499379609" sldId="1141"/>
            <ac:spMk id="45" creationId="{5EE09C2E-759F-4163-9CD0-2D913FC9E0ED}"/>
          </ac:spMkLst>
        </pc:spChg>
        <pc:picChg chg="del">
          <ac:chgData name="Siegbert Rudolph" userId="2af4d44886c067cc" providerId="LiveId" clId="{C1D2058F-8629-4576-9670-6B1DB739D578}" dt="2024-03-19T07:13:30.938" v="6" actId="478"/>
          <ac:picMkLst>
            <pc:docMk/>
            <pc:sldMk cId="1499379609" sldId="1141"/>
            <ac:picMk id="33" creationId="{CA8FBC46-183E-DE96-1F91-F4055ED9E5B7}"/>
          </ac:picMkLst>
        </pc:picChg>
      </pc:sldChg>
      <pc:sldChg chg="delSp modSp add del mod ord delAnim modAnim">
        <pc:chgData name="Siegbert Rudolph" userId="2af4d44886c067cc" providerId="LiveId" clId="{C1D2058F-8629-4576-9670-6B1DB739D578}" dt="2024-03-19T07:36:20.666" v="2885" actId="207"/>
        <pc:sldMkLst>
          <pc:docMk/>
          <pc:sldMk cId="103946709" sldId="1142"/>
        </pc:sldMkLst>
        <pc:spChg chg="del">
          <ac:chgData name="Siegbert Rudolph" userId="2af4d44886c067cc" providerId="LiveId" clId="{C1D2058F-8629-4576-9670-6B1DB739D578}" dt="2024-03-19T07:16:40.230" v="618" actId="478"/>
          <ac:spMkLst>
            <pc:docMk/>
            <pc:sldMk cId="103946709" sldId="1142"/>
            <ac:spMk id="2" creationId="{D02D29ED-2F0E-E430-BCA4-42065B2F4C6A}"/>
          </ac:spMkLst>
        </pc:spChg>
        <pc:spChg chg="mod">
          <ac:chgData name="Siegbert Rudolph" userId="2af4d44886c067cc" providerId="LiveId" clId="{C1D2058F-8629-4576-9670-6B1DB739D578}" dt="2024-03-19T07:36:20.666" v="2885" actId="207"/>
          <ac:spMkLst>
            <pc:docMk/>
            <pc:sldMk cId="103946709" sldId="1142"/>
            <ac:spMk id="4" creationId="{A30FF91B-00EE-4FD7-B3ED-90B0937234EA}"/>
          </ac:spMkLst>
        </pc:spChg>
        <pc:spChg chg="del">
          <ac:chgData name="Siegbert Rudolph" userId="2af4d44886c067cc" providerId="LiveId" clId="{C1D2058F-8629-4576-9670-6B1DB739D578}" dt="2024-03-19T07:16:21.098" v="599" actId="478"/>
          <ac:spMkLst>
            <pc:docMk/>
            <pc:sldMk cId="103946709" sldId="1142"/>
            <ac:spMk id="5" creationId="{E4451566-390A-9303-8EF0-574776B61087}"/>
          </ac:spMkLst>
        </pc:spChg>
        <pc:spChg chg="del">
          <ac:chgData name="Siegbert Rudolph" userId="2af4d44886c067cc" providerId="LiveId" clId="{C1D2058F-8629-4576-9670-6B1DB739D578}" dt="2024-03-19T07:16:21.098" v="599" actId="478"/>
          <ac:spMkLst>
            <pc:docMk/>
            <pc:sldMk cId="103946709" sldId="1142"/>
            <ac:spMk id="6" creationId="{8CD71AFE-3E52-933C-17F3-10609BFF80AC}"/>
          </ac:spMkLst>
        </pc:spChg>
        <pc:spChg chg="del">
          <ac:chgData name="Siegbert Rudolph" userId="2af4d44886c067cc" providerId="LiveId" clId="{C1D2058F-8629-4576-9670-6B1DB739D578}" dt="2024-03-19T07:16:40.230" v="618" actId="478"/>
          <ac:spMkLst>
            <pc:docMk/>
            <pc:sldMk cId="103946709" sldId="1142"/>
            <ac:spMk id="7" creationId="{8940B3EF-3C46-FAEC-1335-787DF07108FD}"/>
          </ac:spMkLst>
        </pc:spChg>
        <pc:spChg chg="del">
          <ac:chgData name="Siegbert Rudolph" userId="2af4d44886c067cc" providerId="LiveId" clId="{C1D2058F-8629-4576-9670-6B1DB739D578}" dt="2024-03-19T07:16:21.098" v="599" actId="478"/>
          <ac:spMkLst>
            <pc:docMk/>
            <pc:sldMk cId="103946709" sldId="1142"/>
            <ac:spMk id="8" creationId="{06235EBF-1F8A-A3DB-44F2-5182F1D5C96E}"/>
          </ac:spMkLst>
        </pc:spChg>
        <pc:spChg chg="del">
          <ac:chgData name="Siegbert Rudolph" userId="2af4d44886c067cc" providerId="LiveId" clId="{C1D2058F-8629-4576-9670-6B1DB739D578}" dt="2024-03-19T07:16:43.457" v="619" actId="478"/>
          <ac:spMkLst>
            <pc:docMk/>
            <pc:sldMk cId="103946709" sldId="1142"/>
            <ac:spMk id="9" creationId="{DE44A40F-E109-524F-EA47-1783EE7DEC7E}"/>
          </ac:spMkLst>
        </pc:spChg>
        <pc:spChg chg="del">
          <ac:chgData name="Siegbert Rudolph" userId="2af4d44886c067cc" providerId="LiveId" clId="{C1D2058F-8629-4576-9670-6B1DB739D578}" dt="2024-03-19T07:16:21.098" v="599" actId="478"/>
          <ac:spMkLst>
            <pc:docMk/>
            <pc:sldMk cId="103946709" sldId="1142"/>
            <ac:spMk id="10" creationId="{A21FF715-96E2-DB34-0113-8D0BE6FA9203}"/>
          </ac:spMkLst>
        </pc:spChg>
        <pc:spChg chg="del">
          <ac:chgData name="Siegbert Rudolph" userId="2af4d44886c067cc" providerId="LiveId" clId="{C1D2058F-8629-4576-9670-6B1DB739D578}" dt="2024-03-19T07:16:21.098" v="599" actId="478"/>
          <ac:spMkLst>
            <pc:docMk/>
            <pc:sldMk cId="103946709" sldId="1142"/>
            <ac:spMk id="11" creationId="{664B4DB5-E21C-084C-98F2-DD36FF20FBE5}"/>
          </ac:spMkLst>
        </pc:spChg>
        <pc:spChg chg="del">
          <ac:chgData name="Siegbert Rudolph" userId="2af4d44886c067cc" providerId="LiveId" clId="{C1D2058F-8629-4576-9670-6B1DB739D578}" dt="2024-03-19T07:16:21.098" v="599" actId="478"/>
          <ac:spMkLst>
            <pc:docMk/>
            <pc:sldMk cId="103946709" sldId="1142"/>
            <ac:spMk id="12" creationId="{5412F9DE-146A-6220-90A6-3EB105C6A826}"/>
          </ac:spMkLst>
        </pc:spChg>
        <pc:spChg chg="del">
          <ac:chgData name="Siegbert Rudolph" userId="2af4d44886c067cc" providerId="LiveId" clId="{C1D2058F-8629-4576-9670-6B1DB739D578}" dt="2024-03-19T07:16:21.098" v="599" actId="478"/>
          <ac:spMkLst>
            <pc:docMk/>
            <pc:sldMk cId="103946709" sldId="1142"/>
            <ac:spMk id="13" creationId="{2A0A4E46-5D3F-C270-7F52-C150565C9AC3}"/>
          </ac:spMkLst>
        </pc:spChg>
        <pc:spChg chg="del">
          <ac:chgData name="Siegbert Rudolph" userId="2af4d44886c067cc" providerId="LiveId" clId="{C1D2058F-8629-4576-9670-6B1DB739D578}" dt="2024-03-19T07:19:56.793" v="1114" actId="478"/>
          <ac:spMkLst>
            <pc:docMk/>
            <pc:sldMk cId="103946709" sldId="1142"/>
            <ac:spMk id="14" creationId="{E910C562-7539-0799-659A-39DA82CB8766}"/>
          </ac:spMkLst>
        </pc:spChg>
        <pc:spChg chg="del">
          <ac:chgData name="Siegbert Rudolph" userId="2af4d44886c067cc" providerId="LiveId" clId="{C1D2058F-8629-4576-9670-6B1DB739D578}" dt="2024-03-19T07:16:21.098" v="599" actId="478"/>
          <ac:spMkLst>
            <pc:docMk/>
            <pc:sldMk cId="103946709" sldId="1142"/>
            <ac:spMk id="15" creationId="{3C0FF80D-96F8-A50A-657F-D27131296546}"/>
          </ac:spMkLst>
        </pc:spChg>
        <pc:spChg chg="del">
          <ac:chgData name="Siegbert Rudolph" userId="2af4d44886c067cc" providerId="LiveId" clId="{C1D2058F-8629-4576-9670-6B1DB739D578}" dt="2024-03-19T07:16:21.098" v="599" actId="478"/>
          <ac:spMkLst>
            <pc:docMk/>
            <pc:sldMk cId="103946709" sldId="1142"/>
            <ac:spMk id="16" creationId="{A1123147-BA54-46FA-ABFA-A27A985E9244}"/>
          </ac:spMkLst>
        </pc:spChg>
        <pc:spChg chg="del">
          <ac:chgData name="Siegbert Rudolph" userId="2af4d44886c067cc" providerId="LiveId" clId="{C1D2058F-8629-4576-9670-6B1DB739D578}" dt="2024-03-19T07:16:21.098" v="599" actId="478"/>
          <ac:spMkLst>
            <pc:docMk/>
            <pc:sldMk cId="103946709" sldId="1142"/>
            <ac:spMk id="17" creationId="{92F793AC-CBE4-44BB-A2C6-D906C62475B5}"/>
          </ac:spMkLst>
        </pc:spChg>
        <pc:spChg chg="del">
          <ac:chgData name="Siegbert Rudolph" userId="2af4d44886c067cc" providerId="LiveId" clId="{C1D2058F-8629-4576-9670-6B1DB739D578}" dt="2024-03-19T07:16:21.098" v="599" actId="478"/>
          <ac:spMkLst>
            <pc:docMk/>
            <pc:sldMk cId="103946709" sldId="1142"/>
            <ac:spMk id="18" creationId="{1F177288-2F5C-4678-A266-617E9EDB90E9}"/>
          </ac:spMkLst>
        </pc:spChg>
        <pc:spChg chg="del">
          <ac:chgData name="Siegbert Rudolph" userId="2af4d44886c067cc" providerId="LiveId" clId="{C1D2058F-8629-4576-9670-6B1DB739D578}" dt="2024-03-19T07:16:21.098" v="599" actId="478"/>
          <ac:spMkLst>
            <pc:docMk/>
            <pc:sldMk cId="103946709" sldId="1142"/>
            <ac:spMk id="19" creationId="{7D0315B2-C2BF-4C27-A2B6-A038DF8C473F}"/>
          </ac:spMkLst>
        </pc:spChg>
        <pc:spChg chg="del">
          <ac:chgData name="Siegbert Rudolph" userId="2af4d44886c067cc" providerId="LiveId" clId="{C1D2058F-8629-4576-9670-6B1DB739D578}" dt="2024-03-19T07:16:21.098" v="599" actId="478"/>
          <ac:spMkLst>
            <pc:docMk/>
            <pc:sldMk cId="103946709" sldId="1142"/>
            <ac:spMk id="20" creationId="{90F432D2-C0C5-4C60-B443-8F470FD97F88}"/>
          </ac:spMkLst>
        </pc:spChg>
        <pc:spChg chg="del">
          <ac:chgData name="Siegbert Rudolph" userId="2af4d44886c067cc" providerId="LiveId" clId="{C1D2058F-8629-4576-9670-6B1DB739D578}" dt="2024-03-19T07:16:21.098" v="599" actId="478"/>
          <ac:spMkLst>
            <pc:docMk/>
            <pc:sldMk cId="103946709" sldId="1142"/>
            <ac:spMk id="21" creationId="{9B499AEC-DD90-47AC-99E6-169F14EC5FBF}"/>
          </ac:spMkLst>
        </pc:spChg>
        <pc:spChg chg="del">
          <ac:chgData name="Siegbert Rudolph" userId="2af4d44886c067cc" providerId="LiveId" clId="{C1D2058F-8629-4576-9670-6B1DB739D578}" dt="2024-03-19T07:16:21.098" v="599" actId="478"/>
          <ac:spMkLst>
            <pc:docMk/>
            <pc:sldMk cId="103946709" sldId="1142"/>
            <ac:spMk id="22" creationId="{35F86ADA-5E93-5C55-E4CE-17651CA19775}"/>
          </ac:spMkLst>
        </pc:spChg>
        <pc:spChg chg="del">
          <ac:chgData name="Siegbert Rudolph" userId="2af4d44886c067cc" providerId="LiveId" clId="{C1D2058F-8629-4576-9670-6B1DB739D578}" dt="2024-03-19T07:16:21.098" v="599" actId="478"/>
          <ac:spMkLst>
            <pc:docMk/>
            <pc:sldMk cId="103946709" sldId="1142"/>
            <ac:spMk id="23" creationId="{5496073C-1AFD-4E9B-8813-83684F901EC0}"/>
          </ac:spMkLst>
        </pc:spChg>
        <pc:spChg chg="del">
          <ac:chgData name="Siegbert Rudolph" userId="2af4d44886c067cc" providerId="LiveId" clId="{C1D2058F-8629-4576-9670-6B1DB739D578}" dt="2024-03-19T07:16:21.098" v="599" actId="478"/>
          <ac:spMkLst>
            <pc:docMk/>
            <pc:sldMk cId="103946709" sldId="1142"/>
            <ac:spMk id="24" creationId="{DAC630ED-5049-4447-BB38-2A930F4E080E}"/>
          </ac:spMkLst>
        </pc:spChg>
        <pc:spChg chg="del">
          <ac:chgData name="Siegbert Rudolph" userId="2af4d44886c067cc" providerId="LiveId" clId="{C1D2058F-8629-4576-9670-6B1DB739D578}" dt="2024-03-19T07:16:21.098" v="599" actId="478"/>
          <ac:spMkLst>
            <pc:docMk/>
            <pc:sldMk cId="103946709" sldId="1142"/>
            <ac:spMk id="25" creationId="{C92D7846-A1CD-4B24-BA5D-418ACABCBBC6}"/>
          </ac:spMkLst>
        </pc:spChg>
        <pc:spChg chg="del">
          <ac:chgData name="Siegbert Rudolph" userId="2af4d44886c067cc" providerId="LiveId" clId="{C1D2058F-8629-4576-9670-6B1DB739D578}" dt="2024-03-19T07:16:21.098" v="599" actId="478"/>
          <ac:spMkLst>
            <pc:docMk/>
            <pc:sldMk cId="103946709" sldId="1142"/>
            <ac:spMk id="26" creationId="{60498A86-DC01-B3E8-7089-8403E5629581}"/>
          </ac:spMkLst>
        </pc:spChg>
        <pc:spChg chg="del">
          <ac:chgData name="Siegbert Rudolph" userId="2af4d44886c067cc" providerId="LiveId" clId="{C1D2058F-8629-4576-9670-6B1DB739D578}" dt="2024-03-19T07:16:21.098" v="599" actId="478"/>
          <ac:spMkLst>
            <pc:docMk/>
            <pc:sldMk cId="103946709" sldId="1142"/>
            <ac:spMk id="27" creationId="{6809E9E0-CC2D-E3B9-25A8-D31B757B1175}"/>
          </ac:spMkLst>
        </pc:spChg>
        <pc:spChg chg="del">
          <ac:chgData name="Siegbert Rudolph" userId="2af4d44886c067cc" providerId="LiveId" clId="{C1D2058F-8629-4576-9670-6B1DB739D578}" dt="2024-03-19T07:16:21.098" v="599" actId="478"/>
          <ac:spMkLst>
            <pc:docMk/>
            <pc:sldMk cId="103946709" sldId="1142"/>
            <ac:spMk id="28" creationId="{A9F4D272-4C7C-45B4-B724-98094B59DF9B}"/>
          </ac:spMkLst>
        </pc:spChg>
        <pc:spChg chg="del">
          <ac:chgData name="Siegbert Rudolph" userId="2af4d44886c067cc" providerId="LiveId" clId="{C1D2058F-8629-4576-9670-6B1DB739D578}" dt="2024-03-19T07:16:21.098" v="599" actId="478"/>
          <ac:spMkLst>
            <pc:docMk/>
            <pc:sldMk cId="103946709" sldId="1142"/>
            <ac:spMk id="29" creationId="{DC00D508-A07F-4DE2-3A9A-BFCCE3AA09C8}"/>
          </ac:spMkLst>
        </pc:spChg>
        <pc:spChg chg="del">
          <ac:chgData name="Siegbert Rudolph" userId="2af4d44886c067cc" providerId="LiveId" clId="{C1D2058F-8629-4576-9670-6B1DB739D578}" dt="2024-03-19T07:16:21.098" v="599" actId="478"/>
          <ac:spMkLst>
            <pc:docMk/>
            <pc:sldMk cId="103946709" sldId="1142"/>
            <ac:spMk id="30" creationId="{1B7DBCA8-1168-4B85-AABB-721D79661BAD}"/>
          </ac:spMkLst>
        </pc:spChg>
        <pc:spChg chg="del">
          <ac:chgData name="Siegbert Rudolph" userId="2af4d44886c067cc" providerId="LiveId" clId="{C1D2058F-8629-4576-9670-6B1DB739D578}" dt="2024-03-19T07:16:21.098" v="599" actId="478"/>
          <ac:spMkLst>
            <pc:docMk/>
            <pc:sldMk cId="103946709" sldId="1142"/>
            <ac:spMk id="31" creationId="{7D33EED8-C0A8-3F84-95E3-93C140D87DF3}"/>
          </ac:spMkLst>
        </pc:spChg>
        <pc:spChg chg="del">
          <ac:chgData name="Siegbert Rudolph" userId="2af4d44886c067cc" providerId="LiveId" clId="{C1D2058F-8629-4576-9670-6B1DB739D578}" dt="2024-03-19T07:19:57.701" v="1115" actId="478"/>
          <ac:spMkLst>
            <pc:docMk/>
            <pc:sldMk cId="103946709" sldId="1142"/>
            <ac:spMk id="32" creationId="{0CE278B2-2106-6901-6D33-F70874019B17}"/>
          </ac:spMkLst>
        </pc:spChg>
        <pc:spChg chg="del">
          <ac:chgData name="Siegbert Rudolph" userId="2af4d44886c067cc" providerId="LiveId" clId="{C1D2058F-8629-4576-9670-6B1DB739D578}" dt="2024-03-19T07:16:21.098" v="599" actId="478"/>
          <ac:spMkLst>
            <pc:docMk/>
            <pc:sldMk cId="103946709" sldId="1142"/>
            <ac:spMk id="44" creationId="{2471D842-A38D-4BB2-9A07-C988303E1251}"/>
          </ac:spMkLst>
        </pc:spChg>
        <pc:spChg chg="del">
          <ac:chgData name="Siegbert Rudolph" userId="2af4d44886c067cc" providerId="LiveId" clId="{C1D2058F-8629-4576-9670-6B1DB739D578}" dt="2024-03-19T07:16:21.098" v="599" actId="478"/>
          <ac:spMkLst>
            <pc:docMk/>
            <pc:sldMk cId="103946709" sldId="1142"/>
            <ac:spMk id="45" creationId="{5EE09C2E-759F-4163-9CD0-2D913FC9E0ED}"/>
          </ac:spMkLst>
        </pc:spChg>
        <pc:spChg chg="del">
          <ac:chgData name="Siegbert Rudolph" userId="2af4d44886c067cc" providerId="LiveId" clId="{C1D2058F-8629-4576-9670-6B1DB739D578}" dt="2024-03-19T07:16:21.098" v="599" actId="478"/>
          <ac:spMkLst>
            <pc:docMk/>
            <pc:sldMk cId="103946709" sldId="1142"/>
            <ac:spMk id="46" creationId="{079BC962-67CC-4EFB-BCB1-F07D4B2166E5}"/>
          </ac:spMkLst>
        </pc:spChg>
        <pc:spChg chg="del">
          <ac:chgData name="Siegbert Rudolph" userId="2af4d44886c067cc" providerId="LiveId" clId="{C1D2058F-8629-4576-9670-6B1DB739D578}" dt="2024-03-19T07:16:21.098" v="599" actId="478"/>
          <ac:spMkLst>
            <pc:docMk/>
            <pc:sldMk cId="103946709" sldId="1142"/>
            <ac:spMk id="49" creationId="{D67479EB-40FC-4F9A-AAB7-FDC862649700}"/>
          </ac:spMkLst>
        </pc:spChg>
        <pc:spChg chg="del">
          <ac:chgData name="Siegbert Rudolph" userId="2af4d44886c067cc" providerId="LiveId" clId="{C1D2058F-8629-4576-9670-6B1DB739D578}" dt="2024-03-19T07:16:21.098" v="599" actId="478"/>
          <ac:spMkLst>
            <pc:docMk/>
            <pc:sldMk cId="103946709" sldId="1142"/>
            <ac:spMk id="50" creationId="{ED891239-6BF6-4E86-A1E8-A57B74627352}"/>
          </ac:spMkLst>
        </pc:spChg>
        <pc:picChg chg="del mod">
          <ac:chgData name="Siegbert Rudolph" userId="2af4d44886c067cc" providerId="LiveId" clId="{C1D2058F-8629-4576-9670-6B1DB739D578}" dt="2024-03-19T07:16:32.618" v="617" actId="478"/>
          <ac:picMkLst>
            <pc:docMk/>
            <pc:sldMk cId="103946709" sldId="1142"/>
            <ac:picMk id="33" creationId="{06AE74F2-1C16-0BF5-0B74-C635033E4BB1}"/>
          </ac:picMkLst>
        </pc:picChg>
      </pc:sldChg>
      <pc:sldChg chg="delSp del mod delAnim">
        <pc:chgData name="Siegbert Rudolph" userId="2af4d44886c067cc" providerId="LiveId" clId="{C1D2058F-8629-4576-9670-6B1DB739D578}" dt="2024-03-19T07:27:47.205" v="2325" actId="47"/>
        <pc:sldMkLst>
          <pc:docMk/>
          <pc:sldMk cId="3951071916" sldId="1144"/>
        </pc:sldMkLst>
        <pc:picChg chg="del">
          <ac:chgData name="Siegbert Rudolph" userId="2af4d44886c067cc" providerId="LiveId" clId="{C1D2058F-8629-4576-9670-6B1DB739D578}" dt="2024-03-19T07:20:52.474" v="1281" actId="478"/>
          <ac:picMkLst>
            <pc:docMk/>
            <pc:sldMk cId="3951071916" sldId="1144"/>
            <ac:picMk id="33" creationId="{93D84D91-7ED6-0F9A-86A2-F385FEDA7BAE}"/>
          </ac:picMkLst>
        </pc:picChg>
      </pc:sldChg>
      <pc:sldChg chg="addSp delSp modSp mod ord delAnim modAnim">
        <pc:chgData name="Siegbert Rudolph" userId="2af4d44886c067cc" providerId="LiveId" clId="{C1D2058F-8629-4576-9670-6B1DB739D578}" dt="2024-03-19T07:21:34.839" v="1283" actId="478"/>
        <pc:sldMkLst>
          <pc:docMk/>
          <pc:sldMk cId="769912633" sldId="1146"/>
        </pc:sldMkLst>
        <pc:spChg chg="mod">
          <ac:chgData name="Siegbert Rudolph" userId="2af4d44886c067cc" providerId="LiveId" clId="{C1D2058F-8629-4576-9670-6B1DB739D578}" dt="2024-03-19T07:18:53.754" v="962" actId="20577"/>
          <ac:spMkLst>
            <pc:docMk/>
            <pc:sldMk cId="769912633" sldId="1146"/>
            <ac:spMk id="5" creationId="{E4451566-390A-9303-8EF0-574776B61087}"/>
          </ac:spMkLst>
        </pc:spChg>
        <pc:spChg chg="mod">
          <ac:chgData name="Siegbert Rudolph" userId="2af4d44886c067cc" providerId="LiveId" clId="{C1D2058F-8629-4576-9670-6B1DB739D578}" dt="2024-03-19T07:18:54.833" v="965" actId="20577"/>
          <ac:spMkLst>
            <pc:docMk/>
            <pc:sldMk cId="769912633" sldId="1146"/>
            <ac:spMk id="8" creationId="{06235EBF-1F8A-A3DB-44F2-5182F1D5C96E}"/>
          </ac:spMkLst>
        </pc:spChg>
        <pc:spChg chg="mod">
          <ac:chgData name="Siegbert Rudolph" userId="2af4d44886c067cc" providerId="LiveId" clId="{C1D2058F-8629-4576-9670-6B1DB739D578}" dt="2024-03-19T07:18:55.960" v="968" actId="20577"/>
          <ac:spMkLst>
            <pc:docMk/>
            <pc:sldMk cId="769912633" sldId="1146"/>
            <ac:spMk id="10" creationId="{A21FF715-96E2-DB34-0113-8D0BE6FA9203}"/>
          </ac:spMkLst>
        </pc:spChg>
        <pc:spChg chg="add del mod">
          <ac:chgData name="Siegbert Rudolph" userId="2af4d44886c067cc" providerId="LiveId" clId="{C1D2058F-8629-4576-9670-6B1DB739D578}" dt="2024-03-19T07:21:34.839" v="1283" actId="478"/>
          <ac:spMkLst>
            <pc:docMk/>
            <pc:sldMk cId="769912633" sldId="1146"/>
            <ac:spMk id="14" creationId="{247D89F3-A2DB-2295-2882-961ECAA09407}"/>
          </ac:spMkLst>
        </pc:spChg>
        <pc:spChg chg="mod">
          <ac:chgData name="Siegbert Rudolph" userId="2af4d44886c067cc" providerId="LiveId" clId="{C1D2058F-8629-4576-9670-6B1DB739D578}" dt="2024-03-19T07:18:51.297" v="956" actId="20577"/>
          <ac:spMkLst>
            <pc:docMk/>
            <pc:sldMk cId="769912633" sldId="1146"/>
            <ac:spMk id="17" creationId="{92F793AC-CBE4-44BB-A2C6-D906C62475B5}"/>
          </ac:spMkLst>
        </pc:spChg>
        <pc:spChg chg="mod">
          <ac:chgData name="Siegbert Rudolph" userId="2af4d44886c067cc" providerId="LiveId" clId="{C1D2058F-8629-4576-9670-6B1DB739D578}" dt="2024-03-19T07:18:52.423" v="959" actId="20577"/>
          <ac:spMkLst>
            <pc:docMk/>
            <pc:sldMk cId="769912633" sldId="1146"/>
            <ac:spMk id="19" creationId="{7D0315B2-C2BF-4C27-A2B6-A038DF8C473F}"/>
          </ac:spMkLst>
        </pc:spChg>
        <pc:spChg chg="mod">
          <ac:chgData name="Siegbert Rudolph" userId="2af4d44886c067cc" providerId="LiveId" clId="{C1D2058F-8629-4576-9670-6B1DB739D578}" dt="2024-03-19T07:18:43.022" v="940" actId="20577"/>
          <ac:spMkLst>
            <pc:docMk/>
            <pc:sldMk cId="769912633" sldId="1146"/>
            <ac:spMk id="24" creationId="{DAC630ED-5049-4447-BB38-2A930F4E080E}"/>
          </ac:spMkLst>
        </pc:spChg>
        <pc:spChg chg="mod">
          <ac:chgData name="Siegbert Rudolph" userId="2af4d44886c067cc" providerId="LiveId" clId="{C1D2058F-8629-4576-9670-6B1DB739D578}" dt="2024-03-19T07:18:44.492" v="943" actId="20577"/>
          <ac:spMkLst>
            <pc:docMk/>
            <pc:sldMk cId="769912633" sldId="1146"/>
            <ac:spMk id="25" creationId="{C92D7846-A1CD-4B24-BA5D-418ACABCBBC6}"/>
          </ac:spMkLst>
        </pc:spChg>
        <pc:spChg chg="mod">
          <ac:chgData name="Siegbert Rudolph" userId="2af4d44886c067cc" providerId="LiveId" clId="{C1D2058F-8629-4576-9670-6B1DB739D578}" dt="2024-03-19T07:18:48.700" v="953" actId="20577"/>
          <ac:spMkLst>
            <pc:docMk/>
            <pc:sldMk cId="769912633" sldId="1146"/>
            <ac:spMk id="28" creationId="{A9F4D272-4C7C-45B4-B724-98094B59DF9B}"/>
          </ac:spMkLst>
        </pc:spChg>
        <pc:spChg chg="add del mod">
          <ac:chgData name="Siegbert Rudolph" userId="2af4d44886c067cc" providerId="LiveId" clId="{C1D2058F-8629-4576-9670-6B1DB739D578}" dt="2024-03-19T07:21:33.917" v="1282" actId="478"/>
          <ac:spMkLst>
            <pc:docMk/>
            <pc:sldMk cId="769912633" sldId="1146"/>
            <ac:spMk id="32" creationId="{4EAD7EF8-85C7-8947-D7C2-7AB96CA65D49}"/>
          </ac:spMkLst>
        </pc:spChg>
      </pc:sldChg>
      <pc:sldChg chg="modSp">
        <pc:chgData name="Siegbert Rudolph" userId="2af4d44886c067cc" providerId="LiveId" clId="{C1D2058F-8629-4576-9670-6B1DB739D578}" dt="2024-03-19T07:28:45.190" v="2365" actId="207"/>
        <pc:sldMkLst>
          <pc:docMk/>
          <pc:sldMk cId="3705804366" sldId="1147"/>
        </pc:sldMkLst>
        <pc:spChg chg="mod">
          <ac:chgData name="Siegbert Rudolph" userId="2af4d44886c067cc" providerId="LiveId" clId="{C1D2058F-8629-4576-9670-6B1DB739D578}" dt="2024-03-19T07:28:45.190" v="2365" actId="207"/>
          <ac:spMkLst>
            <pc:docMk/>
            <pc:sldMk cId="3705804366" sldId="1147"/>
            <ac:spMk id="5" creationId="{E4451566-390A-9303-8EF0-574776B61087}"/>
          </ac:spMkLst>
        </pc:spChg>
        <pc:spChg chg="mod">
          <ac:chgData name="Siegbert Rudolph" userId="2af4d44886c067cc" providerId="LiveId" clId="{C1D2058F-8629-4576-9670-6B1DB739D578}" dt="2024-03-19T07:28:45.190" v="2365" actId="207"/>
          <ac:spMkLst>
            <pc:docMk/>
            <pc:sldMk cId="3705804366" sldId="1147"/>
            <ac:spMk id="8" creationId="{06235EBF-1F8A-A3DB-44F2-5182F1D5C96E}"/>
          </ac:spMkLst>
        </pc:spChg>
        <pc:spChg chg="mod">
          <ac:chgData name="Siegbert Rudolph" userId="2af4d44886c067cc" providerId="LiveId" clId="{C1D2058F-8629-4576-9670-6B1DB739D578}" dt="2024-03-19T07:28:45.190" v="2365" actId="207"/>
          <ac:spMkLst>
            <pc:docMk/>
            <pc:sldMk cId="3705804366" sldId="1147"/>
            <ac:spMk id="10" creationId="{A21FF715-96E2-DB34-0113-8D0BE6FA9203}"/>
          </ac:spMkLst>
        </pc:spChg>
        <pc:spChg chg="mod">
          <ac:chgData name="Siegbert Rudolph" userId="2af4d44886c067cc" providerId="LiveId" clId="{C1D2058F-8629-4576-9670-6B1DB739D578}" dt="2024-03-19T07:28:45.190" v="2365" actId="207"/>
          <ac:spMkLst>
            <pc:docMk/>
            <pc:sldMk cId="3705804366" sldId="1147"/>
            <ac:spMk id="17" creationId="{92F793AC-CBE4-44BB-A2C6-D906C62475B5}"/>
          </ac:spMkLst>
        </pc:spChg>
        <pc:spChg chg="mod">
          <ac:chgData name="Siegbert Rudolph" userId="2af4d44886c067cc" providerId="LiveId" clId="{C1D2058F-8629-4576-9670-6B1DB739D578}" dt="2024-03-19T07:28:45.190" v="2365" actId="207"/>
          <ac:spMkLst>
            <pc:docMk/>
            <pc:sldMk cId="3705804366" sldId="1147"/>
            <ac:spMk id="19" creationId="{7D0315B2-C2BF-4C27-A2B6-A038DF8C473F}"/>
          </ac:spMkLst>
        </pc:spChg>
        <pc:spChg chg="mod">
          <ac:chgData name="Siegbert Rudolph" userId="2af4d44886c067cc" providerId="LiveId" clId="{C1D2058F-8629-4576-9670-6B1DB739D578}" dt="2024-03-19T07:28:45.190" v="2365" actId="207"/>
          <ac:spMkLst>
            <pc:docMk/>
            <pc:sldMk cId="3705804366" sldId="1147"/>
            <ac:spMk id="24" creationId="{DAC630ED-5049-4447-BB38-2A930F4E080E}"/>
          </ac:spMkLst>
        </pc:spChg>
        <pc:spChg chg="mod">
          <ac:chgData name="Siegbert Rudolph" userId="2af4d44886c067cc" providerId="LiveId" clId="{C1D2058F-8629-4576-9670-6B1DB739D578}" dt="2024-03-19T07:28:45.190" v="2365" actId="207"/>
          <ac:spMkLst>
            <pc:docMk/>
            <pc:sldMk cId="3705804366" sldId="1147"/>
            <ac:spMk id="25" creationId="{C92D7846-A1CD-4B24-BA5D-418ACABCBBC6}"/>
          </ac:spMkLst>
        </pc:spChg>
        <pc:spChg chg="mod">
          <ac:chgData name="Siegbert Rudolph" userId="2af4d44886c067cc" providerId="LiveId" clId="{C1D2058F-8629-4576-9670-6B1DB739D578}" dt="2024-03-19T07:28:45.190" v="2365" actId="207"/>
          <ac:spMkLst>
            <pc:docMk/>
            <pc:sldMk cId="3705804366" sldId="1147"/>
            <ac:spMk id="28" creationId="{A9F4D272-4C7C-45B4-B724-98094B59DF9B}"/>
          </ac:spMkLst>
        </pc:spChg>
      </pc:sldChg>
      <pc:sldChg chg="delSp modSp add mod delAnim">
        <pc:chgData name="Siegbert Rudolph" userId="2af4d44886c067cc" providerId="LiveId" clId="{C1D2058F-8629-4576-9670-6B1DB739D578}" dt="2024-03-19T07:28:30.181" v="2364" actId="1038"/>
        <pc:sldMkLst>
          <pc:docMk/>
          <pc:sldMk cId="969942276" sldId="1148"/>
        </pc:sldMkLst>
        <pc:spChg chg="del">
          <ac:chgData name="Siegbert Rudolph" userId="2af4d44886c067cc" providerId="LiveId" clId="{C1D2058F-8629-4576-9670-6B1DB739D578}" dt="2024-03-19T07:28:24.042" v="2347" actId="478"/>
          <ac:spMkLst>
            <pc:docMk/>
            <pc:sldMk cId="969942276" sldId="1148"/>
            <ac:spMk id="14" creationId="{E910C562-7539-0799-659A-39DA82CB8766}"/>
          </ac:spMkLst>
        </pc:spChg>
        <pc:spChg chg="del mod">
          <ac:chgData name="Siegbert Rudolph" userId="2af4d44886c067cc" providerId="LiveId" clId="{C1D2058F-8629-4576-9670-6B1DB739D578}" dt="2024-03-19T07:28:17.965" v="2331" actId="478"/>
          <ac:spMkLst>
            <pc:docMk/>
            <pc:sldMk cId="969942276" sldId="1148"/>
            <ac:spMk id="32" creationId="{0CE278B2-2106-6901-6D33-F70874019B17}"/>
          </ac:spMkLst>
        </pc:spChg>
        <pc:picChg chg="mod">
          <ac:chgData name="Siegbert Rudolph" userId="2af4d44886c067cc" providerId="LiveId" clId="{C1D2058F-8629-4576-9670-6B1DB739D578}" dt="2024-03-19T07:28:30.181" v="2364" actId="1038"/>
          <ac:picMkLst>
            <pc:docMk/>
            <pc:sldMk cId="969942276" sldId="1148"/>
            <ac:picMk id="33" creationId="{06AE74F2-1C16-0BF5-0B74-C635033E4BB1}"/>
          </ac:picMkLst>
        </pc:picChg>
      </pc:sldChg>
      <pc:sldChg chg="delSp modSp add mod ord delAnim">
        <pc:chgData name="Siegbert Rudolph" userId="2af4d44886c067cc" providerId="LiveId" clId="{C1D2058F-8629-4576-9670-6B1DB739D578}" dt="2024-03-19T07:30:37.566" v="2414"/>
        <pc:sldMkLst>
          <pc:docMk/>
          <pc:sldMk cId="654840908" sldId="1149"/>
        </pc:sldMkLst>
        <pc:spChg chg="mod">
          <ac:chgData name="Siegbert Rudolph" userId="2af4d44886c067cc" providerId="LiveId" clId="{C1D2058F-8629-4576-9670-6B1DB739D578}" dt="2024-03-19T07:27:22.037" v="2323" actId="1076"/>
          <ac:spMkLst>
            <pc:docMk/>
            <pc:sldMk cId="654840908" sldId="1149"/>
            <ac:spMk id="5" creationId="{E4451566-390A-9303-8EF0-574776B61087}"/>
          </ac:spMkLst>
        </pc:spChg>
        <pc:spChg chg="mod">
          <ac:chgData name="Siegbert Rudolph" userId="2af4d44886c067cc" providerId="LiveId" clId="{C1D2058F-8629-4576-9670-6B1DB739D578}" dt="2024-03-19T07:27:05.035" v="2315" actId="207"/>
          <ac:spMkLst>
            <pc:docMk/>
            <pc:sldMk cId="654840908" sldId="1149"/>
            <ac:spMk id="8" creationId="{06235EBF-1F8A-A3DB-44F2-5182F1D5C96E}"/>
          </ac:spMkLst>
        </pc:spChg>
        <pc:spChg chg="mod">
          <ac:chgData name="Siegbert Rudolph" userId="2af4d44886c067cc" providerId="LiveId" clId="{C1D2058F-8629-4576-9670-6B1DB739D578}" dt="2024-03-19T07:27:27.458" v="2324" actId="1076"/>
          <ac:spMkLst>
            <pc:docMk/>
            <pc:sldMk cId="654840908" sldId="1149"/>
            <ac:spMk id="10" creationId="{A21FF715-96E2-DB34-0113-8D0BE6FA9203}"/>
          </ac:spMkLst>
        </pc:spChg>
        <pc:spChg chg="del">
          <ac:chgData name="Siegbert Rudolph" userId="2af4d44886c067cc" providerId="LiveId" clId="{C1D2058F-8629-4576-9670-6B1DB739D578}" dt="2024-03-19T07:25:45.879" v="1669" actId="478"/>
          <ac:spMkLst>
            <pc:docMk/>
            <pc:sldMk cId="654840908" sldId="1149"/>
            <ac:spMk id="14" creationId="{E910C562-7539-0799-659A-39DA82CB8766}"/>
          </ac:spMkLst>
        </pc:spChg>
        <pc:spChg chg="mod">
          <ac:chgData name="Siegbert Rudolph" userId="2af4d44886c067cc" providerId="LiveId" clId="{C1D2058F-8629-4576-9670-6B1DB739D578}" dt="2024-03-19T07:27:05.035" v="2315" actId="207"/>
          <ac:spMkLst>
            <pc:docMk/>
            <pc:sldMk cId="654840908" sldId="1149"/>
            <ac:spMk id="17" creationId="{92F793AC-CBE4-44BB-A2C6-D906C62475B5}"/>
          </ac:spMkLst>
        </pc:spChg>
        <pc:spChg chg="mod">
          <ac:chgData name="Siegbert Rudolph" userId="2af4d44886c067cc" providerId="LiveId" clId="{C1D2058F-8629-4576-9670-6B1DB739D578}" dt="2024-03-19T07:27:05.035" v="2315" actId="207"/>
          <ac:spMkLst>
            <pc:docMk/>
            <pc:sldMk cId="654840908" sldId="1149"/>
            <ac:spMk id="19" creationId="{7D0315B2-C2BF-4C27-A2B6-A038DF8C473F}"/>
          </ac:spMkLst>
        </pc:spChg>
        <pc:spChg chg="mod">
          <ac:chgData name="Siegbert Rudolph" userId="2af4d44886c067cc" providerId="LiveId" clId="{C1D2058F-8629-4576-9670-6B1DB739D578}" dt="2024-03-19T07:27:05.035" v="2315" actId="207"/>
          <ac:spMkLst>
            <pc:docMk/>
            <pc:sldMk cId="654840908" sldId="1149"/>
            <ac:spMk id="24" creationId="{DAC630ED-5049-4447-BB38-2A930F4E080E}"/>
          </ac:spMkLst>
        </pc:spChg>
        <pc:spChg chg="mod">
          <ac:chgData name="Siegbert Rudolph" userId="2af4d44886c067cc" providerId="LiveId" clId="{C1D2058F-8629-4576-9670-6B1DB739D578}" dt="2024-03-19T07:27:05.035" v="2315" actId="207"/>
          <ac:spMkLst>
            <pc:docMk/>
            <pc:sldMk cId="654840908" sldId="1149"/>
            <ac:spMk id="25" creationId="{C92D7846-A1CD-4B24-BA5D-418ACABCBBC6}"/>
          </ac:spMkLst>
        </pc:spChg>
        <pc:spChg chg="mod">
          <ac:chgData name="Siegbert Rudolph" userId="2af4d44886c067cc" providerId="LiveId" clId="{C1D2058F-8629-4576-9670-6B1DB739D578}" dt="2024-03-19T07:27:05.035" v="2315" actId="207"/>
          <ac:spMkLst>
            <pc:docMk/>
            <pc:sldMk cId="654840908" sldId="1149"/>
            <ac:spMk id="28" creationId="{A9F4D272-4C7C-45B4-B724-98094B59DF9B}"/>
          </ac:spMkLst>
        </pc:spChg>
        <pc:spChg chg="del">
          <ac:chgData name="Siegbert Rudolph" userId="2af4d44886c067cc" providerId="LiveId" clId="{C1D2058F-8629-4576-9670-6B1DB739D578}" dt="2024-03-19T07:25:48.230" v="1670" actId="478"/>
          <ac:spMkLst>
            <pc:docMk/>
            <pc:sldMk cId="654840908" sldId="1149"/>
            <ac:spMk id="32" creationId="{0CE278B2-2106-6901-6D33-F70874019B17}"/>
          </ac:spMkLst>
        </pc:spChg>
        <pc:picChg chg="del">
          <ac:chgData name="Siegbert Rudolph" userId="2af4d44886c067cc" providerId="LiveId" clId="{C1D2058F-8629-4576-9670-6B1DB739D578}" dt="2024-03-19T07:25:42.959" v="1668" actId="478"/>
          <ac:picMkLst>
            <pc:docMk/>
            <pc:sldMk cId="654840908" sldId="1149"/>
            <ac:picMk id="33" creationId="{06AE74F2-1C16-0BF5-0B74-C635033E4BB1}"/>
          </ac:picMkLst>
        </pc:picChg>
      </pc:sldChg>
      <pc:sldChg chg="delSp add mod delAnim">
        <pc:chgData name="Siegbert Rudolph" userId="2af4d44886c067cc" providerId="LiveId" clId="{C1D2058F-8629-4576-9670-6B1DB739D578}" dt="2024-03-19T07:25:11.171" v="1667" actId="478"/>
        <pc:sldMkLst>
          <pc:docMk/>
          <pc:sldMk cId="1394577685" sldId="1150"/>
        </pc:sldMkLst>
        <pc:spChg chg="del">
          <ac:chgData name="Siegbert Rudolph" userId="2af4d44886c067cc" providerId="LiveId" clId="{C1D2058F-8629-4576-9670-6B1DB739D578}" dt="2024-03-19T07:25:05.690" v="1666" actId="478"/>
          <ac:spMkLst>
            <pc:docMk/>
            <pc:sldMk cId="1394577685" sldId="1150"/>
            <ac:spMk id="14" creationId="{E910C562-7539-0799-659A-39DA82CB8766}"/>
          </ac:spMkLst>
        </pc:spChg>
        <pc:spChg chg="del">
          <ac:chgData name="Siegbert Rudolph" userId="2af4d44886c067cc" providerId="LiveId" clId="{C1D2058F-8629-4576-9670-6B1DB739D578}" dt="2024-03-19T07:25:11.171" v="1667" actId="478"/>
          <ac:spMkLst>
            <pc:docMk/>
            <pc:sldMk cId="1394577685" sldId="1150"/>
            <ac:spMk id="32" creationId="{0CE278B2-2106-6901-6D33-F70874019B17}"/>
          </ac:spMkLst>
        </pc:spChg>
        <pc:picChg chg="del">
          <ac:chgData name="Siegbert Rudolph" userId="2af4d44886c067cc" providerId="LiveId" clId="{C1D2058F-8629-4576-9670-6B1DB739D578}" dt="2024-03-19T07:25:00.650" v="1665" actId="478"/>
          <ac:picMkLst>
            <pc:docMk/>
            <pc:sldMk cId="1394577685" sldId="1150"/>
            <ac:picMk id="33" creationId="{06AE74F2-1C16-0BF5-0B74-C635033E4BB1}"/>
          </ac:picMkLst>
        </pc:picChg>
      </pc:sldChg>
      <pc:sldChg chg="modSp add ord">
        <pc:chgData name="Siegbert Rudolph" userId="2af4d44886c067cc" providerId="LiveId" clId="{C1D2058F-8629-4576-9670-6B1DB739D578}" dt="2024-03-19T07:30:20.008" v="2410"/>
        <pc:sldMkLst>
          <pc:docMk/>
          <pc:sldMk cId="1724998148" sldId="1151"/>
        </pc:sldMkLst>
        <pc:spChg chg="mod">
          <ac:chgData name="Siegbert Rudolph" userId="2af4d44886c067cc" providerId="LiveId" clId="{C1D2058F-8629-4576-9670-6B1DB739D578}" dt="2024-03-19T07:29:57.353" v="2408" actId="207"/>
          <ac:spMkLst>
            <pc:docMk/>
            <pc:sldMk cId="1724998148" sldId="1151"/>
            <ac:spMk id="5" creationId="{E4451566-390A-9303-8EF0-574776B61087}"/>
          </ac:spMkLst>
        </pc:spChg>
        <pc:spChg chg="mod">
          <ac:chgData name="Siegbert Rudolph" userId="2af4d44886c067cc" providerId="LiveId" clId="{C1D2058F-8629-4576-9670-6B1DB739D578}" dt="2024-03-19T07:29:57.353" v="2408" actId="207"/>
          <ac:spMkLst>
            <pc:docMk/>
            <pc:sldMk cId="1724998148" sldId="1151"/>
            <ac:spMk id="6" creationId="{8CD71AFE-3E52-933C-17F3-10609BFF80AC}"/>
          </ac:spMkLst>
        </pc:spChg>
        <pc:spChg chg="mod">
          <ac:chgData name="Siegbert Rudolph" userId="2af4d44886c067cc" providerId="LiveId" clId="{C1D2058F-8629-4576-9670-6B1DB739D578}" dt="2024-03-19T07:29:57.353" v="2408" actId="207"/>
          <ac:spMkLst>
            <pc:docMk/>
            <pc:sldMk cId="1724998148" sldId="1151"/>
            <ac:spMk id="8" creationId="{06235EBF-1F8A-A3DB-44F2-5182F1D5C96E}"/>
          </ac:spMkLst>
        </pc:spChg>
        <pc:spChg chg="mod">
          <ac:chgData name="Siegbert Rudolph" userId="2af4d44886c067cc" providerId="LiveId" clId="{C1D2058F-8629-4576-9670-6B1DB739D578}" dt="2024-03-19T07:29:57.353" v="2408" actId="207"/>
          <ac:spMkLst>
            <pc:docMk/>
            <pc:sldMk cId="1724998148" sldId="1151"/>
            <ac:spMk id="10" creationId="{A21FF715-96E2-DB34-0113-8D0BE6FA9203}"/>
          </ac:spMkLst>
        </pc:spChg>
        <pc:spChg chg="mod">
          <ac:chgData name="Siegbert Rudolph" userId="2af4d44886c067cc" providerId="LiveId" clId="{C1D2058F-8629-4576-9670-6B1DB739D578}" dt="2024-03-19T07:29:57.353" v="2408" actId="207"/>
          <ac:spMkLst>
            <pc:docMk/>
            <pc:sldMk cId="1724998148" sldId="1151"/>
            <ac:spMk id="11" creationId="{664B4DB5-E21C-084C-98F2-DD36FF20FBE5}"/>
          </ac:spMkLst>
        </pc:spChg>
        <pc:spChg chg="mod">
          <ac:chgData name="Siegbert Rudolph" userId="2af4d44886c067cc" providerId="LiveId" clId="{C1D2058F-8629-4576-9670-6B1DB739D578}" dt="2024-03-19T07:29:57.353" v="2408" actId="207"/>
          <ac:spMkLst>
            <pc:docMk/>
            <pc:sldMk cId="1724998148" sldId="1151"/>
            <ac:spMk id="12" creationId="{5412F9DE-146A-6220-90A6-3EB105C6A826}"/>
          </ac:spMkLst>
        </pc:spChg>
        <pc:spChg chg="mod">
          <ac:chgData name="Siegbert Rudolph" userId="2af4d44886c067cc" providerId="LiveId" clId="{C1D2058F-8629-4576-9670-6B1DB739D578}" dt="2024-03-19T07:29:57.353" v="2408" actId="207"/>
          <ac:spMkLst>
            <pc:docMk/>
            <pc:sldMk cId="1724998148" sldId="1151"/>
            <ac:spMk id="17" creationId="{92F793AC-CBE4-44BB-A2C6-D906C62475B5}"/>
          </ac:spMkLst>
        </pc:spChg>
        <pc:spChg chg="mod">
          <ac:chgData name="Siegbert Rudolph" userId="2af4d44886c067cc" providerId="LiveId" clId="{C1D2058F-8629-4576-9670-6B1DB739D578}" dt="2024-03-19T07:29:57.353" v="2408" actId="207"/>
          <ac:spMkLst>
            <pc:docMk/>
            <pc:sldMk cId="1724998148" sldId="1151"/>
            <ac:spMk id="19" creationId="{7D0315B2-C2BF-4C27-A2B6-A038DF8C473F}"/>
          </ac:spMkLst>
        </pc:spChg>
        <pc:spChg chg="mod">
          <ac:chgData name="Siegbert Rudolph" userId="2af4d44886c067cc" providerId="LiveId" clId="{C1D2058F-8629-4576-9670-6B1DB739D578}" dt="2024-03-19T07:29:57.353" v="2408" actId="207"/>
          <ac:spMkLst>
            <pc:docMk/>
            <pc:sldMk cId="1724998148" sldId="1151"/>
            <ac:spMk id="20" creationId="{90F432D2-C0C5-4C60-B443-8F470FD97F88}"/>
          </ac:spMkLst>
        </pc:spChg>
        <pc:spChg chg="mod">
          <ac:chgData name="Siegbert Rudolph" userId="2af4d44886c067cc" providerId="LiveId" clId="{C1D2058F-8629-4576-9670-6B1DB739D578}" dt="2024-03-19T07:29:57.353" v="2408" actId="207"/>
          <ac:spMkLst>
            <pc:docMk/>
            <pc:sldMk cId="1724998148" sldId="1151"/>
            <ac:spMk id="21" creationId="{9B499AEC-DD90-47AC-99E6-169F14EC5FBF}"/>
          </ac:spMkLst>
        </pc:spChg>
        <pc:spChg chg="mod">
          <ac:chgData name="Siegbert Rudolph" userId="2af4d44886c067cc" providerId="LiveId" clId="{C1D2058F-8629-4576-9670-6B1DB739D578}" dt="2024-03-19T07:29:57.353" v="2408" actId="207"/>
          <ac:spMkLst>
            <pc:docMk/>
            <pc:sldMk cId="1724998148" sldId="1151"/>
            <ac:spMk id="24" creationId="{DAC630ED-5049-4447-BB38-2A930F4E080E}"/>
          </ac:spMkLst>
        </pc:spChg>
        <pc:spChg chg="mod">
          <ac:chgData name="Siegbert Rudolph" userId="2af4d44886c067cc" providerId="LiveId" clId="{C1D2058F-8629-4576-9670-6B1DB739D578}" dt="2024-03-19T07:29:57.353" v="2408" actId="207"/>
          <ac:spMkLst>
            <pc:docMk/>
            <pc:sldMk cId="1724998148" sldId="1151"/>
            <ac:spMk id="25" creationId="{C92D7846-A1CD-4B24-BA5D-418ACABCBBC6}"/>
          </ac:spMkLst>
        </pc:spChg>
        <pc:spChg chg="mod">
          <ac:chgData name="Siegbert Rudolph" userId="2af4d44886c067cc" providerId="LiveId" clId="{C1D2058F-8629-4576-9670-6B1DB739D578}" dt="2024-03-19T07:29:57.353" v="2408" actId="207"/>
          <ac:spMkLst>
            <pc:docMk/>
            <pc:sldMk cId="1724998148" sldId="1151"/>
            <ac:spMk id="28" creationId="{A9F4D272-4C7C-45B4-B724-98094B59DF9B}"/>
          </ac:spMkLst>
        </pc:spChg>
        <pc:spChg chg="mod">
          <ac:chgData name="Siegbert Rudolph" userId="2af4d44886c067cc" providerId="LiveId" clId="{C1D2058F-8629-4576-9670-6B1DB739D578}" dt="2024-03-19T07:29:57.353" v="2408" actId="207"/>
          <ac:spMkLst>
            <pc:docMk/>
            <pc:sldMk cId="1724998148" sldId="1151"/>
            <ac:spMk id="44" creationId="{2471D842-A38D-4BB2-9A07-C988303E1251}"/>
          </ac:spMkLst>
        </pc:spChg>
        <pc:spChg chg="mod">
          <ac:chgData name="Siegbert Rudolph" userId="2af4d44886c067cc" providerId="LiveId" clId="{C1D2058F-8629-4576-9670-6B1DB739D578}" dt="2024-03-19T07:29:57.353" v="2408" actId="207"/>
          <ac:spMkLst>
            <pc:docMk/>
            <pc:sldMk cId="1724998148" sldId="1151"/>
            <ac:spMk id="45" creationId="{5EE09C2E-759F-4163-9CD0-2D913FC9E0ED}"/>
          </ac:spMkLst>
        </pc:spChg>
        <pc:spChg chg="mod">
          <ac:chgData name="Siegbert Rudolph" userId="2af4d44886c067cc" providerId="LiveId" clId="{C1D2058F-8629-4576-9670-6B1DB739D578}" dt="2024-03-19T07:29:57.353" v="2408" actId="207"/>
          <ac:spMkLst>
            <pc:docMk/>
            <pc:sldMk cId="1724998148" sldId="1151"/>
            <ac:spMk id="46" creationId="{079BC962-67CC-4EFB-BCB1-F07D4B2166E5}"/>
          </ac:spMkLst>
        </pc:spChg>
      </pc:sldChg>
      <pc:sldChg chg="add">
        <pc:chgData name="Siegbert Rudolph" userId="2af4d44886c067cc" providerId="LiveId" clId="{C1D2058F-8629-4576-9670-6B1DB739D578}" dt="2024-03-19T07:35:51.033" v="2871" actId="2890"/>
        <pc:sldMkLst>
          <pc:docMk/>
          <pc:sldMk cId="1956075735" sldId="115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9250" cy="4968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778250" y="0"/>
            <a:ext cx="2889250" cy="4968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4890388-E142-486A-9A35-B82F9143B759}" type="datetimeFigureOut">
              <a:rPr lang="de-DE"/>
              <a:pPr>
                <a:defRPr/>
              </a:pPr>
              <a:t>19.03.2024</a:t>
            </a:fld>
            <a:endParaRPr lang="de-DE"/>
          </a:p>
        </p:txBody>
      </p:sp>
      <p:sp>
        <p:nvSpPr>
          <p:cNvPr id="4" name="Folienbildplatzhalter 3"/>
          <p:cNvSpPr>
            <a:spLocks noGrp="1" noRot="1" noChangeAspect="1"/>
          </p:cNvSpPr>
          <p:nvPr>
            <p:ph type="sldImg" idx="2"/>
          </p:nvPr>
        </p:nvSpPr>
        <p:spPr>
          <a:xfrm>
            <a:off x="26988" y="746125"/>
            <a:ext cx="6615112" cy="37211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6" name="Fußzeilenplatzhalter 5"/>
          <p:cNvSpPr>
            <a:spLocks noGrp="1"/>
          </p:cNvSpPr>
          <p:nvPr>
            <p:ph type="ftr" sz="quarter" idx="4"/>
          </p:nvPr>
        </p:nvSpPr>
        <p:spPr>
          <a:xfrm>
            <a:off x="0" y="9429750"/>
            <a:ext cx="2889250" cy="496888"/>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778250" y="9429750"/>
            <a:ext cx="2889250" cy="49688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cs typeface="Arial" pitchFamily="34" charset="0"/>
              </a:defRPr>
            </a:lvl1pPr>
          </a:lstStyle>
          <a:p>
            <a:pPr>
              <a:defRPr/>
            </a:pPr>
            <a:fld id="{0F261D31-D41E-4D5E-85A8-04A1FDF90B04}" type="slidenum">
              <a:rPr lang="de-DE"/>
              <a:pPr>
                <a:defRPr/>
              </a:pPr>
              <a:t>‹Nr.›</a:t>
            </a:fld>
            <a:endParaRPr lang="de-DE" dirty="0"/>
          </a:p>
        </p:txBody>
      </p:sp>
    </p:spTree>
    <p:extLst>
      <p:ext uri="{BB962C8B-B14F-4D97-AF65-F5344CB8AC3E}">
        <p14:creationId xmlns:p14="http://schemas.microsoft.com/office/powerpoint/2010/main" val="6312394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42BF58FD-A277-49CE-9644-D0623EA38BF7}"/>
              </a:ext>
            </a:extLst>
          </p:cNvPr>
          <p:cNvSpPr>
            <a:spLocks noGrp="1"/>
          </p:cNvSpPr>
          <p:nvPr>
            <p:ph type="ctrTitle" hasCustomPrompt="1"/>
          </p:nvPr>
        </p:nvSpPr>
        <p:spPr>
          <a:xfrm>
            <a:off x="3394364" y="834527"/>
            <a:ext cx="8797636" cy="518235"/>
          </a:xfrm>
          <a:prstGeom prst="rect">
            <a:avLst/>
          </a:prstGeom>
        </p:spPr>
        <p:txBody>
          <a:bodyPr anchor="b">
            <a:normAutofit/>
          </a:bodyPr>
          <a:lstStyle>
            <a:lvl1pPr algn="l">
              <a:defRPr sz="2800">
                <a:latin typeface="Trebuchet MS" panose="020B0603020202020204" pitchFamily="34" charset="0"/>
              </a:defRPr>
            </a:lvl1pPr>
          </a:lstStyle>
          <a:p>
            <a:r>
              <a:rPr lang="de-DE" dirty="0" err="1"/>
              <a:t>aaa</a:t>
            </a:r>
            <a:endParaRPr lang="de-DE" dirty="0"/>
          </a:p>
        </p:txBody>
      </p:sp>
      <p:sp>
        <p:nvSpPr>
          <p:cNvPr id="8" name="Untertitel 2">
            <a:extLst>
              <a:ext uri="{FF2B5EF4-FFF2-40B4-BE49-F238E27FC236}">
                <a16:creationId xmlns:a16="http://schemas.microsoft.com/office/drawing/2014/main" id="{3F8B6FB5-3BF6-484E-AAA5-C5C1FF7AF1D6}"/>
              </a:ext>
            </a:extLst>
          </p:cNvPr>
          <p:cNvSpPr>
            <a:spLocks noGrp="1"/>
          </p:cNvSpPr>
          <p:nvPr>
            <p:ph type="subTitle" idx="1" hasCustomPrompt="1"/>
          </p:nvPr>
        </p:nvSpPr>
        <p:spPr>
          <a:xfrm>
            <a:off x="3394364" y="1384568"/>
            <a:ext cx="8797636" cy="518235"/>
          </a:xfrm>
          <a:prstGeom prst="rect">
            <a:avLst/>
          </a:prstGeom>
        </p:spPr>
        <p:txBody>
          <a:bodyPr>
            <a:normAutofit/>
          </a:bodyPr>
          <a:lstStyle>
            <a:lvl1pPr marL="0" indent="0" algn="l">
              <a:buNone/>
              <a:defRPr sz="2800" b="1">
                <a:latin typeface="Trebuchet MS" panose="020B0603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err="1"/>
              <a:t>aaa</a:t>
            </a:r>
            <a:endParaRPr lang="de-DE" dirty="0"/>
          </a:p>
        </p:txBody>
      </p:sp>
      <p:pic>
        <p:nvPicPr>
          <p:cNvPr id="9" name="shpLesekochValidCheck" descr="lesekoch_logo_mit_Hintergrund-1.jpg">
            <a:extLst>
              <a:ext uri="{FF2B5EF4-FFF2-40B4-BE49-F238E27FC236}">
                <a16:creationId xmlns:a16="http://schemas.microsoft.com/office/drawing/2014/main" id="{8C5946BD-336B-407C-AA18-9ADEA1C91A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60109" y="139285"/>
            <a:ext cx="10175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feld 4">
            <a:extLst>
              <a:ext uri="{FF2B5EF4-FFF2-40B4-BE49-F238E27FC236}">
                <a16:creationId xmlns:a16="http://schemas.microsoft.com/office/drawing/2014/main" id="{FF2E2F63-E9BC-4B78-A36D-3A32295EE3BC}"/>
              </a:ext>
            </a:extLst>
          </p:cNvPr>
          <p:cNvSpPr txBox="1">
            <a:spLocks noChangeArrowheads="1"/>
          </p:cNvSpPr>
          <p:nvPr userDrawn="1"/>
        </p:nvSpPr>
        <p:spPr bwMode="auto">
          <a:xfrm>
            <a:off x="675839" y="834527"/>
            <a:ext cx="2523447" cy="2046714"/>
          </a:xfrm>
          <a:prstGeom prst="rect">
            <a:avLst/>
          </a:prstGeom>
          <a:noFill/>
          <a:ln w="9525">
            <a:noFill/>
            <a:miter lim="800000"/>
            <a:headEnd/>
            <a:tailEnd/>
          </a:ln>
        </p:spPr>
        <p:txBody>
          <a:bodyPr wrap="none">
            <a:spAutoFit/>
          </a:bodyPr>
          <a:lstStyle/>
          <a:p>
            <a:pPr algn="r">
              <a:spcAft>
                <a:spcPts val="600"/>
              </a:spcAft>
            </a:pPr>
            <a:r>
              <a:rPr lang="de-DE" sz="2800" b="1" dirty="0">
                <a:solidFill>
                  <a:prstClr val="black"/>
                </a:solidFill>
                <a:latin typeface="Trebuchet MS" pitchFamily="34" charset="0"/>
              </a:rPr>
              <a:t>Übungsart:</a:t>
            </a:r>
          </a:p>
          <a:p>
            <a:pPr algn="r">
              <a:spcAft>
                <a:spcPts val="600"/>
              </a:spcAft>
            </a:pPr>
            <a:r>
              <a:rPr lang="de-DE" sz="2800" b="1" dirty="0">
                <a:solidFill>
                  <a:prstClr val="black"/>
                </a:solidFill>
                <a:latin typeface="Trebuchet MS" pitchFamily="34" charset="0"/>
              </a:rPr>
              <a:t>Titel:</a:t>
            </a:r>
          </a:p>
          <a:p>
            <a:pPr algn="r">
              <a:spcAft>
                <a:spcPts val="600"/>
              </a:spcAft>
            </a:pPr>
            <a:r>
              <a:rPr lang="de-DE" sz="2800" b="1" dirty="0">
                <a:solidFill>
                  <a:prstClr val="black"/>
                </a:solidFill>
                <a:latin typeface="Trebuchet MS" pitchFamily="34" charset="0"/>
              </a:rPr>
              <a:t>Textquelle:</a:t>
            </a:r>
          </a:p>
          <a:p>
            <a:pPr algn="r">
              <a:spcAft>
                <a:spcPts val="600"/>
              </a:spcAft>
            </a:pPr>
            <a:r>
              <a:rPr lang="de-DE" sz="2800" b="1" dirty="0">
                <a:solidFill>
                  <a:prstClr val="black"/>
                </a:solidFill>
                <a:latin typeface="Trebuchet MS" pitchFamily="34" charset="0"/>
              </a:rPr>
              <a:t>Leseübungen:</a:t>
            </a:r>
          </a:p>
        </p:txBody>
      </p:sp>
      <p:sp>
        <p:nvSpPr>
          <p:cNvPr id="11" name="Rechteck 10">
            <a:extLst>
              <a:ext uri="{FF2B5EF4-FFF2-40B4-BE49-F238E27FC236}">
                <a16:creationId xmlns:a16="http://schemas.microsoft.com/office/drawing/2014/main" id="{BB395AB5-04F3-47AA-A447-FB431B499A72}"/>
              </a:ext>
            </a:extLst>
          </p:cNvPr>
          <p:cNvSpPr/>
          <p:nvPr userDrawn="1"/>
        </p:nvSpPr>
        <p:spPr>
          <a:xfrm>
            <a:off x="3394364" y="4953127"/>
            <a:ext cx="3789555" cy="147732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1" i="0" u="none" strike="noStrike" kern="0" cap="none" spc="0" normalizeH="0" baseline="0" noProof="0" dirty="0">
                <a:ln>
                  <a:noFill/>
                </a:ln>
                <a:solidFill>
                  <a:srgbClr val="FF0000"/>
                </a:solidFill>
                <a:effectLst/>
                <a:uLnTx/>
                <a:uFillTx/>
                <a:latin typeface="Trebuchet MS" pitchFamily="34" charset="0"/>
                <a:ea typeface="+mn-ea"/>
                <a:cs typeface="Arial" charset="0"/>
              </a:rPr>
              <a:t>Bedienung: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Makros freischalten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Präsentationsmodus starten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Mit einem Klick geht es weiter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Beenden: </a:t>
            </a:r>
            <a:r>
              <a:rPr kumimoji="0" lang="de-DE" sz="1800" b="0" i="0" u="none" strike="noStrike" kern="0" cap="none" spc="0" normalizeH="0" baseline="0" noProof="0" dirty="0" err="1">
                <a:ln>
                  <a:noFill/>
                </a:ln>
                <a:solidFill>
                  <a:srgbClr val="1F497D">
                    <a:lumMod val="60000"/>
                    <a:lumOff val="40000"/>
                  </a:srgbClr>
                </a:solidFill>
                <a:effectLst/>
                <a:uLnTx/>
                <a:uFillTx/>
                <a:latin typeface="Trebuchet MS" pitchFamily="34" charset="0"/>
                <a:ea typeface="+mn-ea"/>
                <a:cs typeface="Arial" charset="0"/>
              </a:rPr>
              <a:t>Escape</a:t>
            </a:r>
            <a:r>
              <a:rPr kumimoji="0" lang="de-DE" sz="1800" b="0" i="0" u="none" strike="noStrike" kern="0" cap="none" spc="0" normalizeH="0" baseline="0" noProof="0" dirty="0">
                <a:ln>
                  <a:noFill/>
                </a:ln>
                <a:solidFill>
                  <a:srgbClr val="1F497D">
                    <a:lumMod val="60000"/>
                    <a:lumOff val="40000"/>
                  </a:srgbClr>
                </a:solidFill>
                <a:effectLst/>
                <a:uLnTx/>
                <a:uFillTx/>
                <a:latin typeface="Trebuchet MS" pitchFamily="34" charset="0"/>
                <a:ea typeface="+mn-ea"/>
                <a:cs typeface="Arial" charset="0"/>
              </a:rPr>
              <a:t>-Taste drücken</a:t>
            </a:r>
          </a:p>
        </p:txBody>
      </p:sp>
      <p:sp>
        <p:nvSpPr>
          <p:cNvPr id="12" name="Rechteck 11">
            <a:hlinkClick r:id="" action="ppaction://hlinkshowjump?jump=nextslide"/>
            <a:extLst>
              <a:ext uri="{FF2B5EF4-FFF2-40B4-BE49-F238E27FC236}">
                <a16:creationId xmlns:a16="http://schemas.microsoft.com/office/drawing/2014/main" id="{C54CC55C-834A-4640-900E-FFADA277061C}"/>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sp>
        <p:nvSpPr>
          <p:cNvPr id="13" name="Titel 1">
            <a:extLst>
              <a:ext uri="{FF2B5EF4-FFF2-40B4-BE49-F238E27FC236}">
                <a16:creationId xmlns:a16="http://schemas.microsoft.com/office/drawing/2014/main" id="{D7847BEE-06B1-42EE-9A66-DFFAA9478763}"/>
              </a:ext>
            </a:extLst>
          </p:cNvPr>
          <p:cNvSpPr txBox="1">
            <a:spLocks/>
          </p:cNvSpPr>
          <p:nvPr userDrawn="1"/>
        </p:nvSpPr>
        <p:spPr>
          <a:xfrm>
            <a:off x="3394364" y="1871677"/>
            <a:ext cx="8797636" cy="51823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2800" kern="1200">
                <a:solidFill>
                  <a:schemeClr val="tx1"/>
                </a:solidFill>
                <a:latin typeface="Trebuchet MS" panose="020B0603020202020204" pitchFamily="34" charset="0"/>
                <a:ea typeface="+mj-ea"/>
                <a:cs typeface="+mj-cs"/>
              </a:defRPr>
            </a:lvl1pPr>
          </a:lstStyle>
          <a:p>
            <a:r>
              <a:rPr lang="de-DE" dirty="0"/>
              <a:t>Siegbert Rudolph</a:t>
            </a:r>
          </a:p>
        </p:txBody>
      </p:sp>
      <p:sp>
        <p:nvSpPr>
          <p:cNvPr id="14" name="Untertitel 2">
            <a:extLst>
              <a:ext uri="{FF2B5EF4-FFF2-40B4-BE49-F238E27FC236}">
                <a16:creationId xmlns:a16="http://schemas.microsoft.com/office/drawing/2014/main" id="{F86E910D-8A66-4634-8E99-06C1371A71DD}"/>
              </a:ext>
            </a:extLst>
          </p:cNvPr>
          <p:cNvSpPr txBox="1">
            <a:spLocks/>
          </p:cNvSpPr>
          <p:nvPr userDrawn="1"/>
        </p:nvSpPr>
        <p:spPr>
          <a:xfrm>
            <a:off x="3394364" y="2421718"/>
            <a:ext cx="8797636" cy="518235"/>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dirty="0">
                <a:latin typeface="Trebuchet MS" panose="020B0603020202020204" pitchFamily="34" charset="0"/>
              </a:rPr>
              <a:t>Siegbert Rudolph</a:t>
            </a:r>
          </a:p>
        </p:txBody>
      </p:sp>
      <p:pic>
        <p:nvPicPr>
          <p:cNvPr id="16" name="Grafik 15">
            <a:extLst>
              <a:ext uri="{FF2B5EF4-FFF2-40B4-BE49-F238E27FC236}">
                <a16:creationId xmlns:a16="http://schemas.microsoft.com/office/drawing/2014/main" id="{89A57D90-1AEE-4C85-904D-33C91FBD0E81}"/>
              </a:ext>
            </a:extLst>
          </p:cNvPr>
          <p:cNvPicPr>
            <a:picLocks noChangeAspect="1"/>
          </p:cNvPicPr>
          <p:nvPr userDrawn="1"/>
        </p:nvPicPr>
        <p:blipFill>
          <a:blip r:embed="rId3"/>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2858582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806B1CA1-9E51-480A-A07A-0E7D8584C895}"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B5E18A62-6F58-4796-844A-1DE78E7B08B1}" type="slidenum">
              <a:rPr lang="de-DE"/>
              <a:pPr>
                <a:defRPr/>
              </a:pPr>
              <a:t>‹Nr.›</a:t>
            </a:fld>
            <a:endParaRPr lang="de-DE" dirty="0"/>
          </a:p>
        </p:txBody>
      </p:sp>
    </p:spTree>
    <p:extLst>
      <p:ext uri="{BB962C8B-B14F-4D97-AF65-F5344CB8AC3E}">
        <p14:creationId xmlns:p14="http://schemas.microsoft.com/office/powerpoint/2010/main" val="98789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DCE5D90-020C-4691-B4AA-2B2F98DF81A4}"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5F58E6B-F8B9-4C44-9A54-2ABEFBCAF653}" type="slidenum">
              <a:rPr lang="de-DE"/>
              <a:pPr>
                <a:defRPr/>
              </a:pPr>
              <a:t>‹Nr.›</a:t>
            </a:fld>
            <a:endParaRPr lang="de-DE" dirty="0"/>
          </a:p>
        </p:txBody>
      </p:sp>
    </p:spTree>
    <p:extLst>
      <p:ext uri="{BB962C8B-B14F-4D97-AF65-F5344CB8AC3E}">
        <p14:creationId xmlns:p14="http://schemas.microsoft.com/office/powerpoint/2010/main" val="2174721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4C8AB3F1-6151-49F2-930C-B8E038924B4C}"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D4ADD19-B194-4F04-82D6-0605551CC20E}" type="slidenum">
              <a:rPr lang="de-DE"/>
              <a:pPr>
                <a:defRPr/>
              </a:pPr>
              <a:t>‹Nr.›</a:t>
            </a:fld>
            <a:endParaRPr lang="de-DE" dirty="0"/>
          </a:p>
        </p:txBody>
      </p:sp>
    </p:spTree>
    <p:extLst>
      <p:ext uri="{BB962C8B-B14F-4D97-AF65-F5344CB8AC3E}">
        <p14:creationId xmlns:p14="http://schemas.microsoft.com/office/powerpoint/2010/main" val="12852470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A37E42D4-3034-4FE5-80B3-5473AF5D48F7}"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2E31098-89E9-4B77-B0EA-A04DD1C1697C}" type="slidenum">
              <a:rPr lang="de-DE"/>
              <a:pPr>
                <a:defRPr/>
              </a:pPr>
              <a:t>‹Nr.›</a:t>
            </a:fld>
            <a:endParaRPr lang="de-DE" dirty="0"/>
          </a:p>
        </p:txBody>
      </p:sp>
    </p:spTree>
    <p:extLst>
      <p:ext uri="{BB962C8B-B14F-4D97-AF65-F5344CB8AC3E}">
        <p14:creationId xmlns:p14="http://schemas.microsoft.com/office/powerpoint/2010/main" val="32769795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B4B5C7B1-5D8D-4B98-90C5-090B1BB35B98}"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0E98A2F-A915-47DD-935F-2D0977E48139}" type="slidenum">
              <a:rPr lang="de-DE"/>
              <a:pPr>
                <a:defRPr/>
              </a:pPr>
              <a:t>‹Nr.›</a:t>
            </a:fld>
            <a:endParaRPr lang="de-DE" dirty="0"/>
          </a:p>
        </p:txBody>
      </p:sp>
    </p:spTree>
    <p:extLst>
      <p:ext uri="{BB962C8B-B14F-4D97-AF65-F5344CB8AC3E}">
        <p14:creationId xmlns:p14="http://schemas.microsoft.com/office/powerpoint/2010/main" val="24141814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0383C879-DCE9-4DA1-888C-FED4E28B7398}"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374498E-F697-46D5-A634-5D669FDFCB90}" type="slidenum">
              <a:rPr lang="de-DE"/>
              <a:pPr>
                <a:defRPr/>
              </a:pPr>
              <a:t>‹Nr.›</a:t>
            </a:fld>
            <a:endParaRPr lang="de-DE" dirty="0"/>
          </a:p>
        </p:txBody>
      </p:sp>
    </p:spTree>
    <p:extLst>
      <p:ext uri="{BB962C8B-B14F-4D97-AF65-F5344CB8AC3E}">
        <p14:creationId xmlns:p14="http://schemas.microsoft.com/office/powerpoint/2010/main" val="39071617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58CD9BF0-2A07-4E25-BC99-9A6D1FEBCA4B}"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1D29461-5362-4DE6-86B4-14C181C0718A}" type="slidenum">
              <a:rPr lang="de-DE"/>
              <a:pPr>
                <a:defRPr/>
              </a:pPr>
              <a:t>‹Nr.›</a:t>
            </a:fld>
            <a:endParaRPr lang="de-DE" dirty="0"/>
          </a:p>
        </p:txBody>
      </p:sp>
    </p:spTree>
    <p:extLst>
      <p:ext uri="{BB962C8B-B14F-4D97-AF65-F5344CB8AC3E}">
        <p14:creationId xmlns:p14="http://schemas.microsoft.com/office/powerpoint/2010/main" val="2763656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119CE0F1-DA2B-4525-BBBF-E45DB459B259}"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4E45B7A-6455-4EA0-BFE3-AB17A7D6363B}" type="slidenum">
              <a:rPr lang="de-DE"/>
              <a:pPr>
                <a:defRPr/>
              </a:pPr>
              <a:t>‹Nr.›</a:t>
            </a:fld>
            <a:endParaRPr lang="de-DE" dirty="0"/>
          </a:p>
        </p:txBody>
      </p:sp>
    </p:spTree>
    <p:extLst>
      <p:ext uri="{BB962C8B-B14F-4D97-AF65-F5344CB8AC3E}">
        <p14:creationId xmlns:p14="http://schemas.microsoft.com/office/powerpoint/2010/main" val="356867429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99BDDC7D-8035-48FE-ACC9-596FE5DDFBFF}"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88E0C238-4593-438D-A7A1-949D7A05CA32}" type="slidenum">
              <a:rPr lang="de-DE"/>
              <a:pPr>
                <a:defRPr/>
              </a:pPr>
              <a:t>‹Nr.›</a:t>
            </a:fld>
            <a:endParaRPr lang="de-DE" dirty="0"/>
          </a:p>
        </p:txBody>
      </p:sp>
    </p:spTree>
    <p:extLst>
      <p:ext uri="{BB962C8B-B14F-4D97-AF65-F5344CB8AC3E}">
        <p14:creationId xmlns:p14="http://schemas.microsoft.com/office/powerpoint/2010/main" val="12352290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D15220DE-EED3-44F7-B1BF-2301256A44C7}"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013F9593-0ADA-4B15-B31C-4160C9F679BA}" type="slidenum">
              <a:rPr lang="de-DE"/>
              <a:pPr>
                <a:defRPr/>
              </a:pPr>
              <a:t>‹Nr.›</a:t>
            </a:fld>
            <a:endParaRPr lang="de-DE" dirty="0"/>
          </a:p>
        </p:txBody>
      </p:sp>
    </p:spTree>
    <p:extLst>
      <p:ext uri="{BB962C8B-B14F-4D97-AF65-F5344CB8AC3E}">
        <p14:creationId xmlns:p14="http://schemas.microsoft.com/office/powerpoint/2010/main" val="2314274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7" name="Titel 1">
            <a:extLst>
              <a:ext uri="{FF2B5EF4-FFF2-40B4-BE49-F238E27FC236}">
                <a16:creationId xmlns:a16="http://schemas.microsoft.com/office/drawing/2014/main" id="{A2C0F574-B905-4917-B9E9-2241E24B676C}"/>
              </a:ext>
            </a:extLst>
          </p:cNvPr>
          <p:cNvSpPr>
            <a:spLocks noGrp="1"/>
          </p:cNvSpPr>
          <p:nvPr>
            <p:ph type="title" hasCustomPrompt="1"/>
          </p:nvPr>
        </p:nvSpPr>
        <p:spPr>
          <a:xfrm>
            <a:off x="260109" y="85228"/>
            <a:ext cx="10515600" cy="434312"/>
          </a:xfrm>
          <a:prstGeom prst="rect">
            <a:avLst/>
          </a:prstGeom>
        </p:spPr>
        <p:txBody>
          <a:bodyPr>
            <a:noAutofit/>
          </a:bodyPr>
          <a:lstStyle>
            <a:lvl1pPr algn="l" defTabSz="914400" rtl="0" eaLnBrk="1" latinLnBrk="0" hangingPunct="1">
              <a:lnSpc>
                <a:spcPct val="90000"/>
              </a:lnSpc>
              <a:spcBef>
                <a:spcPct val="0"/>
              </a:spcBef>
              <a:buNone/>
              <a:defRPr lang="de-DE" sz="2800" kern="1200" dirty="0">
                <a:solidFill>
                  <a:schemeClr val="tx1"/>
                </a:solidFill>
                <a:latin typeface="Trebuchet MS" panose="020B0603020202020204" pitchFamily="34" charset="0"/>
                <a:ea typeface="+mj-ea"/>
                <a:cs typeface="+mj-cs"/>
              </a:defRPr>
            </a:lvl1pPr>
          </a:lstStyle>
          <a:p>
            <a:r>
              <a:rPr lang="de-DE" dirty="0" err="1"/>
              <a:t>aaa</a:t>
            </a:r>
            <a:br>
              <a:rPr lang="de-DE" dirty="0"/>
            </a:br>
            <a:r>
              <a:rPr lang="de-DE" dirty="0" err="1"/>
              <a:t>bbb</a:t>
            </a:r>
            <a:endParaRPr lang="de-DE" dirty="0"/>
          </a:p>
        </p:txBody>
      </p:sp>
      <p:sp>
        <p:nvSpPr>
          <p:cNvPr id="8" name="Foliennummernplatzhalter 5">
            <a:extLst>
              <a:ext uri="{FF2B5EF4-FFF2-40B4-BE49-F238E27FC236}">
                <a16:creationId xmlns:a16="http://schemas.microsoft.com/office/drawing/2014/main" id="{91056877-43A1-41DC-8ADE-A8A2FE0CDF56}"/>
              </a:ext>
            </a:extLst>
          </p:cNvPr>
          <p:cNvSpPr>
            <a:spLocks noGrp="1"/>
          </p:cNvSpPr>
          <p:nvPr>
            <p:ph type="sldNum" sz="quarter" idx="12"/>
          </p:nvPr>
        </p:nvSpPr>
        <p:spPr>
          <a:xfrm>
            <a:off x="9188691" y="92733"/>
            <a:ext cx="2743200" cy="365125"/>
          </a:xfrm>
          <a:prstGeom prst="rect">
            <a:avLst/>
          </a:prstGeom>
        </p:spPr>
        <p:txBody>
          <a:bodyPr/>
          <a:lstStyle>
            <a:lvl1pPr algn="r">
              <a:defRPr>
                <a:latin typeface="Trebuchet MS" panose="020B0603020202020204" pitchFamily="34" charset="0"/>
              </a:defRPr>
            </a:lvl1pPr>
          </a:lstStyle>
          <a:p>
            <a:fld id="{C9CD412D-C60F-4771-A1CB-FFD7B5773953}" type="slidenum">
              <a:rPr lang="de-DE" smtClean="0"/>
              <a:pPr/>
              <a:t>‹Nr.›</a:t>
            </a:fld>
            <a:endParaRPr lang="de-DE" dirty="0"/>
          </a:p>
        </p:txBody>
      </p:sp>
      <p:cxnSp>
        <p:nvCxnSpPr>
          <p:cNvPr id="9" name="Gerader Verbinder 8">
            <a:extLst>
              <a:ext uri="{FF2B5EF4-FFF2-40B4-BE49-F238E27FC236}">
                <a16:creationId xmlns:a16="http://schemas.microsoft.com/office/drawing/2014/main" id="{51E32DFC-7741-47FB-A0F2-89ED6A43B5F3}"/>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hteck 9">
            <a:hlinkClick r:id="" action="ppaction://hlinkshowjump?jump=previousslide"/>
            <a:extLst>
              <a:ext uri="{FF2B5EF4-FFF2-40B4-BE49-F238E27FC236}">
                <a16:creationId xmlns:a16="http://schemas.microsoft.com/office/drawing/2014/main" id="{AF2356A9-2F9A-4C87-9663-DCCDE279252E}"/>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Vorherige  Seite</a:t>
            </a:r>
          </a:p>
        </p:txBody>
      </p:sp>
      <p:sp>
        <p:nvSpPr>
          <p:cNvPr id="11" name="Rechteck 10">
            <a:hlinkClick r:id="" action="ppaction://hlinkshowjump?jump=nextslide"/>
            <a:extLst>
              <a:ext uri="{FF2B5EF4-FFF2-40B4-BE49-F238E27FC236}">
                <a16:creationId xmlns:a16="http://schemas.microsoft.com/office/drawing/2014/main" id="{E11E66F3-E321-441D-AA1A-592D8D578A3E}"/>
              </a:ext>
            </a:extLst>
          </p:cNvPr>
          <p:cNvSpPr/>
          <p:nvPr userDrawn="1"/>
        </p:nvSpPr>
        <p:spPr>
          <a:xfrm>
            <a:off x="10332688" y="6450013"/>
            <a:ext cx="1512888" cy="287337"/>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dirty="0"/>
              <a:t>Nächste  Seite</a:t>
            </a:r>
          </a:p>
        </p:txBody>
      </p:sp>
      <p:pic>
        <p:nvPicPr>
          <p:cNvPr id="12" name="Grafik 11">
            <a:extLst>
              <a:ext uri="{FF2B5EF4-FFF2-40B4-BE49-F238E27FC236}">
                <a16:creationId xmlns:a16="http://schemas.microsoft.com/office/drawing/2014/main" id="{BFEE64A4-5636-44BD-A158-E20B6ACBA0E2}"/>
              </a:ext>
            </a:extLst>
          </p:cNvPr>
          <p:cNvPicPr>
            <a:picLocks noChangeAspect="1"/>
          </p:cNvPicPr>
          <p:nvPr userDrawn="1"/>
        </p:nvPicPr>
        <p:blipFill>
          <a:blip r:embed="rId2"/>
          <a:stretch>
            <a:fillRect/>
          </a:stretch>
        </p:blipFill>
        <p:spPr>
          <a:xfrm>
            <a:off x="249086" y="6365190"/>
            <a:ext cx="2847079" cy="536494"/>
          </a:xfrm>
          <a:prstGeom prst="rect">
            <a:avLst/>
          </a:prstGeom>
        </p:spPr>
      </p:pic>
      <p:sp>
        <p:nvSpPr>
          <p:cNvPr id="13" name="Textfeld 7">
            <a:extLst>
              <a:ext uri="{FF2B5EF4-FFF2-40B4-BE49-F238E27FC236}">
                <a16:creationId xmlns:a16="http://schemas.microsoft.com/office/drawing/2014/main" id="{7163376D-EC0D-4315-A2F0-425215FE8372}"/>
              </a:ext>
            </a:extLst>
          </p:cNvPr>
          <p:cNvSpPr txBox="1">
            <a:spLocks noChangeArrowheads="1"/>
          </p:cNvSpPr>
          <p:nvPr userDrawn="1"/>
        </p:nvSpPr>
        <p:spPr bwMode="auto">
          <a:xfrm>
            <a:off x="10632504" y="540802"/>
            <a:ext cx="1460656" cy="461665"/>
          </a:xfrm>
          <a:prstGeom prst="rect">
            <a:avLst/>
          </a:prstGeom>
          <a:noFill/>
          <a:ln>
            <a:noFill/>
          </a:ln>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r>
              <a:rPr lang="de-DE" sz="1200" b="1" dirty="0">
                <a:latin typeface="Trebuchet MS" pitchFamily="34" charset="0"/>
              </a:rPr>
              <a:t>Bearbeitet  von:  </a:t>
            </a:r>
          </a:p>
          <a:p>
            <a:pPr>
              <a:defRPr/>
            </a:pPr>
            <a:r>
              <a:rPr lang="de-DE" sz="1200" b="1" dirty="0">
                <a:latin typeface="Trebuchet MS" pitchFamily="34" charset="0"/>
              </a:rPr>
              <a:t>Siegbert  Rudolph</a:t>
            </a:r>
          </a:p>
        </p:txBody>
      </p:sp>
    </p:spTree>
    <p:extLst>
      <p:ext uri="{BB962C8B-B14F-4D97-AF65-F5344CB8AC3E}">
        <p14:creationId xmlns:p14="http://schemas.microsoft.com/office/powerpoint/2010/main" val="40638939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13C1BFA1-5F37-478E-B8F9-1A44198778EA}"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5F4A5CC5-8774-4A5A-8686-958EA7333D0A}" type="slidenum">
              <a:rPr lang="de-DE"/>
              <a:pPr>
                <a:defRPr/>
              </a:pPr>
              <a:t>‹Nr.›</a:t>
            </a:fld>
            <a:endParaRPr lang="de-DE" dirty="0"/>
          </a:p>
        </p:txBody>
      </p:sp>
    </p:spTree>
    <p:extLst>
      <p:ext uri="{BB962C8B-B14F-4D97-AF65-F5344CB8AC3E}">
        <p14:creationId xmlns:p14="http://schemas.microsoft.com/office/powerpoint/2010/main" val="21785779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4540B614-8E5C-4F77-BC15-F48B870A82CF}"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3143A889-7975-4D34-A6C1-BDF28DA09C94}" type="slidenum">
              <a:rPr lang="de-DE"/>
              <a:pPr>
                <a:defRPr/>
              </a:pPr>
              <a:t>‹Nr.›</a:t>
            </a:fld>
            <a:endParaRPr lang="de-DE" dirty="0"/>
          </a:p>
        </p:txBody>
      </p:sp>
    </p:spTree>
    <p:extLst>
      <p:ext uri="{BB962C8B-B14F-4D97-AF65-F5344CB8AC3E}">
        <p14:creationId xmlns:p14="http://schemas.microsoft.com/office/powerpoint/2010/main" val="34232508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D0C322E4-1D8B-4885-8EAA-2E1E9D7D833C}"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3BFC710F-E9F2-4BA2-9316-CC915B1162EE}" type="slidenum">
              <a:rPr lang="de-DE"/>
              <a:pPr>
                <a:defRPr/>
              </a:pPr>
              <a:t>‹Nr.›</a:t>
            </a:fld>
            <a:endParaRPr lang="de-DE" dirty="0"/>
          </a:p>
        </p:txBody>
      </p:sp>
    </p:spTree>
    <p:extLst>
      <p:ext uri="{BB962C8B-B14F-4D97-AF65-F5344CB8AC3E}">
        <p14:creationId xmlns:p14="http://schemas.microsoft.com/office/powerpoint/2010/main" val="7784086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5900FDC2-F274-4CF1-B0C5-84AFE6028350}"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BB48505-4B2D-4178-B894-17A1B3FA0E52}" type="slidenum">
              <a:rPr lang="de-DE"/>
              <a:pPr>
                <a:defRPr/>
              </a:pPr>
              <a:t>‹Nr.›</a:t>
            </a:fld>
            <a:endParaRPr lang="de-DE" dirty="0"/>
          </a:p>
        </p:txBody>
      </p:sp>
    </p:spTree>
    <p:extLst>
      <p:ext uri="{BB962C8B-B14F-4D97-AF65-F5344CB8AC3E}">
        <p14:creationId xmlns:p14="http://schemas.microsoft.com/office/powerpoint/2010/main" val="15653711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675C483-569A-477A-8E1C-E0BF9864C651}"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31A441C-38D3-448A-8CF9-AC5A0796F393}" type="slidenum">
              <a:rPr lang="de-DE"/>
              <a:pPr>
                <a:defRPr/>
              </a:pPr>
              <a:t>‹Nr.›</a:t>
            </a:fld>
            <a:endParaRPr lang="de-DE" dirty="0"/>
          </a:p>
        </p:txBody>
      </p:sp>
    </p:spTree>
    <p:extLst>
      <p:ext uri="{BB962C8B-B14F-4D97-AF65-F5344CB8AC3E}">
        <p14:creationId xmlns:p14="http://schemas.microsoft.com/office/powerpoint/2010/main" val="378912850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36DCF26-836A-4976-A17C-EEE5B272D79A}"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81781BA-EC12-459D-B450-9A9237DFC3A3}" type="slidenum">
              <a:rPr lang="de-DE"/>
              <a:pPr>
                <a:defRPr/>
              </a:pPr>
              <a:t>‹Nr.›</a:t>
            </a:fld>
            <a:endParaRPr lang="de-DE" dirty="0"/>
          </a:p>
        </p:txBody>
      </p:sp>
    </p:spTree>
    <p:extLst>
      <p:ext uri="{BB962C8B-B14F-4D97-AF65-F5344CB8AC3E}">
        <p14:creationId xmlns:p14="http://schemas.microsoft.com/office/powerpoint/2010/main" val="31738646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F1553F8-7055-45F5-B276-B318B72EE1D5}"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EBBCE3-A541-428A-BE62-B9EB655C70FD}" type="slidenum">
              <a:rPr lang="de-DE"/>
              <a:pPr>
                <a:defRPr/>
              </a:pPr>
              <a:t>‹Nr.›</a:t>
            </a:fld>
            <a:endParaRPr lang="de-DE" dirty="0"/>
          </a:p>
        </p:txBody>
      </p:sp>
    </p:spTree>
    <p:extLst>
      <p:ext uri="{BB962C8B-B14F-4D97-AF65-F5344CB8AC3E}">
        <p14:creationId xmlns:p14="http://schemas.microsoft.com/office/powerpoint/2010/main" val="256403997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20B60B53-AD61-40DB-92B9-80997BD69F3B}"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776890-D58D-4D77-ABDC-0CAF59B57598}" type="slidenum">
              <a:rPr lang="de-DE"/>
              <a:pPr>
                <a:defRPr/>
              </a:pPr>
              <a:t>‹Nr.›</a:t>
            </a:fld>
            <a:endParaRPr lang="de-DE" dirty="0"/>
          </a:p>
        </p:txBody>
      </p:sp>
    </p:spTree>
    <p:extLst>
      <p:ext uri="{BB962C8B-B14F-4D97-AF65-F5344CB8AC3E}">
        <p14:creationId xmlns:p14="http://schemas.microsoft.com/office/powerpoint/2010/main" val="72998274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871A4BB6-0A96-4679-87E7-7A40DB629942}"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15191B-E4FE-48D8-A236-4DCEFAD19D15}" type="slidenum">
              <a:rPr lang="de-DE"/>
              <a:pPr>
                <a:defRPr/>
              </a:pPr>
              <a:t>‹Nr.›</a:t>
            </a:fld>
            <a:endParaRPr lang="de-DE" dirty="0"/>
          </a:p>
        </p:txBody>
      </p:sp>
    </p:spTree>
    <p:extLst>
      <p:ext uri="{BB962C8B-B14F-4D97-AF65-F5344CB8AC3E}">
        <p14:creationId xmlns:p14="http://schemas.microsoft.com/office/powerpoint/2010/main" val="20587706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69C1E920-9389-4CD6-9DC6-6666ACEA92FF}"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04208FD-A59C-44B2-B893-4D8B97E1B4A0}" type="slidenum">
              <a:rPr lang="de-DE"/>
              <a:pPr>
                <a:defRPr/>
              </a:pPr>
              <a:t>‹Nr.›</a:t>
            </a:fld>
            <a:endParaRPr lang="de-DE" dirty="0"/>
          </a:p>
        </p:txBody>
      </p:sp>
    </p:spTree>
    <p:extLst>
      <p:ext uri="{BB962C8B-B14F-4D97-AF65-F5344CB8AC3E}">
        <p14:creationId xmlns:p14="http://schemas.microsoft.com/office/powerpoint/2010/main" val="583342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435C59-9215-41C0-A27C-6CFB826CB328}"/>
              </a:ext>
            </a:extLst>
          </p:cNvPr>
          <p:cNvSpPr>
            <a:spLocks noGrp="1"/>
          </p:cNvSpPr>
          <p:nvPr>
            <p:ph type="title" hasCustomPrompt="1"/>
          </p:nvPr>
        </p:nvSpPr>
        <p:spPr>
          <a:xfrm>
            <a:off x="1085057" y="4869160"/>
            <a:ext cx="10515600" cy="1338262"/>
          </a:xfrm>
          <a:prstGeom prst="rect">
            <a:avLst/>
          </a:prstGeom>
        </p:spPr>
        <p:txBody>
          <a:bodyPr anchor="b">
            <a:normAutofit/>
          </a:bodyPr>
          <a:lstStyle>
            <a:lvl1pPr algn="ctr">
              <a:defRPr sz="4400" b="1">
                <a:solidFill>
                  <a:schemeClr val="accent1"/>
                </a:solidFill>
                <a:latin typeface="Trebuchet MS" panose="020B0603020202020204" pitchFamily="34" charset="0"/>
              </a:defRPr>
            </a:lvl1pPr>
          </a:lstStyle>
          <a:p>
            <a:br>
              <a:rPr lang="de-DE" dirty="0"/>
            </a:br>
            <a:br>
              <a:rPr lang="de-DE" dirty="0"/>
            </a:br>
            <a:r>
              <a:rPr lang="de-DE" dirty="0"/>
              <a:t>Hurra, wieder ein Stück weiter!</a:t>
            </a:r>
            <a:br>
              <a:rPr lang="de-DE" dirty="0"/>
            </a:br>
            <a:br>
              <a:rPr lang="de-DE" dirty="0"/>
            </a:br>
            <a:endParaRPr lang="de-DE" dirty="0"/>
          </a:p>
        </p:txBody>
      </p:sp>
      <p:cxnSp>
        <p:nvCxnSpPr>
          <p:cNvPr id="8" name="Gerader Verbinder 7">
            <a:extLst>
              <a:ext uri="{FF2B5EF4-FFF2-40B4-BE49-F238E27FC236}">
                <a16:creationId xmlns:a16="http://schemas.microsoft.com/office/drawing/2014/main" id="{8989F0D0-5950-47AD-888D-84400EEE5C2A}"/>
              </a:ext>
            </a:extLst>
          </p:cNvPr>
          <p:cNvCxnSpPr>
            <a:cxnSpLocks/>
          </p:cNvCxnSpPr>
          <p:nvPr userDrawn="1"/>
        </p:nvCxnSpPr>
        <p:spPr>
          <a:xfrm>
            <a:off x="260109" y="1023730"/>
            <a:ext cx="11340548"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feld 36">
            <a:extLst>
              <a:ext uri="{FF2B5EF4-FFF2-40B4-BE49-F238E27FC236}">
                <a16:creationId xmlns:a16="http://schemas.microsoft.com/office/drawing/2014/main" id="{7D7F5985-9CA6-44A4-9657-1C248A88F51A}"/>
              </a:ext>
            </a:extLst>
          </p:cNvPr>
          <p:cNvSpPr txBox="1">
            <a:spLocks noChangeArrowheads="1"/>
          </p:cNvSpPr>
          <p:nvPr userDrawn="1"/>
        </p:nvSpPr>
        <p:spPr bwMode="auto">
          <a:xfrm>
            <a:off x="179512" y="116632"/>
            <a:ext cx="9054923" cy="707886"/>
          </a:xfrm>
          <a:prstGeom prst="rect">
            <a:avLst/>
          </a:prstGeom>
          <a:solidFill>
            <a:schemeClr val="bg1"/>
          </a:solidFill>
          <a:ln>
            <a:noFill/>
          </a:ln>
        </p:spPr>
        <p:txBody>
          <a:bodyPr wrap="squar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de-DE" altLang="de-DE" sz="2000" b="1" dirty="0">
                <a:solidFill>
                  <a:prstClr val="black"/>
                </a:solidFill>
                <a:latin typeface="Trebuchet MS" pitchFamily="34" charset="0"/>
              </a:rPr>
              <a:t>Üben verbessert die Fertigkeit.</a:t>
            </a:r>
          </a:p>
          <a:p>
            <a:pPr>
              <a:spcBef>
                <a:spcPct val="0"/>
              </a:spcBef>
              <a:buFontTx/>
              <a:buNone/>
            </a:pPr>
            <a:r>
              <a:rPr lang="de-DE" altLang="de-DE" sz="2000" b="1" dirty="0">
                <a:solidFill>
                  <a:prstClr val="black"/>
                </a:solidFill>
                <a:latin typeface="Trebuchet MS" pitchFamily="34" charset="0"/>
              </a:rPr>
              <a:t>Wer viel übt, der wird gescheit!</a:t>
            </a:r>
            <a:endParaRPr lang="de-DE" altLang="de-DE" sz="2000" dirty="0">
              <a:solidFill>
                <a:srgbClr val="FF0000"/>
              </a:solidFill>
              <a:latin typeface="Trebuchet MS" pitchFamily="34" charset="0"/>
            </a:endParaRPr>
          </a:p>
        </p:txBody>
      </p:sp>
      <p:pic>
        <p:nvPicPr>
          <p:cNvPr id="10" name="Grafik 9" descr="Smiley böse.png">
            <a:extLst>
              <a:ext uri="{FF2B5EF4-FFF2-40B4-BE49-F238E27FC236}">
                <a16:creationId xmlns:a16="http://schemas.microsoft.com/office/drawing/2014/main" id="{66ADAD09-392E-4A74-A85E-D530CA26847D}"/>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491527" y="2022475"/>
            <a:ext cx="2825750" cy="1889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Grafik 10" descr="Smiley gut.png">
            <a:extLst>
              <a:ext uri="{FF2B5EF4-FFF2-40B4-BE49-F238E27FC236}">
                <a16:creationId xmlns:a16="http://schemas.microsoft.com/office/drawing/2014/main" id="{0B3BE68C-BED1-42C7-B52A-DF831DFD7B70}"/>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866177" y="1916113"/>
            <a:ext cx="2141538"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hteck 12">
            <a:hlinkClick r:id="" action="ppaction://hlinkshowjump?jump=previousslide"/>
            <a:extLst>
              <a:ext uri="{FF2B5EF4-FFF2-40B4-BE49-F238E27FC236}">
                <a16:creationId xmlns:a16="http://schemas.microsoft.com/office/drawing/2014/main" id="{7703BC49-34F6-4EA9-AC31-3A29353BE18C}"/>
              </a:ext>
            </a:extLst>
          </p:cNvPr>
          <p:cNvSpPr/>
          <p:nvPr userDrawn="1"/>
        </p:nvSpPr>
        <p:spPr>
          <a:xfrm>
            <a:off x="8700738" y="6453188"/>
            <a:ext cx="1512888" cy="288925"/>
          </a:xfrm>
          <a:prstGeom prst="rect">
            <a:avLst/>
          </a:prstGeom>
          <a:ln>
            <a:noFill/>
          </a:ln>
          <a:effectLst>
            <a:outerShdw blurRad="50800" dist="38100" dir="2700000" algn="tl" rotWithShape="0">
              <a:prstClr val="black">
                <a:alpha val="40000"/>
              </a:prstClr>
            </a:outerShdw>
          </a:effectLst>
        </p:spPr>
        <p:style>
          <a:lnRef idx="1">
            <a:schemeClr val="dk1"/>
          </a:lnRef>
          <a:fillRef idx="2">
            <a:schemeClr val="dk1"/>
          </a:fillRef>
          <a:effectRef idx="1">
            <a:schemeClr val="dk1"/>
          </a:effectRef>
          <a:fontRef idx="minor">
            <a:schemeClr val="dk1"/>
          </a:fontRef>
        </p:style>
        <p:txBody>
          <a:bodyPr anchor="ctr"/>
          <a:lstStyle/>
          <a:p>
            <a:pPr algn="ctr">
              <a:defRPr/>
            </a:pPr>
            <a:r>
              <a:rPr lang="de-DE" sz="1400"/>
              <a:t>Vorherige  Seite</a:t>
            </a:r>
            <a:endParaRPr lang="de-DE" sz="1400" dirty="0"/>
          </a:p>
        </p:txBody>
      </p:sp>
      <p:pic>
        <p:nvPicPr>
          <p:cNvPr id="14" name="Grafik 13">
            <a:extLst>
              <a:ext uri="{FF2B5EF4-FFF2-40B4-BE49-F238E27FC236}">
                <a16:creationId xmlns:a16="http://schemas.microsoft.com/office/drawing/2014/main" id="{7F2B07AC-27E2-4A7E-B277-D2B9BA37B609}"/>
              </a:ext>
            </a:extLst>
          </p:cNvPr>
          <p:cNvPicPr>
            <a:picLocks noChangeAspect="1"/>
          </p:cNvPicPr>
          <p:nvPr userDrawn="1"/>
        </p:nvPicPr>
        <p:blipFill>
          <a:blip r:embed="rId4"/>
          <a:stretch>
            <a:fillRect/>
          </a:stretch>
        </p:blipFill>
        <p:spPr>
          <a:xfrm>
            <a:off x="249086" y="6365190"/>
            <a:ext cx="2847079" cy="536494"/>
          </a:xfrm>
          <a:prstGeom prst="rect">
            <a:avLst/>
          </a:prstGeom>
        </p:spPr>
      </p:pic>
    </p:spTree>
    <p:extLst>
      <p:ext uri="{BB962C8B-B14F-4D97-AF65-F5344CB8AC3E}">
        <p14:creationId xmlns:p14="http://schemas.microsoft.com/office/powerpoint/2010/main" val="1294975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spd="33333"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847D9D2-6CD1-45D4-998A-24C649EAF81D}"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EC11508-8875-4999-BD75-C13839066609}" type="slidenum">
              <a:rPr lang="de-DE"/>
              <a:pPr>
                <a:defRPr/>
              </a:pPr>
              <a:t>‹Nr.›</a:t>
            </a:fld>
            <a:endParaRPr lang="de-DE" dirty="0"/>
          </a:p>
        </p:txBody>
      </p:sp>
    </p:spTree>
    <p:extLst>
      <p:ext uri="{BB962C8B-B14F-4D97-AF65-F5344CB8AC3E}">
        <p14:creationId xmlns:p14="http://schemas.microsoft.com/office/powerpoint/2010/main" val="294606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27956178-5F9F-44AC-9413-92404CA4E581}"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0AC2EB19-B0AF-44E6-8560-17516E557898}" type="slidenum">
              <a:rPr lang="de-DE"/>
              <a:pPr>
                <a:defRPr/>
              </a:pPr>
              <a:t>‹Nr.›</a:t>
            </a:fld>
            <a:endParaRPr lang="de-DE" dirty="0"/>
          </a:p>
        </p:txBody>
      </p:sp>
    </p:spTree>
    <p:extLst>
      <p:ext uri="{BB962C8B-B14F-4D97-AF65-F5344CB8AC3E}">
        <p14:creationId xmlns:p14="http://schemas.microsoft.com/office/powerpoint/2010/main" val="32682586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FFC4A675-217C-4492-B706-92ACA8BABB46}"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77B61B64-5F88-4809-87E9-D4072AB61975}" type="slidenum">
              <a:rPr lang="de-DE"/>
              <a:pPr>
                <a:defRPr/>
              </a:pPr>
              <a:t>‹Nr.›</a:t>
            </a:fld>
            <a:endParaRPr lang="de-DE" dirty="0"/>
          </a:p>
        </p:txBody>
      </p:sp>
    </p:spTree>
    <p:extLst>
      <p:ext uri="{BB962C8B-B14F-4D97-AF65-F5344CB8AC3E}">
        <p14:creationId xmlns:p14="http://schemas.microsoft.com/office/powerpoint/2010/main" val="31261745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CFE6E744-B780-442C-9424-DA4D4ED607FA}"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E423407E-DD7A-4A98-82F9-251228E315E1}" type="slidenum">
              <a:rPr lang="de-DE"/>
              <a:pPr>
                <a:defRPr/>
              </a:pPr>
              <a:t>‹Nr.›</a:t>
            </a:fld>
            <a:endParaRPr lang="de-DE" dirty="0"/>
          </a:p>
        </p:txBody>
      </p:sp>
    </p:spTree>
    <p:extLst>
      <p:ext uri="{BB962C8B-B14F-4D97-AF65-F5344CB8AC3E}">
        <p14:creationId xmlns:p14="http://schemas.microsoft.com/office/powerpoint/2010/main" val="15002544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F4B106CD-E8F1-4701-9FB9-341D8845F3CB}"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A0A0FCC-4E16-4041-9471-E3D3105CC00E}" type="slidenum">
              <a:rPr lang="de-DE"/>
              <a:pPr>
                <a:defRPr/>
              </a:pPr>
              <a:t>‹Nr.›</a:t>
            </a:fld>
            <a:endParaRPr lang="de-DE" dirty="0"/>
          </a:p>
        </p:txBody>
      </p:sp>
    </p:spTree>
    <p:extLst>
      <p:ext uri="{BB962C8B-B14F-4D97-AF65-F5344CB8AC3E}">
        <p14:creationId xmlns:p14="http://schemas.microsoft.com/office/powerpoint/2010/main" val="33493402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E79E16B-293E-43BA-8D08-693653BE69B8}"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7DD946EB-9C3F-429B-AA59-23056508277F}" type="slidenum">
              <a:rPr lang="de-DE"/>
              <a:pPr>
                <a:defRPr/>
              </a:pPr>
              <a:t>‹Nr.›</a:t>
            </a:fld>
            <a:endParaRPr lang="de-DE" dirty="0"/>
          </a:p>
        </p:txBody>
      </p:sp>
    </p:spTree>
    <p:extLst>
      <p:ext uri="{BB962C8B-B14F-4D97-AF65-F5344CB8AC3E}">
        <p14:creationId xmlns:p14="http://schemas.microsoft.com/office/powerpoint/2010/main" val="91999064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5AB170EB-6975-44CA-A302-7C3AD0D4A980}"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6089A403-2D7F-4220-B450-8DB2F388C67F}" type="slidenum">
              <a:rPr lang="de-DE"/>
              <a:pPr>
                <a:defRPr/>
              </a:pPr>
              <a:t>‹Nr.›</a:t>
            </a:fld>
            <a:endParaRPr lang="de-DE" dirty="0"/>
          </a:p>
        </p:txBody>
      </p:sp>
    </p:spTree>
    <p:extLst>
      <p:ext uri="{BB962C8B-B14F-4D97-AF65-F5344CB8AC3E}">
        <p14:creationId xmlns:p14="http://schemas.microsoft.com/office/powerpoint/2010/main" val="16051421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CF96E15F-20E6-4F16-B3C7-B774968DBB08}"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0C28291-B488-42AB-BCDB-A3C5B209229D}" type="slidenum">
              <a:rPr lang="de-DE"/>
              <a:pPr>
                <a:defRPr/>
              </a:pPr>
              <a:t>‹Nr.›</a:t>
            </a:fld>
            <a:endParaRPr lang="de-DE" dirty="0"/>
          </a:p>
        </p:txBody>
      </p:sp>
    </p:spTree>
    <p:extLst>
      <p:ext uri="{BB962C8B-B14F-4D97-AF65-F5344CB8AC3E}">
        <p14:creationId xmlns:p14="http://schemas.microsoft.com/office/powerpoint/2010/main" val="24975388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B07FFA3A-8CC1-4463-85A4-B033C391805D}"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887EAA-F6A1-494E-B8A9-0B9344523759}" type="slidenum">
              <a:rPr lang="de-DE"/>
              <a:pPr>
                <a:defRPr/>
              </a:pPr>
              <a:t>‹Nr.›</a:t>
            </a:fld>
            <a:endParaRPr lang="de-DE" dirty="0"/>
          </a:p>
        </p:txBody>
      </p:sp>
    </p:spTree>
    <p:extLst>
      <p:ext uri="{BB962C8B-B14F-4D97-AF65-F5344CB8AC3E}">
        <p14:creationId xmlns:p14="http://schemas.microsoft.com/office/powerpoint/2010/main" val="67306906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8ECC376-5B09-4C09-B192-165559B6D809}"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301BCFC2-1E78-41F3-9E46-FAD61E693D0C}" type="slidenum">
              <a:rPr lang="de-DE"/>
              <a:pPr>
                <a:defRPr/>
              </a:pPr>
              <a:t>‹Nr.›</a:t>
            </a:fld>
            <a:endParaRPr lang="de-DE" dirty="0"/>
          </a:p>
        </p:txBody>
      </p:sp>
    </p:spTree>
    <p:extLst>
      <p:ext uri="{BB962C8B-B14F-4D97-AF65-F5344CB8AC3E}">
        <p14:creationId xmlns:p14="http://schemas.microsoft.com/office/powerpoint/2010/main" val="2437816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94806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8DE34A23-ED6F-4DB9-A18B-0D059A488D3F}"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23E4BEF6-E827-4C63-85BF-5326D25BFFA9}" type="slidenum">
              <a:rPr lang="de-DE"/>
              <a:pPr>
                <a:defRPr/>
              </a:pPr>
              <a:t>‹Nr.›</a:t>
            </a:fld>
            <a:endParaRPr lang="de-DE" dirty="0"/>
          </a:p>
        </p:txBody>
      </p:sp>
    </p:spTree>
    <p:extLst>
      <p:ext uri="{BB962C8B-B14F-4D97-AF65-F5344CB8AC3E}">
        <p14:creationId xmlns:p14="http://schemas.microsoft.com/office/powerpoint/2010/main" val="284949159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392AC109-B690-4A42-AA67-B777BF266CF9}"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D26AF3C3-452A-455B-A8E8-BDFE55150CB1}" type="slidenum">
              <a:rPr lang="de-DE"/>
              <a:pPr>
                <a:defRPr/>
              </a:pPr>
              <a:t>‹Nr.›</a:t>
            </a:fld>
            <a:endParaRPr lang="de-DE" dirty="0"/>
          </a:p>
        </p:txBody>
      </p:sp>
    </p:spTree>
    <p:extLst>
      <p:ext uri="{BB962C8B-B14F-4D97-AF65-F5344CB8AC3E}">
        <p14:creationId xmlns:p14="http://schemas.microsoft.com/office/powerpoint/2010/main" val="26655464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348EBF0A-E659-4940-A848-7E9FB3A0B28D}"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7A1D38EA-60FD-41C7-A7D4-2A87AE83BD27}" type="slidenum">
              <a:rPr lang="de-DE"/>
              <a:pPr>
                <a:defRPr/>
              </a:pPr>
              <a:t>‹Nr.›</a:t>
            </a:fld>
            <a:endParaRPr lang="de-DE" dirty="0"/>
          </a:p>
        </p:txBody>
      </p:sp>
    </p:spTree>
    <p:extLst>
      <p:ext uri="{BB962C8B-B14F-4D97-AF65-F5344CB8AC3E}">
        <p14:creationId xmlns:p14="http://schemas.microsoft.com/office/powerpoint/2010/main" val="250695309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D53897B7-3410-4068-804D-4923B18B8C09}"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6F4D5311-C5FD-462B-AC2B-E56E6162C355}" type="slidenum">
              <a:rPr lang="de-DE"/>
              <a:pPr>
                <a:defRPr/>
              </a:pPr>
              <a:t>‹Nr.›</a:t>
            </a:fld>
            <a:endParaRPr lang="de-DE" dirty="0"/>
          </a:p>
        </p:txBody>
      </p:sp>
    </p:spTree>
    <p:extLst>
      <p:ext uri="{BB962C8B-B14F-4D97-AF65-F5344CB8AC3E}">
        <p14:creationId xmlns:p14="http://schemas.microsoft.com/office/powerpoint/2010/main" val="12825353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EC56E97E-8A43-42C0-BEEE-83F0D3C90964}"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A3218D8D-85D7-41BD-97BB-77CFC0679349}" type="slidenum">
              <a:rPr lang="de-DE"/>
              <a:pPr>
                <a:defRPr/>
              </a:pPr>
              <a:t>‹Nr.›</a:t>
            </a:fld>
            <a:endParaRPr lang="de-DE" dirty="0"/>
          </a:p>
        </p:txBody>
      </p:sp>
    </p:spTree>
    <p:extLst>
      <p:ext uri="{BB962C8B-B14F-4D97-AF65-F5344CB8AC3E}">
        <p14:creationId xmlns:p14="http://schemas.microsoft.com/office/powerpoint/2010/main" val="360458137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9D958B45-6C50-4722-BA48-156C26E02D32}"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9963C1E-5E4D-44D1-9DA1-3991D98C8C4C}" type="slidenum">
              <a:rPr lang="de-DE"/>
              <a:pPr>
                <a:defRPr/>
              </a:pPr>
              <a:t>‹Nr.›</a:t>
            </a:fld>
            <a:endParaRPr lang="de-DE" dirty="0"/>
          </a:p>
        </p:txBody>
      </p:sp>
    </p:spTree>
    <p:extLst>
      <p:ext uri="{BB962C8B-B14F-4D97-AF65-F5344CB8AC3E}">
        <p14:creationId xmlns:p14="http://schemas.microsoft.com/office/powerpoint/2010/main" val="257531663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DD43AC28-D511-4804-BDE7-071A20CC8739}"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BC3342-E34D-4A61-8702-1173E89F7986}" type="slidenum">
              <a:rPr lang="de-DE"/>
              <a:pPr>
                <a:defRPr/>
              </a:pPr>
              <a:t>‹Nr.›</a:t>
            </a:fld>
            <a:endParaRPr lang="de-DE" dirty="0"/>
          </a:p>
        </p:txBody>
      </p:sp>
    </p:spTree>
    <p:extLst>
      <p:ext uri="{BB962C8B-B14F-4D97-AF65-F5344CB8AC3E}">
        <p14:creationId xmlns:p14="http://schemas.microsoft.com/office/powerpoint/2010/main" val="260306672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3EFEA19B-56DD-4323-A74C-F5039E58DE40}"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3B90D9D-EAAD-4C08-895F-F7B506DAF909}" type="slidenum">
              <a:rPr lang="de-DE"/>
              <a:pPr>
                <a:defRPr/>
              </a:pPr>
              <a:t>‹Nr.›</a:t>
            </a:fld>
            <a:endParaRPr lang="de-DE" dirty="0"/>
          </a:p>
        </p:txBody>
      </p:sp>
    </p:spTree>
    <p:extLst>
      <p:ext uri="{BB962C8B-B14F-4D97-AF65-F5344CB8AC3E}">
        <p14:creationId xmlns:p14="http://schemas.microsoft.com/office/powerpoint/2010/main" val="226671757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7DD0D9F3-6DB6-40D7-BFA7-7B3867C7B61C}"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C69516FB-C372-498B-8199-665BEE245E2C}" type="slidenum">
              <a:rPr lang="de-DE"/>
              <a:pPr>
                <a:defRPr/>
              </a:pPr>
              <a:t>‹Nr.›</a:t>
            </a:fld>
            <a:endParaRPr lang="de-DE" dirty="0"/>
          </a:p>
        </p:txBody>
      </p:sp>
    </p:spTree>
    <p:extLst>
      <p:ext uri="{BB962C8B-B14F-4D97-AF65-F5344CB8AC3E}">
        <p14:creationId xmlns:p14="http://schemas.microsoft.com/office/powerpoint/2010/main" val="2836358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4C55507C-13E3-485D-AE0A-344B7A2998EC}"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B938FA5-6918-4088-9CDF-164FCDABC198}" type="slidenum">
              <a:rPr lang="de-DE"/>
              <a:pPr>
                <a:defRPr/>
              </a:pPr>
              <a:t>‹Nr.›</a:t>
            </a:fld>
            <a:endParaRPr lang="de-DE" dirty="0"/>
          </a:p>
        </p:txBody>
      </p:sp>
    </p:spTree>
    <p:extLst>
      <p:ext uri="{BB962C8B-B14F-4D97-AF65-F5344CB8AC3E}">
        <p14:creationId xmlns:p14="http://schemas.microsoft.com/office/powerpoint/2010/main" val="675308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F65C5636-D9E0-4DF9-8A98-DF40A3C32D4E}"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A55C9702-96DA-4123-80B2-C175AA516EF2}" type="slidenum">
              <a:rPr lang="de-DE"/>
              <a:pPr>
                <a:defRPr/>
              </a:pPr>
              <a:t>‹Nr.›</a:t>
            </a:fld>
            <a:endParaRPr lang="de-DE" dirty="0"/>
          </a:p>
        </p:txBody>
      </p:sp>
    </p:spTree>
    <p:extLst>
      <p:ext uri="{BB962C8B-B14F-4D97-AF65-F5344CB8AC3E}">
        <p14:creationId xmlns:p14="http://schemas.microsoft.com/office/powerpoint/2010/main" val="36220750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AC62057-A3B4-438C-9459-24769B7EEDC2}"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7F8B720-27BA-4555-829F-02A03FF9A9E6}" type="slidenum">
              <a:rPr lang="de-DE"/>
              <a:pPr>
                <a:defRPr/>
              </a:pPr>
              <a:t>‹Nr.›</a:t>
            </a:fld>
            <a:endParaRPr lang="de-DE" dirty="0"/>
          </a:p>
        </p:txBody>
      </p:sp>
    </p:spTree>
    <p:extLst>
      <p:ext uri="{BB962C8B-B14F-4D97-AF65-F5344CB8AC3E}">
        <p14:creationId xmlns:p14="http://schemas.microsoft.com/office/powerpoint/2010/main" val="179650947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E1EC3D2D-EDDD-4E89-8169-F591664DF679}"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55DA7E-DF07-498D-8238-20027BAED430}" type="slidenum">
              <a:rPr lang="de-DE"/>
              <a:pPr>
                <a:defRPr/>
              </a:pPr>
              <a:t>‹Nr.›</a:t>
            </a:fld>
            <a:endParaRPr lang="de-DE" dirty="0"/>
          </a:p>
        </p:txBody>
      </p:sp>
    </p:spTree>
    <p:extLst>
      <p:ext uri="{BB962C8B-B14F-4D97-AF65-F5344CB8AC3E}">
        <p14:creationId xmlns:p14="http://schemas.microsoft.com/office/powerpoint/2010/main" val="31972196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A0E07D9A-3A92-4219-AD30-815279F10761}"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64537D1C-76BF-4E86-AB49-C1AC7431582F}" type="slidenum">
              <a:rPr lang="de-DE"/>
              <a:pPr>
                <a:defRPr/>
              </a:pPr>
              <a:t>‹Nr.›</a:t>
            </a:fld>
            <a:endParaRPr lang="de-DE" dirty="0"/>
          </a:p>
        </p:txBody>
      </p:sp>
    </p:spTree>
    <p:extLst>
      <p:ext uri="{BB962C8B-B14F-4D97-AF65-F5344CB8AC3E}">
        <p14:creationId xmlns:p14="http://schemas.microsoft.com/office/powerpoint/2010/main" val="26249224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485BBD7-7F6C-4384-A7CD-1BDCF8DC0510}"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A1CFD601-93BB-468E-8314-FDBEE656D867}" type="slidenum">
              <a:rPr lang="de-DE"/>
              <a:pPr>
                <a:defRPr/>
              </a:pPr>
              <a:t>‹Nr.›</a:t>
            </a:fld>
            <a:endParaRPr lang="de-DE" dirty="0"/>
          </a:p>
        </p:txBody>
      </p:sp>
    </p:spTree>
    <p:extLst>
      <p:ext uri="{BB962C8B-B14F-4D97-AF65-F5344CB8AC3E}">
        <p14:creationId xmlns:p14="http://schemas.microsoft.com/office/powerpoint/2010/main" val="33100024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B77B89E1-DFE8-4310-AE92-20AEEBC1B4F0}"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E96F9643-44C3-467C-8E77-9EF1F9964122}" type="slidenum">
              <a:rPr lang="de-DE"/>
              <a:pPr>
                <a:defRPr/>
              </a:pPr>
              <a:t>‹Nr.›</a:t>
            </a:fld>
            <a:endParaRPr lang="de-DE" dirty="0"/>
          </a:p>
        </p:txBody>
      </p:sp>
    </p:spTree>
    <p:extLst>
      <p:ext uri="{BB962C8B-B14F-4D97-AF65-F5344CB8AC3E}">
        <p14:creationId xmlns:p14="http://schemas.microsoft.com/office/powerpoint/2010/main" val="4231932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B1B8CE02-24D5-481E-9EBB-2A29BA0E97AC}"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DCDBF26-7EF5-458A-8536-B007702566F3}" type="slidenum">
              <a:rPr lang="de-DE"/>
              <a:pPr>
                <a:defRPr/>
              </a:pPr>
              <a:t>‹Nr.›</a:t>
            </a:fld>
            <a:endParaRPr lang="de-DE" dirty="0"/>
          </a:p>
        </p:txBody>
      </p:sp>
    </p:spTree>
    <p:extLst>
      <p:ext uri="{BB962C8B-B14F-4D97-AF65-F5344CB8AC3E}">
        <p14:creationId xmlns:p14="http://schemas.microsoft.com/office/powerpoint/2010/main" val="148592932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13B42CEE-4D0F-4646-A100-CE86DF41C1AE}"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1F57B02C-E4E8-4C67-9DF2-07D89F147DE8}" type="slidenum">
              <a:rPr lang="de-DE"/>
              <a:pPr>
                <a:defRPr/>
              </a:pPr>
              <a:t>‹Nr.›</a:t>
            </a:fld>
            <a:endParaRPr lang="de-DE" dirty="0"/>
          </a:p>
        </p:txBody>
      </p:sp>
    </p:spTree>
    <p:extLst>
      <p:ext uri="{BB962C8B-B14F-4D97-AF65-F5344CB8AC3E}">
        <p14:creationId xmlns:p14="http://schemas.microsoft.com/office/powerpoint/2010/main" val="2541700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354A95A5-19E5-4312-B003-EC46CC806B7D}"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45E50E79-CA75-405C-A677-DBB2F58C8420}" type="slidenum">
              <a:rPr lang="de-DE"/>
              <a:pPr>
                <a:defRPr/>
              </a:pPr>
              <a:t>‹Nr.›</a:t>
            </a:fld>
            <a:endParaRPr lang="de-DE" dirty="0"/>
          </a:p>
        </p:txBody>
      </p:sp>
    </p:spTree>
    <p:extLst>
      <p:ext uri="{BB962C8B-B14F-4D97-AF65-F5344CB8AC3E}">
        <p14:creationId xmlns:p14="http://schemas.microsoft.com/office/powerpoint/2010/main" val="74132131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FFC5262C-6149-4623-9522-7E932FCBD093}"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D98F2B0-6039-4534-BCE4-954A2F5E4215}" type="slidenum">
              <a:rPr lang="de-DE"/>
              <a:pPr>
                <a:defRPr/>
              </a:pPr>
              <a:t>‹Nr.›</a:t>
            </a:fld>
            <a:endParaRPr lang="de-DE" dirty="0"/>
          </a:p>
        </p:txBody>
      </p:sp>
    </p:spTree>
    <p:extLst>
      <p:ext uri="{BB962C8B-B14F-4D97-AF65-F5344CB8AC3E}">
        <p14:creationId xmlns:p14="http://schemas.microsoft.com/office/powerpoint/2010/main" val="40153155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ED0B9FD3-5C9B-4F79-A472-C313218FD229}"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810D10E-A5F0-4173-8445-D6E1ABEFDE1D}" type="slidenum">
              <a:rPr lang="de-DE"/>
              <a:pPr>
                <a:defRPr/>
              </a:pPr>
              <a:t>‹Nr.›</a:t>
            </a:fld>
            <a:endParaRPr lang="de-DE" dirty="0"/>
          </a:p>
        </p:txBody>
      </p:sp>
    </p:spTree>
    <p:extLst>
      <p:ext uri="{BB962C8B-B14F-4D97-AF65-F5344CB8AC3E}">
        <p14:creationId xmlns:p14="http://schemas.microsoft.com/office/powerpoint/2010/main" val="1223685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22DB13B5-4488-4200-BEF0-56A85EA0F7ED}"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BBFE7D4-B6AF-41CE-B9E1-933E34E9BBA6}" type="slidenum">
              <a:rPr lang="de-DE"/>
              <a:pPr>
                <a:defRPr/>
              </a:pPr>
              <a:t>‹Nr.›</a:t>
            </a:fld>
            <a:endParaRPr lang="de-DE" dirty="0"/>
          </a:p>
        </p:txBody>
      </p:sp>
    </p:spTree>
    <p:extLst>
      <p:ext uri="{BB962C8B-B14F-4D97-AF65-F5344CB8AC3E}">
        <p14:creationId xmlns:p14="http://schemas.microsoft.com/office/powerpoint/2010/main" val="2288853231"/>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lvl1pPr>
              <a:defRPr/>
            </a:lvl1pPr>
          </a:lstStyle>
          <a:p>
            <a:pPr>
              <a:defRPr/>
            </a:pPr>
            <a:fld id="{1030B86D-3D81-4ADE-AA8A-834AFBCCE6DE}"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F27DF69F-863D-49B0-A143-F4B7FA61F393}" type="slidenum">
              <a:rPr lang="de-DE"/>
              <a:pPr>
                <a:defRPr/>
              </a:pPr>
              <a:t>‹Nr.›</a:t>
            </a:fld>
            <a:endParaRPr lang="de-DE" dirty="0"/>
          </a:p>
        </p:txBody>
      </p:sp>
    </p:spTree>
    <p:extLst>
      <p:ext uri="{BB962C8B-B14F-4D97-AF65-F5344CB8AC3E}">
        <p14:creationId xmlns:p14="http://schemas.microsoft.com/office/powerpoint/2010/main" val="14343419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DE8D0C07-1F04-4B67-928E-7D713A595525}"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B1F85986-35F2-46CF-9599-CAF50CE527A1}" type="slidenum">
              <a:rPr lang="de-DE"/>
              <a:pPr>
                <a:defRPr/>
              </a:pPr>
              <a:t>‹Nr.›</a:t>
            </a:fld>
            <a:endParaRPr lang="de-DE" dirty="0"/>
          </a:p>
        </p:txBody>
      </p:sp>
    </p:spTree>
    <p:extLst>
      <p:ext uri="{BB962C8B-B14F-4D97-AF65-F5344CB8AC3E}">
        <p14:creationId xmlns:p14="http://schemas.microsoft.com/office/powerpoint/2010/main" val="164209091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D65A9FBE-D85A-4880-ACFC-F51F670A4D69}"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098B4F40-B29A-4947-9B4A-3A4681D19627}" type="slidenum">
              <a:rPr lang="de-DE"/>
              <a:pPr>
                <a:defRPr/>
              </a:pPr>
              <a:t>‹Nr.›</a:t>
            </a:fld>
            <a:endParaRPr lang="de-DE" dirty="0"/>
          </a:p>
        </p:txBody>
      </p:sp>
    </p:spTree>
    <p:extLst>
      <p:ext uri="{BB962C8B-B14F-4D97-AF65-F5344CB8AC3E}">
        <p14:creationId xmlns:p14="http://schemas.microsoft.com/office/powerpoint/2010/main" val="2895215322"/>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BC5CB07F-C3B9-4404-9085-FE38671D1E9A}"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BAD97327-9B86-481D-A896-F82E9FAFA673}" type="slidenum">
              <a:rPr lang="de-DE"/>
              <a:pPr>
                <a:defRPr/>
              </a:pPr>
              <a:t>‹Nr.›</a:t>
            </a:fld>
            <a:endParaRPr lang="de-DE" dirty="0"/>
          </a:p>
        </p:txBody>
      </p:sp>
    </p:spTree>
    <p:extLst>
      <p:ext uri="{BB962C8B-B14F-4D97-AF65-F5344CB8AC3E}">
        <p14:creationId xmlns:p14="http://schemas.microsoft.com/office/powerpoint/2010/main" val="258124377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A5ED0616-1371-40D0-BF0A-AE2F0478261F}"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C90E14A-91A1-4A68-A7E0-2CCD002D82CA}" type="slidenum">
              <a:rPr lang="de-DE"/>
              <a:pPr>
                <a:defRPr/>
              </a:pPr>
              <a:t>‹Nr.›</a:t>
            </a:fld>
            <a:endParaRPr lang="de-DE" dirty="0"/>
          </a:p>
        </p:txBody>
      </p:sp>
    </p:spTree>
    <p:extLst>
      <p:ext uri="{BB962C8B-B14F-4D97-AF65-F5344CB8AC3E}">
        <p14:creationId xmlns:p14="http://schemas.microsoft.com/office/powerpoint/2010/main" val="326320026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3"/>
          <p:cNvSpPr>
            <a:spLocks noGrp="1"/>
          </p:cNvSpPr>
          <p:nvPr>
            <p:ph type="dt" sz="half" idx="10"/>
          </p:nvPr>
        </p:nvSpPr>
        <p:spPr/>
        <p:txBody>
          <a:bodyPr/>
          <a:lstStyle>
            <a:lvl1pPr>
              <a:defRPr/>
            </a:lvl1pPr>
          </a:lstStyle>
          <a:p>
            <a:pPr>
              <a:defRPr/>
            </a:pPr>
            <a:fld id="{091D5060-09BB-40A9-8382-AEF4131E2F17}" type="datetime1">
              <a:rPr lang="de-DE"/>
              <a:pPr>
                <a:defRPr/>
              </a:pPr>
              <a:t>19.03.2024</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10D683B5-C6F3-4B7A-B3A1-BF2BB2589D35}" type="slidenum">
              <a:rPr lang="de-DE"/>
              <a:pPr>
                <a:defRPr/>
              </a:pPr>
              <a:t>‹Nr.›</a:t>
            </a:fld>
            <a:endParaRPr lang="de-DE" dirty="0"/>
          </a:p>
        </p:txBody>
      </p:sp>
    </p:spTree>
    <p:extLst>
      <p:ext uri="{BB962C8B-B14F-4D97-AF65-F5344CB8AC3E}">
        <p14:creationId xmlns:p14="http://schemas.microsoft.com/office/powerpoint/2010/main" val="2390493073"/>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33113DEA-4188-4B3F-AE6B-B78254CBDBE0}" type="datetime1">
              <a:rPr lang="de-DE"/>
              <a:pPr>
                <a:defRPr/>
              </a:pPr>
              <a:t>19.03.2024</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688093C7-C21B-460F-8B21-7A57A62EB261}" type="slidenum">
              <a:rPr lang="de-DE"/>
              <a:pPr>
                <a:defRPr/>
              </a:pPr>
              <a:t>‹Nr.›</a:t>
            </a:fld>
            <a:endParaRPr lang="de-DE" dirty="0"/>
          </a:p>
        </p:txBody>
      </p:sp>
    </p:spTree>
    <p:extLst>
      <p:ext uri="{BB962C8B-B14F-4D97-AF65-F5344CB8AC3E}">
        <p14:creationId xmlns:p14="http://schemas.microsoft.com/office/powerpoint/2010/main" val="85142259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03FFB8A8-EE9B-4381-AB83-A7D603A03E26}"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E231833E-FE1F-4DC9-BB2C-0EE5F874A950}" type="slidenum">
              <a:rPr lang="de-DE"/>
              <a:pPr>
                <a:defRPr/>
              </a:pPr>
              <a:t>‹Nr.›</a:t>
            </a:fld>
            <a:endParaRPr lang="de-DE" dirty="0"/>
          </a:p>
        </p:txBody>
      </p:sp>
    </p:spTree>
    <p:extLst>
      <p:ext uri="{BB962C8B-B14F-4D97-AF65-F5344CB8AC3E}">
        <p14:creationId xmlns:p14="http://schemas.microsoft.com/office/powerpoint/2010/main" val="41813912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3"/>
          <p:cNvSpPr>
            <a:spLocks noGrp="1"/>
          </p:cNvSpPr>
          <p:nvPr>
            <p:ph type="dt" sz="half" idx="10"/>
          </p:nvPr>
        </p:nvSpPr>
        <p:spPr/>
        <p:txBody>
          <a:bodyPr/>
          <a:lstStyle>
            <a:lvl1pPr>
              <a:defRPr/>
            </a:lvl1pPr>
          </a:lstStyle>
          <a:p>
            <a:pPr>
              <a:defRPr/>
            </a:pPr>
            <a:fld id="{E599BA04-F045-46B9-87AE-7F1D0084EAAA}"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BDBE42F-8A13-4D68-BBB1-5D2DC06043B1}" type="slidenum">
              <a:rPr lang="de-DE"/>
              <a:pPr>
                <a:defRPr/>
              </a:pPr>
              <a:t>‹Nr.›</a:t>
            </a:fld>
            <a:endParaRPr lang="de-DE" dirty="0"/>
          </a:p>
        </p:txBody>
      </p:sp>
    </p:spTree>
    <p:extLst>
      <p:ext uri="{BB962C8B-B14F-4D97-AF65-F5344CB8AC3E}">
        <p14:creationId xmlns:p14="http://schemas.microsoft.com/office/powerpoint/2010/main" val="84384345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A4F19581-0461-4ED7-AA79-C069BE59B5FE}"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D8AC3561-2FCF-44D9-8DBA-951082F8D280}" type="slidenum">
              <a:rPr lang="de-DE"/>
              <a:pPr>
                <a:defRPr/>
              </a:pPr>
              <a:t>‹Nr.›</a:t>
            </a:fld>
            <a:endParaRPr lang="de-DE" dirty="0"/>
          </a:p>
        </p:txBody>
      </p:sp>
    </p:spTree>
    <p:extLst>
      <p:ext uri="{BB962C8B-B14F-4D97-AF65-F5344CB8AC3E}">
        <p14:creationId xmlns:p14="http://schemas.microsoft.com/office/powerpoint/2010/main" val="1808324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fld id="{457602C3-5C02-47AE-993D-24947A06D9DC}"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9C22DBC1-B71A-43A0-9608-F477DE346DDA}" type="slidenum">
              <a:rPr lang="de-DE"/>
              <a:pPr>
                <a:defRPr/>
              </a:pPr>
              <a:t>‹Nr.›</a:t>
            </a:fld>
            <a:endParaRPr lang="de-DE" dirty="0"/>
          </a:p>
        </p:txBody>
      </p:sp>
    </p:spTree>
    <p:extLst>
      <p:ext uri="{BB962C8B-B14F-4D97-AF65-F5344CB8AC3E}">
        <p14:creationId xmlns:p14="http://schemas.microsoft.com/office/powerpoint/2010/main" val="2921071264"/>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pPr>
              <a:defRPr/>
            </a:pPr>
            <a:fld id="{4ED54146-41D1-4BAB-9BC4-7E9F833E9431}" type="datetime1">
              <a:rPr lang="de-DE"/>
              <a:pPr>
                <a:defRPr/>
              </a:pPr>
              <a:t>19.03.2024</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7DED25A-DD8A-4D41-BE4E-12C87D04FF52}" type="slidenum">
              <a:rPr lang="de-DE"/>
              <a:pPr>
                <a:defRPr/>
              </a:pPr>
              <a:t>‹Nr.›</a:t>
            </a:fld>
            <a:endParaRPr lang="de-DE" dirty="0"/>
          </a:p>
        </p:txBody>
      </p:sp>
    </p:spTree>
    <p:extLst>
      <p:ext uri="{BB962C8B-B14F-4D97-AF65-F5344CB8AC3E}">
        <p14:creationId xmlns:p14="http://schemas.microsoft.com/office/powerpoint/2010/main" val="17760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3"/>
          <p:cNvSpPr>
            <a:spLocks noGrp="1"/>
          </p:cNvSpPr>
          <p:nvPr>
            <p:ph type="dt" sz="half" idx="10"/>
          </p:nvPr>
        </p:nvSpPr>
        <p:spPr/>
        <p:txBody>
          <a:bodyPr/>
          <a:lstStyle>
            <a:lvl1pPr>
              <a:defRPr/>
            </a:lvl1pPr>
          </a:lstStyle>
          <a:p>
            <a:pPr>
              <a:defRPr/>
            </a:pPr>
            <a:fld id="{C08F9DB3-BE94-402B-B33B-6188C34B44F8}" type="datetime1">
              <a:rPr lang="de-DE"/>
              <a:pPr>
                <a:defRPr/>
              </a:pPr>
              <a:t>19.03.2024</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593067F0-5754-424E-9D98-80FF899FF552}" type="slidenum">
              <a:rPr lang="de-DE"/>
              <a:pPr>
                <a:defRPr/>
              </a:pPr>
              <a:t>‹Nr.›</a:t>
            </a:fld>
            <a:endParaRPr lang="de-DE" dirty="0"/>
          </a:p>
        </p:txBody>
      </p:sp>
    </p:spTree>
    <p:extLst>
      <p:ext uri="{BB962C8B-B14F-4D97-AF65-F5344CB8AC3E}">
        <p14:creationId xmlns:p14="http://schemas.microsoft.com/office/powerpoint/2010/main" val="436440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3"/>
          <p:cNvSpPr>
            <a:spLocks noGrp="1"/>
          </p:cNvSpPr>
          <p:nvPr>
            <p:ph type="dt" sz="half" idx="10"/>
          </p:nvPr>
        </p:nvSpPr>
        <p:spPr/>
        <p:txBody>
          <a:bodyPr/>
          <a:lstStyle>
            <a:lvl1pPr>
              <a:defRPr/>
            </a:lvl1pPr>
          </a:lstStyle>
          <a:p>
            <a:pPr>
              <a:defRPr/>
            </a:pPr>
            <a:fld id="{E22AD44A-B7AD-4328-B227-BFE2192A381B}" type="datetime1">
              <a:rPr lang="de-DE"/>
              <a:pPr>
                <a:defRPr/>
              </a:pPr>
              <a:t>19.03.2024</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EAD2FEB4-7148-402D-A6E3-34AFF3F8374A}" type="slidenum">
              <a:rPr lang="de-DE"/>
              <a:pPr>
                <a:defRPr/>
              </a:pPr>
              <a:t>‹Nr.›</a:t>
            </a:fld>
            <a:endParaRPr lang="de-DE" dirty="0"/>
          </a:p>
        </p:txBody>
      </p:sp>
    </p:spTree>
    <p:extLst>
      <p:ext uri="{BB962C8B-B14F-4D97-AF65-F5344CB8AC3E}">
        <p14:creationId xmlns:p14="http://schemas.microsoft.com/office/powerpoint/2010/main" val="7799639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4.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5.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6.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7.xml"/><Relationship Id="rId3" Type="http://schemas.openxmlformats.org/officeDocument/2006/relationships/slideLayout" Target="../slideLayouts/slideLayout62.xml"/><Relationship Id="rId7" Type="http://schemas.openxmlformats.org/officeDocument/2006/relationships/slideLayout" Target="../slideLayouts/slideLayout66.xml"/><Relationship Id="rId12" Type="http://schemas.openxmlformats.org/officeDocument/2006/relationships/theme" Target="../theme/theme7.xml"/><Relationship Id="rId2" Type="http://schemas.openxmlformats.org/officeDocument/2006/relationships/slideLayout" Target="../slideLayouts/slideLayout61.xml"/><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0" Type="http://schemas.openxmlformats.org/officeDocument/2006/relationships/slideLayout" Target="../slideLayouts/slideLayout69.xml"/><Relationship Id="rId4" Type="http://schemas.openxmlformats.org/officeDocument/2006/relationships/slideLayout" Target="../slideLayouts/slideLayout63.xml"/><Relationship Id="rId9"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6535" r:id="rId1"/>
    <p:sldLayoutId id="2147486536" r:id="rId2"/>
    <p:sldLayoutId id="2147486545" r:id="rId3"/>
    <p:sldLayoutId id="2147486468" r:id="rId4"/>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205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0FDFD83-B327-4CE9-967F-633DC993C34D}"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FB691F5-B9D6-4015-BA22-92EB8E0C834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69" r:id="rId1"/>
    <p:sldLayoutId id="2147486470" r:id="rId2"/>
    <p:sldLayoutId id="2147486471" r:id="rId3"/>
    <p:sldLayoutId id="2147486472" r:id="rId4"/>
    <p:sldLayoutId id="2147486473" r:id="rId5"/>
    <p:sldLayoutId id="2147486474" r:id="rId6"/>
    <p:sldLayoutId id="2147486475" r:id="rId7"/>
    <p:sldLayoutId id="2147486476" r:id="rId8"/>
    <p:sldLayoutId id="2147486477" r:id="rId9"/>
    <p:sldLayoutId id="2147486478" r:id="rId10"/>
    <p:sldLayoutId id="2147486479"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075"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E4D25FE-6116-4786-BF95-9085D1D45A51}"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47A83ADA-95F7-4A56-9BBA-405099FD334F}"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80" r:id="rId1"/>
    <p:sldLayoutId id="2147486481" r:id="rId2"/>
    <p:sldLayoutId id="2147486482" r:id="rId3"/>
    <p:sldLayoutId id="2147486483" r:id="rId4"/>
    <p:sldLayoutId id="2147486484" r:id="rId5"/>
    <p:sldLayoutId id="2147486485" r:id="rId6"/>
    <p:sldLayoutId id="2147486486" r:id="rId7"/>
    <p:sldLayoutId id="2147486487" r:id="rId8"/>
    <p:sldLayoutId id="2147486488" r:id="rId9"/>
    <p:sldLayoutId id="2147486489" r:id="rId10"/>
    <p:sldLayoutId id="2147486490"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098"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4099"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05CE99BF-5649-4C31-9973-21C21CA27A4F}"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2804F15B-0C8C-4A88-A00D-34B62FDBFF49}"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491" r:id="rId1"/>
    <p:sldLayoutId id="2147486492" r:id="rId2"/>
    <p:sldLayoutId id="2147486493" r:id="rId3"/>
    <p:sldLayoutId id="2147486494" r:id="rId4"/>
    <p:sldLayoutId id="2147486495" r:id="rId5"/>
    <p:sldLayoutId id="2147486496" r:id="rId6"/>
    <p:sldLayoutId id="2147486497" r:id="rId7"/>
    <p:sldLayoutId id="2147486498" r:id="rId8"/>
    <p:sldLayoutId id="2147486499" r:id="rId9"/>
    <p:sldLayoutId id="2147486500" r:id="rId10"/>
    <p:sldLayoutId id="214748650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5122"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5123"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B474A22-6DC3-4EFD-9028-97240753486F}"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E713E413-FD60-4C92-993A-223DA805B1A8}"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02" r:id="rId1"/>
    <p:sldLayoutId id="2147486503" r:id="rId2"/>
    <p:sldLayoutId id="2147486504" r:id="rId3"/>
    <p:sldLayoutId id="2147486505" r:id="rId4"/>
    <p:sldLayoutId id="2147486506" r:id="rId5"/>
    <p:sldLayoutId id="2147486507" r:id="rId6"/>
    <p:sldLayoutId id="2147486508" r:id="rId7"/>
    <p:sldLayoutId id="2147486509" r:id="rId8"/>
    <p:sldLayoutId id="2147486510" r:id="rId9"/>
    <p:sldLayoutId id="2147486511" r:id="rId10"/>
    <p:sldLayoutId id="2147486512"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6147"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DE5E5DA1-B5E4-436A-8E1E-B86D81DF06EE}"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3EAC2A5C-309C-464E-A174-FF189516B5E0}"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13" r:id="rId1"/>
    <p:sldLayoutId id="2147486514" r:id="rId2"/>
    <p:sldLayoutId id="2147486515" r:id="rId3"/>
    <p:sldLayoutId id="2147486516" r:id="rId4"/>
    <p:sldLayoutId id="2147486517" r:id="rId5"/>
    <p:sldLayoutId id="2147486518" r:id="rId6"/>
    <p:sldLayoutId id="2147486519" r:id="rId7"/>
    <p:sldLayoutId id="2147486520" r:id="rId8"/>
    <p:sldLayoutId id="2147486521" r:id="rId9"/>
    <p:sldLayoutId id="2147486522" r:id="rId10"/>
    <p:sldLayoutId id="2147486523"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170" name="Titelplatzhalt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7171" name="Textplatzhalt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4" name="Datumsplatzhalt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6D2AAF1-9ADB-4B22-BDAE-F09D272D1F67}" type="datetime1">
              <a:rPr lang="de-DE"/>
              <a:pPr>
                <a:defRPr/>
              </a:pPr>
              <a:t>19.03.2024</a:t>
            </a:fld>
            <a:endParaRPr lang="de-DE"/>
          </a:p>
        </p:txBody>
      </p:sp>
      <p:sp>
        <p:nvSpPr>
          <p:cNvPr id="5" name="Fußzeilenplatzhalt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cs typeface="Arial" pitchFamily="34" charset="0"/>
              </a:defRPr>
            </a:lvl1pPr>
          </a:lstStyle>
          <a:p>
            <a:pPr>
              <a:defRPr/>
            </a:pPr>
            <a:fld id="{55663F3A-39C7-4BCA-A7D8-5DAF0BC34916}" type="slidenum">
              <a:rPr lang="de-DE"/>
              <a:pPr>
                <a:defRPr/>
              </a:pPr>
              <a:t>‹Nr.›</a:t>
            </a:fld>
            <a:endParaRPr lang="de-DE" dirty="0"/>
          </a:p>
        </p:txBody>
      </p:sp>
    </p:spTree>
  </p:cSld>
  <p:clrMap bg1="lt1" tx1="dk1" bg2="lt2" tx2="dk2" accent1="accent1" accent2="accent2" accent3="accent3" accent4="accent4" accent5="accent5" accent6="accent6" hlink="hlink" folHlink="folHlink"/>
  <p:sldLayoutIdLst>
    <p:sldLayoutId id="2147486524" r:id="rId1"/>
    <p:sldLayoutId id="2147486525" r:id="rId2"/>
    <p:sldLayoutId id="2147486526" r:id="rId3"/>
    <p:sldLayoutId id="2147486527" r:id="rId4"/>
    <p:sldLayoutId id="2147486528" r:id="rId5"/>
    <p:sldLayoutId id="2147486529" r:id="rId6"/>
    <p:sldLayoutId id="2147486530" r:id="rId7"/>
    <p:sldLayoutId id="2147486531" r:id="rId8"/>
    <p:sldLayoutId id="2147486532" r:id="rId9"/>
    <p:sldLayoutId id="2147486533" r:id="rId10"/>
    <p:sldLayoutId id="214748653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a:xfrm>
            <a:off x="260108" y="85228"/>
            <a:ext cx="11931891" cy="434312"/>
          </a:xfrm>
        </p:spPr>
        <p:txBody>
          <a:bodyPr/>
          <a:lstStyle/>
          <a:p>
            <a:r>
              <a:rPr lang="de-DE" sz="2400" b="1" dirty="0"/>
              <a:t>Stolperwörter</a:t>
            </a:r>
            <a:br>
              <a:rPr lang="de-DE" sz="2400" b="1" dirty="0"/>
            </a:br>
            <a:r>
              <a:rPr lang="de-DE" sz="2400" b="1" dirty="0"/>
              <a:t>Anleitung zur Vorlage </a:t>
            </a:r>
            <a:r>
              <a:rPr lang="de-DE" sz="2400" b="1" dirty="0">
                <a:solidFill>
                  <a:srgbClr val="FF0000"/>
                </a:solidFill>
              </a:rPr>
              <a:t>OHNE MAKRO</a:t>
            </a:r>
            <a:br>
              <a:rPr lang="de-DE" sz="2400" b="1" dirty="0">
                <a:solidFill>
                  <a:srgbClr val="FF0000"/>
                </a:solidFill>
              </a:rPr>
            </a:br>
            <a:br>
              <a:rPr lang="de-DE" sz="2400" b="1" dirty="0"/>
            </a:br>
            <a:r>
              <a:rPr lang="de-DE" sz="2400" dirty="0" err="1"/>
              <a:t>aaa</a:t>
            </a:r>
            <a:r>
              <a:rPr lang="de-DE" sz="2400" dirty="0"/>
              <a:t>-Felder beschriften! Neue Textzeilen werden automatisch angezeigt,</a:t>
            </a:r>
            <a:br>
              <a:rPr lang="de-DE" sz="2400" dirty="0"/>
            </a:br>
            <a:r>
              <a:rPr lang="de-DE" sz="2400" dirty="0"/>
              <a:t>wenn die Lösung der aktuellen Zeile angeklickt wurde.</a:t>
            </a:r>
            <a:br>
              <a:rPr lang="de-DE" sz="2400" dirty="0"/>
            </a:br>
            <a:br>
              <a:rPr lang="de-DE" sz="2400" dirty="0"/>
            </a:br>
            <a:r>
              <a:rPr lang="de-DE" sz="2400" dirty="0"/>
              <a:t>Unpassende Wörter bei </a:t>
            </a:r>
            <a:r>
              <a:rPr lang="de-DE" sz="2400" dirty="0" err="1"/>
              <a:t>bbb</a:t>
            </a:r>
            <a:r>
              <a:rPr lang="de-DE" sz="2400" dirty="0"/>
              <a:t> in gleicher Zeile eingeben. </a:t>
            </a:r>
            <a:br>
              <a:rPr lang="de-DE" sz="2400" dirty="0"/>
            </a:br>
            <a:br>
              <a:rPr lang="de-DE" sz="2400" dirty="0"/>
            </a:br>
            <a:r>
              <a:rPr lang="de-DE" sz="2400" dirty="0"/>
              <a:t>Blankofelder vor </a:t>
            </a:r>
            <a:r>
              <a:rPr lang="de-DE" sz="2400" dirty="0" err="1"/>
              <a:t>bbb</a:t>
            </a:r>
            <a:r>
              <a:rPr lang="de-DE" sz="2400" dirty="0"/>
              <a:t> auf unpassende Wörter schieben und in der Länge anpassen.</a:t>
            </a:r>
            <a:br>
              <a:rPr lang="de-DE" sz="2400" dirty="0"/>
            </a:br>
            <a:br>
              <a:rPr lang="de-DE" sz="2400" dirty="0"/>
            </a:br>
            <a:r>
              <a:rPr lang="de-DE" sz="2400" dirty="0"/>
              <a:t>Seite 3: Die </a:t>
            </a:r>
            <a:r>
              <a:rPr lang="de-DE" sz="2400" dirty="0" err="1"/>
              <a:t>bbb</a:t>
            </a:r>
            <a:r>
              <a:rPr lang="de-DE" sz="2400" dirty="0"/>
              <a:t>-Felder bleiben rechts stehen!</a:t>
            </a:r>
            <a:br>
              <a:rPr lang="de-DE" sz="2400" dirty="0"/>
            </a:br>
            <a:r>
              <a:rPr lang="de-DE" sz="2400" dirty="0"/>
              <a:t>Seite 4: Die </a:t>
            </a:r>
            <a:r>
              <a:rPr lang="de-DE" sz="2400" dirty="0" err="1"/>
              <a:t>bbb</a:t>
            </a:r>
            <a:r>
              <a:rPr lang="de-DE" sz="2400" dirty="0"/>
              <a:t>-Felder werden über die unpassenden Wörter geschoben.</a:t>
            </a:r>
            <a:br>
              <a:rPr lang="de-DE" sz="2400" dirty="0"/>
            </a:br>
            <a:r>
              <a:rPr lang="de-DE" sz="2400" dirty="0"/>
              <a:t>Seite 5: Die </a:t>
            </a:r>
            <a:r>
              <a:rPr lang="de-DE" sz="2400" dirty="0" err="1"/>
              <a:t>bbb</a:t>
            </a:r>
            <a:r>
              <a:rPr lang="de-DE" sz="2400" dirty="0"/>
              <a:t>-Felder wurden markiert und die Schriftfarbe weiß gewählt und </a:t>
            </a:r>
            <a:br>
              <a:rPr lang="de-DE" sz="2400" dirty="0"/>
            </a:br>
            <a:r>
              <a:rPr lang="de-DE" sz="2400" dirty="0"/>
              <a:t>   über die unpassenden Wörter geschoben.</a:t>
            </a:r>
            <a:br>
              <a:rPr lang="de-DE" sz="2400" dirty="0"/>
            </a:br>
            <a:r>
              <a:rPr lang="de-DE" sz="2400" dirty="0"/>
              <a:t>Seite 6: Ich habe, damit man auch mit den gedruckten Übungen arbeiten kann, </a:t>
            </a:r>
            <a:br>
              <a:rPr lang="de-DE" sz="2400" dirty="0"/>
            </a:br>
            <a:r>
              <a:rPr lang="de-DE" sz="2400" dirty="0"/>
              <a:t>   noch eine Seite mit dem Druckbild über die Übung gelegt.</a:t>
            </a:r>
            <a:br>
              <a:rPr lang="de-DE" sz="2400" dirty="0"/>
            </a:br>
            <a:br>
              <a:rPr lang="de-DE" sz="2400" dirty="0"/>
            </a:br>
            <a:r>
              <a:rPr lang="de-DE" sz="2400" dirty="0"/>
              <a:t>Viel Spaß – Siegbert Rudolph</a:t>
            </a:r>
            <a:br>
              <a:rPr lang="de-DE" sz="2400" dirty="0"/>
            </a:br>
            <a:br>
              <a:rPr lang="de-DE" sz="2400" dirty="0"/>
            </a:br>
            <a:endParaRPr lang="de-DE" sz="2400" dirty="0">
              <a:solidFill>
                <a:srgbClr val="FF0000"/>
              </a:solidFill>
            </a:endParaRP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1</a:t>
            </a:fld>
            <a:endParaRPr lang="de-DE" dirty="0"/>
          </a:p>
        </p:txBody>
      </p:sp>
    </p:spTree>
    <p:extLst>
      <p:ext uri="{BB962C8B-B14F-4D97-AF65-F5344CB8AC3E}">
        <p14:creationId xmlns:p14="http://schemas.microsoft.com/office/powerpoint/2010/main" val="10394670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dirty="0"/>
              <a:t>Stolperwörter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2</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10134871" y="1132197"/>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4" name="Rechteck 43">
            <a:extLst>
              <a:ext uri="{FF2B5EF4-FFF2-40B4-BE49-F238E27FC236}">
                <a16:creationId xmlns:a16="http://schemas.microsoft.com/office/drawing/2014/main" id="{2471D842-A38D-4BB2-9A07-C988303E1251}"/>
              </a:ext>
            </a:extLst>
          </p:cNvPr>
          <p:cNvSpPr/>
          <p:nvPr/>
        </p:nvSpPr>
        <p:spPr>
          <a:xfrm>
            <a:off x="8559639" y="1183646"/>
            <a:ext cx="11799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10134871" y="1774296"/>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10134871" y="2415609"/>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6" name="Rechteck 45">
            <a:extLst>
              <a:ext uri="{FF2B5EF4-FFF2-40B4-BE49-F238E27FC236}">
                <a16:creationId xmlns:a16="http://schemas.microsoft.com/office/drawing/2014/main" id="{079BC962-67CC-4EFB-BCB1-F07D4B2166E5}"/>
              </a:ext>
            </a:extLst>
          </p:cNvPr>
          <p:cNvSpPr/>
          <p:nvPr/>
        </p:nvSpPr>
        <p:spPr>
          <a:xfrm>
            <a:off x="8469466" y="2491082"/>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8506476" y="1865753"/>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10134871" y="3053238"/>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10134871" y="3717396"/>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20" name="Rechteck 19">
            <a:extLst>
              <a:ext uri="{FF2B5EF4-FFF2-40B4-BE49-F238E27FC236}">
                <a16:creationId xmlns:a16="http://schemas.microsoft.com/office/drawing/2014/main" id="{90F432D2-C0C5-4C60-B443-8F470FD97F88}"/>
              </a:ext>
            </a:extLst>
          </p:cNvPr>
          <p:cNvSpPr/>
          <p:nvPr/>
        </p:nvSpPr>
        <p:spPr>
          <a:xfrm>
            <a:off x="8469466" y="37700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8506476" y="3144695"/>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10134871" y="4389951"/>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8469466" y="44654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10134871" y="5027580"/>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10134871" y="5691738"/>
            <a:ext cx="747320"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bbb</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1" name="Rechteck 10">
            <a:extLst>
              <a:ext uri="{FF2B5EF4-FFF2-40B4-BE49-F238E27FC236}">
                <a16:creationId xmlns:a16="http://schemas.microsoft.com/office/drawing/2014/main" id="{664B4DB5-E21C-084C-98F2-DD36FF20FBE5}"/>
              </a:ext>
            </a:extLst>
          </p:cNvPr>
          <p:cNvSpPr/>
          <p:nvPr/>
        </p:nvSpPr>
        <p:spPr>
          <a:xfrm>
            <a:off x="8469466" y="5744366"/>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8506476" y="5119037"/>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76991263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24" grpId="0" animBg="1"/>
      <p:bldP spid="49" grpId="0"/>
      <p:bldP spid="25" grpId="0" animBg="1"/>
      <p:bldP spid="50" grpId="0"/>
      <p:bldP spid="28" grpId="0" animBg="1"/>
      <p:bldP spid="46" grpId="0" animBg="1"/>
      <p:bldP spid="45" grpId="0" animBg="1"/>
      <p:bldP spid="16" grpId="0"/>
      <p:bldP spid="17" grpId="0" animBg="1"/>
      <p:bldP spid="18" grpId="0"/>
      <p:bldP spid="19" grpId="0" animBg="1"/>
      <p:bldP spid="20" grpId="0" animBg="1"/>
      <p:bldP spid="21" grpId="0" animBg="1"/>
      <p:bldP spid="2" grpId="0"/>
      <p:bldP spid="5" grpId="0" animBg="1"/>
      <p:bldP spid="6" grpId="0" animBg="1"/>
      <p:bldP spid="7" grpId="0"/>
      <p:bldP spid="8" grpId="0" animBg="1"/>
      <p:bldP spid="9" grpId="0"/>
      <p:bldP spid="10" grpId="0" animBg="1"/>
      <p:bldP spid="11" grpId="0"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b="1" dirty="0"/>
              <a:t>Radtour</a:t>
            </a:r>
            <a:r>
              <a:rPr lang="de-DE" sz="2400" dirty="0"/>
              <a:t>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3</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948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lang="de-DE" altLang="de-DE" sz="2800" kern="0" dirty="0">
                <a:solidFill>
                  <a:prstClr val="black"/>
                </a:solidFill>
                <a:latin typeface="Trebuchet MS" pitchFamily="34" charset="0"/>
              </a:rPr>
              <a:t>Morgen wollen wir fahren eine Radtour machen.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6906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hoffen, dass es</a:t>
            </a:r>
            <a:r>
              <a:rPr kumimoji="0" lang="de-DE" altLang="de-DE" sz="2800" b="0" i="0" u="none" strike="noStrike" kern="0" cap="none" spc="0" normalizeH="0" noProof="0" dirty="0">
                <a:ln>
                  <a:noFill/>
                </a:ln>
                <a:solidFill>
                  <a:prstClr val="black"/>
                </a:solidFill>
                <a:effectLst/>
                <a:uLnTx/>
                <a:uFillTx/>
                <a:latin typeface="Trebuchet MS" pitchFamily="34" charset="0"/>
              </a:rPr>
              <a:t> nicht nass Regen gibt.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372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Und dass wir hinten nicht Gegenwind</a:t>
            </a:r>
            <a:r>
              <a:rPr kumimoji="0" lang="de-DE" altLang="de-DE" sz="2800" b="0" i="0" u="none" strike="noStrike" kern="0" cap="none" spc="0" normalizeH="0" noProof="0" dirty="0">
                <a:ln>
                  <a:noFill/>
                </a:ln>
                <a:solidFill>
                  <a:prstClr val="black"/>
                </a:solidFill>
                <a:effectLst/>
                <a:uLnTx/>
                <a:uFillTx/>
                <a:latin typeface="Trebuchet MS" pitchFamily="34" charset="0"/>
              </a:rPr>
              <a:t> haben.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312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fahren nämlich keine E-Bikes motorisiert.</a:t>
            </a: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912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müssen steigen kräftig</a:t>
            </a:r>
            <a:r>
              <a:rPr kumimoji="0" lang="de-DE" altLang="de-DE" sz="2800" b="0" i="0" u="none" strike="noStrike" kern="0" cap="none" spc="0" normalizeH="0" noProof="0" dirty="0">
                <a:ln>
                  <a:noFill/>
                </a:ln>
                <a:solidFill>
                  <a:prstClr val="black"/>
                </a:solidFill>
                <a:effectLst/>
                <a:uLnTx/>
                <a:uFillTx/>
                <a:latin typeface="Trebuchet MS" pitchFamily="34" charset="0"/>
              </a:rPr>
              <a:t> in die Pedale treten.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10669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Die Strecke ist abwechslungsreich</a:t>
            </a:r>
            <a:r>
              <a:rPr lang="de-DE" altLang="de-DE" sz="2800" kern="0" dirty="0">
                <a:solidFill>
                  <a:prstClr val="black"/>
                </a:solidFill>
                <a:latin typeface="Trebuchet MS" pitchFamily="34" charset="0"/>
              </a:rPr>
              <a:t>, langweilig und unterhaltsam. </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9134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Aber etliche Höhenmeter</a:t>
            </a:r>
            <a:r>
              <a:rPr kumimoji="0" lang="de-DE" altLang="de-DE" sz="2800" b="0" i="0" u="none" strike="noStrike" kern="0" cap="none" spc="0" normalizeH="0" noProof="0" dirty="0">
                <a:ln>
                  <a:noFill/>
                </a:ln>
                <a:solidFill>
                  <a:prstClr val="black"/>
                </a:solidFill>
                <a:effectLst/>
                <a:uLnTx/>
                <a:uFillTx/>
                <a:latin typeface="Trebuchet MS" pitchFamily="34" charset="0"/>
              </a:rPr>
              <a:t> müssen wir kaum bewältigen.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11525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In einem Gasthaus haben wir Frühstück für</a:t>
            </a:r>
            <a:r>
              <a:rPr kumimoji="0" lang="de-DE" altLang="de-DE" sz="2800" b="0" i="0" u="none" strike="noStrike" kern="0" cap="none" spc="0" normalizeH="0" noProof="0" dirty="0">
                <a:ln>
                  <a:noFill/>
                </a:ln>
                <a:solidFill>
                  <a:prstClr val="black"/>
                </a:solidFill>
                <a:effectLst/>
                <a:uLnTx/>
                <a:uFillTx/>
                <a:latin typeface="Trebuchet MS" pitchFamily="34" charset="0"/>
              </a:rPr>
              <a:t> das Mittagessen reserviert.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10916577" y="1132197"/>
            <a:ext cx="115608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fahren</a:t>
            </a:r>
          </a:p>
        </p:txBody>
      </p:sp>
      <p:sp>
        <p:nvSpPr>
          <p:cNvPr id="44" name="Rechteck 43">
            <a:extLst>
              <a:ext uri="{FF2B5EF4-FFF2-40B4-BE49-F238E27FC236}">
                <a16:creationId xmlns:a16="http://schemas.microsoft.com/office/drawing/2014/main" id="{2471D842-A38D-4BB2-9A07-C988303E1251}"/>
              </a:ext>
            </a:extLst>
          </p:cNvPr>
          <p:cNvSpPr/>
          <p:nvPr/>
        </p:nvSpPr>
        <p:spPr>
          <a:xfrm>
            <a:off x="3575720" y="1183646"/>
            <a:ext cx="1156087"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11262826" y="1774296"/>
            <a:ext cx="80983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nass</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10937417" y="2415609"/>
            <a:ext cx="113524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hinten</a:t>
            </a:r>
          </a:p>
        </p:txBody>
      </p:sp>
      <p:sp>
        <p:nvSpPr>
          <p:cNvPr id="46" name="Rechteck 45">
            <a:extLst>
              <a:ext uri="{FF2B5EF4-FFF2-40B4-BE49-F238E27FC236}">
                <a16:creationId xmlns:a16="http://schemas.microsoft.com/office/drawing/2014/main" id="{079BC962-67CC-4EFB-BCB1-F07D4B2166E5}"/>
              </a:ext>
            </a:extLst>
          </p:cNvPr>
          <p:cNvSpPr/>
          <p:nvPr/>
        </p:nvSpPr>
        <p:spPr>
          <a:xfrm>
            <a:off x="2639617" y="2491082"/>
            <a:ext cx="1135248"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4583832" y="1865753"/>
            <a:ext cx="80983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10235302" y="3053238"/>
            <a:ext cx="1837362"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motorisiert</a:t>
            </a: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10820398" y="3705521"/>
            <a:ext cx="1252266"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steigen</a:t>
            </a:r>
          </a:p>
        </p:txBody>
      </p:sp>
      <p:sp>
        <p:nvSpPr>
          <p:cNvPr id="20" name="Rechteck 19">
            <a:extLst>
              <a:ext uri="{FF2B5EF4-FFF2-40B4-BE49-F238E27FC236}">
                <a16:creationId xmlns:a16="http://schemas.microsoft.com/office/drawing/2014/main" id="{90F432D2-C0C5-4C60-B443-8F470FD97F88}"/>
              </a:ext>
            </a:extLst>
          </p:cNvPr>
          <p:cNvSpPr/>
          <p:nvPr/>
        </p:nvSpPr>
        <p:spPr>
          <a:xfrm>
            <a:off x="2423592" y="3770024"/>
            <a:ext cx="1279263"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5879976" y="3144695"/>
            <a:ext cx="19137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8880023" y="4008859"/>
            <a:ext cx="168026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lang="de-DE" altLang="de-DE" sz="2800" kern="0" spc="-100" dirty="0">
                <a:solidFill>
                  <a:srgbClr val="FF0000"/>
                </a:solidFill>
                <a:latin typeface="Trebuchet MS" pitchFamily="34" charset="0"/>
              </a:rPr>
              <a:t>langweilig</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6117053" y="4465424"/>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11075275" y="5027580"/>
            <a:ext cx="997389"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kaum</a:t>
            </a: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9521805" y="5287801"/>
            <a:ext cx="163217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Frühstück</a:t>
            </a:r>
          </a:p>
        </p:txBody>
      </p:sp>
      <p:sp>
        <p:nvSpPr>
          <p:cNvPr id="11" name="Rechteck 10">
            <a:extLst>
              <a:ext uri="{FF2B5EF4-FFF2-40B4-BE49-F238E27FC236}">
                <a16:creationId xmlns:a16="http://schemas.microsoft.com/office/drawing/2014/main" id="{664B4DB5-E21C-084C-98F2-DD36FF20FBE5}"/>
              </a:ext>
            </a:extLst>
          </p:cNvPr>
          <p:cNvSpPr/>
          <p:nvPr/>
        </p:nvSpPr>
        <p:spPr>
          <a:xfrm>
            <a:off x="5159896" y="5744366"/>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6545686" y="5119037"/>
            <a:ext cx="932251"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Tree>
    <p:extLst>
      <p:ext uri="{BB962C8B-B14F-4D97-AF65-F5344CB8AC3E}">
        <p14:creationId xmlns:p14="http://schemas.microsoft.com/office/powerpoint/2010/main" val="6548409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49" grpId="0"/>
      <p:bldP spid="50" grpId="0"/>
      <p:bldP spid="16" grpId="0"/>
      <p:bldP spid="18" grpId="0"/>
      <p:bldP spid="2" grpId="0"/>
      <p:bldP spid="7" grpId="0"/>
      <p:bldP spid="9" grpId="0"/>
      <p:bldP spid="24" grpId="0" animBg="1"/>
      <p:bldP spid="25" grpId="0" animBg="1"/>
      <p:bldP spid="28" grpId="0" animBg="1"/>
      <p:bldP spid="46" grpId="0" animBg="1"/>
      <p:bldP spid="45" grpId="0" animBg="1"/>
      <p:bldP spid="17" grpId="0" animBg="1"/>
      <p:bldP spid="19" grpId="0" animBg="1"/>
      <p:bldP spid="20" grpId="0" animBg="1"/>
      <p:bldP spid="21" grpId="0" animBg="1"/>
      <p:bldP spid="5" grpId="0" animBg="1"/>
      <p:bldP spid="6" grpId="0" animBg="1"/>
      <p:bldP spid="8" grpId="0" animBg="1"/>
      <p:bldP spid="10" grpId="0"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b="1" dirty="0"/>
              <a:t>Radtour</a:t>
            </a:r>
            <a:r>
              <a:rPr lang="de-DE" sz="2400" dirty="0"/>
              <a:t>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4</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948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lang="de-DE" altLang="de-DE" sz="2800" kern="0" dirty="0">
                <a:solidFill>
                  <a:prstClr val="black"/>
                </a:solidFill>
                <a:latin typeface="Trebuchet MS" pitchFamily="34" charset="0"/>
              </a:rPr>
              <a:t>Morgen wollen wir fahren eine Radtour machen.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6906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hoffen, dass es</a:t>
            </a:r>
            <a:r>
              <a:rPr kumimoji="0" lang="de-DE" altLang="de-DE" sz="2800" b="0" i="0" u="none" strike="noStrike" kern="0" cap="none" spc="0" normalizeH="0" noProof="0" dirty="0">
                <a:ln>
                  <a:noFill/>
                </a:ln>
                <a:solidFill>
                  <a:prstClr val="black"/>
                </a:solidFill>
                <a:effectLst/>
                <a:uLnTx/>
                <a:uFillTx/>
                <a:latin typeface="Trebuchet MS" pitchFamily="34" charset="0"/>
              </a:rPr>
              <a:t> nicht nass Regen gibt.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372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Und dass wir hinten nicht Gegenwind</a:t>
            </a:r>
            <a:r>
              <a:rPr kumimoji="0" lang="de-DE" altLang="de-DE" sz="2800" b="0" i="0" u="none" strike="noStrike" kern="0" cap="none" spc="0" normalizeH="0" noProof="0" dirty="0">
                <a:ln>
                  <a:noFill/>
                </a:ln>
                <a:solidFill>
                  <a:prstClr val="black"/>
                </a:solidFill>
                <a:effectLst/>
                <a:uLnTx/>
                <a:uFillTx/>
                <a:latin typeface="Trebuchet MS" pitchFamily="34" charset="0"/>
              </a:rPr>
              <a:t> haben.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312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fahren nämlich keine E-Bikes motorisiert.</a:t>
            </a: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912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müssen steigen kräftig</a:t>
            </a:r>
            <a:r>
              <a:rPr kumimoji="0" lang="de-DE" altLang="de-DE" sz="2800" b="0" i="0" u="none" strike="noStrike" kern="0" cap="none" spc="0" normalizeH="0" noProof="0" dirty="0">
                <a:ln>
                  <a:noFill/>
                </a:ln>
                <a:solidFill>
                  <a:prstClr val="black"/>
                </a:solidFill>
                <a:effectLst/>
                <a:uLnTx/>
                <a:uFillTx/>
                <a:latin typeface="Trebuchet MS" pitchFamily="34" charset="0"/>
              </a:rPr>
              <a:t> in die Pedale treten.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10669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Die Strecke ist abwechslungsreich</a:t>
            </a:r>
            <a:r>
              <a:rPr lang="de-DE" altLang="de-DE" sz="2800" kern="0" dirty="0">
                <a:solidFill>
                  <a:prstClr val="black"/>
                </a:solidFill>
                <a:latin typeface="Trebuchet MS" pitchFamily="34" charset="0"/>
              </a:rPr>
              <a:t>, langweilig und unterhaltsam. </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9134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Aber etliche Höhenmeter</a:t>
            </a:r>
            <a:r>
              <a:rPr kumimoji="0" lang="de-DE" altLang="de-DE" sz="2800" b="0" i="0" u="none" strike="noStrike" kern="0" cap="none" spc="0" normalizeH="0" noProof="0" dirty="0">
                <a:ln>
                  <a:noFill/>
                </a:ln>
                <a:solidFill>
                  <a:prstClr val="black"/>
                </a:solidFill>
                <a:effectLst/>
                <a:uLnTx/>
                <a:uFillTx/>
                <a:latin typeface="Trebuchet MS" pitchFamily="34" charset="0"/>
              </a:rPr>
              <a:t> müssen wir kaum bewältigen.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11525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In einem Gasthaus haben wir Frühstück für</a:t>
            </a:r>
            <a:r>
              <a:rPr kumimoji="0" lang="de-DE" altLang="de-DE" sz="2800" b="0" i="0" u="none" strike="noStrike" kern="0" cap="none" spc="0" normalizeH="0" noProof="0" dirty="0">
                <a:ln>
                  <a:noFill/>
                </a:ln>
                <a:solidFill>
                  <a:prstClr val="black"/>
                </a:solidFill>
                <a:effectLst/>
                <a:uLnTx/>
                <a:uFillTx/>
                <a:latin typeface="Trebuchet MS" pitchFamily="34" charset="0"/>
              </a:rPr>
              <a:t> das Mittagessen reserviert.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3503712" y="1132197"/>
            <a:ext cx="115608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fahren</a:t>
            </a:r>
          </a:p>
        </p:txBody>
      </p:sp>
      <p:sp>
        <p:nvSpPr>
          <p:cNvPr id="44" name="Rechteck 43">
            <a:extLst>
              <a:ext uri="{FF2B5EF4-FFF2-40B4-BE49-F238E27FC236}">
                <a16:creationId xmlns:a16="http://schemas.microsoft.com/office/drawing/2014/main" id="{2471D842-A38D-4BB2-9A07-C988303E1251}"/>
              </a:ext>
            </a:extLst>
          </p:cNvPr>
          <p:cNvSpPr/>
          <p:nvPr/>
        </p:nvSpPr>
        <p:spPr>
          <a:xfrm>
            <a:off x="3575720" y="1183646"/>
            <a:ext cx="1156087"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4511824" y="1774296"/>
            <a:ext cx="80983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nass</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2567608" y="2415609"/>
            <a:ext cx="113524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hinten</a:t>
            </a:r>
          </a:p>
        </p:txBody>
      </p:sp>
      <p:sp>
        <p:nvSpPr>
          <p:cNvPr id="46" name="Rechteck 45">
            <a:extLst>
              <a:ext uri="{FF2B5EF4-FFF2-40B4-BE49-F238E27FC236}">
                <a16:creationId xmlns:a16="http://schemas.microsoft.com/office/drawing/2014/main" id="{079BC962-67CC-4EFB-BCB1-F07D4B2166E5}"/>
              </a:ext>
            </a:extLst>
          </p:cNvPr>
          <p:cNvSpPr/>
          <p:nvPr/>
        </p:nvSpPr>
        <p:spPr>
          <a:xfrm>
            <a:off x="2639617" y="2491082"/>
            <a:ext cx="1135248"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4583832" y="1865753"/>
            <a:ext cx="80983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5807968" y="3053238"/>
            <a:ext cx="1837362"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motorisiert</a:t>
            </a: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2423592" y="3705521"/>
            <a:ext cx="1252266"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steigen</a:t>
            </a:r>
          </a:p>
        </p:txBody>
      </p:sp>
      <p:sp>
        <p:nvSpPr>
          <p:cNvPr id="20" name="Rechteck 19">
            <a:extLst>
              <a:ext uri="{FF2B5EF4-FFF2-40B4-BE49-F238E27FC236}">
                <a16:creationId xmlns:a16="http://schemas.microsoft.com/office/drawing/2014/main" id="{90F432D2-C0C5-4C60-B443-8F470FD97F88}"/>
              </a:ext>
            </a:extLst>
          </p:cNvPr>
          <p:cNvSpPr/>
          <p:nvPr/>
        </p:nvSpPr>
        <p:spPr>
          <a:xfrm>
            <a:off x="2423592" y="3770024"/>
            <a:ext cx="1279263"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5879976" y="3144695"/>
            <a:ext cx="19137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6071916" y="4389951"/>
            <a:ext cx="168026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lang="de-DE" altLang="de-DE" sz="2800" kern="0" spc="-100" dirty="0">
                <a:solidFill>
                  <a:srgbClr val="FF0000"/>
                </a:solidFill>
                <a:latin typeface="Trebuchet MS" pitchFamily="34" charset="0"/>
              </a:rPr>
              <a:t>langweilig</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6117053" y="4465424"/>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6480548" y="5027580"/>
            <a:ext cx="997389"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kaum</a:t>
            </a: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5159896" y="5691738"/>
            <a:ext cx="163217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rgbClr val="FF0000"/>
                </a:solidFill>
                <a:effectLst/>
                <a:uLnTx/>
                <a:uFillTx/>
                <a:latin typeface="Trebuchet MS" pitchFamily="34" charset="0"/>
              </a:rPr>
              <a:t>Frühstück</a:t>
            </a:r>
          </a:p>
        </p:txBody>
      </p:sp>
      <p:sp>
        <p:nvSpPr>
          <p:cNvPr id="11" name="Rechteck 10">
            <a:extLst>
              <a:ext uri="{FF2B5EF4-FFF2-40B4-BE49-F238E27FC236}">
                <a16:creationId xmlns:a16="http://schemas.microsoft.com/office/drawing/2014/main" id="{664B4DB5-E21C-084C-98F2-DD36FF20FBE5}"/>
              </a:ext>
            </a:extLst>
          </p:cNvPr>
          <p:cNvSpPr/>
          <p:nvPr/>
        </p:nvSpPr>
        <p:spPr>
          <a:xfrm>
            <a:off x="5159896" y="5744366"/>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6545686" y="5119037"/>
            <a:ext cx="932251"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rgbClr val="FF0000"/>
              </a:solidFill>
              <a:effectLst/>
              <a:uLnTx/>
              <a:uFillTx/>
            </a:endParaRPr>
          </a:p>
        </p:txBody>
      </p:sp>
    </p:spTree>
    <p:extLst>
      <p:ext uri="{BB962C8B-B14F-4D97-AF65-F5344CB8AC3E}">
        <p14:creationId xmlns:p14="http://schemas.microsoft.com/office/powerpoint/2010/main" val="172499814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49" grpId="0"/>
      <p:bldP spid="50" grpId="0"/>
      <p:bldP spid="16" grpId="0"/>
      <p:bldP spid="18" grpId="0"/>
      <p:bldP spid="2" grpId="0"/>
      <p:bldP spid="7" grpId="0"/>
      <p:bldP spid="9" grpId="0"/>
      <p:bldP spid="24" grpId="0" animBg="1"/>
      <p:bldP spid="25" grpId="0" animBg="1"/>
      <p:bldP spid="28" grpId="0" animBg="1"/>
      <p:bldP spid="46" grpId="0" animBg="1"/>
      <p:bldP spid="45" grpId="0" animBg="1"/>
      <p:bldP spid="17" grpId="0" animBg="1"/>
      <p:bldP spid="19" grpId="0" animBg="1"/>
      <p:bldP spid="20" grpId="0" animBg="1"/>
      <p:bldP spid="21" grpId="0" animBg="1"/>
      <p:bldP spid="5" grpId="0" animBg="1"/>
      <p:bldP spid="6" grpId="0" animBg="1"/>
      <p:bldP spid="8" grpId="0" animBg="1"/>
      <p:bldP spid="10"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b="1" dirty="0"/>
              <a:t>Radtour</a:t>
            </a:r>
            <a:r>
              <a:rPr lang="de-DE" sz="2400" dirty="0"/>
              <a:t>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5</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948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lang="de-DE" altLang="de-DE" sz="2800" kern="0" dirty="0">
                <a:solidFill>
                  <a:prstClr val="black"/>
                </a:solidFill>
                <a:latin typeface="Trebuchet MS" pitchFamily="34" charset="0"/>
              </a:rPr>
              <a:t>Morgen wollen wir fahren eine Radtour machen.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6906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hoffen, dass es</a:t>
            </a:r>
            <a:r>
              <a:rPr kumimoji="0" lang="de-DE" altLang="de-DE" sz="2800" b="0" i="0" u="none" strike="noStrike" kern="0" cap="none" spc="0" normalizeH="0" noProof="0" dirty="0">
                <a:ln>
                  <a:noFill/>
                </a:ln>
                <a:solidFill>
                  <a:prstClr val="black"/>
                </a:solidFill>
                <a:effectLst/>
                <a:uLnTx/>
                <a:uFillTx/>
                <a:latin typeface="Trebuchet MS" pitchFamily="34" charset="0"/>
              </a:rPr>
              <a:t> nicht nass Regen gibt.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372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Und dass wir hinten nicht Gegenwind</a:t>
            </a:r>
            <a:r>
              <a:rPr kumimoji="0" lang="de-DE" altLang="de-DE" sz="2800" b="0" i="0" u="none" strike="noStrike" kern="0" cap="none" spc="0" normalizeH="0" noProof="0" dirty="0">
                <a:ln>
                  <a:noFill/>
                </a:ln>
                <a:solidFill>
                  <a:prstClr val="black"/>
                </a:solidFill>
                <a:effectLst/>
                <a:uLnTx/>
                <a:uFillTx/>
                <a:latin typeface="Trebuchet MS" pitchFamily="34" charset="0"/>
              </a:rPr>
              <a:t> haben.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312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fahren nämlich keine E-Bikes motorisiert.</a:t>
            </a: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912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müssen steigen kräftig</a:t>
            </a:r>
            <a:r>
              <a:rPr kumimoji="0" lang="de-DE" altLang="de-DE" sz="2800" b="0" i="0" u="none" strike="noStrike" kern="0" cap="none" spc="0" normalizeH="0" noProof="0" dirty="0">
                <a:ln>
                  <a:noFill/>
                </a:ln>
                <a:solidFill>
                  <a:prstClr val="black"/>
                </a:solidFill>
                <a:effectLst/>
                <a:uLnTx/>
                <a:uFillTx/>
                <a:latin typeface="Trebuchet MS" pitchFamily="34" charset="0"/>
              </a:rPr>
              <a:t> in die Pedale treten.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10669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Die Strecke ist abwechslungsreich</a:t>
            </a:r>
            <a:r>
              <a:rPr lang="de-DE" altLang="de-DE" sz="2800" kern="0" dirty="0">
                <a:solidFill>
                  <a:prstClr val="black"/>
                </a:solidFill>
                <a:latin typeface="Trebuchet MS" pitchFamily="34" charset="0"/>
              </a:rPr>
              <a:t>, langweilig und unterhaltsam. </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9134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Aber etliche Höhenmeter</a:t>
            </a:r>
            <a:r>
              <a:rPr kumimoji="0" lang="de-DE" altLang="de-DE" sz="2800" b="0" i="0" u="none" strike="noStrike" kern="0" cap="none" spc="0" normalizeH="0" noProof="0" dirty="0">
                <a:ln>
                  <a:noFill/>
                </a:ln>
                <a:solidFill>
                  <a:prstClr val="black"/>
                </a:solidFill>
                <a:effectLst/>
                <a:uLnTx/>
                <a:uFillTx/>
                <a:latin typeface="Trebuchet MS" pitchFamily="34" charset="0"/>
              </a:rPr>
              <a:t> müssen wir kaum bewältigen.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11525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In einem Gasthaus haben wir Frühstück für</a:t>
            </a:r>
            <a:r>
              <a:rPr kumimoji="0" lang="de-DE" altLang="de-DE" sz="2800" b="0" i="0" u="none" strike="noStrike" kern="0" cap="none" spc="0" normalizeH="0" noProof="0" dirty="0">
                <a:ln>
                  <a:noFill/>
                </a:ln>
                <a:solidFill>
                  <a:prstClr val="black"/>
                </a:solidFill>
                <a:effectLst/>
                <a:uLnTx/>
                <a:uFillTx/>
                <a:latin typeface="Trebuchet MS" pitchFamily="34" charset="0"/>
              </a:rPr>
              <a:t> das Mittagessen reserviert.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3503712" y="1132197"/>
            <a:ext cx="115608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fahren</a:t>
            </a:r>
          </a:p>
        </p:txBody>
      </p:sp>
      <p:sp>
        <p:nvSpPr>
          <p:cNvPr id="44" name="Rechteck 43">
            <a:extLst>
              <a:ext uri="{FF2B5EF4-FFF2-40B4-BE49-F238E27FC236}">
                <a16:creationId xmlns:a16="http://schemas.microsoft.com/office/drawing/2014/main" id="{2471D842-A38D-4BB2-9A07-C988303E1251}"/>
              </a:ext>
            </a:extLst>
          </p:cNvPr>
          <p:cNvSpPr/>
          <p:nvPr/>
        </p:nvSpPr>
        <p:spPr>
          <a:xfrm>
            <a:off x="3575720" y="1183646"/>
            <a:ext cx="1156087"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4511824" y="1774296"/>
            <a:ext cx="80983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nass</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2567608" y="2415609"/>
            <a:ext cx="113524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hinten</a:t>
            </a:r>
          </a:p>
        </p:txBody>
      </p:sp>
      <p:sp>
        <p:nvSpPr>
          <p:cNvPr id="46" name="Rechteck 45">
            <a:extLst>
              <a:ext uri="{FF2B5EF4-FFF2-40B4-BE49-F238E27FC236}">
                <a16:creationId xmlns:a16="http://schemas.microsoft.com/office/drawing/2014/main" id="{079BC962-67CC-4EFB-BCB1-F07D4B2166E5}"/>
              </a:ext>
            </a:extLst>
          </p:cNvPr>
          <p:cNvSpPr/>
          <p:nvPr/>
        </p:nvSpPr>
        <p:spPr>
          <a:xfrm>
            <a:off x="2639617" y="2491082"/>
            <a:ext cx="1135248"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4583832" y="1865753"/>
            <a:ext cx="80983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5807968" y="3053238"/>
            <a:ext cx="1837362"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motorisiert</a:t>
            </a: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2423592" y="3705521"/>
            <a:ext cx="1252266"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steigen</a:t>
            </a:r>
          </a:p>
        </p:txBody>
      </p:sp>
      <p:sp>
        <p:nvSpPr>
          <p:cNvPr id="20" name="Rechteck 19">
            <a:extLst>
              <a:ext uri="{FF2B5EF4-FFF2-40B4-BE49-F238E27FC236}">
                <a16:creationId xmlns:a16="http://schemas.microsoft.com/office/drawing/2014/main" id="{90F432D2-C0C5-4C60-B443-8F470FD97F88}"/>
              </a:ext>
            </a:extLst>
          </p:cNvPr>
          <p:cNvSpPr/>
          <p:nvPr/>
        </p:nvSpPr>
        <p:spPr>
          <a:xfrm>
            <a:off x="2423592" y="3770024"/>
            <a:ext cx="1279263"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5879976" y="3144695"/>
            <a:ext cx="19137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6071916" y="4389951"/>
            <a:ext cx="168026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lang="de-DE" altLang="de-DE" sz="2800" kern="0" spc="-100" dirty="0">
                <a:solidFill>
                  <a:schemeClr val="bg1"/>
                </a:solidFill>
                <a:latin typeface="Trebuchet MS" pitchFamily="34" charset="0"/>
              </a:rPr>
              <a:t>langweilig</a:t>
            </a:r>
            <a:endParaRPr kumimoji="0" lang="de-DE" altLang="de-DE" sz="2800" b="0" i="0" u="none" strike="noStrike" kern="0" cap="none" spc="-100" normalizeH="0" noProof="0" dirty="0">
              <a:ln>
                <a:noFill/>
              </a:ln>
              <a:solidFill>
                <a:schemeClr val="bg1"/>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6117053" y="4465424"/>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6480548" y="5027580"/>
            <a:ext cx="997389"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kaum</a:t>
            </a: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5159896" y="5691738"/>
            <a:ext cx="163217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Frühstück</a:t>
            </a:r>
          </a:p>
        </p:txBody>
      </p:sp>
      <p:sp>
        <p:nvSpPr>
          <p:cNvPr id="11" name="Rechteck 10">
            <a:extLst>
              <a:ext uri="{FF2B5EF4-FFF2-40B4-BE49-F238E27FC236}">
                <a16:creationId xmlns:a16="http://schemas.microsoft.com/office/drawing/2014/main" id="{664B4DB5-E21C-084C-98F2-DD36FF20FBE5}"/>
              </a:ext>
            </a:extLst>
          </p:cNvPr>
          <p:cNvSpPr/>
          <p:nvPr/>
        </p:nvSpPr>
        <p:spPr>
          <a:xfrm>
            <a:off x="5159896" y="5744366"/>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6545686" y="5119037"/>
            <a:ext cx="932251"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Tree>
    <p:extLst>
      <p:ext uri="{BB962C8B-B14F-4D97-AF65-F5344CB8AC3E}">
        <p14:creationId xmlns:p14="http://schemas.microsoft.com/office/powerpoint/2010/main" val="13945776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49" grpId="0"/>
      <p:bldP spid="50" grpId="0"/>
      <p:bldP spid="16" grpId="0"/>
      <p:bldP spid="18" grpId="0"/>
      <p:bldP spid="2" grpId="0"/>
      <p:bldP spid="7" grpId="0"/>
      <p:bldP spid="9" grpId="0"/>
      <p:bldP spid="24" grpId="0" animBg="1"/>
      <p:bldP spid="25" grpId="0" animBg="1"/>
      <p:bldP spid="28" grpId="0" animBg="1"/>
      <p:bldP spid="46" grpId="0" animBg="1"/>
      <p:bldP spid="45" grpId="0" animBg="1"/>
      <p:bldP spid="17" grpId="0" animBg="1"/>
      <p:bldP spid="19" grpId="0" animBg="1"/>
      <p:bldP spid="20" grpId="0" animBg="1"/>
      <p:bldP spid="21" grpId="0" animBg="1"/>
      <p:bldP spid="5" grpId="0" animBg="1"/>
      <p:bldP spid="6" grpId="0" animBg="1"/>
      <p:bldP spid="8" grpId="0" animBg="1"/>
      <p:bldP spid="10" grpId="0" animBg="1"/>
      <p:bldP spid="11"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b="1" dirty="0"/>
              <a:t>Radtour</a:t>
            </a:r>
            <a:r>
              <a:rPr lang="de-DE" sz="2400" dirty="0"/>
              <a:t>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6</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94801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lang="de-DE" altLang="de-DE" sz="2800" kern="0" dirty="0">
                <a:solidFill>
                  <a:prstClr val="black"/>
                </a:solidFill>
                <a:latin typeface="Trebuchet MS" pitchFamily="34" charset="0"/>
              </a:rPr>
              <a:t>Morgen wollen wir fahren eine Radtour machen.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690605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hoffen, dass es</a:t>
            </a:r>
            <a:r>
              <a:rPr kumimoji="0" lang="de-DE" altLang="de-DE" sz="2800" b="0" i="0" u="none" strike="noStrike" kern="0" cap="none" spc="0" normalizeH="0" noProof="0" dirty="0">
                <a:ln>
                  <a:noFill/>
                </a:ln>
                <a:solidFill>
                  <a:prstClr val="black"/>
                </a:solidFill>
                <a:effectLst/>
                <a:uLnTx/>
                <a:uFillTx/>
                <a:latin typeface="Trebuchet MS" pitchFamily="34" charset="0"/>
              </a:rPr>
              <a:t> nicht nass Regen gibt.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372531"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Und dass wir hinten nicht Gegenwind</a:t>
            </a:r>
            <a:r>
              <a:rPr kumimoji="0" lang="de-DE" altLang="de-DE" sz="2800" b="0" i="0" u="none" strike="noStrike" kern="0" cap="none" spc="0" normalizeH="0" noProof="0" dirty="0">
                <a:ln>
                  <a:noFill/>
                </a:ln>
                <a:solidFill>
                  <a:prstClr val="black"/>
                </a:solidFill>
                <a:effectLst/>
                <a:uLnTx/>
                <a:uFillTx/>
                <a:latin typeface="Trebuchet MS" pitchFamily="34" charset="0"/>
              </a:rPr>
              <a:t> haben.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312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fahren nämlich keine E-Bikes motorisiert.</a:t>
            </a: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912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Wir müssen steigen kräftig</a:t>
            </a:r>
            <a:r>
              <a:rPr kumimoji="0" lang="de-DE" altLang="de-DE" sz="2800" b="0" i="0" u="none" strike="noStrike" kern="0" cap="none" spc="0" normalizeH="0" noProof="0" dirty="0">
                <a:ln>
                  <a:noFill/>
                </a:ln>
                <a:solidFill>
                  <a:prstClr val="black"/>
                </a:solidFill>
                <a:effectLst/>
                <a:uLnTx/>
                <a:uFillTx/>
                <a:latin typeface="Trebuchet MS" pitchFamily="34" charset="0"/>
              </a:rPr>
              <a:t> in die Pedale treten.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1066990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Die Strecke ist abwechslungsreich</a:t>
            </a:r>
            <a:r>
              <a:rPr lang="de-DE" altLang="de-DE" sz="2800" kern="0" dirty="0">
                <a:solidFill>
                  <a:prstClr val="black"/>
                </a:solidFill>
                <a:latin typeface="Trebuchet MS" pitchFamily="34" charset="0"/>
              </a:rPr>
              <a:t>, langweilig und unterhaltsam. </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91342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Aber etliche Höhenmeter</a:t>
            </a:r>
            <a:r>
              <a:rPr kumimoji="0" lang="de-DE" altLang="de-DE" sz="2800" b="0" i="0" u="none" strike="noStrike" kern="0" cap="none" spc="0" normalizeH="0" noProof="0" dirty="0">
                <a:ln>
                  <a:noFill/>
                </a:ln>
                <a:solidFill>
                  <a:prstClr val="black"/>
                </a:solidFill>
                <a:effectLst/>
                <a:uLnTx/>
                <a:uFillTx/>
                <a:latin typeface="Trebuchet MS" pitchFamily="34" charset="0"/>
              </a:rPr>
              <a:t> müssen wir kaum bewältigen.</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1152591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In einem Gasthaus haben wir Frühstück für</a:t>
            </a:r>
            <a:r>
              <a:rPr kumimoji="0" lang="de-DE" altLang="de-DE" sz="2800" b="0" i="0" u="none" strike="noStrike" kern="0" cap="none" spc="0" normalizeH="0" noProof="0" dirty="0">
                <a:ln>
                  <a:noFill/>
                </a:ln>
                <a:solidFill>
                  <a:prstClr val="black"/>
                </a:solidFill>
                <a:effectLst/>
                <a:uLnTx/>
                <a:uFillTx/>
                <a:latin typeface="Trebuchet MS" pitchFamily="34" charset="0"/>
              </a:rPr>
              <a:t> das Mittagessen reserviert.</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3503712" y="1132197"/>
            <a:ext cx="115608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fahren</a:t>
            </a:r>
          </a:p>
        </p:txBody>
      </p:sp>
      <p:sp>
        <p:nvSpPr>
          <p:cNvPr id="44" name="Rechteck 43">
            <a:extLst>
              <a:ext uri="{FF2B5EF4-FFF2-40B4-BE49-F238E27FC236}">
                <a16:creationId xmlns:a16="http://schemas.microsoft.com/office/drawing/2014/main" id="{2471D842-A38D-4BB2-9A07-C988303E1251}"/>
              </a:ext>
            </a:extLst>
          </p:cNvPr>
          <p:cNvSpPr/>
          <p:nvPr/>
        </p:nvSpPr>
        <p:spPr>
          <a:xfrm>
            <a:off x="3575720" y="1183646"/>
            <a:ext cx="1156087"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4511824" y="1774296"/>
            <a:ext cx="80983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nass</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2567608" y="2415609"/>
            <a:ext cx="113524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hinten</a:t>
            </a:r>
          </a:p>
        </p:txBody>
      </p:sp>
      <p:sp>
        <p:nvSpPr>
          <p:cNvPr id="46" name="Rechteck 45">
            <a:extLst>
              <a:ext uri="{FF2B5EF4-FFF2-40B4-BE49-F238E27FC236}">
                <a16:creationId xmlns:a16="http://schemas.microsoft.com/office/drawing/2014/main" id="{079BC962-67CC-4EFB-BCB1-F07D4B2166E5}"/>
              </a:ext>
            </a:extLst>
          </p:cNvPr>
          <p:cNvSpPr/>
          <p:nvPr/>
        </p:nvSpPr>
        <p:spPr>
          <a:xfrm>
            <a:off x="2639617" y="2491082"/>
            <a:ext cx="1135248"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4583832" y="1865753"/>
            <a:ext cx="80983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5807968" y="3053238"/>
            <a:ext cx="1837362"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motorisiert</a:t>
            </a: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2423592" y="3705521"/>
            <a:ext cx="1252266"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steigen</a:t>
            </a:r>
          </a:p>
        </p:txBody>
      </p:sp>
      <p:sp>
        <p:nvSpPr>
          <p:cNvPr id="20" name="Rechteck 19">
            <a:extLst>
              <a:ext uri="{FF2B5EF4-FFF2-40B4-BE49-F238E27FC236}">
                <a16:creationId xmlns:a16="http://schemas.microsoft.com/office/drawing/2014/main" id="{90F432D2-C0C5-4C60-B443-8F470FD97F88}"/>
              </a:ext>
            </a:extLst>
          </p:cNvPr>
          <p:cNvSpPr/>
          <p:nvPr/>
        </p:nvSpPr>
        <p:spPr>
          <a:xfrm>
            <a:off x="2423592" y="3770024"/>
            <a:ext cx="1279263"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5879976" y="3144695"/>
            <a:ext cx="19137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6071916" y="4389951"/>
            <a:ext cx="168026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lang="de-DE" altLang="de-DE" sz="2800" kern="0" spc="-100" dirty="0">
                <a:solidFill>
                  <a:schemeClr val="bg1"/>
                </a:solidFill>
                <a:latin typeface="Trebuchet MS" pitchFamily="34" charset="0"/>
              </a:rPr>
              <a:t>langweilig</a:t>
            </a:r>
            <a:endParaRPr kumimoji="0" lang="de-DE" altLang="de-DE" sz="2800" b="0" i="0" u="none" strike="noStrike" kern="0" cap="none" spc="-100" normalizeH="0" noProof="0" dirty="0">
              <a:ln>
                <a:noFill/>
              </a:ln>
              <a:solidFill>
                <a:schemeClr val="bg1"/>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6117053" y="4465424"/>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6480548" y="5027580"/>
            <a:ext cx="997389"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kaum</a:t>
            </a: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5159896" y="5691738"/>
            <a:ext cx="1632178"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algn="r"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a:ln>
                  <a:noFill/>
                </a:ln>
                <a:solidFill>
                  <a:schemeClr val="bg1"/>
                </a:solidFill>
                <a:effectLst/>
                <a:uLnTx/>
                <a:uFillTx/>
                <a:latin typeface="Trebuchet MS" pitchFamily="34" charset="0"/>
              </a:rPr>
              <a:t>Frühstück</a:t>
            </a:r>
          </a:p>
        </p:txBody>
      </p:sp>
      <p:sp>
        <p:nvSpPr>
          <p:cNvPr id="11" name="Rechteck 10">
            <a:extLst>
              <a:ext uri="{FF2B5EF4-FFF2-40B4-BE49-F238E27FC236}">
                <a16:creationId xmlns:a16="http://schemas.microsoft.com/office/drawing/2014/main" id="{664B4DB5-E21C-084C-98F2-DD36FF20FBE5}"/>
              </a:ext>
            </a:extLst>
          </p:cNvPr>
          <p:cNvSpPr/>
          <p:nvPr/>
        </p:nvSpPr>
        <p:spPr>
          <a:xfrm>
            <a:off x="5159896" y="5744366"/>
            <a:ext cx="1635131"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6545686" y="5119037"/>
            <a:ext cx="932251"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schemeClr val="bg1"/>
              </a:solidFill>
              <a:effectLst/>
              <a:uLnTx/>
              <a:uFillTx/>
            </a:endParaRPr>
          </a:p>
        </p:txBody>
      </p:sp>
      <p:pic>
        <p:nvPicPr>
          <p:cNvPr id="33" name="Grafik 32">
            <a:extLst>
              <a:ext uri="{FF2B5EF4-FFF2-40B4-BE49-F238E27FC236}">
                <a16:creationId xmlns:a16="http://schemas.microsoft.com/office/drawing/2014/main" id="{06AE74F2-1C16-0BF5-0B74-C635033E4BB1}"/>
              </a:ext>
            </a:extLst>
          </p:cNvPr>
          <p:cNvPicPr>
            <a:picLocks noChangeAspect="1"/>
          </p:cNvPicPr>
          <p:nvPr/>
        </p:nvPicPr>
        <p:blipFill>
          <a:blip r:embed="rId2"/>
          <a:stretch>
            <a:fillRect/>
          </a:stretch>
        </p:blipFill>
        <p:spPr>
          <a:xfrm>
            <a:off x="137962" y="1047834"/>
            <a:ext cx="11790686" cy="5322269"/>
          </a:xfrm>
          <a:prstGeom prst="rect">
            <a:avLst/>
          </a:prstGeom>
          <a:solidFill>
            <a:schemeClr val="bg1"/>
          </a:solidFill>
        </p:spPr>
      </p:pic>
    </p:spTree>
    <p:extLst>
      <p:ext uri="{BB962C8B-B14F-4D97-AF65-F5344CB8AC3E}">
        <p14:creationId xmlns:p14="http://schemas.microsoft.com/office/powerpoint/2010/main" val="96994227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seq concurrent="1" nextAc="seek">
              <p:cTn id="78" restart="whenNotActive" fill="hold" evtFilter="cancelBubble" nodeType="interactiveSeq">
                <p:stCondLst>
                  <p:cond evt="onClick" delay="0">
                    <p:tgtEl>
                      <p:spTgt spid="4"/>
                    </p:tgtEl>
                  </p:cond>
                </p:stCondLst>
                <p:endSync evt="end" delay="0">
                  <p:rtn val="all"/>
                </p:endSync>
                <p:childTnLst>
                  <p:par>
                    <p:cTn id="79" fill="hold">
                      <p:stCondLst>
                        <p:cond delay="0"/>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3"/>
                                        </p:tgtEl>
                                        <p:attrNameLst>
                                          <p:attrName>style.visibility</p:attrName>
                                        </p:attrNameLst>
                                      </p:cBhvr>
                                      <p:to>
                                        <p:strVal val="visible"/>
                                      </p:to>
                                    </p:set>
                                  </p:childTnLst>
                                </p:cTn>
                              </p:par>
                            </p:childTnLst>
                          </p:cTn>
                        </p:par>
                      </p:childTnLst>
                    </p:cTn>
                  </p:par>
                </p:childTnLst>
              </p:cTn>
              <p:nextCondLst>
                <p:cond evt="onClick" delay="0">
                  <p:tgtEl>
                    <p:spTgt spid="4"/>
                  </p:tgtEl>
                </p:cond>
              </p:nextCondLst>
            </p:seq>
          </p:childTnLst>
        </p:cTn>
      </p:par>
    </p:tnLst>
    <p:bldLst>
      <p:bldP spid="49" grpId="0"/>
      <p:bldP spid="50" grpId="0"/>
      <p:bldP spid="16" grpId="0"/>
      <p:bldP spid="18" grpId="0"/>
      <p:bldP spid="2" grpId="0"/>
      <p:bldP spid="7" grpId="0"/>
      <p:bldP spid="9" grpId="0"/>
      <p:bldP spid="24" grpId="0" animBg="1"/>
      <p:bldP spid="25" grpId="0" animBg="1"/>
      <p:bldP spid="28" grpId="0" animBg="1"/>
      <p:bldP spid="46" grpId="0" animBg="1"/>
      <p:bldP spid="45" grpId="0" animBg="1"/>
      <p:bldP spid="17" grpId="0" animBg="1"/>
      <p:bldP spid="19" grpId="0" animBg="1"/>
      <p:bldP spid="20" grpId="0" animBg="1"/>
      <p:bldP spid="21" grpId="0" animBg="1"/>
      <p:bldP spid="5" grpId="0" animBg="1"/>
      <p:bldP spid="6" grpId="0" animBg="1"/>
      <p:bldP spid="8"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dirty="0"/>
              <a:t>Stolperwörter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7</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10134871" y="1132197"/>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4" name="Rechteck 43">
            <a:extLst>
              <a:ext uri="{FF2B5EF4-FFF2-40B4-BE49-F238E27FC236}">
                <a16:creationId xmlns:a16="http://schemas.microsoft.com/office/drawing/2014/main" id="{2471D842-A38D-4BB2-9A07-C988303E1251}"/>
              </a:ext>
            </a:extLst>
          </p:cNvPr>
          <p:cNvSpPr/>
          <p:nvPr/>
        </p:nvSpPr>
        <p:spPr>
          <a:xfrm>
            <a:off x="8559639" y="1183646"/>
            <a:ext cx="11799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10134871" y="1774296"/>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10134871" y="2415609"/>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6" name="Rechteck 45">
            <a:extLst>
              <a:ext uri="{FF2B5EF4-FFF2-40B4-BE49-F238E27FC236}">
                <a16:creationId xmlns:a16="http://schemas.microsoft.com/office/drawing/2014/main" id="{079BC962-67CC-4EFB-BCB1-F07D4B2166E5}"/>
              </a:ext>
            </a:extLst>
          </p:cNvPr>
          <p:cNvSpPr/>
          <p:nvPr/>
        </p:nvSpPr>
        <p:spPr>
          <a:xfrm>
            <a:off x="8469466" y="2491082"/>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8506476" y="1865753"/>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10134871" y="3053238"/>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10134871" y="3717396"/>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20" name="Rechteck 19">
            <a:extLst>
              <a:ext uri="{FF2B5EF4-FFF2-40B4-BE49-F238E27FC236}">
                <a16:creationId xmlns:a16="http://schemas.microsoft.com/office/drawing/2014/main" id="{90F432D2-C0C5-4C60-B443-8F470FD97F88}"/>
              </a:ext>
            </a:extLst>
          </p:cNvPr>
          <p:cNvSpPr/>
          <p:nvPr/>
        </p:nvSpPr>
        <p:spPr>
          <a:xfrm>
            <a:off x="8469466" y="37700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8506476" y="3144695"/>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10134871" y="4389951"/>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8469466" y="44654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10134871" y="5027580"/>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10134871" y="5691738"/>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1" name="Rechteck 10">
            <a:extLst>
              <a:ext uri="{FF2B5EF4-FFF2-40B4-BE49-F238E27FC236}">
                <a16:creationId xmlns:a16="http://schemas.microsoft.com/office/drawing/2014/main" id="{664B4DB5-E21C-084C-98F2-DD36FF20FBE5}"/>
              </a:ext>
            </a:extLst>
          </p:cNvPr>
          <p:cNvSpPr/>
          <p:nvPr/>
        </p:nvSpPr>
        <p:spPr>
          <a:xfrm>
            <a:off x="8469466" y="5744366"/>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8506476" y="5119037"/>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70580436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24" grpId="0" animBg="1"/>
      <p:bldP spid="49" grpId="0"/>
      <p:bldP spid="25" grpId="0" animBg="1"/>
      <p:bldP spid="50" grpId="0"/>
      <p:bldP spid="28" grpId="0" animBg="1"/>
      <p:bldP spid="46" grpId="0" animBg="1"/>
      <p:bldP spid="45" grpId="0" animBg="1"/>
      <p:bldP spid="16" grpId="0"/>
      <p:bldP spid="17" grpId="0" animBg="1"/>
      <p:bldP spid="18" grpId="0"/>
      <p:bldP spid="19" grpId="0" animBg="1"/>
      <p:bldP spid="20" grpId="0" animBg="1"/>
      <p:bldP spid="21" grpId="0" animBg="1"/>
      <p:bldP spid="2" grpId="0"/>
      <p:bldP spid="5" grpId="0" animBg="1"/>
      <p:bldP spid="6" grpId="0" animBg="1"/>
      <p:bldP spid="7" grpId="0"/>
      <p:bldP spid="8" grpId="0" animBg="1"/>
      <p:bldP spid="9" grpId="0"/>
      <p:bldP spid="10" grpId="0" animBg="1"/>
      <p:bldP spid="11" grpId="0"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A30FF91B-00EE-4FD7-B3ED-90B0937234EA}"/>
              </a:ext>
            </a:extLst>
          </p:cNvPr>
          <p:cNvSpPr>
            <a:spLocks noGrp="1"/>
          </p:cNvSpPr>
          <p:nvPr>
            <p:ph type="title"/>
          </p:nvPr>
        </p:nvSpPr>
        <p:spPr/>
        <p:txBody>
          <a:bodyPr/>
          <a:lstStyle/>
          <a:p>
            <a:r>
              <a:rPr lang="de-DE" sz="2400" dirty="0"/>
              <a:t>Stolperwörter – Welches Wort gehört nicht in den Satz?</a:t>
            </a:r>
            <a:br>
              <a:rPr lang="de-DE" sz="2400" dirty="0"/>
            </a:br>
            <a:r>
              <a:rPr lang="de-DE" sz="2400" dirty="0">
                <a:solidFill>
                  <a:srgbClr val="FF0000"/>
                </a:solidFill>
              </a:rPr>
              <a:t>Klick auf die Stolperwörter!</a:t>
            </a:r>
          </a:p>
        </p:txBody>
      </p:sp>
      <p:sp>
        <p:nvSpPr>
          <p:cNvPr id="3" name="Foliennummernplatzhalter 27">
            <a:extLst>
              <a:ext uri="{FF2B5EF4-FFF2-40B4-BE49-F238E27FC236}">
                <a16:creationId xmlns:a16="http://schemas.microsoft.com/office/drawing/2014/main" id="{378F0072-2402-44EF-8095-FD8524145800}"/>
              </a:ext>
            </a:extLst>
          </p:cNvPr>
          <p:cNvSpPr>
            <a:spLocks noGrp="1"/>
          </p:cNvSpPr>
          <p:nvPr>
            <p:ph type="sldNum" sz="quarter" idx="12"/>
          </p:nvPr>
        </p:nvSpPr>
        <p:spPr/>
        <p:txBody>
          <a:bodyPr/>
          <a:lstStyle/>
          <a:p>
            <a:pPr algn="r">
              <a:defRPr/>
            </a:pPr>
            <a:fld id="{221578E3-F516-4360-8F12-4081310FC682}" type="slidenum">
              <a:rPr lang="de-DE" smtClean="0"/>
              <a:pPr algn="r">
                <a:defRPr/>
              </a:pPr>
              <a:t>8</a:t>
            </a:fld>
            <a:endParaRPr lang="de-DE" dirty="0"/>
          </a:p>
        </p:txBody>
      </p:sp>
      <p:sp>
        <p:nvSpPr>
          <p:cNvPr id="23" name="Textfeld 22">
            <a:extLst>
              <a:ext uri="{FF2B5EF4-FFF2-40B4-BE49-F238E27FC236}">
                <a16:creationId xmlns:a16="http://schemas.microsoft.com/office/drawing/2014/main" id="{5496073C-1AFD-4E9B-8813-83684F901EC0}"/>
              </a:ext>
            </a:extLst>
          </p:cNvPr>
          <p:cNvSpPr txBox="1">
            <a:spLocks noChangeArrowheads="1"/>
          </p:cNvSpPr>
          <p:nvPr/>
        </p:nvSpPr>
        <p:spPr bwMode="auto">
          <a:xfrm>
            <a:off x="421223" y="112474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4" name="Textfeld 23">
            <a:extLst>
              <a:ext uri="{FF2B5EF4-FFF2-40B4-BE49-F238E27FC236}">
                <a16:creationId xmlns:a16="http://schemas.microsoft.com/office/drawing/2014/main" id="{DAC630ED-5049-4447-BB38-2A930F4E080E}"/>
              </a:ext>
            </a:extLst>
          </p:cNvPr>
          <p:cNvSpPr txBox="1">
            <a:spLocks noChangeArrowheads="1"/>
          </p:cNvSpPr>
          <p:nvPr/>
        </p:nvSpPr>
        <p:spPr bwMode="auto">
          <a:xfrm>
            <a:off x="10134871" y="1132197"/>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4" name="Rechteck 43">
            <a:extLst>
              <a:ext uri="{FF2B5EF4-FFF2-40B4-BE49-F238E27FC236}">
                <a16:creationId xmlns:a16="http://schemas.microsoft.com/office/drawing/2014/main" id="{2471D842-A38D-4BB2-9A07-C988303E1251}"/>
              </a:ext>
            </a:extLst>
          </p:cNvPr>
          <p:cNvSpPr/>
          <p:nvPr/>
        </p:nvSpPr>
        <p:spPr>
          <a:xfrm>
            <a:off x="8559639" y="1183646"/>
            <a:ext cx="1179978"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9" name="Textfeld 48">
            <a:extLst>
              <a:ext uri="{FF2B5EF4-FFF2-40B4-BE49-F238E27FC236}">
                <a16:creationId xmlns:a16="http://schemas.microsoft.com/office/drawing/2014/main" id="{D67479EB-40FC-4F9A-AAB7-FDC862649700}"/>
              </a:ext>
            </a:extLst>
          </p:cNvPr>
          <p:cNvSpPr txBox="1">
            <a:spLocks noChangeArrowheads="1"/>
          </p:cNvSpPr>
          <p:nvPr/>
        </p:nvSpPr>
        <p:spPr bwMode="auto">
          <a:xfrm>
            <a:off x="421223" y="1772907"/>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5" name="Textfeld 24">
            <a:extLst>
              <a:ext uri="{FF2B5EF4-FFF2-40B4-BE49-F238E27FC236}">
                <a16:creationId xmlns:a16="http://schemas.microsoft.com/office/drawing/2014/main" id="{C92D7846-A1CD-4B24-BA5D-418ACABCBBC6}"/>
              </a:ext>
            </a:extLst>
          </p:cNvPr>
          <p:cNvSpPr txBox="1">
            <a:spLocks noChangeArrowheads="1"/>
          </p:cNvSpPr>
          <p:nvPr/>
        </p:nvSpPr>
        <p:spPr bwMode="auto">
          <a:xfrm>
            <a:off x="10134871" y="1774296"/>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50" name="Textfeld 49">
            <a:extLst>
              <a:ext uri="{FF2B5EF4-FFF2-40B4-BE49-F238E27FC236}">
                <a16:creationId xmlns:a16="http://schemas.microsoft.com/office/drawing/2014/main" id="{ED891239-6BF6-4E86-A1E8-A57B74627352}"/>
              </a:ext>
            </a:extLst>
          </p:cNvPr>
          <p:cNvSpPr txBox="1">
            <a:spLocks noChangeArrowheads="1"/>
          </p:cNvSpPr>
          <p:nvPr/>
        </p:nvSpPr>
        <p:spPr bwMode="auto">
          <a:xfrm>
            <a:off x="421223" y="2421070"/>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28" name="Textfeld 27">
            <a:extLst>
              <a:ext uri="{FF2B5EF4-FFF2-40B4-BE49-F238E27FC236}">
                <a16:creationId xmlns:a16="http://schemas.microsoft.com/office/drawing/2014/main" id="{A9F4D272-4C7C-45B4-B724-98094B59DF9B}"/>
              </a:ext>
            </a:extLst>
          </p:cNvPr>
          <p:cNvSpPr txBox="1">
            <a:spLocks noChangeArrowheads="1"/>
          </p:cNvSpPr>
          <p:nvPr/>
        </p:nvSpPr>
        <p:spPr bwMode="auto">
          <a:xfrm>
            <a:off x="10134871" y="2415609"/>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46" name="Rechteck 45">
            <a:extLst>
              <a:ext uri="{FF2B5EF4-FFF2-40B4-BE49-F238E27FC236}">
                <a16:creationId xmlns:a16="http://schemas.microsoft.com/office/drawing/2014/main" id="{079BC962-67CC-4EFB-BCB1-F07D4B2166E5}"/>
              </a:ext>
            </a:extLst>
          </p:cNvPr>
          <p:cNvSpPr/>
          <p:nvPr/>
        </p:nvSpPr>
        <p:spPr>
          <a:xfrm>
            <a:off x="8469466" y="2491082"/>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45" name="Rechteck 44">
            <a:extLst>
              <a:ext uri="{FF2B5EF4-FFF2-40B4-BE49-F238E27FC236}">
                <a16:creationId xmlns:a16="http://schemas.microsoft.com/office/drawing/2014/main" id="{5EE09C2E-759F-4163-9CD0-2D913FC9E0ED}"/>
              </a:ext>
            </a:extLst>
          </p:cNvPr>
          <p:cNvSpPr/>
          <p:nvPr/>
        </p:nvSpPr>
        <p:spPr>
          <a:xfrm>
            <a:off x="8506476" y="1865753"/>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6" name="Textfeld 15">
            <a:extLst>
              <a:ext uri="{FF2B5EF4-FFF2-40B4-BE49-F238E27FC236}">
                <a16:creationId xmlns:a16="http://schemas.microsoft.com/office/drawing/2014/main" id="{A1123147-BA54-46FA-ABFA-A27A985E9244}"/>
              </a:ext>
            </a:extLst>
          </p:cNvPr>
          <p:cNvSpPr txBox="1">
            <a:spLocks noChangeArrowheads="1"/>
          </p:cNvSpPr>
          <p:nvPr/>
        </p:nvSpPr>
        <p:spPr bwMode="auto">
          <a:xfrm>
            <a:off x="421223" y="3051849"/>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17" name="Textfeld 16">
            <a:extLst>
              <a:ext uri="{FF2B5EF4-FFF2-40B4-BE49-F238E27FC236}">
                <a16:creationId xmlns:a16="http://schemas.microsoft.com/office/drawing/2014/main" id="{92F793AC-CBE4-44BB-A2C6-D906C62475B5}"/>
              </a:ext>
            </a:extLst>
          </p:cNvPr>
          <p:cNvSpPr txBox="1">
            <a:spLocks noChangeArrowheads="1"/>
          </p:cNvSpPr>
          <p:nvPr/>
        </p:nvSpPr>
        <p:spPr bwMode="auto">
          <a:xfrm>
            <a:off x="10134871" y="3053238"/>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8" name="Textfeld 17">
            <a:extLst>
              <a:ext uri="{FF2B5EF4-FFF2-40B4-BE49-F238E27FC236}">
                <a16:creationId xmlns:a16="http://schemas.microsoft.com/office/drawing/2014/main" id="{1F177288-2F5C-4678-A266-617E9EDB90E9}"/>
              </a:ext>
            </a:extLst>
          </p:cNvPr>
          <p:cNvSpPr txBox="1">
            <a:spLocks noChangeArrowheads="1"/>
          </p:cNvSpPr>
          <p:nvPr/>
        </p:nvSpPr>
        <p:spPr bwMode="auto">
          <a:xfrm>
            <a:off x="421223" y="37000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9" name="Textfeld 18">
            <a:extLst>
              <a:ext uri="{FF2B5EF4-FFF2-40B4-BE49-F238E27FC236}">
                <a16:creationId xmlns:a16="http://schemas.microsoft.com/office/drawing/2014/main" id="{7D0315B2-C2BF-4C27-A2B6-A038DF8C473F}"/>
              </a:ext>
            </a:extLst>
          </p:cNvPr>
          <p:cNvSpPr txBox="1">
            <a:spLocks noChangeArrowheads="1"/>
          </p:cNvSpPr>
          <p:nvPr/>
        </p:nvSpPr>
        <p:spPr bwMode="auto">
          <a:xfrm>
            <a:off x="10134871" y="3717396"/>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20" name="Rechteck 19">
            <a:extLst>
              <a:ext uri="{FF2B5EF4-FFF2-40B4-BE49-F238E27FC236}">
                <a16:creationId xmlns:a16="http://schemas.microsoft.com/office/drawing/2014/main" id="{90F432D2-C0C5-4C60-B443-8F470FD97F88}"/>
              </a:ext>
            </a:extLst>
          </p:cNvPr>
          <p:cNvSpPr/>
          <p:nvPr/>
        </p:nvSpPr>
        <p:spPr>
          <a:xfrm>
            <a:off x="8469466" y="37700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1" name="Rechteck 20">
            <a:extLst>
              <a:ext uri="{FF2B5EF4-FFF2-40B4-BE49-F238E27FC236}">
                <a16:creationId xmlns:a16="http://schemas.microsoft.com/office/drawing/2014/main" id="{9B499AEC-DD90-47AC-99E6-169F14EC5FBF}"/>
              </a:ext>
            </a:extLst>
          </p:cNvPr>
          <p:cNvSpPr/>
          <p:nvPr/>
        </p:nvSpPr>
        <p:spPr>
          <a:xfrm>
            <a:off x="8506476" y="3144695"/>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2" name="Textfeld 1">
            <a:extLst>
              <a:ext uri="{FF2B5EF4-FFF2-40B4-BE49-F238E27FC236}">
                <a16:creationId xmlns:a16="http://schemas.microsoft.com/office/drawing/2014/main" id="{D02D29ED-2F0E-E430-BCA4-42065B2F4C6A}"/>
              </a:ext>
            </a:extLst>
          </p:cNvPr>
          <p:cNvSpPr txBox="1">
            <a:spLocks noChangeArrowheads="1"/>
          </p:cNvSpPr>
          <p:nvPr/>
        </p:nvSpPr>
        <p:spPr bwMode="auto">
          <a:xfrm>
            <a:off x="421223" y="4395412"/>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5" name="Textfeld 4">
            <a:extLst>
              <a:ext uri="{FF2B5EF4-FFF2-40B4-BE49-F238E27FC236}">
                <a16:creationId xmlns:a16="http://schemas.microsoft.com/office/drawing/2014/main" id="{E4451566-390A-9303-8EF0-574776B61087}"/>
              </a:ext>
            </a:extLst>
          </p:cNvPr>
          <p:cNvSpPr txBox="1">
            <a:spLocks noChangeArrowheads="1"/>
          </p:cNvSpPr>
          <p:nvPr/>
        </p:nvSpPr>
        <p:spPr bwMode="auto">
          <a:xfrm>
            <a:off x="10134871" y="4389951"/>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6" name="Rechteck 5">
            <a:extLst>
              <a:ext uri="{FF2B5EF4-FFF2-40B4-BE49-F238E27FC236}">
                <a16:creationId xmlns:a16="http://schemas.microsoft.com/office/drawing/2014/main" id="{8CD71AFE-3E52-933C-17F3-10609BFF80AC}"/>
              </a:ext>
            </a:extLst>
          </p:cNvPr>
          <p:cNvSpPr/>
          <p:nvPr/>
        </p:nvSpPr>
        <p:spPr>
          <a:xfrm>
            <a:off x="8469466" y="4465424"/>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7" name="Textfeld 6">
            <a:extLst>
              <a:ext uri="{FF2B5EF4-FFF2-40B4-BE49-F238E27FC236}">
                <a16:creationId xmlns:a16="http://schemas.microsoft.com/office/drawing/2014/main" id="{8940B3EF-3C46-FAEC-1335-787DF07108FD}"/>
              </a:ext>
            </a:extLst>
          </p:cNvPr>
          <p:cNvSpPr txBox="1">
            <a:spLocks noChangeArrowheads="1"/>
          </p:cNvSpPr>
          <p:nvPr/>
        </p:nvSpPr>
        <p:spPr bwMode="auto">
          <a:xfrm>
            <a:off x="421223" y="5026191"/>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a:ln>
                  <a:noFill/>
                </a:ln>
                <a:solidFill>
                  <a:prstClr val="black"/>
                </a:solidFill>
                <a:effectLst/>
                <a:uLnTx/>
                <a:uFillTx/>
                <a:latin typeface="Trebuchet MS" pitchFamily="34" charset="0"/>
              </a:rPr>
              <a:t>aaa</a:t>
            </a:r>
          </a:p>
        </p:txBody>
      </p:sp>
      <p:sp>
        <p:nvSpPr>
          <p:cNvPr id="8" name="Textfeld 7">
            <a:extLst>
              <a:ext uri="{FF2B5EF4-FFF2-40B4-BE49-F238E27FC236}">
                <a16:creationId xmlns:a16="http://schemas.microsoft.com/office/drawing/2014/main" id="{06235EBF-1F8A-A3DB-44F2-5182F1D5C96E}"/>
              </a:ext>
            </a:extLst>
          </p:cNvPr>
          <p:cNvSpPr txBox="1">
            <a:spLocks noChangeArrowheads="1"/>
          </p:cNvSpPr>
          <p:nvPr/>
        </p:nvSpPr>
        <p:spPr bwMode="auto">
          <a:xfrm>
            <a:off x="10134871" y="5027580"/>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9" name="Textfeld 8">
            <a:extLst>
              <a:ext uri="{FF2B5EF4-FFF2-40B4-BE49-F238E27FC236}">
                <a16:creationId xmlns:a16="http://schemas.microsoft.com/office/drawing/2014/main" id="{DE44A40F-E109-524F-EA47-1783EE7DEC7E}"/>
              </a:ext>
            </a:extLst>
          </p:cNvPr>
          <p:cNvSpPr txBox="1">
            <a:spLocks noChangeArrowheads="1"/>
          </p:cNvSpPr>
          <p:nvPr/>
        </p:nvSpPr>
        <p:spPr bwMode="auto">
          <a:xfrm>
            <a:off x="421223" y="5674354"/>
            <a:ext cx="75212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900"/>
              </a:spcBef>
              <a:spcAft>
                <a:spcPts val="0"/>
              </a:spcAft>
              <a:buClrTx/>
              <a:buSzTx/>
              <a:buFontTx/>
              <a:buNone/>
              <a:tabLst/>
              <a:defRPr/>
            </a:pPr>
            <a:r>
              <a:rPr kumimoji="0" lang="de-DE" altLang="de-DE" sz="2800" b="0" i="0" u="none" strike="noStrike" kern="0" cap="none" spc="0" normalizeH="0" baseline="0" noProof="0" dirty="0" err="1">
                <a:ln>
                  <a:noFill/>
                </a:ln>
                <a:solidFill>
                  <a:prstClr val="black"/>
                </a:solidFill>
                <a:effectLst/>
                <a:uLnTx/>
                <a:uFillTx/>
                <a:latin typeface="Trebuchet MS" pitchFamily="34" charset="0"/>
              </a:rPr>
              <a:t>aaa</a:t>
            </a:r>
            <a:endParaRPr kumimoji="0" lang="de-DE" altLang="de-DE" sz="2800" b="0" i="0" u="none" strike="noStrike" kern="0" cap="none" spc="0" normalizeH="0" baseline="0" noProof="0" dirty="0">
              <a:ln>
                <a:noFill/>
              </a:ln>
              <a:solidFill>
                <a:prstClr val="black"/>
              </a:solidFill>
              <a:effectLst/>
              <a:uLnTx/>
              <a:uFillTx/>
              <a:latin typeface="Trebuchet MS" pitchFamily="34" charset="0"/>
            </a:endParaRPr>
          </a:p>
        </p:txBody>
      </p:sp>
      <p:sp>
        <p:nvSpPr>
          <p:cNvPr id="10" name="Textfeld 9">
            <a:extLst>
              <a:ext uri="{FF2B5EF4-FFF2-40B4-BE49-F238E27FC236}">
                <a16:creationId xmlns:a16="http://schemas.microsoft.com/office/drawing/2014/main" id="{A21FF715-96E2-DB34-0113-8D0BE6FA9203}"/>
              </a:ext>
            </a:extLst>
          </p:cNvPr>
          <p:cNvSpPr txBox="1">
            <a:spLocks noChangeArrowheads="1"/>
          </p:cNvSpPr>
          <p:nvPr/>
        </p:nvSpPr>
        <p:spPr bwMode="auto">
          <a:xfrm>
            <a:off x="10134871" y="5691738"/>
            <a:ext cx="713657" cy="523220"/>
          </a:xfrm>
          <a:prstGeom prst="rect">
            <a:avLst/>
          </a:prstGeom>
          <a:solidFill>
            <a:schemeClr val="bg1"/>
          </a:solidFill>
          <a:ln>
            <a:noFill/>
          </a:ln>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marL="0" marR="0" lvl="0" indent="0" defTabSz="914400" eaLnBrk="0" fontAlgn="auto" latinLnBrk="0" hangingPunct="0">
              <a:lnSpc>
                <a:spcPct val="100000"/>
              </a:lnSpc>
              <a:spcBef>
                <a:spcPts val="600"/>
              </a:spcBef>
              <a:spcAft>
                <a:spcPts val="0"/>
              </a:spcAft>
              <a:buClrTx/>
              <a:buSzTx/>
              <a:buFontTx/>
              <a:buNone/>
              <a:tabLst/>
              <a:defRPr/>
            </a:pPr>
            <a:r>
              <a:rPr kumimoji="0" lang="de-DE" altLang="de-DE" sz="2800" b="0" i="0" u="none" strike="noStrike" kern="0" cap="none" spc="-100" normalizeH="0" noProof="0" dirty="0" err="1">
                <a:ln>
                  <a:noFill/>
                </a:ln>
                <a:solidFill>
                  <a:srgbClr val="FF0000"/>
                </a:solidFill>
                <a:effectLst/>
                <a:uLnTx/>
                <a:uFillTx/>
                <a:latin typeface="Trebuchet MS" pitchFamily="34" charset="0"/>
              </a:rPr>
              <a:t>aaa</a:t>
            </a:r>
            <a:endParaRPr kumimoji="0" lang="de-DE" altLang="de-DE" sz="2800" b="0" i="0" u="none" strike="noStrike" kern="0" cap="none" spc="-100" normalizeH="0" noProof="0" dirty="0">
              <a:ln>
                <a:noFill/>
              </a:ln>
              <a:solidFill>
                <a:srgbClr val="FF0000"/>
              </a:solidFill>
              <a:effectLst/>
              <a:uLnTx/>
              <a:uFillTx/>
              <a:latin typeface="Trebuchet MS" pitchFamily="34" charset="0"/>
            </a:endParaRPr>
          </a:p>
        </p:txBody>
      </p:sp>
      <p:sp>
        <p:nvSpPr>
          <p:cNvPr id="11" name="Rechteck 10">
            <a:extLst>
              <a:ext uri="{FF2B5EF4-FFF2-40B4-BE49-F238E27FC236}">
                <a16:creationId xmlns:a16="http://schemas.microsoft.com/office/drawing/2014/main" id="{664B4DB5-E21C-084C-98F2-DD36FF20FBE5}"/>
              </a:ext>
            </a:extLst>
          </p:cNvPr>
          <p:cNvSpPr/>
          <p:nvPr/>
        </p:nvSpPr>
        <p:spPr>
          <a:xfrm>
            <a:off x="8469466" y="5744366"/>
            <a:ext cx="1314309" cy="339064"/>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2" name="Rechteck 11">
            <a:extLst>
              <a:ext uri="{FF2B5EF4-FFF2-40B4-BE49-F238E27FC236}">
                <a16:creationId xmlns:a16="http://schemas.microsoft.com/office/drawing/2014/main" id="{5412F9DE-146A-6220-90A6-3EB105C6A826}"/>
              </a:ext>
            </a:extLst>
          </p:cNvPr>
          <p:cNvSpPr/>
          <p:nvPr/>
        </p:nvSpPr>
        <p:spPr>
          <a:xfrm>
            <a:off x="8506476" y="5119037"/>
            <a:ext cx="1259175" cy="369627"/>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de-DE" sz="2800" b="0" i="0" u="none" strike="noStrike" kern="0" cap="none" spc="0" normalizeH="0" baseline="0" noProof="0">
              <a:ln>
                <a:noFill/>
              </a:ln>
              <a:solidFill>
                <a:prstClr val="white"/>
              </a:solidFill>
              <a:effectLst/>
              <a:uLnTx/>
              <a:uFillTx/>
            </a:endParaRPr>
          </a:p>
        </p:txBody>
      </p:sp>
      <p:sp>
        <p:nvSpPr>
          <p:cNvPr id="13" name="dot_1">
            <a:extLst>
              <a:ext uri="{FF2B5EF4-FFF2-40B4-BE49-F238E27FC236}">
                <a16:creationId xmlns:a16="http://schemas.microsoft.com/office/drawing/2014/main" id="{2A0A4E46-5D3F-C270-7F52-C150565C9AC3}"/>
              </a:ext>
            </a:extLst>
          </p:cNvPr>
          <p:cNvSpPr/>
          <p:nvPr/>
        </p:nvSpPr>
        <p:spPr>
          <a:xfrm>
            <a:off x="190500" y="1332384"/>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15" name="dot_2">
            <a:extLst>
              <a:ext uri="{FF2B5EF4-FFF2-40B4-BE49-F238E27FC236}">
                <a16:creationId xmlns:a16="http://schemas.microsoft.com/office/drawing/2014/main" id="{3C0FF80D-96F8-A50A-657F-D27131296546}"/>
              </a:ext>
            </a:extLst>
          </p:cNvPr>
          <p:cNvSpPr/>
          <p:nvPr/>
        </p:nvSpPr>
        <p:spPr>
          <a:xfrm>
            <a:off x="190500" y="1984805"/>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2" name="dot_3">
            <a:extLst>
              <a:ext uri="{FF2B5EF4-FFF2-40B4-BE49-F238E27FC236}">
                <a16:creationId xmlns:a16="http://schemas.microsoft.com/office/drawing/2014/main" id="{35F86ADA-5E93-5C55-E4CE-17651CA19775}"/>
              </a:ext>
            </a:extLst>
          </p:cNvPr>
          <p:cNvSpPr/>
          <p:nvPr/>
        </p:nvSpPr>
        <p:spPr>
          <a:xfrm>
            <a:off x="190500" y="2637226"/>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6" name="dot_4">
            <a:extLst>
              <a:ext uri="{FF2B5EF4-FFF2-40B4-BE49-F238E27FC236}">
                <a16:creationId xmlns:a16="http://schemas.microsoft.com/office/drawing/2014/main" id="{60498A86-DC01-B3E8-7089-8403E5629581}"/>
              </a:ext>
            </a:extLst>
          </p:cNvPr>
          <p:cNvSpPr/>
          <p:nvPr/>
        </p:nvSpPr>
        <p:spPr>
          <a:xfrm>
            <a:off x="190500" y="3289647"/>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7" name="dot_5">
            <a:extLst>
              <a:ext uri="{FF2B5EF4-FFF2-40B4-BE49-F238E27FC236}">
                <a16:creationId xmlns:a16="http://schemas.microsoft.com/office/drawing/2014/main" id="{6809E9E0-CC2D-E3B9-25A8-D31B757B1175}"/>
              </a:ext>
            </a:extLst>
          </p:cNvPr>
          <p:cNvSpPr/>
          <p:nvPr/>
        </p:nvSpPr>
        <p:spPr>
          <a:xfrm>
            <a:off x="190500" y="3942068"/>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29" name="dot_6">
            <a:extLst>
              <a:ext uri="{FF2B5EF4-FFF2-40B4-BE49-F238E27FC236}">
                <a16:creationId xmlns:a16="http://schemas.microsoft.com/office/drawing/2014/main" id="{DC00D508-A07F-4DE2-3A9A-BFCCE3AA09C8}"/>
              </a:ext>
            </a:extLst>
          </p:cNvPr>
          <p:cNvSpPr/>
          <p:nvPr/>
        </p:nvSpPr>
        <p:spPr>
          <a:xfrm>
            <a:off x="190500" y="4594489"/>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0" name="dot_7">
            <a:extLst>
              <a:ext uri="{FF2B5EF4-FFF2-40B4-BE49-F238E27FC236}">
                <a16:creationId xmlns:a16="http://schemas.microsoft.com/office/drawing/2014/main" id="{1B7DBCA8-1168-4B85-AABB-721D79661BAD}"/>
              </a:ext>
            </a:extLst>
          </p:cNvPr>
          <p:cNvSpPr/>
          <p:nvPr/>
        </p:nvSpPr>
        <p:spPr>
          <a:xfrm>
            <a:off x="190500" y="524691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
        <p:nvSpPr>
          <p:cNvPr id="31" name="dot_8">
            <a:extLst>
              <a:ext uri="{FF2B5EF4-FFF2-40B4-BE49-F238E27FC236}">
                <a16:creationId xmlns:a16="http://schemas.microsoft.com/office/drawing/2014/main" id="{7D33EED8-C0A8-3F84-95E3-93C140D87DF3}"/>
              </a:ext>
            </a:extLst>
          </p:cNvPr>
          <p:cNvSpPr/>
          <p:nvPr/>
        </p:nvSpPr>
        <p:spPr>
          <a:xfrm>
            <a:off x="190500" y="5899331"/>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de-DE" sz="20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9560757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childTnLst>
            <p:seq concurrent="1" nextAc="seek">
              <p:cTn id="2" restart="whenNotActive" fill="hold" evtFilter="cancelBubble" nodeType="interactiveSeq">
                <p:stCondLst>
                  <p:cond evt="onClick" delay="0">
                    <p:tgtEl>
                      <p:spTgt spid="44"/>
                    </p:tgtEl>
                  </p:cond>
                </p:stCondLst>
                <p:endSync evt="end" delay="0">
                  <p:rtn val="all"/>
                </p:endSync>
                <p:childTnLst>
                  <p:par>
                    <p:cTn id="3" fill="hold">
                      <p:stCondLst>
                        <p:cond delay="0"/>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4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45"/>
                                        </p:tgtEl>
                                        <p:attrNameLst>
                                          <p:attrName>style.visibility</p:attrName>
                                        </p:attrNameLst>
                                      </p:cBhvr>
                                      <p:to>
                                        <p:strVal val="visible"/>
                                      </p:to>
                                    </p:set>
                                  </p:childTnLst>
                                </p:cTn>
                              </p:par>
                            </p:childTnLst>
                          </p:cTn>
                        </p:par>
                      </p:childTnLst>
                    </p:cTn>
                  </p:par>
                </p:childTnLst>
              </p:cTn>
              <p:nextCondLst>
                <p:cond evt="onClick" delay="0">
                  <p:tgtEl>
                    <p:spTgt spid="44"/>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par>
                                <p:cTn id="18" presetID="1" presetClass="entr" presetSubtype="0" fill="hold" grpId="0" nodeType="withEffect">
                                  <p:stCondLst>
                                    <p:cond delay="1000"/>
                                  </p:stCondLst>
                                  <p:childTnLst>
                                    <p:set>
                                      <p:cBhvr>
                                        <p:cTn id="19" dur="1" fill="hold">
                                          <p:stCondLst>
                                            <p:cond delay="0"/>
                                          </p:stCondLst>
                                        </p:cTn>
                                        <p:tgtEl>
                                          <p:spTgt spid="50"/>
                                        </p:tgtEl>
                                        <p:attrNameLst>
                                          <p:attrName>style.visibility</p:attrName>
                                        </p:attrNameLst>
                                      </p:cBhvr>
                                      <p:to>
                                        <p:strVal val="visible"/>
                                      </p:to>
                                    </p:set>
                                  </p:childTnLst>
                                </p:cTn>
                              </p:par>
                              <p:par>
                                <p:cTn id="20" presetID="1" presetClass="entr" presetSubtype="0" fill="hold" grpId="0" nodeType="withEffect">
                                  <p:stCondLst>
                                    <p:cond delay="1000"/>
                                  </p:stCondLst>
                                  <p:childTnLst>
                                    <p:set>
                                      <p:cBhvr>
                                        <p:cTn id="21" dur="1" fill="hold">
                                          <p:stCondLst>
                                            <p:cond delay="0"/>
                                          </p:stCondLst>
                                        </p:cTn>
                                        <p:tgtEl>
                                          <p:spTgt spid="46"/>
                                        </p:tgtEl>
                                        <p:attrNameLst>
                                          <p:attrName>style.visibility</p:attrName>
                                        </p:attrNameLst>
                                      </p:cBhvr>
                                      <p:to>
                                        <p:strVal val="visible"/>
                                      </p:to>
                                    </p:set>
                                  </p:childTnLst>
                                </p:cTn>
                              </p:par>
                            </p:childTnLst>
                          </p:cTn>
                        </p:par>
                      </p:childTnLst>
                    </p:cTn>
                  </p:par>
                </p:childTnLst>
              </p:cTn>
              <p:nextCondLst>
                <p:cond evt="onClick" delay="0">
                  <p:tgtEl>
                    <p:spTgt spid="45"/>
                  </p:tgtEl>
                </p:cond>
              </p:nextCondLst>
            </p:seq>
            <p:seq concurrent="1" nextAc="seek">
              <p:cTn id="22" restart="whenNotActive" fill="hold" evtFilter="cancelBubble" nodeType="interactiveSeq">
                <p:stCondLst>
                  <p:cond evt="onClick" delay="0">
                    <p:tgtEl>
                      <p:spTgt spid="46"/>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fade">
                                      <p:cBhvr>
                                        <p:cTn id="27" dur="500"/>
                                        <p:tgtEl>
                                          <p:spTgt spid="28"/>
                                        </p:tgtEl>
                                      </p:cBhvr>
                                    </p:animEffect>
                                  </p:childTnLst>
                                </p:cTn>
                              </p:par>
                              <p:par>
                                <p:cTn id="28" presetID="1" presetClass="entr" presetSubtype="0" fill="hold" grpId="0" nodeType="withEffect">
                                  <p:stCondLst>
                                    <p:cond delay="0"/>
                                  </p:stCondLst>
                                  <p:childTnLst>
                                    <p:set>
                                      <p:cBhvr>
                                        <p:cTn id="29" dur="1" fill="hold">
                                          <p:stCondLst>
                                            <p:cond delay="0"/>
                                          </p:stCondLst>
                                        </p:cTn>
                                        <p:tgtEl>
                                          <p:spTgt spid="16"/>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nextCondLst>
                <p:cond evt="onClick" delay="0">
                  <p:tgtEl>
                    <p:spTgt spid="46"/>
                  </p:tgtEl>
                </p:cond>
              </p:nextCondLst>
            </p:seq>
            <p:seq concurrent="1" nextAc="seek">
              <p:cTn id="32" restart="whenNotActive" fill="hold" evtFilter="cancelBubble" nodeType="interactiveSeq">
                <p:stCondLst>
                  <p:cond evt="onClick" delay="0">
                    <p:tgtEl>
                      <p:spTgt spid="21"/>
                    </p:tgtEl>
                  </p:cond>
                </p:stCondLst>
                <p:endSync evt="end" delay="0">
                  <p:rtn val="all"/>
                </p:endSync>
                <p:childTnLst>
                  <p:par>
                    <p:cTn id="33" fill="hold">
                      <p:stCondLst>
                        <p:cond delay="0"/>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par>
                                <p:cTn id="38" presetID="1" presetClass="entr" presetSubtype="0" fill="hold" grpId="0" nodeType="withEffect">
                                  <p:stCondLst>
                                    <p:cond delay="1000"/>
                                  </p:stCondLst>
                                  <p:childTnLst>
                                    <p:set>
                                      <p:cBhvr>
                                        <p:cTn id="39" dur="1" fill="hold">
                                          <p:stCondLst>
                                            <p:cond delay="0"/>
                                          </p:stCondLst>
                                        </p:cTn>
                                        <p:tgtEl>
                                          <p:spTgt spid="18"/>
                                        </p:tgtEl>
                                        <p:attrNameLst>
                                          <p:attrName>style.visibility</p:attrName>
                                        </p:attrNameLst>
                                      </p:cBhvr>
                                      <p:to>
                                        <p:strVal val="visible"/>
                                      </p:to>
                                    </p:set>
                                  </p:childTnLst>
                                </p:cTn>
                              </p:par>
                              <p:par>
                                <p:cTn id="40" presetID="1" presetClass="entr" presetSubtype="0" fill="hold" grpId="0" nodeType="withEffect">
                                  <p:stCondLst>
                                    <p:cond delay="1000"/>
                                  </p:stCondLst>
                                  <p:childTnLst>
                                    <p:set>
                                      <p:cBhvr>
                                        <p:cTn id="41" dur="1" fill="hold">
                                          <p:stCondLst>
                                            <p:cond delay="0"/>
                                          </p:stCondLst>
                                        </p:cTn>
                                        <p:tgtEl>
                                          <p:spTgt spid="20"/>
                                        </p:tgtEl>
                                        <p:attrNameLst>
                                          <p:attrName>style.visibility</p:attrName>
                                        </p:attrNameLst>
                                      </p:cBhvr>
                                      <p:to>
                                        <p:strVal val="visible"/>
                                      </p:to>
                                    </p:set>
                                  </p:childTnLst>
                                </p:cTn>
                              </p:par>
                            </p:childTnLst>
                          </p:cTn>
                        </p:par>
                      </p:childTnLst>
                    </p:cTn>
                  </p:par>
                </p:childTnLst>
              </p:cTn>
              <p:nextCondLst>
                <p:cond evt="onClick" delay="0">
                  <p:tgtEl>
                    <p:spTgt spid="21"/>
                  </p:tgtEl>
                </p:cond>
              </p:nextCondLst>
            </p:seq>
            <p:seq concurrent="1" nextAc="seek">
              <p:cTn id="42" restart="whenNotActive" fill="hold" evtFilter="cancelBubble" nodeType="interactiveSeq">
                <p:stCondLst>
                  <p:cond evt="onClick" delay="0">
                    <p:tgtEl>
                      <p:spTgt spid="20"/>
                    </p:tgtEl>
                  </p:cond>
                </p:stCondLst>
                <p:endSync evt="end" delay="0">
                  <p:rtn val="all"/>
                </p:endSync>
                <p:childTnLst>
                  <p:par>
                    <p:cTn id="43" fill="hold">
                      <p:stCondLst>
                        <p:cond delay="0"/>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fade">
                                      <p:cBhvr>
                                        <p:cTn id="47" dur="500"/>
                                        <p:tgtEl>
                                          <p:spTgt spid="19"/>
                                        </p:tgtEl>
                                      </p:cBhvr>
                                    </p:animEffect>
                                  </p:childTnLst>
                                </p:cTn>
                              </p:par>
                              <p:par>
                                <p:cTn id="48" presetID="1" presetClass="entr" presetSubtype="0" fill="hold" grpId="0" nodeType="withEffect">
                                  <p:stCondLst>
                                    <p:cond delay="0"/>
                                  </p:stCondLst>
                                  <p:childTnLst>
                                    <p:set>
                                      <p:cBhvr>
                                        <p:cTn id="49" dur="1" fill="hold">
                                          <p:stCondLst>
                                            <p:cond delay="0"/>
                                          </p:stCondLst>
                                        </p:cTn>
                                        <p:tgtEl>
                                          <p:spTgt spid="2"/>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6"/>
                                        </p:tgtEl>
                                        <p:attrNameLst>
                                          <p:attrName>style.visibility</p:attrName>
                                        </p:attrNameLst>
                                      </p:cBhvr>
                                      <p:to>
                                        <p:strVal val="visible"/>
                                      </p:to>
                                    </p:set>
                                  </p:childTnLst>
                                </p:cTn>
                              </p:par>
                            </p:childTnLst>
                          </p:cTn>
                        </p:par>
                      </p:childTnLst>
                    </p:cTn>
                  </p:par>
                </p:childTnLst>
              </p:cTn>
              <p:nextCondLst>
                <p:cond evt="onClick" delay="0">
                  <p:tgtEl>
                    <p:spTgt spid="20"/>
                  </p:tgtEl>
                </p:cond>
              </p:nextCondLst>
            </p:seq>
            <p:seq concurrent="1" nextAc="seek">
              <p:cTn id="52" restart="whenNotActive" fill="hold" evtFilter="cancelBubble" nodeType="interactiveSeq">
                <p:stCondLst>
                  <p:cond evt="onClick" delay="0">
                    <p:tgtEl>
                      <p:spTgt spid="6"/>
                    </p:tgtEl>
                  </p:cond>
                </p:stCondLst>
                <p:endSync evt="end" delay="0">
                  <p:rtn val="all"/>
                </p:endSync>
                <p:childTnLst>
                  <p:par>
                    <p:cTn id="53" fill="hold">
                      <p:stCondLst>
                        <p:cond delay="0"/>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gtEl>
                                        <p:attrNameLst>
                                          <p:attrName>style.visibility</p:attrName>
                                        </p:attrNameLst>
                                      </p:cBhvr>
                                      <p:to>
                                        <p:strVal val="visible"/>
                                      </p:to>
                                    </p:set>
                                    <p:animEffect transition="in" filter="fade">
                                      <p:cBhvr>
                                        <p:cTn id="57" dur="500"/>
                                        <p:tgtEl>
                                          <p:spTgt spid="5"/>
                                        </p:tgtEl>
                                      </p:cBhvr>
                                    </p:animEffect>
                                  </p:childTnLst>
                                </p:cTn>
                              </p:par>
                              <p:par>
                                <p:cTn id="58" presetID="1" presetClass="entr" presetSubtype="0" fill="hold" grpId="0" nodeType="withEffect">
                                  <p:stCondLst>
                                    <p:cond delay="0"/>
                                  </p:stCondLst>
                                  <p:childTnLst>
                                    <p:set>
                                      <p:cBhvr>
                                        <p:cTn id="59" dur="1" fill="hold">
                                          <p:stCondLst>
                                            <p:cond delay="0"/>
                                          </p:stCondLst>
                                        </p:cTn>
                                        <p:tgtEl>
                                          <p:spTgt spid="7"/>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12"/>
                                        </p:tgtEl>
                                        <p:attrNameLst>
                                          <p:attrName>style.visibility</p:attrName>
                                        </p:attrNameLst>
                                      </p:cBhvr>
                                      <p:to>
                                        <p:strVal val="visible"/>
                                      </p:to>
                                    </p:set>
                                  </p:childTnLst>
                                </p:cTn>
                              </p:par>
                            </p:childTnLst>
                          </p:cTn>
                        </p:par>
                      </p:childTnLst>
                    </p:cTn>
                  </p:par>
                </p:childTnLst>
              </p:cTn>
              <p:nextCondLst>
                <p:cond evt="onClick" delay="0">
                  <p:tgtEl>
                    <p:spTgt spid="6"/>
                  </p:tgtEl>
                </p:cond>
              </p:nextCondLst>
            </p:seq>
            <p:seq concurrent="1" nextAc="seek">
              <p:cTn id="62" restart="whenNotActive" fill="hold" evtFilter="cancelBubble" nodeType="interactiveSeq">
                <p:stCondLst>
                  <p:cond evt="onClick" delay="0">
                    <p:tgtEl>
                      <p:spTgt spid="12"/>
                    </p:tgtEl>
                  </p:cond>
                </p:stCondLst>
                <p:endSync evt="end" delay="0">
                  <p:rtn val="all"/>
                </p:endSync>
                <p:childTnLst>
                  <p:par>
                    <p:cTn id="63" fill="hold">
                      <p:stCondLst>
                        <p:cond delay="0"/>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
                                        </p:tgtEl>
                                        <p:attrNameLst>
                                          <p:attrName>style.visibility</p:attrName>
                                        </p:attrNameLst>
                                      </p:cBhvr>
                                      <p:to>
                                        <p:strVal val="visible"/>
                                      </p:to>
                                    </p:set>
                                    <p:animEffect transition="in" filter="fade">
                                      <p:cBhvr>
                                        <p:cTn id="67" dur="500"/>
                                        <p:tgtEl>
                                          <p:spTgt spid="8"/>
                                        </p:tgtEl>
                                      </p:cBhvr>
                                    </p:animEffect>
                                  </p:childTnLst>
                                </p:cTn>
                              </p:par>
                              <p:par>
                                <p:cTn id="68" presetID="1" presetClass="entr" presetSubtype="0" fill="hold" grpId="0" nodeType="withEffect">
                                  <p:stCondLst>
                                    <p:cond delay="1000"/>
                                  </p:stCondLst>
                                  <p:childTnLst>
                                    <p:set>
                                      <p:cBhvr>
                                        <p:cTn id="69" dur="1" fill="hold">
                                          <p:stCondLst>
                                            <p:cond delay="0"/>
                                          </p:stCondLst>
                                        </p:cTn>
                                        <p:tgtEl>
                                          <p:spTgt spid="9"/>
                                        </p:tgtEl>
                                        <p:attrNameLst>
                                          <p:attrName>style.visibility</p:attrName>
                                        </p:attrNameLst>
                                      </p:cBhvr>
                                      <p:to>
                                        <p:strVal val="visible"/>
                                      </p:to>
                                    </p:set>
                                  </p:childTnLst>
                                </p:cTn>
                              </p:par>
                              <p:par>
                                <p:cTn id="70" presetID="1" presetClass="entr" presetSubtype="0" fill="hold" grpId="0" nodeType="withEffect">
                                  <p:stCondLst>
                                    <p:cond delay="1000"/>
                                  </p:stCondLst>
                                  <p:childTnLst>
                                    <p:set>
                                      <p:cBhvr>
                                        <p:cTn id="71" dur="1" fill="hold">
                                          <p:stCondLst>
                                            <p:cond delay="0"/>
                                          </p:stCondLst>
                                        </p:cTn>
                                        <p:tgtEl>
                                          <p:spTgt spid="11"/>
                                        </p:tgtEl>
                                        <p:attrNameLst>
                                          <p:attrName>style.visibility</p:attrName>
                                        </p:attrNameLst>
                                      </p:cBhvr>
                                      <p:to>
                                        <p:strVal val="visible"/>
                                      </p:to>
                                    </p:set>
                                  </p:childTnLst>
                                </p:cTn>
                              </p:par>
                            </p:childTnLst>
                          </p:cTn>
                        </p:par>
                      </p:childTnLst>
                    </p:cTn>
                  </p:par>
                </p:childTnLst>
              </p:cTn>
              <p:nextCondLst>
                <p:cond evt="onClick" delay="0">
                  <p:tgtEl>
                    <p:spTgt spid="12"/>
                  </p:tgtEl>
                </p:cond>
              </p:nextCondLst>
            </p:seq>
            <p:seq concurrent="1" nextAc="seek">
              <p:cTn id="72" restart="whenNotActive" fill="hold" evtFilter="cancelBubble" nodeType="interactiveSeq">
                <p:stCondLst>
                  <p:cond evt="onClick" delay="0">
                    <p:tgtEl>
                      <p:spTgt spid="11"/>
                    </p:tgtEl>
                  </p:cond>
                </p:stCondLst>
                <p:endSync evt="end" delay="0">
                  <p:rtn val="all"/>
                </p:endSync>
                <p:childTnLst>
                  <p:par>
                    <p:cTn id="73" fill="hold">
                      <p:stCondLst>
                        <p:cond delay="0"/>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fade">
                                      <p:cBhvr>
                                        <p:cTn id="77" dur="500"/>
                                        <p:tgtEl>
                                          <p:spTgt spid="10"/>
                                        </p:tgtEl>
                                      </p:cBhvr>
                                    </p:animEffect>
                                  </p:childTnLst>
                                </p:cTn>
                              </p:par>
                            </p:childTnLst>
                          </p:cTn>
                        </p:par>
                      </p:childTnLst>
                    </p:cTn>
                  </p:par>
                </p:childTnLst>
              </p:cTn>
              <p:nextCondLst>
                <p:cond evt="onClick" delay="0">
                  <p:tgtEl>
                    <p:spTgt spid="11"/>
                  </p:tgtEl>
                </p:cond>
              </p:nextCondLst>
            </p:seq>
          </p:childTnLst>
        </p:cTn>
      </p:par>
    </p:tnLst>
    <p:bldLst>
      <p:bldP spid="24" grpId="0" animBg="1"/>
      <p:bldP spid="49" grpId="0"/>
      <p:bldP spid="25" grpId="0" animBg="1"/>
      <p:bldP spid="50" grpId="0"/>
      <p:bldP spid="28" grpId="0" animBg="1"/>
      <p:bldP spid="46" grpId="0" animBg="1"/>
      <p:bldP spid="45" grpId="0" animBg="1"/>
      <p:bldP spid="16" grpId="0"/>
      <p:bldP spid="17" grpId="0" animBg="1"/>
      <p:bldP spid="18" grpId="0"/>
      <p:bldP spid="19" grpId="0" animBg="1"/>
      <p:bldP spid="20" grpId="0" animBg="1"/>
      <p:bldP spid="21" grpId="0" animBg="1"/>
      <p:bldP spid="2" grpId="0"/>
      <p:bldP spid="5" grpId="0" animBg="1"/>
      <p:bldP spid="6" grpId="0" animBg="1"/>
      <p:bldP spid="7" grpId="0"/>
      <p:bldP spid="8" grpId="0" animBg="1"/>
      <p:bldP spid="9" grpId="0"/>
      <p:bldP spid="10" grpId="0" animBg="1"/>
      <p:bldP spid="11" grpId="0" animBg="1"/>
      <p:bldP spid="12" grpId="0" animBg="1"/>
    </p:bldLst>
  </p:timing>
</p:sld>
</file>

<file path=ppt/theme/theme1.xml><?xml version="1.0" encoding="utf-8"?>
<a:theme xmlns:a="http://schemas.openxmlformats.org/drawingml/2006/main" name="Z2 Lesekoch Mastervorlage">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Benutzerdefiniertes 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Z2 Lesekoch Mastervorlage</Template>
  <TotalTime>0</TotalTime>
  <Words>619</Words>
  <Application>Microsoft Office PowerPoint</Application>
  <PresentationFormat>Breitbild</PresentationFormat>
  <Paragraphs>128</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7</vt:i4>
      </vt:variant>
      <vt:variant>
        <vt:lpstr>Folientitel</vt:lpstr>
      </vt:variant>
      <vt:variant>
        <vt:i4>8</vt:i4>
      </vt:variant>
    </vt:vector>
  </HeadingPairs>
  <TitlesOfParts>
    <vt:vector size="18" baseType="lpstr">
      <vt:lpstr>Arial</vt:lpstr>
      <vt:lpstr>Calibri</vt:lpstr>
      <vt:lpstr>Trebuchet MS</vt:lpstr>
      <vt:lpstr>Z2 Lesekoch Mastervorlage</vt:lpstr>
      <vt:lpstr>5_Benutzerdefiniertes Design</vt:lpstr>
      <vt:lpstr>4_Benutzerdefiniertes Design</vt:lpstr>
      <vt:lpstr>3_Benutzerdefiniertes Design</vt:lpstr>
      <vt:lpstr>2_Benutzerdefiniertes Design</vt:lpstr>
      <vt:lpstr>1_Benutzerdefiniertes Design</vt:lpstr>
      <vt:lpstr>Benutzerdefiniertes Design</vt:lpstr>
      <vt:lpstr>Stolperwörter Anleitung zur Vorlage OHNE MAKRO  aaa-Felder beschriften! Neue Textzeilen werden automatisch angezeigt, wenn die Lösung der aktuellen Zeile angeklickt wurde.  Unpassende Wörter bei bbb in gleicher Zeile eingeben.   Blankofelder vor bbb auf unpassende Wörter schieben und in der Länge anpassen.  Seite 3: Die bbb-Felder bleiben rechts stehen! Seite 4: Die bbb-Felder werden über die unpassenden Wörter geschoben. Seite 5: Die bbb-Felder wurden markiert und die Schriftfarbe weiß gewählt und     über die unpassenden Wörter geschoben. Seite 6: Ich habe, damit man auch mit den gedruckten Übungen arbeiten kann,     noch eine Seite mit dem Druckbild über die Übung gelegt.  Viel Spaß – Siegbert Rudolph  </vt:lpstr>
      <vt:lpstr>Stolperwörter – Welches Wort gehört nicht in den Satz? Klick auf die Stolperwörter!</vt:lpstr>
      <vt:lpstr>Radtour – Welches Wort gehört nicht in den Satz? Klick auf die Stolperwörter!</vt:lpstr>
      <vt:lpstr>Radtour – Welches Wort gehört nicht in den Satz? Klick auf die Stolperwörter!</vt:lpstr>
      <vt:lpstr>Radtour – Welches Wort gehört nicht in den Satz? Klick auf die Stolperwörter!</vt:lpstr>
      <vt:lpstr>Radtour – Welches Wort gehört nicht in den Satz? Klick auf die Stolperwörter!</vt:lpstr>
      <vt:lpstr>Stolperwörter – Welches Wort gehört nicht in den Satz? Klick auf die Stolperwörter!</vt:lpstr>
      <vt:lpstr>Stolperwörter – Welches Wort gehört nicht in den Satz? Klick auf die Stolperwörter!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Rudolph</dc:creator>
  <cp:lastModifiedBy>Siegbert Rudolph</cp:lastModifiedBy>
  <cp:revision>1894</cp:revision>
  <dcterms:created xsi:type="dcterms:W3CDTF">2012-08-26T07:44:46Z</dcterms:created>
  <dcterms:modified xsi:type="dcterms:W3CDTF">2024-03-19T07:36:20Z</dcterms:modified>
</cp:coreProperties>
</file>