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0"/>
  </p:notesMasterIdLst>
  <p:sldIdLst>
    <p:sldId id="791" r:id="rId8"/>
    <p:sldId id="792" r:id="rId9"/>
  </p:sldIdLst>
  <p:sldSz cx="12192000" cy="6858000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  <p:cmAuthor id="2" name="Siegbert Rudolph" initials="SR" lastIdx="3" clrIdx="1">
    <p:extLst>
      <p:ext uri="{19B8F6BF-5375-455C-9EA6-DF929625EA0E}">
        <p15:presenceInfo xmlns:p15="http://schemas.microsoft.com/office/powerpoint/2012/main" userId="2af4d44886c067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343"/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24" autoAdjust="0"/>
    <p:restoredTop sz="93740" autoAdjust="0"/>
  </p:normalViewPr>
  <p:slideViewPr>
    <p:cSldViewPr>
      <p:cViewPr varScale="1">
        <p:scale>
          <a:sx n="86" d="100"/>
          <a:sy n="86" d="100"/>
        </p:scale>
        <p:origin x="67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6197BE79-99E2-466A-956D-6326067E2076}"/>
    <pc:docChg chg="addSld delSld">
      <pc:chgData name="Siegbert Rudolph" userId="2af4d44886c067cc" providerId="LiveId" clId="{6197BE79-99E2-466A-956D-6326067E2076}" dt="2022-05-10T15:53:30.162" v="6" actId="2890"/>
      <pc:docMkLst>
        <pc:docMk/>
      </pc:docMkLst>
      <pc:sldChg chg="del">
        <pc:chgData name="Siegbert Rudolph" userId="2af4d44886c067cc" providerId="LiveId" clId="{6197BE79-99E2-466A-956D-6326067E2076}" dt="2022-05-10T15:53:12.033" v="4" actId="47"/>
        <pc:sldMkLst>
          <pc:docMk/>
          <pc:sldMk cId="3378402999" sldId="785"/>
        </pc:sldMkLst>
      </pc:sldChg>
      <pc:sldChg chg="del">
        <pc:chgData name="Siegbert Rudolph" userId="2af4d44886c067cc" providerId="LiveId" clId="{6197BE79-99E2-466A-956D-6326067E2076}" dt="2022-05-10T15:53:10.369" v="2" actId="47"/>
        <pc:sldMkLst>
          <pc:docMk/>
          <pc:sldMk cId="907130421" sldId="786"/>
        </pc:sldMkLst>
      </pc:sldChg>
      <pc:sldChg chg="del">
        <pc:chgData name="Siegbert Rudolph" userId="2af4d44886c067cc" providerId="LiveId" clId="{6197BE79-99E2-466A-956D-6326067E2076}" dt="2022-05-10T15:53:11.123" v="3" actId="47"/>
        <pc:sldMkLst>
          <pc:docMk/>
          <pc:sldMk cId="3901202717" sldId="787"/>
        </pc:sldMkLst>
      </pc:sldChg>
      <pc:sldChg chg="del">
        <pc:chgData name="Siegbert Rudolph" userId="2af4d44886c067cc" providerId="LiveId" clId="{6197BE79-99E2-466A-956D-6326067E2076}" dt="2022-05-10T15:53:08.283" v="0" actId="47"/>
        <pc:sldMkLst>
          <pc:docMk/>
          <pc:sldMk cId="2364871964" sldId="788"/>
        </pc:sldMkLst>
      </pc:sldChg>
      <pc:sldChg chg="del">
        <pc:chgData name="Siegbert Rudolph" userId="2af4d44886c067cc" providerId="LiveId" clId="{6197BE79-99E2-466A-956D-6326067E2076}" dt="2022-05-10T15:53:09.554" v="1" actId="47"/>
        <pc:sldMkLst>
          <pc:docMk/>
          <pc:sldMk cId="2837221052" sldId="789"/>
        </pc:sldMkLst>
      </pc:sldChg>
      <pc:sldChg chg="del">
        <pc:chgData name="Siegbert Rudolph" userId="2af4d44886c067cc" providerId="LiveId" clId="{6197BE79-99E2-466A-956D-6326067E2076}" dt="2022-05-10T15:53:13.118" v="5" actId="47"/>
        <pc:sldMkLst>
          <pc:docMk/>
          <pc:sldMk cId="3377579450" sldId="790"/>
        </pc:sldMkLst>
      </pc:sldChg>
      <pc:sldChg chg="add">
        <pc:chgData name="Siegbert Rudolph" userId="2af4d44886c067cc" providerId="LiveId" clId="{6197BE79-99E2-466A-956D-6326067E2076}" dt="2022-05-10T15:53:30.162" v="6" actId="2890"/>
        <pc:sldMkLst>
          <pc:docMk/>
          <pc:sldMk cId="3775820820" sldId="79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41363"/>
            <a:ext cx="657383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2BF58FD-A277-49CE-9644-D0623EA38B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94364" y="834527"/>
            <a:ext cx="8797636" cy="5182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de-DE" dirty="0" err="1"/>
              <a:t>aaa</a:t>
            </a:r>
            <a:endParaRPr lang="de-DE" dirty="0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3F8B6FB5-3BF6-484E-AAA5-C5C1FF7AF1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94364" y="1384568"/>
            <a:ext cx="8797636" cy="518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aaa</a:t>
            </a:r>
            <a:endParaRPr lang="de-DE" dirty="0"/>
          </a:p>
        </p:txBody>
      </p:sp>
      <p:pic>
        <p:nvPicPr>
          <p:cNvPr id="9" name="shpLesekochValidCheck" descr="lesekoch_logo_mit_Hintergrund-1.jpg">
            <a:extLst>
              <a:ext uri="{FF2B5EF4-FFF2-40B4-BE49-F238E27FC236}">
                <a16:creationId xmlns:a16="http://schemas.microsoft.com/office/drawing/2014/main" id="{8C5946BD-336B-407C-AA18-9ADEA1C91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4">
            <a:extLst>
              <a:ext uri="{FF2B5EF4-FFF2-40B4-BE49-F238E27FC236}">
                <a16:creationId xmlns:a16="http://schemas.microsoft.com/office/drawing/2014/main" id="{FF2E2F63-E9BC-4B78-A36D-3A32295EE3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839" y="834527"/>
            <a:ext cx="252344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395AB5-04F3-47AA-A447-FB431B499A72}"/>
              </a:ext>
            </a:extLst>
          </p:cNvPr>
          <p:cNvSpPr/>
          <p:nvPr userDrawn="1"/>
        </p:nvSpPr>
        <p:spPr>
          <a:xfrm>
            <a:off x="3394364" y="4953127"/>
            <a:ext cx="3789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2" name="Rechteck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54CC55C-834A-4640-900E-FFADA277061C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7847BEE-06B1-42EE-9A66-DFFAA9478763}"/>
              </a:ext>
            </a:extLst>
          </p:cNvPr>
          <p:cNvSpPr txBox="1">
            <a:spLocks/>
          </p:cNvSpPr>
          <p:nvPr userDrawn="1"/>
        </p:nvSpPr>
        <p:spPr>
          <a:xfrm>
            <a:off x="3394364" y="1871677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Siegbert Rudolph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F86E910D-8A66-4634-8E99-06C1371A71DD}"/>
              </a:ext>
            </a:extLst>
          </p:cNvPr>
          <p:cNvSpPr txBox="1">
            <a:spLocks/>
          </p:cNvSpPr>
          <p:nvPr userDrawn="1"/>
        </p:nvSpPr>
        <p:spPr>
          <a:xfrm>
            <a:off x="3394364" y="2421718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rebuchet MS" panose="020B0603020202020204" pitchFamily="34" charset="0"/>
              </a:rPr>
              <a:t>Siegbert Rudolph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9A57D90-1AEE-4C85-904D-33C91FBD0E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35C59-9215-41C0-A27C-6CFB826CB3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057" y="4869160"/>
            <a:ext cx="10515600" cy="13382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Hurra, wieder ein Stück weiter!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89F0D0-5950-47AD-888D-84400EEE5C2A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36">
            <a:extLst>
              <a:ext uri="{FF2B5EF4-FFF2-40B4-BE49-F238E27FC236}">
                <a16:creationId xmlns:a16="http://schemas.microsoft.com/office/drawing/2014/main" id="{7D7F5985-9CA6-44A4-9657-1C248A88F5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verbessert die Fertigkeit.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" name="Grafik 9" descr="Smiley böse.png">
            <a:extLst>
              <a:ext uri="{FF2B5EF4-FFF2-40B4-BE49-F238E27FC236}">
                <a16:creationId xmlns:a16="http://schemas.microsoft.com/office/drawing/2014/main" id="{66ADAD09-392E-4A74-A85E-D530CA268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Smiley gut.png">
            <a:extLst>
              <a:ext uri="{FF2B5EF4-FFF2-40B4-BE49-F238E27FC236}">
                <a16:creationId xmlns:a16="http://schemas.microsoft.com/office/drawing/2014/main" id="{0B3BE68C-BED1-42C7-B52A-DF831DFD7B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703BC49-34F6-4EA9-AC31-3A29353BE18C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/>
              <a:t>Vorherige  Seite</a:t>
            </a:r>
            <a:endParaRPr lang="de-DE" sz="1400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F2B07AC-27E2-4A7E-B277-D2B9BA37B6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7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45" r:id="rId3"/>
    <p:sldLayoutId id="2147486468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10.05.2022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039DBD-A90B-4D8A-AEFF-B821A6194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80" y="85228"/>
            <a:ext cx="10515600" cy="434312"/>
          </a:xfrm>
        </p:spPr>
        <p:txBody>
          <a:bodyPr/>
          <a:lstStyle/>
          <a:p>
            <a:r>
              <a:rPr lang="de-DE" dirty="0"/>
              <a:t>Lineatur Schreibschrift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18B0A66-DB3F-40FB-860D-BFDF5640E5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1196752"/>
            <a:ext cx="11381874" cy="60430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356512C-0035-4732-A7B1-9D10C4AE90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1844824"/>
            <a:ext cx="11381874" cy="60430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B8E98EA-9D18-413E-9E53-1EE1D0E37E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2492896"/>
            <a:ext cx="11381874" cy="604304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66E46EF7-39EA-449E-8A90-44F26C0668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3140968"/>
            <a:ext cx="11381874" cy="60430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C9AEAFA-A110-4107-9DD5-4FABA8A3C3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3789040"/>
            <a:ext cx="11381874" cy="60430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5425D273-B38B-4550-B92B-785EB2C8E3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4437112"/>
            <a:ext cx="11381874" cy="604304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D280501-9FC3-4A4E-841C-F10160589B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5085184"/>
            <a:ext cx="11381874" cy="604304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CD73D3D-66C1-466C-92A1-6E2B89E959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5733256"/>
            <a:ext cx="11381874" cy="60430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3E5761DE-2BE1-44D9-8B5D-08FAC2A82720}"/>
              </a:ext>
            </a:extLst>
          </p:cNvPr>
          <p:cNvSpPr/>
          <p:nvPr/>
        </p:nvSpPr>
        <p:spPr>
          <a:xfrm>
            <a:off x="8400256" y="6337560"/>
            <a:ext cx="3778914" cy="52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74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039DBD-A90B-4D8A-AEFF-B821A6194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80" y="85228"/>
            <a:ext cx="10515600" cy="434312"/>
          </a:xfrm>
        </p:spPr>
        <p:txBody>
          <a:bodyPr/>
          <a:lstStyle/>
          <a:p>
            <a:r>
              <a:rPr lang="de-DE" dirty="0"/>
              <a:t>Lineatur Schreibschrift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18B0A66-DB3F-40FB-860D-BFDF5640E5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1196752"/>
            <a:ext cx="11381874" cy="60430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356512C-0035-4732-A7B1-9D10C4AE90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1844824"/>
            <a:ext cx="11381874" cy="60430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B8E98EA-9D18-413E-9E53-1EE1D0E37E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2492896"/>
            <a:ext cx="11381874" cy="604304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66E46EF7-39EA-449E-8A90-44F26C0668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3140968"/>
            <a:ext cx="11381874" cy="60430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C9AEAFA-A110-4107-9DD5-4FABA8A3C3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3789040"/>
            <a:ext cx="11381874" cy="60430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5425D273-B38B-4550-B92B-785EB2C8E3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4437112"/>
            <a:ext cx="11381874" cy="604304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D280501-9FC3-4A4E-841C-F10160589B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5085184"/>
            <a:ext cx="11381874" cy="604304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CD73D3D-66C1-466C-92A1-6E2B89E959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56"/>
          <a:stretch/>
        </p:blipFill>
        <p:spPr>
          <a:xfrm>
            <a:off x="258742" y="5733256"/>
            <a:ext cx="11381874" cy="60430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3E5761DE-2BE1-44D9-8B5D-08FAC2A82720}"/>
              </a:ext>
            </a:extLst>
          </p:cNvPr>
          <p:cNvSpPr/>
          <p:nvPr/>
        </p:nvSpPr>
        <p:spPr>
          <a:xfrm>
            <a:off x="8400256" y="6337560"/>
            <a:ext cx="3778914" cy="52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820820"/>
      </p:ext>
    </p:extLst>
  </p:cSld>
  <p:clrMapOvr>
    <a:masterClrMapping/>
  </p:clrMapOvr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4</Words>
  <Application>Microsoft Office PowerPoint</Application>
  <PresentationFormat>Breitbild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2</vt:i4>
      </vt:variant>
    </vt:vector>
  </HeadingPairs>
  <TitlesOfParts>
    <vt:vector size="12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Lineatur Schreibschrift</vt:lpstr>
      <vt:lpstr>Lineatur Schreibschrift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2313</cp:revision>
  <cp:lastPrinted>2022-02-21T17:25:33Z</cp:lastPrinted>
  <dcterms:created xsi:type="dcterms:W3CDTF">2012-08-26T07:44:46Z</dcterms:created>
  <dcterms:modified xsi:type="dcterms:W3CDTF">2022-05-10T15:53:33Z</dcterms:modified>
</cp:coreProperties>
</file>