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27"/>
  </p:notesMasterIdLst>
  <p:sldIdLst>
    <p:sldId id="444" r:id="rId8"/>
    <p:sldId id="715" r:id="rId9"/>
    <p:sldId id="716" r:id="rId10"/>
    <p:sldId id="735" r:id="rId11"/>
    <p:sldId id="717" r:id="rId12"/>
    <p:sldId id="718" r:id="rId13"/>
    <p:sldId id="719" r:id="rId14"/>
    <p:sldId id="720" r:id="rId15"/>
    <p:sldId id="721" r:id="rId16"/>
    <p:sldId id="724" r:id="rId17"/>
    <p:sldId id="725" r:id="rId18"/>
    <p:sldId id="726" r:id="rId19"/>
    <p:sldId id="727" r:id="rId20"/>
    <p:sldId id="728" r:id="rId21"/>
    <p:sldId id="729" r:id="rId22"/>
    <p:sldId id="730" r:id="rId23"/>
    <p:sldId id="731" r:id="rId24"/>
    <p:sldId id="734" r:id="rId25"/>
    <p:sldId id="702" r:id="rId26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343"/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591" autoAdjust="0"/>
    <p:restoredTop sz="94692" autoAdjust="0"/>
  </p:normalViewPr>
  <p:slideViewPr>
    <p:cSldViewPr>
      <p:cViewPr varScale="1">
        <p:scale>
          <a:sx n="89" d="100"/>
          <a:sy n="89" d="100"/>
        </p:scale>
        <p:origin x="44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57B6C915-F6F6-469F-8CA7-2F641D4611FC}"/>
    <pc:docChg chg="custSel delSld modSld">
      <pc:chgData name="Siegbert Rudolph" userId="2af4d44886c067cc" providerId="LiveId" clId="{57B6C915-F6F6-469F-8CA7-2F641D4611FC}" dt="2021-01-20T16:40:27.837" v="120" actId="47"/>
      <pc:docMkLst>
        <pc:docMk/>
      </pc:docMkLst>
      <pc:sldChg chg="delSp modSp mod">
        <pc:chgData name="Siegbert Rudolph" userId="2af4d44886c067cc" providerId="LiveId" clId="{57B6C915-F6F6-469F-8CA7-2F641D4611FC}" dt="2021-01-03T17:18:32.739" v="5" actId="1076"/>
        <pc:sldMkLst>
          <pc:docMk/>
          <pc:sldMk cId="0" sldId="444"/>
        </pc:sldMkLst>
        <pc:spChg chg="del">
          <ac:chgData name="Siegbert Rudolph" userId="2af4d44886c067cc" providerId="LiveId" clId="{57B6C915-F6F6-469F-8CA7-2F641D4611FC}" dt="2021-01-03T17:18:32.723" v="0" actId="478"/>
          <ac:spMkLst>
            <pc:docMk/>
            <pc:sldMk cId="0" sldId="444"/>
            <ac:spMk id="2" creationId="{7FB57F7E-5025-4343-BDE1-27C6EE81D015}"/>
          </ac:spMkLst>
        </pc:spChg>
        <pc:spChg chg="mod">
          <ac:chgData name="Siegbert Rudolph" userId="2af4d44886c067cc" providerId="LiveId" clId="{57B6C915-F6F6-469F-8CA7-2F641D4611FC}" dt="2021-01-03T17:18:32.739" v="5" actId="1076"/>
          <ac:spMkLst>
            <pc:docMk/>
            <pc:sldMk cId="0" sldId="444"/>
            <ac:spMk id="3" creationId="{7CDF6D21-2232-4180-B909-09A89A9F1EA6}"/>
          </ac:spMkLst>
        </pc:spChg>
      </pc:sldChg>
      <pc:sldChg chg="delSp modSp del mod">
        <pc:chgData name="Siegbert Rudolph" userId="2af4d44886c067cc" providerId="LiveId" clId="{57B6C915-F6F6-469F-8CA7-2F641D4611FC}" dt="2021-01-20T16:40:27.837" v="120" actId="47"/>
        <pc:sldMkLst>
          <pc:docMk/>
          <pc:sldMk cId="92535909" sldId="681"/>
        </pc:sldMkLst>
        <pc:spChg chg="del">
          <ac:chgData name="Siegbert Rudolph" userId="2af4d44886c067cc" providerId="LiveId" clId="{57B6C915-F6F6-469F-8CA7-2F641D4611FC}" dt="2021-01-03T17:18:32.739" v="12" actId="478"/>
          <ac:spMkLst>
            <pc:docMk/>
            <pc:sldMk cId="92535909" sldId="681"/>
            <ac:spMk id="3" creationId="{BCBE0351-593F-46AB-8177-9B81DCE0ADFA}"/>
          </ac:spMkLst>
        </pc:spChg>
        <pc:spChg chg="mod">
          <ac:chgData name="Siegbert Rudolph" userId="2af4d44886c067cc" providerId="LiveId" clId="{57B6C915-F6F6-469F-8CA7-2F641D4611FC}" dt="2021-01-03T17:18:32.739" v="17" actId="1076"/>
          <ac:spMkLst>
            <pc:docMk/>
            <pc:sldMk cId="92535909" sldId="681"/>
            <ac:spMk id="4" creationId="{EF2F9C8B-00BA-4CB7-B452-78752A793509}"/>
          </ac:spMkLst>
        </pc:spChg>
      </pc:sldChg>
      <pc:sldChg chg="delSp modSp mod">
        <pc:chgData name="Siegbert Rudolph" userId="2af4d44886c067cc" providerId="LiveId" clId="{57B6C915-F6F6-469F-8CA7-2F641D4611FC}" dt="2021-01-03T17:18:32.817" v="119" actId="1076"/>
        <pc:sldMkLst>
          <pc:docMk/>
          <pc:sldMk cId="1498672052" sldId="702"/>
        </pc:sldMkLst>
        <pc:spChg chg="del">
          <ac:chgData name="Siegbert Rudolph" userId="2af4d44886c067cc" providerId="LiveId" clId="{57B6C915-F6F6-469F-8CA7-2F641D4611FC}" dt="2021-01-03T17:18:32.801" v="114" actId="478"/>
          <ac:spMkLst>
            <pc:docMk/>
            <pc:sldMk cId="1498672052" sldId="702"/>
            <ac:spMk id="2" creationId="{3BD95EBE-16CB-42C5-80BC-E0AC41274BFD}"/>
          </ac:spMkLst>
        </pc:spChg>
        <pc:spChg chg="mod">
          <ac:chgData name="Siegbert Rudolph" userId="2af4d44886c067cc" providerId="LiveId" clId="{57B6C915-F6F6-469F-8CA7-2F641D4611FC}" dt="2021-01-03T17:18:32.817" v="119" actId="1076"/>
          <ac:spMkLst>
            <pc:docMk/>
            <pc:sldMk cId="1498672052" sldId="702"/>
            <ac:spMk id="5" creationId="{5C1E8084-C32D-4C03-8315-33DB04D26C16}"/>
          </ac:spMkLst>
        </pc:spChg>
      </pc:sldChg>
      <pc:sldChg chg="delSp modSp mod">
        <pc:chgData name="Siegbert Rudolph" userId="2af4d44886c067cc" providerId="LiveId" clId="{57B6C915-F6F6-469F-8CA7-2F641D4611FC}" dt="2021-01-03T17:18:32.739" v="11" actId="1076"/>
        <pc:sldMkLst>
          <pc:docMk/>
          <pc:sldMk cId="3105963158" sldId="715"/>
        </pc:sldMkLst>
        <pc:spChg chg="del">
          <ac:chgData name="Siegbert Rudolph" userId="2af4d44886c067cc" providerId="LiveId" clId="{57B6C915-F6F6-469F-8CA7-2F641D4611FC}" dt="2021-01-03T17:18:32.739" v="6" actId="478"/>
          <ac:spMkLst>
            <pc:docMk/>
            <pc:sldMk cId="3105963158" sldId="715"/>
            <ac:spMk id="3" creationId="{2071E84D-5FB2-4E6B-AB5B-52833E719D40}"/>
          </ac:spMkLst>
        </pc:spChg>
        <pc:spChg chg="mod">
          <ac:chgData name="Siegbert Rudolph" userId="2af4d44886c067cc" providerId="LiveId" clId="{57B6C915-F6F6-469F-8CA7-2F641D4611FC}" dt="2021-01-03T17:18:32.739" v="11" actId="1076"/>
          <ac:spMkLst>
            <pc:docMk/>
            <pc:sldMk cId="3105963158" sldId="715"/>
            <ac:spMk id="4" creationId="{7E421312-79AF-4733-87F6-008A5D1B39DC}"/>
          </ac:spMkLst>
        </pc:spChg>
      </pc:sldChg>
      <pc:sldChg chg="delSp modSp mod">
        <pc:chgData name="Siegbert Rudolph" userId="2af4d44886c067cc" providerId="LiveId" clId="{57B6C915-F6F6-469F-8CA7-2F641D4611FC}" dt="2021-01-03T17:18:32.739" v="23" actId="1076"/>
        <pc:sldMkLst>
          <pc:docMk/>
          <pc:sldMk cId="55600604" sldId="716"/>
        </pc:sldMkLst>
        <pc:spChg chg="del">
          <ac:chgData name="Siegbert Rudolph" userId="2af4d44886c067cc" providerId="LiveId" clId="{57B6C915-F6F6-469F-8CA7-2F641D4611FC}" dt="2021-01-03T17:18:32.739" v="18" actId="478"/>
          <ac:spMkLst>
            <pc:docMk/>
            <pc:sldMk cId="55600604" sldId="716"/>
            <ac:spMk id="3" creationId="{1D4A129A-885C-4426-9EC6-DBC975677E73}"/>
          </ac:spMkLst>
        </pc:spChg>
        <pc:spChg chg="mod">
          <ac:chgData name="Siegbert Rudolph" userId="2af4d44886c067cc" providerId="LiveId" clId="{57B6C915-F6F6-469F-8CA7-2F641D4611FC}" dt="2021-01-03T17:18:32.739" v="23" actId="1076"/>
          <ac:spMkLst>
            <pc:docMk/>
            <pc:sldMk cId="55600604" sldId="716"/>
            <ac:spMk id="4" creationId="{11F3AAAB-EBC6-4612-98D5-F5120EB69B2A}"/>
          </ac:spMkLst>
        </pc:spChg>
      </pc:sldChg>
      <pc:sldChg chg="delSp modSp mod">
        <pc:chgData name="Siegbert Rudolph" userId="2af4d44886c067cc" providerId="LiveId" clId="{57B6C915-F6F6-469F-8CA7-2F641D4611FC}" dt="2021-01-03T17:18:32.754" v="35" actId="1076"/>
        <pc:sldMkLst>
          <pc:docMk/>
          <pc:sldMk cId="1109545150" sldId="717"/>
        </pc:sldMkLst>
        <pc:spChg chg="del">
          <ac:chgData name="Siegbert Rudolph" userId="2af4d44886c067cc" providerId="LiveId" clId="{57B6C915-F6F6-469F-8CA7-2F641D4611FC}" dt="2021-01-03T17:18:32.754" v="30" actId="478"/>
          <ac:spMkLst>
            <pc:docMk/>
            <pc:sldMk cId="1109545150" sldId="717"/>
            <ac:spMk id="3" creationId="{EC14601B-EEFA-46AB-9646-0770541738AB}"/>
          </ac:spMkLst>
        </pc:spChg>
        <pc:spChg chg="mod">
          <ac:chgData name="Siegbert Rudolph" userId="2af4d44886c067cc" providerId="LiveId" clId="{57B6C915-F6F6-469F-8CA7-2F641D4611FC}" dt="2021-01-03T17:18:32.754" v="35" actId="1076"/>
          <ac:spMkLst>
            <pc:docMk/>
            <pc:sldMk cId="1109545150" sldId="717"/>
            <ac:spMk id="4" creationId="{15C6B9B3-5070-47F0-9438-DFCC096531EB}"/>
          </ac:spMkLst>
        </pc:spChg>
      </pc:sldChg>
      <pc:sldChg chg="delSp modSp mod">
        <pc:chgData name="Siegbert Rudolph" userId="2af4d44886c067cc" providerId="LiveId" clId="{57B6C915-F6F6-469F-8CA7-2F641D4611FC}" dt="2021-01-03T17:18:32.754" v="41" actId="1076"/>
        <pc:sldMkLst>
          <pc:docMk/>
          <pc:sldMk cId="3484638576" sldId="718"/>
        </pc:sldMkLst>
        <pc:spChg chg="del">
          <ac:chgData name="Siegbert Rudolph" userId="2af4d44886c067cc" providerId="LiveId" clId="{57B6C915-F6F6-469F-8CA7-2F641D4611FC}" dt="2021-01-03T17:18:32.754" v="36" actId="478"/>
          <ac:spMkLst>
            <pc:docMk/>
            <pc:sldMk cId="3484638576" sldId="718"/>
            <ac:spMk id="3" creationId="{64CAB0CF-6C6B-4462-8547-A6F13BF31F2C}"/>
          </ac:spMkLst>
        </pc:spChg>
        <pc:spChg chg="mod">
          <ac:chgData name="Siegbert Rudolph" userId="2af4d44886c067cc" providerId="LiveId" clId="{57B6C915-F6F6-469F-8CA7-2F641D4611FC}" dt="2021-01-03T17:18:32.754" v="41" actId="1076"/>
          <ac:spMkLst>
            <pc:docMk/>
            <pc:sldMk cId="3484638576" sldId="718"/>
            <ac:spMk id="4" creationId="{2F0DB062-87C1-4138-984B-708B51EFB772}"/>
          </ac:spMkLst>
        </pc:spChg>
      </pc:sldChg>
      <pc:sldChg chg="delSp modSp mod">
        <pc:chgData name="Siegbert Rudolph" userId="2af4d44886c067cc" providerId="LiveId" clId="{57B6C915-F6F6-469F-8CA7-2F641D4611FC}" dt="2021-01-03T17:18:32.754" v="47" actId="1076"/>
        <pc:sldMkLst>
          <pc:docMk/>
          <pc:sldMk cId="3652443005" sldId="719"/>
        </pc:sldMkLst>
        <pc:spChg chg="del">
          <ac:chgData name="Siegbert Rudolph" userId="2af4d44886c067cc" providerId="LiveId" clId="{57B6C915-F6F6-469F-8CA7-2F641D4611FC}" dt="2021-01-03T17:18:32.754" v="42" actId="478"/>
          <ac:spMkLst>
            <pc:docMk/>
            <pc:sldMk cId="3652443005" sldId="719"/>
            <ac:spMk id="3" creationId="{2027A4AF-B24B-4925-B9ED-27FC153F9C82}"/>
          </ac:spMkLst>
        </pc:spChg>
        <pc:spChg chg="mod">
          <ac:chgData name="Siegbert Rudolph" userId="2af4d44886c067cc" providerId="LiveId" clId="{57B6C915-F6F6-469F-8CA7-2F641D4611FC}" dt="2021-01-03T17:18:32.754" v="47" actId="1076"/>
          <ac:spMkLst>
            <pc:docMk/>
            <pc:sldMk cId="3652443005" sldId="719"/>
            <ac:spMk id="4" creationId="{2D36AE4D-8771-4DB4-8F9E-9E6150DE5E17}"/>
          </ac:spMkLst>
        </pc:spChg>
      </pc:sldChg>
      <pc:sldChg chg="delSp modSp mod">
        <pc:chgData name="Siegbert Rudolph" userId="2af4d44886c067cc" providerId="LiveId" clId="{57B6C915-F6F6-469F-8CA7-2F641D4611FC}" dt="2021-01-03T17:18:32.770" v="53" actId="1076"/>
        <pc:sldMkLst>
          <pc:docMk/>
          <pc:sldMk cId="953580024" sldId="720"/>
        </pc:sldMkLst>
        <pc:spChg chg="del">
          <ac:chgData name="Siegbert Rudolph" userId="2af4d44886c067cc" providerId="LiveId" clId="{57B6C915-F6F6-469F-8CA7-2F641D4611FC}" dt="2021-01-03T17:18:32.754" v="48" actId="478"/>
          <ac:spMkLst>
            <pc:docMk/>
            <pc:sldMk cId="953580024" sldId="720"/>
            <ac:spMk id="3" creationId="{29B83B8A-14EF-4B9A-9807-65952B3B82AF}"/>
          </ac:spMkLst>
        </pc:spChg>
        <pc:spChg chg="mod">
          <ac:chgData name="Siegbert Rudolph" userId="2af4d44886c067cc" providerId="LiveId" clId="{57B6C915-F6F6-469F-8CA7-2F641D4611FC}" dt="2021-01-03T17:18:32.770" v="53" actId="1076"/>
          <ac:spMkLst>
            <pc:docMk/>
            <pc:sldMk cId="953580024" sldId="720"/>
            <ac:spMk id="4" creationId="{7F1CDA55-208C-48CF-94F0-317F1FB22824}"/>
          </ac:spMkLst>
        </pc:spChg>
      </pc:sldChg>
      <pc:sldChg chg="delSp modSp mod">
        <pc:chgData name="Siegbert Rudolph" userId="2af4d44886c067cc" providerId="LiveId" clId="{57B6C915-F6F6-469F-8CA7-2F641D4611FC}" dt="2021-01-03T17:18:32.770" v="59" actId="1076"/>
        <pc:sldMkLst>
          <pc:docMk/>
          <pc:sldMk cId="2312705716" sldId="721"/>
        </pc:sldMkLst>
        <pc:spChg chg="del">
          <ac:chgData name="Siegbert Rudolph" userId="2af4d44886c067cc" providerId="LiveId" clId="{57B6C915-F6F6-469F-8CA7-2F641D4611FC}" dt="2021-01-03T17:18:32.770" v="54" actId="478"/>
          <ac:spMkLst>
            <pc:docMk/>
            <pc:sldMk cId="2312705716" sldId="721"/>
            <ac:spMk id="3" creationId="{379C2450-93AD-4D0C-9A71-845E3BB1A9B7}"/>
          </ac:spMkLst>
        </pc:spChg>
        <pc:spChg chg="mod">
          <ac:chgData name="Siegbert Rudolph" userId="2af4d44886c067cc" providerId="LiveId" clId="{57B6C915-F6F6-469F-8CA7-2F641D4611FC}" dt="2021-01-03T17:18:32.770" v="59" actId="1076"/>
          <ac:spMkLst>
            <pc:docMk/>
            <pc:sldMk cId="2312705716" sldId="721"/>
            <ac:spMk id="4" creationId="{06C88A79-7695-471A-8BA4-453B21BDC3CB}"/>
          </ac:spMkLst>
        </pc:spChg>
      </pc:sldChg>
      <pc:sldChg chg="delSp modSp mod">
        <pc:chgData name="Siegbert Rudolph" userId="2af4d44886c067cc" providerId="LiveId" clId="{57B6C915-F6F6-469F-8CA7-2F641D4611FC}" dt="2021-01-03T17:18:32.770" v="65" actId="1076"/>
        <pc:sldMkLst>
          <pc:docMk/>
          <pc:sldMk cId="3697073041" sldId="724"/>
        </pc:sldMkLst>
        <pc:spChg chg="del">
          <ac:chgData name="Siegbert Rudolph" userId="2af4d44886c067cc" providerId="LiveId" clId="{57B6C915-F6F6-469F-8CA7-2F641D4611FC}" dt="2021-01-03T17:18:32.770" v="60" actId="478"/>
          <ac:spMkLst>
            <pc:docMk/>
            <pc:sldMk cId="3697073041" sldId="724"/>
            <ac:spMk id="3" creationId="{9249B63F-03FC-4DE2-B9E3-1D4E779B8406}"/>
          </ac:spMkLst>
        </pc:spChg>
        <pc:spChg chg="mod">
          <ac:chgData name="Siegbert Rudolph" userId="2af4d44886c067cc" providerId="LiveId" clId="{57B6C915-F6F6-469F-8CA7-2F641D4611FC}" dt="2021-01-03T17:18:32.770" v="65" actId="1076"/>
          <ac:spMkLst>
            <pc:docMk/>
            <pc:sldMk cId="3697073041" sldId="724"/>
            <ac:spMk id="4" creationId="{F28147C8-97BC-4610-B394-F3DBB0056319}"/>
          </ac:spMkLst>
        </pc:spChg>
      </pc:sldChg>
      <pc:sldChg chg="delSp modSp mod">
        <pc:chgData name="Siegbert Rudolph" userId="2af4d44886c067cc" providerId="LiveId" clId="{57B6C915-F6F6-469F-8CA7-2F641D4611FC}" dt="2021-01-03T17:18:32.770" v="71" actId="1076"/>
        <pc:sldMkLst>
          <pc:docMk/>
          <pc:sldMk cId="3223212672" sldId="725"/>
        </pc:sldMkLst>
        <pc:spChg chg="del">
          <ac:chgData name="Siegbert Rudolph" userId="2af4d44886c067cc" providerId="LiveId" clId="{57B6C915-F6F6-469F-8CA7-2F641D4611FC}" dt="2021-01-03T17:18:32.770" v="66" actId="478"/>
          <ac:spMkLst>
            <pc:docMk/>
            <pc:sldMk cId="3223212672" sldId="725"/>
            <ac:spMk id="3" creationId="{A8F57B8F-1A2B-4D5D-8D54-1A2C6D8FD4B7}"/>
          </ac:spMkLst>
        </pc:spChg>
        <pc:spChg chg="mod">
          <ac:chgData name="Siegbert Rudolph" userId="2af4d44886c067cc" providerId="LiveId" clId="{57B6C915-F6F6-469F-8CA7-2F641D4611FC}" dt="2021-01-03T17:18:32.770" v="71" actId="1076"/>
          <ac:spMkLst>
            <pc:docMk/>
            <pc:sldMk cId="3223212672" sldId="725"/>
            <ac:spMk id="4" creationId="{BCB63017-F840-4C22-8677-26A31361A144}"/>
          </ac:spMkLst>
        </pc:spChg>
      </pc:sldChg>
      <pc:sldChg chg="delSp modSp mod">
        <pc:chgData name="Siegbert Rudolph" userId="2af4d44886c067cc" providerId="LiveId" clId="{57B6C915-F6F6-469F-8CA7-2F641D4611FC}" dt="2021-01-03T17:18:32.786" v="77" actId="1076"/>
        <pc:sldMkLst>
          <pc:docMk/>
          <pc:sldMk cId="3972416468" sldId="726"/>
        </pc:sldMkLst>
        <pc:spChg chg="del">
          <ac:chgData name="Siegbert Rudolph" userId="2af4d44886c067cc" providerId="LiveId" clId="{57B6C915-F6F6-469F-8CA7-2F641D4611FC}" dt="2021-01-03T17:18:32.770" v="72" actId="478"/>
          <ac:spMkLst>
            <pc:docMk/>
            <pc:sldMk cId="3972416468" sldId="726"/>
            <ac:spMk id="3" creationId="{7752ABC1-222E-48E2-8332-7507512F6870}"/>
          </ac:spMkLst>
        </pc:spChg>
        <pc:spChg chg="mod">
          <ac:chgData name="Siegbert Rudolph" userId="2af4d44886c067cc" providerId="LiveId" clId="{57B6C915-F6F6-469F-8CA7-2F641D4611FC}" dt="2021-01-03T17:18:32.786" v="77" actId="1076"/>
          <ac:spMkLst>
            <pc:docMk/>
            <pc:sldMk cId="3972416468" sldId="726"/>
            <ac:spMk id="4" creationId="{434E99B6-D504-47CB-8010-55CEE61996DB}"/>
          </ac:spMkLst>
        </pc:spChg>
      </pc:sldChg>
      <pc:sldChg chg="delSp modSp mod">
        <pc:chgData name="Siegbert Rudolph" userId="2af4d44886c067cc" providerId="LiveId" clId="{57B6C915-F6F6-469F-8CA7-2F641D4611FC}" dt="2021-01-03T17:18:32.786" v="83" actId="1076"/>
        <pc:sldMkLst>
          <pc:docMk/>
          <pc:sldMk cId="1812206020" sldId="727"/>
        </pc:sldMkLst>
        <pc:spChg chg="del">
          <ac:chgData name="Siegbert Rudolph" userId="2af4d44886c067cc" providerId="LiveId" clId="{57B6C915-F6F6-469F-8CA7-2F641D4611FC}" dt="2021-01-03T17:18:32.786" v="78" actId="478"/>
          <ac:spMkLst>
            <pc:docMk/>
            <pc:sldMk cId="1812206020" sldId="727"/>
            <ac:spMk id="3" creationId="{4FAB95B6-4E22-4D40-BFCE-CE7273B3CE62}"/>
          </ac:spMkLst>
        </pc:spChg>
        <pc:spChg chg="mod">
          <ac:chgData name="Siegbert Rudolph" userId="2af4d44886c067cc" providerId="LiveId" clId="{57B6C915-F6F6-469F-8CA7-2F641D4611FC}" dt="2021-01-03T17:18:32.786" v="83" actId="1076"/>
          <ac:spMkLst>
            <pc:docMk/>
            <pc:sldMk cId="1812206020" sldId="727"/>
            <ac:spMk id="4" creationId="{F8763A44-1850-48E1-AFD2-E38D1A8D370F}"/>
          </ac:spMkLst>
        </pc:spChg>
      </pc:sldChg>
      <pc:sldChg chg="delSp modSp mod">
        <pc:chgData name="Siegbert Rudolph" userId="2af4d44886c067cc" providerId="LiveId" clId="{57B6C915-F6F6-469F-8CA7-2F641D4611FC}" dt="2021-01-03T17:18:32.786" v="89" actId="1076"/>
        <pc:sldMkLst>
          <pc:docMk/>
          <pc:sldMk cId="765416888" sldId="728"/>
        </pc:sldMkLst>
        <pc:spChg chg="del">
          <ac:chgData name="Siegbert Rudolph" userId="2af4d44886c067cc" providerId="LiveId" clId="{57B6C915-F6F6-469F-8CA7-2F641D4611FC}" dt="2021-01-03T17:18:32.786" v="84" actId="478"/>
          <ac:spMkLst>
            <pc:docMk/>
            <pc:sldMk cId="765416888" sldId="728"/>
            <ac:spMk id="3" creationId="{BB5F6548-663B-47E3-888C-A36F9E994B42}"/>
          </ac:spMkLst>
        </pc:spChg>
        <pc:spChg chg="mod">
          <ac:chgData name="Siegbert Rudolph" userId="2af4d44886c067cc" providerId="LiveId" clId="{57B6C915-F6F6-469F-8CA7-2F641D4611FC}" dt="2021-01-03T17:18:32.786" v="89" actId="1076"/>
          <ac:spMkLst>
            <pc:docMk/>
            <pc:sldMk cId="765416888" sldId="728"/>
            <ac:spMk id="4" creationId="{07F97524-D26B-46C8-91A8-9F69E75325CE}"/>
          </ac:spMkLst>
        </pc:spChg>
      </pc:sldChg>
      <pc:sldChg chg="delSp modSp mod">
        <pc:chgData name="Siegbert Rudolph" userId="2af4d44886c067cc" providerId="LiveId" clId="{57B6C915-F6F6-469F-8CA7-2F641D4611FC}" dt="2021-01-03T17:18:32.801" v="95" actId="1076"/>
        <pc:sldMkLst>
          <pc:docMk/>
          <pc:sldMk cId="1493650199" sldId="729"/>
        </pc:sldMkLst>
        <pc:spChg chg="del">
          <ac:chgData name="Siegbert Rudolph" userId="2af4d44886c067cc" providerId="LiveId" clId="{57B6C915-F6F6-469F-8CA7-2F641D4611FC}" dt="2021-01-03T17:18:32.786" v="90" actId="478"/>
          <ac:spMkLst>
            <pc:docMk/>
            <pc:sldMk cId="1493650199" sldId="729"/>
            <ac:spMk id="3" creationId="{A0F9A19E-152F-44FB-A5B2-4668B7AF9EDB}"/>
          </ac:spMkLst>
        </pc:spChg>
        <pc:spChg chg="mod">
          <ac:chgData name="Siegbert Rudolph" userId="2af4d44886c067cc" providerId="LiveId" clId="{57B6C915-F6F6-469F-8CA7-2F641D4611FC}" dt="2021-01-03T17:18:32.801" v="95" actId="1076"/>
          <ac:spMkLst>
            <pc:docMk/>
            <pc:sldMk cId="1493650199" sldId="729"/>
            <ac:spMk id="5" creationId="{1FAB9B65-9702-437B-B789-53B9F785D754}"/>
          </ac:spMkLst>
        </pc:spChg>
      </pc:sldChg>
      <pc:sldChg chg="delSp modSp mod">
        <pc:chgData name="Siegbert Rudolph" userId="2af4d44886c067cc" providerId="LiveId" clId="{57B6C915-F6F6-469F-8CA7-2F641D4611FC}" dt="2021-01-03T17:18:32.801" v="101" actId="1076"/>
        <pc:sldMkLst>
          <pc:docMk/>
          <pc:sldMk cId="1171843874" sldId="730"/>
        </pc:sldMkLst>
        <pc:spChg chg="del">
          <ac:chgData name="Siegbert Rudolph" userId="2af4d44886c067cc" providerId="LiveId" clId="{57B6C915-F6F6-469F-8CA7-2F641D4611FC}" dt="2021-01-03T17:18:32.801" v="96" actId="478"/>
          <ac:spMkLst>
            <pc:docMk/>
            <pc:sldMk cId="1171843874" sldId="730"/>
            <ac:spMk id="3" creationId="{2A071EAB-DA48-44D4-A793-651EF5BCDE53}"/>
          </ac:spMkLst>
        </pc:spChg>
        <pc:spChg chg="mod">
          <ac:chgData name="Siegbert Rudolph" userId="2af4d44886c067cc" providerId="LiveId" clId="{57B6C915-F6F6-469F-8CA7-2F641D4611FC}" dt="2021-01-03T17:18:32.801" v="101" actId="1076"/>
          <ac:spMkLst>
            <pc:docMk/>
            <pc:sldMk cId="1171843874" sldId="730"/>
            <ac:spMk id="4" creationId="{9D9E36CA-8D84-4C71-9FEE-2C6F7355275B}"/>
          </ac:spMkLst>
        </pc:spChg>
      </pc:sldChg>
      <pc:sldChg chg="delSp modSp mod">
        <pc:chgData name="Siegbert Rudolph" userId="2af4d44886c067cc" providerId="LiveId" clId="{57B6C915-F6F6-469F-8CA7-2F641D4611FC}" dt="2021-01-03T17:18:32.801" v="107" actId="1076"/>
        <pc:sldMkLst>
          <pc:docMk/>
          <pc:sldMk cId="2373833375" sldId="731"/>
        </pc:sldMkLst>
        <pc:spChg chg="del">
          <ac:chgData name="Siegbert Rudolph" userId="2af4d44886c067cc" providerId="LiveId" clId="{57B6C915-F6F6-469F-8CA7-2F641D4611FC}" dt="2021-01-03T17:18:32.801" v="102" actId="478"/>
          <ac:spMkLst>
            <pc:docMk/>
            <pc:sldMk cId="2373833375" sldId="731"/>
            <ac:spMk id="3" creationId="{D47CEAA3-B83C-42EF-A2E4-6BA0D38857ED}"/>
          </ac:spMkLst>
        </pc:spChg>
        <pc:spChg chg="mod">
          <ac:chgData name="Siegbert Rudolph" userId="2af4d44886c067cc" providerId="LiveId" clId="{57B6C915-F6F6-469F-8CA7-2F641D4611FC}" dt="2021-01-03T17:18:32.801" v="107" actId="1076"/>
          <ac:spMkLst>
            <pc:docMk/>
            <pc:sldMk cId="2373833375" sldId="731"/>
            <ac:spMk id="5" creationId="{3C5F3BBB-BB2B-4C4D-86DA-B21AD53094C2}"/>
          </ac:spMkLst>
        </pc:spChg>
      </pc:sldChg>
      <pc:sldChg chg="delSp modSp mod">
        <pc:chgData name="Siegbert Rudolph" userId="2af4d44886c067cc" providerId="LiveId" clId="{57B6C915-F6F6-469F-8CA7-2F641D4611FC}" dt="2021-01-03T17:18:32.801" v="113" actId="1076"/>
        <pc:sldMkLst>
          <pc:docMk/>
          <pc:sldMk cId="1471160447" sldId="734"/>
        </pc:sldMkLst>
        <pc:spChg chg="del">
          <ac:chgData name="Siegbert Rudolph" userId="2af4d44886c067cc" providerId="LiveId" clId="{57B6C915-F6F6-469F-8CA7-2F641D4611FC}" dt="2021-01-03T17:18:32.801" v="108" actId="478"/>
          <ac:spMkLst>
            <pc:docMk/>
            <pc:sldMk cId="1471160447" sldId="734"/>
            <ac:spMk id="3" creationId="{D1F668DB-6367-4C3D-8CAA-A4916AF2C57A}"/>
          </ac:spMkLst>
        </pc:spChg>
        <pc:spChg chg="mod">
          <ac:chgData name="Siegbert Rudolph" userId="2af4d44886c067cc" providerId="LiveId" clId="{57B6C915-F6F6-469F-8CA7-2F641D4611FC}" dt="2021-01-03T17:18:32.801" v="113" actId="1076"/>
          <ac:spMkLst>
            <pc:docMk/>
            <pc:sldMk cId="1471160447" sldId="734"/>
            <ac:spMk id="4" creationId="{2A0160AF-A5CA-4BFA-A3A8-DE6E128FBB04}"/>
          </ac:spMkLst>
        </pc:spChg>
      </pc:sldChg>
      <pc:sldChg chg="delSp modSp mod">
        <pc:chgData name="Siegbert Rudolph" userId="2af4d44886c067cc" providerId="LiveId" clId="{57B6C915-F6F6-469F-8CA7-2F641D4611FC}" dt="2021-01-03T17:18:32.754" v="29" actId="1076"/>
        <pc:sldMkLst>
          <pc:docMk/>
          <pc:sldMk cId="1203549573" sldId="735"/>
        </pc:sldMkLst>
        <pc:spChg chg="del">
          <ac:chgData name="Siegbert Rudolph" userId="2af4d44886c067cc" providerId="LiveId" clId="{57B6C915-F6F6-469F-8CA7-2F641D4611FC}" dt="2021-01-03T17:18:32.739" v="24" actId="478"/>
          <ac:spMkLst>
            <pc:docMk/>
            <pc:sldMk cId="1203549573" sldId="735"/>
            <ac:spMk id="3" creationId="{B61F702E-860C-4171-A022-474559039A3E}"/>
          </ac:spMkLst>
        </pc:spChg>
        <pc:spChg chg="mod">
          <ac:chgData name="Siegbert Rudolph" userId="2af4d44886c067cc" providerId="LiveId" clId="{57B6C915-F6F6-469F-8CA7-2F641D4611FC}" dt="2021-01-03T17:18:32.754" v="29" actId="1076"/>
          <ac:spMkLst>
            <pc:docMk/>
            <pc:sldMk cId="1203549573" sldId="735"/>
            <ac:spMk id="4" creationId="{F103CFEE-9B6B-408C-8C59-5A19205F81E7}"/>
          </ac:spMkLst>
        </pc:spChg>
      </pc:sldChg>
    </pc:docChg>
  </pc:docChgLst>
  <pc:docChgLst>
    <pc:chgData name="Siegbert Rudolph" userId="2af4d44886c067cc" providerId="LiveId" clId="{6DCB0728-976A-446B-8B17-8EE6637A3734}"/>
    <pc:docChg chg="custSel modSld">
      <pc:chgData name="Siegbert Rudolph" userId="2af4d44886c067cc" providerId="LiveId" clId="{6DCB0728-976A-446B-8B17-8EE6637A3734}" dt="2021-06-24T13:28:54.001" v="113" actId="1076"/>
      <pc:docMkLst>
        <pc:docMk/>
      </pc:docMkLst>
      <pc:sldChg chg="delSp modSp mod">
        <pc:chgData name="Siegbert Rudolph" userId="2af4d44886c067cc" providerId="LiveId" clId="{6DCB0728-976A-446B-8B17-8EE6637A3734}" dt="2021-06-24T13:28:53.939" v="5" actId="1076"/>
        <pc:sldMkLst>
          <pc:docMk/>
          <pc:sldMk cId="0" sldId="444"/>
        </pc:sldMkLst>
        <pc:spChg chg="del">
          <ac:chgData name="Siegbert Rudolph" userId="2af4d44886c067cc" providerId="LiveId" clId="{6DCB0728-976A-446B-8B17-8EE6637A3734}" dt="2021-06-24T13:28:53.939" v="0" actId="478"/>
          <ac:spMkLst>
            <pc:docMk/>
            <pc:sldMk cId="0" sldId="444"/>
            <ac:spMk id="2" creationId="{3DBF266D-9261-479C-B055-317F1EFE2619}"/>
          </ac:spMkLst>
        </pc:spChg>
        <pc:spChg chg="mod">
          <ac:chgData name="Siegbert Rudolph" userId="2af4d44886c067cc" providerId="LiveId" clId="{6DCB0728-976A-446B-8B17-8EE6637A3734}" dt="2021-06-24T13:28:53.939" v="5" actId="1076"/>
          <ac:spMkLst>
            <pc:docMk/>
            <pc:sldMk cId="0" sldId="444"/>
            <ac:spMk id="3" creationId="{9BFFB037-3047-447F-80B0-1D1249E86A6E}"/>
          </ac:spMkLst>
        </pc:spChg>
      </pc:sldChg>
      <pc:sldChg chg="delSp modSp mod">
        <pc:chgData name="Siegbert Rudolph" userId="2af4d44886c067cc" providerId="LiveId" clId="{6DCB0728-976A-446B-8B17-8EE6637A3734}" dt="2021-06-24T13:28:54.001" v="113" actId="1076"/>
        <pc:sldMkLst>
          <pc:docMk/>
          <pc:sldMk cId="1498672052" sldId="702"/>
        </pc:sldMkLst>
        <pc:spChg chg="del">
          <ac:chgData name="Siegbert Rudolph" userId="2af4d44886c067cc" providerId="LiveId" clId="{6DCB0728-976A-446B-8B17-8EE6637A3734}" dt="2021-06-24T13:28:54.001" v="108" actId="478"/>
          <ac:spMkLst>
            <pc:docMk/>
            <pc:sldMk cId="1498672052" sldId="702"/>
            <ac:spMk id="2" creationId="{8CE788EB-D3F8-4983-AF91-A22684A6BD37}"/>
          </ac:spMkLst>
        </pc:spChg>
        <pc:spChg chg="mod">
          <ac:chgData name="Siegbert Rudolph" userId="2af4d44886c067cc" providerId="LiveId" clId="{6DCB0728-976A-446B-8B17-8EE6637A3734}" dt="2021-06-24T13:28:54.001" v="113" actId="1076"/>
          <ac:spMkLst>
            <pc:docMk/>
            <pc:sldMk cId="1498672052" sldId="702"/>
            <ac:spMk id="5" creationId="{E5A2D162-CE2E-46EA-8ACB-190025CA42BE}"/>
          </ac:spMkLst>
        </pc:spChg>
      </pc:sldChg>
      <pc:sldChg chg="delSp modSp mod">
        <pc:chgData name="Siegbert Rudolph" userId="2af4d44886c067cc" providerId="LiveId" clId="{6DCB0728-976A-446B-8B17-8EE6637A3734}" dt="2021-06-24T13:28:53.939" v="11" actId="1076"/>
        <pc:sldMkLst>
          <pc:docMk/>
          <pc:sldMk cId="3105963158" sldId="715"/>
        </pc:sldMkLst>
        <pc:spChg chg="del">
          <ac:chgData name="Siegbert Rudolph" userId="2af4d44886c067cc" providerId="LiveId" clId="{6DCB0728-976A-446B-8B17-8EE6637A3734}" dt="2021-06-24T13:28:53.939" v="6" actId="478"/>
          <ac:spMkLst>
            <pc:docMk/>
            <pc:sldMk cId="3105963158" sldId="715"/>
            <ac:spMk id="3" creationId="{66830DA6-BDE6-448B-BF94-5A1982399D4F}"/>
          </ac:spMkLst>
        </pc:spChg>
        <pc:spChg chg="mod">
          <ac:chgData name="Siegbert Rudolph" userId="2af4d44886c067cc" providerId="LiveId" clId="{6DCB0728-976A-446B-8B17-8EE6637A3734}" dt="2021-06-24T13:28:53.939" v="11" actId="1076"/>
          <ac:spMkLst>
            <pc:docMk/>
            <pc:sldMk cId="3105963158" sldId="715"/>
            <ac:spMk id="4" creationId="{A82A90EC-BDAF-4138-BB37-7B0ADE2A8862}"/>
          </ac:spMkLst>
        </pc:spChg>
      </pc:sldChg>
      <pc:sldChg chg="delSp modSp mod">
        <pc:chgData name="Siegbert Rudolph" userId="2af4d44886c067cc" providerId="LiveId" clId="{6DCB0728-976A-446B-8B17-8EE6637A3734}" dt="2021-06-24T13:28:53.939" v="17" actId="1076"/>
        <pc:sldMkLst>
          <pc:docMk/>
          <pc:sldMk cId="55600604" sldId="716"/>
        </pc:sldMkLst>
        <pc:spChg chg="del">
          <ac:chgData name="Siegbert Rudolph" userId="2af4d44886c067cc" providerId="LiveId" clId="{6DCB0728-976A-446B-8B17-8EE6637A3734}" dt="2021-06-24T13:28:53.939" v="12" actId="478"/>
          <ac:spMkLst>
            <pc:docMk/>
            <pc:sldMk cId="55600604" sldId="716"/>
            <ac:spMk id="3" creationId="{2973172B-B876-4FE5-BAAC-3591F93D9994}"/>
          </ac:spMkLst>
        </pc:spChg>
        <pc:spChg chg="mod">
          <ac:chgData name="Siegbert Rudolph" userId="2af4d44886c067cc" providerId="LiveId" clId="{6DCB0728-976A-446B-8B17-8EE6637A3734}" dt="2021-06-24T13:28:53.939" v="17" actId="1076"/>
          <ac:spMkLst>
            <pc:docMk/>
            <pc:sldMk cId="55600604" sldId="716"/>
            <ac:spMk id="4" creationId="{3206ED37-A6F6-4632-A17A-2769E6A321A0}"/>
          </ac:spMkLst>
        </pc:spChg>
      </pc:sldChg>
      <pc:sldChg chg="delSp modSp mod">
        <pc:chgData name="Siegbert Rudolph" userId="2af4d44886c067cc" providerId="LiveId" clId="{6DCB0728-976A-446B-8B17-8EE6637A3734}" dt="2021-06-24T13:28:53.954" v="29" actId="1076"/>
        <pc:sldMkLst>
          <pc:docMk/>
          <pc:sldMk cId="1109545150" sldId="717"/>
        </pc:sldMkLst>
        <pc:spChg chg="del">
          <ac:chgData name="Siegbert Rudolph" userId="2af4d44886c067cc" providerId="LiveId" clId="{6DCB0728-976A-446B-8B17-8EE6637A3734}" dt="2021-06-24T13:28:53.939" v="24" actId="478"/>
          <ac:spMkLst>
            <pc:docMk/>
            <pc:sldMk cId="1109545150" sldId="717"/>
            <ac:spMk id="3" creationId="{E8F43965-75C7-4B85-9A7B-CBB45D4FA9C5}"/>
          </ac:spMkLst>
        </pc:spChg>
        <pc:spChg chg="mod">
          <ac:chgData name="Siegbert Rudolph" userId="2af4d44886c067cc" providerId="LiveId" clId="{6DCB0728-976A-446B-8B17-8EE6637A3734}" dt="2021-06-24T13:28:53.954" v="29" actId="1076"/>
          <ac:spMkLst>
            <pc:docMk/>
            <pc:sldMk cId="1109545150" sldId="717"/>
            <ac:spMk id="4" creationId="{A0C50BA8-89BF-4621-9D23-8C2E7683E9C4}"/>
          </ac:spMkLst>
        </pc:spChg>
      </pc:sldChg>
      <pc:sldChg chg="delSp modSp mod">
        <pc:chgData name="Siegbert Rudolph" userId="2af4d44886c067cc" providerId="LiveId" clId="{6DCB0728-976A-446B-8B17-8EE6637A3734}" dt="2021-06-24T13:28:53.954" v="35" actId="1076"/>
        <pc:sldMkLst>
          <pc:docMk/>
          <pc:sldMk cId="3484638576" sldId="718"/>
        </pc:sldMkLst>
        <pc:spChg chg="del">
          <ac:chgData name="Siegbert Rudolph" userId="2af4d44886c067cc" providerId="LiveId" clId="{6DCB0728-976A-446B-8B17-8EE6637A3734}" dt="2021-06-24T13:28:53.954" v="30" actId="478"/>
          <ac:spMkLst>
            <pc:docMk/>
            <pc:sldMk cId="3484638576" sldId="718"/>
            <ac:spMk id="3" creationId="{51962DE1-45CF-4845-8FED-071F22F2AEFF}"/>
          </ac:spMkLst>
        </pc:spChg>
        <pc:spChg chg="mod">
          <ac:chgData name="Siegbert Rudolph" userId="2af4d44886c067cc" providerId="LiveId" clId="{6DCB0728-976A-446B-8B17-8EE6637A3734}" dt="2021-06-24T13:28:53.954" v="35" actId="1076"/>
          <ac:spMkLst>
            <pc:docMk/>
            <pc:sldMk cId="3484638576" sldId="718"/>
            <ac:spMk id="4" creationId="{402FFE36-1B3F-43FB-9DE3-96166FCAAB05}"/>
          </ac:spMkLst>
        </pc:spChg>
      </pc:sldChg>
      <pc:sldChg chg="delSp modSp mod">
        <pc:chgData name="Siegbert Rudolph" userId="2af4d44886c067cc" providerId="LiveId" clId="{6DCB0728-976A-446B-8B17-8EE6637A3734}" dt="2021-06-24T13:28:53.954" v="41" actId="1076"/>
        <pc:sldMkLst>
          <pc:docMk/>
          <pc:sldMk cId="3652443005" sldId="719"/>
        </pc:sldMkLst>
        <pc:spChg chg="del">
          <ac:chgData name="Siegbert Rudolph" userId="2af4d44886c067cc" providerId="LiveId" clId="{6DCB0728-976A-446B-8B17-8EE6637A3734}" dt="2021-06-24T13:28:53.954" v="36" actId="478"/>
          <ac:spMkLst>
            <pc:docMk/>
            <pc:sldMk cId="3652443005" sldId="719"/>
            <ac:spMk id="3" creationId="{C84D00DD-A6C0-47A7-825B-FD64FB227C30}"/>
          </ac:spMkLst>
        </pc:spChg>
        <pc:spChg chg="mod">
          <ac:chgData name="Siegbert Rudolph" userId="2af4d44886c067cc" providerId="LiveId" clId="{6DCB0728-976A-446B-8B17-8EE6637A3734}" dt="2021-06-24T13:28:53.954" v="41" actId="1076"/>
          <ac:spMkLst>
            <pc:docMk/>
            <pc:sldMk cId="3652443005" sldId="719"/>
            <ac:spMk id="4" creationId="{6EDCC9EA-E5E7-457A-8952-BEA9B2002C52}"/>
          </ac:spMkLst>
        </pc:spChg>
      </pc:sldChg>
      <pc:sldChg chg="delSp modSp mod">
        <pc:chgData name="Siegbert Rudolph" userId="2af4d44886c067cc" providerId="LiveId" clId="{6DCB0728-976A-446B-8B17-8EE6637A3734}" dt="2021-06-24T13:28:53.954" v="47" actId="1076"/>
        <pc:sldMkLst>
          <pc:docMk/>
          <pc:sldMk cId="953580024" sldId="720"/>
        </pc:sldMkLst>
        <pc:spChg chg="del">
          <ac:chgData name="Siegbert Rudolph" userId="2af4d44886c067cc" providerId="LiveId" clId="{6DCB0728-976A-446B-8B17-8EE6637A3734}" dt="2021-06-24T13:28:53.954" v="42" actId="478"/>
          <ac:spMkLst>
            <pc:docMk/>
            <pc:sldMk cId="953580024" sldId="720"/>
            <ac:spMk id="3" creationId="{F64590BF-B5CB-4440-9C35-A4D653A52655}"/>
          </ac:spMkLst>
        </pc:spChg>
        <pc:spChg chg="mod">
          <ac:chgData name="Siegbert Rudolph" userId="2af4d44886c067cc" providerId="LiveId" clId="{6DCB0728-976A-446B-8B17-8EE6637A3734}" dt="2021-06-24T13:28:53.954" v="47" actId="1076"/>
          <ac:spMkLst>
            <pc:docMk/>
            <pc:sldMk cId="953580024" sldId="720"/>
            <ac:spMk id="4" creationId="{9599313F-9DD5-4008-9826-3974831998F9}"/>
          </ac:spMkLst>
        </pc:spChg>
      </pc:sldChg>
      <pc:sldChg chg="delSp modSp mod">
        <pc:chgData name="Siegbert Rudolph" userId="2af4d44886c067cc" providerId="LiveId" clId="{6DCB0728-976A-446B-8B17-8EE6637A3734}" dt="2021-06-24T13:28:53.970" v="53" actId="1076"/>
        <pc:sldMkLst>
          <pc:docMk/>
          <pc:sldMk cId="2312705716" sldId="721"/>
        </pc:sldMkLst>
        <pc:spChg chg="del">
          <ac:chgData name="Siegbert Rudolph" userId="2af4d44886c067cc" providerId="LiveId" clId="{6DCB0728-976A-446B-8B17-8EE6637A3734}" dt="2021-06-24T13:28:53.954" v="48" actId="478"/>
          <ac:spMkLst>
            <pc:docMk/>
            <pc:sldMk cId="2312705716" sldId="721"/>
            <ac:spMk id="3" creationId="{D0B2D471-B937-49C2-9A00-F4F79031A9B7}"/>
          </ac:spMkLst>
        </pc:spChg>
        <pc:spChg chg="mod">
          <ac:chgData name="Siegbert Rudolph" userId="2af4d44886c067cc" providerId="LiveId" clId="{6DCB0728-976A-446B-8B17-8EE6637A3734}" dt="2021-06-24T13:28:53.970" v="53" actId="1076"/>
          <ac:spMkLst>
            <pc:docMk/>
            <pc:sldMk cId="2312705716" sldId="721"/>
            <ac:spMk id="4" creationId="{B75FB8C2-943C-42B3-BB9A-BBEB8EF2D94E}"/>
          </ac:spMkLst>
        </pc:spChg>
      </pc:sldChg>
      <pc:sldChg chg="delSp modSp mod">
        <pc:chgData name="Siegbert Rudolph" userId="2af4d44886c067cc" providerId="LiveId" clId="{6DCB0728-976A-446B-8B17-8EE6637A3734}" dt="2021-06-24T13:28:53.970" v="59" actId="1076"/>
        <pc:sldMkLst>
          <pc:docMk/>
          <pc:sldMk cId="3697073041" sldId="724"/>
        </pc:sldMkLst>
        <pc:spChg chg="del">
          <ac:chgData name="Siegbert Rudolph" userId="2af4d44886c067cc" providerId="LiveId" clId="{6DCB0728-976A-446B-8B17-8EE6637A3734}" dt="2021-06-24T13:28:53.970" v="54" actId="478"/>
          <ac:spMkLst>
            <pc:docMk/>
            <pc:sldMk cId="3697073041" sldId="724"/>
            <ac:spMk id="3" creationId="{8BF955B4-23A0-422D-9AAD-460529FE4D12}"/>
          </ac:spMkLst>
        </pc:spChg>
        <pc:spChg chg="mod">
          <ac:chgData name="Siegbert Rudolph" userId="2af4d44886c067cc" providerId="LiveId" clId="{6DCB0728-976A-446B-8B17-8EE6637A3734}" dt="2021-06-24T13:28:53.970" v="59" actId="1076"/>
          <ac:spMkLst>
            <pc:docMk/>
            <pc:sldMk cId="3697073041" sldId="724"/>
            <ac:spMk id="4" creationId="{AF1D768D-2578-4369-B97A-AA8FB621EA1B}"/>
          </ac:spMkLst>
        </pc:spChg>
      </pc:sldChg>
      <pc:sldChg chg="delSp modSp mod">
        <pc:chgData name="Siegbert Rudolph" userId="2af4d44886c067cc" providerId="LiveId" clId="{6DCB0728-976A-446B-8B17-8EE6637A3734}" dt="2021-06-24T13:28:53.970" v="65" actId="1076"/>
        <pc:sldMkLst>
          <pc:docMk/>
          <pc:sldMk cId="3223212672" sldId="725"/>
        </pc:sldMkLst>
        <pc:spChg chg="del">
          <ac:chgData name="Siegbert Rudolph" userId="2af4d44886c067cc" providerId="LiveId" clId="{6DCB0728-976A-446B-8B17-8EE6637A3734}" dt="2021-06-24T13:28:53.970" v="60" actId="478"/>
          <ac:spMkLst>
            <pc:docMk/>
            <pc:sldMk cId="3223212672" sldId="725"/>
            <ac:spMk id="3" creationId="{443F3C77-5897-43FC-B798-AB47B0901149}"/>
          </ac:spMkLst>
        </pc:spChg>
        <pc:spChg chg="mod">
          <ac:chgData name="Siegbert Rudolph" userId="2af4d44886c067cc" providerId="LiveId" clId="{6DCB0728-976A-446B-8B17-8EE6637A3734}" dt="2021-06-24T13:28:53.970" v="65" actId="1076"/>
          <ac:spMkLst>
            <pc:docMk/>
            <pc:sldMk cId="3223212672" sldId="725"/>
            <ac:spMk id="4" creationId="{FF55F463-4474-4F18-8897-50CFB31B5497}"/>
          </ac:spMkLst>
        </pc:spChg>
      </pc:sldChg>
      <pc:sldChg chg="delSp modSp mod">
        <pc:chgData name="Siegbert Rudolph" userId="2af4d44886c067cc" providerId="LiveId" clId="{6DCB0728-976A-446B-8B17-8EE6637A3734}" dt="2021-06-24T13:28:53.970" v="71" actId="1076"/>
        <pc:sldMkLst>
          <pc:docMk/>
          <pc:sldMk cId="3972416468" sldId="726"/>
        </pc:sldMkLst>
        <pc:spChg chg="del">
          <ac:chgData name="Siegbert Rudolph" userId="2af4d44886c067cc" providerId="LiveId" clId="{6DCB0728-976A-446B-8B17-8EE6637A3734}" dt="2021-06-24T13:28:53.970" v="66" actId="478"/>
          <ac:spMkLst>
            <pc:docMk/>
            <pc:sldMk cId="3972416468" sldId="726"/>
            <ac:spMk id="3" creationId="{3BABED9D-F1BA-4A9B-9673-8D392D443D74}"/>
          </ac:spMkLst>
        </pc:spChg>
        <pc:spChg chg="mod">
          <ac:chgData name="Siegbert Rudolph" userId="2af4d44886c067cc" providerId="LiveId" clId="{6DCB0728-976A-446B-8B17-8EE6637A3734}" dt="2021-06-24T13:28:53.970" v="71" actId="1076"/>
          <ac:spMkLst>
            <pc:docMk/>
            <pc:sldMk cId="3972416468" sldId="726"/>
            <ac:spMk id="4" creationId="{F4386D70-F34E-4FF3-B4B6-30F79F786B9F}"/>
          </ac:spMkLst>
        </pc:spChg>
      </pc:sldChg>
      <pc:sldChg chg="delSp modSp mod">
        <pc:chgData name="Siegbert Rudolph" userId="2af4d44886c067cc" providerId="LiveId" clId="{6DCB0728-976A-446B-8B17-8EE6637A3734}" dt="2021-06-24T13:28:53.970" v="77" actId="1076"/>
        <pc:sldMkLst>
          <pc:docMk/>
          <pc:sldMk cId="1812206020" sldId="727"/>
        </pc:sldMkLst>
        <pc:spChg chg="del">
          <ac:chgData name="Siegbert Rudolph" userId="2af4d44886c067cc" providerId="LiveId" clId="{6DCB0728-976A-446B-8B17-8EE6637A3734}" dt="2021-06-24T13:28:53.970" v="72" actId="478"/>
          <ac:spMkLst>
            <pc:docMk/>
            <pc:sldMk cId="1812206020" sldId="727"/>
            <ac:spMk id="3" creationId="{527A3CFE-FD52-4014-AC34-C5552E018059}"/>
          </ac:spMkLst>
        </pc:spChg>
        <pc:spChg chg="mod">
          <ac:chgData name="Siegbert Rudolph" userId="2af4d44886c067cc" providerId="LiveId" clId="{6DCB0728-976A-446B-8B17-8EE6637A3734}" dt="2021-06-24T13:28:53.970" v="77" actId="1076"/>
          <ac:spMkLst>
            <pc:docMk/>
            <pc:sldMk cId="1812206020" sldId="727"/>
            <ac:spMk id="4" creationId="{23E34C74-B58D-4EA5-8E47-33B3C5CB2A1E}"/>
          </ac:spMkLst>
        </pc:spChg>
      </pc:sldChg>
      <pc:sldChg chg="delSp modSp mod">
        <pc:chgData name="Siegbert Rudolph" userId="2af4d44886c067cc" providerId="LiveId" clId="{6DCB0728-976A-446B-8B17-8EE6637A3734}" dt="2021-06-24T13:28:53.985" v="83" actId="1076"/>
        <pc:sldMkLst>
          <pc:docMk/>
          <pc:sldMk cId="765416888" sldId="728"/>
        </pc:sldMkLst>
        <pc:spChg chg="del">
          <ac:chgData name="Siegbert Rudolph" userId="2af4d44886c067cc" providerId="LiveId" clId="{6DCB0728-976A-446B-8B17-8EE6637A3734}" dt="2021-06-24T13:28:53.970" v="78" actId="478"/>
          <ac:spMkLst>
            <pc:docMk/>
            <pc:sldMk cId="765416888" sldId="728"/>
            <ac:spMk id="3" creationId="{877E1BAB-BB12-42F3-9CAD-6D49A8DD3169}"/>
          </ac:spMkLst>
        </pc:spChg>
        <pc:spChg chg="mod">
          <ac:chgData name="Siegbert Rudolph" userId="2af4d44886c067cc" providerId="LiveId" clId="{6DCB0728-976A-446B-8B17-8EE6637A3734}" dt="2021-06-24T13:28:53.985" v="83" actId="1076"/>
          <ac:spMkLst>
            <pc:docMk/>
            <pc:sldMk cId="765416888" sldId="728"/>
            <ac:spMk id="4" creationId="{BFC631F6-CAA8-4EE5-B4A9-AA22759D545D}"/>
          </ac:spMkLst>
        </pc:spChg>
      </pc:sldChg>
      <pc:sldChg chg="delSp modSp mod">
        <pc:chgData name="Siegbert Rudolph" userId="2af4d44886c067cc" providerId="LiveId" clId="{6DCB0728-976A-446B-8B17-8EE6637A3734}" dt="2021-06-24T13:28:53.985" v="89" actId="1076"/>
        <pc:sldMkLst>
          <pc:docMk/>
          <pc:sldMk cId="1493650199" sldId="729"/>
        </pc:sldMkLst>
        <pc:spChg chg="del">
          <ac:chgData name="Siegbert Rudolph" userId="2af4d44886c067cc" providerId="LiveId" clId="{6DCB0728-976A-446B-8B17-8EE6637A3734}" dt="2021-06-24T13:28:53.985" v="84" actId="478"/>
          <ac:spMkLst>
            <pc:docMk/>
            <pc:sldMk cId="1493650199" sldId="729"/>
            <ac:spMk id="3" creationId="{8D8B00EC-B4C1-4ADD-A5C7-64AAF62744DD}"/>
          </ac:spMkLst>
        </pc:spChg>
        <pc:spChg chg="mod">
          <ac:chgData name="Siegbert Rudolph" userId="2af4d44886c067cc" providerId="LiveId" clId="{6DCB0728-976A-446B-8B17-8EE6637A3734}" dt="2021-06-24T13:28:53.985" v="89" actId="1076"/>
          <ac:spMkLst>
            <pc:docMk/>
            <pc:sldMk cId="1493650199" sldId="729"/>
            <ac:spMk id="5" creationId="{32911D55-A9C7-42AC-8970-8214C1D08C37}"/>
          </ac:spMkLst>
        </pc:spChg>
      </pc:sldChg>
      <pc:sldChg chg="delSp modSp mod">
        <pc:chgData name="Siegbert Rudolph" userId="2af4d44886c067cc" providerId="LiveId" clId="{6DCB0728-976A-446B-8B17-8EE6637A3734}" dt="2021-06-24T13:28:53.985" v="95" actId="1076"/>
        <pc:sldMkLst>
          <pc:docMk/>
          <pc:sldMk cId="1171843874" sldId="730"/>
        </pc:sldMkLst>
        <pc:spChg chg="del">
          <ac:chgData name="Siegbert Rudolph" userId="2af4d44886c067cc" providerId="LiveId" clId="{6DCB0728-976A-446B-8B17-8EE6637A3734}" dt="2021-06-24T13:28:53.985" v="90" actId="478"/>
          <ac:spMkLst>
            <pc:docMk/>
            <pc:sldMk cId="1171843874" sldId="730"/>
            <ac:spMk id="3" creationId="{1BDC4BF4-8075-4877-816D-5A87D2F2FFF7}"/>
          </ac:spMkLst>
        </pc:spChg>
        <pc:spChg chg="mod">
          <ac:chgData name="Siegbert Rudolph" userId="2af4d44886c067cc" providerId="LiveId" clId="{6DCB0728-976A-446B-8B17-8EE6637A3734}" dt="2021-06-24T13:28:53.985" v="95" actId="1076"/>
          <ac:spMkLst>
            <pc:docMk/>
            <pc:sldMk cId="1171843874" sldId="730"/>
            <ac:spMk id="4" creationId="{AD74E207-87CE-44C9-92A5-80691667F18D}"/>
          </ac:spMkLst>
        </pc:spChg>
      </pc:sldChg>
      <pc:sldChg chg="delSp modSp mod">
        <pc:chgData name="Siegbert Rudolph" userId="2af4d44886c067cc" providerId="LiveId" clId="{6DCB0728-976A-446B-8B17-8EE6637A3734}" dt="2021-06-24T13:28:53.985" v="101" actId="1076"/>
        <pc:sldMkLst>
          <pc:docMk/>
          <pc:sldMk cId="2373833375" sldId="731"/>
        </pc:sldMkLst>
        <pc:spChg chg="del">
          <ac:chgData name="Siegbert Rudolph" userId="2af4d44886c067cc" providerId="LiveId" clId="{6DCB0728-976A-446B-8B17-8EE6637A3734}" dt="2021-06-24T13:28:53.985" v="96" actId="478"/>
          <ac:spMkLst>
            <pc:docMk/>
            <pc:sldMk cId="2373833375" sldId="731"/>
            <ac:spMk id="3" creationId="{6C39F25B-394A-4161-AE46-64722BCF3728}"/>
          </ac:spMkLst>
        </pc:spChg>
        <pc:spChg chg="mod">
          <ac:chgData name="Siegbert Rudolph" userId="2af4d44886c067cc" providerId="LiveId" clId="{6DCB0728-976A-446B-8B17-8EE6637A3734}" dt="2021-06-24T13:28:53.985" v="101" actId="1076"/>
          <ac:spMkLst>
            <pc:docMk/>
            <pc:sldMk cId="2373833375" sldId="731"/>
            <ac:spMk id="5" creationId="{5F3215E1-E0EE-4222-8A42-30CDC35430B5}"/>
          </ac:spMkLst>
        </pc:spChg>
      </pc:sldChg>
      <pc:sldChg chg="delSp modSp mod">
        <pc:chgData name="Siegbert Rudolph" userId="2af4d44886c067cc" providerId="LiveId" clId="{6DCB0728-976A-446B-8B17-8EE6637A3734}" dt="2021-06-24T13:28:53.985" v="107" actId="1076"/>
        <pc:sldMkLst>
          <pc:docMk/>
          <pc:sldMk cId="1471160447" sldId="734"/>
        </pc:sldMkLst>
        <pc:spChg chg="del">
          <ac:chgData name="Siegbert Rudolph" userId="2af4d44886c067cc" providerId="LiveId" clId="{6DCB0728-976A-446B-8B17-8EE6637A3734}" dt="2021-06-24T13:28:53.985" v="102" actId="478"/>
          <ac:spMkLst>
            <pc:docMk/>
            <pc:sldMk cId="1471160447" sldId="734"/>
            <ac:spMk id="3" creationId="{7C43652E-293D-4D5A-BB8A-AA0DFF349274}"/>
          </ac:spMkLst>
        </pc:spChg>
        <pc:spChg chg="mod">
          <ac:chgData name="Siegbert Rudolph" userId="2af4d44886c067cc" providerId="LiveId" clId="{6DCB0728-976A-446B-8B17-8EE6637A3734}" dt="2021-06-24T13:28:53.985" v="107" actId="1076"/>
          <ac:spMkLst>
            <pc:docMk/>
            <pc:sldMk cId="1471160447" sldId="734"/>
            <ac:spMk id="4" creationId="{A0E3EEC8-D9CA-478F-B94A-45741DD3827F}"/>
          </ac:spMkLst>
        </pc:spChg>
      </pc:sldChg>
      <pc:sldChg chg="delSp modSp mod">
        <pc:chgData name="Siegbert Rudolph" userId="2af4d44886c067cc" providerId="LiveId" clId="{6DCB0728-976A-446B-8B17-8EE6637A3734}" dt="2021-06-24T13:28:53.939" v="23" actId="1076"/>
        <pc:sldMkLst>
          <pc:docMk/>
          <pc:sldMk cId="1203549573" sldId="735"/>
        </pc:sldMkLst>
        <pc:spChg chg="del">
          <ac:chgData name="Siegbert Rudolph" userId="2af4d44886c067cc" providerId="LiveId" clId="{6DCB0728-976A-446B-8B17-8EE6637A3734}" dt="2021-06-24T13:28:53.939" v="18" actId="478"/>
          <ac:spMkLst>
            <pc:docMk/>
            <pc:sldMk cId="1203549573" sldId="735"/>
            <ac:spMk id="3" creationId="{C75C9F9D-7004-4548-A224-D93B10FD96E0}"/>
          </ac:spMkLst>
        </pc:spChg>
        <pc:spChg chg="mod">
          <ac:chgData name="Siegbert Rudolph" userId="2af4d44886c067cc" providerId="LiveId" clId="{6DCB0728-976A-446B-8B17-8EE6637A3734}" dt="2021-06-24T13:28:53.939" v="23" actId="1076"/>
          <ac:spMkLst>
            <pc:docMk/>
            <pc:sldMk cId="1203549573" sldId="735"/>
            <ac:spMk id="4" creationId="{903FA432-F254-4614-9722-1FEE999C621A}"/>
          </ac:spMkLst>
        </pc:spChg>
      </pc:sldChg>
    </pc:docChg>
  </pc:docChgLst>
  <pc:docChgLst>
    <pc:chgData name="Siegbert Rudolph" userId="2af4d44886c067cc" providerId="LiveId" clId="{54D0E442-4BEF-410F-A61A-13D85374D899}"/>
    <pc:docChg chg="custSel modSld">
      <pc:chgData name="Siegbert Rudolph" userId="2af4d44886c067cc" providerId="LiveId" clId="{54D0E442-4BEF-410F-A61A-13D85374D899}" dt="2020-10-17T08:32:36.830" v="119" actId="1076"/>
      <pc:docMkLst>
        <pc:docMk/>
      </pc:docMkLst>
      <pc:sldChg chg="delSp modSp mod">
        <pc:chgData name="Siegbert Rudolph" userId="2af4d44886c067cc" providerId="LiveId" clId="{54D0E442-4BEF-410F-A61A-13D85374D899}" dt="2020-10-17T08:32:36.752" v="5" actId="1076"/>
        <pc:sldMkLst>
          <pc:docMk/>
          <pc:sldMk cId="0" sldId="444"/>
        </pc:sldMkLst>
        <pc:spChg chg="mod">
          <ac:chgData name="Siegbert Rudolph" userId="2af4d44886c067cc" providerId="LiveId" clId="{54D0E442-4BEF-410F-A61A-13D85374D899}" dt="2020-10-17T08:32:36.752" v="5" actId="1076"/>
          <ac:spMkLst>
            <pc:docMk/>
            <pc:sldMk cId="0" sldId="444"/>
            <ac:spMk id="2" creationId="{7FB57F7E-5025-4343-BDE1-27C6EE81D015}"/>
          </ac:spMkLst>
        </pc:spChg>
        <pc:spChg chg="del">
          <ac:chgData name="Siegbert Rudolph" userId="2af4d44886c067cc" providerId="LiveId" clId="{54D0E442-4BEF-410F-A61A-13D85374D899}" dt="2020-10-17T08:32:36.752" v="0" actId="478"/>
          <ac:spMkLst>
            <pc:docMk/>
            <pc:sldMk cId="0" sldId="444"/>
            <ac:spMk id="3" creationId="{226DC58F-BAFA-4B50-B2B8-5B44AA3107E2}"/>
          </ac:spMkLst>
        </pc:spChg>
      </pc:sldChg>
      <pc:sldChg chg="delSp modSp mod">
        <pc:chgData name="Siegbert Rudolph" userId="2af4d44886c067cc" providerId="LiveId" clId="{54D0E442-4BEF-410F-A61A-13D85374D899}" dt="2020-10-17T08:32:36.752" v="17" actId="1076"/>
        <pc:sldMkLst>
          <pc:docMk/>
          <pc:sldMk cId="92535909" sldId="681"/>
        </pc:sldMkLst>
        <pc:spChg chg="mod">
          <ac:chgData name="Siegbert Rudolph" userId="2af4d44886c067cc" providerId="LiveId" clId="{54D0E442-4BEF-410F-A61A-13D85374D899}" dt="2020-10-17T08:32:36.752" v="17" actId="1076"/>
          <ac:spMkLst>
            <pc:docMk/>
            <pc:sldMk cId="92535909" sldId="681"/>
            <ac:spMk id="3" creationId="{BCBE0351-593F-46AB-8177-9B81DCE0ADFA}"/>
          </ac:spMkLst>
        </pc:spChg>
        <pc:spChg chg="del">
          <ac:chgData name="Siegbert Rudolph" userId="2af4d44886c067cc" providerId="LiveId" clId="{54D0E442-4BEF-410F-A61A-13D85374D899}" dt="2020-10-17T08:32:36.752" v="12" actId="478"/>
          <ac:spMkLst>
            <pc:docMk/>
            <pc:sldMk cId="92535909" sldId="681"/>
            <ac:spMk id="4" creationId="{B56B7572-0510-4D36-9E94-CE14B8D070A4}"/>
          </ac:spMkLst>
        </pc:spChg>
      </pc:sldChg>
      <pc:sldChg chg="delSp modSp mod">
        <pc:chgData name="Siegbert Rudolph" userId="2af4d44886c067cc" providerId="LiveId" clId="{54D0E442-4BEF-410F-A61A-13D85374D899}" dt="2020-10-17T08:32:36.830" v="119" actId="1076"/>
        <pc:sldMkLst>
          <pc:docMk/>
          <pc:sldMk cId="1498672052" sldId="702"/>
        </pc:sldMkLst>
        <pc:spChg chg="mod">
          <ac:chgData name="Siegbert Rudolph" userId="2af4d44886c067cc" providerId="LiveId" clId="{54D0E442-4BEF-410F-A61A-13D85374D899}" dt="2020-10-17T08:32:36.830" v="119" actId="1076"/>
          <ac:spMkLst>
            <pc:docMk/>
            <pc:sldMk cId="1498672052" sldId="702"/>
            <ac:spMk id="2" creationId="{3BD95EBE-16CB-42C5-80BC-E0AC41274BFD}"/>
          </ac:spMkLst>
        </pc:spChg>
        <pc:spChg chg="del">
          <ac:chgData name="Siegbert Rudolph" userId="2af4d44886c067cc" providerId="LiveId" clId="{54D0E442-4BEF-410F-A61A-13D85374D899}" dt="2020-10-17T08:32:36.830" v="114" actId="478"/>
          <ac:spMkLst>
            <pc:docMk/>
            <pc:sldMk cId="1498672052" sldId="702"/>
            <ac:spMk id="5" creationId="{DB9C2EEC-7885-401C-ABE2-E551AFD65E03}"/>
          </ac:spMkLst>
        </pc:spChg>
      </pc:sldChg>
      <pc:sldChg chg="delSp modSp mod">
        <pc:chgData name="Siegbert Rudolph" userId="2af4d44886c067cc" providerId="LiveId" clId="{54D0E442-4BEF-410F-A61A-13D85374D899}" dt="2020-10-17T08:32:36.752" v="11" actId="1076"/>
        <pc:sldMkLst>
          <pc:docMk/>
          <pc:sldMk cId="3105963158" sldId="715"/>
        </pc:sldMkLst>
        <pc:spChg chg="mod">
          <ac:chgData name="Siegbert Rudolph" userId="2af4d44886c067cc" providerId="LiveId" clId="{54D0E442-4BEF-410F-A61A-13D85374D899}" dt="2020-10-17T08:32:36.752" v="11" actId="1076"/>
          <ac:spMkLst>
            <pc:docMk/>
            <pc:sldMk cId="3105963158" sldId="715"/>
            <ac:spMk id="3" creationId="{2071E84D-5FB2-4E6B-AB5B-52833E719D40}"/>
          </ac:spMkLst>
        </pc:spChg>
        <pc:spChg chg="del">
          <ac:chgData name="Siegbert Rudolph" userId="2af4d44886c067cc" providerId="LiveId" clId="{54D0E442-4BEF-410F-A61A-13D85374D899}" dt="2020-10-17T08:32:36.752" v="6" actId="478"/>
          <ac:spMkLst>
            <pc:docMk/>
            <pc:sldMk cId="3105963158" sldId="715"/>
            <ac:spMk id="4" creationId="{339514C2-600F-4897-9974-2569D689C2FC}"/>
          </ac:spMkLst>
        </pc:spChg>
      </pc:sldChg>
      <pc:sldChg chg="delSp modSp mod">
        <pc:chgData name="Siegbert Rudolph" userId="2af4d44886c067cc" providerId="LiveId" clId="{54D0E442-4BEF-410F-A61A-13D85374D899}" dt="2020-10-17T08:32:36.767" v="23" actId="1076"/>
        <pc:sldMkLst>
          <pc:docMk/>
          <pc:sldMk cId="55600604" sldId="716"/>
        </pc:sldMkLst>
        <pc:spChg chg="mod">
          <ac:chgData name="Siegbert Rudolph" userId="2af4d44886c067cc" providerId="LiveId" clId="{54D0E442-4BEF-410F-A61A-13D85374D899}" dt="2020-10-17T08:32:36.767" v="23" actId="1076"/>
          <ac:spMkLst>
            <pc:docMk/>
            <pc:sldMk cId="55600604" sldId="716"/>
            <ac:spMk id="3" creationId="{1D4A129A-885C-4426-9EC6-DBC975677E73}"/>
          </ac:spMkLst>
        </pc:spChg>
        <pc:spChg chg="del">
          <ac:chgData name="Siegbert Rudolph" userId="2af4d44886c067cc" providerId="LiveId" clId="{54D0E442-4BEF-410F-A61A-13D85374D899}" dt="2020-10-17T08:32:36.752" v="18" actId="478"/>
          <ac:spMkLst>
            <pc:docMk/>
            <pc:sldMk cId="55600604" sldId="716"/>
            <ac:spMk id="4" creationId="{6BE1AD39-1488-4CC1-95A6-8ADB85037EB5}"/>
          </ac:spMkLst>
        </pc:spChg>
      </pc:sldChg>
      <pc:sldChg chg="delSp modSp mod">
        <pc:chgData name="Siegbert Rudolph" userId="2af4d44886c067cc" providerId="LiveId" clId="{54D0E442-4BEF-410F-A61A-13D85374D899}" dt="2020-10-17T08:32:36.767" v="35" actId="1076"/>
        <pc:sldMkLst>
          <pc:docMk/>
          <pc:sldMk cId="1109545150" sldId="717"/>
        </pc:sldMkLst>
        <pc:spChg chg="mod">
          <ac:chgData name="Siegbert Rudolph" userId="2af4d44886c067cc" providerId="LiveId" clId="{54D0E442-4BEF-410F-A61A-13D85374D899}" dt="2020-10-17T08:32:36.767" v="35" actId="1076"/>
          <ac:spMkLst>
            <pc:docMk/>
            <pc:sldMk cId="1109545150" sldId="717"/>
            <ac:spMk id="3" creationId="{EC14601B-EEFA-46AB-9646-0770541738AB}"/>
          </ac:spMkLst>
        </pc:spChg>
        <pc:spChg chg="del">
          <ac:chgData name="Siegbert Rudolph" userId="2af4d44886c067cc" providerId="LiveId" clId="{54D0E442-4BEF-410F-A61A-13D85374D899}" dt="2020-10-17T08:32:36.767" v="30" actId="478"/>
          <ac:spMkLst>
            <pc:docMk/>
            <pc:sldMk cId="1109545150" sldId="717"/>
            <ac:spMk id="4" creationId="{9E436C29-6510-4E1C-849B-579B0B3A38FD}"/>
          </ac:spMkLst>
        </pc:spChg>
      </pc:sldChg>
      <pc:sldChg chg="delSp modSp mod">
        <pc:chgData name="Siegbert Rudolph" userId="2af4d44886c067cc" providerId="LiveId" clId="{54D0E442-4BEF-410F-A61A-13D85374D899}" dt="2020-10-17T08:32:36.767" v="41" actId="1076"/>
        <pc:sldMkLst>
          <pc:docMk/>
          <pc:sldMk cId="3484638576" sldId="718"/>
        </pc:sldMkLst>
        <pc:spChg chg="mod">
          <ac:chgData name="Siegbert Rudolph" userId="2af4d44886c067cc" providerId="LiveId" clId="{54D0E442-4BEF-410F-A61A-13D85374D899}" dt="2020-10-17T08:32:36.767" v="41" actId="1076"/>
          <ac:spMkLst>
            <pc:docMk/>
            <pc:sldMk cId="3484638576" sldId="718"/>
            <ac:spMk id="3" creationId="{64CAB0CF-6C6B-4462-8547-A6F13BF31F2C}"/>
          </ac:spMkLst>
        </pc:spChg>
        <pc:spChg chg="del">
          <ac:chgData name="Siegbert Rudolph" userId="2af4d44886c067cc" providerId="LiveId" clId="{54D0E442-4BEF-410F-A61A-13D85374D899}" dt="2020-10-17T08:32:36.767" v="36" actId="478"/>
          <ac:spMkLst>
            <pc:docMk/>
            <pc:sldMk cId="3484638576" sldId="718"/>
            <ac:spMk id="4" creationId="{D47DE6D7-3F2A-4928-914E-A932EABFBF60}"/>
          </ac:spMkLst>
        </pc:spChg>
      </pc:sldChg>
      <pc:sldChg chg="delSp modSp mod">
        <pc:chgData name="Siegbert Rudolph" userId="2af4d44886c067cc" providerId="LiveId" clId="{54D0E442-4BEF-410F-A61A-13D85374D899}" dt="2020-10-17T08:32:36.783" v="47" actId="1076"/>
        <pc:sldMkLst>
          <pc:docMk/>
          <pc:sldMk cId="3652443005" sldId="719"/>
        </pc:sldMkLst>
        <pc:spChg chg="mod">
          <ac:chgData name="Siegbert Rudolph" userId="2af4d44886c067cc" providerId="LiveId" clId="{54D0E442-4BEF-410F-A61A-13D85374D899}" dt="2020-10-17T08:32:36.783" v="47" actId="1076"/>
          <ac:spMkLst>
            <pc:docMk/>
            <pc:sldMk cId="3652443005" sldId="719"/>
            <ac:spMk id="3" creationId="{2027A4AF-B24B-4925-B9ED-27FC153F9C82}"/>
          </ac:spMkLst>
        </pc:spChg>
        <pc:spChg chg="del">
          <ac:chgData name="Siegbert Rudolph" userId="2af4d44886c067cc" providerId="LiveId" clId="{54D0E442-4BEF-410F-A61A-13D85374D899}" dt="2020-10-17T08:32:36.767" v="42" actId="478"/>
          <ac:spMkLst>
            <pc:docMk/>
            <pc:sldMk cId="3652443005" sldId="719"/>
            <ac:spMk id="4" creationId="{AD0AE841-8F5E-4A67-A7F6-BE6D7220320E}"/>
          </ac:spMkLst>
        </pc:spChg>
      </pc:sldChg>
      <pc:sldChg chg="delSp modSp mod">
        <pc:chgData name="Siegbert Rudolph" userId="2af4d44886c067cc" providerId="LiveId" clId="{54D0E442-4BEF-410F-A61A-13D85374D899}" dt="2020-10-17T08:32:36.783" v="53" actId="1076"/>
        <pc:sldMkLst>
          <pc:docMk/>
          <pc:sldMk cId="953580024" sldId="720"/>
        </pc:sldMkLst>
        <pc:spChg chg="mod">
          <ac:chgData name="Siegbert Rudolph" userId="2af4d44886c067cc" providerId="LiveId" clId="{54D0E442-4BEF-410F-A61A-13D85374D899}" dt="2020-10-17T08:32:36.783" v="53" actId="1076"/>
          <ac:spMkLst>
            <pc:docMk/>
            <pc:sldMk cId="953580024" sldId="720"/>
            <ac:spMk id="3" creationId="{29B83B8A-14EF-4B9A-9807-65952B3B82AF}"/>
          </ac:spMkLst>
        </pc:spChg>
        <pc:spChg chg="del">
          <ac:chgData name="Siegbert Rudolph" userId="2af4d44886c067cc" providerId="LiveId" clId="{54D0E442-4BEF-410F-A61A-13D85374D899}" dt="2020-10-17T08:32:36.783" v="48" actId="478"/>
          <ac:spMkLst>
            <pc:docMk/>
            <pc:sldMk cId="953580024" sldId="720"/>
            <ac:spMk id="4" creationId="{67A06C7F-9EC4-461E-A9DA-B8CFC3C642BB}"/>
          </ac:spMkLst>
        </pc:spChg>
      </pc:sldChg>
      <pc:sldChg chg="delSp modSp mod">
        <pc:chgData name="Siegbert Rudolph" userId="2af4d44886c067cc" providerId="LiveId" clId="{54D0E442-4BEF-410F-A61A-13D85374D899}" dt="2020-10-17T08:32:36.783" v="59" actId="1076"/>
        <pc:sldMkLst>
          <pc:docMk/>
          <pc:sldMk cId="2312705716" sldId="721"/>
        </pc:sldMkLst>
        <pc:spChg chg="mod">
          <ac:chgData name="Siegbert Rudolph" userId="2af4d44886c067cc" providerId="LiveId" clId="{54D0E442-4BEF-410F-A61A-13D85374D899}" dt="2020-10-17T08:32:36.783" v="59" actId="1076"/>
          <ac:spMkLst>
            <pc:docMk/>
            <pc:sldMk cId="2312705716" sldId="721"/>
            <ac:spMk id="3" creationId="{379C2450-93AD-4D0C-9A71-845E3BB1A9B7}"/>
          </ac:spMkLst>
        </pc:spChg>
        <pc:spChg chg="del">
          <ac:chgData name="Siegbert Rudolph" userId="2af4d44886c067cc" providerId="LiveId" clId="{54D0E442-4BEF-410F-A61A-13D85374D899}" dt="2020-10-17T08:32:36.783" v="54" actId="478"/>
          <ac:spMkLst>
            <pc:docMk/>
            <pc:sldMk cId="2312705716" sldId="721"/>
            <ac:spMk id="4" creationId="{2D666725-8728-4861-85E1-A8CB510B27B6}"/>
          </ac:spMkLst>
        </pc:spChg>
      </pc:sldChg>
      <pc:sldChg chg="delSp modSp mod">
        <pc:chgData name="Siegbert Rudolph" userId="2af4d44886c067cc" providerId="LiveId" clId="{54D0E442-4BEF-410F-A61A-13D85374D899}" dt="2020-10-17T08:32:36.799" v="65" actId="1076"/>
        <pc:sldMkLst>
          <pc:docMk/>
          <pc:sldMk cId="3697073041" sldId="724"/>
        </pc:sldMkLst>
        <pc:spChg chg="mod">
          <ac:chgData name="Siegbert Rudolph" userId="2af4d44886c067cc" providerId="LiveId" clId="{54D0E442-4BEF-410F-A61A-13D85374D899}" dt="2020-10-17T08:32:36.799" v="65" actId="1076"/>
          <ac:spMkLst>
            <pc:docMk/>
            <pc:sldMk cId="3697073041" sldId="724"/>
            <ac:spMk id="3" creationId="{9249B63F-03FC-4DE2-B9E3-1D4E779B8406}"/>
          </ac:spMkLst>
        </pc:spChg>
        <pc:spChg chg="del">
          <ac:chgData name="Siegbert Rudolph" userId="2af4d44886c067cc" providerId="LiveId" clId="{54D0E442-4BEF-410F-A61A-13D85374D899}" dt="2020-10-17T08:32:36.783" v="60" actId="478"/>
          <ac:spMkLst>
            <pc:docMk/>
            <pc:sldMk cId="3697073041" sldId="724"/>
            <ac:spMk id="4" creationId="{762D574B-085D-4CE3-94DF-4F96D0D419A0}"/>
          </ac:spMkLst>
        </pc:spChg>
      </pc:sldChg>
      <pc:sldChg chg="delSp modSp mod">
        <pc:chgData name="Siegbert Rudolph" userId="2af4d44886c067cc" providerId="LiveId" clId="{54D0E442-4BEF-410F-A61A-13D85374D899}" dt="2020-10-17T08:32:36.799" v="71" actId="1076"/>
        <pc:sldMkLst>
          <pc:docMk/>
          <pc:sldMk cId="3223212672" sldId="725"/>
        </pc:sldMkLst>
        <pc:spChg chg="mod">
          <ac:chgData name="Siegbert Rudolph" userId="2af4d44886c067cc" providerId="LiveId" clId="{54D0E442-4BEF-410F-A61A-13D85374D899}" dt="2020-10-17T08:32:36.799" v="71" actId="1076"/>
          <ac:spMkLst>
            <pc:docMk/>
            <pc:sldMk cId="3223212672" sldId="725"/>
            <ac:spMk id="3" creationId="{A8F57B8F-1A2B-4D5D-8D54-1A2C6D8FD4B7}"/>
          </ac:spMkLst>
        </pc:spChg>
        <pc:spChg chg="del">
          <ac:chgData name="Siegbert Rudolph" userId="2af4d44886c067cc" providerId="LiveId" clId="{54D0E442-4BEF-410F-A61A-13D85374D899}" dt="2020-10-17T08:32:36.799" v="66" actId="478"/>
          <ac:spMkLst>
            <pc:docMk/>
            <pc:sldMk cId="3223212672" sldId="725"/>
            <ac:spMk id="4" creationId="{AACBA274-41D0-4C44-97E7-ADE6DD55DBA8}"/>
          </ac:spMkLst>
        </pc:spChg>
      </pc:sldChg>
      <pc:sldChg chg="delSp modSp mod">
        <pc:chgData name="Siegbert Rudolph" userId="2af4d44886c067cc" providerId="LiveId" clId="{54D0E442-4BEF-410F-A61A-13D85374D899}" dt="2020-10-17T08:32:36.799" v="77" actId="1076"/>
        <pc:sldMkLst>
          <pc:docMk/>
          <pc:sldMk cId="3972416468" sldId="726"/>
        </pc:sldMkLst>
        <pc:spChg chg="mod">
          <ac:chgData name="Siegbert Rudolph" userId="2af4d44886c067cc" providerId="LiveId" clId="{54D0E442-4BEF-410F-A61A-13D85374D899}" dt="2020-10-17T08:32:36.799" v="77" actId="1076"/>
          <ac:spMkLst>
            <pc:docMk/>
            <pc:sldMk cId="3972416468" sldId="726"/>
            <ac:spMk id="3" creationId="{7752ABC1-222E-48E2-8332-7507512F6870}"/>
          </ac:spMkLst>
        </pc:spChg>
        <pc:spChg chg="del">
          <ac:chgData name="Siegbert Rudolph" userId="2af4d44886c067cc" providerId="LiveId" clId="{54D0E442-4BEF-410F-A61A-13D85374D899}" dt="2020-10-17T08:32:36.799" v="72" actId="478"/>
          <ac:spMkLst>
            <pc:docMk/>
            <pc:sldMk cId="3972416468" sldId="726"/>
            <ac:spMk id="4" creationId="{4B66E2D9-F43F-4FA7-958E-AA2886D55691}"/>
          </ac:spMkLst>
        </pc:spChg>
      </pc:sldChg>
      <pc:sldChg chg="delSp modSp mod">
        <pc:chgData name="Siegbert Rudolph" userId="2af4d44886c067cc" providerId="LiveId" clId="{54D0E442-4BEF-410F-A61A-13D85374D899}" dt="2020-10-17T08:32:36.799" v="83" actId="1076"/>
        <pc:sldMkLst>
          <pc:docMk/>
          <pc:sldMk cId="1812206020" sldId="727"/>
        </pc:sldMkLst>
        <pc:spChg chg="mod">
          <ac:chgData name="Siegbert Rudolph" userId="2af4d44886c067cc" providerId="LiveId" clId="{54D0E442-4BEF-410F-A61A-13D85374D899}" dt="2020-10-17T08:32:36.799" v="83" actId="1076"/>
          <ac:spMkLst>
            <pc:docMk/>
            <pc:sldMk cId="1812206020" sldId="727"/>
            <ac:spMk id="3" creationId="{4FAB95B6-4E22-4D40-BFCE-CE7273B3CE62}"/>
          </ac:spMkLst>
        </pc:spChg>
        <pc:spChg chg="del">
          <ac:chgData name="Siegbert Rudolph" userId="2af4d44886c067cc" providerId="LiveId" clId="{54D0E442-4BEF-410F-A61A-13D85374D899}" dt="2020-10-17T08:32:36.799" v="78" actId="478"/>
          <ac:spMkLst>
            <pc:docMk/>
            <pc:sldMk cId="1812206020" sldId="727"/>
            <ac:spMk id="4" creationId="{906D64AC-6952-49B8-96AB-6353E47ED6AA}"/>
          </ac:spMkLst>
        </pc:spChg>
      </pc:sldChg>
      <pc:sldChg chg="delSp modSp mod">
        <pc:chgData name="Siegbert Rudolph" userId="2af4d44886c067cc" providerId="LiveId" clId="{54D0E442-4BEF-410F-A61A-13D85374D899}" dt="2020-10-17T08:32:36.814" v="89" actId="1076"/>
        <pc:sldMkLst>
          <pc:docMk/>
          <pc:sldMk cId="765416888" sldId="728"/>
        </pc:sldMkLst>
        <pc:spChg chg="mod">
          <ac:chgData name="Siegbert Rudolph" userId="2af4d44886c067cc" providerId="LiveId" clId="{54D0E442-4BEF-410F-A61A-13D85374D899}" dt="2020-10-17T08:32:36.814" v="89" actId="1076"/>
          <ac:spMkLst>
            <pc:docMk/>
            <pc:sldMk cId="765416888" sldId="728"/>
            <ac:spMk id="3" creationId="{BB5F6548-663B-47E3-888C-A36F9E994B42}"/>
          </ac:spMkLst>
        </pc:spChg>
        <pc:spChg chg="del">
          <ac:chgData name="Siegbert Rudolph" userId="2af4d44886c067cc" providerId="LiveId" clId="{54D0E442-4BEF-410F-A61A-13D85374D899}" dt="2020-10-17T08:32:36.799" v="84" actId="478"/>
          <ac:spMkLst>
            <pc:docMk/>
            <pc:sldMk cId="765416888" sldId="728"/>
            <ac:spMk id="4" creationId="{9C88811E-9F40-430F-B3AD-F80591B83FCF}"/>
          </ac:spMkLst>
        </pc:spChg>
      </pc:sldChg>
      <pc:sldChg chg="delSp modSp mod">
        <pc:chgData name="Siegbert Rudolph" userId="2af4d44886c067cc" providerId="LiveId" clId="{54D0E442-4BEF-410F-A61A-13D85374D899}" dt="2020-10-17T08:32:36.814" v="95" actId="1076"/>
        <pc:sldMkLst>
          <pc:docMk/>
          <pc:sldMk cId="1493650199" sldId="729"/>
        </pc:sldMkLst>
        <pc:spChg chg="mod">
          <ac:chgData name="Siegbert Rudolph" userId="2af4d44886c067cc" providerId="LiveId" clId="{54D0E442-4BEF-410F-A61A-13D85374D899}" dt="2020-10-17T08:32:36.814" v="95" actId="1076"/>
          <ac:spMkLst>
            <pc:docMk/>
            <pc:sldMk cId="1493650199" sldId="729"/>
            <ac:spMk id="3" creationId="{A0F9A19E-152F-44FB-A5B2-4668B7AF9EDB}"/>
          </ac:spMkLst>
        </pc:spChg>
        <pc:spChg chg="del">
          <ac:chgData name="Siegbert Rudolph" userId="2af4d44886c067cc" providerId="LiveId" clId="{54D0E442-4BEF-410F-A61A-13D85374D899}" dt="2020-10-17T08:32:36.814" v="90" actId="478"/>
          <ac:spMkLst>
            <pc:docMk/>
            <pc:sldMk cId="1493650199" sldId="729"/>
            <ac:spMk id="5" creationId="{137ED93E-B0DD-403C-BA91-4A9E9ED4EF6C}"/>
          </ac:spMkLst>
        </pc:spChg>
      </pc:sldChg>
      <pc:sldChg chg="delSp modSp mod">
        <pc:chgData name="Siegbert Rudolph" userId="2af4d44886c067cc" providerId="LiveId" clId="{54D0E442-4BEF-410F-A61A-13D85374D899}" dt="2020-10-17T08:32:36.814" v="101" actId="1076"/>
        <pc:sldMkLst>
          <pc:docMk/>
          <pc:sldMk cId="1171843874" sldId="730"/>
        </pc:sldMkLst>
        <pc:spChg chg="mod">
          <ac:chgData name="Siegbert Rudolph" userId="2af4d44886c067cc" providerId="LiveId" clId="{54D0E442-4BEF-410F-A61A-13D85374D899}" dt="2020-10-17T08:32:36.814" v="101" actId="1076"/>
          <ac:spMkLst>
            <pc:docMk/>
            <pc:sldMk cId="1171843874" sldId="730"/>
            <ac:spMk id="3" creationId="{2A071EAB-DA48-44D4-A793-651EF5BCDE53}"/>
          </ac:spMkLst>
        </pc:spChg>
        <pc:spChg chg="del">
          <ac:chgData name="Siegbert Rudolph" userId="2af4d44886c067cc" providerId="LiveId" clId="{54D0E442-4BEF-410F-A61A-13D85374D899}" dt="2020-10-17T08:32:36.814" v="96" actId="478"/>
          <ac:spMkLst>
            <pc:docMk/>
            <pc:sldMk cId="1171843874" sldId="730"/>
            <ac:spMk id="4" creationId="{88E8EBD8-00BC-494A-BBF9-B962A38F300B}"/>
          </ac:spMkLst>
        </pc:spChg>
      </pc:sldChg>
      <pc:sldChg chg="delSp modSp mod">
        <pc:chgData name="Siegbert Rudolph" userId="2af4d44886c067cc" providerId="LiveId" clId="{54D0E442-4BEF-410F-A61A-13D85374D899}" dt="2020-10-17T08:32:36.814" v="107" actId="1076"/>
        <pc:sldMkLst>
          <pc:docMk/>
          <pc:sldMk cId="2373833375" sldId="731"/>
        </pc:sldMkLst>
        <pc:spChg chg="mod">
          <ac:chgData name="Siegbert Rudolph" userId="2af4d44886c067cc" providerId="LiveId" clId="{54D0E442-4BEF-410F-A61A-13D85374D899}" dt="2020-10-17T08:32:36.814" v="107" actId="1076"/>
          <ac:spMkLst>
            <pc:docMk/>
            <pc:sldMk cId="2373833375" sldId="731"/>
            <ac:spMk id="3" creationId="{D47CEAA3-B83C-42EF-A2E4-6BA0D38857ED}"/>
          </ac:spMkLst>
        </pc:spChg>
        <pc:spChg chg="del">
          <ac:chgData name="Siegbert Rudolph" userId="2af4d44886c067cc" providerId="LiveId" clId="{54D0E442-4BEF-410F-A61A-13D85374D899}" dt="2020-10-17T08:32:36.814" v="102" actId="478"/>
          <ac:spMkLst>
            <pc:docMk/>
            <pc:sldMk cId="2373833375" sldId="731"/>
            <ac:spMk id="5" creationId="{D0E51F91-6F9E-4D42-8F8E-BA17ED0C5D8B}"/>
          </ac:spMkLst>
        </pc:spChg>
      </pc:sldChg>
      <pc:sldChg chg="delSp modSp mod">
        <pc:chgData name="Siegbert Rudolph" userId="2af4d44886c067cc" providerId="LiveId" clId="{54D0E442-4BEF-410F-A61A-13D85374D899}" dt="2020-10-17T08:32:36.830" v="113" actId="1076"/>
        <pc:sldMkLst>
          <pc:docMk/>
          <pc:sldMk cId="1471160447" sldId="734"/>
        </pc:sldMkLst>
        <pc:spChg chg="mod">
          <ac:chgData name="Siegbert Rudolph" userId="2af4d44886c067cc" providerId="LiveId" clId="{54D0E442-4BEF-410F-A61A-13D85374D899}" dt="2020-10-17T08:32:36.830" v="113" actId="1076"/>
          <ac:spMkLst>
            <pc:docMk/>
            <pc:sldMk cId="1471160447" sldId="734"/>
            <ac:spMk id="3" creationId="{D1F668DB-6367-4C3D-8CAA-A4916AF2C57A}"/>
          </ac:spMkLst>
        </pc:spChg>
        <pc:spChg chg="del">
          <ac:chgData name="Siegbert Rudolph" userId="2af4d44886c067cc" providerId="LiveId" clId="{54D0E442-4BEF-410F-A61A-13D85374D899}" dt="2020-10-17T08:32:36.814" v="108" actId="478"/>
          <ac:spMkLst>
            <pc:docMk/>
            <pc:sldMk cId="1471160447" sldId="734"/>
            <ac:spMk id="4" creationId="{BB3407BC-41D5-40C7-8E48-CC139A1212EC}"/>
          </ac:spMkLst>
        </pc:spChg>
      </pc:sldChg>
      <pc:sldChg chg="delSp modSp mod">
        <pc:chgData name="Siegbert Rudolph" userId="2af4d44886c067cc" providerId="LiveId" clId="{54D0E442-4BEF-410F-A61A-13D85374D899}" dt="2020-10-17T08:32:36.767" v="29" actId="1076"/>
        <pc:sldMkLst>
          <pc:docMk/>
          <pc:sldMk cId="1203549573" sldId="735"/>
        </pc:sldMkLst>
        <pc:spChg chg="mod">
          <ac:chgData name="Siegbert Rudolph" userId="2af4d44886c067cc" providerId="LiveId" clId="{54D0E442-4BEF-410F-A61A-13D85374D899}" dt="2020-10-17T08:32:36.767" v="29" actId="1076"/>
          <ac:spMkLst>
            <pc:docMk/>
            <pc:sldMk cId="1203549573" sldId="735"/>
            <ac:spMk id="3" creationId="{B61F702E-860C-4171-A022-474559039A3E}"/>
          </ac:spMkLst>
        </pc:spChg>
        <pc:spChg chg="del">
          <ac:chgData name="Siegbert Rudolph" userId="2af4d44886c067cc" providerId="LiveId" clId="{54D0E442-4BEF-410F-A61A-13D85374D899}" dt="2020-10-17T08:32:36.767" v="24" actId="478"/>
          <ac:spMkLst>
            <pc:docMk/>
            <pc:sldMk cId="1203549573" sldId="735"/>
            <ac:spMk id="4" creationId="{6BE1AD39-1488-4CC1-95A6-8ADB85037EB5}"/>
          </ac:spMkLst>
        </pc:spChg>
      </pc:sldChg>
    </pc:docChg>
  </pc:docChgLst>
  <pc:docChgLst>
    <pc:chgData name="Siegbert Rudolph" userId="2af4d44886c067cc" providerId="LiveId" clId="{20423A29-8E3C-4082-A947-31A03AE4C451}"/>
    <pc:docChg chg="modSld">
      <pc:chgData name="Siegbert Rudolph" userId="2af4d44886c067cc" providerId="LiveId" clId="{20423A29-8E3C-4082-A947-31A03AE4C451}" dt="2023-05-21T07:11:51.182" v="121" actId="166"/>
      <pc:docMkLst>
        <pc:docMk/>
      </pc:docMkLst>
      <pc:sldChg chg="addSp modSp mod modAnim">
        <pc:chgData name="Siegbert Rudolph" userId="2af4d44886c067cc" providerId="LiveId" clId="{20423A29-8E3C-4082-A947-31A03AE4C451}" dt="2023-05-21T07:02:55.985" v="5" actId="166"/>
        <pc:sldMkLst>
          <pc:docMk/>
          <pc:sldMk cId="3105963158" sldId="715"/>
        </pc:sldMkLst>
        <pc:spChg chg="add mod">
          <ac:chgData name="Siegbert Rudolph" userId="2af4d44886c067cc" providerId="LiveId" clId="{20423A29-8E3C-4082-A947-31A03AE4C451}" dt="2023-05-21T07:02:33.869" v="3" actId="1035"/>
          <ac:spMkLst>
            <pc:docMk/>
            <pc:sldMk cId="3105963158" sldId="715"/>
            <ac:spMk id="4" creationId="{589B05DA-36AD-22AB-6E6B-74EABE5238B1}"/>
          </ac:spMkLst>
        </pc:spChg>
        <pc:spChg chg="add mod">
          <ac:chgData name="Siegbert Rudolph" userId="2af4d44886c067cc" providerId="LiveId" clId="{20423A29-8E3C-4082-A947-31A03AE4C451}" dt="2023-05-21T07:02:38.224" v="4" actId="14100"/>
          <ac:spMkLst>
            <pc:docMk/>
            <pc:sldMk cId="3105963158" sldId="715"/>
            <ac:spMk id="5" creationId="{84B63045-8C04-383C-649C-2FBEE939BA86}"/>
          </ac:spMkLst>
        </pc:spChg>
        <pc:spChg chg="ord">
          <ac:chgData name="Siegbert Rudolph" userId="2af4d44886c067cc" providerId="LiveId" clId="{20423A29-8E3C-4082-A947-31A03AE4C451}" dt="2023-05-21T07:02:55.985" v="5" actId="166"/>
          <ac:spMkLst>
            <pc:docMk/>
            <pc:sldMk cId="3105963158" sldId="715"/>
            <ac:spMk id="109" creationId="{F7899A90-8B3F-4628-AFB8-C1F9F2CCA70C}"/>
          </ac:spMkLst>
        </pc:spChg>
      </pc:sldChg>
      <pc:sldChg chg="addSp modSp mod modAnim">
        <pc:chgData name="Siegbert Rudolph" userId="2af4d44886c067cc" providerId="LiveId" clId="{20423A29-8E3C-4082-A947-31A03AE4C451}" dt="2023-05-21T07:03:37.836" v="10" actId="166"/>
        <pc:sldMkLst>
          <pc:docMk/>
          <pc:sldMk cId="55600604" sldId="716"/>
        </pc:sldMkLst>
        <pc:spChg chg="add mod">
          <ac:chgData name="Siegbert Rudolph" userId="2af4d44886c067cc" providerId="LiveId" clId="{20423A29-8E3C-4082-A947-31A03AE4C451}" dt="2023-05-21T07:03:15.663" v="6"/>
          <ac:spMkLst>
            <pc:docMk/>
            <pc:sldMk cId="55600604" sldId="716"/>
            <ac:spMk id="4" creationId="{4D1ACA93-0B90-3B26-C2B7-A18B879427CB}"/>
          </ac:spMkLst>
        </pc:spChg>
        <pc:spChg chg="ord">
          <ac:chgData name="Siegbert Rudolph" userId="2af4d44886c067cc" providerId="LiveId" clId="{20423A29-8E3C-4082-A947-31A03AE4C451}" dt="2023-05-21T07:03:37.836" v="10" actId="166"/>
          <ac:spMkLst>
            <pc:docMk/>
            <pc:sldMk cId="55600604" sldId="716"/>
            <ac:spMk id="9" creationId="{2550A435-1DE6-E82E-FAE5-20CCD8928F31}"/>
          </ac:spMkLst>
        </pc:spChg>
        <pc:spChg chg="add mod">
          <ac:chgData name="Siegbert Rudolph" userId="2af4d44886c067cc" providerId="LiveId" clId="{20423A29-8E3C-4082-A947-31A03AE4C451}" dt="2023-05-21T07:03:23.243" v="9" actId="1035"/>
          <ac:spMkLst>
            <pc:docMk/>
            <pc:sldMk cId="55600604" sldId="716"/>
            <ac:spMk id="11" creationId="{754DF0A3-E443-BFE3-A347-1A473BD4737D}"/>
          </ac:spMkLst>
        </pc:spChg>
        <pc:spChg chg="ord">
          <ac:chgData name="Siegbert Rudolph" userId="2af4d44886c067cc" providerId="LiveId" clId="{20423A29-8E3C-4082-A947-31A03AE4C451}" dt="2023-05-21T07:03:37.836" v="10" actId="166"/>
          <ac:spMkLst>
            <pc:docMk/>
            <pc:sldMk cId="55600604" sldId="716"/>
            <ac:spMk id="20" creationId="{462C1F1A-AB8A-4EEF-93FB-B6EE87A47740}"/>
          </ac:spMkLst>
        </pc:spChg>
        <pc:spChg chg="ord">
          <ac:chgData name="Siegbert Rudolph" userId="2af4d44886c067cc" providerId="LiveId" clId="{20423A29-8E3C-4082-A947-31A03AE4C451}" dt="2023-05-21T07:03:37.836" v="10" actId="166"/>
          <ac:spMkLst>
            <pc:docMk/>
            <pc:sldMk cId="55600604" sldId="716"/>
            <ac:spMk id="28" creationId="{F2B12D6A-5A5A-4E6D-BE59-6B94804B2AFC}"/>
          </ac:spMkLst>
        </pc:spChg>
        <pc:spChg chg="ord">
          <ac:chgData name="Siegbert Rudolph" userId="2af4d44886c067cc" providerId="LiveId" clId="{20423A29-8E3C-4082-A947-31A03AE4C451}" dt="2023-05-21T07:03:37.836" v="10" actId="166"/>
          <ac:spMkLst>
            <pc:docMk/>
            <pc:sldMk cId="55600604" sldId="716"/>
            <ac:spMk id="34" creationId="{9AF37413-95CE-43FB-A5C4-C14832B4B86C}"/>
          </ac:spMkLst>
        </pc:spChg>
        <pc:spChg chg="ord">
          <ac:chgData name="Siegbert Rudolph" userId="2af4d44886c067cc" providerId="LiveId" clId="{20423A29-8E3C-4082-A947-31A03AE4C451}" dt="2023-05-21T07:03:37.836" v="10" actId="166"/>
          <ac:spMkLst>
            <pc:docMk/>
            <pc:sldMk cId="55600604" sldId="716"/>
            <ac:spMk id="41" creationId="{2FA5FC37-0000-4A86-A434-C43B2638F50D}"/>
          </ac:spMkLst>
        </pc:spChg>
        <pc:spChg chg="ord">
          <ac:chgData name="Siegbert Rudolph" userId="2af4d44886c067cc" providerId="LiveId" clId="{20423A29-8E3C-4082-A947-31A03AE4C451}" dt="2023-05-21T07:03:37.836" v="10" actId="166"/>
          <ac:spMkLst>
            <pc:docMk/>
            <pc:sldMk cId="55600604" sldId="716"/>
            <ac:spMk id="109" creationId="{F7899A90-8B3F-4628-AFB8-C1F9F2CCA70C}"/>
          </ac:spMkLst>
        </pc:spChg>
      </pc:sldChg>
      <pc:sldChg chg="addSp modSp mod modAnim">
        <pc:chgData name="Siegbert Rudolph" userId="2af4d44886c067cc" providerId="LiveId" clId="{20423A29-8E3C-4082-A947-31A03AE4C451}" dt="2023-05-21T07:05:17.706" v="23" actId="166"/>
        <pc:sldMkLst>
          <pc:docMk/>
          <pc:sldMk cId="1109545150" sldId="717"/>
        </pc:sldMkLst>
        <pc:spChg chg="add mod">
          <ac:chgData name="Siegbert Rudolph" userId="2af4d44886c067cc" providerId="LiveId" clId="{20423A29-8E3C-4082-A947-31A03AE4C451}" dt="2023-05-21T07:05:01.763" v="18"/>
          <ac:spMkLst>
            <pc:docMk/>
            <pc:sldMk cId="1109545150" sldId="717"/>
            <ac:spMk id="4" creationId="{B7EA4F08-027D-BB1E-8D7A-0662071F63DE}"/>
          </ac:spMkLst>
        </pc:spChg>
        <pc:spChg chg="add mod">
          <ac:chgData name="Siegbert Rudolph" userId="2af4d44886c067cc" providerId="LiveId" clId="{20423A29-8E3C-4082-A947-31A03AE4C451}" dt="2023-05-21T07:05:08.227" v="22" actId="14100"/>
          <ac:spMkLst>
            <pc:docMk/>
            <pc:sldMk cId="1109545150" sldId="717"/>
            <ac:spMk id="5" creationId="{7696CF7F-66A5-0D40-DA20-A254538109AB}"/>
          </ac:spMkLst>
        </pc:spChg>
        <pc:spChg chg="ord">
          <ac:chgData name="Siegbert Rudolph" userId="2af4d44886c067cc" providerId="LiveId" clId="{20423A29-8E3C-4082-A947-31A03AE4C451}" dt="2023-05-21T07:05:17.706" v="23" actId="166"/>
          <ac:spMkLst>
            <pc:docMk/>
            <pc:sldMk cId="1109545150" sldId="717"/>
            <ac:spMk id="109" creationId="{F7899A90-8B3F-4628-AFB8-C1F9F2CCA70C}"/>
          </ac:spMkLst>
        </pc:spChg>
      </pc:sldChg>
      <pc:sldChg chg="addSp modSp mod modAnim">
        <pc:chgData name="Siegbert Rudolph" userId="2af4d44886c067cc" providerId="LiveId" clId="{20423A29-8E3C-4082-A947-31A03AE4C451}" dt="2023-05-21T07:05:46.341" v="30" actId="166"/>
        <pc:sldMkLst>
          <pc:docMk/>
          <pc:sldMk cId="3484638576" sldId="718"/>
        </pc:sldMkLst>
        <pc:spChg chg="add mod">
          <ac:chgData name="Siegbert Rudolph" userId="2af4d44886c067cc" providerId="LiveId" clId="{20423A29-8E3C-4082-A947-31A03AE4C451}" dt="2023-05-21T07:05:24.313" v="26" actId="1035"/>
          <ac:spMkLst>
            <pc:docMk/>
            <pc:sldMk cId="3484638576" sldId="718"/>
            <ac:spMk id="4" creationId="{5925B802-BE09-2428-5DA2-8FA782D467EB}"/>
          </ac:spMkLst>
        </pc:spChg>
        <pc:spChg chg="add mod">
          <ac:chgData name="Siegbert Rudolph" userId="2af4d44886c067cc" providerId="LiveId" clId="{20423A29-8E3C-4082-A947-31A03AE4C451}" dt="2023-05-21T07:05:30.706" v="28" actId="14100"/>
          <ac:spMkLst>
            <pc:docMk/>
            <pc:sldMk cId="3484638576" sldId="718"/>
            <ac:spMk id="5" creationId="{866DFE75-4224-2BBD-57D1-10FDD9AEAE05}"/>
          </ac:spMkLst>
        </pc:spChg>
        <pc:spChg chg="ord">
          <ac:chgData name="Siegbert Rudolph" userId="2af4d44886c067cc" providerId="LiveId" clId="{20423A29-8E3C-4082-A947-31A03AE4C451}" dt="2023-05-21T07:05:39.178" v="29" actId="166"/>
          <ac:spMkLst>
            <pc:docMk/>
            <pc:sldMk cId="3484638576" sldId="718"/>
            <ac:spMk id="20" creationId="{462C1F1A-AB8A-4EEF-93FB-B6EE87A47740}"/>
          </ac:spMkLst>
        </pc:spChg>
        <pc:spChg chg="ord">
          <ac:chgData name="Siegbert Rudolph" userId="2af4d44886c067cc" providerId="LiveId" clId="{20423A29-8E3C-4082-A947-31A03AE4C451}" dt="2023-05-21T07:05:39.178" v="29" actId="166"/>
          <ac:spMkLst>
            <pc:docMk/>
            <pc:sldMk cId="3484638576" sldId="718"/>
            <ac:spMk id="28" creationId="{F2B12D6A-5A5A-4E6D-BE59-6B94804B2AFC}"/>
          </ac:spMkLst>
        </pc:spChg>
        <pc:spChg chg="ord">
          <ac:chgData name="Siegbert Rudolph" userId="2af4d44886c067cc" providerId="LiveId" clId="{20423A29-8E3C-4082-A947-31A03AE4C451}" dt="2023-05-21T07:05:46.341" v="30" actId="166"/>
          <ac:spMkLst>
            <pc:docMk/>
            <pc:sldMk cId="3484638576" sldId="718"/>
            <ac:spMk id="36" creationId="{9203D0F6-2C88-473B-AD62-6CCB7587EC91}"/>
          </ac:spMkLst>
        </pc:spChg>
        <pc:spChg chg="ord">
          <ac:chgData name="Siegbert Rudolph" userId="2af4d44886c067cc" providerId="LiveId" clId="{20423A29-8E3C-4082-A947-31A03AE4C451}" dt="2023-05-21T07:05:46.341" v="30" actId="166"/>
          <ac:spMkLst>
            <pc:docMk/>
            <pc:sldMk cId="3484638576" sldId="718"/>
            <ac:spMk id="41" creationId="{2FA5FC37-0000-4A86-A434-C43B2638F50D}"/>
          </ac:spMkLst>
        </pc:spChg>
        <pc:spChg chg="ord">
          <ac:chgData name="Siegbert Rudolph" userId="2af4d44886c067cc" providerId="LiveId" clId="{20423A29-8E3C-4082-A947-31A03AE4C451}" dt="2023-05-21T07:05:46.341" v="30" actId="166"/>
          <ac:spMkLst>
            <pc:docMk/>
            <pc:sldMk cId="3484638576" sldId="718"/>
            <ac:spMk id="90" creationId="{8DDC1CCD-D2CD-4C1A-86F4-BC14106074ED}"/>
          </ac:spMkLst>
        </pc:spChg>
        <pc:spChg chg="ord">
          <ac:chgData name="Siegbert Rudolph" userId="2af4d44886c067cc" providerId="LiveId" clId="{20423A29-8E3C-4082-A947-31A03AE4C451}" dt="2023-05-21T07:05:39.178" v="29" actId="166"/>
          <ac:spMkLst>
            <pc:docMk/>
            <pc:sldMk cId="3484638576" sldId="718"/>
            <ac:spMk id="109" creationId="{F7899A90-8B3F-4628-AFB8-C1F9F2CCA70C}"/>
          </ac:spMkLst>
        </pc:spChg>
      </pc:sldChg>
      <pc:sldChg chg="addSp modSp mod modAnim">
        <pc:chgData name="Siegbert Rudolph" userId="2af4d44886c067cc" providerId="LiveId" clId="{20423A29-8E3C-4082-A947-31A03AE4C451}" dt="2023-05-21T07:06:11.932" v="36" actId="166"/>
        <pc:sldMkLst>
          <pc:docMk/>
          <pc:sldMk cId="3652443005" sldId="719"/>
        </pc:sldMkLst>
        <pc:spChg chg="add mod">
          <ac:chgData name="Siegbert Rudolph" userId="2af4d44886c067cc" providerId="LiveId" clId="{20423A29-8E3C-4082-A947-31A03AE4C451}" dt="2023-05-21T07:05:56.588" v="31"/>
          <ac:spMkLst>
            <pc:docMk/>
            <pc:sldMk cId="3652443005" sldId="719"/>
            <ac:spMk id="4" creationId="{2553AC77-9124-3397-C840-83D7C1034510}"/>
          </ac:spMkLst>
        </pc:spChg>
        <pc:spChg chg="add mod">
          <ac:chgData name="Siegbert Rudolph" userId="2af4d44886c067cc" providerId="LiveId" clId="{20423A29-8E3C-4082-A947-31A03AE4C451}" dt="2023-05-21T07:06:02.691" v="35" actId="14100"/>
          <ac:spMkLst>
            <pc:docMk/>
            <pc:sldMk cId="3652443005" sldId="719"/>
            <ac:spMk id="5" creationId="{1C3843F3-CB18-1E5F-1B2F-46599AADC709}"/>
          </ac:spMkLst>
        </pc:spChg>
        <pc:spChg chg="ord">
          <ac:chgData name="Siegbert Rudolph" userId="2af4d44886c067cc" providerId="LiveId" clId="{20423A29-8E3C-4082-A947-31A03AE4C451}" dt="2023-05-21T07:06:11.932" v="36" actId="166"/>
          <ac:spMkLst>
            <pc:docMk/>
            <pc:sldMk cId="3652443005" sldId="719"/>
            <ac:spMk id="109" creationId="{F7899A90-8B3F-4628-AFB8-C1F9F2CCA70C}"/>
          </ac:spMkLst>
        </pc:spChg>
      </pc:sldChg>
      <pc:sldChg chg="addSp modSp mod modAnim">
        <pc:chgData name="Siegbert Rudolph" userId="2af4d44886c067cc" providerId="LiveId" clId="{20423A29-8E3C-4082-A947-31A03AE4C451}" dt="2023-05-21T07:06:43.336" v="48" actId="166"/>
        <pc:sldMkLst>
          <pc:docMk/>
          <pc:sldMk cId="953580024" sldId="720"/>
        </pc:sldMkLst>
        <pc:spChg chg="add mod">
          <ac:chgData name="Siegbert Rudolph" userId="2af4d44886c067cc" providerId="LiveId" clId="{20423A29-8E3C-4082-A947-31A03AE4C451}" dt="2023-05-21T07:06:17.752" v="37"/>
          <ac:spMkLst>
            <pc:docMk/>
            <pc:sldMk cId="953580024" sldId="720"/>
            <ac:spMk id="4" creationId="{FDF258C3-3C47-DF48-D8B3-AAAD350A2328}"/>
          </ac:spMkLst>
        </pc:spChg>
        <pc:spChg chg="add mod">
          <ac:chgData name="Siegbert Rudolph" userId="2af4d44886c067cc" providerId="LiveId" clId="{20423A29-8E3C-4082-A947-31A03AE4C451}" dt="2023-05-21T07:06:27.880" v="46" actId="1036"/>
          <ac:spMkLst>
            <pc:docMk/>
            <pc:sldMk cId="953580024" sldId="720"/>
            <ac:spMk id="5" creationId="{813D1EDD-EB9E-6EE5-1CE7-F1E18D9A102A}"/>
          </ac:spMkLst>
        </pc:spChg>
        <pc:spChg chg="ord">
          <ac:chgData name="Siegbert Rudolph" userId="2af4d44886c067cc" providerId="LiveId" clId="{20423A29-8E3C-4082-A947-31A03AE4C451}" dt="2023-05-21T07:06:36.273" v="47" actId="166"/>
          <ac:spMkLst>
            <pc:docMk/>
            <pc:sldMk cId="953580024" sldId="720"/>
            <ac:spMk id="20" creationId="{462C1F1A-AB8A-4EEF-93FB-B6EE87A47740}"/>
          </ac:spMkLst>
        </pc:spChg>
        <pc:spChg chg="ord">
          <ac:chgData name="Siegbert Rudolph" userId="2af4d44886c067cc" providerId="LiveId" clId="{20423A29-8E3C-4082-A947-31A03AE4C451}" dt="2023-05-21T07:06:43.336" v="48" actId="166"/>
          <ac:spMkLst>
            <pc:docMk/>
            <pc:sldMk cId="953580024" sldId="720"/>
            <ac:spMk id="28" creationId="{F2B12D6A-5A5A-4E6D-BE59-6B94804B2AFC}"/>
          </ac:spMkLst>
        </pc:spChg>
        <pc:spChg chg="ord">
          <ac:chgData name="Siegbert Rudolph" userId="2af4d44886c067cc" providerId="LiveId" clId="{20423A29-8E3C-4082-A947-31A03AE4C451}" dt="2023-05-21T07:06:43.336" v="48" actId="166"/>
          <ac:spMkLst>
            <pc:docMk/>
            <pc:sldMk cId="953580024" sldId="720"/>
            <ac:spMk id="34" creationId="{9AF37413-95CE-43FB-A5C4-C14832B4B86C}"/>
          </ac:spMkLst>
        </pc:spChg>
        <pc:spChg chg="ord">
          <ac:chgData name="Siegbert Rudolph" userId="2af4d44886c067cc" providerId="LiveId" clId="{20423A29-8E3C-4082-A947-31A03AE4C451}" dt="2023-05-21T07:06:43.336" v="48" actId="166"/>
          <ac:spMkLst>
            <pc:docMk/>
            <pc:sldMk cId="953580024" sldId="720"/>
            <ac:spMk id="41" creationId="{2FA5FC37-0000-4A86-A434-C43B2638F50D}"/>
          </ac:spMkLst>
        </pc:spChg>
        <pc:spChg chg="ord">
          <ac:chgData name="Siegbert Rudolph" userId="2af4d44886c067cc" providerId="LiveId" clId="{20423A29-8E3C-4082-A947-31A03AE4C451}" dt="2023-05-21T07:06:36.273" v="47" actId="166"/>
          <ac:spMkLst>
            <pc:docMk/>
            <pc:sldMk cId="953580024" sldId="720"/>
            <ac:spMk id="109" creationId="{F7899A90-8B3F-4628-AFB8-C1F9F2CCA70C}"/>
          </ac:spMkLst>
        </pc:spChg>
      </pc:sldChg>
      <pc:sldChg chg="addSp modSp mod modAnim">
        <pc:chgData name="Siegbert Rudolph" userId="2af4d44886c067cc" providerId="LiveId" clId="{20423A29-8E3C-4082-A947-31A03AE4C451}" dt="2023-05-21T07:07:11.498" v="56" actId="166"/>
        <pc:sldMkLst>
          <pc:docMk/>
          <pc:sldMk cId="2312705716" sldId="721"/>
        </pc:sldMkLst>
        <pc:spChg chg="add mod">
          <ac:chgData name="Siegbert Rudolph" userId="2af4d44886c067cc" providerId="LiveId" clId="{20423A29-8E3C-4082-A947-31A03AE4C451}" dt="2023-05-21T07:06:53.518" v="49"/>
          <ac:spMkLst>
            <pc:docMk/>
            <pc:sldMk cId="2312705716" sldId="721"/>
            <ac:spMk id="4" creationId="{CEE51C60-A748-912B-FBE0-E8D83F197F29}"/>
          </ac:spMkLst>
        </pc:spChg>
        <pc:spChg chg="add mod">
          <ac:chgData name="Siegbert Rudolph" userId="2af4d44886c067cc" providerId="LiveId" clId="{20423A29-8E3C-4082-A947-31A03AE4C451}" dt="2023-05-21T07:07:00.941" v="55" actId="14100"/>
          <ac:spMkLst>
            <pc:docMk/>
            <pc:sldMk cId="2312705716" sldId="721"/>
            <ac:spMk id="5" creationId="{B034BDAF-4FBA-6C13-7E9F-00D33BA205D6}"/>
          </ac:spMkLst>
        </pc:spChg>
        <pc:spChg chg="ord">
          <ac:chgData name="Siegbert Rudolph" userId="2af4d44886c067cc" providerId="LiveId" clId="{20423A29-8E3C-4082-A947-31A03AE4C451}" dt="2023-05-21T07:07:11.498" v="56" actId="166"/>
          <ac:spMkLst>
            <pc:docMk/>
            <pc:sldMk cId="2312705716" sldId="721"/>
            <ac:spMk id="14" creationId="{73A46AA7-01D6-47C6-B597-47F457CA7DB1}"/>
          </ac:spMkLst>
        </pc:spChg>
        <pc:spChg chg="ord">
          <ac:chgData name="Siegbert Rudolph" userId="2af4d44886c067cc" providerId="LiveId" clId="{20423A29-8E3C-4082-A947-31A03AE4C451}" dt="2023-05-21T07:07:11.498" v="56" actId="166"/>
          <ac:spMkLst>
            <pc:docMk/>
            <pc:sldMk cId="2312705716" sldId="721"/>
            <ac:spMk id="19" creationId="{4CFA4C12-DCE9-4F39-8A54-C119FEE63259}"/>
          </ac:spMkLst>
        </pc:spChg>
        <pc:spChg chg="ord">
          <ac:chgData name="Siegbert Rudolph" userId="2af4d44886c067cc" providerId="LiveId" clId="{20423A29-8E3C-4082-A947-31A03AE4C451}" dt="2023-05-21T07:07:11.498" v="56" actId="166"/>
          <ac:spMkLst>
            <pc:docMk/>
            <pc:sldMk cId="2312705716" sldId="721"/>
            <ac:spMk id="23" creationId="{179F27B0-C1B9-476B-BEE1-86F2021F77DE}"/>
          </ac:spMkLst>
        </pc:spChg>
      </pc:sldChg>
      <pc:sldChg chg="addSp modSp mod modAnim">
        <pc:chgData name="Siegbert Rudolph" userId="2af4d44886c067cc" providerId="LiveId" clId="{20423A29-8E3C-4082-A947-31A03AE4C451}" dt="2023-05-21T07:07:47.728" v="68" actId="166"/>
        <pc:sldMkLst>
          <pc:docMk/>
          <pc:sldMk cId="3697073041" sldId="724"/>
        </pc:sldMkLst>
        <pc:spChg chg="add mod">
          <ac:chgData name="Siegbert Rudolph" userId="2af4d44886c067cc" providerId="LiveId" clId="{20423A29-8E3C-4082-A947-31A03AE4C451}" dt="2023-05-21T07:07:18.907" v="57"/>
          <ac:spMkLst>
            <pc:docMk/>
            <pc:sldMk cId="3697073041" sldId="724"/>
            <ac:spMk id="4" creationId="{7A5B077B-8F8E-2DDD-8AEE-84C25AC0EEE1}"/>
          </ac:spMkLst>
        </pc:spChg>
        <pc:spChg chg="add mod">
          <ac:chgData name="Siegbert Rudolph" userId="2af4d44886c067cc" providerId="LiveId" clId="{20423A29-8E3C-4082-A947-31A03AE4C451}" dt="2023-05-21T07:07:28.953" v="66" actId="14100"/>
          <ac:spMkLst>
            <pc:docMk/>
            <pc:sldMk cId="3697073041" sldId="724"/>
            <ac:spMk id="5" creationId="{EAE80B97-8A90-61B4-9115-1A6F09A29592}"/>
          </ac:spMkLst>
        </pc:spChg>
        <pc:spChg chg="ord">
          <ac:chgData name="Siegbert Rudolph" userId="2af4d44886c067cc" providerId="LiveId" clId="{20423A29-8E3C-4082-A947-31A03AE4C451}" dt="2023-05-21T07:07:47.728" v="68" actId="166"/>
          <ac:spMkLst>
            <pc:docMk/>
            <pc:sldMk cId="3697073041" sldId="724"/>
            <ac:spMk id="20" creationId="{462C1F1A-AB8A-4EEF-93FB-B6EE87A47740}"/>
          </ac:spMkLst>
        </pc:spChg>
        <pc:spChg chg="ord">
          <ac:chgData name="Siegbert Rudolph" userId="2af4d44886c067cc" providerId="LiveId" clId="{20423A29-8E3C-4082-A947-31A03AE4C451}" dt="2023-05-21T07:07:47.728" v="68" actId="166"/>
          <ac:spMkLst>
            <pc:docMk/>
            <pc:sldMk cId="3697073041" sldId="724"/>
            <ac:spMk id="28" creationId="{F2B12D6A-5A5A-4E6D-BE59-6B94804B2AFC}"/>
          </ac:spMkLst>
        </pc:spChg>
        <pc:spChg chg="ord">
          <ac:chgData name="Siegbert Rudolph" userId="2af4d44886c067cc" providerId="LiveId" clId="{20423A29-8E3C-4082-A947-31A03AE4C451}" dt="2023-05-21T07:07:40.578" v="67" actId="166"/>
          <ac:spMkLst>
            <pc:docMk/>
            <pc:sldMk cId="3697073041" sldId="724"/>
            <ac:spMk id="34" creationId="{9AF37413-95CE-43FB-A5C4-C14832B4B86C}"/>
          </ac:spMkLst>
        </pc:spChg>
        <pc:spChg chg="ord">
          <ac:chgData name="Siegbert Rudolph" userId="2af4d44886c067cc" providerId="LiveId" clId="{20423A29-8E3C-4082-A947-31A03AE4C451}" dt="2023-05-21T07:07:40.578" v="67" actId="166"/>
          <ac:spMkLst>
            <pc:docMk/>
            <pc:sldMk cId="3697073041" sldId="724"/>
            <ac:spMk id="36" creationId="{9203D0F6-2C88-473B-AD62-6CCB7587EC91}"/>
          </ac:spMkLst>
        </pc:spChg>
        <pc:spChg chg="ord">
          <ac:chgData name="Siegbert Rudolph" userId="2af4d44886c067cc" providerId="LiveId" clId="{20423A29-8E3C-4082-A947-31A03AE4C451}" dt="2023-05-21T07:07:40.578" v="67" actId="166"/>
          <ac:spMkLst>
            <pc:docMk/>
            <pc:sldMk cId="3697073041" sldId="724"/>
            <ac:spMk id="41" creationId="{2FA5FC37-0000-4A86-A434-C43B2638F50D}"/>
          </ac:spMkLst>
        </pc:spChg>
        <pc:spChg chg="ord">
          <ac:chgData name="Siegbert Rudolph" userId="2af4d44886c067cc" providerId="LiveId" clId="{20423A29-8E3C-4082-A947-31A03AE4C451}" dt="2023-05-21T07:07:47.728" v="68" actId="166"/>
          <ac:spMkLst>
            <pc:docMk/>
            <pc:sldMk cId="3697073041" sldId="724"/>
            <ac:spMk id="109" creationId="{F7899A90-8B3F-4628-AFB8-C1F9F2CCA70C}"/>
          </ac:spMkLst>
        </pc:spChg>
      </pc:sldChg>
      <pc:sldChg chg="addSp modSp mod modAnim">
        <pc:chgData name="Siegbert Rudolph" userId="2af4d44886c067cc" providerId="LiveId" clId="{20423A29-8E3C-4082-A947-31A03AE4C451}" dt="2023-05-21T07:08:10.441" v="74" actId="166"/>
        <pc:sldMkLst>
          <pc:docMk/>
          <pc:sldMk cId="3223212672" sldId="725"/>
        </pc:sldMkLst>
        <pc:spChg chg="add mod">
          <ac:chgData name="Siegbert Rudolph" userId="2af4d44886c067cc" providerId="LiveId" clId="{20423A29-8E3C-4082-A947-31A03AE4C451}" dt="2023-05-21T07:07:53.934" v="69"/>
          <ac:spMkLst>
            <pc:docMk/>
            <pc:sldMk cId="3223212672" sldId="725"/>
            <ac:spMk id="4" creationId="{59DB231D-525A-7261-73DE-D9DE98A22931}"/>
          </ac:spMkLst>
        </pc:spChg>
        <pc:spChg chg="add mod">
          <ac:chgData name="Siegbert Rudolph" userId="2af4d44886c067cc" providerId="LiveId" clId="{20423A29-8E3C-4082-A947-31A03AE4C451}" dt="2023-05-21T07:08:02.870" v="73" actId="14100"/>
          <ac:spMkLst>
            <pc:docMk/>
            <pc:sldMk cId="3223212672" sldId="725"/>
            <ac:spMk id="5" creationId="{1415D707-0882-68FB-D7E8-C08F87DD8D57}"/>
          </ac:spMkLst>
        </pc:spChg>
        <pc:spChg chg="ord">
          <ac:chgData name="Siegbert Rudolph" userId="2af4d44886c067cc" providerId="LiveId" clId="{20423A29-8E3C-4082-A947-31A03AE4C451}" dt="2023-05-21T07:08:10.441" v="74" actId="166"/>
          <ac:spMkLst>
            <pc:docMk/>
            <pc:sldMk cId="3223212672" sldId="725"/>
            <ac:spMk id="20" creationId="{462C1F1A-AB8A-4EEF-93FB-B6EE87A47740}"/>
          </ac:spMkLst>
        </pc:spChg>
        <pc:spChg chg="ord">
          <ac:chgData name="Siegbert Rudolph" userId="2af4d44886c067cc" providerId="LiveId" clId="{20423A29-8E3C-4082-A947-31A03AE4C451}" dt="2023-05-21T07:08:10.441" v="74" actId="166"/>
          <ac:spMkLst>
            <pc:docMk/>
            <pc:sldMk cId="3223212672" sldId="725"/>
            <ac:spMk id="28" creationId="{F2B12D6A-5A5A-4E6D-BE59-6B94804B2AFC}"/>
          </ac:spMkLst>
        </pc:spChg>
        <pc:spChg chg="ord">
          <ac:chgData name="Siegbert Rudolph" userId="2af4d44886c067cc" providerId="LiveId" clId="{20423A29-8E3C-4082-A947-31A03AE4C451}" dt="2023-05-21T07:08:10.441" v="74" actId="166"/>
          <ac:spMkLst>
            <pc:docMk/>
            <pc:sldMk cId="3223212672" sldId="725"/>
            <ac:spMk id="34" creationId="{9AF37413-95CE-43FB-A5C4-C14832B4B86C}"/>
          </ac:spMkLst>
        </pc:spChg>
        <pc:spChg chg="ord">
          <ac:chgData name="Siegbert Rudolph" userId="2af4d44886c067cc" providerId="LiveId" clId="{20423A29-8E3C-4082-A947-31A03AE4C451}" dt="2023-05-21T07:08:10.441" v="74" actId="166"/>
          <ac:spMkLst>
            <pc:docMk/>
            <pc:sldMk cId="3223212672" sldId="725"/>
            <ac:spMk id="109" creationId="{F7899A90-8B3F-4628-AFB8-C1F9F2CCA70C}"/>
          </ac:spMkLst>
        </pc:spChg>
      </pc:sldChg>
      <pc:sldChg chg="addSp modSp mod modAnim">
        <pc:chgData name="Siegbert Rudolph" userId="2af4d44886c067cc" providerId="LiveId" clId="{20423A29-8E3C-4082-A947-31A03AE4C451}" dt="2023-05-21T07:08:41.765" v="81" actId="166"/>
        <pc:sldMkLst>
          <pc:docMk/>
          <pc:sldMk cId="3972416468" sldId="726"/>
        </pc:sldMkLst>
        <pc:spChg chg="add mod">
          <ac:chgData name="Siegbert Rudolph" userId="2af4d44886c067cc" providerId="LiveId" clId="{20423A29-8E3C-4082-A947-31A03AE4C451}" dt="2023-05-21T07:08:16.668" v="75"/>
          <ac:spMkLst>
            <pc:docMk/>
            <pc:sldMk cId="3972416468" sldId="726"/>
            <ac:spMk id="4" creationId="{EA8C706D-8D19-9EF3-B21B-4AA2244FE4EA}"/>
          </ac:spMkLst>
        </pc:spChg>
        <pc:spChg chg="add mod">
          <ac:chgData name="Siegbert Rudolph" userId="2af4d44886c067cc" providerId="LiveId" clId="{20423A29-8E3C-4082-A947-31A03AE4C451}" dt="2023-05-21T07:08:24.793" v="80" actId="14100"/>
          <ac:spMkLst>
            <pc:docMk/>
            <pc:sldMk cId="3972416468" sldId="726"/>
            <ac:spMk id="5" creationId="{78F9AF09-75C4-2647-62BA-387847EA65B9}"/>
          </ac:spMkLst>
        </pc:spChg>
        <pc:spChg chg="ord">
          <ac:chgData name="Siegbert Rudolph" userId="2af4d44886c067cc" providerId="LiveId" clId="{20423A29-8E3C-4082-A947-31A03AE4C451}" dt="2023-05-21T07:08:41.765" v="81" actId="166"/>
          <ac:spMkLst>
            <pc:docMk/>
            <pc:sldMk cId="3972416468" sldId="726"/>
            <ac:spMk id="109" creationId="{F7899A90-8B3F-4628-AFB8-C1F9F2CCA70C}"/>
          </ac:spMkLst>
        </pc:spChg>
      </pc:sldChg>
      <pc:sldChg chg="addSp modSp mod modAnim">
        <pc:chgData name="Siegbert Rudolph" userId="2af4d44886c067cc" providerId="LiveId" clId="{20423A29-8E3C-4082-A947-31A03AE4C451}" dt="2023-05-21T07:09:21.022" v="89" actId="166"/>
        <pc:sldMkLst>
          <pc:docMk/>
          <pc:sldMk cId="1812206020" sldId="727"/>
        </pc:sldMkLst>
        <pc:spChg chg="add mod">
          <ac:chgData name="Siegbert Rudolph" userId="2af4d44886c067cc" providerId="LiveId" clId="{20423A29-8E3C-4082-A947-31A03AE4C451}" dt="2023-05-21T07:08:46.684" v="82"/>
          <ac:spMkLst>
            <pc:docMk/>
            <pc:sldMk cId="1812206020" sldId="727"/>
            <ac:spMk id="4" creationId="{43A80C0E-E16D-0B09-62FC-8BAB28D117BA}"/>
          </ac:spMkLst>
        </pc:spChg>
        <pc:spChg chg="add mod">
          <ac:chgData name="Siegbert Rudolph" userId="2af4d44886c067cc" providerId="LiveId" clId="{20423A29-8E3C-4082-A947-31A03AE4C451}" dt="2023-05-21T07:08:55.266" v="87" actId="14100"/>
          <ac:spMkLst>
            <pc:docMk/>
            <pc:sldMk cId="1812206020" sldId="727"/>
            <ac:spMk id="5" creationId="{BE8851AF-2AF3-39B1-589A-756BC4D69D47}"/>
          </ac:spMkLst>
        </pc:spChg>
        <pc:spChg chg="ord">
          <ac:chgData name="Siegbert Rudolph" userId="2af4d44886c067cc" providerId="LiveId" clId="{20423A29-8E3C-4082-A947-31A03AE4C451}" dt="2023-05-21T07:09:05.601" v="88" actId="166"/>
          <ac:spMkLst>
            <pc:docMk/>
            <pc:sldMk cId="1812206020" sldId="727"/>
            <ac:spMk id="20" creationId="{462C1F1A-AB8A-4EEF-93FB-B6EE87A47740}"/>
          </ac:spMkLst>
        </pc:spChg>
        <pc:spChg chg="ord">
          <ac:chgData name="Siegbert Rudolph" userId="2af4d44886c067cc" providerId="LiveId" clId="{20423A29-8E3C-4082-A947-31A03AE4C451}" dt="2023-05-21T07:09:21.022" v="89" actId="166"/>
          <ac:spMkLst>
            <pc:docMk/>
            <pc:sldMk cId="1812206020" sldId="727"/>
            <ac:spMk id="28" creationId="{F2B12D6A-5A5A-4E6D-BE59-6B94804B2AFC}"/>
          </ac:spMkLst>
        </pc:spChg>
        <pc:spChg chg="ord">
          <ac:chgData name="Siegbert Rudolph" userId="2af4d44886c067cc" providerId="LiveId" clId="{20423A29-8E3C-4082-A947-31A03AE4C451}" dt="2023-05-21T07:09:21.022" v="89" actId="166"/>
          <ac:spMkLst>
            <pc:docMk/>
            <pc:sldMk cId="1812206020" sldId="727"/>
            <ac:spMk id="34" creationId="{9AF37413-95CE-43FB-A5C4-C14832B4B86C}"/>
          </ac:spMkLst>
        </pc:spChg>
        <pc:spChg chg="ord">
          <ac:chgData name="Siegbert Rudolph" userId="2af4d44886c067cc" providerId="LiveId" clId="{20423A29-8E3C-4082-A947-31A03AE4C451}" dt="2023-05-21T07:09:05.601" v="88" actId="166"/>
          <ac:spMkLst>
            <pc:docMk/>
            <pc:sldMk cId="1812206020" sldId="727"/>
            <ac:spMk id="109" creationId="{F7899A90-8B3F-4628-AFB8-C1F9F2CCA70C}"/>
          </ac:spMkLst>
        </pc:spChg>
      </pc:sldChg>
      <pc:sldChg chg="addSp modSp mod modAnim">
        <pc:chgData name="Siegbert Rudolph" userId="2af4d44886c067cc" providerId="LiveId" clId="{20423A29-8E3C-4082-A947-31A03AE4C451}" dt="2023-05-21T07:09:41.637" v="95" actId="166"/>
        <pc:sldMkLst>
          <pc:docMk/>
          <pc:sldMk cId="765416888" sldId="728"/>
        </pc:sldMkLst>
        <pc:spChg chg="add mod">
          <ac:chgData name="Siegbert Rudolph" userId="2af4d44886c067cc" providerId="LiveId" clId="{20423A29-8E3C-4082-A947-31A03AE4C451}" dt="2023-05-21T07:09:28.442" v="90"/>
          <ac:spMkLst>
            <pc:docMk/>
            <pc:sldMk cId="765416888" sldId="728"/>
            <ac:spMk id="4" creationId="{97A71191-F6B0-2E03-B89E-358E9158D5E9}"/>
          </ac:spMkLst>
        </pc:spChg>
        <pc:spChg chg="add mod">
          <ac:chgData name="Siegbert Rudolph" userId="2af4d44886c067cc" providerId="LiveId" clId="{20423A29-8E3C-4082-A947-31A03AE4C451}" dt="2023-05-21T07:09:34.489" v="94" actId="1076"/>
          <ac:spMkLst>
            <pc:docMk/>
            <pc:sldMk cId="765416888" sldId="728"/>
            <ac:spMk id="5" creationId="{DA2F1D4B-77C7-3900-F7BC-A4631D661052}"/>
          </ac:spMkLst>
        </pc:spChg>
        <pc:spChg chg="ord">
          <ac:chgData name="Siegbert Rudolph" userId="2af4d44886c067cc" providerId="LiveId" clId="{20423A29-8E3C-4082-A947-31A03AE4C451}" dt="2023-05-21T07:09:41.637" v="95" actId="166"/>
          <ac:spMkLst>
            <pc:docMk/>
            <pc:sldMk cId="765416888" sldId="728"/>
            <ac:spMk id="20" creationId="{462C1F1A-AB8A-4EEF-93FB-B6EE87A47740}"/>
          </ac:spMkLst>
        </pc:spChg>
        <pc:spChg chg="ord">
          <ac:chgData name="Siegbert Rudolph" userId="2af4d44886c067cc" providerId="LiveId" clId="{20423A29-8E3C-4082-A947-31A03AE4C451}" dt="2023-05-21T07:09:41.637" v="95" actId="166"/>
          <ac:spMkLst>
            <pc:docMk/>
            <pc:sldMk cId="765416888" sldId="728"/>
            <ac:spMk id="109" creationId="{F7899A90-8B3F-4628-AFB8-C1F9F2CCA70C}"/>
          </ac:spMkLst>
        </pc:spChg>
      </pc:sldChg>
      <pc:sldChg chg="addSp modSp mod modAnim">
        <pc:chgData name="Siegbert Rudolph" userId="2af4d44886c067cc" providerId="LiveId" clId="{20423A29-8E3C-4082-A947-31A03AE4C451}" dt="2023-05-21T07:10:12.247" v="101" actId="166"/>
        <pc:sldMkLst>
          <pc:docMk/>
          <pc:sldMk cId="1493650199" sldId="729"/>
        </pc:sldMkLst>
        <pc:spChg chg="add mod">
          <ac:chgData name="Siegbert Rudolph" userId="2af4d44886c067cc" providerId="LiveId" clId="{20423A29-8E3C-4082-A947-31A03AE4C451}" dt="2023-05-21T07:09:47.556" v="96"/>
          <ac:spMkLst>
            <pc:docMk/>
            <pc:sldMk cId="1493650199" sldId="729"/>
            <ac:spMk id="5" creationId="{D8A3C373-83F3-B39D-26CB-889A4DF4060B}"/>
          </ac:spMkLst>
        </pc:spChg>
        <pc:spChg chg="add mod">
          <ac:chgData name="Siegbert Rudolph" userId="2af4d44886c067cc" providerId="LiveId" clId="{20423A29-8E3C-4082-A947-31A03AE4C451}" dt="2023-05-21T07:09:55.800" v="99" actId="14100"/>
          <ac:spMkLst>
            <pc:docMk/>
            <pc:sldMk cId="1493650199" sldId="729"/>
            <ac:spMk id="6" creationId="{BD8A9250-B59F-F40E-FBDC-6619C7D48F5A}"/>
          </ac:spMkLst>
        </pc:spChg>
        <pc:spChg chg="ord">
          <ac:chgData name="Siegbert Rudolph" userId="2af4d44886c067cc" providerId="LiveId" clId="{20423A29-8E3C-4082-A947-31A03AE4C451}" dt="2023-05-21T07:10:03.804" v="100" actId="166"/>
          <ac:spMkLst>
            <pc:docMk/>
            <pc:sldMk cId="1493650199" sldId="729"/>
            <ac:spMk id="79" creationId="{7F22FF6A-C26B-4399-872B-247C2EF61C6D}"/>
          </ac:spMkLst>
        </pc:spChg>
        <pc:spChg chg="ord">
          <ac:chgData name="Siegbert Rudolph" userId="2af4d44886c067cc" providerId="LiveId" clId="{20423A29-8E3C-4082-A947-31A03AE4C451}" dt="2023-05-21T07:10:03.804" v="100" actId="166"/>
          <ac:spMkLst>
            <pc:docMk/>
            <pc:sldMk cId="1493650199" sldId="729"/>
            <ac:spMk id="101" creationId="{C407470D-830B-45F5-8D38-14CB82C7F696}"/>
          </ac:spMkLst>
        </pc:spChg>
        <pc:spChg chg="ord">
          <ac:chgData name="Siegbert Rudolph" userId="2af4d44886c067cc" providerId="LiveId" clId="{20423A29-8E3C-4082-A947-31A03AE4C451}" dt="2023-05-21T07:10:03.804" v="100" actId="166"/>
          <ac:spMkLst>
            <pc:docMk/>
            <pc:sldMk cId="1493650199" sldId="729"/>
            <ac:spMk id="106" creationId="{3A21669A-1470-4147-B818-388545CF9592}"/>
          </ac:spMkLst>
        </pc:spChg>
        <pc:spChg chg="ord">
          <ac:chgData name="Siegbert Rudolph" userId="2af4d44886c067cc" providerId="LiveId" clId="{20423A29-8E3C-4082-A947-31A03AE4C451}" dt="2023-05-21T07:10:12.247" v="101" actId="166"/>
          <ac:spMkLst>
            <pc:docMk/>
            <pc:sldMk cId="1493650199" sldId="729"/>
            <ac:spMk id="112" creationId="{3EECEDB6-97CD-4275-AD2F-3D78353660A3}"/>
          </ac:spMkLst>
        </pc:spChg>
        <pc:spChg chg="ord">
          <ac:chgData name="Siegbert Rudolph" userId="2af4d44886c067cc" providerId="LiveId" clId="{20423A29-8E3C-4082-A947-31A03AE4C451}" dt="2023-05-21T07:10:12.247" v="101" actId="166"/>
          <ac:spMkLst>
            <pc:docMk/>
            <pc:sldMk cId="1493650199" sldId="729"/>
            <ac:spMk id="118" creationId="{AAEB59D4-F94A-4824-8F4E-B747B37D3C86}"/>
          </ac:spMkLst>
        </pc:spChg>
        <pc:spChg chg="ord">
          <ac:chgData name="Siegbert Rudolph" userId="2af4d44886c067cc" providerId="LiveId" clId="{20423A29-8E3C-4082-A947-31A03AE4C451}" dt="2023-05-21T07:10:12.247" v="101" actId="166"/>
          <ac:spMkLst>
            <pc:docMk/>
            <pc:sldMk cId="1493650199" sldId="729"/>
            <ac:spMk id="121" creationId="{A8B18C03-0285-4BF3-9A5C-DED32D608CBE}"/>
          </ac:spMkLst>
        </pc:spChg>
        <pc:spChg chg="ord">
          <ac:chgData name="Siegbert Rudolph" userId="2af4d44886c067cc" providerId="LiveId" clId="{20423A29-8E3C-4082-A947-31A03AE4C451}" dt="2023-05-21T07:10:12.247" v="101" actId="166"/>
          <ac:spMkLst>
            <pc:docMk/>
            <pc:sldMk cId="1493650199" sldId="729"/>
            <ac:spMk id="125" creationId="{4E347750-DCA2-4366-82F0-2D25327B5CDF}"/>
          </ac:spMkLst>
        </pc:spChg>
      </pc:sldChg>
      <pc:sldChg chg="addSp modSp mod modAnim">
        <pc:chgData name="Siegbert Rudolph" userId="2af4d44886c067cc" providerId="LiveId" clId="{20423A29-8E3C-4082-A947-31A03AE4C451}" dt="2023-05-21T07:10:37.181" v="107" actId="166"/>
        <pc:sldMkLst>
          <pc:docMk/>
          <pc:sldMk cId="1171843874" sldId="730"/>
        </pc:sldMkLst>
        <pc:spChg chg="add mod">
          <ac:chgData name="Siegbert Rudolph" userId="2af4d44886c067cc" providerId="LiveId" clId="{20423A29-8E3C-4082-A947-31A03AE4C451}" dt="2023-05-21T07:10:22.259" v="102"/>
          <ac:spMkLst>
            <pc:docMk/>
            <pc:sldMk cId="1171843874" sldId="730"/>
            <ac:spMk id="4" creationId="{8494BD9E-D6E5-D367-E6CC-8605A9BE5F8E}"/>
          </ac:spMkLst>
        </pc:spChg>
        <pc:spChg chg="add mod">
          <ac:chgData name="Siegbert Rudolph" userId="2af4d44886c067cc" providerId="LiveId" clId="{20423A29-8E3C-4082-A947-31A03AE4C451}" dt="2023-05-21T07:10:29.585" v="106" actId="14100"/>
          <ac:spMkLst>
            <pc:docMk/>
            <pc:sldMk cId="1171843874" sldId="730"/>
            <ac:spMk id="5" creationId="{D4151743-B3C5-6BF1-5DE8-FC0FAA84A8B4}"/>
          </ac:spMkLst>
        </pc:spChg>
        <pc:spChg chg="ord">
          <ac:chgData name="Siegbert Rudolph" userId="2af4d44886c067cc" providerId="LiveId" clId="{20423A29-8E3C-4082-A947-31A03AE4C451}" dt="2023-05-21T07:10:37.181" v="107" actId="166"/>
          <ac:spMkLst>
            <pc:docMk/>
            <pc:sldMk cId="1171843874" sldId="730"/>
            <ac:spMk id="96" creationId="{F9A0688E-906A-46E9-9C96-1A02951C88DA}"/>
          </ac:spMkLst>
        </pc:spChg>
        <pc:spChg chg="ord">
          <ac:chgData name="Siegbert Rudolph" userId="2af4d44886c067cc" providerId="LiveId" clId="{20423A29-8E3C-4082-A947-31A03AE4C451}" dt="2023-05-21T07:10:37.181" v="107" actId="166"/>
          <ac:spMkLst>
            <pc:docMk/>
            <pc:sldMk cId="1171843874" sldId="730"/>
            <ac:spMk id="111" creationId="{9DD04AD9-4F6F-442E-B5DB-DA996CE20851}"/>
          </ac:spMkLst>
        </pc:spChg>
      </pc:sldChg>
      <pc:sldChg chg="addSp modSp mod modAnim">
        <pc:chgData name="Siegbert Rudolph" userId="2af4d44886c067cc" providerId="LiveId" clId="{20423A29-8E3C-4082-A947-31A03AE4C451}" dt="2023-05-21T07:11:16.817" v="114" actId="166"/>
        <pc:sldMkLst>
          <pc:docMk/>
          <pc:sldMk cId="2373833375" sldId="731"/>
        </pc:sldMkLst>
        <pc:spChg chg="add mod">
          <ac:chgData name="Siegbert Rudolph" userId="2af4d44886c067cc" providerId="LiveId" clId="{20423A29-8E3C-4082-A947-31A03AE4C451}" dt="2023-05-21T07:10:44.702" v="108"/>
          <ac:spMkLst>
            <pc:docMk/>
            <pc:sldMk cId="2373833375" sldId="731"/>
            <ac:spMk id="5" creationId="{C28927B8-AE7B-8FFD-39BC-BE78F02E5BC4}"/>
          </ac:spMkLst>
        </pc:spChg>
        <pc:spChg chg="add mod">
          <ac:chgData name="Siegbert Rudolph" userId="2af4d44886c067cc" providerId="LiveId" clId="{20423A29-8E3C-4082-A947-31A03AE4C451}" dt="2023-05-21T07:10:59.134" v="113" actId="14100"/>
          <ac:spMkLst>
            <pc:docMk/>
            <pc:sldMk cId="2373833375" sldId="731"/>
            <ac:spMk id="6" creationId="{C178B4E9-1399-FC8D-5121-14E26C4E1F7D}"/>
          </ac:spMkLst>
        </pc:spChg>
        <pc:spChg chg="ord">
          <ac:chgData name="Siegbert Rudolph" userId="2af4d44886c067cc" providerId="LiveId" clId="{20423A29-8E3C-4082-A947-31A03AE4C451}" dt="2023-05-21T07:11:16.817" v="114" actId="166"/>
          <ac:spMkLst>
            <pc:docMk/>
            <pc:sldMk cId="2373833375" sldId="731"/>
            <ac:spMk id="95" creationId="{27745D1A-4B8A-45A2-B736-E98B3D2AFC51}"/>
          </ac:spMkLst>
        </pc:spChg>
        <pc:spChg chg="ord">
          <ac:chgData name="Siegbert Rudolph" userId="2af4d44886c067cc" providerId="LiveId" clId="{20423A29-8E3C-4082-A947-31A03AE4C451}" dt="2023-05-21T07:11:16.817" v="114" actId="166"/>
          <ac:spMkLst>
            <pc:docMk/>
            <pc:sldMk cId="2373833375" sldId="731"/>
            <ac:spMk id="99" creationId="{D898209F-CB5A-4AB0-B44A-68392C201D71}"/>
          </ac:spMkLst>
        </pc:spChg>
        <pc:spChg chg="ord">
          <ac:chgData name="Siegbert Rudolph" userId="2af4d44886c067cc" providerId="LiveId" clId="{20423A29-8E3C-4082-A947-31A03AE4C451}" dt="2023-05-21T07:11:16.817" v="114" actId="166"/>
          <ac:spMkLst>
            <pc:docMk/>
            <pc:sldMk cId="2373833375" sldId="731"/>
            <ac:spMk id="113" creationId="{82776C77-2EE9-4A17-AD77-F4F3A4CD275A}"/>
          </ac:spMkLst>
        </pc:spChg>
        <pc:spChg chg="ord">
          <ac:chgData name="Siegbert Rudolph" userId="2af4d44886c067cc" providerId="LiveId" clId="{20423A29-8E3C-4082-A947-31A03AE4C451}" dt="2023-05-21T07:11:16.817" v="114" actId="166"/>
          <ac:spMkLst>
            <pc:docMk/>
            <pc:sldMk cId="2373833375" sldId="731"/>
            <ac:spMk id="123" creationId="{6AB572F8-6A37-4644-A9FB-52AB544DE296}"/>
          </ac:spMkLst>
        </pc:spChg>
        <pc:spChg chg="ord">
          <ac:chgData name="Siegbert Rudolph" userId="2af4d44886c067cc" providerId="LiveId" clId="{20423A29-8E3C-4082-A947-31A03AE4C451}" dt="2023-05-21T07:11:16.817" v="114" actId="166"/>
          <ac:spMkLst>
            <pc:docMk/>
            <pc:sldMk cId="2373833375" sldId="731"/>
            <ac:spMk id="128" creationId="{E5B48AE8-1130-49EB-94DC-33A36A696E31}"/>
          </ac:spMkLst>
        </pc:spChg>
        <pc:spChg chg="ord">
          <ac:chgData name="Siegbert Rudolph" userId="2af4d44886c067cc" providerId="LiveId" clId="{20423A29-8E3C-4082-A947-31A03AE4C451}" dt="2023-05-21T07:11:16.817" v="114" actId="166"/>
          <ac:spMkLst>
            <pc:docMk/>
            <pc:sldMk cId="2373833375" sldId="731"/>
            <ac:spMk id="131" creationId="{E49442C5-6496-4CD7-93D4-798822504F60}"/>
          </ac:spMkLst>
        </pc:spChg>
        <pc:spChg chg="ord">
          <ac:chgData name="Siegbert Rudolph" userId="2af4d44886c067cc" providerId="LiveId" clId="{20423A29-8E3C-4082-A947-31A03AE4C451}" dt="2023-05-21T07:11:16.817" v="114" actId="166"/>
          <ac:spMkLst>
            <pc:docMk/>
            <pc:sldMk cId="2373833375" sldId="731"/>
            <ac:spMk id="135" creationId="{819C6B35-354A-4C10-B330-4C0D399A248B}"/>
          </ac:spMkLst>
        </pc:spChg>
      </pc:sldChg>
      <pc:sldChg chg="addSp modSp mod modAnim">
        <pc:chgData name="Siegbert Rudolph" userId="2af4d44886c067cc" providerId="LiveId" clId="{20423A29-8E3C-4082-A947-31A03AE4C451}" dt="2023-05-21T07:11:51.182" v="121" actId="166"/>
        <pc:sldMkLst>
          <pc:docMk/>
          <pc:sldMk cId="1471160447" sldId="734"/>
        </pc:sldMkLst>
        <pc:spChg chg="add mod">
          <ac:chgData name="Siegbert Rudolph" userId="2af4d44886c067cc" providerId="LiveId" clId="{20423A29-8E3C-4082-A947-31A03AE4C451}" dt="2023-05-21T07:11:31.989" v="115"/>
          <ac:spMkLst>
            <pc:docMk/>
            <pc:sldMk cId="1471160447" sldId="734"/>
            <ac:spMk id="4" creationId="{3256A9C4-DC59-F622-8151-CDCCF832E33B}"/>
          </ac:spMkLst>
        </pc:spChg>
        <pc:spChg chg="add mod">
          <ac:chgData name="Siegbert Rudolph" userId="2af4d44886c067cc" providerId="LiveId" clId="{20423A29-8E3C-4082-A947-31A03AE4C451}" dt="2023-05-21T07:11:42.024" v="120" actId="14100"/>
          <ac:spMkLst>
            <pc:docMk/>
            <pc:sldMk cId="1471160447" sldId="734"/>
            <ac:spMk id="5" creationId="{9B509C8B-BD9E-B2D4-A766-51114FB9680C}"/>
          </ac:spMkLst>
        </pc:spChg>
        <pc:spChg chg="ord">
          <ac:chgData name="Siegbert Rudolph" userId="2af4d44886c067cc" providerId="LiveId" clId="{20423A29-8E3C-4082-A947-31A03AE4C451}" dt="2023-05-21T07:11:51.182" v="121" actId="166"/>
          <ac:spMkLst>
            <pc:docMk/>
            <pc:sldMk cId="1471160447" sldId="734"/>
            <ac:spMk id="20" creationId="{462C1F1A-AB8A-4EEF-93FB-B6EE87A47740}"/>
          </ac:spMkLst>
        </pc:spChg>
        <pc:spChg chg="ord">
          <ac:chgData name="Siegbert Rudolph" userId="2af4d44886c067cc" providerId="LiveId" clId="{20423A29-8E3C-4082-A947-31A03AE4C451}" dt="2023-05-21T07:11:51.182" v="121" actId="166"/>
          <ac:spMkLst>
            <pc:docMk/>
            <pc:sldMk cId="1471160447" sldId="734"/>
            <ac:spMk id="28" creationId="{F2B12D6A-5A5A-4E6D-BE59-6B94804B2AFC}"/>
          </ac:spMkLst>
        </pc:spChg>
        <pc:spChg chg="ord">
          <ac:chgData name="Siegbert Rudolph" userId="2af4d44886c067cc" providerId="LiveId" clId="{20423A29-8E3C-4082-A947-31A03AE4C451}" dt="2023-05-21T07:11:51.182" v="121" actId="166"/>
          <ac:spMkLst>
            <pc:docMk/>
            <pc:sldMk cId="1471160447" sldId="734"/>
            <ac:spMk id="34" creationId="{9AF37413-95CE-43FB-A5C4-C14832B4B86C}"/>
          </ac:spMkLst>
        </pc:spChg>
        <pc:spChg chg="ord">
          <ac:chgData name="Siegbert Rudolph" userId="2af4d44886c067cc" providerId="LiveId" clId="{20423A29-8E3C-4082-A947-31A03AE4C451}" dt="2023-05-21T07:11:51.182" v="121" actId="166"/>
          <ac:spMkLst>
            <pc:docMk/>
            <pc:sldMk cId="1471160447" sldId="734"/>
            <ac:spMk id="109" creationId="{F7899A90-8B3F-4628-AFB8-C1F9F2CCA70C}"/>
          </ac:spMkLst>
        </pc:spChg>
      </pc:sldChg>
      <pc:sldChg chg="addSp modSp mod modAnim">
        <pc:chgData name="Siegbert Rudolph" userId="2af4d44886c067cc" providerId="LiveId" clId="{20423A29-8E3C-4082-A947-31A03AE4C451}" dt="2023-05-21T07:04:25.547" v="17" actId="166"/>
        <pc:sldMkLst>
          <pc:docMk/>
          <pc:sldMk cId="1203549573" sldId="735"/>
        </pc:sldMkLst>
        <pc:spChg chg="add mod">
          <ac:chgData name="Siegbert Rudolph" userId="2af4d44886c067cc" providerId="LiveId" clId="{20423A29-8E3C-4082-A947-31A03AE4C451}" dt="2023-05-21T07:03:59.308" v="11"/>
          <ac:spMkLst>
            <pc:docMk/>
            <pc:sldMk cId="1203549573" sldId="735"/>
            <ac:spMk id="4" creationId="{0946C038-B350-11B4-FC23-972AD9A3DF76}"/>
          </ac:spMkLst>
        </pc:spChg>
        <pc:spChg chg="add mod">
          <ac:chgData name="Siegbert Rudolph" userId="2af4d44886c067cc" providerId="LiveId" clId="{20423A29-8E3C-4082-A947-31A03AE4C451}" dt="2023-05-21T07:04:06.721" v="15" actId="1035"/>
          <ac:spMkLst>
            <pc:docMk/>
            <pc:sldMk cId="1203549573" sldId="735"/>
            <ac:spMk id="5" creationId="{7A4AC002-BA95-FF25-FCFD-E1BCF5090626}"/>
          </ac:spMkLst>
        </pc:spChg>
        <pc:spChg chg="ord">
          <ac:chgData name="Siegbert Rudolph" userId="2af4d44886c067cc" providerId="LiveId" clId="{20423A29-8E3C-4082-A947-31A03AE4C451}" dt="2023-05-21T07:04:18.934" v="16" actId="166"/>
          <ac:spMkLst>
            <pc:docMk/>
            <pc:sldMk cId="1203549573" sldId="735"/>
            <ac:spMk id="20" creationId="{462C1F1A-AB8A-4EEF-93FB-B6EE87A47740}"/>
          </ac:spMkLst>
        </pc:spChg>
        <pc:spChg chg="ord">
          <ac:chgData name="Siegbert Rudolph" userId="2af4d44886c067cc" providerId="LiveId" clId="{20423A29-8E3C-4082-A947-31A03AE4C451}" dt="2023-05-21T07:04:25.547" v="17" actId="166"/>
          <ac:spMkLst>
            <pc:docMk/>
            <pc:sldMk cId="1203549573" sldId="735"/>
            <ac:spMk id="28" creationId="{F2B12D6A-5A5A-4E6D-BE59-6B94804B2AFC}"/>
          </ac:spMkLst>
        </pc:spChg>
        <pc:spChg chg="ord">
          <ac:chgData name="Siegbert Rudolph" userId="2af4d44886c067cc" providerId="LiveId" clId="{20423A29-8E3C-4082-A947-31A03AE4C451}" dt="2023-05-21T07:04:25.547" v="17" actId="166"/>
          <ac:spMkLst>
            <pc:docMk/>
            <pc:sldMk cId="1203549573" sldId="735"/>
            <ac:spMk id="34" creationId="{9AF37413-95CE-43FB-A5C4-C14832B4B86C}"/>
          </ac:spMkLst>
        </pc:spChg>
        <pc:spChg chg="ord">
          <ac:chgData name="Siegbert Rudolph" userId="2af4d44886c067cc" providerId="LiveId" clId="{20423A29-8E3C-4082-A947-31A03AE4C451}" dt="2023-05-21T07:04:25.547" v="17" actId="166"/>
          <ac:spMkLst>
            <pc:docMk/>
            <pc:sldMk cId="1203549573" sldId="735"/>
            <ac:spMk id="41" creationId="{2FA5FC37-0000-4A86-A434-C43B2638F50D}"/>
          </ac:spMkLst>
        </pc:spChg>
        <pc:spChg chg="ord">
          <ac:chgData name="Siegbert Rudolph" userId="2af4d44886c067cc" providerId="LiveId" clId="{20423A29-8E3C-4082-A947-31A03AE4C451}" dt="2023-05-21T07:04:18.934" v="16" actId="166"/>
          <ac:spMkLst>
            <pc:docMk/>
            <pc:sldMk cId="1203549573" sldId="735"/>
            <ac:spMk id="109" creationId="{F7899A90-8B3F-4628-AFB8-C1F9F2CCA70C}"/>
          </ac:spMkLst>
        </pc:spChg>
      </pc:sldChg>
    </pc:docChg>
  </pc:docChgLst>
  <pc:docChgLst>
    <pc:chgData name="Siegbert Rudolph" userId="2af4d44886c067cc" providerId="LiveId" clId="{20778BD8-DB9B-426E-BDB7-8B36FA9257AD}"/>
    <pc:docChg chg="custSel modSld">
      <pc:chgData name="Siegbert Rudolph" userId="2af4d44886c067cc" providerId="LiveId" clId="{20778BD8-DB9B-426E-BDB7-8B36FA9257AD}" dt="2022-07-08T16:23:03.377" v="113" actId="1076"/>
      <pc:docMkLst>
        <pc:docMk/>
      </pc:docMkLst>
      <pc:sldChg chg="delSp modSp mod">
        <pc:chgData name="Siegbert Rudolph" userId="2af4d44886c067cc" providerId="LiveId" clId="{20778BD8-DB9B-426E-BDB7-8B36FA9257AD}" dt="2022-07-08T16:23:03.314" v="5" actId="1076"/>
        <pc:sldMkLst>
          <pc:docMk/>
          <pc:sldMk cId="0" sldId="444"/>
        </pc:sldMkLst>
        <pc:spChg chg="del">
          <ac:chgData name="Siegbert Rudolph" userId="2af4d44886c067cc" providerId="LiveId" clId="{20778BD8-DB9B-426E-BDB7-8B36FA9257AD}" dt="2022-07-08T16:23:03.299" v="0" actId="478"/>
          <ac:spMkLst>
            <pc:docMk/>
            <pc:sldMk cId="0" sldId="444"/>
            <ac:spMk id="2" creationId="{22E409FA-681B-4849-BD66-FDDBFA14E1C1}"/>
          </ac:spMkLst>
        </pc:spChg>
        <pc:spChg chg="mod">
          <ac:chgData name="Siegbert Rudolph" userId="2af4d44886c067cc" providerId="LiveId" clId="{20778BD8-DB9B-426E-BDB7-8B36FA9257AD}" dt="2022-07-08T16:23:03.314" v="5" actId="1076"/>
          <ac:spMkLst>
            <pc:docMk/>
            <pc:sldMk cId="0" sldId="444"/>
            <ac:spMk id="3" creationId="{73B0DF3F-CC52-A3EC-230B-1BD6ED9D71BE}"/>
          </ac:spMkLst>
        </pc:spChg>
      </pc:sldChg>
      <pc:sldChg chg="delSp modSp mod">
        <pc:chgData name="Siegbert Rudolph" userId="2af4d44886c067cc" providerId="LiveId" clId="{20778BD8-DB9B-426E-BDB7-8B36FA9257AD}" dt="2022-07-08T16:23:03.377" v="113" actId="1076"/>
        <pc:sldMkLst>
          <pc:docMk/>
          <pc:sldMk cId="1498672052" sldId="702"/>
        </pc:sldMkLst>
        <pc:spChg chg="del">
          <ac:chgData name="Siegbert Rudolph" userId="2af4d44886c067cc" providerId="LiveId" clId="{20778BD8-DB9B-426E-BDB7-8B36FA9257AD}" dt="2022-07-08T16:23:03.377" v="108" actId="478"/>
          <ac:spMkLst>
            <pc:docMk/>
            <pc:sldMk cId="1498672052" sldId="702"/>
            <ac:spMk id="2" creationId="{4E338A17-7C99-465A-BC05-08ACF3E00DA0}"/>
          </ac:spMkLst>
        </pc:spChg>
        <pc:spChg chg="mod">
          <ac:chgData name="Siegbert Rudolph" userId="2af4d44886c067cc" providerId="LiveId" clId="{20778BD8-DB9B-426E-BDB7-8B36FA9257AD}" dt="2022-07-08T16:23:03.377" v="113" actId="1076"/>
          <ac:spMkLst>
            <pc:docMk/>
            <pc:sldMk cId="1498672052" sldId="702"/>
            <ac:spMk id="5" creationId="{87233F49-F08A-A4BC-8DA6-D1B2F097BE2A}"/>
          </ac:spMkLst>
        </pc:spChg>
      </pc:sldChg>
      <pc:sldChg chg="delSp modSp mod">
        <pc:chgData name="Siegbert Rudolph" userId="2af4d44886c067cc" providerId="LiveId" clId="{20778BD8-DB9B-426E-BDB7-8B36FA9257AD}" dt="2022-07-08T16:23:03.314" v="11" actId="1076"/>
        <pc:sldMkLst>
          <pc:docMk/>
          <pc:sldMk cId="3105963158" sldId="715"/>
        </pc:sldMkLst>
        <pc:spChg chg="del">
          <ac:chgData name="Siegbert Rudolph" userId="2af4d44886c067cc" providerId="LiveId" clId="{20778BD8-DB9B-426E-BDB7-8B36FA9257AD}" dt="2022-07-08T16:23:03.314" v="6" actId="478"/>
          <ac:spMkLst>
            <pc:docMk/>
            <pc:sldMk cId="3105963158" sldId="715"/>
            <ac:spMk id="3" creationId="{BDA43665-4D52-4E04-9755-FB0DC00D708B}"/>
          </ac:spMkLst>
        </pc:spChg>
        <pc:spChg chg="mod">
          <ac:chgData name="Siegbert Rudolph" userId="2af4d44886c067cc" providerId="LiveId" clId="{20778BD8-DB9B-426E-BDB7-8B36FA9257AD}" dt="2022-07-08T16:23:03.314" v="11" actId="1076"/>
          <ac:spMkLst>
            <pc:docMk/>
            <pc:sldMk cId="3105963158" sldId="715"/>
            <ac:spMk id="4" creationId="{2DCB0DCC-D95B-024A-4E18-599314BA2D45}"/>
          </ac:spMkLst>
        </pc:spChg>
      </pc:sldChg>
      <pc:sldChg chg="delSp modSp mod">
        <pc:chgData name="Siegbert Rudolph" userId="2af4d44886c067cc" providerId="LiveId" clId="{20778BD8-DB9B-426E-BDB7-8B36FA9257AD}" dt="2022-07-08T16:23:03.314" v="17" actId="1076"/>
        <pc:sldMkLst>
          <pc:docMk/>
          <pc:sldMk cId="55600604" sldId="716"/>
        </pc:sldMkLst>
        <pc:spChg chg="del">
          <ac:chgData name="Siegbert Rudolph" userId="2af4d44886c067cc" providerId="LiveId" clId="{20778BD8-DB9B-426E-BDB7-8B36FA9257AD}" dt="2022-07-08T16:23:03.314" v="12" actId="478"/>
          <ac:spMkLst>
            <pc:docMk/>
            <pc:sldMk cId="55600604" sldId="716"/>
            <ac:spMk id="3" creationId="{C78A8C0A-CD60-40FA-8684-A1BC94407510}"/>
          </ac:spMkLst>
        </pc:spChg>
        <pc:spChg chg="mod">
          <ac:chgData name="Siegbert Rudolph" userId="2af4d44886c067cc" providerId="LiveId" clId="{20778BD8-DB9B-426E-BDB7-8B36FA9257AD}" dt="2022-07-08T16:23:03.314" v="17" actId="1076"/>
          <ac:spMkLst>
            <pc:docMk/>
            <pc:sldMk cId="55600604" sldId="716"/>
            <ac:spMk id="4" creationId="{CAB657D1-C1E5-0275-2B99-F7E1C99B3CCD}"/>
          </ac:spMkLst>
        </pc:spChg>
      </pc:sldChg>
      <pc:sldChg chg="delSp modSp mod">
        <pc:chgData name="Siegbert Rudolph" userId="2af4d44886c067cc" providerId="LiveId" clId="{20778BD8-DB9B-426E-BDB7-8B36FA9257AD}" dt="2022-07-08T16:23:03.330" v="29" actId="1076"/>
        <pc:sldMkLst>
          <pc:docMk/>
          <pc:sldMk cId="1109545150" sldId="717"/>
        </pc:sldMkLst>
        <pc:spChg chg="del">
          <ac:chgData name="Siegbert Rudolph" userId="2af4d44886c067cc" providerId="LiveId" clId="{20778BD8-DB9B-426E-BDB7-8B36FA9257AD}" dt="2022-07-08T16:23:03.330" v="24" actId="478"/>
          <ac:spMkLst>
            <pc:docMk/>
            <pc:sldMk cId="1109545150" sldId="717"/>
            <ac:spMk id="3" creationId="{F927B11B-AABB-4424-9284-85BF645FEFE3}"/>
          </ac:spMkLst>
        </pc:spChg>
        <pc:spChg chg="mod">
          <ac:chgData name="Siegbert Rudolph" userId="2af4d44886c067cc" providerId="LiveId" clId="{20778BD8-DB9B-426E-BDB7-8B36FA9257AD}" dt="2022-07-08T16:23:03.330" v="29" actId="1076"/>
          <ac:spMkLst>
            <pc:docMk/>
            <pc:sldMk cId="1109545150" sldId="717"/>
            <ac:spMk id="4" creationId="{CE0AB074-3D0C-B5AF-2B90-298D8BB08B45}"/>
          </ac:spMkLst>
        </pc:spChg>
      </pc:sldChg>
      <pc:sldChg chg="delSp modSp mod">
        <pc:chgData name="Siegbert Rudolph" userId="2af4d44886c067cc" providerId="LiveId" clId="{20778BD8-DB9B-426E-BDB7-8B36FA9257AD}" dt="2022-07-08T16:23:03.330" v="35" actId="1076"/>
        <pc:sldMkLst>
          <pc:docMk/>
          <pc:sldMk cId="3484638576" sldId="718"/>
        </pc:sldMkLst>
        <pc:spChg chg="del">
          <ac:chgData name="Siegbert Rudolph" userId="2af4d44886c067cc" providerId="LiveId" clId="{20778BD8-DB9B-426E-BDB7-8B36FA9257AD}" dt="2022-07-08T16:23:03.330" v="30" actId="478"/>
          <ac:spMkLst>
            <pc:docMk/>
            <pc:sldMk cId="3484638576" sldId="718"/>
            <ac:spMk id="3" creationId="{FDE6BE5D-7E09-4EE0-A39C-9FE78C194639}"/>
          </ac:spMkLst>
        </pc:spChg>
        <pc:spChg chg="mod">
          <ac:chgData name="Siegbert Rudolph" userId="2af4d44886c067cc" providerId="LiveId" clId="{20778BD8-DB9B-426E-BDB7-8B36FA9257AD}" dt="2022-07-08T16:23:03.330" v="35" actId="1076"/>
          <ac:spMkLst>
            <pc:docMk/>
            <pc:sldMk cId="3484638576" sldId="718"/>
            <ac:spMk id="4" creationId="{9EB005E2-2430-D609-0FDE-5D7948ADA9A8}"/>
          </ac:spMkLst>
        </pc:spChg>
      </pc:sldChg>
      <pc:sldChg chg="delSp modSp mod">
        <pc:chgData name="Siegbert Rudolph" userId="2af4d44886c067cc" providerId="LiveId" clId="{20778BD8-DB9B-426E-BDB7-8B36FA9257AD}" dt="2022-07-08T16:23:03.330" v="41" actId="1076"/>
        <pc:sldMkLst>
          <pc:docMk/>
          <pc:sldMk cId="3652443005" sldId="719"/>
        </pc:sldMkLst>
        <pc:spChg chg="del">
          <ac:chgData name="Siegbert Rudolph" userId="2af4d44886c067cc" providerId="LiveId" clId="{20778BD8-DB9B-426E-BDB7-8B36FA9257AD}" dt="2022-07-08T16:23:03.330" v="36" actId="478"/>
          <ac:spMkLst>
            <pc:docMk/>
            <pc:sldMk cId="3652443005" sldId="719"/>
            <ac:spMk id="3" creationId="{4D89086D-9EDC-4229-9511-1E8174BFA210}"/>
          </ac:spMkLst>
        </pc:spChg>
        <pc:spChg chg="mod">
          <ac:chgData name="Siegbert Rudolph" userId="2af4d44886c067cc" providerId="LiveId" clId="{20778BD8-DB9B-426E-BDB7-8B36FA9257AD}" dt="2022-07-08T16:23:03.330" v="41" actId="1076"/>
          <ac:spMkLst>
            <pc:docMk/>
            <pc:sldMk cId="3652443005" sldId="719"/>
            <ac:spMk id="4" creationId="{7A06E33D-BD20-5E90-DCC5-CC2BDB72559A}"/>
          </ac:spMkLst>
        </pc:spChg>
      </pc:sldChg>
      <pc:sldChg chg="delSp modSp mod">
        <pc:chgData name="Siegbert Rudolph" userId="2af4d44886c067cc" providerId="LiveId" clId="{20778BD8-DB9B-426E-BDB7-8B36FA9257AD}" dt="2022-07-08T16:23:03.346" v="47" actId="1076"/>
        <pc:sldMkLst>
          <pc:docMk/>
          <pc:sldMk cId="953580024" sldId="720"/>
        </pc:sldMkLst>
        <pc:spChg chg="del">
          <ac:chgData name="Siegbert Rudolph" userId="2af4d44886c067cc" providerId="LiveId" clId="{20778BD8-DB9B-426E-BDB7-8B36FA9257AD}" dt="2022-07-08T16:23:03.330" v="42" actId="478"/>
          <ac:spMkLst>
            <pc:docMk/>
            <pc:sldMk cId="953580024" sldId="720"/>
            <ac:spMk id="3" creationId="{C22201D1-C82C-42E2-B561-44E903D3355A}"/>
          </ac:spMkLst>
        </pc:spChg>
        <pc:spChg chg="mod">
          <ac:chgData name="Siegbert Rudolph" userId="2af4d44886c067cc" providerId="LiveId" clId="{20778BD8-DB9B-426E-BDB7-8B36FA9257AD}" dt="2022-07-08T16:23:03.346" v="47" actId="1076"/>
          <ac:spMkLst>
            <pc:docMk/>
            <pc:sldMk cId="953580024" sldId="720"/>
            <ac:spMk id="4" creationId="{F7D61E5B-AC7F-F157-F23D-B72FBB7E171C}"/>
          </ac:spMkLst>
        </pc:spChg>
      </pc:sldChg>
      <pc:sldChg chg="delSp modSp mod">
        <pc:chgData name="Siegbert Rudolph" userId="2af4d44886c067cc" providerId="LiveId" clId="{20778BD8-DB9B-426E-BDB7-8B36FA9257AD}" dt="2022-07-08T16:23:03.346" v="53" actId="1076"/>
        <pc:sldMkLst>
          <pc:docMk/>
          <pc:sldMk cId="2312705716" sldId="721"/>
        </pc:sldMkLst>
        <pc:spChg chg="del">
          <ac:chgData name="Siegbert Rudolph" userId="2af4d44886c067cc" providerId="LiveId" clId="{20778BD8-DB9B-426E-BDB7-8B36FA9257AD}" dt="2022-07-08T16:23:03.346" v="48" actId="478"/>
          <ac:spMkLst>
            <pc:docMk/>
            <pc:sldMk cId="2312705716" sldId="721"/>
            <ac:spMk id="3" creationId="{6A038AF6-92FE-4649-B158-E4D3D339C03A}"/>
          </ac:spMkLst>
        </pc:spChg>
        <pc:spChg chg="mod">
          <ac:chgData name="Siegbert Rudolph" userId="2af4d44886c067cc" providerId="LiveId" clId="{20778BD8-DB9B-426E-BDB7-8B36FA9257AD}" dt="2022-07-08T16:23:03.346" v="53" actId="1076"/>
          <ac:spMkLst>
            <pc:docMk/>
            <pc:sldMk cId="2312705716" sldId="721"/>
            <ac:spMk id="4" creationId="{D89617E2-F1DD-C88D-4E8C-5017FB25071A}"/>
          </ac:spMkLst>
        </pc:spChg>
      </pc:sldChg>
      <pc:sldChg chg="delSp modSp mod">
        <pc:chgData name="Siegbert Rudolph" userId="2af4d44886c067cc" providerId="LiveId" clId="{20778BD8-DB9B-426E-BDB7-8B36FA9257AD}" dt="2022-07-08T16:23:03.346" v="59" actId="1076"/>
        <pc:sldMkLst>
          <pc:docMk/>
          <pc:sldMk cId="3697073041" sldId="724"/>
        </pc:sldMkLst>
        <pc:spChg chg="del">
          <ac:chgData name="Siegbert Rudolph" userId="2af4d44886c067cc" providerId="LiveId" clId="{20778BD8-DB9B-426E-BDB7-8B36FA9257AD}" dt="2022-07-08T16:23:03.346" v="54" actId="478"/>
          <ac:spMkLst>
            <pc:docMk/>
            <pc:sldMk cId="3697073041" sldId="724"/>
            <ac:spMk id="3" creationId="{D569F0C6-4CC8-4EE4-867E-C8F430D5C597}"/>
          </ac:spMkLst>
        </pc:spChg>
        <pc:spChg chg="mod">
          <ac:chgData name="Siegbert Rudolph" userId="2af4d44886c067cc" providerId="LiveId" clId="{20778BD8-DB9B-426E-BDB7-8B36FA9257AD}" dt="2022-07-08T16:23:03.346" v="59" actId="1076"/>
          <ac:spMkLst>
            <pc:docMk/>
            <pc:sldMk cId="3697073041" sldId="724"/>
            <ac:spMk id="4" creationId="{D4FA4AD5-53C5-F33F-0F11-F69D6B087B2C}"/>
          </ac:spMkLst>
        </pc:spChg>
      </pc:sldChg>
      <pc:sldChg chg="delSp modSp mod">
        <pc:chgData name="Siegbert Rudolph" userId="2af4d44886c067cc" providerId="LiveId" clId="{20778BD8-DB9B-426E-BDB7-8B36FA9257AD}" dt="2022-07-08T16:23:03.346" v="65" actId="1076"/>
        <pc:sldMkLst>
          <pc:docMk/>
          <pc:sldMk cId="3223212672" sldId="725"/>
        </pc:sldMkLst>
        <pc:spChg chg="del">
          <ac:chgData name="Siegbert Rudolph" userId="2af4d44886c067cc" providerId="LiveId" clId="{20778BD8-DB9B-426E-BDB7-8B36FA9257AD}" dt="2022-07-08T16:23:03.346" v="60" actId="478"/>
          <ac:spMkLst>
            <pc:docMk/>
            <pc:sldMk cId="3223212672" sldId="725"/>
            <ac:spMk id="3" creationId="{5BE5A065-8BAF-4FAD-B324-92582D554075}"/>
          </ac:spMkLst>
        </pc:spChg>
        <pc:spChg chg="mod">
          <ac:chgData name="Siegbert Rudolph" userId="2af4d44886c067cc" providerId="LiveId" clId="{20778BD8-DB9B-426E-BDB7-8B36FA9257AD}" dt="2022-07-08T16:23:03.346" v="65" actId="1076"/>
          <ac:spMkLst>
            <pc:docMk/>
            <pc:sldMk cId="3223212672" sldId="725"/>
            <ac:spMk id="4" creationId="{3FDA0227-19AB-716A-92C3-EF48FC92AE86}"/>
          </ac:spMkLst>
        </pc:spChg>
      </pc:sldChg>
      <pc:sldChg chg="delSp modSp mod">
        <pc:chgData name="Siegbert Rudolph" userId="2af4d44886c067cc" providerId="LiveId" clId="{20778BD8-DB9B-426E-BDB7-8B36FA9257AD}" dt="2022-07-08T16:23:03.361" v="71" actId="1076"/>
        <pc:sldMkLst>
          <pc:docMk/>
          <pc:sldMk cId="3972416468" sldId="726"/>
        </pc:sldMkLst>
        <pc:spChg chg="del">
          <ac:chgData name="Siegbert Rudolph" userId="2af4d44886c067cc" providerId="LiveId" clId="{20778BD8-DB9B-426E-BDB7-8B36FA9257AD}" dt="2022-07-08T16:23:03.346" v="66" actId="478"/>
          <ac:spMkLst>
            <pc:docMk/>
            <pc:sldMk cId="3972416468" sldId="726"/>
            <ac:spMk id="3" creationId="{F96F7C06-09CA-4CFF-B121-28B4EEF6FFD0}"/>
          </ac:spMkLst>
        </pc:spChg>
        <pc:spChg chg="mod">
          <ac:chgData name="Siegbert Rudolph" userId="2af4d44886c067cc" providerId="LiveId" clId="{20778BD8-DB9B-426E-BDB7-8B36FA9257AD}" dt="2022-07-08T16:23:03.361" v="71" actId="1076"/>
          <ac:spMkLst>
            <pc:docMk/>
            <pc:sldMk cId="3972416468" sldId="726"/>
            <ac:spMk id="4" creationId="{78924D28-29B6-9ACE-22CA-A7BC04371DA5}"/>
          </ac:spMkLst>
        </pc:spChg>
      </pc:sldChg>
      <pc:sldChg chg="delSp modSp mod">
        <pc:chgData name="Siegbert Rudolph" userId="2af4d44886c067cc" providerId="LiveId" clId="{20778BD8-DB9B-426E-BDB7-8B36FA9257AD}" dt="2022-07-08T16:23:03.361" v="77" actId="1076"/>
        <pc:sldMkLst>
          <pc:docMk/>
          <pc:sldMk cId="1812206020" sldId="727"/>
        </pc:sldMkLst>
        <pc:spChg chg="del">
          <ac:chgData name="Siegbert Rudolph" userId="2af4d44886c067cc" providerId="LiveId" clId="{20778BD8-DB9B-426E-BDB7-8B36FA9257AD}" dt="2022-07-08T16:23:03.361" v="72" actId="478"/>
          <ac:spMkLst>
            <pc:docMk/>
            <pc:sldMk cId="1812206020" sldId="727"/>
            <ac:spMk id="3" creationId="{2262A0BD-D001-4287-B5A8-DDC25E63A892}"/>
          </ac:spMkLst>
        </pc:spChg>
        <pc:spChg chg="mod">
          <ac:chgData name="Siegbert Rudolph" userId="2af4d44886c067cc" providerId="LiveId" clId="{20778BD8-DB9B-426E-BDB7-8B36FA9257AD}" dt="2022-07-08T16:23:03.361" v="77" actId="1076"/>
          <ac:spMkLst>
            <pc:docMk/>
            <pc:sldMk cId="1812206020" sldId="727"/>
            <ac:spMk id="4" creationId="{BB470B5C-B9C6-696C-B886-618BE7DE2FAE}"/>
          </ac:spMkLst>
        </pc:spChg>
      </pc:sldChg>
      <pc:sldChg chg="delSp modSp mod">
        <pc:chgData name="Siegbert Rudolph" userId="2af4d44886c067cc" providerId="LiveId" clId="{20778BD8-DB9B-426E-BDB7-8B36FA9257AD}" dt="2022-07-08T16:23:03.361" v="83" actId="1076"/>
        <pc:sldMkLst>
          <pc:docMk/>
          <pc:sldMk cId="765416888" sldId="728"/>
        </pc:sldMkLst>
        <pc:spChg chg="del">
          <ac:chgData name="Siegbert Rudolph" userId="2af4d44886c067cc" providerId="LiveId" clId="{20778BD8-DB9B-426E-BDB7-8B36FA9257AD}" dt="2022-07-08T16:23:03.361" v="78" actId="478"/>
          <ac:spMkLst>
            <pc:docMk/>
            <pc:sldMk cId="765416888" sldId="728"/>
            <ac:spMk id="3" creationId="{F0CD1852-0600-4527-ACE8-B000FB4DCE1D}"/>
          </ac:spMkLst>
        </pc:spChg>
        <pc:spChg chg="mod">
          <ac:chgData name="Siegbert Rudolph" userId="2af4d44886c067cc" providerId="LiveId" clId="{20778BD8-DB9B-426E-BDB7-8B36FA9257AD}" dt="2022-07-08T16:23:03.361" v="83" actId="1076"/>
          <ac:spMkLst>
            <pc:docMk/>
            <pc:sldMk cId="765416888" sldId="728"/>
            <ac:spMk id="4" creationId="{B6D57A56-2C9D-AD48-218F-87564196DCE2}"/>
          </ac:spMkLst>
        </pc:spChg>
      </pc:sldChg>
      <pc:sldChg chg="delSp modSp mod">
        <pc:chgData name="Siegbert Rudolph" userId="2af4d44886c067cc" providerId="LiveId" clId="{20778BD8-DB9B-426E-BDB7-8B36FA9257AD}" dt="2022-07-08T16:23:03.361" v="89" actId="1076"/>
        <pc:sldMkLst>
          <pc:docMk/>
          <pc:sldMk cId="1493650199" sldId="729"/>
        </pc:sldMkLst>
        <pc:spChg chg="del">
          <ac:chgData name="Siegbert Rudolph" userId="2af4d44886c067cc" providerId="LiveId" clId="{20778BD8-DB9B-426E-BDB7-8B36FA9257AD}" dt="2022-07-08T16:23:03.361" v="84" actId="478"/>
          <ac:spMkLst>
            <pc:docMk/>
            <pc:sldMk cId="1493650199" sldId="729"/>
            <ac:spMk id="3" creationId="{C9CDB79D-A846-478F-B6FC-3AD2628940F1}"/>
          </ac:spMkLst>
        </pc:spChg>
        <pc:spChg chg="mod">
          <ac:chgData name="Siegbert Rudolph" userId="2af4d44886c067cc" providerId="LiveId" clId="{20778BD8-DB9B-426E-BDB7-8B36FA9257AD}" dt="2022-07-08T16:23:03.361" v="89" actId="1076"/>
          <ac:spMkLst>
            <pc:docMk/>
            <pc:sldMk cId="1493650199" sldId="729"/>
            <ac:spMk id="5" creationId="{4B41A0FE-6E69-66B6-D182-BEEA4ABFFB8A}"/>
          </ac:spMkLst>
        </pc:spChg>
      </pc:sldChg>
      <pc:sldChg chg="delSp modSp mod">
        <pc:chgData name="Siegbert Rudolph" userId="2af4d44886c067cc" providerId="LiveId" clId="{20778BD8-DB9B-426E-BDB7-8B36FA9257AD}" dt="2022-07-08T16:23:03.377" v="95" actId="1076"/>
        <pc:sldMkLst>
          <pc:docMk/>
          <pc:sldMk cId="1171843874" sldId="730"/>
        </pc:sldMkLst>
        <pc:spChg chg="del">
          <ac:chgData name="Siegbert Rudolph" userId="2af4d44886c067cc" providerId="LiveId" clId="{20778BD8-DB9B-426E-BDB7-8B36FA9257AD}" dt="2022-07-08T16:23:03.361" v="90" actId="478"/>
          <ac:spMkLst>
            <pc:docMk/>
            <pc:sldMk cId="1171843874" sldId="730"/>
            <ac:spMk id="3" creationId="{38D3CDBF-DD3C-4B5F-B954-1C5F1161EF97}"/>
          </ac:spMkLst>
        </pc:spChg>
        <pc:spChg chg="mod">
          <ac:chgData name="Siegbert Rudolph" userId="2af4d44886c067cc" providerId="LiveId" clId="{20778BD8-DB9B-426E-BDB7-8B36FA9257AD}" dt="2022-07-08T16:23:03.377" v="95" actId="1076"/>
          <ac:spMkLst>
            <pc:docMk/>
            <pc:sldMk cId="1171843874" sldId="730"/>
            <ac:spMk id="4" creationId="{E65B363F-00C6-9EC4-1DE7-6472F134939A}"/>
          </ac:spMkLst>
        </pc:spChg>
      </pc:sldChg>
      <pc:sldChg chg="delSp modSp mod">
        <pc:chgData name="Siegbert Rudolph" userId="2af4d44886c067cc" providerId="LiveId" clId="{20778BD8-DB9B-426E-BDB7-8B36FA9257AD}" dt="2022-07-08T16:23:03.377" v="101" actId="1076"/>
        <pc:sldMkLst>
          <pc:docMk/>
          <pc:sldMk cId="2373833375" sldId="731"/>
        </pc:sldMkLst>
        <pc:spChg chg="del">
          <ac:chgData name="Siegbert Rudolph" userId="2af4d44886c067cc" providerId="LiveId" clId="{20778BD8-DB9B-426E-BDB7-8B36FA9257AD}" dt="2022-07-08T16:23:03.377" v="96" actId="478"/>
          <ac:spMkLst>
            <pc:docMk/>
            <pc:sldMk cId="2373833375" sldId="731"/>
            <ac:spMk id="3" creationId="{30EA29B4-9027-440D-AA8C-EAF93664EA68}"/>
          </ac:spMkLst>
        </pc:spChg>
        <pc:spChg chg="mod">
          <ac:chgData name="Siegbert Rudolph" userId="2af4d44886c067cc" providerId="LiveId" clId="{20778BD8-DB9B-426E-BDB7-8B36FA9257AD}" dt="2022-07-08T16:23:03.377" v="101" actId="1076"/>
          <ac:spMkLst>
            <pc:docMk/>
            <pc:sldMk cId="2373833375" sldId="731"/>
            <ac:spMk id="5" creationId="{704033C6-AB15-9CC9-E462-82940BE176B9}"/>
          </ac:spMkLst>
        </pc:spChg>
      </pc:sldChg>
      <pc:sldChg chg="delSp modSp mod">
        <pc:chgData name="Siegbert Rudolph" userId="2af4d44886c067cc" providerId="LiveId" clId="{20778BD8-DB9B-426E-BDB7-8B36FA9257AD}" dt="2022-07-08T16:23:03.377" v="107" actId="1076"/>
        <pc:sldMkLst>
          <pc:docMk/>
          <pc:sldMk cId="1471160447" sldId="734"/>
        </pc:sldMkLst>
        <pc:spChg chg="del">
          <ac:chgData name="Siegbert Rudolph" userId="2af4d44886c067cc" providerId="LiveId" clId="{20778BD8-DB9B-426E-BDB7-8B36FA9257AD}" dt="2022-07-08T16:23:03.377" v="102" actId="478"/>
          <ac:spMkLst>
            <pc:docMk/>
            <pc:sldMk cId="1471160447" sldId="734"/>
            <ac:spMk id="3" creationId="{1FA9297D-3DB3-4738-A073-989489A31538}"/>
          </ac:spMkLst>
        </pc:spChg>
        <pc:spChg chg="mod">
          <ac:chgData name="Siegbert Rudolph" userId="2af4d44886c067cc" providerId="LiveId" clId="{20778BD8-DB9B-426E-BDB7-8B36FA9257AD}" dt="2022-07-08T16:23:03.377" v="107" actId="1076"/>
          <ac:spMkLst>
            <pc:docMk/>
            <pc:sldMk cId="1471160447" sldId="734"/>
            <ac:spMk id="4" creationId="{C27FD17B-1E15-BDB3-1DE8-66F22C667DB7}"/>
          </ac:spMkLst>
        </pc:spChg>
      </pc:sldChg>
      <pc:sldChg chg="delSp modSp mod">
        <pc:chgData name="Siegbert Rudolph" userId="2af4d44886c067cc" providerId="LiveId" clId="{20778BD8-DB9B-426E-BDB7-8B36FA9257AD}" dt="2022-07-08T16:23:03.330" v="23" actId="1076"/>
        <pc:sldMkLst>
          <pc:docMk/>
          <pc:sldMk cId="1203549573" sldId="735"/>
        </pc:sldMkLst>
        <pc:spChg chg="del">
          <ac:chgData name="Siegbert Rudolph" userId="2af4d44886c067cc" providerId="LiveId" clId="{20778BD8-DB9B-426E-BDB7-8B36FA9257AD}" dt="2022-07-08T16:23:03.314" v="18" actId="478"/>
          <ac:spMkLst>
            <pc:docMk/>
            <pc:sldMk cId="1203549573" sldId="735"/>
            <ac:spMk id="3" creationId="{79626A0D-D33E-40F8-A967-713EDD9831DE}"/>
          </ac:spMkLst>
        </pc:spChg>
        <pc:spChg chg="mod">
          <ac:chgData name="Siegbert Rudolph" userId="2af4d44886c067cc" providerId="LiveId" clId="{20778BD8-DB9B-426E-BDB7-8B36FA9257AD}" dt="2022-07-08T16:23:03.330" v="23" actId="1076"/>
          <ac:spMkLst>
            <pc:docMk/>
            <pc:sldMk cId="1203549573" sldId="735"/>
            <ac:spMk id="4" creationId="{386B7827-A65D-8ACC-C071-1E6CD7964175}"/>
          </ac:spMkLst>
        </pc:spChg>
      </pc:sldChg>
    </pc:docChg>
  </pc:docChgLst>
  <pc:docChgLst>
    <pc:chgData name="Siegbert Rudolph" userId="2af4d44886c067cc" providerId="LiveId" clId="{FC962142-403D-4D25-884A-147F8C673635}"/>
    <pc:docChg chg="custSel modSld">
      <pc:chgData name="Siegbert Rudolph" userId="2af4d44886c067cc" providerId="LiveId" clId="{FC962142-403D-4D25-884A-147F8C673635}" dt="2021-04-30T09:31:53.132" v="113" actId="1076"/>
      <pc:docMkLst>
        <pc:docMk/>
      </pc:docMkLst>
      <pc:sldChg chg="delSp modSp mod">
        <pc:chgData name="Siegbert Rudolph" userId="2af4d44886c067cc" providerId="LiveId" clId="{FC962142-403D-4D25-884A-147F8C673635}" dt="2021-04-30T09:31:53.054" v="5" actId="1076"/>
        <pc:sldMkLst>
          <pc:docMk/>
          <pc:sldMk cId="0" sldId="444"/>
        </pc:sldMkLst>
        <pc:spChg chg="mod">
          <ac:chgData name="Siegbert Rudolph" userId="2af4d44886c067cc" providerId="LiveId" clId="{FC962142-403D-4D25-884A-147F8C673635}" dt="2021-04-30T09:31:53.054" v="5" actId="1076"/>
          <ac:spMkLst>
            <pc:docMk/>
            <pc:sldMk cId="0" sldId="444"/>
            <ac:spMk id="2" creationId="{3DBF266D-9261-479C-B055-317F1EFE2619}"/>
          </ac:spMkLst>
        </pc:spChg>
        <pc:spChg chg="del">
          <ac:chgData name="Siegbert Rudolph" userId="2af4d44886c067cc" providerId="LiveId" clId="{FC962142-403D-4D25-884A-147F8C673635}" dt="2021-04-30T09:31:53.054" v="0" actId="478"/>
          <ac:spMkLst>
            <pc:docMk/>
            <pc:sldMk cId="0" sldId="444"/>
            <ac:spMk id="3" creationId="{071FABEF-3FEE-4B85-AED5-94045BEEE54B}"/>
          </ac:spMkLst>
        </pc:spChg>
      </pc:sldChg>
      <pc:sldChg chg="delSp modSp mod">
        <pc:chgData name="Siegbert Rudolph" userId="2af4d44886c067cc" providerId="LiveId" clId="{FC962142-403D-4D25-884A-147F8C673635}" dt="2021-04-30T09:31:53.132" v="113" actId="1076"/>
        <pc:sldMkLst>
          <pc:docMk/>
          <pc:sldMk cId="1498672052" sldId="702"/>
        </pc:sldMkLst>
        <pc:spChg chg="mod">
          <ac:chgData name="Siegbert Rudolph" userId="2af4d44886c067cc" providerId="LiveId" clId="{FC962142-403D-4D25-884A-147F8C673635}" dt="2021-04-30T09:31:53.132" v="113" actId="1076"/>
          <ac:spMkLst>
            <pc:docMk/>
            <pc:sldMk cId="1498672052" sldId="702"/>
            <ac:spMk id="2" creationId="{8CE788EB-D3F8-4983-AF91-A22684A6BD37}"/>
          </ac:spMkLst>
        </pc:spChg>
        <pc:spChg chg="del">
          <ac:chgData name="Siegbert Rudolph" userId="2af4d44886c067cc" providerId="LiveId" clId="{FC962142-403D-4D25-884A-147F8C673635}" dt="2021-04-30T09:31:53.117" v="108" actId="478"/>
          <ac:spMkLst>
            <pc:docMk/>
            <pc:sldMk cId="1498672052" sldId="702"/>
            <ac:spMk id="5" creationId="{37BCCB6D-A3B1-49E7-A32B-80CB0F05F88C}"/>
          </ac:spMkLst>
        </pc:spChg>
      </pc:sldChg>
      <pc:sldChg chg="delSp modSp mod">
        <pc:chgData name="Siegbert Rudolph" userId="2af4d44886c067cc" providerId="LiveId" clId="{FC962142-403D-4D25-884A-147F8C673635}" dt="2021-04-30T09:31:53.070" v="11" actId="1076"/>
        <pc:sldMkLst>
          <pc:docMk/>
          <pc:sldMk cId="3105963158" sldId="715"/>
        </pc:sldMkLst>
        <pc:spChg chg="mod">
          <ac:chgData name="Siegbert Rudolph" userId="2af4d44886c067cc" providerId="LiveId" clId="{FC962142-403D-4D25-884A-147F8C673635}" dt="2021-04-30T09:31:53.070" v="11" actId="1076"/>
          <ac:spMkLst>
            <pc:docMk/>
            <pc:sldMk cId="3105963158" sldId="715"/>
            <ac:spMk id="3" creationId="{66830DA6-BDE6-448B-BF94-5A1982399D4F}"/>
          </ac:spMkLst>
        </pc:spChg>
        <pc:spChg chg="del">
          <ac:chgData name="Siegbert Rudolph" userId="2af4d44886c067cc" providerId="LiveId" clId="{FC962142-403D-4D25-884A-147F8C673635}" dt="2021-04-30T09:31:53.054" v="6" actId="478"/>
          <ac:spMkLst>
            <pc:docMk/>
            <pc:sldMk cId="3105963158" sldId="715"/>
            <ac:spMk id="4" creationId="{CA7D1DAC-F7A3-4227-9782-6965A25E9E26}"/>
          </ac:spMkLst>
        </pc:spChg>
      </pc:sldChg>
      <pc:sldChg chg="delSp modSp mod">
        <pc:chgData name="Siegbert Rudolph" userId="2af4d44886c067cc" providerId="LiveId" clId="{FC962142-403D-4D25-884A-147F8C673635}" dt="2021-04-30T09:31:53.070" v="17" actId="1076"/>
        <pc:sldMkLst>
          <pc:docMk/>
          <pc:sldMk cId="55600604" sldId="716"/>
        </pc:sldMkLst>
        <pc:spChg chg="mod">
          <ac:chgData name="Siegbert Rudolph" userId="2af4d44886c067cc" providerId="LiveId" clId="{FC962142-403D-4D25-884A-147F8C673635}" dt="2021-04-30T09:31:53.070" v="17" actId="1076"/>
          <ac:spMkLst>
            <pc:docMk/>
            <pc:sldMk cId="55600604" sldId="716"/>
            <ac:spMk id="3" creationId="{2973172B-B876-4FE5-BAAC-3591F93D9994}"/>
          </ac:spMkLst>
        </pc:spChg>
        <pc:spChg chg="del">
          <ac:chgData name="Siegbert Rudolph" userId="2af4d44886c067cc" providerId="LiveId" clId="{FC962142-403D-4D25-884A-147F8C673635}" dt="2021-04-30T09:31:53.070" v="12" actId="478"/>
          <ac:spMkLst>
            <pc:docMk/>
            <pc:sldMk cId="55600604" sldId="716"/>
            <ac:spMk id="4" creationId="{254A8BB4-BA01-49C5-905C-E7697872DA86}"/>
          </ac:spMkLst>
        </pc:spChg>
      </pc:sldChg>
      <pc:sldChg chg="delSp modSp mod">
        <pc:chgData name="Siegbert Rudolph" userId="2af4d44886c067cc" providerId="LiveId" clId="{FC962142-403D-4D25-884A-147F8C673635}" dt="2021-04-30T09:31:53.070" v="29" actId="1076"/>
        <pc:sldMkLst>
          <pc:docMk/>
          <pc:sldMk cId="1109545150" sldId="717"/>
        </pc:sldMkLst>
        <pc:spChg chg="mod">
          <ac:chgData name="Siegbert Rudolph" userId="2af4d44886c067cc" providerId="LiveId" clId="{FC962142-403D-4D25-884A-147F8C673635}" dt="2021-04-30T09:31:53.070" v="29" actId="1076"/>
          <ac:spMkLst>
            <pc:docMk/>
            <pc:sldMk cId="1109545150" sldId="717"/>
            <ac:spMk id="3" creationId="{E8F43965-75C7-4B85-9A7B-CBB45D4FA9C5}"/>
          </ac:spMkLst>
        </pc:spChg>
        <pc:spChg chg="del">
          <ac:chgData name="Siegbert Rudolph" userId="2af4d44886c067cc" providerId="LiveId" clId="{FC962142-403D-4D25-884A-147F8C673635}" dt="2021-04-30T09:31:53.070" v="24" actId="478"/>
          <ac:spMkLst>
            <pc:docMk/>
            <pc:sldMk cId="1109545150" sldId="717"/>
            <ac:spMk id="4" creationId="{87DABFC5-C5CC-44DE-98E7-00A6B664494C}"/>
          </ac:spMkLst>
        </pc:spChg>
      </pc:sldChg>
      <pc:sldChg chg="delSp modSp mod">
        <pc:chgData name="Siegbert Rudolph" userId="2af4d44886c067cc" providerId="LiveId" clId="{FC962142-403D-4D25-884A-147F8C673635}" dt="2021-04-30T09:31:53.085" v="35" actId="1076"/>
        <pc:sldMkLst>
          <pc:docMk/>
          <pc:sldMk cId="3484638576" sldId="718"/>
        </pc:sldMkLst>
        <pc:spChg chg="mod">
          <ac:chgData name="Siegbert Rudolph" userId="2af4d44886c067cc" providerId="LiveId" clId="{FC962142-403D-4D25-884A-147F8C673635}" dt="2021-04-30T09:31:53.085" v="35" actId="1076"/>
          <ac:spMkLst>
            <pc:docMk/>
            <pc:sldMk cId="3484638576" sldId="718"/>
            <ac:spMk id="3" creationId="{51962DE1-45CF-4845-8FED-071F22F2AEFF}"/>
          </ac:spMkLst>
        </pc:spChg>
        <pc:spChg chg="del">
          <ac:chgData name="Siegbert Rudolph" userId="2af4d44886c067cc" providerId="LiveId" clId="{FC962142-403D-4D25-884A-147F8C673635}" dt="2021-04-30T09:31:53.070" v="30" actId="478"/>
          <ac:spMkLst>
            <pc:docMk/>
            <pc:sldMk cId="3484638576" sldId="718"/>
            <ac:spMk id="4" creationId="{FA933D8A-2FFA-4D61-AEE2-1E93EF749703}"/>
          </ac:spMkLst>
        </pc:spChg>
      </pc:sldChg>
      <pc:sldChg chg="delSp modSp mod">
        <pc:chgData name="Siegbert Rudolph" userId="2af4d44886c067cc" providerId="LiveId" clId="{FC962142-403D-4D25-884A-147F8C673635}" dt="2021-04-30T09:31:53.085" v="41" actId="1076"/>
        <pc:sldMkLst>
          <pc:docMk/>
          <pc:sldMk cId="3652443005" sldId="719"/>
        </pc:sldMkLst>
        <pc:spChg chg="mod">
          <ac:chgData name="Siegbert Rudolph" userId="2af4d44886c067cc" providerId="LiveId" clId="{FC962142-403D-4D25-884A-147F8C673635}" dt="2021-04-30T09:31:53.085" v="41" actId="1076"/>
          <ac:spMkLst>
            <pc:docMk/>
            <pc:sldMk cId="3652443005" sldId="719"/>
            <ac:spMk id="3" creationId="{C84D00DD-A6C0-47A7-825B-FD64FB227C30}"/>
          </ac:spMkLst>
        </pc:spChg>
        <pc:spChg chg="del">
          <ac:chgData name="Siegbert Rudolph" userId="2af4d44886c067cc" providerId="LiveId" clId="{FC962142-403D-4D25-884A-147F8C673635}" dt="2021-04-30T09:31:53.085" v="36" actId="478"/>
          <ac:spMkLst>
            <pc:docMk/>
            <pc:sldMk cId="3652443005" sldId="719"/>
            <ac:spMk id="4" creationId="{5A7E8072-7196-4248-876F-735C142DB03B}"/>
          </ac:spMkLst>
        </pc:spChg>
      </pc:sldChg>
      <pc:sldChg chg="delSp modSp mod">
        <pc:chgData name="Siegbert Rudolph" userId="2af4d44886c067cc" providerId="LiveId" clId="{FC962142-403D-4D25-884A-147F8C673635}" dt="2021-04-30T09:31:53.085" v="47" actId="1076"/>
        <pc:sldMkLst>
          <pc:docMk/>
          <pc:sldMk cId="953580024" sldId="720"/>
        </pc:sldMkLst>
        <pc:spChg chg="mod">
          <ac:chgData name="Siegbert Rudolph" userId="2af4d44886c067cc" providerId="LiveId" clId="{FC962142-403D-4D25-884A-147F8C673635}" dt="2021-04-30T09:31:53.085" v="47" actId="1076"/>
          <ac:spMkLst>
            <pc:docMk/>
            <pc:sldMk cId="953580024" sldId="720"/>
            <ac:spMk id="3" creationId="{F64590BF-B5CB-4440-9C35-A4D653A52655}"/>
          </ac:spMkLst>
        </pc:spChg>
        <pc:spChg chg="del">
          <ac:chgData name="Siegbert Rudolph" userId="2af4d44886c067cc" providerId="LiveId" clId="{FC962142-403D-4D25-884A-147F8C673635}" dt="2021-04-30T09:31:53.085" v="42" actId="478"/>
          <ac:spMkLst>
            <pc:docMk/>
            <pc:sldMk cId="953580024" sldId="720"/>
            <ac:spMk id="4" creationId="{1741A6B0-E9E9-427D-882E-751BF54D3C56}"/>
          </ac:spMkLst>
        </pc:spChg>
      </pc:sldChg>
      <pc:sldChg chg="delSp modSp mod">
        <pc:chgData name="Siegbert Rudolph" userId="2af4d44886c067cc" providerId="LiveId" clId="{FC962142-403D-4D25-884A-147F8C673635}" dt="2021-04-30T09:31:53.085" v="53" actId="1076"/>
        <pc:sldMkLst>
          <pc:docMk/>
          <pc:sldMk cId="2312705716" sldId="721"/>
        </pc:sldMkLst>
        <pc:spChg chg="mod">
          <ac:chgData name="Siegbert Rudolph" userId="2af4d44886c067cc" providerId="LiveId" clId="{FC962142-403D-4D25-884A-147F8C673635}" dt="2021-04-30T09:31:53.085" v="53" actId="1076"/>
          <ac:spMkLst>
            <pc:docMk/>
            <pc:sldMk cId="2312705716" sldId="721"/>
            <ac:spMk id="3" creationId="{D0B2D471-B937-49C2-9A00-F4F79031A9B7}"/>
          </ac:spMkLst>
        </pc:spChg>
        <pc:spChg chg="del">
          <ac:chgData name="Siegbert Rudolph" userId="2af4d44886c067cc" providerId="LiveId" clId="{FC962142-403D-4D25-884A-147F8C673635}" dt="2021-04-30T09:31:53.085" v="48" actId="478"/>
          <ac:spMkLst>
            <pc:docMk/>
            <pc:sldMk cId="2312705716" sldId="721"/>
            <ac:spMk id="4" creationId="{D9C275EB-15F3-4E06-A8BF-300C8EF95F43}"/>
          </ac:spMkLst>
        </pc:spChg>
      </pc:sldChg>
      <pc:sldChg chg="delSp modSp mod">
        <pc:chgData name="Siegbert Rudolph" userId="2af4d44886c067cc" providerId="LiveId" clId="{FC962142-403D-4D25-884A-147F8C673635}" dt="2021-04-30T09:31:53.085" v="59" actId="1076"/>
        <pc:sldMkLst>
          <pc:docMk/>
          <pc:sldMk cId="3697073041" sldId="724"/>
        </pc:sldMkLst>
        <pc:spChg chg="mod">
          <ac:chgData name="Siegbert Rudolph" userId="2af4d44886c067cc" providerId="LiveId" clId="{FC962142-403D-4D25-884A-147F8C673635}" dt="2021-04-30T09:31:53.085" v="59" actId="1076"/>
          <ac:spMkLst>
            <pc:docMk/>
            <pc:sldMk cId="3697073041" sldId="724"/>
            <ac:spMk id="3" creationId="{8BF955B4-23A0-422D-9AAD-460529FE4D12}"/>
          </ac:spMkLst>
        </pc:spChg>
        <pc:spChg chg="del">
          <ac:chgData name="Siegbert Rudolph" userId="2af4d44886c067cc" providerId="LiveId" clId="{FC962142-403D-4D25-884A-147F8C673635}" dt="2021-04-30T09:31:53.085" v="54" actId="478"/>
          <ac:spMkLst>
            <pc:docMk/>
            <pc:sldMk cId="3697073041" sldId="724"/>
            <ac:spMk id="4" creationId="{6DF5A0CA-9DA5-4CD5-9D50-DD0EAFA53841}"/>
          </ac:spMkLst>
        </pc:spChg>
      </pc:sldChg>
      <pc:sldChg chg="delSp modSp mod">
        <pc:chgData name="Siegbert Rudolph" userId="2af4d44886c067cc" providerId="LiveId" clId="{FC962142-403D-4D25-884A-147F8C673635}" dt="2021-04-30T09:31:53.101" v="65" actId="1076"/>
        <pc:sldMkLst>
          <pc:docMk/>
          <pc:sldMk cId="3223212672" sldId="725"/>
        </pc:sldMkLst>
        <pc:spChg chg="mod">
          <ac:chgData name="Siegbert Rudolph" userId="2af4d44886c067cc" providerId="LiveId" clId="{FC962142-403D-4D25-884A-147F8C673635}" dt="2021-04-30T09:31:53.101" v="65" actId="1076"/>
          <ac:spMkLst>
            <pc:docMk/>
            <pc:sldMk cId="3223212672" sldId="725"/>
            <ac:spMk id="3" creationId="{443F3C77-5897-43FC-B798-AB47B0901149}"/>
          </ac:spMkLst>
        </pc:spChg>
        <pc:spChg chg="del">
          <ac:chgData name="Siegbert Rudolph" userId="2af4d44886c067cc" providerId="LiveId" clId="{FC962142-403D-4D25-884A-147F8C673635}" dt="2021-04-30T09:31:53.085" v="60" actId="478"/>
          <ac:spMkLst>
            <pc:docMk/>
            <pc:sldMk cId="3223212672" sldId="725"/>
            <ac:spMk id="4" creationId="{50A44C7E-5CF9-41BB-83FF-0CA29E4403F9}"/>
          </ac:spMkLst>
        </pc:spChg>
      </pc:sldChg>
      <pc:sldChg chg="delSp modSp mod">
        <pc:chgData name="Siegbert Rudolph" userId="2af4d44886c067cc" providerId="LiveId" clId="{FC962142-403D-4D25-884A-147F8C673635}" dt="2021-04-30T09:31:53.101" v="71" actId="1076"/>
        <pc:sldMkLst>
          <pc:docMk/>
          <pc:sldMk cId="3972416468" sldId="726"/>
        </pc:sldMkLst>
        <pc:spChg chg="mod">
          <ac:chgData name="Siegbert Rudolph" userId="2af4d44886c067cc" providerId="LiveId" clId="{FC962142-403D-4D25-884A-147F8C673635}" dt="2021-04-30T09:31:53.101" v="71" actId="1076"/>
          <ac:spMkLst>
            <pc:docMk/>
            <pc:sldMk cId="3972416468" sldId="726"/>
            <ac:spMk id="3" creationId="{3BABED9D-F1BA-4A9B-9673-8D392D443D74}"/>
          </ac:spMkLst>
        </pc:spChg>
        <pc:spChg chg="del">
          <ac:chgData name="Siegbert Rudolph" userId="2af4d44886c067cc" providerId="LiveId" clId="{FC962142-403D-4D25-884A-147F8C673635}" dt="2021-04-30T09:31:53.101" v="66" actId="478"/>
          <ac:spMkLst>
            <pc:docMk/>
            <pc:sldMk cId="3972416468" sldId="726"/>
            <ac:spMk id="4" creationId="{5378866B-D441-4D7E-891D-F17342A43B6C}"/>
          </ac:spMkLst>
        </pc:spChg>
      </pc:sldChg>
      <pc:sldChg chg="delSp modSp mod">
        <pc:chgData name="Siegbert Rudolph" userId="2af4d44886c067cc" providerId="LiveId" clId="{FC962142-403D-4D25-884A-147F8C673635}" dt="2021-04-30T09:31:53.101" v="77" actId="1076"/>
        <pc:sldMkLst>
          <pc:docMk/>
          <pc:sldMk cId="1812206020" sldId="727"/>
        </pc:sldMkLst>
        <pc:spChg chg="mod">
          <ac:chgData name="Siegbert Rudolph" userId="2af4d44886c067cc" providerId="LiveId" clId="{FC962142-403D-4D25-884A-147F8C673635}" dt="2021-04-30T09:31:53.101" v="77" actId="1076"/>
          <ac:spMkLst>
            <pc:docMk/>
            <pc:sldMk cId="1812206020" sldId="727"/>
            <ac:spMk id="3" creationId="{527A3CFE-FD52-4014-AC34-C5552E018059}"/>
          </ac:spMkLst>
        </pc:spChg>
        <pc:spChg chg="del">
          <ac:chgData name="Siegbert Rudolph" userId="2af4d44886c067cc" providerId="LiveId" clId="{FC962142-403D-4D25-884A-147F8C673635}" dt="2021-04-30T09:31:53.101" v="72" actId="478"/>
          <ac:spMkLst>
            <pc:docMk/>
            <pc:sldMk cId="1812206020" sldId="727"/>
            <ac:spMk id="4" creationId="{58F721C4-CEB1-4C10-9E13-BC318EB8C115}"/>
          </ac:spMkLst>
        </pc:spChg>
      </pc:sldChg>
      <pc:sldChg chg="delSp modSp mod">
        <pc:chgData name="Siegbert Rudolph" userId="2af4d44886c067cc" providerId="LiveId" clId="{FC962142-403D-4D25-884A-147F8C673635}" dt="2021-04-30T09:31:53.101" v="83" actId="1076"/>
        <pc:sldMkLst>
          <pc:docMk/>
          <pc:sldMk cId="765416888" sldId="728"/>
        </pc:sldMkLst>
        <pc:spChg chg="mod">
          <ac:chgData name="Siegbert Rudolph" userId="2af4d44886c067cc" providerId="LiveId" clId="{FC962142-403D-4D25-884A-147F8C673635}" dt="2021-04-30T09:31:53.101" v="83" actId="1076"/>
          <ac:spMkLst>
            <pc:docMk/>
            <pc:sldMk cId="765416888" sldId="728"/>
            <ac:spMk id="3" creationId="{877E1BAB-BB12-42F3-9CAD-6D49A8DD3169}"/>
          </ac:spMkLst>
        </pc:spChg>
        <pc:spChg chg="del">
          <ac:chgData name="Siegbert Rudolph" userId="2af4d44886c067cc" providerId="LiveId" clId="{FC962142-403D-4D25-884A-147F8C673635}" dt="2021-04-30T09:31:53.101" v="78" actId="478"/>
          <ac:spMkLst>
            <pc:docMk/>
            <pc:sldMk cId="765416888" sldId="728"/>
            <ac:spMk id="4" creationId="{CDBA5387-E8E8-4145-BEE1-EF7618D8CE5C}"/>
          </ac:spMkLst>
        </pc:spChg>
      </pc:sldChg>
      <pc:sldChg chg="delSp modSp mod">
        <pc:chgData name="Siegbert Rudolph" userId="2af4d44886c067cc" providerId="LiveId" clId="{FC962142-403D-4D25-884A-147F8C673635}" dt="2021-04-30T09:31:53.117" v="89" actId="1076"/>
        <pc:sldMkLst>
          <pc:docMk/>
          <pc:sldMk cId="1493650199" sldId="729"/>
        </pc:sldMkLst>
        <pc:spChg chg="mod">
          <ac:chgData name="Siegbert Rudolph" userId="2af4d44886c067cc" providerId="LiveId" clId="{FC962142-403D-4D25-884A-147F8C673635}" dt="2021-04-30T09:31:53.117" v="89" actId="1076"/>
          <ac:spMkLst>
            <pc:docMk/>
            <pc:sldMk cId="1493650199" sldId="729"/>
            <ac:spMk id="3" creationId="{8D8B00EC-B4C1-4ADD-A5C7-64AAF62744DD}"/>
          </ac:spMkLst>
        </pc:spChg>
        <pc:spChg chg="del">
          <ac:chgData name="Siegbert Rudolph" userId="2af4d44886c067cc" providerId="LiveId" clId="{FC962142-403D-4D25-884A-147F8C673635}" dt="2021-04-30T09:31:53.101" v="84" actId="478"/>
          <ac:spMkLst>
            <pc:docMk/>
            <pc:sldMk cId="1493650199" sldId="729"/>
            <ac:spMk id="5" creationId="{3CBC003E-3912-40A9-B36A-B54E5B241CB2}"/>
          </ac:spMkLst>
        </pc:spChg>
      </pc:sldChg>
      <pc:sldChg chg="delSp modSp mod">
        <pc:chgData name="Siegbert Rudolph" userId="2af4d44886c067cc" providerId="LiveId" clId="{FC962142-403D-4D25-884A-147F8C673635}" dt="2021-04-30T09:31:53.117" v="95" actId="1076"/>
        <pc:sldMkLst>
          <pc:docMk/>
          <pc:sldMk cId="1171843874" sldId="730"/>
        </pc:sldMkLst>
        <pc:spChg chg="mod">
          <ac:chgData name="Siegbert Rudolph" userId="2af4d44886c067cc" providerId="LiveId" clId="{FC962142-403D-4D25-884A-147F8C673635}" dt="2021-04-30T09:31:53.117" v="95" actId="1076"/>
          <ac:spMkLst>
            <pc:docMk/>
            <pc:sldMk cId="1171843874" sldId="730"/>
            <ac:spMk id="3" creationId="{1BDC4BF4-8075-4877-816D-5A87D2F2FFF7}"/>
          </ac:spMkLst>
        </pc:spChg>
        <pc:spChg chg="del">
          <ac:chgData name="Siegbert Rudolph" userId="2af4d44886c067cc" providerId="LiveId" clId="{FC962142-403D-4D25-884A-147F8C673635}" dt="2021-04-30T09:31:53.117" v="90" actId="478"/>
          <ac:spMkLst>
            <pc:docMk/>
            <pc:sldMk cId="1171843874" sldId="730"/>
            <ac:spMk id="4" creationId="{18902FE5-13BC-442A-8E73-74F35204C2F1}"/>
          </ac:spMkLst>
        </pc:spChg>
      </pc:sldChg>
      <pc:sldChg chg="delSp modSp mod">
        <pc:chgData name="Siegbert Rudolph" userId="2af4d44886c067cc" providerId="LiveId" clId="{FC962142-403D-4D25-884A-147F8C673635}" dt="2021-04-30T09:31:53.117" v="101" actId="1076"/>
        <pc:sldMkLst>
          <pc:docMk/>
          <pc:sldMk cId="2373833375" sldId="731"/>
        </pc:sldMkLst>
        <pc:spChg chg="mod">
          <ac:chgData name="Siegbert Rudolph" userId="2af4d44886c067cc" providerId="LiveId" clId="{FC962142-403D-4D25-884A-147F8C673635}" dt="2021-04-30T09:31:53.117" v="101" actId="1076"/>
          <ac:spMkLst>
            <pc:docMk/>
            <pc:sldMk cId="2373833375" sldId="731"/>
            <ac:spMk id="3" creationId="{6C39F25B-394A-4161-AE46-64722BCF3728}"/>
          </ac:spMkLst>
        </pc:spChg>
        <pc:spChg chg="del">
          <ac:chgData name="Siegbert Rudolph" userId="2af4d44886c067cc" providerId="LiveId" clId="{FC962142-403D-4D25-884A-147F8C673635}" dt="2021-04-30T09:31:53.117" v="96" actId="478"/>
          <ac:spMkLst>
            <pc:docMk/>
            <pc:sldMk cId="2373833375" sldId="731"/>
            <ac:spMk id="5" creationId="{6E1E5CBD-68CA-4D39-9E6D-59DB091AD797}"/>
          </ac:spMkLst>
        </pc:spChg>
      </pc:sldChg>
      <pc:sldChg chg="delSp modSp mod">
        <pc:chgData name="Siegbert Rudolph" userId="2af4d44886c067cc" providerId="LiveId" clId="{FC962142-403D-4D25-884A-147F8C673635}" dt="2021-04-30T09:31:53.117" v="107" actId="1076"/>
        <pc:sldMkLst>
          <pc:docMk/>
          <pc:sldMk cId="1471160447" sldId="734"/>
        </pc:sldMkLst>
        <pc:spChg chg="mod">
          <ac:chgData name="Siegbert Rudolph" userId="2af4d44886c067cc" providerId="LiveId" clId="{FC962142-403D-4D25-884A-147F8C673635}" dt="2021-04-30T09:31:53.117" v="107" actId="1076"/>
          <ac:spMkLst>
            <pc:docMk/>
            <pc:sldMk cId="1471160447" sldId="734"/>
            <ac:spMk id="3" creationId="{7C43652E-293D-4D5A-BB8A-AA0DFF349274}"/>
          </ac:spMkLst>
        </pc:spChg>
        <pc:spChg chg="del">
          <ac:chgData name="Siegbert Rudolph" userId="2af4d44886c067cc" providerId="LiveId" clId="{FC962142-403D-4D25-884A-147F8C673635}" dt="2021-04-30T09:31:53.117" v="102" actId="478"/>
          <ac:spMkLst>
            <pc:docMk/>
            <pc:sldMk cId="1471160447" sldId="734"/>
            <ac:spMk id="4" creationId="{1CE064BB-DC65-44A5-9BAB-CAEC379B6BDF}"/>
          </ac:spMkLst>
        </pc:spChg>
      </pc:sldChg>
      <pc:sldChg chg="delSp modSp mod">
        <pc:chgData name="Siegbert Rudolph" userId="2af4d44886c067cc" providerId="LiveId" clId="{FC962142-403D-4D25-884A-147F8C673635}" dt="2021-04-30T09:31:53.070" v="23" actId="1076"/>
        <pc:sldMkLst>
          <pc:docMk/>
          <pc:sldMk cId="1203549573" sldId="735"/>
        </pc:sldMkLst>
        <pc:spChg chg="mod">
          <ac:chgData name="Siegbert Rudolph" userId="2af4d44886c067cc" providerId="LiveId" clId="{FC962142-403D-4D25-884A-147F8C673635}" dt="2021-04-30T09:31:53.070" v="23" actId="1076"/>
          <ac:spMkLst>
            <pc:docMk/>
            <pc:sldMk cId="1203549573" sldId="735"/>
            <ac:spMk id="3" creationId="{C75C9F9D-7004-4548-A224-D93B10FD96E0}"/>
          </ac:spMkLst>
        </pc:spChg>
        <pc:spChg chg="del">
          <ac:chgData name="Siegbert Rudolph" userId="2af4d44886c067cc" providerId="LiveId" clId="{FC962142-403D-4D25-884A-147F8C673635}" dt="2021-04-30T09:31:53.070" v="18" actId="478"/>
          <ac:spMkLst>
            <pc:docMk/>
            <pc:sldMk cId="1203549573" sldId="735"/>
            <ac:spMk id="4" creationId="{3516B056-4D58-4B8C-9B53-AA7F78605367}"/>
          </ac:spMkLst>
        </pc:spChg>
      </pc:sldChg>
    </pc:docChg>
  </pc:docChgLst>
  <pc:docChgLst>
    <pc:chgData name="Siegbert Rudolph" userId="2af4d44886c067cc" providerId="LiveId" clId="{380AE1AD-A1F1-4BF7-9D37-00FAC22E5E92}"/>
    <pc:docChg chg="addSld modSld">
      <pc:chgData name="Siegbert Rudolph" userId="2af4d44886c067cc" providerId="LiveId" clId="{380AE1AD-A1F1-4BF7-9D37-00FAC22E5E92}" dt="2020-08-24T06:37:08.908" v="825" actId="1037"/>
      <pc:docMkLst>
        <pc:docMk/>
      </pc:docMkLst>
      <pc:sldChg chg="delSp">
        <pc:chgData name="Siegbert Rudolph" userId="2af4d44886c067cc" providerId="LiveId" clId="{380AE1AD-A1F1-4BF7-9D37-00FAC22E5E92}" dt="2020-08-24T06:23:55.069" v="119" actId="478"/>
        <pc:sldMkLst>
          <pc:docMk/>
          <pc:sldMk cId="92535909" sldId="681"/>
        </pc:sldMkLst>
        <pc:spChg chg="del">
          <ac:chgData name="Siegbert Rudolph" userId="2af4d44886c067cc" providerId="LiveId" clId="{380AE1AD-A1F1-4BF7-9D37-00FAC22E5E92}" dt="2020-08-24T06:23:55.069" v="119" actId="478"/>
          <ac:spMkLst>
            <pc:docMk/>
            <pc:sldMk cId="92535909" sldId="681"/>
            <ac:spMk id="32" creationId="{E4BB54CF-0B02-49AA-AE65-885D232A92C3}"/>
          </ac:spMkLst>
        </pc:spChg>
        <pc:spChg chg="del">
          <ac:chgData name="Siegbert Rudolph" userId="2af4d44886c067cc" providerId="LiveId" clId="{380AE1AD-A1F1-4BF7-9D37-00FAC22E5E92}" dt="2020-08-24T06:23:55.069" v="119" actId="478"/>
          <ac:spMkLst>
            <pc:docMk/>
            <pc:sldMk cId="92535909" sldId="681"/>
            <ac:spMk id="127" creationId="{83CFD84A-5265-4D13-9244-B8100DD542DF}"/>
          </ac:spMkLst>
        </pc:spChg>
      </pc:sldChg>
      <pc:sldChg chg="delSp modSp">
        <pc:chgData name="Siegbert Rudolph" userId="2af4d44886c067cc" providerId="LiveId" clId="{380AE1AD-A1F1-4BF7-9D37-00FAC22E5E92}" dt="2020-08-24T06:23:49.548" v="118" actId="1038"/>
        <pc:sldMkLst>
          <pc:docMk/>
          <pc:sldMk cId="3105963158" sldId="715"/>
        </pc:sldMkLst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17" creationId="{C0DC1883-534B-4AEE-8A84-4231C1C6628E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18" creationId="{AF6B8D04-D2CF-4289-9555-FCEAE3B76CF0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19" creationId="{450969DF-5151-451E-8C38-AA2B5857587D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20" creationId="{159454B5-C628-4034-829D-2AF1AA362951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22" creationId="{43CB771B-C92A-4319-AB3D-A6D03D3F15B5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23" creationId="{1AF6E56F-A5B1-4327-95B7-3549688015FB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24" creationId="{69997411-D936-40CD-9604-19187557CB65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25" creationId="{D544D621-0523-452E-80E0-17412A3FF014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26" creationId="{D6163B2F-154D-4D25-8975-85865B2A2F7B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27" creationId="{11944117-1078-4C10-887F-9CA79105FE8E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28" creationId="{4683071B-CF41-46CC-A75D-FB2B62FA9DBB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29" creationId="{5FEF1BBE-79E7-4958-A593-4D7521495910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30" creationId="{1F03C1E1-280B-4110-8B63-82E0B702C5E1}"/>
          </ac:spMkLst>
        </pc:spChg>
        <pc:spChg chg="mod">
          <ac:chgData name="Siegbert Rudolph" userId="2af4d44886c067cc" providerId="LiveId" clId="{380AE1AD-A1F1-4BF7-9D37-00FAC22E5E92}" dt="2020-08-24T06:23:49.548" v="118" actId="1038"/>
          <ac:spMkLst>
            <pc:docMk/>
            <pc:sldMk cId="3105963158" sldId="715"/>
            <ac:spMk id="31" creationId="{996332C0-DC43-4005-94F1-A032F1C37336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32" creationId="{BE9D5FCC-F38D-4776-8611-9ECE682BF5C3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33" creationId="{59B12E01-2697-4E71-971B-ACE4245EDAC6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34" creationId="{7B97E6C9-1E1E-4776-877B-A361D487CC83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35" creationId="{C874DE1E-865B-4A1B-A1EF-09572E53FDFF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36" creationId="{A4743D11-444D-4FA7-A4E3-E99BF340E778}"/>
          </ac:spMkLst>
        </pc:spChg>
        <pc:spChg chg="del">
          <ac:chgData name="Siegbert Rudolph" userId="2af4d44886c067cc" providerId="LiveId" clId="{380AE1AD-A1F1-4BF7-9D37-00FAC22E5E92}" dt="2020-08-24T06:21:05.852" v="0" actId="478"/>
          <ac:spMkLst>
            <pc:docMk/>
            <pc:sldMk cId="3105963158" sldId="715"/>
            <ac:spMk id="37" creationId="{1EF6A5B3-B8B8-4E2F-A78A-C76CEE797820}"/>
          </ac:spMkLst>
        </pc:spChg>
        <pc:spChg chg="mod">
          <ac:chgData name="Siegbert Rudolph" userId="2af4d44886c067cc" providerId="LiveId" clId="{380AE1AD-A1F1-4BF7-9D37-00FAC22E5E92}" dt="2020-08-24T06:23:49.548" v="118" actId="1038"/>
          <ac:spMkLst>
            <pc:docMk/>
            <pc:sldMk cId="3105963158" sldId="715"/>
            <ac:spMk id="101" creationId="{CBF59862-3428-46F9-816E-915D14F84121}"/>
          </ac:spMkLst>
        </pc:spChg>
      </pc:sldChg>
      <pc:sldChg chg="delSp modSp mod modAnim">
        <pc:chgData name="Siegbert Rudolph" userId="2af4d44886c067cc" providerId="LiveId" clId="{380AE1AD-A1F1-4BF7-9D37-00FAC22E5E92}" dt="2020-08-24T06:32:39.891" v="377"/>
        <pc:sldMkLst>
          <pc:docMk/>
          <pc:sldMk cId="55600604" sldId="716"/>
        </pc:sldMkLst>
        <pc:spChg chg="mod">
          <ac:chgData name="Siegbert Rudolph" userId="2af4d44886c067cc" providerId="LiveId" clId="{380AE1AD-A1F1-4BF7-9D37-00FAC22E5E92}" dt="2020-08-24T06:22:29.207" v="23" actId="20577"/>
          <ac:spMkLst>
            <pc:docMk/>
            <pc:sldMk cId="55600604" sldId="716"/>
            <ac:spMk id="17" creationId="{17D1BD37-A473-4E12-B7C5-286CE7B257E8}"/>
          </ac:spMkLst>
        </pc:spChg>
        <pc:spChg chg="mod">
          <ac:chgData name="Siegbert Rudolph" userId="2af4d44886c067cc" providerId="LiveId" clId="{380AE1AD-A1F1-4BF7-9D37-00FAC22E5E92}" dt="2020-08-24T06:22:22.372" v="14" actId="20577"/>
          <ac:spMkLst>
            <pc:docMk/>
            <pc:sldMk cId="55600604" sldId="716"/>
            <ac:spMk id="21" creationId="{7FA72661-83D5-403D-98A7-024CAFBBEC27}"/>
          </ac:spMkLst>
        </pc:spChg>
        <pc:spChg chg="mod">
          <ac:chgData name="Siegbert Rudolph" userId="2af4d44886c067cc" providerId="LiveId" clId="{380AE1AD-A1F1-4BF7-9D37-00FAC22E5E92}" dt="2020-08-24T06:23:43.710" v="87" actId="1038"/>
          <ac:spMkLst>
            <pc:docMk/>
            <pc:sldMk cId="55600604" sldId="716"/>
            <ac:spMk id="22" creationId="{972307AF-8D4C-4167-8BB1-D6CBB1D96F8F}"/>
          </ac:spMkLst>
        </pc:spChg>
        <pc:spChg chg="mod">
          <ac:chgData name="Siegbert Rudolph" userId="2af4d44886c067cc" providerId="LiveId" clId="{380AE1AD-A1F1-4BF7-9D37-00FAC22E5E92}" dt="2020-08-24T06:23:07.655" v="30" actId="20577"/>
          <ac:spMkLst>
            <pc:docMk/>
            <pc:sldMk cId="55600604" sldId="716"/>
            <ac:spMk id="23" creationId="{A174C782-3D1B-45EE-883A-914A8F455A20}"/>
          </ac:spMkLst>
        </pc:spChg>
        <pc:spChg chg="mod">
          <ac:chgData name="Siegbert Rudolph" userId="2af4d44886c067cc" providerId="LiveId" clId="{380AE1AD-A1F1-4BF7-9D37-00FAC22E5E92}" dt="2020-08-24T06:23:43.710" v="87" actId="1038"/>
          <ac:spMkLst>
            <pc:docMk/>
            <pc:sldMk cId="55600604" sldId="716"/>
            <ac:spMk id="30" creationId="{838A61DE-F599-4397-8915-20D9F1D1945F}"/>
          </ac:spMkLst>
        </pc:spChg>
        <pc:spChg chg="mod">
          <ac:chgData name="Siegbert Rudolph" userId="2af4d44886c067cc" providerId="LiveId" clId="{380AE1AD-A1F1-4BF7-9D37-00FAC22E5E92}" dt="2020-08-24T06:23:14.238" v="37" actId="20577"/>
          <ac:spMkLst>
            <pc:docMk/>
            <pc:sldMk cId="55600604" sldId="716"/>
            <ac:spMk id="31" creationId="{FF0EAB5C-C064-4314-8C23-2BAC625A4BBB}"/>
          </ac:spMkLst>
        </pc:spChg>
        <pc:spChg chg="mod">
          <ac:chgData name="Siegbert Rudolph" userId="2af4d44886c067cc" providerId="LiveId" clId="{380AE1AD-A1F1-4BF7-9D37-00FAC22E5E92}" dt="2020-08-24T06:26:36.219" v="188" actId="20577"/>
          <ac:spMkLst>
            <pc:docMk/>
            <pc:sldMk cId="55600604" sldId="716"/>
            <ac:spMk id="32" creationId="{C5A8AA78-E702-4806-802C-70FF536F46BE}"/>
          </ac:spMkLst>
        </pc:spChg>
        <pc:spChg chg="mod">
          <ac:chgData name="Siegbert Rudolph" userId="2af4d44886c067cc" providerId="LiveId" clId="{380AE1AD-A1F1-4BF7-9D37-00FAC22E5E92}" dt="2020-08-24T06:24:45.277" v="157" actId="1037"/>
          <ac:spMkLst>
            <pc:docMk/>
            <pc:sldMk cId="55600604" sldId="716"/>
            <ac:spMk id="34" creationId="{9AF37413-95CE-43FB-A5C4-C14832B4B86C}"/>
          </ac:spMkLst>
        </pc:spChg>
        <pc:spChg chg="del">
          <ac:chgData name="Siegbert Rudolph" userId="2af4d44886c067cc" providerId="LiveId" clId="{380AE1AD-A1F1-4BF7-9D37-00FAC22E5E92}" dt="2020-08-24T06:23:37.055" v="52" actId="478"/>
          <ac:spMkLst>
            <pc:docMk/>
            <pc:sldMk cId="55600604" sldId="716"/>
            <ac:spMk id="36" creationId="{59A1C48D-2A80-4539-8A08-89476400C453}"/>
          </ac:spMkLst>
        </pc:spChg>
        <pc:spChg chg="mod">
          <ac:chgData name="Siegbert Rudolph" userId="2af4d44886c067cc" providerId="LiveId" clId="{380AE1AD-A1F1-4BF7-9D37-00FAC22E5E92}" dt="2020-08-24T06:23:43.710" v="87" actId="1038"/>
          <ac:spMkLst>
            <pc:docMk/>
            <pc:sldMk cId="55600604" sldId="716"/>
            <ac:spMk id="37" creationId="{83A6189D-139E-4B88-B7C8-13AF83D764C1}"/>
          </ac:spMkLst>
        </pc:spChg>
        <pc:spChg chg="del">
          <ac:chgData name="Siegbert Rudolph" userId="2af4d44886c067cc" providerId="LiveId" clId="{380AE1AD-A1F1-4BF7-9D37-00FAC22E5E92}" dt="2020-08-24T06:23:21.530" v="38" actId="478"/>
          <ac:spMkLst>
            <pc:docMk/>
            <pc:sldMk cId="55600604" sldId="716"/>
            <ac:spMk id="38" creationId="{AA0E5869-AF61-439E-94A6-209F9332ACBD}"/>
          </ac:spMkLst>
        </pc:spChg>
        <pc:spChg chg="del">
          <ac:chgData name="Siegbert Rudolph" userId="2af4d44886c067cc" providerId="LiveId" clId="{380AE1AD-A1F1-4BF7-9D37-00FAC22E5E92}" dt="2020-08-24T06:23:37.055" v="52" actId="478"/>
          <ac:spMkLst>
            <pc:docMk/>
            <pc:sldMk cId="55600604" sldId="716"/>
            <ac:spMk id="39" creationId="{C66C18D5-75A8-42A2-B355-31F04D0A848F}"/>
          </ac:spMkLst>
        </pc:spChg>
        <pc:spChg chg="del">
          <ac:chgData name="Siegbert Rudolph" userId="2af4d44886c067cc" providerId="LiveId" clId="{380AE1AD-A1F1-4BF7-9D37-00FAC22E5E92}" dt="2020-08-24T06:23:21.530" v="38" actId="478"/>
          <ac:spMkLst>
            <pc:docMk/>
            <pc:sldMk cId="55600604" sldId="716"/>
            <ac:spMk id="40" creationId="{F6342FB9-4581-4612-8816-73BF6933B287}"/>
          </ac:spMkLst>
        </pc:spChg>
        <pc:spChg chg="mod">
          <ac:chgData name="Siegbert Rudolph" userId="2af4d44886c067cc" providerId="LiveId" clId="{380AE1AD-A1F1-4BF7-9D37-00FAC22E5E92}" dt="2020-08-24T06:24:49.563" v="184" actId="1037"/>
          <ac:spMkLst>
            <pc:docMk/>
            <pc:sldMk cId="55600604" sldId="716"/>
            <ac:spMk id="41" creationId="{2FA5FC37-0000-4A86-A434-C43B2638F50D}"/>
          </ac:spMkLst>
        </pc:spChg>
        <pc:spChg chg="del">
          <ac:chgData name="Siegbert Rudolph" userId="2af4d44886c067cc" providerId="LiveId" clId="{380AE1AD-A1F1-4BF7-9D37-00FAC22E5E92}" dt="2020-08-24T06:23:37.055" v="52" actId="478"/>
          <ac:spMkLst>
            <pc:docMk/>
            <pc:sldMk cId="55600604" sldId="716"/>
            <ac:spMk id="42" creationId="{4DFC841C-44E0-40E9-AECB-FD18FE6DD9A4}"/>
          </ac:spMkLst>
        </pc:spChg>
        <pc:spChg chg="del">
          <ac:chgData name="Siegbert Rudolph" userId="2af4d44886c067cc" providerId="LiveId" clId="{380AE1AD-A1F1-4BF7-9D37-00FAC22E5E92}" dt="2020-08-24T06:23:37.055" v="52" actId="478"/>
          <ac:spMkLst>
            <pc:docMk/>
            <pc:sldMk cId="55600604" sldId="716"/>
            <ac:spMk id="47" creationId="{1F03040B-5CB3-437C-8776-54255A72A216}"/>
          </ac:spMkLst>
        </pc:spChg>
        <pc:spChg chg="del">
          <ac:chgData name="Siegbert Rudolph" userId="2af4d44886c067cc" providerId="LiveId" clId="{380AE1AD-A1F1-4BF7-9D37-00FAC22E5E92}" dt="2020-08-24T06:23:37.055" v="52" actId="478"/>
          <ac:spMkLst>
            <pc:docMk/>
            <pc:sldMk cId="55600604" sldId="716"/>
            <ac:spMk id="50" creationId="{242FC0E2-C4EE-495C-B76D-616ECED4ADC6}"/>
          </ac:spMkLst>
        </pc:spChg>
        <pc:spChg chg="del">
          <ac:chgData name="Siegbert Rudolph" userId="2af4d44886c067cc" providerId="LiveId" clId="{380AE1AD-A1F1-4BF7-9D37-00FAC22E5E92}" dt="2020-08-24T06:23:37.055" v="52" actId="478"/>
          <ac:spMkLst>
            <pc:docMk/>
            <pc:sldMk cId="55600604" sldId="716"/>
            <ac:spMk id="51" creationId="{6029C2A7-FC0F-44A7-B838-FF398767C19A}"/>
          </ac:spMkLst>
        </pc:spChg>
        <pc:spChg chg="del">
          <ac:chgData name="Siegbert Rudolph" userId="2af4d44886c067cc" providerId="LiveId" clId="{380AE1AD-A1F1-4BF7-9D37-00FAC22E5E92}" dt="2020-08-24T06:23:37.055" v="52" actId="478"/>
          <ac:spMkLst>
            <pc:docMk/>
            <pc:sldMk cId="55600604" sldId="716"/>
            <ac:spMk id="52" creationId="{D815879A-5DBF-40B8-A809-1197C2E7FF68}"/>
          </ac:spMkLst>
        </pc:spChg>
        <pc:spChg chg="del">
          <ac:chgData name="Siegbert Rudolph" userId="2af4d44886c067cc" providerId="LiveId" clId="{380AE1AD-A1F1-4BF7-9D37-00FAC22E5E92}" dt="2020-08-24T06:23:37.055" v="52" actId="478"/>
          <ac:spMkLst>
            <pc:docMk/>
            <pc:sldMk cId="55600604" sldId="716"/>
            <ac:spMk id="53" creationId="{C9FEE80F-9E06-4687-96B8-EEC322422552}"/>
          </ac:spMkLst>
        </pc:spChg>
        <pc:spChg chg="del mod">
          <ac:chgData name="Siegbert Rudolph" userId="2af4d44886c067cc" providerId="LiveId" clId="{380AE1AD-A1F1-4BF7-9D37-00FAC22E5E92}" dt="2020-08-24T06:25:13.136" v="185" actId="478"/>
          <ac:spMkLst>
            <pc:docMk/>
            <pc:sldMk cId="55600604" sldId="716"/>
            <ac:spMk id="54" creationId="{EB3ABA50-E829-45DE-8991-99C2DBC7A700}"/>
          </ac:spMkLst>
        </pc:spChg>
        <pc:spChg chg="del">
          <ac:chgData name="Siegbert Rudolph" userId="2af4d44886c067cc" providerId="LiveId" clId="{380AE1AD-A1F1-4BF7-9D37-00FAC22E5E92}" dt="2020-08-24T06:23:37.055" v="52" actId="478"/>
          <ac:spMkLst>
            <pc:docMk/>
            <pc:sldMk cId="55600604" sldId="716"/>
            <ac:spMk id="55" creationId="{A21E4D32-F964-4635-9894-EC489A0797BE}"/>
          </ac:spMkLst>
        </pc:spChg>
        <pc:spChg chg="del">
          <ac:chgData name="Siegbert Rudolph" userId="2af4d44886c067cc" providerId="LiveId" clId="{380AE1AD-A1F1-4BF7-9D37-00FAC22E5E92}" dt="2020-08-24T06:23:37.055" v="52" actId="478"/>
          <ac:spMkLst>
            <pc:docMk/>
            <pc:sldMk cId="55600604" sldId="716"/>
            <ac:spMk id="56" creationId="{127A886D-D45E-48A8-8009-F77A4161C150}"/>
          </ac:spMkLst>
        </pc:spChg>
        <pc:spChg chg="del">
          <ac:chgData name="Siegbert Rudolph" userId="2af4d44886c067cc" providerId="LiveId" clId="{380AE1AD-A1F1-4BF7-9D37-00FAC22E5E92}" dt="2020-08-24T06:23:37.055" v="52" actId="478"/>
          <ac:spMkLst>
            <pc:docMk/>
            <pc:sldMk cId="55600604" sldId="716"/>
            <ac:spMk id="57" creationId="{30E3388E-A389-4B0C-8BDE-E76915C58866}"/>
          </ac:spMkLst>
        </pc:spChg>
        <pc:spChg chg="del">
          <ac:chgData name="Siegbert Rudolph" userId="2af4d44886c067cc" providerId="LiveId" clId="{380AE1AD-A1F1-4BF7-9D37-00FAC22E5E92}" dt="2020-08-24T06:23:37.055" v="52" actId="478"/>
          <ac:spMkLst>
            <pc:docMk/>
            <pc:sldMk cId="55600604" sldId="716"/>
            <ac:spMk id="58" creationId="{BFDED729-B5B6-42CF-9016-422E35A13991}"/>
          </ac:spMkLst>
        </pc:spChg>
        <pc:spChg chg="mod">
          <ac:chgData name="Siegbert Rudolph" userId="2af4d44886c067cc" providerId="LiveId" clId="{380AE1AD-A1F1-4BF7-9D37-00FAC22E5E92}" dt="2020-08-24T06:23:43.710" v="87" actId="1038"/>
          <ac:spMkLst>
            <pc:docMk/>
            <pc:sldMk cId="55600604" sldId="716"/>
            <ac:spMk id="59" creationId="{C11ED590-70E7-4DC8-8527-14EF1E5569B8}"/>
          </ac:spMkLst>
        </pc:spChg>
        <pc:spChg chg="del">
          <ac:chgData name="Siegbert Rudolph" userId="2af4d44886c067cc" providerId="LiveId" clId="{380AE1AD-A1F1-4BF7-9D37-00FAC22E5E92}" dt="2020-08-24T06:23:28.269" v="39" actId="478"/>
          <ac:spMkLst>
            <pc:docMk/>
            <pc:sldMk cId="55600604" sldId="716"/>
            <ac:spMk id="60" creationId="{F092E26F-16B3-4727-8723-17B5058109F3}"/>
          </ac:spMkLst>
        </pc:spChg>
        <pc:spChg chg="mod">
          <ac:chgData name="Siegbert Rudolph" userId="2af4d44886c067cc" providerId="LiveId" clId="{380AE1AD-A1F1-4BF7-9D37-00FAC22E5E92}" dt="2020-08-24T06:23:43.710" v="87" actId="1038"/>
          <ac:spMkLst>
            <pc:docMk/>
            <pc:sldMk cId="55600604" sldId="716"/>
            <ac:spMk id="61" creationId="{0AACE425-5D31-4288-AED2-5C9BA3128668}"/>
          </ac:spMkLst>
        </pc:spChg>
        <pc:spChg chg="mod">
          <ac:chgData name="Siegbert Rudolph" userId="2af4d44886c067cc" providerId="LiveId" clId="{380AE1AD-A1F1-4BF7-9D37-00FAC22E5E92}" dt="2020-08-24T06:23:43.710" v="87" actId="1038"/>
          <ac:spMkLst>
            <pc:docMk/>
            <pc:sldMk cId="55600604" sldId="716"/>
            <ac:spMk id="62" creationId="{DB583A6A-F1B9-4D55-A8BE-A68A976307DF}"/>
          </ac:spMkLst>
        </pc:spChg>
        <pc:spChg chg="mod">
          <ac:chgData name="Siegbert Rudolph" userId="2af4d44886c067cc" providerId="LiveId" clId="{380AE1AD-A1F1-4BF7-9D37-00FAC22E5E92}" dt="2020-08-24T06:23:43.710" v="87" actId="1038"/>
          <ac:spMkLst>
            <pc:docMk/>
            <pc:sldMk cId="55600604" sldId="716"/>
            <ac:spMk id="63" creationId="{28E37F40-8CCE-4F2D-B82D-A631DB33FFCF}"/>
          </ac:spMkLst>
        </pc:spChg>
        <pc:spChg chg="del mod">
          <ac:chgData name="Siegbert Rudolph" userId="2af4d44886c067cc" providerId="LiveId" clId="{380AE1AD-A1F1-4BF7-9D37-00FAC22E5E92}" dt="2020-08-24T06:25:13.136" v="185" actId="478"/>
          <ac:spMkLst>
            <pc:docMk/>
            <pc:sldMk cId="55600604" sldId="716"/>
            <ac:spMk id="64" creationId="{9D488CD1-A680-4540-8692-364C3D3B6112}"/>
          </ac:spMkLst>
        </pc:spChg>
        <pc:spChg chg="del">
          <ac:chgData name="Siegbert Rudolph" userId="2af4d44886c067cc" providerId="LiveId" clId="{380AE1AD-A1F1-4BF7-9D37-00FAC22E5E92}" dt="2020-08-24T06:23:28.269" v="39" actId="478"/>
          <ac:spMkLst>
            <pc:docMk/>
            <pc:sldMk cId="55600604" sldId="716"/>
            <ac:spMk id="65" creationId="{DCDA4673-F9F9-4691-8424-47F22A545361}"/>
          </ac:spMkLst>
        </pc:spChg>
        <pc:spChg chg="del">
          <ac:chgData name="Siegbert Rudolph" userId="2af4d44886c067cc" providerId="LiveId" clId="{380AE1AD-A1F1-4BF7-9D37-00FAC22E5E92}" dt="2020-08-24T06:23:37.055" v="52" actId="478"/>
          <ac:spMkLst>
            <pc:docMk/>
            <pc:sldMk cId="55600604" sldId="716"/>
            <ac:spMk id="66" creationId="{4DF1D53E-2DB8-4EE6-B9BB-3B937A9AF70D}"/>
          </ac:spMkLst>
        </pc:spChg>
        <pc:spChg chg="mod">
          <ac:chgData name="Siegbert Rudolph" userId="2af4d44886c067cc" providerId="LiveId" clId="{380AE1AD-A1F1-4BF7-9D37-00FAC22E5E92}" dt="2020-08-24T06:29:01.166" v="239" actId="20577"/>
          <ac:spMkLst>
            <pc:docMk/>
            <pc:sldMk cId="55600604" sldId="716"/>
            <ac:spMk id="67" creationId="{447BFBAC-1BE5-4FB3-A707-0A70FA18BD89}"/>
          </ac:spMkLst>
        </pc:spChg>
        <pc:spChg chg="mod">
          <ac:chgData name="Siegbert Rudolph" userId="2af4d44886c067cc" providerId="LiveId" clId="{380AE1AD-A1F1-4BF7-9D37-00FAC22E5E92}" dt="2020-08-24T06:29:44.735" v="305" actId="20577"/>
          <ac:spMkLst>
            <pc:docMk/>
            <pc:sldMk cId="55600604" sldId="716"/>
            <ac:spMk id="68" creationId="{91623D5F-4D8A-4B10-B8DB-AC158D0E9071}"/>
          </ac:spMkLst>
        </pc:spChg>
        <pc:spChg chg="del">
          <ac:chgData name="Siegbert Rudolph" userId="2af4d44886c067cc" providerId="LiveId" clId="{380AE1AD-A1F1-4BF7-9D37-00FAC22E5E92}" dt="2020-08-24T06:23:28.269" v="39" actId="478"/>
          <ac:spMkLst>
            <pc:docMk/>
            <pc:sldMk cId="55600604" sldId="716"/>
            <ac:spMk id="69" creationId="{FC6A52B7-63E4-4A5A-B1C0-FAEAE4A31BFD}"/>
          </ac:spMkLst>
        </pc:spChg>
        <pc:spChg chg="mod">
          <ac:chgData name="Siegbert Rudolph" userId="2af4d44886c067cc" providerId="LiveId" clId="{380AE1AD-A1F1-4BF7-9D37-00FAC22E5E92}" dt="2020-08-24T06:29:58.014" v="337" actId="20577"/>
          <ac:spMkLst>
            <pc:docMk/>
            <pc:sldMk cId="55600604" sldId="716"/>
            <ac:spMk id="70" creationId="{DD348C2E-3FFB-48C8-A089-CD031FFA94EE}"/>
          </ac:spMkLst>
        </pc:spChg>
        <pc:spChg chg="mod">
          <ac:chgData name="Siegbert Rudolph" userId="2af4d44886c067cc" providerId="LiveId" clId="{380AE1AD-A1F1-4BF7-9D37-00FAC22E5E92}" dt="2020-08-24T06:30:12.090" v="370" actId="1036"/>
          <ac:spMkLst>
            <pc:docMk/>
            <pc:sldMk cId="55600604" sldId="716"/>
            <ac:spMk id="71" creationId="{4565BBCF-F586-4A84-A3E6-71DC95596ABB}"/>
          </ac:spMkLst>
        </pc:spChg>
        <pc:spChg chg="del">
          <ac:chgData name="Siegbert Rudolph" userId="2af4d44886c067cc" providerId="LiveId" clId="{380AE1AD-A1F1-4BF7-9D37-00FAC22E5E92}" dt="2020-08-24T06:23:21.530" v="38" actId="478"/>
          <ac:spMkLst>
            <pc:docMk/>
            <pc:sldMk cId="55600604" sldId="716"/>
            <ac:spMk id="72" creationId="{610DB076-1F0B-4DB8-BA23-639E209B9AC3}"/>
          </ac:spMkLst>
        </pc:spChg>
        <pc:spChg chg="del">
          <ac:chgData name="Siegbert Rudolph" userId="2af4d44886c067cc" providerId="LiveId" clId="{380AE1AD-A1F1-4BF7-9D37-00FAC22E5E92}" dt="2020-08-24T06:23:28.269" v="39" actId="478"/>
          <ac:spMkLst>
            <pc:docMk/>
            <pc:sldMk cId="55600604" sldId="716"/>
            <ac:spMk id="74" creationId="{993D1DC5-20EA-4DF7-8D78-3139234AF05B}"/>
          </ac:spMkLst>
        </pc:spChg>
        <pc:spChg chg="mod">
          <ac:chgData name="Siegbert Rudolph" userId="2af4d44886c067cc" providerId="LiveId" clId="{380AE1AD-A1F1-4BF7-9D37-00FAC22E5E92}" dt="2020-08-24T06:23:43.710" v="87" actId="1038"/>
          <ac:spMkLst>
            <pc:docMk/>
            <pc:sldMk cId="55600604" sldId="716"/>
            <ac:spMk id="101" creationId="{CBF59862-3428-46F9-816E-915D14F84121}"/>
          </ac:spMkLst>
        </pc:spChg>
      </pc:sldChg>
      <pc:sldChg chg="delSp">
        <pc:chgData name="Siegbert Rudolph" userId="2af4d44886c067cc" providerId="LiveId" clId="{380AE1AD-A1F1-4BF7-9D37-00FAC22E5E92}" dt="2020-08-24T06:34:02.182" v="401" actId="478"/>
        <pc:sldMkLst>
          <pc:docMk/>
          <pc:sldMk cId="1109545150" sldId="717"/>
        </pc:sldMkLst>
        <pc:spChg chg="del">
          <ac:chgData name="Siegbert Rudolph" userId="2af4d44886c067cc" providerId="LiveId" clId="{380AE1AD-A1F1-4BF7-9D37-00FAC22E5E92}" dt="2020-08-24T06:34:02.182" v="401" actId="478"/>
          <ac:spMkLst>
            <pc:docMk/>
            <pc:sldMk cId="1109545150" sldId="717"/>
            <ac:spMk id="24" creationId="{2B021A7C-8A5B-49AD-B87A-6D0ACDC3E5AC}"/>
          </ac:spMkLst>
        </pc:spChg>
        <pc:spChg chg="del">
          <ac:chgData name="Siegbert Rudolph" userId="2af4d44886c067cc" providerId="LiveId" clId="{380AE1AD-A1F1-4BF7-9D37-00FAC22E5E92}" dt="2020-08-24T06:34:02.182" v="401" actId="478"/>
          <ac:spMkLst>
            <pc:docMk/>
            <pc:sldMk cId="1109545150" sldId="717"/>
            <ac:spMk id="26" creationId="{C930F4E8-1DBF-4AA4-AAEA-A2B8B793ACEA}"/>
          </ac:spMkLst>
        </pc:spChg>
        <pc:spChg chg="del">
          <ac:chgData name="Siegbert Rudolph" userId="2af4d44886c067cc" providerId="LiveId" clId="{380AE1AD-A1F1-4BF7-9D37-00FAC22E5E92}" dt="2020-08-24T06:34:02.182" v="401" actId="478"/>
          <ac:spMkLst>
            <pc:docMk/>
            <pc:sldMk cId="1109545150" sldId="717"/>
            <ac:spMk id="27" creationId="{E66F83F9-81ED-44C1-8CE7-AE2A5EBF64EC}"/>
          </ac:spMkLst>
        </pc:spChg>
        <pc:spChg chg="del">
          <ac:chgData name="Siegbert Rudolph" userId="2af4d44886c067cc" providerId="LiveId" clId="{380AE1AD-A1F1-4BF7-9D37-00FAC22E5E92}" dt="2020-08-24T06:34:02.182" v="401" actId="478"/>
          <ac:spMkLst>
            <pc:docMk/>
            <pc:sldMk cId="1109545150" sldId="717"/>
            <ac:spMk id="28" creationId="{933366F6-7404-4DB8-94B5-60E5EFC59BC7}"/>
          </ac:spMkLst>
        </pc:spChg>
        <pc:spChg chg="del">
          <ac:chgData name="Siegbert Rudolph" userId="2af4d44886c067cc" providerId="LiveId" clId="{380AE1AD-A1F1-4BF7-9D37-00FAC22E5E92}" dt="2020-08-24T06:34:02.182" v="401" actId="478"/>
          <ac:spMkLst>
            <pc:docMk/>
            <pc:sldMk cId="1109545150" sldId="717"/>
            <ac:spMk id="29" creationId="{B9E55B5D-163B-4A60-9856-713E2EB90B74}"/>
          </ac:spMkLst>
        </pc:spChg>
        <pc:spChg chg="del">
          <ac:chgData name="Siegbert Rudolph" userId="2af4d44886c067cc" providerId="LiveId" clId="{380AE1AD-A1F1-4BF7-9D37-00FAC22E5E92}" dt="2020-08-24T06:34:02.182" v="401" actId="478"/>
          <ac:spMkLst>
            <pc:docMk/>
            <pc:sldMk cId="1109545150" sldId="717"/>
            <ac:spMk id="30" creationId="{328CB811-19F7-4889-8310-EE9B2FA28B10}"/>
          </ac:spMkLst>
        </pc:spChg>
        <pc:spChg chg="del">
          <ac:chgData name="Siegbert Rudolph" userId="2af4d44886c067cc" providerId="LiveId" clId="{380AE1AD-A1F1-4BF7-9D37-00FAC22E5E92}" dt="2020-08-24T06:34:02.182" v="401" actId="478"/>
          <ac:spMkLst>
            <pc:docMk/>
            <pc:sldMk cId="1109545150" sldId="717"/>
            <ac:spMk id="31" creationId="{44079E20-042F-45DB-8E41-3BC7609C0A81}"/>
          </ac:spMkLst>
        </pc:spChg>
        <pc:spChg chg="del">
          <ac:chgData name="Siegbert Rudolph" userId="2af4d44886c067cc" providerId="LiveId" clId="{380AE1AD-A1F1-4BF7-9D37-00FAC22E5E92}" dt="2020-08-24T06:34:02.182" v="401" actId="478"/>
          <ac:spMkLst>
            <pc:docMk/>
            <pc:sldMk cId="1109545150" sldId="717"/>
            <ac:spMk id="32" creationId="{4429F305-641F-4F2F-B8F6-7A6BF9B4DE7E}"/>
          </ac:spMkLst>
        </pc:spChg>
        <pc:spChg chg="del">
          <ac:chgData name="Siegbert Rudolph" userId="2af4d44886c067cc" providerId="LiveId" clId="{380AE1AD-A1F1-4BF7-9D37-00FAC22E5E92}" dt="2020-08-24T06:34:02.182" v="401" actId="478"/>
          <ac:spMkLst>
            <pc:docMk/>
            <pc:sldMk cId="1109545150" sldId="717"/>
            <ac:spMk id="33" creationId="{9E814D1F-0A6B-45D3-A9A6-209CAB9C07CB}"/>
          </ac:spMkLst>
        </pc:spChg>
        <pc:spChg chg="del">
          <ac:chgData name="Siegbert Rudolph" userId="2af4d44886c067cc" providerId="LiveId" clId="{380AE1AD-A1F1-4BF7-9D37-00FAC22E5E92}" dt="2020-08-24T06:34:02.182" v="401" actId="478"/>
          <ac:spMkLst>
            <pc:docMk/>
            <pc:sldMk cId="1109545150" sldId="717"/>
            <ac:spMk id="34" creationId="{B1DC9F42-374F-4D78-A77E-A2F047955151}"/>
          </ac:spMkLst>
        </pc:spChg>
        <pc:spChg chg="del">
          <ac:chgData name="Siegbert Rudolph" userId="2af4d44886c067cc" providerId="LiveId" clId="{380AE1AD-A1F1-4BF7-9D37-00FAC22E5E92}" dt="2020-08-24T06:34:02.182" v="401" actId="478"/>
          <ac:spMkLst>
            <pc:docMk/>
            <pc:sldMk cId="1109545150" sldId="717"/>
            <ac:spMk id="35" creationId="{DF1F98FB-ACE3-4632-8404-711743AFB053}"/>
          </ac:spMkLst>
        </pc:spChg>
        <pc:spChg chg="del">
          <ac:chgData name="Siegbert Rudolph" userId="2af4d44886c067cc" providerId="LiveId" clId="{380AE1AD-A1F1-4BF7-9D37-00FAC22E5E92}" dt="2020-08-24T06:34:02.182" v="401" actId="478"/>
          <ac:spMkLst>
            <pc:docMk/>
            <pc:sldMk cId="1109545150" sldId="717"/>
            <ac:spMk id="36" creationId="{AFD4A759-581D-4C3C-8AB8-8053575BF42F}"/>
          </ac:spMkLst>
        </pc:spChg>
        <pc:spChg chg="del">
          <ac:chgData name="Siegbert Rudolph" userId="2af4d44886c067cc" providerId="LiveId" clId="{380AE1AD-A1F1-4BF7-9D37-00FAC22E5E92}" dt="2020-08-24T06:34:00.119" v="400" actId="478"/>
          <ac:spMkLst>
            <pc:docMk/>
            <pc:sldMk cId="1109545150" sldId="717"/>
            <ac:spMk id="37" creationId="{D51D39FE-7025-45B0-AC6B-3A34518BF294}"/>
          </ac:spMkLst>
        </pc:spChg>
        <pc:spChg chg="del">
          <ac:chgData name="Siegbert Rudolph" userId="2af4d44886c067cc" providerId="LiveId" clId="{380AE1AD-A1F1-4BF7-9D37-00FAC22E5E92}" dt="2020-08-24T06:34:00.119" v="400" actId="478"/>
          <ac:spMkLst>
            <pc:docMk/>
            <pc:sldMk cId="1109545150" sldId="717"/>
            <ac:spMk id="38" creationId="{069B6482-7C2B-4266-8098-821FD1652FD8}"/>
          </ac:spMkLst>
        </pc:spChg>
        <pc:spChg chg="del">
          <ac:chgData name="Siegbert Rudolph" userId="2af4d44886c067cc" providerId="LiveId" clId="{380AE1AD-A1F1-4BF7-9D37-00FAC22E5E92}" dt="2020-08-24T06:34:00.119" v="400" actId="478"/>
          <ac:spMkLst>
            <pc:docMk/>
            <pc:sldMk cId="1109545150" sldId="717"/>
            <ac:spMk id="39" creationId="{DE0AE48D-E888-4D42-BFD9-3268C4DC1B68}"/>
          </ac:spMkLst>
        </pc:spChg>
        <pc:spChg chg="del">
          <ac:chgData name="Siegbert Rudolph" userId="2af4d44886c067cc" providerId="LiveId" clId="{380AE1AD-A1F1-4BF7-9D37-00FAC22E5E92}" dt="2020-08-24T06:34:00.119" v="400" actId="478"/>
          <ac:spMkLst>
            <pc:docMk/>
            <pc:sldMk cId="1109545150" sldId="717"/>
            <ac:spMk id="40" creationId="{9ED2BA19-6A29-464E-92B8-68575AB04765}"/>
          </ac:spMkLst>
        </pc:spChg>
        <pc:spChg chg="del">
          <ac:chgData name="Siegbert Rudolph" userId="2af4d44886c067cc" providerId="LiveId" clId="{380AE1AD-A1F1-4BF7-9D37-00FAC22E5E92}" dt="2020-08-24T06:34:00.119" v="400" actId="478"/>
          <ac:spMkLst>
            <pc:docMk/>
            <pc:sldMk cId="1109545150" sldId="717"/>
            <ac:spMk id="41" creationId="{A7A35032-0723-4061-AA9C-D015B7308424}"/>
          </ac:spMkLst>
        </pc:spChg>
        <pc:spChg chg="del">
          <ac:chgData name="Siegbert Rudolph" userId="2af4d44886c067cc" providerId="LiveId" clId="{380AE1AD-A1F1-4BF7-9D37-00FAC22E5E92}" dt="2020-08-24T06:34:00.119" v="400" actId="478"/>
          <ac:spMkLst>
            <pc:docMk/>
            <pc:sldMk cId="1109545150" sldId="717"/>
            <ac:spMk id="42" creationId="{7346F089-4E70-44A5-BA6C-A5DB2AC03554}"/>
          </ac:spMkLst>
        </pc:spChg>
        <pc:spChg chg="del">
          <ac:chgData name="Siegbert Rudolph" userId="2af4d44886c067cc" providerId="LiveId" clId="{380AE1AD-A1F1-4BF7-9D37-00FAC22E5E92}" dt="2020-08-24T06:34:00.119" v="400" actId="478"/>
          <ac:spMkLst>
            <pc:docMk/>
            <pc:sldMk cId="1109545150" sldId="717"/>
            <ac:spMk id="47" creationId="{16C98E98-E98D-4B90-B6AF-CB72BE54999E}"/>
          </ac:spMkLst>
        </pc:spChg>
        <pc:spChg chg="del">
          <ac:chgData name="Siegbert Rudolph" userId="2af4d44886c067cc" providerId="LiveId" clId="{380AE1AD-A1F1-4BF7-9D37-00FAC22E5E92}" dt="2020-08-24T06:34:00.119" v="400" actId="478"/>
          <ac:spMkLst>
            <pc:docMk/>
            <pc:sldMk cId="1109545150" sldId="717"/>
            <ac:spMk id="50" creationId="{77B823E0-E66C-4887-A7BC-D26C787EA1BA}"/>
          </ac:spMkLst>
        </pc:spChg>
        <pc:spChg chg="del">
          <ac:chgData name="Siegbert Rudolph" userId="2af4d44886c067cc" providerId="LiveId" clId="{380AE1AD-A1F1-4BF7-9D37-00FAC22E5E92}" dt="2020-08-24T06:34:00.119" v="400" actId="478"/>
          <ac:spMkLst>
            <pc:docMk/>
            <pc:sldMk cId="1109545150" sldId="717"/>
            <ac:spMk id="51" creationId="{60931427-D166-4EDB-8063-1FEC940894D3}"/>
          </ac:spMkLst>
        </pc:spChg>
        <pc:spChg chg="del">
          <ac:chgData name="Siegbert Rudolph" userId="2af4d44886c067cc" providerId="LiveId" clId="{380AE1AD-A1F1-4BF7-9D37-00FAC22E5E92}" dt="2020-08-24T06:34:00.119" v="400" actId="478"/>
          <ac:spMkLst>
            <pc:docMk/>
            <pc:sldMk cId="1109545150" sldId="717"/>
            <ac:spMk id="52" creationId="{DA4956A2-97B8-49BC-9861-3B28E4D096FB}"/>
          </ac:spMkLst>
        </pc:spChg>
        <pc:spChg chg="del">
          <ac:chgData name="Siegbert Rudolph" userId="2af4d44886c067cc" providerId="LiveId" clId="{380AE1AD-A1F1-4BF7-9D37-00FAC22E5E92}" dt="2020-08-24T06:34:00.119" v="400" actId="478"/>
          <ac:spMkLst>
            <pc:docMk/>
            <pc:sldMk cId="1109545150" sldId="717"/>
            <ac:spMk id="53" creationId="{575934C7-6EE8-4C88-9425-16BEE30F125E}"/>
          </ac:spMkLst>
        </pc:spChg>
        <pc:spChg chg="del">
          <ac:chgData name="Siegbert Rudolph" userId="2af4d44886c067cc" providerId="LiveId" clId="{380AE1AD-A1F1-4BF7-9D37-00FAC22E5E92}" dt="2020-08-24T06:34:00.119" v="400" actId="478"/>
          <ac:spMkLst>
            <pc:docMk/>
            <pc:sldMk cId="1109545150" sldId="717"/>
            <ac:spMk id="54" creationId="{30E3E1B6-DCFF-49CD-B837-11E2E65CDED6}"/>
          </ac:spMkLst>
        </pc:spChg>
        <pc:spChg chg="del">
          <ac:chgData name="Siegbert Rudolph" userId="2af4d44886c067cc" providerId="LiveId" clId="{380AE1AD-A1F1-4BF7-9D37-00FAC22E5E92}" dt="2020-08-24T06:34:00.119" v="400" actId="478"/>
          <ac:spMkLst>
            <pc:docMk/>
            <pc:sldMk cId="1109545150" sldId="717"/>
            <ac:spMk id="55" creationId="{0FB8469B-11D2-49C0-A997-53A7595A00A1}"/>
          </ac:spMkLst>
        </pc:spChg>
        <pc:spChg chg="del">
          <ac:chgData name="Siegbert Rudolph" userId="2af4d44886c067cc" providerId="LiveId" clId="{380AE1AD-A1F1-4BF7-9D37-00FAC22E5E92}" dt="2020-08-24T06:34:00.119" v="400" actId="478"/>
          <ac:spMkLst>
            <pc:docMk/>
            <pc:sldMk cId="1109545150" sldId="717"/>
            <ac:spMk id="56" creationId="{2927AA88-83AB-4176-91B6-DE50D0105C2B}"/>
          </ac:spMkLst>
        </pc:spChg>
      </pc:sldChg>
      <pc:sldChg chg="delSp modSp modAnim">
        <pc:chgData name="Siegbert Rudolph" userId="2af4d44886c067cc" providerId="LiveId" clId="{380AE1AD-A1F1-4BF7-9D37-00FAC22E5E92}" dt="2020-08-24T06:34:20.087" v="419" actId="1037"/>
        <pc:sldMkLst>
          <pc:docMk/>
          <pc:sldMk cId="3484638576" sldId="718"/>
        </pc:sldMkLst>
        <pc:spChg chg="mod">
          <ac:chgData name="Siegbert Rudolph" userId="2af4d44886c067cc" providerId="LiveId" clId="{380AE1AD-A1F1-4BF7-9D37-00FAC22E5E92}" dt="2020-08-24T06:34:20.087" v="419" actId="1037"/>
          <ac:spMkLst>
            <pc:docMk/>
            <pc:sldMk cId="3484638576" sldId="718"/>
            <ac:spMk id="22" creationId="{972307AF-8D4C-4167-8BB1-D6CBB1D96F8F}"/>
          </ac:spMkLst>
        </pc:spChg>
        <pc:spChg chg="mod">
          <ac:chgData name="Siegbert Rudolph" userId="2af4d44886c067cc" providerId="LiveId" clId="{380AE1AD-A1F1-4BF7-9D37-00FAC22E5E92}" dt="2020-08-24T06:34:20.087" v="419" actId="1037"/>
          <ac:spMkLst>
            <pc:docMk/>
            <pc:sldMk cId="3484638576" sldId="718"/>
            <ac:spMk id="30" creationId="{838A61DE-F599-4397-8915-20D9F1D1945F}"/>
          </ac:spMkLst>
        </pc:spChg>
        <pc:spChg chg="mod">
          <ac:chgData name="Siegbert Rudolph" userId="2af4d44886c067cc" providerId="LiveId" clId="{380AE1AD-A1F1-4BF7-9D37-00FAC22E5E92}" dt="2020-08-24T06:34:20.087" v="419" actId="1037"/>
          <ac:spMkLst>
            <pc:docMk/>
            <pc:sldMk cId="3484638576" sldId="718"/>
            <ac:spMk id="37" creationId="{83A6189D-139E-4B88-B7C8-13AF83D764C1}"/>
          </ac:spMkLst>
        </pc:spChg>
        <pc:spChg chg="mod">
          <ac:chgData name="Siegbert Rudolph" userId="2af4d44886c067cc" providerId="LiveId" clId="{380AE1AD-A1F1-4BF7-9D37-00FAC22E5E92}" dt="2020-08-24T06:34:20.087" v="419" actId="1037"/>
          <ac:spMkLst>
            <pc:docMk/>
            <pc:sldMk cId="3484638576" sldId="718"/>
            <ac:spMk id="50" creationId="{615E7404-5BEB-4127-B029-32FA34090447}"/>
          </ac:spMkLst>
        </pc:spChg>
        <pc:spChg chg="del">
          <ac:chgData name="Siegbert Rudolph" userId="2af4d44886c067cc" providerId="LiveId" clId="{380AE1AD-A1F1-4BF7-9D37-00FAC22E5E92}" dt="2020-08-24T06:34:14.935" v="403" actId="478"/>
          <ac:spMkLst>
            <pc:docMk/>
            <pc:sldMk cId="3484638576" sldId="718"/>
            <ac:spMk id="52" creationId="{836C4C16-D61A-40A6-9D76-B1824CB28407}"/>
          </ac:spMkLst>
        </pc:spChg>
        <pc:spChg chg="del">
          <ac:chgData name="Siegbert Rudolph" userId="2af4d44886c067cc" providerId="LiveId" clId="{380AE1AD-A1F1-4BF7-9D37-00FAC22E5E92}" dt="2020-08-24T06:34:14.935" v="403" actId="478"/>
          <ac:spMkLst>
            <pc:docMk/>
            <pc:sldMk cId="3484638576" sldId="718"/>
            <ac:spMk id="53" creationId="{BE1CCB24-BF63-4BC3-8375-03B2A10C3F12}"/>
          </ac:spMkLst>
        </pc:spChg>
        <pc:spChg chg="mod">
          <ac:chgData name="Siegbert Rudolph" userId="2af4d44886c067cc" providerId="LiveId" clId="{380AE1AD-A1F1-4BF7-9D37-00FAC22E5E92}" dt="2020-08-24T06:34:20.087" v="419" actId="1037"/>
          <ac:spMkLst>
            <pc:docMk/>
            <pc:sldMk cId="3484638576" sldId="718"/>
            <ac:spMk id="54" creationId="{EB3ABA50-E829-45DE-8991-99C2DBC7A700}"/>
          </ac:spMkLst>
        </pc:spChg>
        <pc:spChg chg="del">
          <ac:chgData name="Siegbert Rudolph" userId="2af4d44886c067cc" providerId="LiveId" clId="{380AE1AD-A1F1-4BF7-9D37-00FAC22E5E92}" dt="2020-08-24T06:34:14.935" v="403" actId="478"/>
          <ac:spMkLst>
            <pc:docMk/>
            <pc:sldMk cId="3484638576" sldId="718"/>
            <ac:spMk id="55" creationId="{97C1762A-7A11-4865-858F-BB1E7EF5B1E8}"/>
          </ac:spMkLst>
        </pc:spChg>
        <pc:spChg chg="del">
          <ac:chgData name="Siegbert Rudolph" userId="2af4d44886c067cc" providerId="LiveId" clId="{380AE1AD-A1F1-4BF7-9D37-00FAC22E5E92}" dt="2020-08-24T06:34:14.935" v="403" actId="478"/>
          <ac:spMkLst>
            <pc:docMk/>
            <pc:sldMk cId="3484638576" sldId="718"/>
            <ac:spMk id="56" creationId="{DFFD6963-1F07-4986-8285-77420A56C53A}"/>
          </ac:spMkLst>
        </pc:spChg>
        <pc:spChg chg="del">
          <ac:chgData name="Siegbert Rudolph" userId="2af4d44886c067cc" providerId="LiveId" clId="{380AE1AD-A1F1-4BF7-9D37-00FAC22E5E92}" dt="2020-08-24T06:34:14.935" v="403" actId="478"/>
          <ac:spMkLst>
            <pc:docMk/>
            <pc:sldMk cId="3484638576" sldId="718"/>
            <ac:spMk id="57" creationId="{5239AD1F-D076-456C-9943-89DE369ECC63}"/>
          </ac:spMkLst>
        </pc:spChg>
        <pc:spChg chg="del">
          <ac:chgData name="Siegbert Rudolph" userId="2af4d44886c067cc" providerId="LiveId" clId="{380AE1AD-A1F1-4BF7-9D37-00FAC22E5E92}" dt="2020-08-24T06:34:14.935" v="403" actId="478"/>
          <ac:spMkLst>
            <pc:docMk/>
            <pc:sldMk cId="3484638576" sldId="718"/>
            <ac:spMk id="58" creationId="{82FADB2D-12AD-4FC8-940E-C4C2ECF11611}"/>
          </ac:spMkLst>
        </pc:spChg>
        <pc:spChg chg="mod">
          <ac:chgData name="Siegbert Rudolph" userId="2af4d44886c067cc" providerId="LiveId" clId="{380AE1AD-A1F1-4BF7-9D37-00FAC22E5E92}" dt="2020-08-24T06:34:20.087" v="419" actId="1037"/>
          <ac:spMkLst>
            <pc:docMk/>
            <pc:sldMk cId="3484638576" sldId="718"/>
            <ac:spMk id="59" creationId="{9C880B4A-74D1-4BA5-B6C3-56C6201AC200}"/>
          </ac:spMkLst>
        </pc:spChg>
        <pc:spChg chg="mod">
          <ac:chgData name="Siegbert Rudolph" userId="2af4d44886c067cc" providerId="LiveId" clId="{380AE1AD-A1F1-4BF7-9D37-00FAC22E5E92}" dt="2020-08-24T06:34:20.087" v="419" actId="1037"/>
          <ac:spMkLst>
            <pc:docMk/>
            <pc:sldMk cId="3484638576" sldId="718"/>
            <ac:spMk id="60" creationId="{9BEBE542-E27C-45BC-BFB1-86D8987004E3}"/>
          </ac:spMkLst>
        </pc:spChg>
        <pc:spChg chg="mod">
          <ac:chgData name="Siegbert Rudolph" userId="2af4d44886c067cc" providerId="LiveId" clId="{380AE1AD-A1F1-4BF7-9D37-00FAC22E5E92}" dt="2020-08-24T06:34:20.087" v="419" actId="1037"/>
          <ac:spMkLst>
            <pc:docMk/>
            <pc:sldMk cId="3484638576" sldId="718"/>
            <ac:spMk id="61" creationId="{C3D8598A-9E53-42D7-A518-BA9BEE7E23A9}"/>
          </ac:spMkLst>
        </pc:spChg>
        <pc:spChg chg="mod">
          <ac:chgData name="Siegbert Rudolph" userId="2af4d44886c067cc" providerId="LiveId" clId="{380AE1AD-A1F1-4BF7-9D37-00FAC22E5E92}" dt="2020-08-24T06:34:20.087" v="419" actId="1037"/>
          <ac:spMkLst>
            <pc:docMk/>
            <pc:sldMk cId="3484638576" sldId="718"/>
            <ac:spMk id="62" creationId="{9078C6AD-4321-4771-A53C-907DDBC009A7}"/>
          </ac:spMkLst>
        </pc:spChg>
        <pc:spChg chg="mod">
          <ac:chgData name="Siegbert Rudolph" userId="2af4d44886c067cc" providerId="LiveId" clId="{380AE1AD-A1F1-4BF7-9D37-00FAC22E5E92}" dt="2020-08-24T06:34:20.087" v="419" actId="1037"/>
          <ac:spMkLst>
            <pc:docMk/>
            <pc:sldMk cId="3484638576" sldId="718"/>
            <ac:spMk id="63" creationId="{073C5B40-B2DB-4E3B-96A0-63AED0D40925}"/>
          </ac:spMkLst>
        </pc:spChg>
        <pc:spChg chg="mod">
          <ac:chgData name="Siegbert Rudolph" userId="2af4d44886c067cc" providerId="LiveId" clId="{380AE1AD-A1F1-4BF7-9D37-00FAC22E5E92}" dt="2020-08-24T06:34:20.087" v="419" actId="1037"/>
          <ac:spMkLst>
            <pc:docMk/>
            <pc:sldMk cId="3484638576" sldId="718"/>
            <ac:spMk id="64" creationId="{508B87EA-0ADB-4B46-8602-B0BE4D7F9D8D}"/>
          </ac:spMkLst>
        </pc:spChg>
        <pc:spChg chg="del">
          <ac:chgData name="Siegbert Rudolph" userId="2af4d44886c067cc" providerId="LiveId" clId="{380AE1AD-A1F1-4BF7-9D37-00FAC22E5E92}" dt="2020-08-24T06:34:10.762" v="402" actId="478"/>
          <ac:spMkLst>
            <pc:docMk/>
            <pc:sldMk cId="3484638576" sldId="718"/>
            <ac:spMk id="65" creationId="{2FCDA6C4-8A17-4F6B-B05D-D9911B73A3E4}"/>
          </ac:spMkLst>
        </pc:spChg>
        <pc:spChg chg="del">
          <ac:chgData name="Siegbert Rudolph" userId="2af4d44886c067cc" providerId="LiveId" clId="{380AE1AD-A1F1-4BF7-9D37-00FAC22E5E92}" dt="2020-08-24T06:34:10.762" v="402" actId="478"/>
          <ac:spMkLst>
            <pc:docMk/>
            <pc:sldMk cId="3484638576" sldId="718"/>
            <ac:spMk id="66" creationId="{A36B1222-8154-464D-BC4A-ED05B988FBEA}"/>
          </ac:spMkLst>
        </pc:spChg>
        <pc:spChg chg="del">
          <ac:chgData name="Siegbert Rudolph" userId="2af4d44886c067cc" providerId="LiveId" clId="{380AE1AD-A1F1-4BF7-9D37-00FAC22E5E92}" dt="2020-08-24T06:34:10.762" v="402" actId="478"/>
          <ac:spMkLst>
            <pc:docMk/>
            <pc:sldMk cId="3484638576" sldId="718"/>
            <ac:spMk id="67" creationId="{07161322-5BDE-4F08-9A06-A4071C6BC806}"/>
          </ac:spMkLst>
        </pc:spChg>
        <pc:spChg chg="del">
          <ac:chgData name="Siegbert Rudolph" userId="2af4d44886c067cc" providerId="LiveId" clId="{380AE1AD-A1F1-4BF7-9D37-00FAC22E5E92}" dt="2020-08-24T06:34:10.762" v="402" actId="478"/>
          <ac:spMkLst>
            <pc:docMk/>
            <pc:sldMk cId="3484638576" sldId="718"/>
            <ac:spMk id="68" creationId="{EF2B5348-804B-408A-BDFB-665CE4256251}"/>
          </ac:spMkLst>
        </pc:spChg>
        <pc:spChg chg="del">
          <ac:chgData name="Siegbert Rudolph" userId="2af4d44886c067cc" providerId="LiveId" clId="{380AE1AD-A1F1-4BF7-9D37-00FAC22E5E92}" dt="2020-08-24T06:34:10.762" v="402" actId="478"/>
          <ac:spMkLst>
            <pc:docMk/>
            <pc:sldMk cId="3484638576" sldId="718"/>
            <ac:spMk id="69" creationId="{73FA52A1-9720-44D2-B1B2-749748C40904}"/>
          </ac:spMkLst>
        </pc:spChg>
        <pc:spChg chg="del">
          <ac:chgData name="Siegbert Rudolph" userId="2af4d44886c067cc" providerId="LiveId" clId="{380AE1AD-A1F1-4BF7-9D37-00FAC22E5E92}" dt="2020-08-24T06:34:10.762" v="402" actId="478"/>
          <ac:spMkLst>
            <pc:docMk/>
            <pc:sldMk cId="3484638576" sldId="718"/>
            <ac:spMk id="70" creationId="{C9E2F4AD-E70E-4F4C-983B-1B5F43DEC040}"/>
          </ac:spMkLst>
        </pc:spChg>
        <pc:spChg chg="del">
          <ac:chgData name="Siegbert Rudolph" userId="2af4d44886c067cc" providerId="LiveId" clId="{380AE1AD-A1F1-4BF7-9D37-00FAC22E5E92}" dt="2020-08-24T06:34:10.762" v="402" actId="478"/>
          <ac:spMkLst>
            <pc:docMk/>
            <pc:sldMk cId="3484638576" sldId="718"/>
            <ac:spMk id="71" creationId="{6E3DA40D-3994-4BD0-84B7-90471C6764A0}"/>
          </ac:spMkLst>
        </pc:spChg>
        <pc:spChg chg="del">
          <ac:chgData name="Siegbert Rudolph" userId="2af4d44886c067cc" providerId="LiveId" clId="{380AE1AD-A1F1-4BF7-9D37-00FAC22E5E92}" dt="2020-08-24T06:34:10.762" v="402" actId="478"/>
          <ac:spMkLst>
            <pc:docMk/>
            <pc:sldMk cId="3484638576" sldId="718"/>
            <ac:spMk id="72" creationId="{0871ADF9-D1E3-484C-9EB3-B1E6679AA3A0}"/>
          </ac:spMkLst>
        </pc:spChg>
        <pc:spChg chg="del">
          <ac:chgData name="Siegbert Rudolph" userId="2af4d44886c067cc" providerId="LiveId" clId="{380AE1AD-A1F1-4BF7-9D37-00FAC22E5E92}" dt="2020-08-24T06:34:10.762" v="402" actId="478"/>
          <ac:spMkLst>
            <pc:docMk/>
            <pc:sldMk cId="3484638576" sldId="718"/>
            <ac:spMk id="73" creationId="{90A77C92-86A7-4A5C-BF49-B6D2F1DA5978}"/>
          </ac:spMkLst>
        </pc:spChg>
        <pc:spChg chg="del">
          <ac:chgData name="Siegbert Rudolph" userId="2af4d44886c067cc" providerId="LiveId" clId="{380AE1AD-A1F1-4BF7-9D37-00FAC22E5E92}" dt="2020-08-24T06:34:10.762" v="402" actId="478"/>
          <ac:spMkLst>
            <pc:docMk/>
            <pc:sldMk cId="3484638576" sldId="718"/>
            <ac:spMk id="74" creationId="{2B509B2B-CA9E-4868-A2D5-641694E40B2F}"/>
          </ac:spMkLst>
        </pc:spChg>
        <pc:spChg chg="del">
          <ac:chgData name="Siegbert Rudolph" userId="2af4d44886c067cc" providerId="LiveId" clId="{380AE1AD-A1F1-4BF7-9D37-00FAC22E5E92}" dt="2020-08-24T06:34:10.762" v="402" actId="478"/>
          <ac:spMkLst>
            <pc:docMk/>
            <pc:sldMk cId="3484638576" sldId="718"/>
            <ac:spMk id="75" creationId="{803F0778-84C3-4170-A145-D9C0F3F09009}"/>
          </ac:spMkLst>
        </pc:spChg>
        <pc:spChg chg="del">
          <ac:chgData name="Siegbert Rudolph" userId="2af4d44886c067cc" providerId="LiveId" clId="{380AE1AD-A1F1-4BF7-9D37-00FAC22E5E92}" dt="2020-08-24T06:34:10.762" v="402" actId="478"/>
          <ac:spMkLst>
            <pc:docMk/>
            <pc:sldMk cId="3484638576" sldId="718"/>
            <ac:spMk id="76" creationId="{A6DA42A3-D2AE-41FC-A4CB-97595160BA79}"/>
          </ac:spMkLst>
        </pc:spChg>
        <pc:spChg chg="del">
          <ac:chgData name="Siegbert Rudolph" userId="2af4d44886c067cc" providerId="LiveId" clId="{380AE1AD-A1F1-4BF7-9D37-00FAC22E5E92}" dt="2020-08-24T06:34:10.762" v="402" actId="478"/>
          <ac:spMkLst>
            <pc:docMk/>
            <pc:sldMk cId="3484638576" sldId="718"/>
            <ac:spMk id="77" creationId="{13F60D72-2C1F-4168-8DA6-EEDBC3CD0C25}"/>
          </ac:spMkLst>
        </pc:spChg>
        <pc:spChg chg="del">
          <ac:chgData name="Siegbert Rudolph" userId="2af4d44886c067cc" providerId="LiveId" clId="{380AE1AD-A1F1-4BF7-9D37-00FAC22E5E92}" dt="2020-08-24T06:34:10.762" v="402" actId="478"/>
          <ac:spMkLst>
            <pc:docMk/>
            <pc:sldMk cId="3484638576" sldId="718"/>
            <ac:spMk id="78" creationId="{FA316F65-71FB-4B99-81C9-AEBFBF928269}"/>
          </ac:spMkLst>
        </pc:spChg>
        <pc:spChg chg="del">
          <ac:chgData name="Siegbert Rudolph" userId="2af4d44886c067cc" providerId="LiveId" clId="{380AE1AD-A1F1-4BF7-9D37-00FAC22E5E92}" dt="2020-08-24T06:34:10.762" v="402" actId="478"/>
          <ac:spMkLst>
            <pc:docMk/>
            <pc:sldMk cId="3484638576" sldId="718"/>
            <ac:spMk id="79" creationId="{3699991C-BDBC-44D5-AE47-913036991655}"/>
          </ac:spMkLst>
        </pc:spChg>
        <pc:spChg chg="del">
          <ac:chgData name="Siegbert Rudolph" userId="2af4d44886c067cc" providerId="LiveId" clId="{380AE1AD-A1F1-4BF7-9D37-00FAC22E5E92}" dt="2020-08-24T06:34:10.762" v="402" actId="478"/>
          <ac:spMkLst>
            <pc:docMk/>
            <pc:sldMk cId="3484638576" sldId="718"/>
            <ac:spMk id="80" creationId="{A48B4E16-B081-4F39-B7E6-BFD977E01386}"/>
          </ac:spMkLst>
        </pc:spChg>
        <pc:spChg chg="mod">
          <ac:chgData name="Siegbert Rudolph" userId="2af4d44886c067cc" providerId="LiveId" clId="{380AE1AD-A1F1-4BF7-9D37-00FAC22E5E92}" dt="2020-08-24T06:34:20.087" v="419" actId="1037"/>
          <ac:spMkLst>
            <pc:docMk/>
            <pc:sldMk cId="3484638576" sldId="718"/>
            <ac:spMk id="101" creationId="{CBF59862-3428-46F9-816E-915D14F84121}"/>
          </ac:spMkLst>
        </pc:spChg>
      </pc:sldChg>
      <pc:sldChg chg="delSp modSp modAnim">
        <pc:chgData name="Siegbert Rudolph" userId="2af4d44886c067cc" providerId="LiveId" clId="{380AE1AD-A1F1-4BF7-9D37-00FAC22E5E92}" dt="2020-08-24T06:34:32.159" v="456" actId="1037"/>
        <pc:sldMkLst>
          <pc:docMk/>
          <pc:sldMk cId="3652443005" sldId="719"/>
        </pc:sldMkLst>
        <pc:spChg chg="mod">
          <ac:chgData name="Siegbert Rudolph" userId="2af4d44886c067cc" providerId="LiveId" clId="{380AE1AD-A1F1-4BF7-9D37-00FAC22E5E92}" dt="2020-08-24T06:34:32.159" v="456" actId="1037"/>
          <ac:spMkLst>
            <pc:docMk/>
            <pc:sldMk cId="3652443005" sldId="719"/>
            <ac:spMk id="25" creationId="{A69142A7-1DBC-484E-BC8F-A76F1705A45A}"/>
          </ac:spMkLst>
        </pc:spChg>
        <pc:spChg chg="del">
          <ac:chgData name="Siegbert Rudolph" userId="2af4d44886c067cc" providerId="LiveId" clId="{380AE1AD-A1F1-4BF7-9D37-00FAC22E5E92}" dt="2020-08-24T06:34:28.499" v="421" actId="478"/>
          <ac:spMkLst>
            <pc:docMk/>
            <pc:sldMk cId="3652443005" sldId="719"/>
            <ac:spMk id="31" creationId="{BD88FA13-DDAA-4FA7-A6D0-2ACE9CBC0369}"/>
          </ac:spMkLst>
        </pc:spChg>
        <pc:spChg chg="del">
          <ac:chgData name="Siegbert Rudolph" userId="2af4d44886c067cc" providerId="LiveId" clId="{380AE1AD-A1F1-4BF7-9D37-00FAC22E5E92}" dt="2020-08-24T06:34:28.499" v="421" actId="478"/>
          <ac:spMkLst>
            <pc:docMk/>
            <pc:sldMk cId="3652443005" sldId="719"/>
            <ac:spMk id="32" creationId="{757BE61D-7DD7-40A9-8699-4E9E9F418C8A}"/>
          </ac:spMkLst>
        </pc:spChg>
        <pc:spChg chg="del">
          <ac:chgData name="Siegbert Rudolph" userId="2af4d44886c067cc" providerId="LiveId" clId="{380AE1AD-A1F1-4BF7-9D37-00FAC22E5E92}" dt="2020-08-24T06:34:28.499" v="421" actId="478"/>
          <ac:spMkLst>
            <pc:docMk/>
            <pc:sldMk cId="3652443005" sldId="719"/>
            <ac:spMk id="33" creationId="{2F1388EC-8B20-4B67-99D3-8E111B14329E}"/>
          </ac:spMkLst>
        </pc:spChg>
        <pc:spChg chg="del">
          <ac:chgData name="Siegbert Rudolph" userId="2af4d44886c067cc" providerId="LiveId" clId="{380AE1AD-A1F1-4BF7-9D37-00FAC22E5E92}" dt="2020-08-24T06:34:28.499" v="421" actId="478"/>
          <ac:spMkLst>
            <pc:docMk/>
            <pc:sldMk cId="3652443005" sldId="719"/>
            <ac:spMk id="34" creationId="{10DA0FA7-BB39-4BC5-92A3-1EF92A568DE6}"/>
          </ac:spMkLst>
        </pc:spChg>
        <pc:spChg chg="del">
          <ac:chgData name="Siegbert Rudolph" userId="2af4d44886c067cc" providerId="LiveId" clId="{380AE1AD-A1F1-4BF7-9D37-00FAC22E5E92}" dt="2020-08-24T06:34:28.499" v="421" actId="478"/>
          <ac:spMkLst>
            <pc:docMk/>
            <pc:sldMk cId="3652443005" sldId="719"/>
            <ac:spMk id="35" creationId="{E5C5F542-05CF-41F9-86B7-EBC0C5C8E7AB}"/>
          </ac:spMkLst>
        </pc:spChg>
        <pc:spChg chg="mod">
          <ac:chgData name="Siegbert Rudolph" userId="2af4d44886c067cc" providerId="LiveId" clId="{380AE1AD-A1F1-4BF7-9D37-00FAC22E5E92}" dt="2020-08-24T06:34:32.159" v="456" actId="1037"/>
          <ac:spMkLst>
            <pc:docMk/>
            <pc:sldMk cId="3652443005" sldId="719"/>
            <ac:spMk id="36" creationId="{7BB28E18-0FD3-4592-AC92-474CEF859212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37" creationId="{5E25E8BC-1971-4A45-A2EA-D7653C2B44D6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38" creationId="{B1AA00DC-D510-47C5-A34C-F1C7854AE6CE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39" creationId="{634760A8-7DA1-44E8-B05C-834CABC3D10D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40" creationId="{36F77CF9-617A-4E14-ACCD-C37874BEB4E1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41" creationId="{D6543C18-5FBB-44D2-A072-8C8695BB43CD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42" creationId="{B86471D2-2C8F-4264-B1A9-12CDE7DD782F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47" creationId="{EE8931AF-3460-406B-8584-966F81C7D74A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50" creationId="{B4A9F026-6A25-4BF2-AC18-1D74F8E94884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51" creationId="{9D7E27D3-4EE4-4F85-AA41-4DF36D66BBC6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52" creationId="{FB6C5D2D-C606-415A-84AE-F5A57DCCE7DD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53" creationId="{6694BE26-7DF4-4617-9885-022812BF4948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54" creationId="{59282A93-763A-4BA2-9961-AFBED3EE191A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55" creationId="{2E3373E6-0584-4F53-8D68-681FE8C00FDC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56" creationId="{5A208D11-A395-4718-BAFF-E08DF5E8EC02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72" creationId="{F9B0E64C-FB20-4C04-9580-0FE16A26C6A6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73" creationId="{E418BD46-A50E-4A1F-BEE1-32DB13F4E3A5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74" creationId="{DE5BAA64-881B-4938-8A57-FE03F08E1A73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75" creationId="{BDFAF2D9-B343-4E1A-8DC5-3AD8364739A9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76" creationId="{A9E76412-01F0-43B6-83F6-78B45C38E0C1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77" creationId="{7EA47BBC-A62D-4263-B915-C18CA6722685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78" creationId="{61EF26CF-0821-4F31-8295-8044EB77F8F2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79" creationId="{89CF914D-9322-4261-98A5-81439A6A04C8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80" creationId="{5393C8DC-7563-4B67-BB9A-781DE98F557C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81" creationId="{5F68918F-6F0A-4BF1-B9E2-C97D9A37B4D2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82" creationId="{7413B70E-9A6D-48B4-9AB8-7E2E4071F3F3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83" creationId="{32ABFEE7-3B80-4209-A33E-35E4077FB9B5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84" creationId="{285CEA79-C19A-4D88-A745-76EC8821BF83}"/>
          </ac:spMkLst>
        </pc:spChg>
        <pc:spChg chg="del">
          <ac:chgData name="Siegbert Rudolph" userId="2af4d44886c067cc" providerId="LiveId" clId="{380AE1AD-A1F1-4BF7-9D37-00FAC22E5E92}" dt="2020-08-24T06:34:26.313" v="420" actId="478"/>
          <ac:spMkLst>
            <pc:docMk/>
            <pc:sldMk cId="3652443005" sldId="719"/>
            <ac:spMk id="85" creationId="{A299E2B7-18CB-4AD2-A8CF-A95A8CBD897B}"/>
          </ac:spMkLst>
        </pc:spChg>
      </pc:sldChg>
      <pc:sldChg chg="delSp modSp modAnim">
        <pc:chgData name="Siegbert Rudolph" userId="2af4d44886c067cc" providerId="LiveId" clId="{380AE1AD-A1F1-4BF7-9D37-00FAC22E5E92}" dt="2020-08-24T06:34:48.289" v="514" actId="1037"/>
        <pc:sldMkLst>
          <pc:docMk/>
          <pc:sldMk cId="953580024" sldId="720"/>
        </pc:sldMkLst>
        <pc:spChg chg="mod">
          <ac:chgData name="Siegbert Rudolph" userId="2af4d44886c067cc" providerId="LiveId" clId="{380AE1AD-A1F1-4BF7-9D37-00FAC22E5E92}" dt="2020-08-24T06:34:48.289" v="514" actId="1037"/>
          <ac:spMkLst>
            <pc:docMk/>
            <pc:sldMk cId="953580024" sldId="720"/>
            <ac:spMk id="22" creationId="{972307AF-8D4C-4167-8BB1-D6CBB1D96F8F}"/>
          </ac:spMkLst>
        </pc:spChg>
        <pc:spChg chg="mod">
          <ac:chgData name="Siegbert Rudolph" userId="2af4d44886c067cc" providerId="LiveId" clId="{380AE1AD-A1F1-4BF7-9D37-00FAC22E5E92}" dt="2020-08-24T06:34:48.289" v="514" actId="1037"/>
          <ac:spMkLst>
            <pc:docMk/>
            <pc:sldMk cId="953580024" sldId="720"/>
            <ac:spMk id="30" creationId="{838A61DE-F599-4397-8915-20D9F1D1945F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35" creationId="{DB79AA94-A9EA-49CE-A891-AFF1421DFBC1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36" creationId="{36493C3E-A7B5-48B3-9163-EE5002540314}"/>
          </ac:spMkLst>
        </pc:spChg>
        <pc:spChg chg="mod">
          <ac:chgData name="Siegbert Rudolph" userId="2af4d44886c067cc" providerId="LiveId" clId="{380AE1AD-A1F1-4BF7-9D37-00FAC22E5E92}" dt="2020-08-24T06:34:48.289" v="514" actId="1037"/>
          <ac:spMkLst>
            <pc:docMk/>
            <pc:sldMk cId="953580024" sldId="720"/>
            <ac:spMk id="37" creationId="{83A6189D-139E-4B88-B7C8-13AF83D764C1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39" creationId="{2F94E1B4-6B26-4625-BFF3-A8A1987D3894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42" creationId="{F1F42BB6-07DC-4582-98DC-71E8816F1B3B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47" creationId="{161861D7-5E71-4F23-85AF-E715CEA09F4A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50" creationId="{90D32A79-FB8B-4553-901D-E15A13DC0D6E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51" creationId="{99EE2B60-418A-4F36-ABE5-B44FA0636319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52" creationId="{466C8303-2735-4763-80FC-8D1BBD293BEC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53" creationId="{9FDBB7F6-F84A-4867-B2B4-6522A9D19FEF}"/>
          </ac:spMkLst>
        </pc:spChg>
        <pc:spChg chg="mod">
          <ac:chgData name="Siegbert Rudolph" userId="2af4d44886c067cc" providerId="LiveId" clId="{380AE1AD-A1F1-4BF7-9D37-00FAC22E5E92}" dt="2020-08-24T06:34:48.289" v="514" actId="1037"/>
          <ac:spMkLst>
            <pc:docMk/>
            <pc:sldMk cId="953580024" sldId="720"/>
            <ac:spMk id="54" creationId="{EB3ABA50-E829-45DE-8991-99C2DBC7A700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56" creationId="{ECDE1FAB-638C-4B13-AA08-06F90B2BCB1D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57" creationId="{C8E65E18-E4C3-409D-84DF-7ADE053577F8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58" creationId="{F0ABA62F-070D-4A73-A6BE-33BACFF2C14C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59" creationId="{7F07281B-E3AC-4FCD-8D06-E30EBFC1FF43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60" creationId="{2EE231D2-117A-42CB-B508-2D1CD81C2993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61" creationId="{4D0EB698-1B4C-4913-BFCE-B4EE4140E1FB}"/>
          </ac:spMkLst>
        </pc:spChg>
        <pc:spChg chg="mod">
          <ac:chgData name="Siegbert Rudolph" userId="2af4d44886c067cc" providerId="LiveId" clId="{380AE1AD-A1F1-4BF7-9D37-00FAC22E5E92}" dt="2020-08-24T06:34:48.289" v="514" actId="1037"/>
          <ac:spMkLst>
            <pc:docMk/>
            <pc:sldMk cId="953580024" sldId="720"/>
            <ac:spMk id="62" creationId="{844D6022-2CA0-4C97-B2A6-DF9CE984A1E1}"/>
          </ac:spMkLst>
        </pc:spChg>
        <pc:spChg chg="mod">
          <ac:chgData name="Siegbert Rudolph" userId="2af4d44886c067cc" providerId="LiveId" clId="{380AE1AD-A1F1-4BF7-9D37-00FAC22E5E92}" dt="2020-08-24T06:34:48.289" v="514" actId="1037"/>
          <ac:spMkLst>
            <pc:docMk/>
            <pc:sldMk cId="953580024" sldId="720"/>
            <ac:spMk id="63" creationId="{DC9BDF21-8931-4C14-9E17-BDC08D5B0B28}"/>
          </ac:spMkLst>
        </pc:spChg>
        <pc:spChg chg="mod">
          <ac:chgData name="Siegbert Rudolph" userId="2af4d44886c067cc" providerId="LiveId" clId="{380AE1AD-A1F1-4BF7-9D37-00FAC22E5E92}" dt="2020-08-24T06:34:48.289" v="514" actId="1037"/>
          <ac:spMkLst>
            <pc:docMk/>
            <pc:sldMk cId="953580024" sldId="720"/>
            <ac:spMk id="64" creationId="{2B8EECAF-1981-47B3-BF53-88AB5EC7964F}"/>
          </ac:spMkLst>
        </pc:spChg>
        <pc:spChg chg="mod">
          <ac:chgData name="Siegbert Rudolph" userId="2af4d44886c067cc" providerId="LiveId" clId="{380AE1AD-A1F1-4BF7-9D37-00FAC22E5E92}" dt="2020-08-24T06:34:48.289" v="514" actId="1037"/>
          <ac:spMkLst>
            <pc:docMk/>
            <pc:sldMk cId="953580024" sldId="720"/>
            <ac:spMk id="65" creationId="{43B810C9-2B7F-49C8-8258-7D8A46AC670E}"/>
          </ac:spMkLst>
        </pc:spChg>
        <pc:spChg chg="mod">
          <ac:chgData name="Siegbert Rudolph" userId="2af4d44886c067cc" providerId="LiveId" clId="{380AE1AD-A1F1-4BF7-9D37-00FAC22E5E92}" dt="2020-08-24T06:34:48.289" v="514" actId="1037"/>
          <ac:spMkLst>
            <pc:docMk/>
            <pc:sldMk cId="953580024" sldId="720"/>
            <ac:spMk id="66" creationId="{8500BB8C-AEEC-4F22-AF7F-A5A1F4173AAB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67" creationId="{AD76B204-E8B6-4F16-95DE-24EC190AAEDA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68" creationId="{068A2BFB-82DE-457A-BEF6-39FA2357DDF1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69" creationId="{6C6277C3-7FDF-4988-ACDB-037588B59A3A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70" creationId="{ABB0049B-5C90-4CC4-842A-303F0B0F1FE9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71" creationId="{677C72DF-22D9-4110-AF24-56D04634A5C0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72" creationId="{685DE30F-1CBA-4F33-B545-630CD5705CF9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73" creationId="{384442D4-186B-4482-A9BD-4BFC28ABAE8A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74" creationId="{88C17152-0101-4F38-9621-60F177A35E8D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75" creationId="{F14B2B57-A8C4-49E4-AFF8-212706DB17F0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76" creationId="{EEC1E870-5CE7-49CA-AF04-471338E84E9C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77" creationId="{EEB7CBDA-D6B9-44E4-B0A5-38AD3B3E6432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78" creationId="{EA2899EB-AEB4-430A-93A9-4AEA2026186B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79" creationId="{3B24AE53-377D-4334-90EC-0320A2F37B04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80" creationId="{D2A99E46-0577-4CA9-9A4B-1645EED75DBA}"/>
          </ac:spMkLst>
        </pc:spChg>
        <pc:spChg chg="del">
          <ac:chgData name="Siegbert Rudolph" userId="2af4d44886c067cc" providerId="LiveId" clId="{380AE1AD-A1F1-4BF7-9D37-00FAC22E5E92}" dt="2020-08-24T06:34:38.201" v="457" actId="478"/>
          <ac:spMkLst>
            <pc:docMk/>
            <pc:sldMk cId="953580024" sldId="720"/>
            <ac:spMk id="81" creationId="{5B6987DF-4D92-44E2-97D0-BF2D0F82E0AE}"/>
          </ac:spMkLst>
        </pc:spChg>
        <pc:spChg chg="mod">
          <ac:chgData name="Siegbert Rudolph" userId="2af4d44886c067cc" providerId="LiveId" clId="{380AE1AD-A1F1-4BF7-9D37-00FAC22E5E92}" dt="2020-08-24T06:34:48.289" v="514" actId="1037"/>
          <ac:spMkLst>
            <pc:docMk/>
            <pc:sldMk cId="953580024" sldId="720"/>
            <ac:spMk id="101" creationId="{CBF59862-3428-46F9-816E-915D14F84121}"/>
          </ac:spMkLst>
        </pc:spChg>
      </pc:sldChg>
      <pc:sldChg chg="delSp modSp">
        <pc:chgData name="Siegbert Rudolph" userId="2af4d44886c067cc" providerId="LiveId" clId="{380AE1AD-A1F1-4BF7-9D37-00FAC22E5E92}" dt="2020-08-24T06:34:59.758" v="544" actId="1038"/>
        <pc:sldMkLst>
          <pc:docMk/>
          <pc:sldMk cId="2312705716" sldId="721"/>
        </pc:sldMkLst>
        <pc:spChg chg="mod">
          <ac:chgData name="Siegbert Rudolph" userId="2af4d44886c067cc" providerId="LiveId" clId="{380AE1AD-A1F1-4BF7-9D37-00FAC22E5E92}" dt="2020-08-24T06:34:59.758" v="544" actId="1038"/>
          <ac:spMkLst>
            <pc:docMk/>
            <pc:sldMk cId="2312705716" sldId="721"/>
            <ac:spMk id="12" creationId="{1573CB95-6DAB-457E-A51B-66A4F8BA2D10}"/>
          </ac:spMkLst>
        </pc:spChg>
        <pc:spChg chg="mod">
          <ac:chgData name="Siegbert Rudolph" userId="2af4d44886c067cc" providerId="LiveId" clId="{380AE1AD-A1F1-4BF7-9D37-00FAC22E5E92}" dt="2020-08-24T06:34:59.758" v="544" actId="1038"/>
          <ac:spMkLst>
            <pc:docMk/>
            <pc:sldMk cId="2312705716" sldId="721"/>
            <ac:spMk id="20" creationId="{1A91CA75-8F8D-414C-957A-26E459F28814}"/>
          </ac:spMkLst>
        </pc:spChg>
        <pc:spChg chg="mod">
          <ac:chgData name="Siegbert Rudolph" userId="2af4d44886c067cc" providerId="LiveId" clId="{380AE1AD-A1F1-4BF7-9D37-00FAC22E5E92}" dt="2020-08-24T06:34:59.758" v="544" actId="1038"/>
          <ac:spMkLst>
            <pc:docMk/>
            <pc:sldMk cId="2312705716" sldId="721"/>
            <ac:spMk id="24" creationId="{6F0B3688-1EBB-4A59-9966-673F729E0432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35" creationId="{383AE9C1-91C3-4E9B-B187-0CC100DA3026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36" creationId="{F5ADF048-800B-4A7F-9E33-A7CEBF72FABD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37" creationId="{F7B46447-044F-4971-A275-F24B987E9F8C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38" creationId="{36B9C28C-16BB-4016-8C4C-1D83548176E1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39" creationId="{2A4A0553-F27E-4238-A337-54938A0A1493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40" creationId="{27211A0E-2426-4497-A066-9332C7AC3AB5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41" creationId="{CC4F8397-1494-4E3C-8FF8-9216C05F26CE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42" creationId="{45B04870-11DC-45DD-BFB6-D01F159159B3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47" creationId="{3D7D7288-5F6D-42E5-9857-5B2C64F1B9C1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50" creationId="{E41879A0-9AAE-4C08-A096-4C98A08F5793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51" creationId="{0B74C424-4D42-4E82-B6CA-21E6CCAA3E57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52" creationId="{AC21C908-E9B9-4211-AE42-7864F7BA387D}"/>
          </ac:spMkLst>
        </pc:spChg>
        <pc:spChg chg="mod">
          <ac:chgData name="Siegbert Rudolph" userId="2af4d44886c067cc" providerId="LiveId" clId="{380AE1AD-A1F1-4BF7-9D37-00FAC22E5E92}" dt="2020-08-24T06:34:59.758" v="544" actId="1038"/>
          <ac:spMkLst>
            <pc:docMk/>
            <pc:sldMk cId="2312705716" sldId="721"/>
            <ac:spMk id="53" creationId="{7B0508C9-2690-4E42-9559-28B184EC0DCF}"/>
          </ac:spMkLst>
        </pc:spChg>
        <pc:spChg chg="mod">
          <ac:chgData name="Siegbert Rudolph" userId="2af4d44886c067cc" providerId="LiveId" clId="{380AE1AD-A1F1-4BF7-9D37-00FAC22E5E92}" dt="2020-08-24T06:34:59.758" v="544" actId="1038"/>
          <ac:spMkLst>
            <pc:docMk/>
            <pc:sldMk cId="2312705716" sldId="721"/>
            <ac:spMk id="54" creationId="{7978E2F4-8F6C-4666-B3D2-4354057FE6FB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55" creationId="{DB1EBCBA-3E33-4E65-8ED8-AD0B822885EF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56" creationId="{DCFC6B87-C3B7-4EF9-AC80-587CAF8A8C6A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57" creationId="{DA1658BD-E81B-4AF5-B13C-13AA8C7B6E7B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58" creationId="{C6BA625D-8921-4887-A8D9-29D62BCA968F}"/>
          </ac:spMkLst>
        </pc:spChg>
        <pc:spChg chg="mod">
          <ac:chgData name="Siegbert Rudolph" userId="2af4d44886c067cc" providerId="LiveId" clId="{380AE1AD-A1F1-4BF7-9D37-00FAC22E5E92}" dt="2020-08-24T06:34:59.758" v="544" actId="1038"/>
          <ac:spMkLst>
            <pc:docMk/>
            <pc:sldMk cId="2312705716" sldId="721"/>
            <ac:spMk id="59" creationId="{378D8203-0BBE-4D8B-B2F5-D8C9365CC39D}"/>
          </ac:spMkLst>
        </pc:spChg>
        <pc:spChg chg="del">
          <ac:chgData name="Siegbert Rudolph" userId="2af4d44886c067cc" providerId="LiveId" clId="{380AE1AD-A1F1-4BF7-9D37-00FAC22E5E92}" dt="2020-08-24T06:34:54.509" v="515" actId="478"/>
          <ac:spMkLst>
            <pc:docMk/>
            <pc:sldMk cId="2312705716" sldId="721"/>
            <ac:spMk id="60" creationId="{E3D8AF55-F568-4459-9C13-4049FE792FB8}"/>
          </ac:spMkLst>
        </pc:spChg>
      </pc:sldChg>
      <pc:sldChg chg="delSp modSp">
        <pc:chgData name="Siegbert Rudolph" userId="2af4d44886c067cc" providerId="LiveId" clId="{380AE1AD-A1F1-4BF7-9D37-00FAC22E5E92}" dt="2020-08-24T06:35:12.658" v="557" actId="1038"/>
        <pc:sldMkLst>
          <pc:docMk/>
          <pc:sldMk cId="3697073041" sldId="724"/>
        </pc:sldMkLst>
        <pc:spChg chg="mod">
          <ac:chgData name="Siegbert Rudolph" userId="2af4d44886c067cc" providerId="LiveId" clId="{380AE1AD-A1F1-4BF7-9D37-00FAC22E5E92}" dt="2020-08-24T06:35:12.658" v="557" actId="1038"/>
          <ac:spMkLst>
            <pc:docMk/>
            <pc:sldMk cId="3697073041" sldId="724"/>
            <ac:spMk id="22" creationId="{972307AF-8D4C-4167-8BB1-D6CBB1D96F8F}"/>
          </ac:spMkLst>
        </pc:spChg>
        <pc:spChg chg="mod">
          <ac:chgData name="Siegbert Rudolph" userId="2af4d44886c067cc" providerId="LiveId" clId="{380AE1AD-A1F1-4BF7-9D37-00FAC22E5E92}" dt="2020-08-24T06:35:12.658" v="557" actId="1038"/>
          <ac:spMkLst>
            <pc:docMk/>
            <pc:sldMk cId="3697073041" sldId="724"/>
            <ac:spMk id="30" creationId="{838A61DE-F599-4397-8915-20D9F1D1945F}"/>
          </ac:spMkLst>
        </pc:spChg>
        <pc:spChg chg="mod">
          <ac:chgData name="Siegbert Rudolph" userId="2af4d44886c067cc" providerId="LiveId" clId="{380AE1AD-A1F1-4BF7-9D37-00FAC22E5E92}" dt="2020-08-24T06:35:12.658" v="557" actId="1038"/>
          <ac:spMkLst>
            <pc:docMk/>
            <pc:sldMk cId="3697073041" sldId="724"/>
            <ac:spMk id="37" creationId="{83A6189D-139E-4B88-B7C8-13AF83D764C1}"/>
          </ac:spMkLst>
        </pc:spChg>
        <pc:spChg chg="mod">
          <ac:chgData name="Siegbert Rudolph" userId="2af4d44886c067cc" providerId="LiveId" clId="{380AE1AD-A1F1-4BF7-9D37-00FAC22E5E92}" dt="2020-08-24T06:35:12.658" v="557" actId="1038"/>
          <ac:spMkLst>
            <pc:docMk/>
            <pc:sldMk cId="3697073041" sldId="724"/>
            <ac:spMk id="50" creationId="{615E7404-5BEB-4127-B029-32FA34090447}"/>
          </ac:spMkLst>
        </pc:spChg>
        <pc:spChg chg="del">
          <ac:chgData name="Siegbert Rudolph" userId="2af4d44886c067cc" providerId="LiveId" clId="{380AE1AD-A1F1-4BF7-9D37-00FAC22E5E92}" dt="2020-08-24T06:35:07.656" v="546" actId="478"/>
          <ac:spMkLst>
            <pc:docMk/>
            <pc:sldMk cId="3697073041" sldId="724"/>
            <ac:spMk id="52" creationId="{836C4C16-D61A-40A6-9D76-B1824CB28407}"/>
          </ac:spMkLst>
        </pc:spChg>
        <pc:spChg chg="del">
          <ac:chgData name="Siegbert Rudolph" userId="2af4d44886c067cc" providerId="LiveId" clId="{380AE1AD-A1F1-4BF7-9D37-00FAC22E5E92}" dt="2020-08-24T06:35:07.656" v="546" actId="478"/>
          <ac:spMkLst>
            <pc:docMk/>
            <pc:sldMk cId="3697073041" sldId="724"/>
            <ac:spMk id="53" creationId="{BE1CCB24-BF63-4BC3-8375-03B2A10C3F12}"/>
          </ac:spMkLst>
        </pc:spChg>
        <pc:spChg chg="mod">
          <ac:chgData name="Siegbert Rudolph" userId="2af4d44886c067cc" providerId="LiveId" clId="{380AE1AD-A1F1-4BF7-9D37-00FAC22E5E92}" dt="2020-08-24T06:35:12.658" v="557" actId="1038"/>
          <ac:spMkLst>
            <pc:docMk/>
            <pc:sldMk cId="3697073041" sldId="724"/>
            <ac:spMk id="54" creationId="{EB3ABA50-E829-45DE-8991-99C2DBC7A700}"/>
          </ac:spMkLst>
        </pc:spChg>
        <pc:spChg chg="del">
          <ac:chgData name="Siegbert Rudolph" userId="2af4d44886c067cc" providerId="LiveId" clId="{380AE1AD-A1F1-4BF7-9D37-00FAC22E5E92}" dt="2020-08-24T06:35:07.656" v="546" actId="478"/>
          <ac:spMkLst>
            <pc:docMk/>
            <pc:sldMk cId="3697073041" sldId="724"/>
            <ac:spMk id="55" creationId="{97C1762A-7A11-4865-858F-BB1E7EF5B1E8}"/>
          </ac:spMkLst>
        </pc:spChg>
        <pc:spChg chg="del">
          <ac:chgData name="Siegbert Rudolph" userId="2af4d44886c067cc" providerId="LiveId" clId="{380AE1AD-A1F1-4BF7-9D37-00FAC22E5E92}" dt="2020-08-24T06:35:07.656" v="546" actId="478"/>
          <ac:spMkLst>
            <pc:docMk/>
            <pc:sldMk cId="3697073041" sldId="724"/>
            <ac:spMk id="56" creationId="{DFFD6963-1F07-4986-8285-77420A56C53A}"/>
          </ac:spMkLst>
        </pc:spChg>
        <pc:spChg chg="del">
          <ac:chgData name="Siegbert Rudolph" userId="2af4d44886c067cc" providerId="LiveId" clId="{380AE1AD-A1F1-4BF7-9D37-00FAC22E5E92}" dt="2020-08-24T06:35:07.656" v="546" actId="478"/>
          <ac:spMkLst>
            <pc:docMk/>
            <pc:sldMk cId="3697073041" sldId="724"/>
            <ac:spMk id="57" creationId="{5239AD1F-D076-456C-9943-89DE369ECC63}"/>
          </ac:spMkLst>
        </pc:spChg>
        <pc:spChg chg="del">
          <ac:chgData name="Siegbert Rudolph" userId="2af4d44886c067cc" providerId="LiveId" clId="{380AE1AD-A1F1-4BF7-9D37-00FAC22E5E92}" dt="2020-08-24T06:35:07.656" v="546" actId="478"/>
          <ac:spMkLst>
            <pc:docMk/>
            <pc:sldMk cId="3697073041" sldId="724"/>
            <ac:spMk id="58" creationId="{82FADB2D-12AD-4FC8-940E-C4C2ECF11611}"/>
          </ac:spMkLst>
        </pc:spChg>
        <pc:spChg chg="mod">
          <ac:chgData name="Siegbert Rudolph" userId="2af4d44886c067cc" providerId="LiveId" clId="{380AE1AD-A1F1-4BF7-9D37-00FAC22E5E92}" dt="2020-08-24T06:35:12.658" v="557" actId="1038"/>
          <ac:spMkLst>
            <pc:docMk/>
            <pc:sldMk cId="3697073041" sldId="724"/>
            <ac:spMk id="59" creationId="{9C880B4A-74D1-4BA5-B6C3-56C6201AC200}"/>
          </ac:spMkLst>
        </pc:spChg>
        <pc:spChg chg="del">
          <ac:chgData name="Siegbert Rudolph" userId="2af4d44886c067cc" providerId="LiveId" clId="{380AE1AD-A1F1-4BF7-9D37-00FAC22E5E92}" dt="2020-08-24T06:35:07.656" v="546" actId="478"/>
          <ac:spMkLst>
            <pc:docMk/>
            <pc:sldMk cId="3697073041" sldId="724"/>
            <ac:spMk id="60" creationId="{9BEBE542-E27C-45BC-BFB1-86D8987004E3}"/>
          </ac:spMkLst>
        </pc:spChg>
        <pc:spChg chg="del">
          <ac:chgData name="Siegbert Rudolph" userId="2af4d44886c067cc" providerId="LiveId" clId="{380AE1AD-A1F1-4BF7-9D37-00FAC22E5E92}" dt="2020-08-24T06:35:07.656" v="546" actId="478"/>
          <ac:spMkLst>
            <pc:docMk/>
            <pc:sldMk cId="3697073041" sldId="724"/>
            <ac:spMk id="61" creationId="{C3D8598A-9E53-42D7-A518-BA9BEE7E23A9}"/>
          </ac:spMkLst>
        </pc:spChg>
        <pc:spChg chg="del">
          <ac:chgData name="Siegbert Rudolph" userId="2af4d44886c067cc" providerId="LiveId" clId="{380AE1AD-A1F1-4BF7-9D37-00FAC22E5E92}" dt="2020-08-24T06:35:07.656" v="546" actId="478"/>
          <ac:spMkLst>
            <pc:docMk/>
            <pc:sldMk cId="3697073041" sldId="724"/>
            <ac:spMk id="62" creationId="{9078C6AD-4321-4771-A53C-907DDBC009A7}"/>
          </ac:spMkLst>
        </pc:spChg>
        <pc:spChg chg="del">
          <ac:chgData name="Siegbert Rudolph" userId="2af4d44886c067cc" providerId="LiveId" clId="{380AE1AD-A1F1-4BF7-9D37-00FAC22E5E92}" dt="2020-08-24T06:35:07.656" v="546" actId="478"/>
          <ac:spMkLst>
            <pc:docMk/>
            <pc:sldMk cId="3697073041" sldId="724"/>
            <ac:spMk id="63" creationId="{073C5B40-B2DB-4E3B-96A0-63AED0D40925}"/>
          </ac:spMkLst>
        </pc:spChg>
        <pc:spChg chg="del">
          <ac:chgData name="Siegbert Rudolph" userId="2af4d44886c067cc" providerId="LiveId" clId="{380AE1AD-A1F1-4BF7-9D37-00FAC22E5E92}" dt="2020-08-24T06:35:07.656" v="546" actId="478"/>
          <ac:spMkLst>
            <pc:docMk/>
            <pc:sldMk cId="3697073041" sldId="724"/>
            <ac:spMk id="64" creationId="{508B87EA-0ADB-4B46-8602-B0BE4D7F9D8D}"/>
          </ac:spMkLst>
        </pc:spChg>
        <pc:spChg chg="del">
          <ac:chgData name="Siegbert Rudolph" userId="2af4d44886c067cc" providerId="LiveId" clId="{380AE1AD-A1F1-4BF7-9D37-00FAC22E5E92}" dt="2020-08-24T06:35:04.100" v="545" actId="478"/>
          <ac:spMkLst>
            <pc:docMk/>
            <pc:sldMk cId="3697073041" sldId="724"/>
            <ac:spMk id="65" creationId="{2FCDA6C4-8A17-4F6B-B05D-D9911B73A3E4}"/>
          </ac:spMkLst>
        </pc:spChg>
        <pc:spChg chg="del">
          <ac:chgData name="Siegbert Rudolph" userId="2af4d44886c067cc" providerId="LiveId" clId="{380AE1AD-A1F1-4BF7-9D37-00FAC22E5E92}" dt="2020-08-24T06:35:04.100" v="545" actId="478"/>
          <ac:spMkLst>
            <pc:docMk/>
            <pc:sldMk cId="3697073041" sldId="724"/>
            <ac:spMk id="66" creationId="{A36B1222-8154-464D-BC4A-ED05B988FBEA}"/>
          </ac:spMkLst>
        </pc:spChg>
        <pc:spChg chg="mod">
          <ac:chgData name="Siegbert Rudolph" userId="2af4d44886c067cc" providerId="LiveId" clId="{380AE1AD-A1F1-4BF7-9D37-00FAC22E5E92}" dt="2020-08-24T06:35:12.658" v="557" actId="1038"/>
          <ac:spMkLst>
            <pc:docMk/>
            <pc:sldMk cId="3697073041" sldId="724"/>
            <ac:spMk id="67" creationId="{07161322-5BDE-4F08-9A06-A4071C6BC806}"/>
          </ac:spMkLst>
        </pc:spChg>
        <pc:spChg chg="mod">
          <ac:chgData name="Siegbert Rudolph" userId="2af4d44886c067cc" providerId="LiveId" clId="{380AE1AD-A1F1-4BF7-9D37-00FAC22E5E92}" dt="2020-08-24T06:35:12.658" v="557" actId="1038"/>
          <ac:spMkLst>
            <pc:docMk/>
            <pc:sldMk cId="3697073041" sldId="724"/>
            <ac:spMk id="68" creationId="{EF2B5348-804B-408A-BDFB-665CE4256251}"/>
          </ac:spMkLst>
        </pc:spChg>
        <pc:spChg chg="mod">
          <ac:chgData name="Siegbert Rudolph" userId="2af4d44886c067cc" providerId="LiveId" clId="{380AE1AD-A1F1-4BF7-9D37-00FAC22E5E92}" dt="2020-08-24T06:35:12.658" v="557" actId="1038"/>
          <ac:spMkLst>
            <pc:docMk/>
            <pc:sldMk cId="3697073041" sldId="724"/>
            <ac:spMk id="69" creationId="{73FA52A1-9720-44D2-B1B2-749748C40904}"/>
          </ac:spMkLst>
        </pc:spChg>
        <pc:spChg chg="mod">
          <ac:chgData name="Siegbert Rudolph" userId="2af4d44886c067cc" providerId="LiveId" clId="{380AE1AD-A1F1-4BF7-9D37-00FAC22E5E92}" dt="2020-08-24T06:35:12.658" v="557" actId="1038"/>
          <ac:spMkLst>
            <pc:docMk/>
            <pc:sldMk cId="3697073041" sldId="724"/>
            <ac:spMk id="70" creationId="{C9E2F4AD-E70E-4F4C-983B-1B5F43DEC040}"/>
          </ac:spMkLst>
        </pc:spChg>
        <pc:spChg chg="del">
          <ac:chgData name="Siegbert Rudolph" userId="2af4d44886c067cc" providerId="LiveId" clId="{380AE1AD-A1F1-4BF7-9D37-00FAC22E5E92}" dt="2020-08-24T06:35:04.100" v="545" actId="478"/>
          <ac:spMkLst>
            <pc:docMk/>
            <pc:sldMk cId="3697073041" sldId="724"/>
            <ac:spMk id="71" creationId="{6E3DA40D-3994-4BD0-84B7-90471C6764A0}"/>
          </ac:spMkLst>
        </pc:spChg>
        <pc:spChg chg="mod">
          <ac:chgData name="Siegbert Rudolph" userId="2af4d44886c067cc" providerId="LiveId" clId="{380AE1AD-A1F1-4BF7-9D37-00FAC22E5E92}" dt="2020-08-24T06:35:12.658" v="557" actId="1038"/>
          <ac:spMkLst>
            <pc:docMk/>
            <pc:sldMk cId="3697073041" sldId="724"/>
            <ac:spMk id="72" creationId="{0871ADF9-D1E3-484C-9EB3-B1E6679AA3A0}"/>
          </ac:spMkLst>
        </pc:spChg>
        <pc:spChg chg="del">
          <ac:chgData name="Siegbert Rudolph" userId="2af4d44886c067cc" providerId="LiveId" clId="{380AE1AD-A1F1-4BF7-9D37-00FAC22E5E92}" dt="2020-08-24T06:35:04.100" v="545" actId="478"/>
          <ac:spMkLst>
            <pc:docMk/>
            <pc:sldMk cId="3697073041" sldId="724"/>
            <ac:spMk id="73" creationId="{90A77C92-86A7-4A5C-BF49-B6D2F1DA5978}"/>
          </ac:spMkLst>
        </pc:spChg>
        <pc:spChg chg="del">
          <ac:chgData name="Siegbert Rudolph" userId="2af4d44886c067cc" providerId="LiveId" clId="{380AE1AD-A1F1-4BF7-9D37-00FAC22E5E92}" dt="2020-08-24T06:35:04.100" v="545" actId="478"/>
          <ac:spMkLst>
            <pc:docMk/>
            <pc:sldMk cId="3697073041" sldId="724"/>
            <ac:spMk id="74" creationId="{2B509B2B-CA9E-4868-A2D5-641694E40B2F}"/>
          </ac:spMkLst>
        </pc:spChg>
        <pc:spChg chg="del">
          <ac:chgData name="Siegbert Rudolph" userId="2af4d44886c067cc" providerId="LiveId" clId="{380AE1AD-A1F1-4BF7-9D37-00FAC22E5E92}" dt="2020-08-24T06:35:04.100" v="545" actId="478"/>
          <ac:spMkLst>
            <pc:docMk/>
            <pc:sldMk cId="3697073041" sldId="724"/>
            <ac:spMk id="79" creationId="{3699991C-BDBC-44D5-AE47-913036991655}"/>
          </ac:spMkLst>
        </pc:spChg>
        <pc:spChg chg="mod">
          <ac:chgData name="Siegbert Rudolph" userId="2af4d44886c067cc" providerId="LiveId" clId="{380AE1AD-A1F1-4BF7-9D37-00FAC22E5E92}" dt="2020-08-24T06:35:12.658" v="557" actId="1038"/>
          <ac:spMkLst>
            <pc:docMk/>
            <pc:sldMk cId="3697073041" sldId="724"/>
            <ac:spMk id="101" creationId="{CBF59862-3428-46F9-816E-915D14F84121}"/>
          </ac:spMkLst>
        </pc:spChg>
      </pc:sldChg>
      <pc:sldChg chg="delSp modSp">
        <pc:chgData name="Siegbert Rudolph" userId="2af4d44886c067cc" providerId="LiveId" clId="{380AE1AD-A1F1-4BF7-9D37-00FAC22E5E92}" dt="2020-08-24T06:35:24.770" v="567" actId="1037"/>
        <pc:sldMkLst>
          <pc:docMk/>
          <pc:sldMk cId="3223212672" sldId="725"/>
        </pc:sldMkLst>
        <pc:spChg chg="del">
          <ac:chgData name="Siegbert Rudolph" userId="2af4d44886c067cc" providerId="LiveId" clId="{380AE1AD-A1F1-4BF7-9D37-00FAC22E5E92}" dt="2020-08-24T06:35:21.302" v="559" actId="478"/>
          <ac:spMkLst>
            <pc:docMk/>
            <pc:sldMk cId="3223212672" sldId="725"/>
            <ac:spMk id="52" creationId="{836C4C16-D61A-40A6-9D76-B1824CB28407}"/>
          </ac:spMkLst>
        </pc:spChg>
        <pc:spChg chg="del">
          <ac:chgData name="Siegbert Rudolph" userId="2af4d44886c067cc" providerId="LiveId" clId="{380AE1AD-A1F1-4BF7-9D37-00FAC22E5E92}" dt="2020-08-24T06:35:21.302" v="559" actId="478"/>
          <ac:spMkLst>
            <pc:docMk/>
            <pc:sldMk cId="3223212672" sldId="725"/>
            <ac:spMk id="53" creationId="{BE1CCB24-BF63-4BC3-8375-03B2A10C3F12}"/>
          </ac:spMkLst>
        </pc:spChg>
        <pc:spChg chg="del">
          <ac:chgData name="Siegbert Rudolph" userId="2af4d44886c067cc" providerId="LiveId" clId="{380AE1AD-A1F1-4BF7-9D37-00FAC22E5E92}" dt="2020-08-24T06:35:21.302" v="559" actId="478"/>
          <ac:spMkLst>
            <pc:docMk/>
            <pc:sldMk cId="3223212672" sldId="725"/>
            <ac:spMk id="55" creationId="{97C1762A-7A11-4865-858F-BB1E7EF5B1E8}"/>
          </ac:spMkLst>
        </pc:spChg>
        <pc:spChg chg="del">
          <ac:chgData name="Siegbert Rudolph" userId="2af4d44886c067cc" providerId="LiveId" clId="{380AE1AD-A1F1-4BF7-9D37-00FAC22E5E92}" dt="2020-08-24T06:35:21.302" v="559" actId="478"/>
          <ac:spMkLst>
            <pc:docMk/>
            <pc:sldMk cId="3223212672" sldId="725"/>
            <ac:spMk id="56" creationId="{DFFD6963-1F07-4986-8285-77420A56C53A}"/>
          </ac:spMkLst>
        </pc:spChg>
        <pc:spChg chg="del">
          <ac:chgData name="Siegbert Rudolph" userId="2af4d44886c067cc" providerId="LiveId" clId="{380AE1AD-A1F1-4BF7-9D37-00FAC22E5E92}" dt="2020-08-24T06:35:21.302" v="559" actId="478"/>
          <ac:spMkLst>
            <pc:docMk/>
            <pc:sldMk cId="3223212672" sldId="725"/>
            <ac:spMk id="57" creationId="{5239AD1F-D076-456C-9943-89DE369ECC63}"/>
          </ac:spMkLst>
        </pc:spChg>
        <pc:spChg chg="del">
          <ac:chgData name="Siegbert Rudolph" userId="2af4d44886c067cc" providerId="LiveId" clId="{380AE1AD-A1F1-4BF7-9D37-00FAC22E5E92}" dt="2020-08-24T06:35:21.302" v="559" actId="478"/>
          <ac:spMkLst>
            <pc:docMk/>
            <pc:sldMk cId="3223212672" sldId="725"/>
            <ac:spMk id="58" creationId="{82FADB2D-12AD-4FC8-940E-C4C2ECF11611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59" creationId="{9C880B4A-74D1-4BA5-B6C3-56C6201AC200}"/>
          </ac:spMkLst>
        </pc:spChg>
        <pc:spChg chg="mod">
          <ac:chgData name="Siegbert Rudolph" userId="2af4d44886c067cc" providerId="LiveId" clId="{380AE1AD-A1F1-4BF7-9D37-00FAC22E5E92}" dt="2020-08-24T06:35:24.770" v="567" actId="1037"/>
          <ac:spMkLst>
            <pc:docMk/>
            <pc:sldMk cId="3223212672" sldId="725"/>
            <ac:spMk id="60" creationId="{9BEBE542-E27C-45BC-BFB1-86D8987004E3}"/>
          </ac:spMkLst>
        </pc:spChg>
        <pc:spChg chg="mod">
          <ac:chgData name="Siegbert Rudolph" userId="2af4d44886c067cc" providerId="LiveId" clId="{380AE1AD-A1F1-4BF7-9D37-00FAC22E5E92}" dt="2020-08-24T06:35:24.770" v="567" actId="1037"/>
          <ac:spMkLst>
            <pc:docMk/>
            <pc:sldMk cId="3223212672" sldId="725"/>
            <ac:spMk id="61" creationId="{C3D8598A-9E53-42D7-A518-BA9BEE7E23A9}"/>
          </ac:spMkLst>
        </pc:spChg>
        <pc:spChg chg="mod">
          <ac:chgData name="Siegbert Rudolph" userId="2af4d44886c067cc" providerId="LiveId" clId="{380AE1AD-A1F1-4BF7-9D37-00FAC22E5E92}" dt="2020-08-24T06:35:24.770" v="567" actId="1037"/>
          <ac:spMkLst>
            <pc:docMk/>
            <pc:sldMk cId="3223212672" sldId="725"/>
            <ac:spMk id="62" creationId="{9078C6AD-4321-4771-A53C-907DDBC009A7}"/>
          </ac:spMkLst>
        </pc:spChg>
        <pc:spChg chg="mod">
          <ac:chgData name="Siegbert Rudolph" userId="2af4d44886c067cc" providerId="LiveId" clId="{380AE1AD-A1F1-4BF7-9D37-00FAC22E5E92}" dt="2020-08-24T06:35:24.770" v="567" actId="1037"/>
          <ac:spMkLst>
            <pc:docMk/>
            <pc:sldMk cId="3223212672" sldId="725"/>
            <ac:spMk id="63" creationId="{073C5B40-B2DB-4E3B-96A0-63AED0D40925}"/>
          </ac:spMkLst>
        </pc:spChg>
        <pc:spChg chg="del">
          <ac:chgData name="Siegbert Rudolph" userId="2af4d44886c067cc" providerId="LiveId" clId="{380AE1AD-A1F1-4BF7-9D37-00FAC22E5E92}" dt="2020-08-24T06:35:21.302" v="559" actId="478"/>
          <ac:spMkLst>
            <pc:docMk/>
            <pc:sldMk cId="3223212672" sldId="725"/>
            <ac:spMk id="64" creationId="{508B87EA-0ADB-4B46-8602-B0BE4D7F9D8D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65" creationId="{2FCDA6C4-8A17-4F6B-B05D-D9911B73A3E4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66" creationId="{A36B1222-8154-464D-BC4A-ED05B988FBEA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67" creationId="{07161322-5BDE-4F08-9A06-A4071C6BC806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68" creationId="{EF2B5348-804B-408A-BDFB-665CE4256251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69" creationId="{73FA52A1-9720-44D2-B1B2-749748C40904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70" creationId="{C9E2F4AD-E70E-4F4C-983B-1B5F43DEC040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71" creationId="{6E3DA40D-3994-4BD0-84B7-90471C6764A0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72" creationId="{0871ADF9-D1E3-484C-9EB3-B1E6679AA3A0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73" creationId="{90A77C92-86A7-4A5C-BF49-B6D2F1DA5978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74" creationId="{2B509B2B-CA9E-4868-A2D5-641694E40B2F}"/>
          </ac:spMkLst>
        </pc:spChg>
        <pc:spChg chg="mod">
          <ac:chgData name="Siegbert Rudolph" userId="2af4d44886c067cc" providerId="LiveId" clId="{380AE1AD-A1F1-4BF7-9D37-00FAC22E5E92}" dt="2020-08-24T06:35:24.770" v="567" actId="1037"/>
          <ac:spMkLst>
            <pc:docMk/>
            <pc:sldMk cId="3223212672" sldId="725"/>
            <ac:spMk id="75" creationId="{926293D1-8CC6-45D0-AFDE-89F3BC8041A5}"/>
          </ac:spMkLst>
        </pc:spChg>
        <pc:spChg chg="mod">
          <ac:chgData name="Siegbert Rudolph" userId="2af4d44886c067cc" providerId="LiveId" clId="{380AE1AD-A1F1-4BF7-9D37-00FAC22E5E92}" dt="2020-08-24T06:35:24.770" v="567" actId="1037"/>
          <ac:spMkLst>
            <pc:docMk/>
            <pc:sldMk cId="3223212672" sldId="725"/>
            <ac:spMk id="76" creationId="{8A27F8C9-ED9B-4EDC-8312-E0A80C70AC0C}"/>
          </ac:spMkLst>
        </pc:spChg>
        <pc:spChg chg="mod">
          <ac:chgData name="Siegbert Rudolph" userId="2af4d44886c067cc" providerId="LiveId" clId="{380AE1AD-A1F1-4BF7-9D37-00FAC22E5E92}" dt="2020-08-24T06:35:24.770" v="567" actId="1037"/>
          <ac:spMkLst>
            <pc:docMk/>
            <pc:sldMk cId="3223212672" sldId="725"/>
            <ac:spMk id="77" creationId="{CA843A48-4093-4EB0-A5D2-D5F1ED4B3E9D}"/>
          </ac:spMkLst>
        </pc:spChg>
        <pc:spChg chg="mod">
          <ac:chgData name="Siegbert Rudolph" userId="2af4d44886c067cc" providerId="LiveId" clId="{380AE1AD-A1F1-4BF7-9D37-00FAC22E5E92}" dt="2020-08-24T06:35:24.770" v="567" actId="1037"/>
          <ac:spMkLst>
            <pc:docMk/>
            <pc:sldMk cId="3223212672" sldId="725"/>
            <ac:spMk id="78" creationId="{5790F631-241B-48CD-812C-FF008B4DD295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79" creationId="{3699991C-BDBC-44D5-AE47-913036991655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86" creationId="{C7CF6D28-7479-4081-9111-42A75432CFA1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94" creationId="{9E2705A3-2440-408E-9C30-F66791D83FE8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95" creationId="{9AE58B82-F154-4B01-8F24-977705C62515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96" creationId="{66191F71-EF53-4784-8AA6-BDC7B835E150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97" creationId="{3F336B05-BDB0-41DF-B51B-A4F0D69A057B}"/>
          </ac:spMkLst>
        </pc:spChg>
        <pc:spChg chg="del">
          <ac:chgData name="Siegbert Rudolph" userId="2af4d44886c067cc" providerId="LiveId" clId="{380AE1AD-A1F1-4BF7-9D37-00FAC22E5E92}" dt="2020-08-24T06:35:17.951" v="558" actId="478"/>
          <ac:spMkLst>
            <pc:docMk/>
            <pc:sldMk cId="3223212672" sldId="725"/>
            <ac:spMk id="100" creationId="{0593A8A8-A528-4741-A563-A4C678263C69}"/>
          </ac:spMkLst>
        </pc:spChg>
      </pc:sldChg>
      <pc:sldChg chg="delSp modSp">
        <pc:chgData name="Siegbert Rudolph" userId="2af4d44886c067cc" providerId="LiveId" clId="{380AE1AD-A1F1-4BF7-9D37-00FAC22E5E92}" dt="2020-08-24T06:35:35.883" v="607" actId="1037"/>
        <pc:sldMkLst>
          <pc:docMk/>
          <pc:sldMk cId="3972416468" sldId="726"/>
        </pc:sldMkLst>
        <pc:spChg chg="del">
          <ac:chgData name="Siegbert Rudolph" userId="2af4d44886c067cc" providerId="LiveId" clId="{380AE1AD-A1F1-4BF7-9D37-00FAC22E5E92}" dt="2020-08-24T06:35:32.357" v="569" actId="478"/>
          <ac:spMkLst>
            <pc:docMk/>
            <pc:sldMk cId="3972416468" sldId="726"/>
            <ac:spMk id="52" creationId="{836C4C16-D61A-40A6-9D76-B1824CB28407}"/>
          </ac:spMkLst>
        </pc:spChg>
        <pc:spChg chg="del">
          <ac:chgData name="Siegbert Rudolph" userId="2af4d44886c067cc" providerId="LiveId" clId="{380AE1AD-A1F1-4BF7-9D37-00FAC22E5E92}" dt="2020-08-24T06:35:32.357" v="569" actId="478"/>
          <ac:spMkLst>
            <pc:docMk/>
            <pc:sldMk cId="3972416468" sldId="726"/>
            <ac:spMk id="53" creationId="{BE1CCB24-BF63-4BC3-8375-03B2A10C3F12}"/>
          </ac:spMkLst>
        </pc:spChg>
        <pc:spChg chg="del">
          <ac:chgData name="Siegbert Rudolph" userId="2af4d44886c067cc" providerId="LiveId" clId="{380AE1AD-A1F1-4BF7-9D37-00FAC22E5E92}" dt="2020-08-24T06:35:32.357" v="569" actId="478"/>
          <ac:spMkLst>
            <pc:docMk/>
            <pc:sldMk cId="3972416468" sldId="726"/>
            <ac:spMk id="55" creationId="{97C1762A-7A11-4865-858F-BB1E7EF5B1E8}"/>
          </ac:spMkLst>
        </pc:spChg>
        <pc:spChg chg="del">
          <ac:chgData name="Siegbert Rudolph" userId="2af4d44886c067cc" providerId="LiveId" clId="{380AE1AD-A1F1-4BF7-9D37-00FAC22E5E92}" dt="2020-08-24T06:35:32.357" v="569" actId="478"/>
          <ac:spMkLst>
            <pc:docMk/>
            <pc:sldMk cId="3972416468" sldId="726"/>
            <ac:spMk id="56" creationId="{DFFD6963-1F07-4986-8285-77420A56C53A}"/>
          </ac:spMkLst>
        </pc:spChg>
        <pc:spChg chg="del">
          <ac:chgData name="Siegbert Rudolph" userId="2af4d44886c067cc" providerId="LiveId" clId="{380AE1AD-A1F1-4BF7-9D37-00FAC22E5E92}" dt="2020-08-24T06:35:32.357" v="569" actId="478"/>
          <ac:spMkLst>
            <pc:docMk/>
            <pc:sldMk cId="3972416468" sldId="726"/>
            <ac:spMk id="57" creationId="{5239AD1F-D076-456C-9943-89DE369ECC63}"/>
          </ac:spMkLst>
        </pc:spChg>
        <pc:spChg chg="del">
          <ac:chgData name="Siegbert Rudolph" userId="2af4d44886c067cc" providerId="LiveId" clId="{380AE1AD-A1F1-4BF7-9D37-00FAC22E5E92}" dt="2020-08-24T06:35:32.357" v="569" actId="478"/>
          <ac:spMkLst>
            <pc:docMk/>
            <pc:sldMk cId="3972416468" sldId="726"/>
            <ac:spMk id="58" creationId="{82FADB2D-12AD-4FC8-940E-C4C2ECF11611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59" creationId="{9C880B4A-74D1-4BA5-B6C3-56C6201AC200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60" creationId="{9BEBE542-E27C-45BC-BFB1-86D8987004E3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61" creationId="{C3D8598A-9E53-42D7-A518-BA9BEE7E23A9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62" creationId="{9078C6AD-4321-4771-A53C-907DDBC009A7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63" creationId="{073C5B40-B2DB-4E3B-96A0-63AED0D40925}"/>
          </ac:spMkLst>
        </pc:spChg>
        <pc:spChg chg="mod">
          <ac:chgData name="Siegbert Rudolph" userId="2af4d44886c067cc" providerId="LiveId" clId="{380AE1AD-A1F1-4BF7-9D37-00FAC22E5E92}" dt="2020-08-24T06:35:35.883" v="607" actId="1037"/>
          <ac:spMkLst>
            <pc:docMk/>
            <pc:sldMk cId="3972416468" sldId="726"/>
            <ac:spMk id="64" creationId="{508B87EA-0ADB-4B46-8602-B0BE4D7F9D8D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65" creationId="{2FCDA6C4-8A17-4F6B-B05D-D9911B73A3E4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66" creationId="{A36B1222-8154-464D-BC4A-ED05B988FBEA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67" creationId="{07161322-5BDE-4F08-9A06-A4071C6BC806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68" creationId="{EF2B5348-804B-408A-BDFB-665CE4256251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69" creationId="{73FA52A1-9720-44D2-B1B2-749748C40904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70" creationId="{C9E2F4AD-E70E-4F4C-983B-1B5F43DEC040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71" creationId="{6E3DA40D-3994-4BD0-84B7-90471C6764A0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72" creationId="{0871ADF9-D1E3-484C-9EB3-B1E6679AA3A0}"/>
          </ac:spMkLst>
        </pc:spChg>
        <pc:spChg chg="mod">
          <ac:chgData name="Siegbert Rudolph" userId="2af4d44886c067cc" providerId="LiveId" clId="{380AE1AD-A1F1-4BF7-9D37-00FAC22E5E92}" dt="2020-08-24T06:35:35.883" v="607" actId="1037"/>
          <ac:spMkLst>
            <pc:docMk/>
            <pc:sldMk cId="3972416468" sldId="726"/>
            <ac:spMk id="75" creationId="{926293D1-8CC6-45D0-AFDE-89F3BC8041A5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106" creationId="{FD755097-3772-460D-8219-C9E5C8FC17EC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107" creationId="{C887F79F-033F-42FC-A383-17AFD9F14B50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108" creationId="{552B13E2-3CE2-401D-AE61-4E1B0CF0F44E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110" creationId="{1D000791-6356-4324-95DA-88DF26344C23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112" creationId="{B9910EC1-D1EE-4336-AC38-90BF38FF2EFE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114" creationId="{76933E6F-24E6-4390-B80B-3112B7E068CC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115" creationId="{9B73E5E0-781A-4FA0-BFB2-9F6F374C5FEF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116" creationId="{2DA5811A-3297-45B9-BE3D-945E15DA957B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117" creationId="{73EF0DD8-1632-455F-970F-2B2C76A560EA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118" creationId="{D433E056-6E11-4E68-A07A-58D5B1E6A28C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119" creationId="{2D786B8D-4E16-4868-AE22-46977AA3006D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120" creationId="{257CD669-E2ED-40CF-99D0-2A186E75FE99}"/>
          </ac:spMkLst>
        </pc:spChg>
        <pc:spChg chg="del">
          <ac:chgData name="Siegbert Rudolph" userId="2af4d44886c067cc" providerId="LiveId" clId="{380AE1AD-A1F1-4BF7-9D37-00FAC22E5E92}" dt="2020-08-24T06:35:29.973" v="568" actId="478"/>
          <ac:spMkLst>
            <pc:docMk/>
            <pc:sldMk cId="3972416468" sldId="726"/>
            <ac:spMk id="121" creationId="{DF5A8A08-227A-436B-9A70-75AB31B740A9}"/>
          </ac:spMkLst>
        </pc:spChg>
      </pc:sldChg>
      <pc:sldChg chg="delSp modSp">
        <pc:chgData name="Siegbert Rudolph" userId="2af4d44886c067cc" providerId="LiveId" clId="{380AE1AD-A1F1-4BF7-9D37-00FAC22E5E92}" dt="2020-08-24T06:35:51.005" v="653" actId="478"/>
        <pc:sldMkLst>
          <pc:docMk/>
          <pc:sldMk cId="1812206020" sldId="727"/>
        </pc:sldMkLst>
        <pc:spChg chg="mod">
          <ac:chgData name="Siegbert Rudolph" userId="2af4d44886c067cc" providerId="LiveId" clId="{380AE1AD-A1F1-4BF7-9D37-00FAC22E5E92}" dt="2020-08-24T06:35:49.085" v="652" actId="1037"/>
          <ac:spMkLst>
            <pc:docMk/>
            <pc:sldMk cId="1812206020" sldId="727"/>
            <ac:spMk id="52" creationId="{836C4C16-D61A-40A6-9D76-B1824CB28407}"/>
          </ac:spMkLst>
        </pc:spChg>
        <pc:spChg chg="mod">
          <ac:chgData name="Siegbert Rudolph" userId="2af4d44886c067cc" providerId="LiveId" clId="{380AE1AD-A1F1-4BF7-9D37-00FAC22E5E92}" dt="2020-08-24T06:35:49.085" v="652" actId="1037"/>
          <ac:spMkLst>
            <pc:docMk/>
            <pc:sldMk cId="1812206020" sldId="727"/>
            <ac:spMk id="53" creationId="{BE1CCB24-BF63-4BC3-8375-03B2A10C3F12}"/>
          </ac:spMkLst>
        </pc:spChg>
        <pc:spChg chg="mod">
          <ac:chgData name="Siegbert Rudolph" userId="2af4d44886c067cc" providerId="LiveId" clId="{380AE1AD-A1F1-4BF7-9D37-00FAC22E5E92}" dt="2020-08-24T06:35:49.085" v="652" actId="1037"/>
          <ac:spMkLst>
            <pc:docMk/>
            <pc:sldMk cId="1812206020" sldId="727"/>
            <ac:spMk id="55" creationId="{97C1762A-7A11-4865-858F-BB1E7EF5B1E8}"/>
          </ac:spMkLst>
        </pc:spChg>
        <pc:spChg chg="del">
          <ac:chgData name="Siegbert Rudolph" userId="2af4d44886c067cc" providerId="LiveId" clId="{380AE1AD-A1F1-4BF7-9D37-00FAC22E5E92}" dt="2020-08-24T06:35:51.005" v="653" actId="478"/>
          <ac:spMkLst>
            <pc:docMk/>
            <pc:sldMk cId="1812206020" sldId="727"/>
            <ac:spMk id="56" creationId="{DFFD6963-1F07-4986-8285-77420A56C53A}"/>
          </ac:spMkLst>
        </pc:spChg>
        <pc:spChg chg="del">
          <ac:chgData name="Siegbert Rudolph" userId="2af4d44886c067cc" providerId="LiveId" clId="{380AE1AD-A1F1-4BF7-9D37-00FAC22E5E92}" dt="2020-08-24T06:35:51.005" v="653" actId="478"/>
          <ac:spMkLst>
            <pc:docMk/>
            <pc:sldMk cId="1812206020" sldId="727"/>
            <ac:spMk id="57" creationId="{5239AD1F-D076-456C-9943-89DE369ECC63}"/>
          </ac:spMkLst>
        </pc:spChg>
        <pc:spChg chg="mod">
          <ac:chgData name="Siegbert Rudolph" userId="2af4d44886c067cc" providerId="LiveId" clId="{380AE1AD-A1F1-4BF7-9D37-00FAC22E5E92}" dt="2020-08-24T06:35:49.085" v="652" actId="1037"/>
          <ac:spMkLst>
            <pc:docMk/>
            <pc:sldMk cId="1812206020" sldId="727"/>
            <ac:spMk id="58" creationId="{82FADB2D-12AD-4FC8-940E-C4C2ECF11611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59" creationId="{9C880B4A-74D1-4BA5-B6C3-56C6201AC200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60" creationId="{9BEBE542-E27C-45BC-BFB1-86D8987004E3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61" creationId="{C3D8598A-9E53-42D7-A518-BA9BEE7E23A9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62" creationId="{9078C6AD-4321-4771-A53C-907DDBC009A7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63" creationId="{073C5B40-B2DB-4E3B-96A0-63AED0D40925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64" creationId="{508B87EA-0ADB-4B46-8602-B0BE4D7F9D8D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65" creationId="{2FCDA6C4-8A17-4F6B-B05D-D9911B73A3E4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66" creationId="{A36B1222-8154-464D-BC4A-ED05B988FBEA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67" creationId="{07161322-5BDE-4F08-9A06-A4071C6BC806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68" creationId="{EF2B5348-804B-408A-BDFB-665CE4256251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69" creationId="{73FA52A1-9720-44D2-B1B2-749748C40904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70" creationId="{C9E2F4AD-E70E-4F4C-983B-1B5F43DEC040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71" creationId="{6E3DA40D-3994-4BD0-84B7-90471C6764A0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72" creationId="{0871ADF9-D1E3-484C-9EB3-B1E6679AA3A0}"/>
          </ac:spMkLst>
        </pc:spChg>
        <pc:spChg chg="mod">
          <ac:chgData name="Siegbert Rudolph" userId="2af4d44886c067cc" providerId="LiveId" clId="{380AE1AD-A1F1-4BF7-9D37-00FAC22E5E92}" dt="2020-08-24T06:35:49.085" v="652" actId="1037"/>
          <ac:spMkLst>
            <pc:docMk/>
            <pc:sldMk cId="1812206020" sldId="727"/>
            <ac:spMk id="75" creationId="{926293D1-8CC6-45D0-AFDE-89F3BC8041A5}"/>
          </ac:spMkLst>
        </pc:spChg>
        <pc:spChg chg="mod">
          <ac:chgData name="Siegbert Rudolph" userId="2af4d44886c067cc" providerId="LiveId" clId="{380AE1AD-A1F1-4BF7-9D37-00FAC22E5E92}" dt="2020-08-24T06:35:49.085" v="652" actId="1037"/>
          <ac:spMkLst>
            <pc:docMk/>
            <pc:sldMk cId="1812206020" sldId="727"/>
            <ac:spMk id="76" creationId="{8A27F8C9-ED9B-4EDC-8312-E0A80C70AC0C}"/>
          </ac:spMkLst>
        </pc:spChg>
        <pc:spChg chg="mod">
          <ac:chgData name="Siegbert Rudolph" userId="2af4d44886c067cc" providerId="LiveId" clId="{380AE1AD-A1F1-4BF7-9D37-00FAC22E5E92}" dt="2020-08-24T06:35:49.085" v="652" actId="1037"/>
          <ac:spMkLst>
            <pc:docMk/>
            <pc:sldMk cId="1812206020" sldId="727"/>
            <ac:spMk id="77" creationId="{CA843A48-4093-4EB0-A5D2-D5F1ED4B3E9D}"/>
          </ac:spMkLst>
        </pc:spChg>
        <pc:spChg chg="mod">
          <ac:chgData name="Siegbert Rudolph" userId="2af4d44886c067cc" providerId="LiveId" clId="{380AE1AD-A1F1-4BF7-9D37-00FAC22E5E92}" dt="2020-08-24T06:35:49.085" v="652" actId="1037"/>
          <ac:spMkLst>
            <pc:docMk/>
            <pc:sldMk cId="1812206020" sldId="727"/>
            <ac:spMk id="78" creationId="{5790F631-241B-48CD-812C-FF008B4DD295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85" creationId="{31F2D3BB-8D38-4947-B951-82B55D206135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86" creationId="{D24CC579-A959-4416-ACF0-3481CE6D2331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87" creationId="{6F69DD4F-8202-4F15-84E9-6502D9971DE6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88" creationId="{FE643CB8-9867-4C9C-B243-2340D13D5815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89" creationId="{E8A4B293-31F5-4DDD-AB70-BFE844B8432D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90" creationId="{CEB3E339-9555-47F7-A599-0929DD12C236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91" creationId="{AA6E71CE-AEC9-49FB-8497-CA38A7300B70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92" creationId="{CBAA3133-4B67-471C-ABB0-5EC9D50379E4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93" creationId="{31DF9FB3-5434-4DBF-AA11-1ED375426BF5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94" creationId="{C6E3DFAD-8AB2-4CE3-9994-CEAA3CA4854A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95" creationId="{D9134E27-32DD-42C8-A60B-3FC5215C6F83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96" creationId="{6642A1EE-5C5F-43FF-B30E-716DDD8A4E15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97" creationId="{557AB672-BCC2-4720-9B20-7E83E4155C15}"/>
          </ac:spMkLst>
        </pc:spChg>
        <pc:spChg chg="del">
          <ac:chgData name="Siegbert Rudolph" userId="2af4d44886c067cc" providerId="LiveId" clId="{380AE1AD-A1F1-4BF7-9D37-00FAC22E5E92}" dt="2020-08-24T06:35:41.203" v="608" actId="478"/>
          <ac:spMkLst>
            <pc:docMk/>
            <pc:sldMk cId="1812206020" sldId="727"/>
            <ac:spMk id="98" creationId="{958FCAA8-B5F0-46B6-AD78-830CD8F81006}"/>
          </ac:spMkLst>
        </pc:spChg>
      </pc:sldChg>
      <pc:sldChg chg="delSp modSp">
        <pc:chgData name="Siegbert Rudolph" userId="2af4d44886c067cc" providerId="LiveId" clId="{380AE1AD-A1F1-4BF7-9D37-00FAC22E5E92}" dt="2020-08-24T06:36:05.224" v="723" actId="1037"/>
        <pc:sldMkLst>
          <pc:docMk/>
          <pc:sldMk cId="765416888" sldId="728"/>
        </pc:sldMkLst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52" creationId="{836C4C16-D61A-40A6-9D76-B1824CB28407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53" creationId="{BE1CCB24-BF63-4BC3-8375-03B2A10C3F12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54" creationId="{C8BED056-2D8A-4329-964D-CDD08B85991D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55" creationId="{97C1762A-7A11-4865-858F-BB1E7EF5B1E8}"/>
          </ac:spMkLst>
        </pc:spChg>
        <pc:spChg chg="mod">
          <ac:chgData name="Siegbert Rudolph" userId="2af4d44886c067cc" providerId="LiveId" clId="{380AE1AD-A1F1-4BF7-9D37-00FAC22E5E92}" dt="2020-08-24T06:36:05.224" v="723" actId="1037"/>
          <ac:spMkLst>
            <pc:docMk/>
            <pc:sldMk cId="765416888" sldId="728"/>
            <ac:spMk id="56" creationId="{DFFD6963-1F07-4986-8285-77420A56C53A}"/>
          </ac:spMkLst>
        </pc:spChg>
        <pc:spChg chg="mod">
          <ac:chgData name="Siegbert Rudolph" userId="2af4d44886c067cc" providerId="LiveId" clId="{380AE1AD-A1F1-4BF7-9D37-00FAC22E5E92}" dt="2020-08-24T06:36:05.224" v="723" actId="1037"/>
          <ac:spMkLst>
            <pc:docMk/>
            <pc:sldMk cId="765416888" sldId="728"/>
            <ac:spMk id="57" creationId="{5239AD1F-D076-456C-9943-89DE369ECC63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58" creationId="{82FADB2D-12AD-4FC8-940E-C4C2ECF11611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59" creationId="{9C880B4A-74D1-4BA5-B6C3-56C6201AC200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60" creationId="{9BEBE542-E27C-45BC-BFB1-86D8987004E3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61" creationId="{C3D8598A-9E53-42D7-A518-BA9BEE7E23A9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62" creationId="{9078C6AD-4321-4771-A53C-907DDBC009A7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63" creationId="{073C5B40-B2DB-4E3B-96A0-63AED0D40925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64" creationId="{508B87EA-0ADB-4B46-8602-B0BE4D7F9D8D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65" creationId="{2FCDA6C4-8A17-4F6B-B05D-D9911B73A3E4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66" creationId="{A36B1222-8154-464D-BC4A-ED05B988FBEA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67" creationId="{07161322-5BDE-4F08-9A06-A4071C6BC806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68" creationId="{EF2B5348-804B-408A-BDFB-665CE4256251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69" creationId="{73FA52A1-9720-44D2-B1B2-749748C40904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70" creationId="{C9E2F4AD-E70E-4F4C-983B-1B5F43DEC040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71" creationId="{6E3DA40D-3994-4BD0-84B7-90471C6764A0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72" creationId="{0871ADF9-D1E3-484C-9EB3-B1E6679AA3A0}"/>
          </ac:spMkLst>
        </pc:spChg>
        <pc:spChg chg="mod">
          <ac:chgData name="Siegbert Rudolph" userId="2af4d44886c067cc" providerId="LiveId" clId="{380AE1AD-A1F1-4BF7-9D37-00FAC22E5E92}" dt="2020-08-24T06:36:05.224" v="723" actId="1037"/>
          <ac:spMkLst>
            <pc:docMk/>
            <pc:sldMk cId="765416888" sldId="728"/>
            <ac:spMk id="75" creationId="{926293D1-8CC6-45D0-AFDE-89F3BC8041A5}"/>
          </ac:spMkLst>
        </pc:spChg>
        <pc:spChg chg="mod">
          <ac:chgData name="Siegbert Rudolph" userId="2af4d44886c067cc" providerId="LiveId" clId="{380AE1AD-A1F1-4BF7-9D37-00FAC22E5E92}" dt="2020-08-24T06:36:05.224" v="723" actId="1037"/>
          <ac:spMkLst>
            <pc:docMk/>
            <pc:sldMk cId="765416888" sldId="728"/>
            <ac:spMk id="76" creationId="{8A27F8C9-ED9B-4EDC-8312-E0A80C70AC0C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80" creationId="{3A5A0142-EFFD-4834-91C0-153B5A7AAAE7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81" creationId="{5DA2128F-BD7B-46A1-BC55-BFD26A3D611F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84" creationId="{9F8E857D-3C23-4772-B0B7-1928C15647BE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85" creationId="{5E91F896-F074-4C02-A233-547F695BC0F6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86" creationId="{64AEC88B-278A-45AD-B984-771FBED29735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87" creationId="{B77117CA-BEE0-4048-BB4B-2E4DAA110FE4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88" creationId="{3538C204-1768-44AF-9468-A55E2EC4CAEB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89" creationId="{5AFB7EAF-1125-446A-8454-AB1CB8717A4D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90" creationId="{0961F928-4471-4006-AE31-CA68B563770E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91" creationId="{6725A8DA-915B-43DF-BC10-95C05DA19ECE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92" creationId="{0C3F629C-533C-4D03-A42B-4F2C3858D357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93" creationId="{96B06822-4C10-4E17-BFAC-BD1AC0DF67CB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94" creationId="{3F4AE601-B5EE-4519-A00B-5EE88649EA24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95" creationId="{0471853F-C421-4A5E-A5D9-378FAFAAB43D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96" creationId="{9E2BD932-686E-4620-BD08-A6AF82B660F7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97" creationId="{35AF47F5-F141-4A4D-B43C-47672026791F}"/>
          </ac:spMkLst>
        </pc:spChg>
        <pc:spChg chg="del">
          <ac:chgData name="Siegbert Rudolph" userId="2af4d44886c067cc" providerId="LiveId" clId="{380AE1AD-A1F1-4BF7-9D37-00FAC22E5E92}" dt="2020-08-24T06:35:58.939" v="654" actId="478"/>
          <ac:spMkLst>
            <pc:docMk/>
            <pc:sldMk cId="765416888" sldId="728"/>
            <ac:spMk id="98" creationId="{2D028E1A-0789-4B44-9ECF-30D9F3E5706A}"/>
          </ac:spMkLst>
        </pc:spChg>
      </pc:sldChg>
      <pc:sldChg chg="delSp modSp">
        <pc:chgData name="Siegbert Rudolph" userId="2af4d44886c067cc" providerId="LiveId" clId="{380AE1AD-A1F1-4BF7-9D37-00FAC22E5E92}" dt="2020-08-24T06:36:18.233" v="749" actId="1038"/>
        <pc:sldMkLst>
          <pc:docMk/>
          <pc:sldMk cId="1493650199" sldId="729"/>
        </pc:sldMkLst>
        <pc:spChg chg="mod">
          <ac:chgData name="Siegbert Rudolph" userId="2af4d44886c067cc" providerId="LiveId" clId="{380AE1AD-A1F1-4BF7-9D37-00FAC22E5E92}" dt="2020-08-24T06:36:18.233" v="749" actId="1038"/>
          <ac:spMkLst>
            <pc:docMk/>
            <pc:sldMk cId="1493650199" sldId="729"/>
            <ac:spMk id="77" creationId="{3F015405-EAA1-49C9-8E73-EBEBEF67B1C9}"/>
          </ac:spMkLst>
        </pc:spChg>
        <pc:spChg chg="mod">
          <ac:chgData name="Siegbert Rudolph" userId="2af4d44886c067cc" providerId="LiveId" clId="{380AE1AD-A1F1-4BF7-9D37-00FAC22E5E92}" dt="2020-08-24T06:36:18.233" v="749" actId="1038"/>
          <ac:spMkLst>
            <pc:docMk/>
            <pc:sldMk cId="1493650199" sldId="729"/>
            <ac:spMk id="102" creationId="{A4C45376-D8C4-4104-841C-1227E243C275}"/>
          </ac:spMkLst>
        </pc:spChg>
        <pc:spChg chg="mod">
          <ac:chgData name="Siegbert Rudolph" userId="2af4d44886c067cc" providerId="LiveId" clId="{380AE1AD-A1F1-4BF7-9D37-00FAC22E5E92}" dt="2020-08-24T06:36:18.233" v="749" actId="1038"/>
          <ac:spMkLst>
            <pc:docMk/>
            <pc:sldMk cId="1493650199" sldId="729"/>
            <ac:spMk id="107" creationId="{6B1CC7C2-1658-4ADC-9ADF-59E58DD1FF1D}"/>
          </ac:spMkLst>
        </pc:spChg>
        <pc:spChg chg="mod">
          <ac:chgData name="Siegbert Rudolph" userId="2af4d44886c067cc" providerId="LiveId" clId="{380AE1AD-A1F1-4BF7-9D37-00FAC22E5E92}" dt="2020-08-24T06:36:18.233" v="749" actId="1038"/>
          <ac:spMkLst>
            <pc:docMk/>
            <pc:sldMk cId="1493650199" sldId="729"/>
            <ac:spMk id="113" creationId="{A5B503EC-1710-492B-BBEB-294F7248DDDB}"/>
          </ac:spMkLst>
        </pc:spChg>
        <pc:spChg chg="mod">
          <ac:chgData name="Siegbert Rudolph" userId="2af4d44886c067cc" providerId="LiveId" clId="{380AE1AD-A1F1-4BF7-9D37-00FAC22E5E92}" dt="2020-08-24T06:36:18.233" v="749" actId="1038"/>
          <ac:spMkLst>
            <pc:docMk/>
            <pc:sldMk cId="1493650199" sldId="729"/>
            <ac:spMk id="116" creationId="{95BB8999-68C8-4061-9335-DEDF5761CBD7}"/>
          </ac:spMkLst>
        </pc:spChg>
        <pc:spChg chg="mod">
          <ac:chgData name="Siegbert Rudolph" userId="2af4d44886c067cc" providerId="LiveId" clId="{380AE1AD-A1F1-4BF7-9D37-00FAC22E5E92}" dt="2020-08-24T06:36:18.233" v="749" actId="1038"/>
          <ac:spMkLst>
            <pc:docMk/>
            <pc:sldMk cId="1493650199" sldId="729"/>
            <ac:spMk id="120" creationId="{C388B4A8-09CB-4802-87DD-CE778861E794}"/>
          </ac:spMkLst>
        </pc:spChg>
        <pc:spChg chg="mod">
          <ac:chgData name="Siegbert Rudolph" userId="2af4d44886c067cc" providerId="LiveId" clId="{380AE1AD-A1F1-4BF7-9D37-00FAC22E5E92}" dt="2020-08-24T06:36:18.233" v="749" actId="1038"/>
          <ac:spMkLst>
            <pc:docMk/>
            <pc:sldMk cId="1493650199" sldId="729"/>
            <ac:spMk id="124" creationId="{3D264F78-6849-4A3E-842E-77228EE26F08}"/>
          </ac:spMkLst>
        </pc:spChg>
        <pc:spChg chg="del">
          <ac:chgData name="Siegbert Rudolph" userId="2af4d44886c067cc" providerId="LiveId" clId="{380AE1AD-A1F1-4BF7-9D37-00FAC22E5E92}" dt="2020-08-24T06:36:10.598" v="724" actId="478"/>
          <ac:spMkLst>
            <pc:docMk/>
            <pc:sldMk cId="1493650199" sldId="729"/>
            <ac:spMk id="126" creationId="{05621302-4AA5-4A8D-8AFC-3106B5E4A590}"/>
          </ac:spMkLst>
        </pc:spChg>
        <pc:spChg chg="del">
          <ac:chgData name="Siegbert Rudolph" userId="2af4d44886c067cc" providerId="LiveId" clId="{380AE1AD-A1F1-4BF7-9D37-00FAC22E5E92}" dt="2020-08-24T06:36:10.598" v="724" actId="478"/>
          <ac:spMkLst>
            <pc:docMk/>
            <pc:sldMk cId="1493650199" sldId="729"/>
            <ac:spMk id="127" creationId="{B83A8D33-CF59-40CC-8F45-D83CAF2D5E94}"/>
          </ac:spMkLst>
        </pc:spChg>
        <pc:spChg chg="del">
          <ac:chgData name="Siegbert Rudolph" userId="2af4d44886c067cc" providerId="LiveId" clId="{380AE1AD-A1F1-4BF7-9D37-00FAC22E5E92}" dt="2020-08-24T06:36:10.598" v="724" actId="478"/>
          <ac:spMkLst>
            <pc:docMk/>
            <pc:sldMk cId="1493650199" sldId="729"/>
            <ac:spMk id="128" creationId="{C687E5EB-99BA-4F25-9E72-3DE20A21FEB1}"/>
          </ac:spMkLst>
        </pc:spChg>
        <pc:spChg chg="del">
          <ac:chgData name="Siegbert Rudolph" userId="2af4d44886c067cc" providerId="LiveId" clId="{380AE1AD-A1F1-4BF7-9D37-00FAC22E5E92}" dt="2020-08-24T06:36:10.598" v="724" actId="478"/>
          <ac:spMkLst>
            <pc:docMk/>
            <pc:sldMk cId="1493650199" sldId="729"/>
            <ac:spMk id="129" creationId="{AB83C2FC-0B41-4F99-A234-8418B99B517B}"/>
          </ac:spMkLst>
        </pc:spChg>
        <pc:spChg chg="del">
          <ac:chgData name="Siegbert Rudolph" userId="2af4d44886c067cc" providerId="LiveId" clId="{380AE1AD-A1F1-4BF7-9D37-00FAC22E5E92}" dt="2020-08-24T06:36:10.598" v="724" actId="478"/>
          <ac:spMkLst>
            <pc:docMk/>
            <pc:sldMk cId="1493650199" sldId="729"/>
            <ac:spMk id="130" creationId="{BFD42B95-A13E-49E0-8F9A-90DC06EADA04}"/>
          </ac:spMkLst>
        </pc:spChg>
        <pc:spChg chg="del">
          <ac:chgData name="Siegbert Rudolph" userId="2af4d44886c067cc" providerId="LiveId" clId="{380AE1AD-A1F1-4BF7-9D37-00FAC22E5E92}" dt="2020-08-24T06:36:10.598" v="724" actId="478"/>
          <ac:spMkLst>
            <pc:docMk/>
            <pc:sldMk cId="1493650199" sldId="729"/>
            <ac:spMk id="131" creationId="{37BE4225-4941-4F73-A9CE-1496EACEDC01}"/>
          </ac:spMkLst>
        </pc:spChg>
        <pc:spChg chg="del">
          <ac:chgData name="Siegbert Rudolph" userId="2af4d44886c067cc" providerId="LiveId" clId="{380AE1AD-A1F1-4BF7-9D37-00FAC22E5E92}" dt="2020-08-24T06:36:10.598" v="724" actId="478"/>
          <ac:spMkLst>
            <pc:docMk/>
            <pc:sldMk cId="1493650199" sldId="729"/>
            <ac:spMk id="132" creationId="{69FC0820-EA7F-49AE-90C3-67AF121392CA}"/>
          </ac:spMkLst>
        </pc:spChg>
        <pc:spChg chg="del">
          <ac:chgData name="Siegbert Rudolph" userId="2af4d44886c067cc" providerId="LiveId" clId="{380AE1AD-A1F1-4BF7-9D37-00FAC22E5E92}" dt="2020-08-24T06:36:10.598" v="724" actId="478"/>
          <ac:spMkLst>
            <pc:docMk/>
            <pc:sldMk cId="1493650199" sldId="729"/>
            <ac:spMk id="133" creationId="{19744117-7E70-49C5-A27B-9D70078C24B4}"/>
          </ac:spMkLst>
        </pc:spChg>
        <pc:spChg chg="del">
          <ac:chgData name="Siegbert Rudolph" userId="2af4d44886c067cc" providerId="LiveId" clId="{380AE1AD-A1F1-4BF7-9D37-00FAC22E5E92}" dt="2020-08-24T06:36:10.598" v="724" actId="478"/>
          <ac:spMkLst>
            <pc:docMk/>
            <pc:sldMk cId="1493650199" sldId="729"/>
            <ac:spMk id="134" creationId="{21D897CD-CF53-4E0F-8D40-F1CA9DB89E9A}"/>
          </ac:spMkLst>
        </pc:spChg>
        <pc:spChg chg="del">
          <ac:chgData name="Siegbert Rudolph" userId="2af4d44886c067cc" providerId="LiveId" clId="{380AE1AD-A1F1-4BF7-9D37-00FAC22E5E92}" dt="2020-08-24T06:36:10.598" v="724" actId="478"/>
          <ac:spMkLst>
            <pc:docMk/>
            <pc:sldMk cId="1493650199" sldId="729"/>
            <ac:spMk id="135" creationId="{8727D0CC-B9F8-4560-993E-DC3421E55720}"/>
          </ac:spMkLst>
        </pc:spChg>
        <pc:spChg chg="del">
          <ac:chgData name="Siegbert Rudolph" userId="2af4d44886c067cc" providerId="LiveId" clId="{380AE1AD-A1F1-4BF7-9D37-00FAC22E5E92}" dt="2020-08-24T06:36:10.598" v="724" actId="478"/>
          <ac:spMkLst>
            <pc:docMk/>
            <pc:sldMk cId="1493650199" sldId="729"/>
            <ac:spMk id="136" creationId="{90C39E69-0E04-49EA-907B-D4AB47352814}"/>
          </ac:spMkLst>
        </pc:spChg>
        <pc:spChg chg="del">
          <ac:chgData name="Siegbert Rudolph" userId="2af4d44886c067cc" providerId="LiveId" clId="{380AE1AD-A1F1-4BF7-9D37-00FAC22E5E92}" dt="2020-08-24T06:36:10.598" v="724" actId="478"/>
          <ac:spMkLst>
            <pc:docMk/>
            <pc:sldMk cId="1493650199" sldId="729"/>
            <ac:spMk id="137" creationId="{F60CF9EA-4037-447E-990D-D28FEA852382}"/>
          </ac:spMkLst>
        </pc:spChg>
        <pc:spChg chg="mod">
          <ac:chgData name="Siegbert Rudolph" userId="2af4d44886c067cc" providerId="LiveId" clId="{380AE1AD-A1F1-4BF7-9D37-00FAC22E5E92}" dt="2020-08-24T06:36:18.233" v="749" actId="1038"/>
          <ac:spMkLst>
            <pc:docMk/>
            <pc:sldMk cId="1493650199" sldId="729"/>
            <ac:spMk id="138" creationId="{0C148B3B-53AE-4C51-8A7F-3C6E2EF682AB}"/>
          </ac:spMkLst>
        </pc:spChg>
        <pc:spChg chg="mod">
          <ac:chgData name="Siegbert Rudolph" userId="2af4d44886c067cc" providerId="LiveId" clId="{380AE1AD-A1F1-4BF7-9D37-00FAC22E5E92}" dt="2020-08-24T06:36:18.233" v="749" actId="1038"/>
          <ac:spMkLst>
            <pc:docMk/>
            <pc:sldMk cId="1493650199" sldId="729"/>
            <ac:spMk id="139" creationId="{A4F91182-2446-4270-AAFE-24B55B9BEF53}"/>
          </ac:spMkLst>
        </pc:spChg>
        <pc:spChg chg="mod">
          <ac:chgData name="Siegbert Rudolph" userId="2af4d44886c067cc" providerId="LiveId" clId="{380AE1AD-A1F1-4BF7-9D37-00FAC22E5E92}" dt="2020-08-24T06:36:18.233" v="749" actId="1038"/>
          <ac:spMkLst>
            <pc:docMk/>
            <pc:sldMk cId="1493650199" sldId="729"/>
            <ac:spMk id="140" creationId="{07E11952-7AF0-4A11-A58A-4E04F5D9AB72}"/>
          </ac:spMkLst>
        </pc:spChg>
        <pc:spChg chg="mod">
          <ac:chgData name="Siegbert Rudolph" userId="2af4d44886c067cc" providerId="LiveId" clId="{380AE1AD-A1F1-4BF7-9D37-00FAC22E5E92}" dt="2020-08-24T06:36:18.233" v="749" actId="1038"/>
          <ac:spMkLst>
            <pc:docMk/>
            <pc:sldMk cId="1493650199" sldId="729"/>
            <ac:spMk id="141" creationId="{88EB094D-B02D-4FE2-8624-78C576B167D2}"/>
          </ac:spMkLst>
        </pc:spChg>
        <pc:spChg chg="mod">
          <ac:chgData name="Siegbert Rudolph" userId="2af4d44886c067cc" providerId="LiveId" clId="{380AE1AD-A1F1-4BF7-9D37-00FAC22E5E92}" dt="2020-08-24T06:36:18.233" v="749" actId="1038"/>
          <ac:spMkLst>
            <pc:docMk/>
            <pc:sldMk cId="1493650199" sldId="729"/>
            <ac:spMk id="142" creationId="{BA18EC7A-CC4A-4450-B23E-62451E8CE4DF}"/>
          </ac:spMkLst>
        </pc:spChg>
        <pc:spChg chg="mod">
          <ac:chgData name="Siegbert Rudolph" userId="2af4d44886c067cc" providerId="LiveId" clId="{380AE1AD-A1F1-4BF7-9D37-00FAC22E5E92}" dt="2020-08-24T06:36:18.233" v="749" actId="1038"/>
          <ac:spMkLst>
            <pc:docMk/>
            <pc:sldMk cId="1493650199" sldId="729"/>
            <ac:spMk id="143" creationId="{A1B2144A-BC9A-4759-BB53-BD44F652C896}"/>
          </ac:spMkLst>
        </pc:spChg>
        <pc:spChg chg="mod">
          <ac:chgData name="Siegbert Rudolph" userId="2af4d44886c067cc" providerId="LiveId" clId="{380AE1AD-A1F1-4BF7-9D37-00FAC22E5E92}" dt="2020-08-24T06:36:18.233" v="749" actId="1038"/>
          <ac:spMkLst>
            <pc:docMk/>
            <pc:sldMk cId="1493650199" sldId="729"/>
            <ac:spMk id="144" creationId="{101963A8-01C8-4FDB-B5DA-A2625C2144A4}"/>
          </ac:spMkLst>
        </pc:spChg>
        <pc:spChg chg="del">
          <ac:chgData name="Siegbert Rudolph" userId="2af4d44886c067cc" providerId="LiveId" clId="{380AE1AD-A1F1-4BF7-9D37-00FAC22E5E92}" dt="2020-08-24T06:36:10.598" v="724" actId="478"/>
          <ac:spMkLst>
            <pc:docMk/>
            <pc:sldMk cId="1493650199" sldId="729"/>
            <ac:spMk id="145" creationId="{8CAC91BE-98ED-4B64-AB14-98E9A57FE727}"/>
          </ac:spMkLst>
        </pc:spChg>
      </pc:sldChg>
      <pc:sldChg chg="delSp">
        <pc:chgData name="Siegbert Rudolph" userId="2af4d44886c067cc" providerId="LiveId" clId="{380AE1AD-A1F1-4BF7-9D37-00FAC22E5E92}" dt="2020-08-24T06:36:27.077" v="751" actId="478"/>
        <pc:sldMkLst>
          <pc:docMk/>
          <pc:sldMk cId="1171843874" sldId="730"/>
        </pc:sldMkLst>
        <pc:spChg chg="del">
          <ac:chgData name="Siegbert Rudolph" userId="2af4d44886c067cc" providerId="LiveId" clId="{380AE1AD-A1F1-4BF7-9D37-00FAC22E5E92}" dt="2020-08-24T06:36:27.077" v="751" actId="478"/>
          <ac:spMkLst>
            <pc:docMk/>
            <pc:sldMk cId="1171843874" sldId="730"/>
            <ac:spMk id="39" creationId="{693DE473-607A-441E-A3C8-C0DE788284B7}"/>
          </ac:spMkLst>
        </pc:spChg>
        <pc:spChg chg="del">
          <ac:chgData name="Siegbert Rudolph" userId="2af4d44886c067cc" providerId="LiveId" clId="{380AE1AD-A1F1-4BF7-9D37-00FAC22E5E92}" dt="2020-08-24T06:36:27.077" v="751" actId="478"/>
          <ac:spMkLst>
            <pc:docMk/>
            <pc:sldMk cId="1171843874" sldId="730"/>
            <ac:spMk id="40" creationId="{8075BA98-060E-436C-A8A2-CF1B6CA909A0}"/>
          </ac:spMkLst>
        </pc:spChg>
        <pc:spChg chg="del">
          <ac:chgData name="Siegbert Rudolph" userId="2af4d44886c067cc" providerId="LiveId" clId="{380AE1AD-A1F1-4BF7-9D37-00FAC22E5E92}" dt="2020-08-24T06:36:27.077" v="751" actId="478"/>
          <ac:spMkLst>
            <pc:docMk/>
            <pc:sldMk cId="1171843874" sldId="730"/>
            <ac:spMk id="41" creationId="{198261BB-BBDF-4DB5-9AD6-EB83B7A5A6C8}"/>
          </ac:spMkLst>
        </pc:spChg>
        <pc:spChg chg="del">
          <ac:chgData name="Siegbert Rudolph" userId="2af4d44886c067cc" providerId="LiveId" clId="{380AE1AD-A1F1-4BF7-9D37-00FAC22E5E92}" dt="2020-08-24T06:36:27.077" v="751" actId="478"/>
          <ac:spMkLst>
            <pc:docMk/>
            <pc:sldMk cId="1171843874" sldId="730"/>
            <ac:spMk id="42" creationId="{6EBB4A12-D6A5-4A7C-8537-5E4B9AF526AC}"/>
          </ac:spMkLst>
        </pc:spChg>
        <pc:spChg chg="del">
          <ac:chgData name="Siegbert Rudolph" userId="2af4d44886c067cc" providerId="LiveId" clId="{380AE1AD-A1F1-4BF7-9D37-00FAC22E5E92}" dt="2020-08-24T06:36:27.077" v="751" actId="478"/>
          <ac:spMkLst>
            <pc:docMk/>
            <pc:sldMk cId="1171843874" sldId="730"/>
            <ac:spMk id="47" creationId="{C7D1E101-5078-4C11-80E6-B639C6083093}"/>
          </ac:spMkLst>
        </pc:spChg>
        <pc:spChg chg="del">
          <ac:chgData name="Siegbert Rudolph" userId="2af4d44886c067cc" providerId="LiveId" clId="{380AE1AD-A1F1-4BF7-9D37-00FAC22E5E92}" dt="2020-08-24T06:36:27.077" v="751" actId="478"/>
          <ac:spMkLst>
            <pc:docMk/>
            <pc:sldMk cId="1171843874" sldId="730"/>
            <ac:spMk id="50" creationId="{DA27507B-2A14-44A6-982F-A02E2FB0D3EF}"/>
          </ac:spMkLst>
        </pc:spChg>
        <pc:spChg chg="del">
          <ac:chgData name="Siegbert Rudolph" userId="2af4d44886c067cc" providerId="LiveId" clId="{380AE1AD-A1F1-4BF7-9D37-00FAC22E5E92}" dt="2020-08-24T06:36:27.077" v="751" actId="478"/>
          <ac:spMkLst>
            <pc:docMk/>
            <pc:sldMk cId="1171843874" sldId="730"/>
            <ac:spMk id="53" creationId="{36D07B4B-B870-40B9-8A54-8458244CEA0E}"/>
          </ac:spMkLst>
        </pc:spChg>
        <pc:spChg chg="del">
          <ac:chgData name="Siegbert Rudolph" userId="2af4d44886c067cc" providerId="LiveId" clId="{380AE1AD-A1F1-4BF7-9D37-00FAC22E5E92}" dt="2020-08-24T06:36:27.077" v="751" actId="478"/>
          <ac:spMkLst>
            <pc:docMk/>
            <pc:sldMk cId="1171843874" sldId="730"/>
            <ac:spMk id="54" creationId="{C5982D3F-9DF6-4738-A5C6-C13A946A04F7}"/>
          </ac:spMkLst>
        </pc:spChg>
        <pc:spChg chg="del">
          <ac:chgData name="Siegbert Rudolph" userId="2af4d44886c067cc" providerId="LiveId" clId="{380AE1AD-A1F1-4BF7-9D37-00FAC22E5E92}" dt="2020-08-24T06:36:27.077" v="751" actId="478"/>
          <ac:spMkLst>
            <pc:docMk/>
            <pc:sldMk cId="1171843874" sldId="730"/>
            <ac:spMk id="55" creationId="{2F2E9EA5-DCFE-4A13-887B-097AC7E56542}"/>
          </ac:spMkLst>
        </pc:spChg>
        <pc:spChg chg="del">
          <ac:chgData name="Siegbert Rudolph" userId="2af4d44886c067cc" providerId="LiveId" clId="{380AE1AD-A1F1-4BF7-9D37-00FAC22E5E92}" dt="2020-08-24T06:36:27.077" v="751" actId="478"/>
          <ac:spMkLst>
            <pc:docMk/>
            <pc:sldMk cId="1171843874" sldId="730"/>
            <ac:spMk id="56" creationId="{21477FE7-EE8A-4F71-A2EA-1EF73F557918}"/>
          </ac:spMkLst>
        </pc:spChg>
        <pc:spChg chg="del">
          <ac:chgData name="Siegbert Rudolph" userId="2af4d44886c067cc" providerId="LiveId" clId="{380AE1AD-A1F1-4BF7-9D37-00FAC22E5E92}" dt="2020-08-24T06:36:27.077" v="751" actId="478"/>
          <ac:spMkLst>
            <pc:docMk/>
            <pc:sldMk cId="1171843874" sldId="730"/>
            <ac:spMk id="57" creationId="{F33315D2-2F26-4E66-8296-0B25D55B72A2}"/>
          </ac:spMkLst>
        </pc:spChg>
        <pc:spChg chg="del">
          <ac:chgData name="Siegbert Rudolph" userId="2af4d44886c067cc" providerId="LiveId" clId="{380AE1AD-A1F1-4BF7-9D37-00FAC22E5E92}" dt="2020-08-24T06:36:23.874" v="750" actId="478"/>
          <ac:spMkLst>
            <pc:docMk/>
            <pc:sldMk cId="1171843874" sldId="730"/>
            <ac:spMk id="58" creationId="{D7E562F6-D76C-4ADE-843C-55EBB73A9444}"/>
          </ac:spMkLst>
        </pc:spChg>
        <pc:spChg chg="del">
          <ac:chgData name="Siegbert Rudolph" userId="2af4d44886c067cc" providerId="LiveId" clId="{380AE1AD-A1F1-4BF7-9D37-00FAC22E5E92}" dt="2020-08-24T06:36:23.874" v="750" actId="478"/>
          <ac:spMkLst>
            <pc:docMk/>
            <pc:sldMk cId="1171843874" sldId="730"/>
            <ac:spMk id="59" creationId="{E236B18B-F828-425B-B890-368A42693469}"/>
          </ac:spMkLst>
        </pc:spChg>
        <pc:spChg chg="del">
          <ac:chgData name="Siegbert Rudolph" userId="2af4d44886c067cc" providerId="LiveId" clId="{380AE1AD-A1F1-4BF7-9D37-00FAC22E5E92}" dt="2020-08-24T06:36:23.874" v="750" actId="478"/>
          <ac:spMkLst>
            <pc:docMk/>
            <pc:sldMk cId="1171843874" sldId="730"/>
            <ac:spMk id="60" creationId="{9DE006D1-0D10-416A-A281-3F209C67D861}"/>
          </ac:spMkLst>
        </pc:spChg>
        <pc:spChg chg="del">
          <ac:chgData name="Siegbert Rudolph" userId="2af4d44886c067cc" providerId="LiveId" clId="{380AE1AD-A1F1-4BF7-9D37-00FAC22E5E92}" dt="2020-08-24T06:36:23.874" v="750" actId="478"/>
          <ac:spMkLst>
            <pc:docMk/>
            <pc:sldMk cId="1171843874" sldId="730"/>
            <ac:spMk id="61" creationId="{458483A6-11B0-4417-8E2B-94D92FC5E215}"/>
          </ac:spMkLst>
        </pc:spChg>
        <pc:spChg chg="del">
          <ac:chgData name="Siegbert Rudolph" userId="2af4d44886c067cc" providerId="LiveId" clId="{380AE1AD-A1F1-4BF7-9D37-00FAC22E5E92}" dt="2020-08-24T06:36:23.874" v="750" actId="478"/>
          <ac:spMkLst>
            <pc:docMk/>
            <pc:sldMk cId="1171843874" sldId="730"/>
            <ac:spMk id="62" creationId="{D68E65E2-AC88-449B-A7F9-B0E150E17968}"/>
          </ac:spMkLst>
        </pc:spChg>
        <pc:spChg chg="del">
          <ac:chgData name="Siegbert Rudolph" userId="2af4d44886c067cc" providerId="LiveId" clId="{380AE1AD-A1F1-4BF7-9D37-00FAC22E5E92}" dt="2020-08-24T06:36:23.874" v="750" actId="478"/>
          <ac:spMkLst>
            <pc:docMk/>
            <pc:sldMk cId="1171843874" sldId="730"/>
            <ac:spMk id="63" creationId="{3C615F0D-4417-4FC5-877F-BED2CA6035A9}"/>
          </ac:spMkLst>
        </pc:spChg>
        <pc:spChg chg="del">
          <ac:chgData name="Siegbert Rudolph" userId="2af4d44886c067cc" providerId="LiveId" clId="{380AE1AD-A1F1-4BF7-9D37-00FAC22E5E92}" dt="2020-08-24T06:36:23.874" v="750" actId="478"/>
          <ac:spMkLst>
            <pc:docMk/>
            <pc:sldMk cId="1171843874" sldId="730"/>
            <ac:spMk id="64" creationId="{6BE27C8E-4ABD-4972-908D-AB525F3EA995}"/>
          </ac:spMkLst>
        </pc:spChg>
        <pc:spChg chg="del">
          <ac:chgData name="Siegbert Rudolph" userId="2af4d44886c067cc" providerId="LiveId" clId="{380AE1AD-A1F1-4BF7-9D37-00FAC22E5E92}" dt="2020-08-24T06:36:23.874" v="750" actId="478"/>
          <ac:spMkLst>
            <pc:docMk/>
            <pc:sldMk cId="1171843874" sldId="730"/>
            <ac:spMk id="142" creationId="{3F7BBD52-CF29-4489-850A-76DCB342C769}"/>
          </ac:spMkLst>
        </pc:spChg>
        <pc:spChg chg="del">
          <ac:chgData name="Siegbert Rudolph" userId="2af4d44886c067cc" providerId="LiveId" clId="{380AE1AD-A1F1-4BF7-9D37-00FAC22E5E92}" dt="2020-08-24T06:36:23.874" v="750" actId="478"/>
          <ac:spMkLst>
            <pc:docMk/>
            <pc:sldMk cId="1171843874" sldId="730"/>
            <ac:spMk id="143" creationId="{9F5155D2-CA19-4B75-ABDD-EF6FA51C0820}"/>
          </ac:spMkLst>
        </pc:spChg>
        <pc:spChg chg="del">
          <ac:chgData name="Siegbert Rudolph" userId="2af4d44886c067cc" providerId="LiveId" clId="{380AE1AD-A1F1-4BF7-9D37-00FAC22E5E92}" dt="2020-08-24T06:36:23.874" v="750" actId="478"/>
          <ac:spMkLst>
            <pc:docMk/>
            <pc:sldMk cId="1171843874" sldId="730"/>
            <ac:spMk id="144" creationId="{6B02316C-ADBF-4A53-B38A-F8C3AE614F1F}"/>
          </ac:spMkLst>
        </pc:spChg>
        <pc:spChg chg="del">
          <ac:chgData name="Siegbert Rudolph" userId="2af4d44886c067cc" providerId="LiveId" clId="{380AE1AD-A1F1-4BF7-9D37-00FAC22E5E92}" dt="2020-08-24T06:36:23.874" v="750" actId="478"/>
          <ac:spMkLst>
            <pc:docMk/>
            <pc:sldMk cId="1171843874" sldId="730"/>
            <ac:spMk id="145" creationId="{0A4688B3-7FCB-4259-A511-06844D8B4323}"/>
          </ac:spMkLst>
        </pc:spChg>
        <pc:spChg chg="del">
          <ac:chgData name="Siegbert Rudolph" userId="2af4d44886c067cc" providerId="LiveId" clId="{380AE1AD-A1F1-4BF7-9D37-00FAC22E5E92}" dt="2020-08-24T06:36:23.874" v="750" actId="478"/>
          <ac:spMkLst>
            <pc:docMk/>
            <pc:sldMk cId="1171843874" sldId="730"/>
            <ac:spMk id="146" creationId="{D7AB2565-6093-49A7-812C-F90C1186D9A6}"/>
          </ac:spMkLst>
        </pc:spChg>
        <pc:spChg chg="del">
          <ac:chgData name="Siegbert Rudolph" userId="2af4d44886c067cc" providerId="LiveId" clId="{380AE1AD-A1F1-4BF7-9D37-00FAC22E5E92}" dt="2020-08-24T06:36:23.874" v="750" actId="478"/>
          <ac:spMkLst>
            <pc:docMk/>
            <pc:sldMk cId="1171843874" sldId="730"/>
            <ac:spMk id="147" creationId="{AD6BF36C-A1DC-4CEB-A56E-B411CE0E59B7}"/>
          </ac:spMkLst>
        </pc:spChg>
        <pc:spChg chg="del">
          <ac:chgData name="Siegbert Rudolph" userId="2af4d44886c067cc" providerId="LiveId" clId="{380AE1AD-A1F1-4BF7-9D37-00FAC22E5E92}" dt="2020-08-24T06:36:23.874" v="750" actId="478"/>
          <ac:spMkLst>
            <pc:docMk/>
            <pc:sldMk cId="1171843874" sldId="730"/>
            <ac:spMk id="148" creationId="{CF74647B-E0F3-4621-8E73-C4C4DF4153F9}"/>
          </ac:spMkLst>
        </pc:spChg>
      </pc:sldChg>
      <pc:sldChg chg="delSp modSp">
        <pc:chgData name="Siegbert Rudolph" userId="2af4d44886c067cc" providerId="LiveId" clId="{380AE1AD-A1F1-4BF7-9D37-00FAC22E5E92}" dt="2020-08-24T06:36:43.373" v="771" actId="1037"/>
        <pc:sldMkLst>
          <pc:docMk/>
          <pc:sldMk cId="2373833375" sldId="731"/>
        </pc:sldMkLst>
        <pc:spChg chg="mod">
          <ac:chgData name="Siegbert Rudolph" userId="2af4d44886c067cc" providerId="LiveId" clId="{380AE1AD-A1F1-4BF7-9D37-00FAC22E5E92}" dt="2020-08-24T06:36:43.373" v="771" actId="1037"/>
          <ac:spMkLst>
            <pc:docMk/>
            <pc:sldMk cId="2373833375" sldId="731"/>
            <ac:spMk id="39" creationId="{693DE473-607A-441E-A3C8-C0DE788284B7}"/>
          </ac:spMkLst>
        </pc:spChg>
        <pc:spChg chg="del">
          <ac:chgData name="Siegbert Rudolph" userId="2af4d44886c067cc" providerId="LiveId" clId="{380AE1AD-A1F1-4BF7-9D37-00FAC22E5E92}" dt="2020-08-24T06:36:36.389" v="753" actId="478"/>
          <ac:spMkLst>
            <pc:docMk/>
            <pc:sldMk cId="2373833375" sldId="731"/>
            <ac:spMk id="40" creationId="{8075BA98-060E-436C-A8A2-CF1B6CA909A0}"/>
          </ac:spMkLst>
        </pc:spChg>
        <pc:spChg chg="del">
          <ac:chgData name="Siegbert Rudolph" userId="2af4d44886c067cc" providerId="LiveId" clId="{380AE1AD-A1F1-4BF7-9D37-00FAC22E5E92}" dt="2020-08-24T06:36:36.389" v="753" actId="478"/>
          <ac:spMkLst>
            <pc:docMk/>
            <pc:sldMk cId="2373833375" sldId="731"/>
            <ac:spMk id="41" creationId="{198261BB-BBDF-4DB5-9AD6-EB83B7A5A6C8}"/>
          </ac:spMkLst>
        </pc:spChg>
        <pc:spChg chg="del">
          <ac:chgData name="Siegbert Rudolph" userId="2af4d44886c067cc" providerId="LiveId" clId="{380AE1AD-A1F1-4BF7-9D37-00FAC22E5E92}" dt="2020-08-24T06:36:36.389" v="753" actId="478"/>
          <ac:spMkLst>
            <pc:docMk/>
            <pc:sldMk cId="2373833375" sldId="731"/>
            <ac:spMk id="42" creationId="{6EBB4A12-D6A5-4A7C-8537-5E4B9AF526AC}"/>
          </ac:spMkLst>
        </pc:spChg>
        <pc:spChg chg="del">
          <ac:chgData name="Siegbert Rudolph" userId="2af4d44886c067cc" providerId="LiveId" clId="{380AE1AD-A1F1-4BF7-9D37-00FAC22E5E92}" dt="2020-08-24T06:36:36.389" v="753" actId="478"/>
          <ac:spMkLst>
            <pc:docMk/>
            <pc:sldMk cId="2373833375" sldId="731"/>
            <ac:spMk id="47" creationId="{C7D1E101-5078-4C11-80E6-B639C6083093}"/>
          </ac:spMkLst>
        </pc:spChg>
        <pc:spChg chg="mod">
          <ac:chgData name="Siegbert Rudolph" userId="2af4d44886c067cc" providerId="LiveId" clId="{380AE1AD-A1F1-4BF7-9D37-00FAC22E5E92}" dt="2020-08-24T06:36:43.373" v="771" actId="1037"/>
          <ac:spMkLst>
            <pc:docMk/>
            <pc:sldMk cId="2373833375" sldId="731"/>
            <ac:spMk id="50" creationId="{DA27507B-2A14-44A6-982F-A02E2FB0D3EF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52" creationId="{C0F8D2FE-45D7-45E2-B022-2F69ABE85083}"/>
          </ac:spMkLst>
        </pc:spChg>
        <pc:spChg chg="mod">
          <ac:chgData name="Siegbert Rudolph" userId="2af4d44886c067cc" providerId="LiveId" clId="{380AE1AD-A1F1-4BF7-9D37-00FAC22E5E92}" dt="2020-08-24T06:36:43.373" v="771" actId="1037"/>
          <ac:spMkLst>
            <pc:docMk/>
            <pc:sldMk cId="2373833375" sldId="731"/>
            <ac:spMk id="53" creationId="{36D07B4B-B870-40B9-8A54-8458244CEA0E}"/>
          </ac:spMkLst>
        </pc:spChg>
        <pc:spChg chg="mod">
          <ac:chgData name="Siegbert Rudolph" userId="2af4d44886c067cc" providerId="LiveId" clId="{380AE1AD-A1F1-4BF7-9D37-00FAC22E5E92}" dt="2020-08-24T06:36:43.373" v="771" actId="1037"/>
          <ac:spMkLst>
            <pc:docMk/>
            <pc:sldMk cId="2373833375" sldId="731"/>
            <ac:spMk id="54" creationId="{C5982D3F-9DF6-4738-A5C6-C13A946A04F7}"/>
          </ac:spMkLst>
        </pc:spChg>
        <pc:spChg chg="mod">
          <ac:chgData name="Siegbert Rudolph" userId="2af4d44886c067cc" providerId="LiveId" clId="{380AE1AD-A1F1-4BF7-9D37-00FAC22E5E92}" dt="2020-08-24T06:36:43.373" v="771" actId="1037"/>
          <ac:spMkLst>
            <pc:docMk/>
            <pc:sldMk cId="2373833375" sldId="731"/>
            <ac:spMk id="55" creationId="{2F2E9EA5-DCFE-4A13-887B-097AC7E56542}"/>
          </ac:spMkLst>
        </pc:spChg>
        <pc:spChg chg="mod">
          <ac:chgData name="Siegbert Rudolph" userId="2af4d44886c067cc" providerId="LiveId" clId="{380AE1AD-A1F1-4BF7-9D37-00FAC22E5E92}" dt="2020-08-24T06:36:43.373" v="771" actId="1037"/>
          <ac:spMkLst>
            <pc:docMk/>
            <pc:sldMk cId="2373833375" sldId="731"/>
            <ac:spMk id="56" creationId="{21477FE7-EE8A-4F71-A2EA-1EF73F557918}"/>
          </ac:spMkLst>
        </pc:spChg>
        <pc:spChg chg="mod">
          <ac:chgData name="Siegbert Rudolph" userId="2af4d44886c067cc" providerId="LiveId" clId="{380AE1AD-A1F1-4BF7-9D37-00FAC22E5E92}" dt="2020-08-24T06:36:43.373" v="771" actId="1037"/>
          <ac:spMkLst>
            <pc:docMk/>
            <pc:sldMk cId="2373833375" sldId="731"/>
            <ac:spMk id="57" creationId="{F33315D2-2F26-4E66-8296-0B25D55B72A2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58" creationId="{D7E562F6-D76C-4ADE-843C-55EBB73A9444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59" creationId="{E236B18B-F828-425B-B890-368A42693469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60" creationId="{9DE006D1-0D10-416A-A281-3F209C67D861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61" creationId="{458483A6-11B0-4417-8E2B-94D92FC5E215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62" creationId="{D68E65E2-AC88-449B-A7F9-B0E150E17968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63" creationId="{3C615F0D-4417-4FC5-877F-BED2CA6035A9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64" creationId="{6BE27C8E-4ABD-4972-908D-AB525F3EA995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65" creationId="{029D4F83-2EEF-4DE4-8048-16B515674119}"/>
          </ac:spMkLst>
        </pc:spChg>
        <pc:spChg chg="mod">
          <ac:chgData name="Siegbert Rudolph" userId="2af4d44886c067cc" providerId="LiveId" clId="{380AE1AD-A1F1-4BF7-9D37-00FAC22E5E92}" dt="2020-08-24T06:36:43.373" v="771" actId="1037"/>
          <ac:spMkLst>
            <pc:docMk/>
            <pc:sldMk cId="2373833375" sldId="731"/>
            <ac:spMk id="94" creationId="{D9F7EF4A-14B5-4874-938B-852BA4C59891}"/>
          </ac:spMkLst>
        </pc:spChg>
        <pc:spChg chg="mod">
          <ac:chgData name="Siegbert Rudolph" userId="2af4d44886c067cc" providerId="LiveId" clId="{380AE1AD-A1F1-4BF7-9D37-00FAC22E5E92}" dt="2020-08-24T06:36:43.373" v="771" actId="1037"/>
          <ac:spMkLst>
            <pc:docMk/>
            <pc:sldMk cId="2373833375" sldId="731"/>
            <ac:spMk id="102" creationId="{01A60D14-DC52-41EF-94ED-7167AA25A207}"/>
          </ac:spMkLst>
        </pc:spChg>
        <pc:spChg chg="mod">
          <ac:chgData name="Siegbert Rudolph" userId="2af4d44886c067cc" providerId="LiveId" clId="{380AE1AD-A1F1-4BF7-9D37-00FAC22E5E92}" dt="2020-08-24T06:36:43.373" v="771" actId="1037"/>
          <ac:spMkLst>
            <pc:docMk/>
            <pc:sldMk cId="2373833375" sldId="731"/>
            <ac:spMk id="116" creationId="{BE75F07D-2201-4C47-A684-65A439D3CBC9}"/>
          </ac:spMkLst>
        </pc:spChg>
        <pc:spChg chg="mod">
          <ac:chgData name="Siegbert Rudolph" userId="2af4d44886c067cc" providerId="LiveId" clId="{380AE1AD-A1F1-4BF7-9D37-00FAC22E5E92}" dt="2020-08-24T06:36:43.373" v="771" actId="1037"/>
          <ac:spMkLst>
            <pc:docMk/>
            <pc:sldMk cId="2373833375" sldId="731"/>
            <ac:spMk id="124" creationId="{36E5B68B-CF4A-4D52-8E50-B2399433CD43}"/>
          </ac:spMkLst>
        </pc:spChg>
        <pc:spChg chg="mod">
          <ac:chgData name="Siegbert Rudolph" userId="2af4d44886c067cc" providerId="LiveId" clId="{380AE1AD-A1F1-4BF7-9D37-00FAC22E5E92}" dt="2020-08-24T06:36:43.373" v="771" actId="1037"/>
          <ac:spMkLst>
            <pc:docMk/>
            <pc:sldMk cId="2373833375" sldId="731"/>
            <ac:spMk id="127" creationId="{1CD57186-4ACE-47D8-AD47-46693359B8B8}"/>
          </ac:spMkLst>
        </pc:spChg>
        <pc:spChg chg="mod">
          <ac:chgData name="Siegbert Rudolph" userId="2af4d44886c067cc" providerId="LiveId" clId="{380AE1AD-A1F1-4BF7-9D37-00FAC22E5E92}" dt="2020-08-24T06:36:43.373" v="771" actId="1037"/>
          <ac:spMkLst>
            <pc:docMk/>
            <pc:sldMk cId="2373833375" sldId="731"/>
            <ac:spMk id="130" creationId="{9742F7DB-07B0-4BCB-AFBC-37132242BED5}"/>
          </ac:spMkLst>
        </pc:spChg>
        <pc:spChg chg="mod">
          <ac:chgData name="Siegbert Rudolph" userId="2af4d44886c067cc" providerId="LiveId" clId="{380AE1AD-A1F1-4BF7-9D37-00FAC22E5E92}" dt="2020-08-24T06:36:43.373" v="771" actId="1037"/>
          <ac:spMkLst>
            <pc:docMk/>
            <pc:sldMk cId="2373833375" sldId="731"/>
            <ac:spMk id="134" creationId="{84884D45-60DB-4F8E-B52D-726DB83ACEDD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137" creationId="{DDA46345-C4E0-48FB-A451-F6D01D8E11E8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138" creationId="{D02A626F-6B94-431C-A490-E2C5A2AA7292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139" creationId="{3BD26AE5-E9E2-446D-85BE-20D25FE929D1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140" creationId="{D8067F91-2E5E-41EC-A624-65C16F1ED04C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141" creationId="{62059A15-BB81-4714-B41D-A1221EAA4A42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142" creationId="{6DE9F4F4-CAB0-4031-9036-1DE0F9179122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143" creationId="{F6875059-8825-4DFB-A35A-34AA3CB0F6BD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144" creationId="{9ABC0178-033C-404B-BFC1-FA4C924D493B}"/>
          </ac:spMkLst>
        </pc:spChg>
        <pc:spChg chg="del">
          <ac:chgData name="Siegbert Rudolph" userId="2af4d44886c067cc" providerId="LiveId" clId="{380AE1AD-A1F1-4BF7-9D37-00FAC22E5E92}" dt="2020-08-24T06:36:33.711" v="752" actId="478"/>
          <ac:spMkLst>
            <pc:docMk/>
            <pc:sldMk cId="2373833375" sldId="731"/>
            <ac:spMk id="145" creationId="{6ED3AF86-C408-445E-9EF2-B464D2E3B28C}"/>
          </ac:spMkLst>
        </pc:spChg>
      </pc:sldChg>
      <pc:sldChg chg="delSp modSp">
        <pc:chgData name="Siegbert Rudolph" userId="2af4d44886c067cc" providerId="LiveId" clId="{380AE1AD-A1F1-4BF7-9D37-00FAC22E5E92}" dt="2020-08-24T06:37:08.908" v="825" actId="1037"/>
        <pc:sldMkLst>
          <pc:docMk/>
          <pc:sldMk cId="1471160447" sldId="734"/>
        </pc:sldMkLst>
        <pc:spChg chg="del">
          <ac:chgData name="Siegbert Rudolph" userId="2af4d44886c067cc" providerId="LiveId" clId="{380AE1AD-A1F1-4BF7-9D37-00FAC22E5E92}" dt="2020-08-24T06:36:59.014" v="773" actId="478"/>
          <ac:spMkLst>
            <pc:docMk/>
            <pc:sldMk cId="1471160447" sldId="734"/>
            <ac:spMk id="52" creationId="{836C4C16-D61A-40A6-9D76-B1824CB28407}"/>
          </ac:spMkLst>
        </pc:spChg>
        <pc:spChg chg="mod">
          <ac:chgData name="Siegbert Rudolph" userId="2af4d44886c067cc" providerId="LiveId" clId="{380AE1AD-A1F1-4BF7-9D37-00FAC22E5E92}" dt="2020-08-24T06:37:08.908" v="825" actId="1037"/>
          <ac:spMkLst>
            <pc:docMk/>
            <pc:sldMk cId="1471160447" sldId="734"/>
            <ac:spMk id="53" creationId="{BE1CCB24-BF63-4BC3-8375-03B2A10C3F12}"/>
          </ac:spMkLst>
        </pc:spChg>
        <pc:spChg chg="mod">
          <ac:chgData name="Siegbert Rudolph" userId="2af4d44886c067cc" providerId="LiveId" clId="{380AE1AD-A1F1-4BF7-9D37-00FAC22E5E92}" dt="2020-08-24T06:37:08.908" v="825" actId="1037"/>
          <ac:spMkLst>
            <pc:docMk/>
            <pc:sldMk cId="1471160447" sldId="734"/>
            <ac:spMk id="55" creationId="{97C1762A-7A11-4865-858F-BB1E7EF5B1E8}"/>
          </ac:spMkLst>
        </pc:spChg>
        <pc:spChg chg="mod">
          <ac:chgData name="Siegbert Rudolph" userId="2af4d44886c067cc" providerId="LiveId" clId="{380AE1AD-A1F1-4BF7-9D37-00FAC22E5E92}" dt="2020-08-24T06:37:08.908" v="825" actId="1037"/>
          <ac:spMkLst>
            <pc:docMk/>
            <pc:sldMk cId="1471160447" sldId="734"/>
            <ac:spMk id="56" creationId="{DFFD6963-1F07-4986-8285-77420A56C53A}"/>
          </ac:spMkLst>
        </pc:spChg>
        <pc:spChg chg="mod">
          <ac:chgData name="Siegbert Rudolph" userId="2af4d44886c067cc" providerId="LiveId" clId="{380AE1AD-A1F1-4BF7-9D37-00FAC22E5E92}" dt="2020-08-24T06:37:08.908" v="825" actId="1037"/>
          <ac:spMkLst>
            <pc:docMk/>
            <pc:sldMk cId="1471160447" sldId="734"/>
            <ac:spMk id="57" creationId="{5239AD1F-D076-456C-9943-89DE369ECC63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58" creationId="{82FADB2D-12AD-4FC8-940E-C4C2ECF11611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59" creationId="{9C880B4A-74D1-4BA5-B6C3-56C6201AC200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60" creationId="{9BEBE542-E27C-45BC-BFB1-86D8987004E3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61" creationId="{C3D8598A-9E53-42D7-A518-BA9BEE7E23A9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62" creationId="{9078C6AD-4321-4771-A53C-907DDBC009A7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63" creationId="{073C5B40-B2DB-4E3B-96A0-63AED0D40925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64" creationId="{508B87EA-0ADB-4B46-8602-B0BE4D7F9D8D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65" creationId="{2FCDA6C4-8A17-4F6B-B05D-D9911B73A3E4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66" creationId="{A36B1222-8154-464D-BC4A-ED05B988FBEA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67" creationId="{07161322-5BDE-4F08-9A06-A4071C6BC806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68" creationId="{EF2B5348-804B-408A-BDFB-665CE4256251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69" creationId="{73FA52A1-9720-44D2-B1B2-749748C40904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70" creationId="{C9E2F4AD-E70E-4F4C-983B-1B5F43DEC040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71" creationId="{6E3DA40D-3994-4BD0-84B7-90471C6764A0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72" creationId="{0871ADF9-D1E3-484C-9EB3-B1E6679AA3A0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73" creationId="{19AA5D59-F6DE-4A19-81B1-191E3F5B3D0D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74" creationId="{B2781C51-A94C-449C-A965-F0A71BAB61C5}"/>
          </ac:spMkLst>
        </pc:spChg>
        <pc:spChg chg="mod">
          <ac:chgData name="Siegbert Rudolph" userId="2af4d44886c067cc" providerId="LiveId" clId="{380AE1AD-A1F1-4BF7-9D37-00FAC22E5E92}" dt="2020-08-24T06:37:08.908" v="825" actId="1037"/>
          <ac:spMkLst>
            <pc:docMk/>
            <pc:sldMk cId="1471160447" sldId="734"/>
            <ac:spMk id="75" creationId="{926293D1-8CC6-45D0-AFDE-89F3BC8041A5}"/>
          </ac:spMkLst>
        </pc:spChg>
        <pc:spChg chg="mod">
          <ac:chgData name="Siegbert Rudolph" userId="2af4d44886c067cc" providerId="LiveId" clId="{380AE1AD-A1F1-4BF7-9D37-00FAC22E5E92}" dt="2020-08-24T06:37:08.908" v="825" actId="1037"/>
          <ac:spMkLst>
            <pc:docMk/>
            <pc:sldMk cId="1471160447" sldId="734"/>
            <ac:spMk id="76" creationId="{8A27F8C9-ED9B-4EDC-8312-E0A80C70AC0C}"/>
          </ac:spMkLst>
        </pc:spChg>
        <pc:spChg chg="mod">
          <ac:chgData name="Siegbert Rudolph" userId="2af4d44886c067cc" providerId="LiveId" clId="{380AE1AD-A1F1-4BF7-9D37-00FAC22E5E92}" dt="2020-08-24T06:37:08.908" v="825" actId="1037"/>
          <ac:spMkLst>
            <pc:docMk/>
            <pc:sldMk cId="1471160447" sldId="734"/>
            <ac:spMk id="77" creationId="{CA843A48-4093-4EB0-A5D2-D5F1ED4B3E9D}"/>
          </ac:spMkLst>
        </pc:spChg>
        <pc:spChg chg="mod">
          <ac:chgData name="Siegbert Rudolph" userId="2af4d44886c067cc" providerId="LiveId" clId="{380AE1AD-A1F1-4BF7-9D37-00FAC22E5E92}" dt="2020-08-24T06:37:08.908" v="825" actId="1037"/>
          <ac:spMkLst>
            <pc:docMk/>
            <pc:sldMk cId="1471160447" sldId="734"/>
            <ac:spMk id="78" creationId="{5790F631-241B-48CD-812C-FF008B4DD295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79" creationId="{C04E3C6C-4026-4AB8-A640-0A871F17AC99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80" creationId="{5B777FD7-2865-40DA-BF4C-FF158FA115EE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81" creationId="{D758FC1B-7ADD-473F-A75A-E82F77944985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82" creationId="{3CE7E2F3-82E8-4FAD-AD11-12D9678F71EB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83" creationId="{3E369468-5EA6-4B56-AE77-B9EDCCD929A2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84" creationId="{AA43CA29-A71C-4759-B631-E11EA2A845EA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100" creationId="{0282081A-B145-4DAA-B40B-9248E185447D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101" creationId="{F5BD4B9D-F448-4CD6-A054-85EA2102151D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102" creationId="{4293E9A3-BA14-4163-83DA-12FD6BD0D383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103" creationId="{8FD422F2-B91D-45DD-B506-1D384FF68730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105" creationId="{B63CE291-8C54-4577-A294-EF99AD77DB48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106" creationId="{787E0292-A5F4-47B4-88F0-498C8041D18A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107" creationId="{9737C883-51BB-4B00-A730-C79B0B64A125}"/>
          </ac:spMkLst>
        </pc:spChg>
        <pc:spChg chg="del">
          <ac:chgData name="Siegbert Rudolph" userId="2af4d44886c067cc" providerId="LiveId" clId="{380AE1AD-A1F1-4BF7-9D37-00FAC22E5E92}" dt="2020-08-24T06:36:49.369" v="772" actId="478"/>
          <ac:spMkLst>
            <pc:docMk/>
            <pc:sldMk cId="1471160447" sldId="734"/>
            <ac:spMk id="108" creationId="{E4935A6F-5F6B-47C8-B9F4-8B2AA9B71AB1}"/>
          </ac:spMkLst>
        </pc:spChg>
      </pc:sldChg>
      <pc:sldChg chg="delSp modSp add">
        <pc:chgData name="Siegbert Rudolph" userId="2af4d44886c067cc" providerId="LiveId" clId="{380AE1AD-A1F1-4BF7-9D37-00FAC22E5E92}" dt="2020-08-24T06:33:29.253" v="399" actId="1038"/>
        <pc:sldMkLst>
          <pc:docMk/>
          <pc:sldMk cId="1203549573" sldId="735"/>
        </pc:sldMkLst>
        <pc:spChg chg="mod">
          <ac:chgData name="Siegbert Rudolph" userId="2af4d44886c067cc" providerId="LiveId" clId="{380AE1AD-A1F1-4BF7-9D37-00FAC22E5E92}" dt="2020-08-24T06:33:29.253" v="399" actId="1038"/>
          <ac:spMkLst>
            <pc:docMk/>
            <pc:sldMk cId="1203549573" sldId="735"/>
            <ac:spMk id="22" creationId="{972307AF-8D4C-4167-8BB1-D6CBB1D96F8F}"/>
          </ac:spMkLst>
        </pc:spChg>
        <pc:spChg chg="mod">
          <ac:chgData name="Siegbert Rudolph" userId="2af4d44886c067cc" providerId="LiveId" clId="{380AE1AD-A1F1-4BF7-9D37-00FAC22E5E92}" dt="2020-08-24T06:33:29.253" v="399" actId="1038"/>
          <ac:spMkLst>
            <pc:docMk/>
            <pc:sldMk cId="1203549573" sldId="735"/>
            <ac:spMk id="30" creationId="{838A61DE-F599-4397-8915-20D9F1D1945F}"/>
          </ac:spMkLst>
        </pc:spChg>
        <pc:spChg chg="del">
          <ac:chgData name="Siegbert Rudolph" userId="2af4d44886c067cc" providerId="LiveId" clId="{380AE1AD-A1F1-4BF7-9D37-00FAC22E5E92}" dt="2020-08-24T06:33:22.846" v="379" actId="478"/>
          <ac:spMkLst>
            <pc:docMk/>
            <pc:sldMk cId="1203549573" sldId="735"/>
            <ac:spMk id="36" creationId="{59A1C48D-2A80-4539-8A08-89476400C453}"/>
          </ac:spMkLst>
        </pc:spChg>
        <pc:spChg chg="mod">
          <ac:chgData name="Siegbert Rudolph" userId="2af4d44886c067cc" providerId="LiveId" clId="{380AE1AD-A1F1-4BF7-9D37-00FAC22E5E92}" dt="2020-08-24T06:33:29.253" v="399" actId="1038"/>
          <ac:spMkLst>
            <pc:docMk/>
            <pc:sldMk cId="1203549573" sldId="735"/>
            <ac:spMk id="37" creationId="{83A6189D-139E-4B88-B7C8-13AF83D764C1}"/>
          </ac:spMkLst>
        </pc:spChg>
        <pc:spChg chg="del">
          <ac:chgData name="Siegbert Rudolph" userId="2af4d44886c067cc" providerId="LiveId" clId="{380AE1AD-A1F1-4BF7-9D37-00FAC22E5E92}" dt="2020-08-24T06:33:22.846" v="379" actId="478"/>
          <ac:spMkLst>
            <pc:docMk/>
            <pc:sldMk cId="1203549573" sldId="735"/>
            <ac:spMk id="39" creationId="{C66C18D5-75A8-42A2-B355-31F04D0A848F}"/>
          </ac:spMkLst>
        </pc:spChg>
        <pc:spChg chg="del">
          <ac:chgData name="Siegbert Rudolph" userId="2af4d44886c067cc" providerId="LiveId" clId="{380AE1AD-A1F1-4BF7-9D37-00FAC22E5E92}" dt="2020-08-24T06:33:22.846" v="379" actId="478"/>
          <ac:spMkLst>
            <pc:docMk/>
            <pc:sldMk cId="1203549573" sldId="735"/>
            <ac:spMk id="42" creationId="{4DFC841C-44E0-40E9-AECB-FD18FE6DD9A4}"/>
          </ac:spMkLst>
        </pc:spChg>
        <pc:spChg chg="del">
          <ac:chgData name="Siegbert Rudolph" userId="2af4d44886c067cc" providerId="LiveId" clId="{380AE1AD-A1F1-4BF7-9D37-00FAC22E5E92}" dt="2020-08-24T06:33:22.846" v="379" actId="478"/>
          <ac:spMkLst>
            <pc:docMk/>
            <pc:sldMk cId="1203549573" sldId="735"/>
            <ac:spMk id="47" creationId="{1F03040B-5CB3-437C-8776-54255A72A216}"/>
          </ac:spMkLst>
        </pc:spChg>
        <pc:spChg chg="del">
          <ac:chgData name="Siegbert Rudolph" userId="2af4d44886c067cc" providerId="LiveId" clId="{380AE1AD-A1F1-4BF7-9D37-00FAC22E5E92}" dt="2020-08-24T06:33:22.846" v="379" actId="478"/>
          <ac:spMkLst>
            <pc:docMk/>
            <pc:sldMk cId="1203549573" sldId="735"/>
            <ac:spMk id="50" creationId="{242FC0E2-C4EE-495C-B76D-616ECED4ADC6}"/>
          </ac:spMkLst>
        </pc:spChg>
        <pc:spChg chg="del">
          <ac:chgData name="Siegbert Rudolph" userId="2af4d44886c067cc" providerId="LiveId" clId="{380AE1AD-A1F1-4BF7-9D37-00FAC22E5E92}" dt="2020-08-24T06:33:22.846" v="379" actId="478"/>
          <ac:spMkLst>
            <pc:docMk/>
            <pc:sldMk cId="1203549573" sldId="735"/>
            <ac:spMk id="51" creationId="{6029C2A7-FC0F-44A7-B838-FF398767C19A}"/>
          </ac:spMkLst>
        </pc:spChg>
        <pc:spChg chg="del">
          <ac:chgData name="Siegbert Rudolph" userId="2af4d44886c067cc" providerId="LiveId" clId="{380AE1AD-A1F1-4BF7-9D37-00FAC22E5E92}" dt="2020-08-24T06:33:22.846" v="379" actId="478"/>
          <ac:spMkLst>
            <pc:docMk/>
            <pc:sldMk cId="1203549573" sldId="735"/>
            <ac:spMk id="52" creationId="{D815879A-5DBF-40B8-A809-1197C2E7FF68}"/>
          </ac:spMkLst>
        </pc:spChg>
        <pc:spChg chg="del">
          <ac:chgData name="Siegbert Rudolph" userId="2af4d44886c067cc" providerId="LiveId" clId="{380AE1AD-A1F1-4BF7-9D37-00FAC22E5E92}" dt="2020-08-24T06:33:22.846" v="379" actId="478"/>
          <ac:spMkLst>
            <pc:docMk/>
            <pc:sldMk cId="1203549573" sldId="735"/>
            <ac:spMk id="53" creationId="{C9FEE80F-9E06-4687-96B8-EEC322422552}"/>
          </ac:spMkLst>
        </pc:spChg>
        <pc:spChg chg="mod">
          <ac:chgData name="Siegbert Rudolph" userId="2af4d44886c067cc" providerId="LiveId" clId="{380AE1AD-A1F1-4BF7-9D37-00FAC22E5E92}" dt="2020-08-24T06:33:29.253" v="399" actId="1038"/>
          <ac:spMkLst>
            <pc:docMk/>
            <pc:sldMk cId="1203549573" sldId="735"/>
            <ac:spMk id="54" creationId="{EB3ABA50-E829-45DE-8991-99C2DBC7A700}"/>
          </ac:spMkLst>
        </pc:spChg>
        <pc:spChg chg="del">
          <ac:chgData name="Siegbert Rudolph" userId="2af4d44886c067cc" providerId="LiveId" clId="{380AE1AD-A1F1-4BF7-9D37-00FAC22E5E92}" dt="2020-08-24T06:33:22.846" v="379" actId="478"/>
          <ac:spMkLst>
            <pc:docMk/>
            <pc:sldMk cId="1203549573" sldId="735"/>
            <ac:spMk id="55" creationId="{A21E4D32-F964-4635-9894-EC489A0797BE}"/>
          </ac:spMkLst>
        </pc:spChg>
        <pc:spChg chg="del">
          <ac:chgData name="Siegbert Rudolph" userId="2af4d44886c067cc" providerId="LiveId" clId="{380AE1AD-A1F1-4BF7-9D37-00FAC22E5E92}" dt="2020-08-24T06:33:22.846" v="379" actId="478"/>
          <ac:spMkLst>
            <pc:docMk/>
            <pc:sldMk cId="1203549573" sldId="735"/>
            <ac:spMk id="56" creationId="{127A886D-D45E-48A8-8009-F77A4161C150}"/>
          </ac:spMkLst>
        </pc:spChg>
        <pc:spChg chg="del">
          <ac:chgData name="Siegbert Rudolph" userId="2af4d44886c067cc" providerId="LiveId" clId="{380AE1AD-A1F1-4BF7-9D37-00FAC22E5E92}" dt="2020-08-24T06:33:22.846" v="379" actId="478"/>
          <ac:spMkLst>
            <pc:docMk/>
            <pc:sldMk cId="1203549573" sldId="735"/>
            <ac:spMk id="57" creationId="{30E3388E-A389-4B0C-8BDE-E76915C58866}"/>
          </ac:spMkLst>
        </pc:spChg>
        <pc:spChg chg="del">
          <ac:chgData name="Siegbert Rudolph" userId="2af4d44886c067cc" providerId="LiveId" clId="{380AE1AD-A1F1-4BF7-9D37-00FAC22E5E92}" dt="2020-08-24T06:33:22.846" v="379" actId="478"/>
          <ac:spMkLst>
            <pc:docMk/>
            <pc:sldMk cId="1203549573" sldId="735"/>
            <ac:spMk id="58" creationId="{BFDED729-B5B6-42CF-9016-422E35A13991}"/>
          </ac:spMkLst>
        </pc:spChg>
        <pc:spChg chg="mod">
          <ac:chgData name="Siegbert Rudolph" userId="2af4d44886c067cc" providerId="LiveId" clId="{380AE1AD-A1F1-4BF7-9D37-00FAC22E5E92}" dt="2020-08-24T06:33:29.253" v="399" actId="1038"/>
          <ac:spMkLst>
            <pc:docMk/>
            <pc:sldMk cId="1203549573" sldId="735"/>
            <ac:spMk id="59" creationId="{C11ED590-70E7-4DC8-8527-14EF1E5569B8}"/>
          </ac:spMkLst>
        </pc:spChg>
        <pc:spChg chg="del">
          <ac:chgData name="Siegbert Rudolph" userId="2af4d44886c067cc" providerId="LiveId" clId="{380AE1AD-A1F1-4BF7-9D37-00FAC22E5E92}" dt="2020-08-24T06:33:20.061" v="378" actId="478"/>
          <ac:spMkLst>
            <pc:docMk/>
            <pc:sldMk cId="1203549573" sldId="735"/>
            <ac:spMk id="60" creationId="{F092E26F-16B3-4727-8723-17B5058109F3}"/>
          </ac:spMkLst>
        </pc:spChg>
        <pc:spChg chg="mod">
          <ac:chgData name="Siegbert Rudolph" userId="2af4d44886c067cc" providerId="LiveId" clId="{380AE1AD-A1F1-4BF7-9D37-00FAC22E5E92}" dt="2020-08-24T06:33:29.253" v="399" actId="1038"/>
          <ac:spMkLst>
            <pc:docMk/>
            <pc:sldMk cId="1203549573" sldId="735"/>
            <ac:spMk id="61" creationId="{0AACE425-5D31-4288-AED2-5C9BA3128668}"/>
          </ac:spMkLst>
        </pc:spChg>
        <pc:spChg chg="mod">
          <ac:chgData name="Siegbert Rudolph" userId="2af4d44886c067cc" providerId="LiveId" clId="{380AE1AD-A1F1-4BF7-9D37-00FAC22E5E92}" dt="2020-08-24T06:33:29.253" v="399" actId="1038"/>
          <ac:spMkLst>
            <pc:docMk/>
            <pc:sldMk cId="1203549573" sldId="735"/>
            <ac:spMk id="62" creationId="{DB583A6A-F1B9-4D55-A8BE-A68A976307DF}"/>
          </ac:spMkLst>
        </pc:spChg>
        <pc:spChg chg="mod">
          <ac:chgData name="Siegbert Rudolph" userId="2af4d44886c067cc" providerId="LiveId" clId="{380AE1AD-A1F1-4BF7-9D37-00FAC22E5E92}" dt="2020-08-24T06:33:29.253" v="399" actId="1038"/>
          <ac:spMkLst>
            <pc:docMk/>
            <pc:sldMk cId="1203549573" sldId="735"/>
            <ac:spMk id="63" creationId="{28E37F40-8CCE-4F2D-B82D-A631DB33FFCF}"/>
          </ac:spMkLst>
        </pc:spChg>
        <pc:spChg chg="mod">
          <ac:chgData name="Siegbert Rudolph" userId="2af4d44886c067cc" providerId="LiveId" clId="{380AE1AD-A1F1-4BF7-9D37-00FAC22E5E92}" dt="2020-08-24T06:33:29.253" v="399" actId="1038"/>
          <ac:spMkLst>
            <pc:docMk/>
            <pc:sldMk cId="1203549573" sldId="735"/>
            <ac:spMk id="64" creationId="{9D488CD1-A680-4540-8692-364C3D3B6112}"/>
          </ac:spMkLst>
        </pc:spChg>
        <pc:spChg chg="del">
          <ac:chgData name="Siegbert Rudolph" userId="2af4d44886c067cc" providerId="LiveId" clId="{380AE1AD-A1F1-4BF7-9D37-00FAC22E5E92}" dt="2020-08-24T06:33:20.061" v="378" actId="478"/>
          <ac:spMkLst>
            <pc:docMk/>
            <pc:sldMk cId="1203549573" sldId="735"/>
            <ac:spMk id="65" creationId="{DCDA4673-F9F9-4691-8424-47F22A545361}"/>
          </ac:spMkLst>
        </pc:spChg>
        <pc:spChg chg="del">
          <ac:chgData name="Siegbert Rudolph" userId="2af4d44886c067cc" providerId="LiveId" clId="{380AE1AD-A1F1-4BF7-9D37-00FAC22E5E92}" dt="2020-08-24T06:33:22.846" v="379" actId="478"/>
          <ac:spMkLst>
            <pc:docMk/>
            <pc:sldMk cId="1203549573" sldId="735"/>
            <ac:spMk id="66" creationId="{4DF1D53E-2DB8-4EE6-B9BB-3B937A9AF70D}"/>
          </ac:spMkLst>
        </pc:spChg>
        <pc:spChg chg="mod">
          <ac:chgData name="Siegbert Rudolph" userId="2af4d44886c067cc" providerId="LiveId" clId="{380AE1AD-A1F1-4BF7-9D37-00FAC22E5E92}" dt="2020-08-24T06:29:13.157" v="261" actId="20577"/>
          <ac:spMkLst>
            <pc:docMk/>
            <pc:sldMk cId="1203549573" sldId="735"/>
            <ac:spMk id="68" creationId="{91623D5F-4D8A-4B10-B8DB-AC158D0E9071}"/>
          </ac:spMkLst>
        </pc:spChg>
        <pc:spChg chg="del">
          <ac:chgData name="Siegbert Rudolph" userId="2af4d44886c067cc" providerId="LiveId" clId="{380AE1AD-A1F1-4BF7-9D37-00FAC22E5E92}" dt="2020-08-24T06:33:20.061" v="378" actId="478"/>
          <ac:spMkLst>
            <pc:docMk/>
            <pc:sldMk cId="1203549573" sldId="735"/>
            <ac:spMk id="69" creationId="{FC6A52B7-63E4-4A5A-B1C0-FAEAE4A31BFD}"/>
          </ac:spMkLst>
        </pc:spChg>
        <pc:spChg chg="del">
          <ac:chgData name="Siegbert Rudolph" userId="2af4d44886c067cc" providerId="LiveId" clId="{380AE1AD-A1F1-4BF7-9D37-00FAC22E5E92}" dt="2020-08-24T06:33:20.061" v="378" actId="478"/>
          <ac:spMkLst>
            <pc:docMk/>
            <pc:sldMk cId="1203549573" sldId="735"/>
            <ac:spMk id="74" creationId="{993D1DC5-20EA-4DF7-8D78-3139234AF05B}"/>
          </ac:spMkLst>
        </pc:spChg>
        <pc:spChg chg="mod">
          <ac:chgData name="Siegbert Rudolph" userId="2af4d44886c067cc" providerId="LiveId" clId="{380AE1AD-A1F1-4BF7-9D37-00FAC22E5E92}" dt="2020-08-24T06:33:29.253" v="399" actId="1038"/>
          <ac:spMkLst>
            <pc:docMk/>
            <pc:sldMk cId="1203549573" sldId="735"/>
            <ac:spMk id="101" creationId="{CBF59862-3428-46F9-816E-915D14F84121}"/>
          </ac:spMkLst>
        </pc:spChg>
      </pc:sldChg>
    </pc:docChg>
  </pc:docChgLst>
  <pc:docChgLst>
    <pc:chgData name="Siegbert Rudolph" userId="2af4d44886c067cc" providerId="LiveId" clId="{048035E5-2174-4B81-BC7D-B5ACBF69DAC8}"/>
    <pc:docChg chg="custSel modSld">
      <pc:chgData name="Siegbert Rudolph" userId="2af4d44886c067cc" providerId="LiveId" clId="{048035E5-2174-4B81-BC7D-B5ACBF69DAC8}" dt="2023-02-04T11:00:02.901" v="113" actId="1076"/>
      <pc:docMkLst>
        <pc:docMk/>
      </pc:docMkLst>
      <pc:sldChg chg="delSp modSp mod">
        <pc:chgData name="Siegbert Rudolph" userId="2af4d44886c067cc" providerId="LiveId" clId="{048035E5-2174-4B81-BC7D-B5ACBF69DAC8}" dt="2023-02-04T11:00:02.806" v="5" actId="1076"/>
        <pc:sldMkLst>
          <pc:docMk/>
          <pc:sldMk cId="0" sldId="444"/>
        </pc:sldMkLst>
        <pc:spChg chg="mod">
          <ac:chgData name="Siegbert Rudolph" userId="2af4d44886c067cc" providerId="LiveId" clId="{048035E5-2174-4B81-BC7D-B5ACBF69DAC8}" dt="2023-02-04T11:00:02.806" v="5" actId="1076"/>
          <ac:spMkLst>
            <pc:docMk/>
            <pc:sldMk cId="0" sldId="444"/>
            <ac:spMk id="2" creationId="{BEECA88A-4ABB-02B1-5D3E-197E8697B3D4}"/>
          </ac:spMkLst>
        </pc:spChg>
        <pc:spChg chg="del">
          <ac:chgData name="Siegbert Rudolph" userId="2af4d44886c067cc" providerId="LiveId" clId="{048035E5-2174-4B81-BC7D-B5ACBF69DAC8}" dt="2023-02-04T11:00:02.791" v="0" actId="478"/>
          <ac:spMkLst>
            <pc:docMk/>
            <pc:sldMk cId="0" sldId="444"/>
            <ac:spMk id="3" creationId="{922F83EA-CC37-A54C-6006-45150AAC8399}"/>
          </ac:spMkLst>
        </pc:spChg>
      </pc:sldChg>
      <pc:sldChg chg="delSp modSp mod">
        <pc:chgData name="Siegbert Rudolph" userId="2af4d44886c067cc" providerId="LiveId" clId="{048035E5-2174-4B81-BC7D-B5ACBF69DAC8}" dt="2023-02-04T11:00:02.901" v="113" actId="1076"/>
        <pc:sldMkLst>
          <pc:docMk/>
          <pc:sldMk cId="1498672052" sldId="702"/>
        </pc:sldMkLst>
        <pc:spChg chg="mod">
          <ac:chgData name="Siegbert Rudolph" userId="2af4d44886c067cc" providerId="LiveId" clId="{048035E5-2174-4B81-BC7D-B5ACBF69DAC8}" dt="2023-02-04T11:00:02.901" v="113" actId="1076"/>
          <ac:spMkLst>
            <pc:docMk/>
            <pc:sldMk cId="1498672052" sldId="702"/>
            <ac:spMk id="2" creationId="{0EF39033-7091-6380-52D9-05187E8314EE}"/>
          </ac:spMkLst>
        </pc:spChg>
        <pc:spChg chg="del">
          <ac:chgData name="Siegbert Rudolph" userId="2af4d44886c067cc" providerId="LiveId" clId="{048035E5-2174-4B81-BC7D-B5ACBF69DAC8}" dt="2023-02-04T11:00:02.885" v="108" actId="478"/>
          <ac:spMkLst>
            <pc:docMk/>
            <pc:sldMk cId="1498672052" sldId="702"/>
            <ac:spMk id="5" creationId="{8E86DC7C-AAD5-E719-D882-5FD4B99B6065}"/>
          </ac:spMkLst>
        </pc:spChg>
      </pc:sldChg>
      <pc:sldChg chg="delSp modSp mod">
        <pc:chgData name="Siegbert Rudolph" userId="2af4d44886c067cc" providerId="LiveId" clId="{048035E5-2174-4B81-BC7D-B5ACBF69DAC8}" dt="2023-02-04T11:00:02.806" v="11" actId="1076"/>
        <pc:sldMkLst>
          <pc:docMk/>
          <pc:sldMk cId="3105963158" sldId="715"/>
        </pc:sldMkLst>
        <pc:spChg chg="mod">
          <ac:chgData name="Siegbert Rudolph" userId="2af4d44886c067cc" providerId="LiveId" clId="{048035E5-2174-4B81-BC7D-B5ACBF69DAC8}" dt="2023-02-04T11:00:02.806" v="11" actId="1076"/>
          <ac:spMkLst>
            <pc:docMk/>
            <pc:sldMk cId="3105963158" sldId="715"/>
            <ac:spMk id="3" creationId="{620FB5DB-5F65-6D55-2CD7-12E0F5053977}"/>
          </ac:spMkLst>
        </pc:spChg>
        <pc:spChg chg="del">
          <ac:chgData name="Siegbert Rudolph" userId="2af4d44886c067cc" providerId="LiveId" clId="{048035E5-2174-4B81-BC7D-B5ACBF69DAC8}" dt="2023-02-04T11:00:02.806" v="6" actId="478"/>
          <ac:spMkLst>
            <pc:docMk/>
            <pc:sldMk cId="3105963158" sldId="715"/>
            <ac:spMk id="4" creationId="{920303D5-56E8-E9C1-2394-EE246DCB6083}"/>
          </ac:spMkLst>
        </pc:spChg>
      </pc:sldChg>
      <pc:sldChg chg="delSp modSp mod">
        <pc:chgData name="Siegbert Rudolph" userId="2af4d44886c067cc" providerId="LiveId" clId="{048035E5-2174-4B81-BC7D-B5ACBF69DAC8}" dt="2023-02-04T11:00:02.806" v="17" actId="1076"/>
        <pc:sldMkLst>
          <pc:docMk/>
          <pc:sldMk cId="55600604" sldId="716"/>
        </pc:sldMkLst>
        <pc:spChg chg="del">
          <ac:chgData name="Siegbert Rudolph" userId="2af4d44886c067cc" providerId="LiveId" clId="{048035E5-2174-4B81-BC7D-B5ACBF69DAC8}" dt="2023-02-04T11:00:02.806" v="12" actId="478"/>
          <ac:spMkLst>
            <pc:docMk/>
            <pc:sldMk cId="55600604" sldId="716"/>
            <ac:spMk id="4" creationId="{E2C56FA3-35C4-9788-4E42-15C72611C40E}"/>
          </ac:spMkLst>
        </pc:spChg>
        <pc:spChg chg="mod">
          <ac:chgData name="Siegbert Rudolph" userId="2af4d44886c067cc" providerId="LiveId" clId="{048035E5-2174-4B81-BC7D-B5ACBF69DAC8}" dt="2023-02-04T11:00:02.806" v="17" actId="1076"/>
          <ac:spMkLst>
            <pc:docMk/>
            <pc:sldMk cId="55600604" sldId="716"/>
            <ac:spMk id="10" creationId="{0FC9A0CE-01EF-8894-F2E6-F38A310935C1}"/>
          </ac:spMkLst>
        </pc:spChg>
      </pc:sldChg>
      <pc:sldChg chg="delSp modSp mod">
        <pc:chgData name="Siegbert Rudolph" userId="2af4d44886c067cc" providerId="LiveId" clId="{048035E5-2174-4B81-BC7D-B5ACBF69DAC8}" dt="2023-02-04T11:00:02.822" v="29" actId="1076"/>
        <pc:sldMkLst>
          <pc:docMk/>
          <pc:sldMk cId="1109545150" sldId="717"/>
        </pc:sldMkLst>
        <pc:spChg chg="mod">
          <ac:chgData name="Siegbert Rudolph" userId="2af4d44886c067cc" providerId="LiveId" clId="{048035E5-2174-4B81-BC7D-B5ACBF69DAC8}" dt="2023-02-04T11:00:02.822" v="29" actId="1076"/>
          <ac:spMkLst>
            <pc:docMk/>
            <pc:sldMk cId="1109545150" sldId="717"/>
            <ac:spMk id="3" creationId="{1D740633-037F-59CA-B327-E648B9B5E651}"/>
          </ac:spMkLst>
        </pc:spChg>
        <pc:spChg chg="del">
          <ac:chgData name="Siegbert Rudolph" userId="2af4d44886c067cc" providerId="LiveId" clId="{048035E5-2174-4B81-BC7D-B5ACBF69DAC8}" dt="2023-02-04T11:00:02.822" v="24" actId="478"/>
          <ac:spMkLst>
            <pc:docMk/>
            <pc:sldMk cId="1109545150" sldId="717"/>
            <ac:spMk id="4" creationId="{49A36F4D-5D5C-A50F-71BC-E6FAB79D4A55}"/>
          </ac:spMkLst>
        </pc:spChg>
      </pc:sldChg>
      <pc:sldChg chg="delSp modSp mod">
        <pc:chgData name="Siegbert Rudolph" userId="2af4d44886c067cc" providerId="LiveId" clId="{048035E5-2174-4B81-BC7D-B5ACBF69DAC8}" dt="2023-02-04T11:00:02.831" v="35" actId="1076"/>
        <pc:sldMkLst>
          <pc:docMk/>
          <pc:sldMk cId="3484638576" sldId="718"/>
        </pc:sldMkLst>
        <pc:spChg chg="mod">
          <ac:chgData name="Siegbert Rudolph" userId="2af4d44886c067cc" providerId="LiveId" clId="{048035E5-2174-4B81-BC7D-B5ACBF69DAC8}" dt="2023-02-04T11:00:02.831" v="35" actId="1076"/>
          <ac:spMkLst>
            <pc:docMk/>
            <pc:sldMk cId="3484638576" sldId="718"/>
            <ac:spMk id="3" creationId="{2FCD4199-68CD-8A6D-EE96-57DF16D8F24B}"/>
          </ac:spMkLst>
        </pc:spChg>
        <pc:spChg chg="del">
          <ac:chgData name="Siegbert Rudolph" userId="2af4d44886c067cc" providerId="LiveId" clId="{048035E5-2174-4B81-BC7D-B5ACBF69DAC8}" dt="2023-02-04T11:00:02.822" v="30" actId="478"/>
          <ac:spMkLst>
            <pc:docMk/>
            <pc:sldMk cId="3484638576" sldId="718"/>
            <ac:spMk id="4" creationId="{6741A57A-AD3F-61F7-8C0E-2841BB4F52B9}"/>
          </ac:spMkLst>
        </pc:spChg>
      </pc:sldChg>
      <pc:sldChg chg="delSp modSp mod">
        <pc:chgData name="Siegbert Rudolph" userId="2af4d44886c067cc" providerId="LiveId" clId="{048035E5-2174-4B81-BC7D-B5ACBF69DAC8}" dt="2023-02-04T11:00:02.831" v="41" actId="1076"/>
        <pc:sldMkLst>
          <pc:docMk/>
          <pc:sldMk cId="3652443005" sldId="719"/>
        </pc:sldMkLst>
        <pc:spChg chg="mod">
          <ac:chgData name="Siegbert Rudolph" userId="2af4d44886c067cc" providerId="LiveId" clId="{048035E5-2174-4B81-BC7D-B5ACBF69DAC8}" dt="2023-02-04T11:00:02.831" v="41" actId="1076"/>
          <ac:spMkLst>
            <pc:docMk/>
            <pc:sldMk cId="3652443005" sldId="719"/>
            <ac:spMk id="3" creationId="{C5929EAB-A379-AEF0-6E9D-69B4265AEBFF}"/>
          </ac:spMkLst>
        </pc:spChg>
        <pc:spChg chg="del">
          <ac:chgData name="Siegbert Rudolph" userId="2af4d44886c067cc" providerId="LiveId" clId="{048035E5-2174-4B81-BC7D-B5ACBF69DAC8}" dt="2023-02-04T11:00:02.831" v="36" actId="478"/>
          <ac:spMkLst>
            <pc:docMk/>
            <pc:sldMk cId="3652443005" sldId="719"/>
            <ac:spMk id="4" creationId="{F5EB2A22-6DE0-9672-1EBE-74F801B71CC6}"/>
          </ac:spMkLst>
        </pc:spChg>
      </pc:sldChg>
      <pc:sldChg chg="delSp modSp mod">
        <pc:chgData name="Siegbert Rudolph" userId="2af4d44886c067cc" providerId="LiveId" clId="{048035E5-2174-4B81-BC7D-B5ACBF69DAC8}" dt="2023-02-04T11:00:02.838" v="47" actId="1076"/>
        <pc:sldMkLst>
          <pc:docMk/>
          <pc:sldMk cId="953580024" sldId="720"/>
        </pc:sldMkLst>
        <pc:spChg chg="mod">
          <ac:chgData name="Siegbert Rudolph" userId="2af4d44886c067cc" providerId="LiveId" clId="{048035E5-2174-4B81-BC7D-B5ACBF69DAC8}" dt="2023-02-04T11:00:02.838" v="47" actId="1076"/>
          <ac:spMkLst>
            <pc:docMk/>
            <pc:sldMk cId="953580024" sldId="720"/>
            <ac:spMk id="3" creationId="{A8EC7C1D-8E0E-794F-7F89-AF2100CAD67C}"/>
          </ac:spMkLst>
        </pc:spChg>
        <pc:spChg chg="del">
          <ac:chgData name="Siegbert Rudolph" userId="2af4d44886c067cc" providerId="LiveId" clId="{048035E5-2174-4B81-BC7D-B5ACBF69DAC8}" dt="2023-02-04T11:00:02.831" v="42" actId="478"/>
          <ac:spMkLst>
            <pc:docMk/>
            <pc:sldMk cId="953580024" sldId="720"/>
            <ac:spMk id="4" creationId="{FA3CDCBB-7DCE-5D14-E68F-96AD6A4C3190}"/>
          </ac:spMkLst>
        </pc:spChg>
      </pc:sldChg>
      <pc:sldChg chg="delSp modSp mod">
        <pc:chgData name="Siegbert Rudolph" userId="2af4d44886c067cc" providerId="LiveId" clId="{048035E5-2174-4B81-BC7D-B5ACBF69DAC8}" dt="2023-02-04T11:00:02.838" v="53" actId="1076"/>
        <pc:sldMkLst>
          <pc:docMk/>
          <pc:sldMk cId="2312705716" sldId="721"/>
        </pc:sldMkLst>
        <pc:spChg chg="mod">
          <ac:chgData name="Siegbert Rudolph" userId="2af4d44886c067cc" providerId="LiveId" clId="{048035E5-2174-4B81-BC7D-B5ACBF69DAC8}" dt="2023-02-04T11:00:02.838" v="53" actId="1076"/>
          <ac:spMkLst>
            <pc:docMk/>
            <pc:sldMk cId="2312705716" sldId="721"/>
            <ac:spMk id="3" creationId="{B4DECF43-6D2D-4CC8-9A90-A77C46EA2AF7}"/>
          </ac:spMkLst>
        </pc:spChg>
        <pc:spChg chg="del">
          <ac:chgData name="Siegbert Rudolph" userId="2af4d44886c067cc" providerId="LiveId" clId="{048035E5-2174-4B81-BC7D-B5ACBF69DAC8}" dt="2023-02-04T11:00:02.838" v="48" actId="478"/>
          <ac:spMkLst>
            <pc:docMk/>
            <pc:sldMk cId="2312705716" sldId="721"/>
            <ac:spMk id="4" creationId="{DED36826-95E1-899D-15EC-1FB1745317FB}"/>
          </ac:spMkLst>
        </pc:spChg>
      </pc:sldChg>
      <pc:sldChg chg="delSp modSp mod">
        <pc:chgData name="Siegbert Rudolph" userId="2af4d44886c067cc" providerId="LiveId" clId="{048035E5-2174-4B81-BC7D-B5ACBF69DAC8}" dt="2023-02-04T11:00:02.838" v="59" actId="1076"/>
        <pc:sldMkLst>
          <pc:docMk/>
          <pc:sldMk cId="3697073041" sldId="724"/>
        </pc:sldMkLst>
        <pc:spChg chg="mod">
          <ac:chgData name="Siegbert Rudolph" userId="2af4d44886c067cc" providerId="LiveId" clId="{048035E5-2174-4B81-BC7D-B5ACBF69DAC8}" dt="2023-02-04T11:00:02.838" v="59" actId="1076"/>
          <ac:spMkLst>
            <pc:docMk/>
            <pc:sldMk cId="3697073041" sldId="724"/>
            <ac:spMk id="3" creationId="{CBB388F7-D40E-7CC2-FB24-9F7E1EB1DD57}"/>
          </ac:spMkLst>
        </pc:spChg>
        <pc:spChg chg="del">
          <ac:chgData name="Siegbert Rudolph" userId="2af4d44886c067cc" providerId="LiveId" clId="{048035E5-2174-4B81-BC7D-B5ACBF69DAC8}" dt="2023-02-04T11:00:02.838" v="54" actId="478"/>
          <ac:spMkLst>
            <pc:docMk/>
            <pc:sldMk cId="3697073041" sldId="724"/>
            <ac:spMk id="4" creationId="{525C736F-942C-B9A1-A31E-F955A13ECC28}"/>
          </ac:spMkLst>
        </pc:spChg>
      </pc:sldChg>
      <pc:sldChg chg="delSp modSp mod">
        <pc:chgData name="Siegbert Rudolph" userId="2af4d44886c067cc" providerId="LiveId" clId="{048035E5-2174-4B81-BC7D-B5ACBF69DAC8}" dt="2023-02-04T11:00:02.854" v="65" actId="1076"/>
        <pc:sldMkLst>
          <pc:docMk/>
          <pc:sldMk cId="3223212672" sldId="725"/>
        </pc:sldMkLst>
        <pc:spChg chg="mod">
          <ac:chgData name="Siegbert Rudolph" userId="2af4d44886c067cc" providerId="LiveId" clId="{048035E5-2174-4B81-BC7D-B5ACBF69DAC8}" dt="2023-02-04T11:00:02.854" v="65" actId="1076"/>
          <ac:spMkLst>
            <pc:docMk/>
            <pc:sldMk cId="3223212672" sldId="725"/>
            <ac:spMk id="3" creationId="{BC5119FE-DD63-A32D-BAC7-E23E117508CF}"/>
          </ac:spMkLst>
        </pc:spChg>
        <pc:spChg chg="del">
          <ac:chgData name="Siegbert Rudolph" userId="2af4d44886c067cc" providerId="LiveId" clId="{048035E5-2174-4B81-BC7D-B5ACBF69DAC8}" dt="2023-02-04T11:00:02.838" v="60" actId="478"/>
          <ac:spMkLst>
            <pc:docMk/>
            <pc:sldMk cId="3223212672" sldId="725"/>
            <ac:spMk id="4" creationId="{83F91EB2-A988-4BAA-8742-BCC2CD10D037}"/>
          </ac:spMkLst>
        </pc:spChg>
      </pc:sldChg>
      <pc:sldChg chg="delSp modSp mod">
        <pc:chgData name="Siegbert Rudolph" userId="2af4d44886c067cc" providerId="LiveId" clId="{048035E5-2174-4B81-BC7D-B5ACBF69DAC8}" dt="2023-02-04T11:00:02.854" v="71" actId="1076"/>
        <pc:sldMkLst>
          <pc:docMk/>
          <pc:sldMk cId="3972416468" sldId="726"/>
        </pc:sldMkLst>
        <pc:spChg chg="mod">
          <ac:chgData name="Siegbert Rudolph" userId="2af4d44886c067cc" providerId="LiveId" clId="{048035E5-2174-4B81-BC7D-B5ACBF69DAC8}" dt="2023-02-04T11:00:02.854" v="71" actId="1076"/>
          <ac:spMkLst>
            <pc:docMk/>
            <pc:sldMk cId="3972416468" sldId="726"/>
            <ac:spMk id="3" creationId="{449538F1-456C-D83B-56DC-69F9AB6C5CF4}"/>
          </ac:spMkLst>
        </pc:spChg>
        <pc:spChg chg="del">
          <ac:chgData name="Siegbert Rudolph" userId="2af4d44886c067cc" providerId="LiveId" clId="{048035E5-2174-4B81-BC7D-B5ACBF69DAC8}" dt="2023-02-04T11:00:02.854" v="66" actId="478"/>
          <ac:spMkLst>
            <pc:docMk/>
            <pc:sldMk cId="3972416468" sldId="726"/>
            <ac:spMk id="4" creationId="{FCABBB45-C0B5-BB20-507A-1DCE24CD088D}"/>
          </ac:spMkLst>
        </pc:spChg>
      </pc:sldChg>
      <pc:sldChg chg="delSp modSp mod">
        <pc:chgData name="Siegbert Rudolph" userId="2af4d44886c067cc" providerId="LiveId" clId="{048035E5-2174-4B81-BC7D-B5ACBF69DAC8}" dt="2023-02-04T11:00:02.854" v="77" actId="1076"/>
        <pc:sldMkLst>
          <pc:docMk/>
          <pc:sldMk cId="1812206020" sldId="727"/>
        </pc:sldMkLst>
        <pc:spChg chg="mod">
          <ac:chgData name="Siegbert Rudolph" userId="2af4d44886c067cc" providerId="LiveId" clId="{048035E5-2174-4B81-BC7D-B5ACBF69DAC8}" dt="2023-02-04T11:00:02.854" v="77" actId="1076"/>
          <ac:spMkLst>
            <pc:docMk/>
            <pc:sldMk cId="1812206020" sldId="727"/>
            <ac:spMk id="3" creationId="{9787A848-974B-594F-89A3-32A33A288FD5}"/>
          </ac:spMkLst>
        </pc:spChg>
        <pc:spChg chg="del">
          <ac:chgData name="Siegbert Rudolph" userId="2af4d44886c067cc" providerId="LiveId" clId="{048035E5-2174-4B81-BC7D-B5ACBF69DAC8}" dt="2023-02-04T11:00:02.854" v="72" actId="478"/>
          <ac:spMkLst>
            <pc:docMk/>
            <pc:sldMk cId="1812206020" sldId="727"/>
            <ac:spMk id="4" creationId="{991E5CC6-A9C6-57D5-C4E4-F92BF204BA70}"/>
          </ac:spMkLst>
        </pc:spChg>
      </pc:sldChg>
      <pc:sldChg chg="delSp modSp mod">
        <pc:chgData name="Siegbert Rudolph" userId="2af4d44886c067cc" providerId="LiveId" clId="{048035E5-2174-4B81-BC7D-B5ACBF69DAC8}" dt="2023-02-04T11:00:02.869" v="83" actId="1076"/>
        <pc:sldMkLst>
          <pc:docMk/>
          <pc:sldMk cId="765416888" sldId="728"/>
        </pc:sldMkLst>
        <pc:spChg chg="mod">
          <ac:chgData name="Siegbert Rudolph" userId="2af4d44886c067cc" providerId="LiveId" clId="{048035E5-2174-4B81-BC7D-B5ACBF69DAC8}" dt="2023-02-04T11:00:02.869" v="83" actId="1076"/>
          <ac:spMkLst>
            <pc:docMk/>
            <pc:sldMk cId="765416888" sldId="728"/>
            <ac:spMk id="3" creationId="{AB70FFEA-D7CC-76EC-8C93-FBE4FEE2F1B7}"/>
          </ac:spMkLst>
        </pc:spChg>
        <pc:spChg chg="del">
          <ac:chgData name="Siegbert Rudolph" userId="2af4d44886c067cc" providerId="LiveId" clId="{048035E5-2174-4B81-BC7D-B5ACBF69DAC8}" dt="2023-02-04T11:00:02.869" v="78" actId="478"/>
          <ac:spMkLst>
            <pc:docMk/>
            <pc:sldMk cId="765416888" sldId="728"/>
            <ac:spMk id="4" creationId="{173940D7-19CB-DB29-CEB2-A1E5CD126CAC}"/>
          </ac:spMkLst>
        </pc:spChg>
      </pc:sldChg>
      <pc:sldChg chg="delSp modSp mod">
        <pc:chgData name="Siegbert Rudolph" userId="2af4d44886c067cc" providerId="LiveId" clId="{048035E5-2174-4B81-BC7D-B5ACBF69DAC8}" dt="2023-02-04T11:00:02.869" v="89" actId="1076"/>
        <pc:sldMkLst>
          <pc:docMk/>
          <pc:sldMk cId="1493650199" sldId="729"/>
        </pc:sldMkLst>
        <pc:spChg chg="mod">
          <ac:chgData name="Siegbert Rudolph" userId="2af4d44886c067cc" providerId="LiveId" clId="{048035E5-2174-4B81-BC7D-B5ACBF69DAC8}" dt="2023-02-04T11:00:02.869" v="89" actId="1076"/>
          <ac:spMkLst>
            <pc:docMk/>
            <pc:sldMk cId="1493650199" sldId="729"/>
            <ac:spMk id="3" creationId="{9C6F773A-819B-2987-CBE9-B6FC99857EA6}"/>
          </ac:spMkLst>
        </pc:spChg>
        <pc:spChg chg="del">
          <ac:chgData name="Siegbert Rudolph" userId="2af4d44886c067cc" providerId="LiveId" clId="{048035E5-2174-4B81-BC7D-B5ACBF69DAC8}" dt="2023-02-04T11:00:02.869" v="84" actId="478"/>
          <ac:spMkLst>
            <pc:docMk/>
            <pc:sldMk cId="1493650199" sldId="729"/>
            <ac:spMk id="5" creationId="{34DF7887-4DBE-51AB-0B5E-5BE849D5E9A1}"/>
          </ac:spMkLst>
        </pc:spChg>
      </pc:sldChg>
      <pc:sldChg chg="delSp modSp mod">
        <pc:chgData name="Siegbert Rudolph" userId="2af4d44886c067cc" providerId="LiveId" clId="{048035E5-2174-4B81-BC7D-B5ACBF69DAC8}" dt="2023-02-04T11:00:02.885" v="95" actId="1076"/>
        <pc:sldMkLst>
          <pc:docMk/>
          <pc:sldMk cId="1171843874" sldId="730"/>
        </pc:sldMkLst>
        <pc:spChg chg="mod">
          <ac:chgData name="Siegbert Rudolph" userId="2af4d44886c067cc" providerId="LiveId" clId="{048035E5-2174-4B81-BC7D-B5ACBF69DAC8}" dt="2023-02-04T11:00:02.885" v="95" actId="1076"/>
          <ac:spMkLst>
            <pc:docMk/>
            <pc:sldMk cId="1171843874" sldId="730"/>
            <ac:spMk id="3" creationId="{4882897E-9BC4-B358-701A-B56C7D1D92BB}"/>
          </ac:spMkLst>
        </pc:spChg>
        <pc:spChg chg="del">
          <ac:chgData name="Siegbert Rudolph" userId="2af4d44886c067cc" providerId="LiveId" clId="{048035E5-2174-4B81-BC7D-B5ACBF69DAC8}" dt="2023-02-04T11:00:02.869" v="90" actId="478"/>
          <ac:spMkLst>
            <pc:docMk/>
            <pc:sldMk cId="1171843874" sldId="730"/>
            <ac:spMk id="4" creationId="{635F6205-CED0-EE1A-3775-B5F8C050C4CF}"/>
          </ac:spMkLst>
        </pc:spChg>
      </pc:sldChg>
      <pc:sldChg chg="delSp modSp mod">
        <pc:chgData name="Siegbert Rudolph" userId="2af4d44886c067cc" providerId="LiveId" clId="{048035E5-2174-4B81-BC7D-B5ACBF69DAC8}" dt="2023-02-04T11:00:02.885" v="101" actId="1076"/>
        <pc:sldMkLst>
          <pc:docMk/>
          <pc:sldMk cId="2373833375" sldId="731"/>
        </pc:sldMkLst>
        <pc:spChg chg="mod">
          <ac:chgData name="Siegbert Rudolph" userId="2af4d44886c067cc" providerId="LiveId" clId="{048035E5-2174-4B81-BC7D-B5ACBF69DAC8}" dt="2023-02-04T11:00:02.885" v="101" actId="1076"/>
          <ac:spMkLst>
            <pc:docMk/>
            <pc:sldMk cId="2373833375" sldId="731"/>
            <ac:spMk id="3" creationId="{076F9EDE-710B-44D1-DDA4-7C0FDB918F01}"/>
          </ac:spMkLst>
        </pc:spChg>
        <pc:spChg chg="del">
          <ac:chgData name="Siegbert Rudolph" userId="2af4d44886c067cc" providerId="LiveId" clId="{048035E5-2174-4B81-BC7D-B5ACBF69DAC8}" dt="2023-02-04T11:00:02.885" v="96" actId="478"/>
          <ac:spMkLst>
            <pc:docMk/>
            <pc:sldMk cId="2373833375" sldId="731"/>
            <ac:spMk id="5" creationId="{783ACD49-F655-BAF4-E698-7B44663BBA47}"/>
          </ac:spMkLst>
        </pc:spChg>
      </pc:sldChg>
      <pc:sldChg chg="delSp modSp mod">
        <pc:chgData name="Siegbert Rudolph" userId="2af4d44886c067cc" providerId="LiveId" clId="{048035E5-2174-4B81-BC7D-B5ACBF69DAC8}" dt="2023-02-04T11:00:02.885" v="107" actId="1076"/>
        <pc:sldMkLst>
          <pc:docMk/>
          <pc:sldMk cId="1471160447" sldId="734"/>
        </pc:sldMkLst>
        <pc:spChg chg="mod">
          <ac:chgData name="Siegbert Rudolph" userId="2af4d44886c067cc" providerId="LiveId" clId="{048035E5-2174-4B81-BC7D-B5ACBF69DAC8}" dt="2023-02-04T11:00:02.885" v="107" actId="1076"/>
          <ac:spMkLst>
            <pc:docMk/>
            <pc:sldMk cId="1471160447" sldId="734"/>
            <ac:spMk id="3" creationId="{720201B8-19DB-44AB-88FC-04CC13F37CC9}"/>
          </ac:spMkLst>
        </pc:spChg>
        <pc:spChg chg="del">
          <ac:chgData name="Siegbert Rudolph" userId="2af4d44886c067cc" providerId="LiveId" clId="{048035E5-2174-4B81-BC7D-B5ACBF69DAC8}" dt="2023-02-04T11:00:02.885" v="102" actId="478"/>
          <ac:spMkLst>
            <pc:docMk/>
            <pc:sldMk cId="1471160447" sldId="734"/>
            <ac:spMk id="4" creationId="{F263343A-2D06-5D9A-BD93-69A5A26218FC}"/>
          </ac:spMkLst>
        </pc:spChg>
      </pc:sldChg>
      <pc:sldChg chg="delSp modSp mod">
        <pc:chgData name="Siegbert Rudolph" userId="2af4d44886c067cc" providerId="LiveId" clId="{048035E5-2174-4B81-BC7D-B5ACBF69DAC8}" dt="2023-02-04T11:00:02.822" v="23" actId="1076"/>
        <pc:sldMkLst>
          <pc:docMk/>
          <pc:sldMk cId="1203549573" sldId="735"/>
        </pc:sldMkLst>
        <pc:spChg chg="mod">
          <ac:chgData name="Siegbert Rudolph" userId="2af4d44886c067cc" providerId="LiveId" clId="{048035E5-2174-4B81-BC7D-B5ACBF69DAC8}" dt="2023-02-04T11:00:02.822" v="23" actId="1076"/>
          <ac:spMkLst>
            <pc:docMk/>
            <pc:sldMk cId="1203549573" sldId="735"/>
            <ac:spMk id="3" creationId="{EA5188FE-080B-22CE-996E-68A085975058}"/>
          </ac:spMkLst>
        </pc:spChg>
        <pc:spChg chg="del">
          <ac:chgData name="Siegbert Rudolph" userId="2af4d44886c067cc" providerId="LiveId" clId="{048035E5-2174-4B81-BC7D-B5ACBF69DAC8}" dt="2023-02-04T11:00:02.806" v="18" actId="478"/>
          <ac:spMkLst>
            <pc:docMk/>
            <pc:sldMk cId="1203549573" sldId="735"/>
            <ac:spMk id="4" creationId="{F7F96769-C4D2-6091-E733-8601F06AF423}"/>
          </ac:spMkLst>
        </pc:spChg>
      </pc:sldChg>
    </pc:docChg>
  </pc:docChgLst>
  <pc:docChgLst>
    <pc:chgData name="Siegbert Rudolph" userId="2af4d44886c067cc" providerId="LiveId" clId="{BC1F296A-ECBD-45FC-9800-925D769E251A}"/>
    <pc:docChg chg="custSel modSld">
      <pc:chgData name="Siegbert Rudolph" userId="2af4d44886c067cc" providerId="LiveId" clId="{BC1F296A-ECBD-45FC-9800-925D769E251A}" dt="2024-03-26T15:48:57.789" v="455" actId="1076"/>
      <pc:docMkLst>
        <pc:docMk/>
      </pc:docMkLst>
      <pc:sldChg chg="delSp modSp mod">
        <pc:chgData name="Siegbert Rudolph" userId="2af4d44886c067cc" providerId="LiveId" clId="{BC1F296A-ECBD-45FC-9800-925D769E251A}" dt="2024-03-26T15:48:57.711" v="347" actId="1076"/>
        <pc:sldMkLst>
          <pc:docMk/>
          <pc:sldMk cId="0" sldId="444"/>
        </pc:sldMkLst>
        <pc:spChg chg="mod">
          <ac:chgData name="Siegbert Rudolph" userId="2af4d44886c067cc" providerId="LiveId" clId="{BC1F296A-ECBD-45FC-9800-925D769E251A}" dt="2024-03-26T15:48:57.711" v="347" actId="1076"/>
          <ac:spMkLst>
            <pc:docMk/>
            <pc:sldMk cId="0" sldId="444"/>
            <ac:spMk id="2" creationId="{14711258-131E-2379-0648-C57C2890D8C9}"/>
          </ac:spMkLst>
        </pc:spChg>
        <pc:spChg chg="del">
          <ac:chgData name="Siegbert Rudolph" userId="2af4d44886c067cc" providerId="LiveId" clId="{BC1F296A-ECBD-45FC-9800-925D769E251A}" dt="2023-08-18T13:43:40.631" v="228" actId="478"/>
          <ac:spMkLst>
            <pc:docMk/>
            <pc:sldMk cId="0" sldId="444"/>
            <ac:spMk id="2" creationId="{BEECA88A-4ABB-02B1-5D3E-197E8697B3D4}"/>
          </ac:spMkLst>
        </pc:spChg>
        <pc:spChg chg="del mod">
          <ac:chgData name="Siegbert Rudolph" userId="2af4d44886c067cc" providerId="LiveId" clId="{BC1F296A-ECBD-45FC-9800-925D769E251A}" dt="2022-09-23T17:06:09.547" v="114" actId="478"/>
          <ac:spMkLst>
            <pc:docMk/>
            <pc:sldMk cId="0" sldId="444"/>
            <ac:spMk id="2" creationId="{D6769691-7D5D-333D-30E4-D8EC4F44D178}"/>
          </ac:spMkLst>
        </pc:spChg>
        <pc:spChg chg="del mod">
          <ac:chgData name="Siegbert Rudolph" userId="2af4d44886c067cc" providerId="LiveId" clId="{BC1F296A-ECBD-45FC-9800-925D769E251A}" dt="2024-03-26T15:48:57.711" v="342" actId="478"/>
          <ac:spMkLst>
            <pc:docMk/>
            <pc:sldMk cId="0" sldId="444"/>
            <ac:spMk id="3" creationId="{0C30061E-2A6C-0045-C743-69534DB6E0E5}"/>
          </ac:spMkLst>
        </pc:spChg>
        <pc:spChg chg="del">
          <ac:chgData name="Siegbert Rudolph" userId="2af4d44886c067cc" providerId="LiveId" clId="{BC1F296A-ECBD-45FC-9800-925D769E251A}" dt="2022-09-20T16:47:08.505" v="0" actId="478"/>
          <ac:spMkLst>
            <pc:docMk/>
            <pc:sldMk cId="0" sldId="444"/>
            <ac:spMk id="3" creationId="{73B0DF3F-CC52-A3EC-230B-1BD6ED9D71BE}"/>
          </ac:spMkLst>
        </pc:spChg>
        <pc:spChg chg="mod">
          <ac:chgData name="Siegbert Rudolph" userId="2af4d44886c067cc" providerId="LiveId" clId="{BC1F296A-ECBD-45FC-9800-925D769E251A}" dt="2022-09-23T17:06:09.553" v="119" actId="1076"/>
          <ac:spMkLst>
            <pc:docMk/>
            <pc:sldMk cId="0" sldId="444"/>
            <ac:spMk id="3" creationId="{922F83EA-CC37-A54C-6006-45150AAC8399}"/>
          </ac:spMkLst>
        </pc:spChg>
      </pc:sldChg>
      <pc:sldChg chg="delSp modSp mod">
        <pc:chgData name="Siegbert Rudolph" userId="2af4d44886c067cc" providerId="LiveId" clId="{BC1F296A-ECBD-45FC-9800-925D769E251A}" dt="2024-03-26T15:48:57.789" v="455" actId="1076"/>
        <pc:sldMkLst>
          <pc:docMk/>
          <pc:sldMk cId="1498672052" sldId="702"/>
        </pc:sldMkLst>
        <pc:spChg chg="del">
          <ac:chgData name="Siegbert Rudolph" userId="2af4d44886c067cc" providerId="LiveId" clId="{BC1F296A-ECBD-45FC-9800-925D769E251A}" dt="2023-08-18T13:43:40.741" v="336" actId="478"/>
          <ac:spMkLst>
            <pc:docMk/>
            <pc:sldMk cId="1498672052" sldId="702"/>
            <ac:spMk id="2" creationId="{0EF39033-7091-6380-52D9-05187E8314EE}"/>
          </ac:spMkLst>
        </pc:spChg>
        <pc:spChg chg="mod">
          <ac:chgData name="Siegbert Rudolph" userId="2af4d44886c067cc" providerId="LiveId" clId="{BC1F296A-ECBD-45FC-9800-925D769E251A}" dt="2024-03-26T15:48:57.789" v="455" actId="1076"/>
          <ac:spMkLst>
            <pc:docMk/>
            <pc:sldMk cId="1498672052" sldId="702"/>
            <ac:spMk id="2" creationId="{E9DE7BB5-AE7E-39E4-3EF5-3DBBF43FC9E9}"/>
          </ac:spMkLst>
        </pc:spChg>
        <pc:spChg chg="del mod">
          <ac:chgData name="Siegbert Rudolph" userId="2af4d44886c067cc" providerId="LiveId" clId="{BC1F296A-ECBD-45FC-9800-925D769E251A}" dt="2022-09-23T17:06:09.678" v="222" actId="478"/>
          <ac:spMkLst>
            <pc:docMk/>
            <pc:sldMk cId="1498672052" sldId="702"/>
            <ac:spMk id="2" creationId="{FC2FCCF3-BAC8-20DA-FDB3-87355D785792}"/>
          </ac:spMkLst>
        </pc:spChg>
        <pc:spChg chg="del">
          <ac:chgData name="Siegbert Rudolph" userId="2af4d44886c067cc" providerId="LiveId" clId="{BC1F296A-ECBD-45FC-9800-925D769E251A}" dt="2022-09-20T16:47:08.599" v="108" actId="478"/>
          <ac:spMkLst>
            <pc:docMk/>
            <pc:sldMk cId="1498672052" sldId="702"/>
            <ac:spMk id="5" creationId="{87233F49-F08A-A4BC-8DA6-D1B2F097BE2A}"/>
          </ac:spMkLst>
        </pc:spChg>
        <pc:spChg chg="mod">
          <ac:chgData name="Siegbert Rudolph" userId="2af4d44886c067cc" providerId="LiveId" clId="{BC1F296A-ECBD-45FC-9800-925D769E251A}" dt="2022-09-23T17:06:09.684" v="227" actId="1076"/>
          <ac:spMkLst>
            <pc:docMk/>
            <pc:sldMk cId="1498672052" sldId="702"/>
            <ac:spMk id="5" creationId="{8E86DC7C-AAD5-E719-D882-5FD4B99B6065}"/>
          </ac:spMkLst>
        </pc:spChg>
        <pc:spChg chg="del mod">
          <ac:chgData name="Siegbert Rudolph" userId="2af4d44886c067cc" providerId="LiveId" clId="{BC1F296A-ECBD-45FC-9800-925D769E251A}" dt="2024-03-26T15:48:57.789" v="450" actId="478"/>
          <ac:spMkLst>
            <pc:docMk/>
            <pc:sldMk cId="1498672052" sldId="702"/>
            <ac:spMk id="5" creationId="{E1CF7166-5EE6-495C-F91E-3BEC7344AB4E}"/>
          </ac:spMkLst>
        </pc:spChg>
      </pc:sldChg>
      <pc:sldChg chg="delSp modSp mod">
        <pc:chgData name="Siegbert Rudolph" userId="2af4d44886c067cc" providerId="LiveId" clId="{BC1F296A-ECBD-45FC-9800-925D769E251A}" dt="2024-03-26T15:48:57.711" v="353" actId="1076"/>
        <pc:sldMkLst>
          <pc:docMk/>
          <pc:sldMk cId="3105963158" sldId="715"/>
        </pc:sldMkLst>
        <pc:spChg chg="del">
          <ac:chgData name="Siegbert Rudolph" userId="2af4d44886c067cc" providerId="LiveId" clId="{BC1F296A-ECBD-45FC-9800-925D769E251A}" dt="2023-08-18T13:43:40.647" v="234" actId="478"/>
          <ac:spMkLst>
            <pc:docMk/>
            <pc:sldMk cId="3105963158" sldId="715"/>
            <ac:spMk id="3" creationId="{620FB5DB-5F65-6D55-2CD7-12E0F5053977}"/>
          </ac:spMkLst>
        </pc:spChg>
        <pc:spChg chg="mod">
          <ac:chgData name="Siegbert Rudolph" userId="2af4d44886c067cc" providerId="LiveId" clId="{BC1F296A-ECBD-45FC-9800-925D769E251A}" dt="2024-03-26T15:48:57.711" v="353" actId="1076"/>
          <ac:spMkLst>
            <pc:docMk/>
            <pc:sldMk cId="3105963158" sldId="715"/>
            <ac:spMk id="3" creationId="{9E0E5D9E-76CF-FB67-C8B6-EBBECF31C0C2}"/>
          </ac:spMkLst>
        </pc:spChg>
        <pc:spChg chg="del mod">
          <ac:chgData name="Siegbert Rudolph" userId="2af4d44886c067cc" providerId="LiveId" clId="{BC1F296A-ECBD-45FC-9800-925D769E251A}" dt="2022-09-23T17:06:09.554" v="120" actId="478"/>
          <ac:spMkLst>
            <pc:docMk/>
            <pc:sldMk cId="3105963158" sldId="715"/>
            <ac:spMk id="3" creationId="{DBFA8932-4F03-AF9E-C9F3-92D7D82B4DDE}"/>
          </ac:spMkLst>
        </pc:spChg>
        <pc:spChg chg="del">
          <ac:chgData name="Siegbert Rudolph" userId="2af4d44886c067cc" providerId="LiveId" clId="{BC1F296A-ECBD-45FC-9800-925D769E251A}" dt="2022-09-20T16:47:08.505" v="6" actId="478"/>
          <ac:spMkLst>
            <pc:docMk/>
            <pc:sldMk cId="3105963158" sldId="715"/>
            <ac:spMk id="4" creationId="{2DCB0DCC-D95B-024A-4E18-599314BA2D45}"/>
          </ac:spMkLst>
        </pc:spChg>
        <pc:spChg chg="mod">
          <ac:chgData name="Siegbert Rudolph" userId="2af4d44886c067cc" providerId="LiveId" clId="{BC1F296A-ECBD-45FC-9800-925D769E251A}" dt="2022-09-23T17:06:09.559" v="125" actId="1076"/>
          <ac:spMkLst>
            <pc:docMk/>
            <pc:sldMk cId="3105963158" sldId="715"/>
            <ac:spMk id="4" creationId="{920303D5-56E8-E9C1-2394-EE246DCB6083}"/>
          </ac:spMkLst>
        </pc:spChg>
        <pc:spChg chg="del mod">
          <ac:chgData name="Siegbert Rudolph" userId="2af4d44886c067cc" providerId="LiveId" clId="{BC1F296A-ECBD-45FC-9800-925D769E251A}" dt="2024-03-26T15:48:57.711" v="348" actId="478"/>
          <ac:spMkLst>
            <pc:docMk/>
            <pc:sldMk cId="3105963158" sldId="715"/>
            <ac:spMk id="6" creationId="{DCB0A2EC-7CB5-1CF4-1DD4-4D1FF0FCF9FC}"/>
          </ac:spMkLst>
        </pc:spChg>
      </pc:sldChg>
      <pc:sldChg chg="delSp modSp mod">
        <pc:chgData name="Siegbert Rudolph" userId="2af4d44886c067cc" providerId="LiveId" clId="{BC1F296A-ECBD-45FC-9800-925D769E251A}" dt="2024-03-26T15:48:57.727" v="359" actId="1076"/>
        <pc:sldMkLst>
          <pc:docMk/>
          <pc:sldMk cId="55600604" sldId="716"/>
        </pc:sldMkLst>
        <pc:spChg chg="del mod">
          <ac:chgData name="Siegbert Rudolph" userId="2af4d44886c067cc" providerId="LiveId" clId="{BC1F296A-ECBD-45FC-9800-925D769E251A}" dt="2022-09-23T17:06:09.560" v="126" actId="478"/>
          <ac:spMkLst>
            <pc:docMk/>
            <pc:sldMk cId="55600604" sldId="716"/>
            <ac:spMk id="3" creationId="{72394309-BD2B-BDFB-F1A2-B92628EC59AB}"/>
          </ac:spMkLst>
        </pc:spChg>
        <pc:spChg chg="del">
          <ac:chgData name="Siegbert Rudolph" userId="2af4d44886c067cc" providerId="LiveId" clId="{BC1F296A-ECBD-45FC-9800-925D769E251A}" dt="2022-09-20T16:47:08.521" v="12" actId="478"/>
          <ac:spMkLst>
            <pc:docMk/>
            <pc:sldMk cId="55600604" sldId="716"/>
            <ac:spMk id="4" creationId="{CAB657D1-C1E5-0275-2B99-F7E1C99B3CCD}"/>
          </ac:spMkLst>
        </pc:spChg>
        <pc:spChg chg="mod">
          <ac:chgData name="Siegbert Rudolph" userId="2af4d44886c067cc" providerId="LiveId" clId="{BC1F296A-ECBD-45FC-9800-925D769E251A}" dt="2022-09-23T17:06:09.566" v="131" actId="1076"/>
          <ac:spMkLst>
            <pc:docMk/>
            <pc:sldMk cId="55600604" sldId="716"/>
            <ac:spMk id="4" creationId="{E2C56FA3-35C4-9788-4E42-15C72611C40E}"/>
          </ac:spMkLst>
        </pc:spChg>
        <pc:spChg chg="del">
          <ac:chgData name="Siegbert Rudolph" userId="2af4d44886c067cc" providerId="LiveId" clId="{BC1F296A-ECBD-45FC-9800-925D769E251A}" dt="2023-08-18T13:43:40.647" v="240" actId="478"/>
          <ac:spMkLst>
            <pc:docMk/>
            <pc:sldMk cId="55600604" sldId="716"/>
            <ac:spMk id="10" creationId="{0FC9A0CE-01EF-8894-F2E6-F38A310935C1}"/>
          </ac:spMkLst>
        </pc:spChg>
        <pc:spChg chg="mod">
          <ac:chgData name="Siegbert Rudolph" userId="2af4d44886c067cc" providerId="LiveId" clId="{BC1F296A-ECBD-45FC-9800-925D769E251A}" dt="2024-03-26T15:48:57.727" v="359" actId="1076"/>
          <ac:spMkLst>
            <pc:docMk/>
            <pc:sldMk cId="55600604" sldId="716"/>
            <ac:spMk id="10" creationId="{F81DF327-3C7E-9B0F-9CE5-550DAD0F1667}"/>
          </ac:spMkLst>
        </pc:spChg>
        <pc:spChg chg="del mod">
          <ac:chgData name="Siegbert Rudolph" userId="2af4d44886c067cc" providerId="LiveId" clId="{BC1F296A-ECBD-45FC-9800-925D769E251A}" dt="2024-03-26T15:48:57.711" v="354" actId="478"/>
          <ac:spMkLst>
            <pc:docMk/>
            <pc:sldMk cId="55600604" sldId="716"/>
            <ac:spMk id="12" creationId="{B8FB87C4-F7CC-FBB1-DF5B-F1D0D91B8445}"/>
          </ac:spMkLst>
        </pc:spChg>
      </pc:sldChg>
      <pc:sldChg chg="delSp modSp mod">
        <pc:chgData name="Siegbert Rudolph" userId="2af4d44886c067cc" providerId="LiveId" clId="{BC1F296A-ECBD-45FC-9800-925D769E251A}" dt="2024-03-26T15:48:57.727" v="371" actId="1076"/>
        <pc:sldMkLst>
          <pc:docMk/>
          <pc:sldMk cId="1109545150" sldId="717"/>
        </pc:sldMkLst>
        <pc:spChg chg="mod">
          <ac:chgData name="Siegbert Rudolph" userId="2af4d44886c067cc" providerId="LiveId" clId="{BC1F296A-ECBD-45FC-9800-925D769E251A}" dt="2024-03-26T15:48:57.727" v="371" actId="1076"/>
          <ac:spMkLst>
            <pc:docMk/>
            <pc:sldMk cId="1109545150" sldId="717"/>
            <ac:spMk id="3" creationId="{1D15D0C1-8993-8590-D734-BE2080E10C0E}"/>
          </ac:spMkLst>
        </pc:spChg>
        <pc:spChg chg="del">
          <ac:chgData name="Siegbert Rudolph" userId="2af4d44886c067cc" providerId="LiveId" clId="{BC1F296A-ECBD-45FC-9800-925D769E251A}" dt="2023-08-18T13:43:40.662" v="252" actId="478"/>
          <ac:spMkLst>
            <pc:docMk/>
            <pc:sldMk cId="1109545150" sldId="717"/>
            <ac:spMk id="3" creationId="{1D740633-037F-59CA-B327-E648B9B5E651}"/>
          </ac:spMkLst>
        </pc:spChg>
        <pc:spChg chg="del mod">
          <ac:chgData name="Siegbert Rudolph" userId="2af4d44886c067cc" providerId="LiveId" clId="{BC1F296A-ECBD-45FC-9800-925D769E251A}" dt="2022-09-23T17:06:09.574" v="138" actId="478"/>
          <ac:spMkLst>
            <pc:docMk/>
            <pc:sldMk cId="1109545150" sldId="717"/>
            <ac:spMk id="3" creationId="{ED7B0724-B558-1CCA-C99E-EC2390ED2766}"/>
          </ac:spMkLst>
        </pc:spChg>
        <pc:spChg chg="mod">
          <ac:chgData name="Siegbert Rudolph" userId="2af4d44886c067cc" providerId="LiveId" clId="{BC1F296A-ECBD-45FC-9800-925D769E251A}" dt="2022-09-23T17:06:09.579" v="143" actId="1076"/>
          <ac:spMkLst>
            <pc:docMk/>
            <pc:sldMk cId="1109545150" sldId="717"/>
            <ac:spMk id="4" creationId="{49A36F4D-5D5C-A50F-71BC-E6FAB79D4A55}"/>
          </ac:spMkLst>
        </pc:spChg>
        <pc:spChg chg="del">
          <ac:chgData name="Siegbert Rudolph" userId="2af4d44886c067cc" providerId="LiveId" clId="{BC1F296A-ECBD-45FC-9800-925D769E251A}" dt="2022-09-20T16:47:08.537" v="24" actId="478"/>
          <ac:spMkLst>
            <pc:docMk/>
            <pc:sldMk cId="1109545150" sldId="717"/>
            <ac:spMk id="4" creationId="{CE0AB074-3D0C-B5AF-2B90-298D8BB08B45}"/>
          </ac:spMkLst>
        </pc:spChg>
        <pc:spChg chg="del mod">
          <ac:chgData name="Siegbert Rudolph" userId="2af4d44886c067cc" providerId="LiveId" clId="{BC1F296A-ECBD-45FC-9800-925D769E251A}" dt="2024-03-26T15:48:57.727" v="366" actId="478"/>
          <ac:spMkLst>
            <pc:docMk/>
            <pc:sldMk cId="1109545150" sldId="717"/>
            <ac:spMk id="6" creationId="{879B2BAA-5EBB-DC0B-D3DC-F734E0A40577}"/>
          </ac:spMkLst>
        </pc:spChg>
      </pc:sldChg>
      <pc:sldChg chg="delSp modSp mod">
        <pc:chgData name="Siegbert Rudolph" userId="2af4d44886c067cc" providerId="LiveId" clId="{BC1F296A-ECBD-45FC-9800-925D769E251A}" dt="2024-03-26T15:48:57.742" v="377" actId="1076"/>
        <pc:sldMkLst>
          <pc:docMk/>
          <pc:sldMk cId="3484638576" sldId="718"/>
        </pc:sldMkLst>
        <pc:spChg chg="del">
          <ac:chgData name="Siegbert Rudolph" userId="2af4d44886c067cc" providerId="LiveId" clId="{BC1F296A-ECBD-45FC-9800-925D769E251A}" dt="2023-08-18T13:43:40.662" v="258" actId="478"/>
          <ac:spMkLst>
            <pc:docMk/>
            <pc:sldMk cId="3484638576" sldId="718"/>
            <ac:spMk id="3" creationId="{2FCD4199-68CD-8A6D-EE96-57DF16D8F24B}"/>
          </ac:spMkLst>
        </pc:spChg>
        <pc:spChg chg="del mod">
          <ac:chgData name="Siegbert Rudolph" userId="2af4d44886c067cc" providerId="LiveId" clId="{BC1F296A-ECBD-45FC-9800-925D769E251A}" dt="2022-09-23T17:06:09.580" v="144" actId="478"/>
          <ac:spMkLst>
            <pc:docMk/>
            <pc:sldMk cId="3484638576" sldId="718"/>
            <ac:spMk id="3" creationId="{59F33125-0774-E76C-62D1-6337B9FD0393}"/>
          </ac:spMkLst>
        </pc:spChg>
        <pc:spChg chg="mod">
          <ac:chgData name="Siegbert Rudolph" userId="2af4d44886c067cc" providerId="LiveId" clId="{BC1F296A-ECBD-45FC-9800-925D769E251A}" dt="2024-03-26T15:48:57.742" v="377" actId="1076"/>
          <ac:spMkLst>
            <pc:docMk/>
            <pc:sldMk cId="3484638576" sldId="718"/>
            <ac:spMk id="3" creationId="{E48932A0-32D8-A589-CC6A-82F9F0063F17}"/>
          </ac:spMkLst>
        </pc:spChg>
        <pc:spChg chg="mod">
          <ac:chgData name="Siegbert Rudolph" userId="2af4d44886c067cc" providerId="LiveId" clId="{BC1F296A-ECBD-45FC-9800-925D769E251A}" dt="2022-09-23T17:06:09.589" v="149" actId="1076"/>
          <ac:spMkLst>
            <pc:docMk/>
            <pc:sldMk cId="3484638576" sldId="718"/>
            <ac:spMk id="4" creationId="{6741A57A-AD3F-61F7-8C0E-2841BB4F52B9}"/>
          </ac:spMkLst>
        </pc:spChg>
        <pc:spChg chg="del">
          <ac:chgData name="Siegbert Rudolph" userId="2af4d44886c067cc" providerId="LiveId" clId="{BC1F296A-ECBD-45FC-9800-925D769E251A}" dt="2022-09-20T16:47:08.537" v="30" actId="478"/>
          <ac:spMkLst>
            <pc:docMk/>
            <pc:sldMk cId="3484638576" sldId="718"/>
            <ac:spMk id="4" creationId="{9EB005E2-2430-D609-0FDE-5D7948ADA9A8}"/>
          </ac:spMkLst>
        </pc:spChg>
        <pc:spChg chg="del mod">
          <ac:chgData name="Siegbert Rudolph" userId="2af4d44886c067cc" providerId="LiveId" clId="{BC1F296A-ECBD-45FC-9800-925D769E251A}" dt="2024-03-26T15:48:57.727" v="372" actId="478"/>
          <ac:spMkLst>
            <pc:docMk/>
            <pc:sldMk cId="3484638576" sldId="718"/>
            <ac:spMk id="6" creationId="{6E17B623-F038-8586-4773-24984C0F1790}"/>
          </ac:spMkLst>
        </pc:spChg>
      </pc:sldChg>
      <pc:sldChg chg="delSp modSp mod">
        <pc:chgData name="Siegbert Rudolph" userId="2af4d44886c067cc" providerId="LiveId" clId="{BC1F296A-ECBD-45FC-9800-925D769E251A}" dt="2024-03-26T15:48:57.742" v="383" actId="1076"/>
        <pc:sldMkLst>
          <pc:docMk/>
          <pc:sldMk cId="3652443005" sldId="719"/>
        </pc:sldMkLst>
        <pc:spChg chg="mod">
          <ac:chgData name="Siegbert Rudolph" userId="2af4d44886c067cc" providerId="LiveId" clId="{BC1F296A-ECBD-45FC-9800-925D769E251A}" dt="2024-03-26T15:48:57.742" v="383" actId="1076"/>
          <ac:spMkLst>
            <pc:docMk/>
            <pc:sldMk cId="3652443005" sldId="719"/>
            <ac:spMk id="3" creationId="{7E21C2E8-E37F-FD13-655A-1136ECBDBCA4}"/>
          </ac:spMkLst>
        </pc:spChg>
        <pc:spChg chg="del mod">
          <ac:chgData name="Siegbert Rudolph" userId="2af4d44886c067cc" providerId="LiveId" clId="{BC1F296A-ECBD-45FC-9800-925D769E251A}" dt="2022-09-23T17:06:09.590" v="150" actId="478"/>
          <ac:spMkLst>
            <pc:docMk/>
            <pc:sldMk cId="3652443005" sldId="719"/>
            <ac:spMk id="3" creationId="{914CE5D9-F799-8DAF-61FC-0052C328A67D}"/>
          </ac:spMkLst>
        </pc:spChg>
        <pc:spChg chg="del">
          <ac:chgData name="Siegbert Rudolph" userId="2af4d44886c067cc" providerId="LiveId" clId="{BC1F296A-ECBD-45FC-9800-925D769E251A}" dt="2023-08-18T13:43:40.678" v="264" actId="478"/>
          <ac:spMkLst>
            <pc:docMk/>
            <pc:sldMk cId="3652443005" sldId="719"/>
            <ac:spMk id="3" creationId="{C5929EAB-A379-AEF0-6E9D-69B4265AEBFF}"/>
          </ac:spMkLst>
        </pc:spChg>
        <pc:spChg chg="del">
          <ac:chgData name="Siegbert Rudolph" userId="2af4d44886c067cc" providerId="LiveId" clId="{BC1F296A-ECBD-45FC-9800-925D769E251A}" dt="2022-09-20T16:47:08.552" v="36" actId="478"/>
          <ac:spMkLst>
            <pc:docMk/>
            <pc:sldMk cId="3652443005" sldId="719"/>
            <ac:spMk id="4" creationId="{7A06E33D-BD20-5E90-DCC5-CC2BDB72559A}"/>
          </ac:spMkLst>
        </pc:spChg>
        <pc:spChg chg="mod">
          <ac:chgData name="Siegbert Rudolph" userId="2af4d44886c067cc" providerId="LiveId" clId="{BC1F296A-ECBD-45FC-9800-925D769E251A}" dt="2022-09-23T17:06:09.597" v="155" actId="1076"/>
          <ac:spMkLst>
            <pc:docMk/>
            <pc:sldMk cId="3652443005" sldId="719"/>
            <ac:spMk id="4" creationId="{F5EB2A22-6DE0-9672-1EBE-74F801B71CC6}"/>
          </ac:spMkLst>
        </pc:spChg>
        <pc:spChg chg="del mod">
          <ac:chgData name="Siegbert Rudolph" userId="2af4d44886c067cc" providerId="LiveId" clId="{BC1F296A-ECBD-45FC-9800-925D769E251A}" dt="2024-03-26T15:48:57.742" v="378" actId="478"/>
          <ac:spMkLst>
            <pc:docMk/>
            <pc:sldMk cId="3652443005" sldId="719"/>
            <ac:spMk id="6" creationId="{99DFA502-B9E1-3BA1-5DA7-973D428EAC6D}"/>
          </ac:spMkLst>
        </pc:spChg>
      </pc:sldChg>
      <pc:sldChg chg="delSp modSp mod">
        <pc:chgData name="Siegbert Rudolph" userId="2af4d44886c067cc" providerId="LiveId" clId="{BC1F296A-ECBD-45FC-9800-925D769E251A}" dt="2024-03-26T15:48:57.742" v="389" actId="1076"/>
        <pc:sldMkLst>
          <pc:docMk/>
          <pc:sldMk cId="953580024" sldId="720"/>
        </pc:sldMkLst>
        <pc:spChg chg="del mod">
          <ac:chgData name="Siegbert Rudolph" userId="2af4d44886c067cc" providerId="LiveId" clId="{BC1F296A-ECBD-45FC-9800-925D769E251A}" dt="2022-09-23T17:06:09.598" v="156" actId="478"/>
          <ac:spMkLst>
            <pc:docMk/>
            <pc:sldMk cId="953580024" sldId="720"/>
            <ac:spMk id="3" creationId="{30ABB214-021C-69DF-7805-68B0730F484B}"/>
          </ac:spMkLst>
        </pc:spChg>
        <pc:spChg chg="mod">
          <ac:chgData name="Siegbert Rudolph" userId="2af4d44886c067cc" providerId="LiveId" clId="{BC1F296A-ECBD-45FC-9800-925D769E251A}" dt="2024-03-26T15:48:57.742" v="389" actId="1076"/>
          <ac:spMkLst>
            <pc:docMk/>
            <pc:sldMk cId="953580024" sldId="720"/>
            <ac:spMk id="3" creationId="{3FDF2154-CA40-088B-1727-2AF556130E90}"/>
          </ac:spMkLst>
        </pc:spChg>
        <pc:spChg chg="del">
          <ac:chgData name="Siegbert Rudolph" userId="2af4d44886c067cc" providerId="LiveId" clId="{BC1F296A-ECBD-45FC-9800-925D769E251A}" dt="2023-08-18T13:43:40.678" v="270" actId="478"/>
          <ac:spMkLst>
            <pc:docMk/>
            <pc:sldMk cId="953580024" sldId="720"/>
            <ac:spMk id="3" creationId="{A8EC7C1D-8E0E-794F-7F89-AF2100CAD67C}"/>
          </ac:spMkLst>
        </pc:spChg>
        <pc:spChg chg="del">
          <ac:chgData name="Siegbert Rudolph" userId="2af4d44886c067cc" providerId="LiveId" clId="{BC1F296A-ECBD-45FC-9800-925D769E251A}" dt="2022-09-20T16:47:08.552" v="42" actId="478"/>
          <ac:spMkLst>
            <pc:docMk/>
            <pc:sldMk cId="953580024" sldId="720"/>
            <ac:spMk id="4" creationId="{F7D61E5B-AC7F-F157-F23D-B72FBB7E171C}"/>
          </ac:spMkLst>
        </pc:spChg>
        <pc:spChg chg="mod">
          <ac:chgData name="Siegbert Rudolph" userId="2af4d44886c067cc" providerId="LiveId" clId="{BC1F296A-ECBD-45FC-9800-925D769E251A}" dt="2022-09-23T17:06:09.604" v="161" actId="1076"/>
          <ac:spMkLst>
            <pc:docMk/>
            <pc:sldMk cId="953580024" sldId="720"/>
            <ac:spMk id="4" creationId="{FA3CDCBB-7DCE-5D14-E68F-96AD6A4C3190}"/>
          </ac:spMkLst>
        </pc:spChg>
        <pc:spChg chg="del mod">
          <ac:chgData name="Siegbert Rudolph" userId="2af4d44886c067cc" providerId="LiveId" clId="{BC1F296A-ECBD-45FC-9800-925D769E251A}" dt="2024-03-26T15:48:57.742" v="384" actId="478"/>
          <ac:spMkLst>
            <pc:docMk/>
            <pc:sldMk cId="953580024" sldId="720"/>
            <ac:spMk id="6" creationId="{D0B04583-EADF-F26F-8611-964A0928E366}"/>
          </ac:spMkLst>
        </pc:spChg>
      </pc:sldChg>
      <pc:sldChg chg="delSp modSp mod">
        <pc:chgData name="Siegbert Rudolph" userId="2af4d44886c067cc" providerId="LiveId" clId="{BC1F296A-ECBD-45FC-9800-925D769E251A}" dt="2024-03-26T15:48:57.742" v="395" actId="1076"/>
        <pc:sldMkLst>
          <pc:docMk/>
          <pc:sldMk cId="2312705716" sldId="721"/>
        </pc:sldMkLst>
        <pc:spChg chg="del mod">
          <ac:chgData name="Siegbert Rudolph" userId="2af4d44886c067cc" providerId="LiveId" clId="{BC1F296A-ECBD-45FC-9800-925D769E251A}" dt="2022-09-23T17:06:09.604" v="162" actId="478"/>
          <ac:spMkLst>
            <pc:docMk/>
            <pc:sldMk cId="2312705716" sldId="721"/>
            <ac:spMk id="3" creationId="{2AE4D9ED-2B5C-653C-92E3-57ED563BA02E}"/>
          </ac:spMkLst>
        </pc:spChg>
        <pc:spChg chg="mod">
          <ac:chgData name="Siegbert Rudolph" userId="2af4d44886c067cc" providerId="LiveId" clId="{BC1F296A-ECBD-45FC-9800-925D769E251A}" dt="2024-03-26T15:48:57.742" v="395" actId="1076"/>
          <ac:spMkLst>
            <pc:docMk/>
            <pc:sldMk cId="2312705716" sldId="721"/>
            <ac:spMk id="3" creationId="{82EE2A3D-BD30-CC8F-A4F5-F6D52A6A8162}"/>
          </ac:spMkLst>
        </pc:spChg>
        <pc:spChg chg="del">
          <ac:chgData name="Siegbert Rudolph" userId="2af4d44886c067cc" providerId="LiveId" clId="{BC1F296A-ECBD-45FC-9800-925D769E251A}" dt="2023-08-18T13:43:40.694" v="276" actId="478"/>
          <ac:spMkLst>
            <pc:docMk/>
            <pc:sldMk cId="2312705716" sldId="721"/>
            <ac:spMk id="3" creationId="{B4DECF43-6D2D-4CC8-9A90-A77C46EA2AF7}"/>
          </ac:spMkLst>
        </pc:spChg>
        <pc:spChg chg="del">
          <ac:chgData name="Siegbert Rudolph" userId="2af4d44886c067cc" providerId="LiveId" clId="{BC1F296A-ECBD-45FC-9800-925D769E251A}" dt="2022-09-20T16:47:08.552" v="48" actId="478"/>
          <ac:spMkLst>
            <pc:docMk/>
            <pc:sldMk cId="2312705716" sldId="721"/>
            <ac:spMk id="4" creationId="{D89617E2-F1DD-C88D-4E8C-5017FB25071A}"/>
          </ac:spMkLst>
        </pc:spChg>
        <pc:spChg chg="mod">
          <ac:chgData name="Siegbert Rudolph" userId="2af4d44886c067cc" providerId="LiveId" clId="{BC1F296A-ECBD-45FC-9800-925D769E251A}" dt="2022-09-23T17:06:09.609" v="167" actId="1076"/>
          <ac:spMkLst>
            <pc:docMk/>
            <pc:sldMk cId="2312705716" sldId="721"/>
            <ac:spMk id="4" creationId="{DED36826-95E1-899D-15EC-1FB1745317FB}"/>
          </ac:spMkLst>
        </pc:spChg>
        <pc:spChg chg="del mod">
          <ac:chgData name="Siegbert Rudolph" userId="2af4d44886c067cc" providerId="LiveId" clId="{BC1F296A-ECBD-45FC-9800-925D769E251A}" dt="2024-03-26T15:48:57.742" v="390" actId="478"/>
          <ac:spMkLst>
            <pc:docMk/>
            <pc:sldMk cId="2312705716" sldId="721"/>
            <ac:spMk id="6" creationId="{4332D394-2DE1-8DD6-E195-3A0A20766192}"/>
          </ac:spMkLst>
        </pc:spChg>
      </pc:sldChg>
      <pc:sldChg chg="delSp modSp mod">
        <pc:chgData name="Siegbert Rudolph" userId="2af4d44886c067cc" providerId="LiveId" clId="{BC1F296A-ECBD-45FC-9800-925D769E251A}" dt="2024-03-26T15:48:57.758" v="401" actId="1076"/>
        <pc:sldMkLst>
          <pc:docMk/>
          <pc:sldMk cId="3697073041" sldId="724"/>
        </pc:sldMkLst>
        <pc:spChg chg="del mod">
          <ac:chgData name="Siegbert Rudolph" userId="2af4d44886c067cc" providerId="LiveId" clId="{BC1F296A-ECBD-45FC-9800-925D769E251A}" dt="2022-09-23T17:06:09.610" v="168" actId="478"/>
          <ac:spMkLst>
            <pc:docMk/>
            <pc:sldMk cId="3697073041" sldId="724"/>
            <ac:spMk id="3" creationId="{0CF67C06-E691-B5D4-414C-B7ED8DDCBCB8}"/>
          </ac:spMkLst>
        </pc:spChg>
        <pc:spChg chg="mod">
          <ac:chgData name="Siegbert Rudolph" userId="2af4d44886c067cc" providerId="LiveId" clId="{BC1F296A-ECBD-45FC-9800-925D769E251A}" dt="2024-03-26T15:48:57.758" v="401" actId="1076"/>
          <ac:spMkLst>
            <pc:docMk/>
            <pc:sldMk cId="3697073041" sldId="724"/>
            <ac:spMk id="3" creationId="{8DE104DB-6C08-B4BC-40AD-070D4AF38AD1}"/>
          </ac:spMkLst>
        </pc:spChg>
        <pc:spChg chg="del">
          <ac:chgData name="Siegbert Rudolph" userId="2af4d44886c067cc" providerId="LiveId" clId="{BC1F296A-ECBD-45FC-9800-925D769E251A}" dt="2023-08-18T13:43:40.694" v="282" actId="478"/>
          <ac:spMkLst>
            <pc:docMk/>
            <pc:sldMk cId="3697073041" sldId="724"/>
            <ac:spMk id="3" creationId="{CBB388F7-D40E-7CC2-FB24-9F7E1EB1DD57}"/>
          </ac:spMkLst>
        </pc:spChg>
        <pc:spChg chg="mod">
          <ac:chgData name="Siegbert Rudolph" userId="2af4d44886c067cc" providerId="LiveId" clId="{BC1F296A-ECBD-45FC-9800-925D769E251A}" dt="2022-09-23T17:06:09.614" v="173" actId="1076"/>
          <ac:spMkLst>
            <pc:docMk/>
            <pc:sldMk cId="3697073041" sldId="724"/>
            <ac:spMk id="4" creationId="{525C736F-942C-B9A1-A31E-F955A13ECC28}"/>
          </ac:spMkLst>
        </pc:spChg>
        <pc:spChg chg="del">
          <ac:chgData name="Siegbert Rudolph" userId="2af4d44886c067cc" providerId="LiveId" clId="{BC1F296A-ECBD-45FC-9800-925D769E251A}" dt="2022-09-20T16:47:08.568" v="54" actId="478"/>
          <ac:spMkLst>
            <pc:docMk/>
            <pc:sldMk cId="3697073041" sldId="724"/>
            <ac:spMk id="4" creationId="{D4FA4AD5-53C5-F33F-0F11-F69D6B087B2C}"/>
          </ac:spMkLst>
        </pc:spChg>
        <pc:spChg chg="del mod">
          <ac:chgData name="Siegbert Rudolph" userId="2af4d44886c067cc" providerId="LiveId" clId="{BC1F296A-ECBD-45FC-9800-925D769E251A}" dt="2024-03-26T15:48:57.742" v="396" actId="478"/>
          <ac:spMkLst>
            <pc:docMk/>
            <pc:sldMk cId="3697073041" sldId="724"/>
            <ac:spMk id="6" creationId="{A267ECB9-2993-76B0-2972-C5444F106837}"/>
          </ac:spMkLst>
        </pc:spChg>
      </pc:sldChg>
      <pc:sldChg chg="delSp modSp mod">
        <pc:chgData name="Siegbert Rudolph" userId="2af4d44886c067cc" providerId="LiveId" clId="{BC1F296A-ECBD-45FC-9800-925D769E251A}" dt="2024-03-26T15:48:57.758" v="407" actId="1076"/>
        <pc:sldMkLst>
          <pc:docMk/>
          <pc:sldMk cId="3223212672" sldId="725"/>
        </pc:sldMkLst>
        <pc:spChg chg="del mod">
          <ac:chgData name="Siegbert Rudolph" userId="2af4d44886c067cc" providerId="LiveId" clId="{BC1F296A-ECBD-45FC-9800-925D769E251A}" dt="2022-09-23T17:06:09.615" v="174" actId="478"/>
          <ac:spMkLst>
            <pc:docMk/>
            <pc:sldMk cId="3223212672" sldId="725"/>
            <ac:spMk id="3" creationId="{1E12D1E5-478D-02FF-BACC-AD05F15DCFD6}"/>
          </ac:spMkLst>
        </pc:spChg>
        <pc:spChg chg="mod">
          <ac:chgData name="Siegbert Rudolph" userId="2af4d44886c067cc" providerId="LiveId" clId="{BC1F296A-ECBD-45FC-9800-925D769E251A}" dt="2024-03-26T15:48:57.758" v="407" actId="1076"/>
          <ac:spMkLst>
            <pc:docMk/>
            <pc:sldMk cId="3223212672" sldId="725"/>
            <ac:spMk id="3" creationId="{7EFD2CE2-62B8-6DB7-8CA0-99CAB613101C}"/>
          </ac:spMkLst>
        </pc:spChg>
        <pc:spChg chg="del">
          <ac:chgData name="Siegbert Rudolph" userId="2af4d44886c067cc" providerId="LiveId" clId="{BC1F296A-ECBD-45FC-9800-925D769E251A}" dt="2023-08-18T13:43:40.694" v="288" actId="478"/>
          <ac:spMkLst>
            <pc:docMk/>
            <pc:sldMk cId="3223212672" sldId="725"/>
            <ac:spMk id="3" creationId="{BC5119FE-DD63-A32D-BAC7-E23E117508CF}"/>
          </ac:spMkLst>
        </pc:spChg>
        <pc:spChg chg="del">
          <ac:chgData name="Siegbert Rudolph" userId="2af4d44886c067cc" providerId="LiveId" clId="{BC1F296A-ECBD-45FC-9800-925D769E251A}" dt="2022-09-20T16:47:08.568" v="60" actId="478"/>
          <ac:spMkLst>
            <pc:docMk/>
            <pc:sldMk cId="3223212672" sldId="725"/>
            <ac:spMk id="4" creationId="{3FDA0227-19AB-716A-92C3-EF48FC92AE86}"/>
          </ac:spMkLst>
        </pc:spChg>
        <pc:spChg chg="mod">
          <ac:chgData name="Siegbert Rudolph" userId="2af4d44886c067cc" providerId="LiveId" clId="{BC1F296A-ECBD-45FC-9800-925D769E251A}" dt="2022-09-23T17:06:09.622" v="179" actId="1076"/>
          <ac:spMkLst>
            <pc:docMk/>
            <pc:sldMk cId="3223212672" sldId="725"/>
            <ac:spMk id="4" creationId="{83F91EB2-A988-4BAA-8742-BCC2CD10D037}"/>
          </ac:spMkLst>
        </pc:spChg>
        <pc:spChg chg="del mod">
          <ac:chgData name="Siegbert Rudolph" userId="2af4d44886c067cc" providerId="LiveId" clId="{BC1F296A-ECBD-45FC-9800-925D769E251A}" dt="2024-03-26T15:48:57.758" v="402" actId="478"/>
          <ac:spMkLst>
            <pc:docMk/>
            <pc:sldMk cId="3223212672" sldId="725"/>
            <ac:spMk id="6" creationId="{3CE014D5-74CE-927E-E62E-10F9335EDD00}"/>
          </ac:spMkLst>
        </pc:spChg>
      </pc:sldChg>
      <pc:sldChg chg="delSp modSp mod">
        <pc:chgData name="Siegbert Rudolph" userId="2af4d44886c067cc" providerId="LiveId" clId="{BC1F296A-ECBD-45FC-9800-925D769E251A}" dt="2024-03-26T15:48:57.758" v="413" actId="1076"/>
        <pc:sldMkLst>
          <pc:docMk/>
          <pc:sldMk cId="3972416468" sldId="726"/>
        </pc:sldMkLst>
        <pc:spChg chg="del mod">
          <ac:chgData name="Siegbert Rudolph" userId="2af4d44886c067cc" providerId="LiveId" clId="{BC1F296A-ECBD-45FC-9800-925D769E251A}" dt="2022-09-23T17:06:09.622" v="180" actId="478"/>
          <ac:spMkLst>
            <pc:docMk/>
            <pc:sldMk cId="3972416468" sldId="726"/>
            <ac:spMk id="3" creationId="{049E7B49-B7D5-BA33-7437-24685C96156B}"/>
          </ac:spMkLst>
        </pc:spChg>
        <pc:spChg chg="del">
          <ac:chgData name="Siegbert Rudolph" userId="2af4d44886c067cc" providerId="LiveId" clId="{BC1F296A-ECBD-45FC-9800-925D769E251A}" dt="2023-08-18T13:43:40.709" v="294" actId="478"/>
          <ac:spMkLst>
            <pc:docMk/>
            <pc:sldMk cId="3972416468" sldId="726"/>
            <ac:spMk id="3" creationId="{449538F1-456C-D83B-56DC-69F9AB6C5CF4}"/>
          </ac:spMkLst>
        </pc:spChg>
        <pc:spChg chg="mod">
          <ac:chgData name="Siegbert Rudolph" userId="2af4d44886c067cc" providerId="LiveId" clId="{BC1F296A-ECBD-45FC-9800-925D769E251A}" dt="2024-03-26T15:48:57.758" v="413" actId="1076"/>
          <ac:spMkLst>
            <pc:docMk/>
            <pc:sldMk cId="3972416468" sldId="726"/>
            <ac:spMk id="3" creationId="{9CE72B65-AB65-72B4-929B-5085D3D2161D}"/>
          </ac:spMkLst>
        </pc:spChg>
        <pc:spChg chg="del">
          <ac:chgData name="Siegbert Rudolph" userId="2af4d44886c067cc" providerId="LiveId" clId="{BC1F296A-ECBD-45FC-9800-925D769E251A}" dt="2022-09-20T16:47:08.568" v="66" actId="478"/>
          <ac:spMkLst>
            <pc:docMk/>
            <pc:sldMk cId="3972416468" sldId="726"/>
            <ac:spMk id="4" creationId="{78924D28-29B6-9ACE-22CA-A7BC04371DA5}"/>
          </ac:spMkLst>
        </pc:spChg>
        <pc:spChg chg="mod">
          <ac:chgData name="Siegbert Rudolph" userId="2af4d44886c067cc" providerId="LiveId" clId="{BC1F296A-ECBD-45FC-9800-925D769E251A}" dt="2022-09-23T17:06:09.627" v="185" actId="1076"/>
          <ac:spMkLst>
            <pc:docMk/>
            <pc:sldMk cId="3972416468" sldId="726"/>
            <ac:spMk id="4" creationId="{FCABBB45-C0B5-BB20-507A-1DCE24CD088D}"/>
          </ac:spMkLst>
        </pc:spChg>
        <pc:spChg chg="del mod">
          <ac:chgData name="Siegbert Rudolph" userId="2af4d44886c067cc" providerId="LiveId" clId="{BC1F296A-ECBD-45FC-9800-925D769E251A}" dt="2024-03-26T15:48:57.758" v="408" actId="478"/>
          <ac:spMkLst>
            <pc:docMk/>
            <pc:sldMk cId="3972416468" sldId="726"/>
            <ac:spMk id="6" creationId="{F030DDF6-B0D8-BEF5-5524-11B8E9D05AE6}"/>
          </ac:spMkLst>
        </pc:spChg>
      </pc:sldChg>
      <pc:sldChg chg="delSp modSp mod">
        <pc:chgData name="Siegbert Rudolph" userId="2af4d44886c067cc" providerId="LiveId" clId="{BC1F296A-ECBD-45FC-9800-925D769E251A}" dt="2024-03-26T15:48:57.773" v="419" actId="1076"/>
        <pc:sldMkLst>
          <pc:docMk/>
          <pc:sldMk cId="1812206020" sldId="727"/>
        </pc:sldMkLst>
        <pc:spChg chg="del mod">
          <ac:chgData name="Siegbert Rudolph" userId="2af4d44886c067cc" providerId="LiveId" clId="{BC1F296A-ECBD-45FC-9800-925D769E251A}" dt="2022-09-23T17:06:09.628" v="186" actId="478"/>
          <ac:spMkLst>
            <pc:docMk/>
            <pc:sldMk cId="1812206020" sldId="727"/>
            <ac:spMk id="3" creationId="{1C2DE54B-C49F-796F-13B1-27465E8C6859}"/>
          </ac:spMkLst>
        </pc:spChg>
        <pc:spChg chg="del">
          <ac:chgData name="Siegbert Rudolph" userId="2af4d44886c067cc" providerId="LiveId" clId="{BC1F296A-ECBD-45FC-9800-925D769E251A}" dt="2023-08-18T13:43:40.709" v="300" actId="478"/>
          <ac:spMkLst>
            <pc:docMk/>
            <pc:sldMk cId="1812206020" sldId="727"/>
            <ac:spMk id="3" creationId="{9787A848-974B-594F-89A3-32A33A288FD5}"/>
          </ac:spMkLst>
        </pc:spChg>
        <pc:spChg chg="mod">
          <ac:chgData name="Siegbert Rudolph" userId="2af4d44886c067cc" providerId="LiveId" clId="{BC1F296A-ECBD-45FC-9800-925D769E251A}" dt="2024-03-26T15:48:57.773" v="419" actId="1076"/>
          <ac:spMkLst>
            <pc:docMk/>
            <pc:sldMk cId="1812206020" sldId="727"/>
            <ac:spMk id="3" creationId="{C1A64942-543B-26A8-06A8-A80DDBD0FC5D}"/>
          </ac:spMkLst>
        </pc:spChg>
        <pc:spChg chg="mod">
          <ac:chgData name="Siegbert Rudolph" userId="2af4d44886c067cc" providerId="LiveId" clId="{BC1F296A-ECBD-45FC-9800-925D769E251A}" dt="2022-09-23T17:06:09.636" v="191" actId="1076"/>
          <ac:spMkLst>
            <pc:docMk/>
            <pc:sldMk cId="1812206020" sldId="727"/>
            <ac:spMk id="4" creationId="{991E5CC6-A9C6-57D5-C4E4-F92BF204BA70}"/>
          </ac:spMkLst>
        </pc:spChg>
        <pc:spChg chg="del">
          <ac:chgData name="Siegbert Rudolph" userId="2af4d44886c067cc" providerId="LiveId" clId="{BC1F296A-ECBD-45FC-9800-925D769E251A}" dt="2022-09-20T16:47:08.584" v="72" actId="478"/>
          <ac:spMkLst>
            <pc:docMk/>
            <pc:sldMk cId="1812206020" sldId="727"/>
            <ac:spMk id="4" creationId="{BB470B5C-B9C6-696C-B886-618BE7DE2FAE}"/>
          </ac:spMkLst>
        </pc:spChg>
        <pc:spChg chg="del mod">
          <ac:chgData name="Siegbert Rudolph" userId="2af4d44886c067cc" providerId="LiveId" clId="{BC1F296A-ECBD-45FC-9800-925D769E251A}" dt="2024-03-26T15:48:57.758" v="414" actId="478"/>
          <ac:spMkLst>
            <pc:docMk/>
            <pc:sldMk cId="1812206020" sldId="727"/>
            <ac:spMk id="6" creationId="{0C2760DE-5856-F7BD-D9D0-D35828AFDB2D}"/>
          </ac:spMkLst>
        </pc:spChg>
      </pc:sldChg>
      <pc:sldChg chg="delSp modSp mod">
        <pc:chgData name="Siegbert Rudolph" userId="2af4d44886c067cc" providerId="LiveId" clId="{BC1F296A-ECBD-45FC-9800-925D769E251A}" dt="2024-03-26T15:48:57.773" v="425" actId="1076"/>
        <pc:sldMkLst>
          <pc:docMk/>
          <pc:sldMk cId="765416888" sldId="728"/>
        </pc:sldMkLst>
        <pc:spChg chg="mod">
          <ac:chgData name="Siegbert Rudolph" userId="2af4d44886c067cc" providerId="LiveId" clId="{BC1F296A-ECBD-45FC-9800-925D769E251A}" dt="2024-03-26T15:48:57.773" v="425" actId="1076"/>
          <ac:spMkLst>
            <pc:docMk/>
            <pc:sldMk cId="765416888" sldId="728"/>
            <ac:spMk id="3" creationId="{11DDD7D1-2F6F-1668-FDAE-173F33A95D5B}"/>
          </ac:spMkLst>
        </pc:spChg>
        <pc:spChg chg="del">
          <ac:chgData name="Siegbert Rudolph" userId="2af4d44886c067cc" providerId="LiveId" clId="{BC1F296A-ECBD-45FC-9800-925D769E251A}" dt="2023-08-18T13:43:40.709" v="306" actId="478"/>
          <ac:spMkLst>
            <pc:docMk/>
            <pc:sldMk cId="765416888" sldId="728"/>
            <ac:spMk id="3" creationId="{AB70FFEA-D7CC-76EC-8C93-FBE4FEE2F1B7}"/>
          </ac:spMkLst>
        </pc:spChg>
        <pc:spChg chg="del mod">
          <ac:chgData name="Siegbert Rudolph" userId="2af4d44886c067cc" providerId="LiveId" clId="{BC1F296A-ECBD-45FC-9800-925D769E251A}" dt="2022-09-23T17:06:09.637" v="192" actId="478"/>
          <ac:spMkLst>
            <pc:docMk/>
            <pc:sldMk cId="765416888" sldId="728"/>
            <ac:spMk id="3" creationId="{EE2AF33C-AC9C-3628-4DC0-38305965DA82}"/>
          </ac:spMkLst>
        </pc:spChg>
        <pc:spChg chg="mod">
          <ac:chgData name="Siegbert Rudolph" userId="2af4d44886c067cc" providerId="LiveId" clId="{BC1F296A-ECBD-45FC-9800-925D769E251A}" dt="2022-09-23T17:06:09.643" v="197" actId="1076"/>
          <ac:spMkLst>
            <pc:docMk/>
            <pc:sldMk cId="765416888" sldId="728"/>
            <ac:spMk id="4" creationId="{173940D7-19CB-DB29-CEB2-A1E5CD126CAC}"/>
          </ac:spMkLst>
        </pc:spChg>
        <pc:spChg chg="del">
          <ac:chgData name="Siegbert Rudolph" userId="2af4d44886c067cc" providerId="LiveId" clId="{BC1F296A-ECBD-45FC-9800-925D769E251A}" dt="2022-09-20T16:47:08.584" v="78" actId="478"/>
          <ac:spMkLst>
            <pc:docMk/>
            <pc:sldMk cId="765416888" sldId="728"/>
            <ac:spMk id="4" creationId="{B6D57A56-2C9D-AD48-218F-87564196DCE2}"/>
          </ac:spMkLst>
        </pc:spChg>
        <pc:spChg chg="del mod">
          <ac:chgData name="Siegbert Rudolph" userId="2af4d44886c067cc" providerId="LiveId" clId="{BC1F296A-ECBD-45FC-9800-925D769E251A}" dt="2024-03-26T15:48:57.773" v="420" actId="478"/>
          <ac:spMkLst>
            <pc:docMk/>
            <pc:sldMk cId="765416888" sldId="728"/>
            <ac:spMk id="6" creationId="{C0D41558-10DD-82C4-ABB2-86684C3F1CA9}"/>
          </ac:spMkLst>
        </pc:spChg>
      </pc:sldChg>
      <pc:sldChg chg="delSp modSp mod">
        <pc:chgData name="Siegbert Rudolph" userId="2af4d44886c067cc" providerId="LiveId" clId="{BC1F296A-ECBD-45FC-9800-925D769E251A}" dt="2024-03-26T15:48:57.773" v="431" actId="1076"/>
        <pc:sldMkLst>
          <pc:docMk/>
          <pc:sldMk cId="1493650199" sldId="729"/>
        </pc:sldMkLst>
        <pc:spChg chg="mod">
          <ac:chgData name="Siegbert Rudolph" userId="2af4d44886c067cc" providerId="LiveId" clId="{BC1F296A-ECBD-45FC-9800-925D769E251A}" dt="2024-03-26T15:48:57.773" v="431" actId="1076"/>
          <ac:spMkLst>
            <pc:docMk/>
            <pc:sldMk cId="1493650199" sldId="729"/>
            <ac:spMk id="3" creationId="{110A8383-DE7A-5F74-E2D7-C550144106BD}"/>
          </ac:spMkLst>
        </pc:spChg>
        <pc:spChg chg="del mod">
          <ac:chgData name="Siegbert Rudolph" userId="2af4d44886c067cc" providerId="LiveId" clId="{BC1F296A-ECBD-45FC-9800-925D769E251A}" dt="2022-09-23T17:06:09.644" v="198" actId="478"/>
          <ac:spMkLst>
            <pc:docMk/>
            <pc:sldMk cId="1493650199" sldId="729"/>
            <ac:spMk id="3" creationId="{48296E9D-D145-537D-7D30-91EE88232514}"/>
          </ac:spMkLst>
        </pc:spChg>
        <pc:spChg chg="del">
          <ac:chgData name="Siegbert Rudolph" userId="2af4d44886c067cc" providerId="LiveId" clId="{BC1F296A-ECBD-45FC-9800-925D769E251A}" dt="2023-08-18T13:43:40.725" v="312" actId="478"/>
          <ac:spMkLst>
            <pc:docMk/>
            <pc:sldMk cId="1493650199" sldId="729"/>
            <ac:spMk id="3" creationId="{9C6F773A-819B-2987-CBE9-B6FC99857EA6}"/>
          </ac:spMkLst>
        </pc:spChg>
        <pc:spChg chg="mod">
          <ac:chgData name="Siegbert Rudolph" userId="2af4d44886c067cc" providerId="LiveId" clId="{BC1F296A-ECBD-45FC-9800-925D769E251A}" dt="2022-09-23T17:06:09.653" v="203" actId="1076"/>
          <ac:spMkLst>
            <pc:docMk/>
            <pc:sldMk cId="1493650199" sldId="729"/>
            <ac:spMk id="5" creationId="{34DF7887-4DBE-51AB-0B5E-5BE849D5E9A1}"/>
          </ac:spMkLst>
        </pc:spChg>
        <pc:spChg chg="del">
          <ac:chgData name="Siegbert Rudolph" userId="2af4d44886c067cc" providerId="LiveId" clId="{BC1F296A-ECBD-45FC-9800-925D769E251A}" dt="2022-09-20T16:47:08.584" v="84" actId="478"/>
          <ac:spMkLst>
            <pc:docMk/>
            <pc:sldMk cId="1493650199" sldId="729"/>
            <ac:spMk id="5" creationId="{4B41A0FE-6E69-66B6-D182-BEEA4ABFFB8A}"/>
          </ac:spMkLst>
        </pc:spChg>
        <pc:spChg chg="del mod">
          <ac:chgData name="Siegbert Rudolph" userId="2af4d44886c067cc" providerId="LiveId" clId="{BC1F296A-ECBD-45FC-9800-925D769E251A}" dt="2024-03-26T15:48:57.773" v="426" actId="478"/>
          <ac:spMkLst>
            <pc:docMk/>
            <pc:sldMk cId="1493650199" sldId="729"/>
            <ac:spMk id="7" creationId="{CBD65613-B7EB-88BD-1B9C-620E7597435A}"/>
          </ac:spMkLst>
        </pc:spChg>
      </pc:sldChg>
      <pc:sldChg chg="delSp modSp mod">
        <pc:chgData name="Siegbert Rudolph" userId="2af4d44886c067cc" providerId="LiveId" clId="{BC1F296A-ECBD-45FC-9800-925D769E251A}" dt="2024-03-26T15:48:57.773" v="437" actId="1076"/>
        <pc:sldMkLst>
          <pc:docMk/>
          <pc:sldMk cId="1171843874" sldId="730"/>
        </pc:sldMkLst>
        <pc:spChg chg="del">
          <ac:chgData name="Siegbert Rudolph" userId="2af4d44886c067cc" providerId="LiveId" clId="{BC1F296A-ECBD-45FC-9800-925D769E251A}" dt="2023-08-18T13:43:40.725" v="318" actId="478"/>
          <ac:spMkLst>
            <pc:docMk/>
            <pc:sldMk cId="1171843874" sldId="730"/>
            <ac:spMk id="3" creationId="{4882897E-9BC4-B358-701A-B56C7D1D92BB}"/>
          </ac:spMkLst>
        </pc:spChg>
        <pc:spChg chg="mod">
          <ac:chgData name="Siegbert Rudolph" userId="2af4d44886c067cc" providerId="LiveId" clId="{BC1F296A-ECBD-45FC-9800-925D769E251A}" dt="2024-03-26T15:48:57.773" v="437" actId="1076"/>
          <ac:spMkLst>
            <pc:docMk/>
            <pc:sldMk cId="1171843874" sldId="730"/>
            <ac:spMk id="3" creationId="{818EBCB8-917E-2511-2E3B-B05096182415}"/>
          </ac:spMkLst>
        </pc:spChg>
        <pc:spChg chg="del mod">
          <ac:chgData name="Siegbert Rudolph" userId="2af4d44886c067cc" providerId="LiveId" clId="{BC1F296A-ECBD-45FC-9800-925D769E251A}" dt="2022-09-23T17:06:09.653" v="204" actId="478"/>
          <ac:spMkLst>
            <pc:docMk/>
            <pc:sldMk cId="1171843874" sldId="730"/>
            <ac:spMk id="3" creationId="{BDD26FB5-492F-A29D-17F1-383083B3DDFF}"/>
          </ac:spMkLst>
        </pc:spChg>
        <pc:spChg chg="mod">
          <ac:chgData name="Siegbert Rudolph" userId="2af4d44886c067cc" providerId="LiveId" clId="{BC1F296A-ECBD-45FC-9800-925D769E251A}" dt="2022-09-23T17:06:09.661" v="209" actId="1076"/>
          <ac:spMkLst>
            <pc:docMk/>
            <pc:sldMk cId="1171843874" sldId="730"/>
            <ac:spMk id="4" creationId="{635F6205-CED0-EE1A-3775-B5F8C050C4CF}"/>
          </ac:spMkLst>
        </pc:spChg>
        <pc:spChg chg="del">
          <ac:chgData name="Siegbert Rudolph" userId="2af4d44886c067cc" providerId="LiveId" clId="{BC1F296A-ECBD-45FC-9800-925D769E251A}" dt="2022-09-20T16:47:08.584" v="90" actId="478"/>
          <ac:spMkLst>
            <pc:docMk/>
            <pc:sldMk cId="1171843874" sldId="730"/>
            <ac:spMk id="4" creationId="{E65B363F-00C6-9EC4-1DE7-6472F134939A}"/>
          </ac:spMkLst>
        </pc:spChg>
        <pc:spChg chg="del mod">
          <ac:chgData name="Siegbert Rudolph" userId="2af4d44886c067cc" providerId="LiveId" clId="{BC1F296A-ECBD-45FC-9800-925D769E251A}" dt="2024-03-26T15:48:57.773" v="432" actId="478"/>
          <ac:spMkLst>
            <pc:docMk/>
            <pc:sldMk cId="1171843874" sldId="730"/>
            <ac:spMk id="6" creationId="{1BCC8B49-31BD-7666-F1E6-E289DFDE6B5F}"/>
          </ac:spMkLst>
        </pc:spChg>
      </pc:sldChg>
      <pc:sldChg chg="delSp modSp mod">
        <pc:chgData name="Siegbert Rudolph" userId="2af4d44886c067cc" providerId="LiveId" clId="{BC1F296A-ECBD-45FC-9800-925D769E251A}" dt="2024-03-26T15:48:57.789" v="443" actId="1076"/>
        <pc:sldMkLst>
          <pc:docMk/>
          <pc:sldMk cId="2373833375" sldId="731"/>
        </pc:sldMkLst>
        <pc:spChg chg="del">
          <ac:chgData name="Siegbert Rudolph" userId="2af4d44886c067cc" providerId="LiveId" clId="{BC1F296A-ECBD-45FC-9800-925D769E251A}" dt="2023-08-18T13:43:40.741" v="324" actId="478"/>
          <ac:spMkLst>
            <pc:docMk/>
            <pc:sldMk cId="2373833375" sldId="731"/>
            <ac:spMk id="3" creationId="{076F9EDE-710B-44D1-DDA4-7C0FDB918F01}"/>
          </ac:spMkLst>
        </pc:spChg>
        <pc:spChg chg="mod">
          <ac:chgData name="Siegbert Rudolph" userId="2af4d44886c067cc" providerId="LiveId" clId="{BC1F296A-ECBD-45FC-9800-925D769E251A}" dt="2024-03-26T15:48:57.789" v="443" actId="1076"/>
          <ac:spMkLst>
            <pc:docMk/>
            <pc:sldMk cId="2373833375" sldId="731"/>
            <ac:spMk id="3" creationId="{68010FBE-92E0-73DE-242C-9E489D9D30B8}"/>
          </ac:spMkLst>
        </pc:spChg>
        <pc:spChg chg="del mod">
          <ac:chgData name="Siegbert Rudolph" userId="2af4d44886c067cc" providerId="LiveId" clId="{BC1F296A-ECBD-45FC-9800-925D769E251A}" dt="2022-09-23T17:06:09.662" v="210" actId="478"/>
          <ac:spMkLst>
            <pc:docMk/>
            <pc:sldMk cId="2373833375" sldId="731"/>
            <ac:spMk id="3" creationId="{F00BD4A7-4ACB-110D-FCCC-6F57AD5AFA83}"/>
          </ac:spMkLst>
        </pc:spChg>
        <pc:spChg chg="del">
          <ac:chgData name="Siegbert Rudolph" userId="2af4d44886c067cc" providerId="LiveId" clId="{BC1F296A-ECBD-45FC-9800-925D769E251A}" dt="2022-09-20T16:47:08.599" v="96" actId="478"/>
          <ac:spMkLst>
            <pc:docMk/>
            <pc:sldMk cId="2373833375" sldId="731"/>
            <ac:spMk id="5" creationId="{704033C6-AB15-9CC9-E462-82940BE176B9}"/>
          </ac:spMkLst>
        </pc:spChg>
        <pc:spChg chg="mod">
          <ac:chgData name="Siegbert Rudolph" userId="2af4d44886c067cc" providerId="LiveId" clId="{BC1F296A-ECBD-45FC-9800-925D769E251A}" dt="2022-09-23T17:06:09.671" v="215" actId="1076"/>
          <ac:spMkLst>
            <pc:docMk/>
            <pc:sldMk cId="2373833375" sldId="731"/>
            <ac:spMk id="5" creationId="{783ACD49-F655-BAF4-E698-7B44663BBA47}"/>
          </ac:spMkLst>
        </pc:spChg>
        <pc:spChg chg="del mod">
          <ac:chgData name="Siegbert Rudolph" userId="2af4d44886c067cc" providerId="LiveId" clId="{BC1F296A-ECBD-45FC-9800-925D769E251A}" dt="2024-03-26T15:48:57.789" v="438" actId="478"/>
          <ac:spMkLst>
            <pc:docMk/>
            <pc:sldMk cId="2373833375" sldId="731"/>
            <ac:spMk id="7" creationId="{2992480D-DC57-4560-1001-B2BB91AC822A}"/>
          </ac:spMkLst>
        </pc:spChg>
      </pc:sldChg>
      <pc:sldChg chg="delSp modSp mod">
        <pc:chgData name="Siegbert Rudolph" userId="2af4d44886c067cc" providerId="LiveId" clId="{BC1F296A-ECBD-45FC-9800-925D769E251A}" dt="2024-03-26T15:48:57.789" v="449" actId="1076"/>
        <pc:sldMkLst>
          <pc:docMk/>
          <pc:sldMk cId="1471160447" sldId="734"/>
        </pc:sldMkLst>
        <pc:spChg chg="mod">
          <ac:chgData name="Siegbert Rudolph" userId="2af4d44886c067cc" providerId="LiveId" clId="{BC1F296A-ECBD-45FC-9800-925D769E251A}" dt="2024-03-26T15:48:57.789" v="449" actId="1076"/>
          <ac:spMkLst>
            <pc:docMk/>
            <pc:sldMk cId="1471160447" sldId="734"/>
            <ac:spMk id="3" creationId="{26575916-E4A4-C8CC-E50B-2C40A94E90A4}"/>
          </ac:spMkLst>
        </pc:spChg>
        <pc:spChg chg="del">
          <ac:chgData name="Siegbert Rudolph" userId="2af4d44886c067cc" providerId="LiveId" clId="{BC1F296A-ECBD-45FC-9800-925D769E251A}" dt="2023-08-18T13:43:40.741" v="330" actId="478"/>
          <ac:spMkLst>
            <pc:docMk/>
            <pc:sldMk cId="1471160447" sldId="734"/>
            <ac:spMk id="3" creationId="{720201B8-19DB-44AB-88FC-04CC13F37CC9}"/>
          </ac:spMkLst>
        </pc:spChg>
        <pc:spChg chg="del mod">
          <ac:chgData name="Siegbert Rudolph" userId="2af4d44886c067cc" providerId="LiveId" clId="{BC1F296A-ECBD-45FC-9800-925D769E251A}" dt="2022-09-23T17:06:09.672" v="216" actId="478"/>
          <ac:spMkLst>
            <pc:docMk/>
            <pc:sldMk cId="1471160447" sldId="734"/>
            <ac:spMk id="3" creationId="{D0487E5F-FF90-C8E6-F627-C156542CB7FA}"/>
          </ac:spMkLst>
        </pc:spChg>
        <pc:spChg chg="del">
          <ac:chgData name="Siegbert Rudolph" userId="2af4d44886c067cc" providerId="LiveId" clId="{BC1F296A-ECBD-45FC-9800-925D769E251A}" dt="2022-09-20T16:47:08.599" v="102" actId="478"/>
          <ac:spMkLst>
            <pc:docMk/>
            <pc:sldMk cId="1471160447" sldId="734"/>
            <ac:spMk id="4" creationId="{C27FD17B-1E15-BDB3-1DE8-66F22C667DB7}"/>
          </ac:spMkLst>
        </pc:spChg>
        <pc:spChg chg="mod">
          <ac:chgData name="Siegbert Rudolph" userId="2af4d44886c067cc" providerId="LiveId" clId="{BC1F296A-ECBD-45FC-9800-925D769E251A}" dt="2022-09-23T17:06:09.677" v="221" actId="1076"/>
          <ac:spMkLst>
            <pc:docMk/>
            <pc:sldMk cId="1471160447" sldId="734"/>
            <ac:spMk id="4" creationId="{F263343A-2D06-5D9A-BD93-69A5A26218FC}"/>
          </ac:spMkLst>
        </pc:spChg>
        <pc:spChg chg="del mod">
          <ac:chgData name="Siegbert Rudolph" userId="2af4d44886c067cc" providerId="LiveId" clId="{BC1F296A-ECBD-45FC-9800-925D769E251A}" dt="2024-03-26T15:48:57.789" v="444" actId="478"/>
          <ac:spMkLst>
            <pc:docMk/>
            <pc:sldMk cId="1471160447" sldId="734"/>
            <ac:spMk id="6" creationId="{A8E36917-BD5A-AE5D-8E1C-204DD3B12532}"/>
          </ac:spMkLst>
        </pc:spChg>
      </pc:sldChg>
      <pc:sldChg chg="delSp modSp mod">
        <pc:chgData name="Siegbert Rudolph" userId="2af4d44886c067cc" providerId="LiveId" clId="{BC1F296A-ECBD-45FC-9800-925D769E251A}" dt="2024-03-26T15:48:57.727" v="365" actId="1076"/>
        <pc:sldMkLst>
          <pc:docMk/>
          <pc:sldMk cId="1203549573" sldId="735"/>
        </pc:sldMkLst>
        <pc:spChg chg="del mod">
          <ac:chgData name="Siegbert Rudolph" userId="2af4d44886c067cc" providerId="LiveId" clId="{BC1F296A-ECBD-45FC-9800-925D769E251A}" dt="2022-09-23T17:06:09.568" v="132" actId="478"/>
          <ac:spMkLst>
            <pc:docMk/>
            <pc:sldMk cId="1203549573" sldId="735"/>
            <ac:spMk id="3" creationId="{64A6C650-B551-9823-801F-BE4EBCD13558}"/>
          </ac:spMkLst>
        </pc:spChg>
        <pc:spChg chg="mod">
          <ac:chgData name="Siegbert Rudolph" userId="2af4d44886c067cc" providerId="LiveId" clId="{BC1F296A-ECBD-45FC-9800-925D769E251A}" dt="2024-03-26T15:48:57.727" v="365" actId="1076"/>
          <ac:spMkLst>
            <pc:docMk/>
            <pc:sldMk cId="1203549573" sldId="735"/>
            <ac:spMk id="3" creationId="{6E273B6A-0EFB-BE76-A971-62BAA6F7D404}"/>
          </ac:spMkLst>
        </pc:spChg>
        <pc:spChg chg="del">
          <ac:chgData name="Siegbert Rudolph" userId="2af4d44886c067cc" providerId="LiveId" clId="{BC1F296A-ECBD-45FC-9800-925D769E251A}" dt="2023-08-18T13:43:40.647" v="246" actId="478"/>
          <ac:spMkLst>
            <pc:docMk/>
            <pc:sldMk cId="1203549573" sldId="735"/>
            <ac:spMk id="3" creationId="{EA5188FE-080B-22CE-996E-68A085975058}"/>
          </ac:spMkLst>
        </pc:spChg>
        <pc:spChg chg="del">
          <ac:chgData name="Siegbert Rudolph" userId="2af4d44886c067cc" providerId="LiveId" clId="{BC1F296A-ECBD-45FC-9800-925D769E251A}" dt="2022-09-20T16:47:08.521" v="18" actId="478"/>
          <ac:spMkLst>
            <pc:docMk/>
            <pc:sldMk cId="1203549573" sldId="735"/>
            <ac:spMk id="4" creationId="{386B7827-A65D-8ACC-C071-1E6CD7964175}"/>
          </ac:spMkLst>
        </pc:spChg>
        <pc:spChg chg="mod">
          <ac:chgData name="Siegbert Rudolph" userId="2af4d44886c067cc" providerId="LiveId" clId="{BC1F296A-ECBD-45FC-9800-925D769E251A}" dt="2022-09-23T17:06:09.574" v="137" actId="1076"/>
          <ac:spMkLst>
            <pc:docMk/>
            <pc:sldMk cId="1203549573" sldId="735"/>
            <ac:spMk id="4" creationId="{F7F96769-C4D2-6091-E733-8601F06AF423}"/>
          </ac:spMkLst>
        </pc:spChg>
        <pc:spChg chg="del mod">
          <ac:chgData name="Siegbert Rudolph" userId="2af4d44886c067cc" providerId="LiveId" clId="{BC1F296A-ECBD-45FC-9800-925D769E251A}" dt="2024-03-26T15:48:57.727" v="360" actId="478"/>
          <ac:spMkLst>
            <pc:docMk/>
            <pc:sldMk cId="1203549573" sldId="735"/>
            <ac:spMk id="6" creationId="{5E8BD551-4555-655C-1C5C-DABE7BC27DD1}"/>
          </ac:spMkLst>
        </pc:spChg>
      </pc:sldChg>
    </pc:docChg>
  </pc:docChgLst>
  <pc:docChgLst>
    <pc:chgData name="Siegbert Rudolph" userId="2af4d44886c067cc" providerId="LiveId" clId="{3A2D7C36-05DD-4741-96A8-C7EBE6AD885A}"/>
    <pc:docChg chg="modSld">
      <pc:chgData name="Siegbert Rudolph" userId="2af4d44886c067cc" providerId="LiveId" clId="{3A2D7C36-05DD-4741-96A8-C7EBE6AD885A}" dt="2023-01-03T12:46:30.719" v="62"/>
      <pc:docMkLst>
        <pc:docMk/>
      </pc:docMkLst>
      <pc:sldChg chg="addSp modSp mod modAnim">
        <pc:chgData name="Siegbert Rudolph" userId="2af4d44886c067cc" providerId="LiveId" clId="{3A2D7C36-05DD-4741-96A8-C7EBE6AD885A}" dt="2023-01-03T12:46:30.719" v="62"/>
        <pc:sldMkLst>
          <pc:docMk/>
          <pc:sldMk cId="55600604" sldId="716"/>
        </pc:sldMkLst>
        <pc:spChg chg="add mod">
          <ac:chgData name="Siegbert Rudolph" userId="2af4d44886c067cc" providerId="LiveId" clId="{3A2D7C36-05DD-4741-96A8-C7EBE6AD885A}" dt="2023-01-03T12:38:56.036" v="9" actId="1038"/>
          <ac:spMkLst>
            <pc:docMk/>
            <pc:sldMk cId="55600604" sldId="716"/>
            <ac:spMk id="3" creationId="{159B791C-97EF-82A9-F57F-34A115C664C4}"/>
          </ac:spMkLst>
        </pc:spChg>
        <pc:spChg chg="add mod">
          <ac:chgData name="Siegbert Rudolph" userId="2af4d44886c067cc" providerId="LiveId" clId="{3A2D7C36-05DD-4741-96A8-C7EBE6AD885A}" dt="2023-01-03T12:38:56.036" v="9" actId="1038"/>
          <ac:spMkLst>
            <pc:docMk/>
            <pc:sldMk cId="55600604" sldId="716"/>
            <ac:spMk id="5" creationId="{AE82034B-C0C9-6343-1106-3CC48262ADD7}"/>
          </ac:spMkLst>
        </pc:spChg>
        <pc:spChg chg="add mod">
          <ac:chgData name="Siegbert Rudolph" userId="2af4d44886c067cc" providerId="LiveId" clId="{3A2D7C36-05DD-4741-96A8-C7EBE6AD885A}" dt="2023-01-03T12:39:12.840" v="11" actId="1076"/>
          <ac:spMkLst>
            <pc:docMk/>
            <pc:sldMk cId="55600604" sldId="716"/>
            <ac:spMk id="6" creationId="{22ABCEC5-7B29-5DF7-5206-998974FBD91A}"/>
          </ac:spMkLst>
        </pc:spChg>
        <pc:spChg chg="add mod">
          <ac:chgData name="Siegbert Rudolph" userId="2af4d44886c067cc" providerId="LiveId" clId="{3A2D7C36-05DD-4741-96A8-C7EBE6AD885A}" dt="2023-01-03T12:42:38.049" v="55" actId="1036"/>
          <ac:spMkLst>
            <pc:docMk/>
            <pc:sldMk cId="55600604" sldId="716"/>
            <ac:spMk id="7" creationId="{7590D2C6-6E14-3E2E-4275-93D6E1FAB89E}"/>
          </ac:spMkLst>
        </pc:spChg>
        <pc:spChg chg="add mod">
          <ac:chgData name="Siegbert Rudolph" userId="2af4d44886c067cc" providerId="LiveId" clId="{3A2D7C36-05DD-4741-96A8-C7EBE6AD885A}" dt="2023-01-03T12:39:21.270" v="33" actId="20577"/>
          <ac:spMkLst>
            <pc:docMk/>
            <pc:sldMk cId="55600604" sldId="716"/>
            <ac:spMk id="8" creationId="{AB41D9F7-30D7-F27E-78BA-352A92848A96}"/>
          </ac:spMkLst>
        </pc:spChg>
        <pc:spChg chg="add mod">
          <ac:chgData name="Siegbert Rudolph" userId="2af4d44886c067cc" providerId="LiveId" clId="{3A2D7C36-05DD-4741-96A8-C7EBE6AD885A}" dt="2023-01-03T12:40:10.075" v="49" actId="1037"/>
          <ac:spMkLst>
            <pc:docMk/>
            <pc:sldMk cId="55600604" sldId="716"/>
            <ac:spMk id="9" creationId="{2550A435-1DE6-E82E-FAE5-20CCD8928F31}"/>
          </ac:spMkLst>
        </pc:spChg>
        <pc:spChg chg="mod">
          <ac:chgData name="Siegbert Rudolph" userId="2af4d44886c067cc" providerId="LiveId" clId="{3A2D7C36-05DD-4741-96A8-C7EBE6AD885A}" dt="2023-01-03T12:24:46.408" v="1" actId="20577"/>
          <ac:spMkLst>
            <pc:docMk/>
            <pc:sldMk cId="55600604" sldId="716"/>
            <ac:spMk id="17" creationId="{17D1BD37-A473-4E12-B7C5-286CE7B257E8}"/>
          </ac:spMkLst>
        </pc:spChg>
        <pc:spChg chg="mod">
          <ac:chgData name="Siegbert Rudolph" userId="2af4d44886c067cc" providerId="LiveId" clId="{3A2D7C36-05DD-4741-96A8-C7EBE6AD885A}" dt="2023-01-03T12:42:43.653" v="56" actId="1036"/>
          <ac:spMkLst>
            <pc:docMk/>
            <pc:sldMk cId="55600604" sldId="716"/>
            <ac:spMk id="19" creationId="{DB08D16D-62B2-4EAE-BF63-BC44062D58BF}"/>
          </ac:spMkLst>
        </pc:spChg>
        <pc:spChg chg="mod">
          <ac:chgData name="Siegbert Rudolph" userId="2af4d44886c067cc" providerId="LiveId" clId="{3A2D7C36-05DD-4741-96A8-C7EBE6AD885A}" dt="2023-01-03T12:42:30.172" v="54" actId="1036"/>
          <ac:spMkLst>
            <pc:docMk/>
            <pc:sldMk cId="55600604" sldId="716"/>
            <ac:spMk id="27" creationId="{09248133-048C-4E5F-828A-0DE4A652731C}"/>
          </ac:spMkLst>
        </pc:spChg>
        <pc:spChg chg="mod">
          <ac:chgData name="Siegbert Rudolph" userId="2af4d44886c067cc" providerId="LiveId" clId="{3A2D7C36-05DD-4741-96A8-C7EBE6AD885A}" dt="2023-01-03T12:42:38.049" v="55" actId="1036"/>
          <ac:spMkLst>
            <pc:docMk/>
            <pc:sldMk cId="55600604" sldId="716"/>
            <ac:spMk id="32" creationId="{C5A8AA78-E702-4806-802C-70FF536F46BE}"/>
          </ac:spMkLst>
        </pc:spChg>
        <pc:spChg chg="mod">
          <ac:chgData name="Siegbert Rudolph" userId="2af4d44886c067cc" providerId="LiveId" clId="{3A2D7C36-05DD-4741-96A8-C7EBE6AD885A}" dt="2023-01-03T12:42:22.152" v="53" actId="1035"/>
          <ac:spMkLst>
            <pc:docMk/>
            <pc:sldMk cId="55600604" sldId="716"/>
            <ac:spMk id="99" creationId="{F88FFC96-6618-4FC5-8EFC-6127D55E50EB}"/>
          </ac:spMkLst>
        </pc:spChg>
        <pc:spChg chg="mod">
          <ac:chgData name="Siegbert Rudolph" userId="2af4d44886c067cc" providerId="LiveId" clId="{3A2D7C36-05DD-4741-96A8-C7EBE6AD885A}" dt="2023-01-03T12:40:03.769" v="36" actId="20577"/>
          <ac:spMkLst>
            <pc:docMk/>
            <pc:sldMk cId="55600604" sldId="716"/>
            <ac:spMk id="104" creationId="{880B9337-FDAB-45D3-9311-66CDDC142F36}"/>
          </ac:spMkLst>
        </pc:spChg>
      </pc:sldChg>
    </pc:docChg>
  </pc:docChgLst>
  <pc:docChgLst>
    <pc:chgData name="Siegbert Rudolph" userId="2af4d44886c067cc" providerId="LiveId" clId="{0D292AA2-345F-480E-AC3A-07288B9594C3}"/>
    <pc:docChg chg="modSld">
      <pc:chgData name="Siegbert Rudolph" userId="2af4d44886c067cc" providerId="LiveId" clId="{0D292AA2-345F-480E-AC3A-07288B9594C3}" dt="2020-09-19T14:51:26.242" v="18" actId="1036"/>
      <pc:docMkLst>
        <pc:docMk/>
      </pc:docMkLst>
      <pc:sldChg chg="modSp mod">
        <pc:chgData name="Siegbert Rudolph" userId="2af4d44886c067cc" providerId="LiveId" clId="{0D292AA2-345F-480E-AC3A-07288B9594C3}" dt="2020-09-19T14:51:26.242" v="18" actId="1036"/>
        <pc:sldMkLst>
          <pc:docMk/>
          <pc:sldMk cId="0" sldId="444"/>
        </pc:sldMkLst>
        <pc:spChg chg="mod">
          <ac:chgData name="Siegbert Rudolph" userId="2af4d44886c067cc" providerId="LiveId" clId="{0D292AA2-345F-480E-AC3A-07288B9594C3}" dt="2020-09-19T14:51:22.137" v="10" actId="20577"/>
          <ac:spMkLst>
            <pc:docMk/>
            <pc:sldMk cId="0" sldId="444"/>
            <ac:spMk id="16" creationId="{00000000-0000-0000-0000-000000000000}"/>
          </ac:spMkLst>
        </pc:spChg>
        <pc:spChg chg="mod">
          <ac:chgData name="Siegbert Rudolph" userId="2af4d44886c067cc" providerId="LiveId" clId="{0D292AA2-345F-480E-AC3A-07288B9594C3}" dt="2020-09-19T14:51:17.096" v="8" actId="20577"/>
          <ac:spMkLst>
            <pc:docMk/>
            <pc:sldMk cId="0" sldId="444"/>
            <ac:spMk id="18" creationId="{00000000-0000-0000-0000-000000000000}"/>
          </ac:spMkLst>
        </pc:spChg>
        <pc:spChg chg="mod">
          <ac:chgData name="Siegbert Rudolph" userId="2af4d44886c067cc" providerId="LiveId" clId="{0D292AA2-345F-480E-AC3A-07288B9594C3}" dt="2020-09-19T14:51:26.242" v="18" actId="1036"/>
          <ac:spMkLst>
            <pc:docMk/>
            <pc:sldMk cId="0" sldId="444"/>
            <ac:spMk id="19" creationId="{00000000-0000-0000-0000-000000000000}"/>
          </ac:spMkLst>
        </pc:spChg>
      </pc:sldChg>
    </pc:docChg>
  </pc:docChgLst>
  <pc:docChgLst>
    <pc:chgData name="Siegbert Rudolph" userId="2af4d44886c067cc" providerId="LiveId" clId="{1C3C0FEC-09E3-4755-A038-B3EB68BB2B21}"/>
    <pc:docChg chg="custSel modSld">
      <pc:chgData name="Siegbert Rudolph" userId="2af4d44886c067cc" providerId="LiveId" clId="{1C3C0FEC-09E3-4755-A038-B3EB68BB2B21}" dt="2021-02-07T07:43:24.192" v="227" actId="1076"/>
      <pc:docMkLst>
        <pc:docMk/>
      </pc:docMkLst>
      <pc:sldChg chg="delSp modSp mod">
        <pc:chgData name="Siegbert Rudolph" userId="2af4d44886c067cc" providerId="LiveId" clId="{1C3C0FEC-09E3-4755-A038-B3EB68BB2B21}" dt="2021-02-07T07:43:24.092" v="119" actId="1076"/>
        <pc:sldMkLst>
          <pc:docMk/>
          <pc:sldMk cId="0" sldId="444"/>
        </pc:sldMkLst>
        <pc:spChg chg="del mod">
          <ac:chgData name="Siegbert Rudolph" userId="2af4d44886c067cc" providerId="LiveId" clId="{1C3C0FEC-09E3-4755-A038-B3EB68BB2B21}" dt="2021-02-07T07:43:24.087" v="114" actId="478"/>
          <ac:spMkLst>
            <pc:docMk/>
            <pc:sldMk cId="0" sldId="444"/>
            <ac:spMk id="2" creationId="{9A5A69AA-8629-4267-B121-704670202763}"/>
          </ac:spMkLst>
        </pc:spChg>
        <pc:spChg chg="mod">
          <ac:chgData name="Siegbert Rudolph" userId="2af4d44886c067cc" providerId="LiveId" clId="{1C3C0FEC-09E3-4755-A038-B3EB68BB2B21}" dt="2021-02-07T07:43:24.092" v="119" actId="1076"/>
          <ac:spMkLst>
            <pc:docMk/>
            <pc:sldMk cId="0" sldId="444"/>
            <ac:spMk id="3" creationId="{071FABEF-3FEE-4B85-AED5-94045BEEE54B}"/>
          </ac:spMkLst>
        </pc:spChg>
        <pc:spChg chg="del">
          <ac:chgData name="Siegbert Rudolph" userId="2af4d44886c067cc" providerId="LiveId" clId="{1C3C0FEC-09E3-4755-A038-B3EB68BB2B21}" dt="2021-02-06T18:34:00.191" v="0" actId="478"/>
          <ac:spMkLst>
            <pc:docMk/>
            <pc:sldMk cId="0" sldId="444"/>
            <ac:spMk id="3" creationId="{7CDF6D21-2232-4180-B909-09A89A9F1EA6}"/>
          </ac:spMkLst>
        </pc:spChg>
      </pc:sldChg>
      <pc:sldChg chg="delSp modSp mod">
        <pc:chgData name="Siegbert Rudolph" userId="2af4d44886c067cc" providerId="LiveId" clId="{1C3C0FEC-09E3-4755-A038-B3EB68BB2B21}" dt="2021-02-07T07:43:24.192" v="227" actId="1076"/>
        <pc:sldMkLst>
          <pc:docMk/>
          <pc:sldMk cId="1498672052" sldId="702"/>
        </pc:sldMkLst>
        <pc:spChg chg="del mod">
          <ac:chgData name="Siegbert Rudolph" userId="2af4d44886c067cc" providerId="LiveId" clId="{1C3C0FEC-09E3-4755-A038-B3EB68BB2B21}" dt="2021-02-07T07:43:24.187" v="222" actId="478"/>
          <ac:spMkLst>
            <pc:docMk/>
            <pc:sldMk cId="1498672052" sldId="702"/>
            <ac:spMk id="2" creationId="{4C2DC398-AFB1-4603-9FBC-3E64716BE693}"/>
          </ac:spMkLst>
        </pc:spChg>
        <pc:spChg chg="mod">
          <ac:chgData name="Siegbert Rudolph" userId="2af4d44886c067cc" providerId="LiveId" clId="{1C3C0FEC-09E3-4755-A038-B3EB68BB2B21}" dt="2021-02-07T07:43:24.192" v="227" actId="1076"/>
          <ac:spMkLst>
            <pc:docMk/>
            <pc:sldMk cId="1498672052" sldId="702"/>
            <ac:spMk id="5" creationId="{37BCCB6D-A3B1-49E7-A32B-80CB0F05F88C}"/>
          </ac:spMkLst>
        </pc:spChg>
        <pc:spChg chg="del">
          <ac:chgData name="Siegbert Rudolph" userId="2af4d44886c067cc" providerId="LiveId" clId="{1C3C0FEC-09E3-4755-A038-B3EB68BB2B21}" dt="2021-02-06T18:34:00.253" v="108" actId="478"/>
          <ac:spMkLst>
            <pc:docMk/>
            <pc:sldMk cId="1498672052" sldId="702"/>
            <ac:spMk id="5" creationId="{5C1E8084-C32D-4C03-8315-33DB04D26C16}"/>
          </ac:spMkLst>
        </pc:spChg>
      </pc:sldChg>
      <pc:sldChg chg="delSp modSp mod">
        <pc:chgData name="Siegbert Rudolph" userId="2af4d44886c067cc" providerId="LiveId" clId="{1C3C0FEC-09E3-4755-A038-B3EB68BB2B21}" dt="2021-02-07T07:43:24.097" v="125" actId="1076"/>
        <pc:sldMkLst>
          <pc:docMk/>
          <pc:sldMk cId="3105963158" sldId="715"/>
        </pc:sldMkLst>
        <pc:spChg chg="del mod">
          <ac:chgData name="Siegbert Rudolph" userId="2af4d44886c067cc" providerId="LiveId" clId="{1C3C0FEC-09E3-4755-A038-B3EB68BB2B21}" dt="2021-02-07T07:43:24.092" v="120" actId="478"/>
          <ac:spMkLst>
            <pc:docMk/>
            <pc:sldMk cId="3105963158" sldId="715"/>
            <ac:spMk id="3" creationId="{1718B4EC-6408-430C-8627-A55FEEDAD2DF}"/>
          </ac:spMkLst>
        </pc:spChg>
        <pc:spChg chg="del">
          <ac:chgData name="Siegbert Rudolph" userId="2af4d44886c067cc" providerId="LiveId" clId="{1C3C0FEC-09E3-4755-A038-B3EB68BB2B21}" dt="2021-02-06T18:34:00.191" v="6" actId="478"/>
          <ac:spMkLst>
            <pc:docMk/>
            <pc:sldMk cId="3105963158" sldId="715"/>
            <ac:spMk id="4" creationId="{7E421312-79AF-4733-87F6-008A5D1B39DC}"/>
          </ac:spMkLst>
        </pc:spChg>
        <pc:spChg chg="mod">
          <ac:chgData name="Siegbert Rudolph" userId="2af4d44886c067cc" providerId="LiveId" clId="{1C3C0FEC-09E3-4755-A038-B3EB68BB2B21}" dt="2021-02-07T07:43:24.097" v="125" actId="1076"/>
          <ac:spMkLst>
            <pc:docMk/>
            <pc:sldMk cId="3105963158" sldId="715"/>
            <ac:spMk id="4" creationId="{CA7D1DAC-F7A3-4227-9782-6965A25E9E26}"/>
          </ac:spMkLst>
        </pc:spChg>
      </pc:sldChg>
      <pc:sldChg chg="delSp modSp mod">
        <pc:chgData name="Siegbert Rudolph" userId="2af4d44886c067cc" providerId="LiveId" clId="{1C3C0FEC-09E3-4755-A038-B3EB68BB2B21}" dt="2021-02-07T07:43:24.102" v="131" actId="1076"/>
        <pc:sldMkLst>
          <pc:docMk/>
          <pc:sldMk cId="55600604" sldId="716"/>
        </pc:sldMkLst>
        <pc:spChg chg="del mod">
          <ac:chgData name="Siegbert Rudolph" userId="2af4d44886c067cc" providerId="LiveId" clId="{1C3C0FEC-09E3-4755-A038-B3EB68BB2B21}" dt="2021-02-07T07:43:24.097" v="126" actId="478"/>
          <ac:spMkLst>
            <pc:docMk/>
            <pc:sldMk cId="55600604" sldId="716"/>
            <ac:spMk id="3" creationId="{B0EBFB1F-9BF8-4D50-B9B9-791B752C5DAF}"/>
          </ac:spMkLst>
        </pc:spChg>
        <pc:spChg chg="del">
          <ac:chgData name="Siegbert Rudolph" userId="2af4d44886c067cc" providerId="LiveId" clId="{1C3C0FEC-09E3-4755-A038-B3EB68BB2B21}" dt="2021-02-06T18:34:00.191" v="12" actId="478"/>
          <ac:spMkLst>
            <pc:docMk/>
            <pc:sldMk cId="55600604" sldId="716"/>
            <ac:spMk id="4" creationId="{11F3AAAB-EBC6-4612-98D5-F5120EB69B2A}"/>
          </ac:spMkLst>
        </pc:spChg>
        <pc:spChg chg="mod">
          <ac:chgData name="Siegbert Rudolph" userId="2af4d44886c067cc" providerId="LiveId" clId="{1C3C0FEC-09E3-4755-A038-B3EB68BB2B21}" dt="2021-02-07T07:43:24.102" v="131" actId="1076"/>
          <ac:spMkLst>
            <pc:docMk/>
            <pc:sldMk cId="55600604" sldId="716"/>
            <ac:spMk id="4" creationId="{254A8BB4-BA01-49C5-905C-E7697872DA86}"/>
          </ac:spMkLst>
        </pc:spChg>
      </pc:sldChg>
      <pc:sldChg chg="delSp modSp mod">
        <pc:chgData name="Siegbert Rudolph" userId="2af4d44886c067cc" providerId="LiveId" clId="{1C3C0FEC-09E3-4755-A038-B3EB68BB2B21}" dt="2021-02-07T07:43:24.107" v="143" actId="1076"/>
        <pc:sldMkLst>
          <pc:docMk/>
          <pc:sldMk cId="1109545150" sldId="717"/>
        </pc:sldMkLst>
        <pc:spChg chg="del mod">
          <ac:chgData name="Siegbert Rudolph" userId="2af4d44886c067cc" providerId="LiveId" clId="{1C3C0FEC-09E3-4755-A038-B3EB68BB2B21}" dt="2021-02-07T07:43:24.102" v="138" actId="478"/>
          <ac:spMkLst>
            <pc:docMk/>
            <pc:sldMk cId="1109545150" sldId="717"/>
            <ac:spMk id="3" creationId="{0B81095C-D8DA-426E-9EC6-16F34655F9B5}"/>
          </ac:spMkLst>
        </pc:spChg>
        <pc:spChg chg="del">
          <ac:chgData name="Siegbert Rudolph" userId="2af4d44886c067cc" providerId="LiveId" clId="{1C3C0FEC-09E3-4755-A038-B3EB68BB2B21}" dt="2021-02-06T18:34:00.206" v="24" actId="478"/>
          <ac:spMkLst>
            <pc:docMk/>
            <pc:sldMk cId="1109545150" sldId="717"/>
            <ac:spMk id="4" creationId="{15C6B9B3-5070-47F0-9438-DFCC096531EB}"/>
          </ac:spMkLst>
        </pc:spChg>
        <pc:spChg chg="mod">
          <ac:chgData name="Siegbert Rudolph" userId="2af4d44886c067cc" providerId="LiveId" clId="{1C3C0FEC-09E3-4755-A038-B3EB68BB2B21}" dt="2021-02-07T07:43:24.107" v="143" actId="1076"/>
          <ac:spMkLst>
            <pc:docMk/>
            <pc:sldMk cId="1109545150" sldId="717"/>
            <ac:spMk id="4" creationId="{87DABFC5-C5CC-44DE-98E7-00A6B664494C}"/>
          </ac:spMkLst>
        </pc:spChg>
      </pc:sldChg>
      <pc:sldChg chg="delSp modSp mod">
        <pc:chgData name="Siegbert Rudolph" userId="2af4d44886c067cc" providerId="LiveId" clId="{1C3C0FEC-09E3-4755-A038-B3EB68BB2B21}" dt="2021-02-07T07:43:24.112" v="149" actId="1076"/>
        <pc:sldMkLst>
          <pc:docMk/>
          <pc:sldMk cId="3484638576" sldId="718"/>
        </pc:sldMkLst>
        <pc:spChg chg="del mod">
          <ac:chgData name="Siegbert Rudolph" userId="2af4d44886c067cc" providerId="LiveId" clId="{1C3C0FEC-09E3-4755-A038-B3EB68BB2B21}" dt="2021-02-07T07:43:24.107" v="144" actId="478"/>
          <ac:spMkLst>
            <pc:docMk/>
            <pc:sldMk cId="3484638576" sldId="718"/>
            <ac:spMk id="3" creationId="{B58520D3-FD83-435A-8CB2-2270A6C91A9B}"/>
          </ac:spMkLst>
        </pc:spChg>
        <pc:spChg chg="del">
          <ac:chgData name="Siegbert Rudolph" userId="2af4d44886c067cc" providerId="LiveId" clId="{1C3C0FEC-09E3-4755-A038-B3EB68BB2B21}" dt="2021-02-06T18:34:00.206" v="30" actId="478"/>
          <ac:spMkLst>
            <pc:docMk/>
            <pc:sldMk cId="3484638576" sldId="718"/>
            <ac:spMk id="4" creationId="{2F0DB062-87C1-4138-984B-708B51EFB772}"/>
          </ac:spMkLst>
        </pc:spChg>
        <pc:spChg chg="mod">
          <ac:chgData name="Siegbert Rudolph" userId="2af4d44886c067cc" providerId="LiveId" clId="{1C3C0FEC-09E3-4755-A038-B3EB68BB2B21}" dt="2021-02-07T07:43:24.112" v="149" actId="1076"/>
          <ac:spMkLst>
            <pc:docMk/>
            <pc:sldMk cId="3484638576" sldId="718"/>
            <ac:spMk id="4" creationId="{FA933D8A-2FFA-4D61-AEE2-1E93EF749703}"/>
          </ac:spMkLst>
        </pc:spChg>
      </pc:sldChg>
      <pc:sldChg chg="delSp modSp mod">
        <pc:chgData name="Siegbert Rudolph" userId="2af4d44886c067cc" providerId="LiveId" clId="{1C3C0FEC-09E3-4755-A038-B3EB68BB2B21}" dt="2021-02-07T07:43:24.118" v="155" actId="1076"/>
        <pc:sldMkLst>
          <pc:docMk/>
          <pc:sldMk cId="3652443005" sldId="719"/>
        </pc:sldMkLst>
        <pc:spChg chg="del mod">
          <ac:chgData name="Siegbert Rudolph" userId="2af4d44886c067cc" providerId="LiveId" clId="{1C3C0FEC-09E3-4755-A038-B3EB68BB2B21}" dt="2021-02-07T07:43:24.112" v="150" actId="478"/>
          <ac:spMkLst>
            <pc:docMk/>
            <pc:sldMk cId="3652443005" sldId="719"/>
            <ac:spMk id="3" creationId="{0C3DAA4A-B70B-48C9-BC3F-65893294177C}"/>
          </ac:spMkLst>
        </pc:spChg>
        <pc:spChg chg="del">
          <ac:chgData name="Siegbert Rudolph" userId="2af4d44886c067cc" providerId="LiveId" clId="{1C3C0FEC-09E3-4755-A038-B3EB68BB2B21}" dt="2021-02-06T18:34:00.206" v="36" actId="478"/>
          <ac:spMkLst>
            <pc:docMk/>
            <pc:sldMk cId="3652443005" sldId="719"/>
            <ac:spMk id="4" creationId="{2D36AE4D-8771-4DB4-8F9E-9E6150DE5E17}"/>
          </ac:spMkLst>
        </pc:spChg>
        <pc:spChg chg="mod">
          <ac:chgData name="Siegbert Rudolph" userId="2af4d44886c067cc" providerId="LiveId" clId="{1C3C0FEC-09E3-4755-A038-B3EB68BB2B21}" dt="2021-02-07T07:43:24.118" v="155" actId="1076"/>
          <ac:spMkLst>
            <pc:docMk/>
            <pc:sldMk cId="3652443005" sldId="719"/>
            <ac:spMk id="4" creationId="{5A7E8072-7196-4248-876F-735C142DB03B}"/>
          </ac:spMkLst>
        </pc:spChg>
      </pc:sldChg>
      <pc:sldChg chg="delSp modSp mod">
        <pc:chgData name="Siegbert Rudolph" userId="2af4d44886c067cc" providerId="LiveId" clId="{1C3C0FEC-09E3-4755-A038-B3EB68BB2B21}" dt="2021-02-07T07:43:24.128" v="161" actId="1076"/>
        <pc:sldMkLst>
          <pc:docMk/>
          <pc:sldMk cId="953580024" sldId="720"/>
        </pc:sldMkLst>
        <pc:spChg chg="del mod">
          <ac:chgData name="Siegbert Rudolph" userId="2af4d44886c067cc" providerId="LiveId" clId="{1C3C0FEC-09E3-4755-A038-B3EB68BB2B21}" dt="2021-02-07T07:43:24.123" v="156" actId="478"/>
          <ac:spMkLst>
            <pc:docMk/>
            <pc:sldMk cId="953580024" sldId="720"/>
            <ac:spMk id="3" creationId="{C2CFA898-8FFD-46F7-8349-B61934768DFC}"/>
          </ac:spMkLst>
        </pc:spChg>
        <pc:spChg chg="mod">
          <ac:chgData name="Siegbert Rudolph" userId="2af4d44886c067cc" providerId="LiveId" clId="{1C3C0FEC-09E3-4755-A038-B3EB68BB2B21}" dt="2021-02-07T07:43:24.128" v="161" actId="1076"/>
          <ac:spMkLst>
            <pc:docMk/>
            <pc:sldMk cId="953580024" sldId="720"/>
            <ac:spMk id="4" creationId="{1741A6B0-E9E9-427D-882E-751BF54D3C56}"/>
          </ac:spMkLst>
        </pc:spChg>
        <pc:spChg chg="del">
          <ac:chgData name="Siegbert Rudolph" userId="2af4d44886c067cc" providerId="LiveId" clId="{1C3C0FEC-09E3-4755-A038-B3EB68BB2B21}" dt="2021-02-06T18:34:00.222" v="42" actId="478"/>
          <ac:spMkLst>
            <pc:docMk/>
            <pc:sldMk cId="953580024" sldId="720"/>
            <ac:spMk id="4" creationId="{7F1CDA55-208C-48CF-94F0-317F1FB22824}"/>
          </ac:spMkLst>
        </pc:spChg>
      </pc:sldChg>
      <pc:sldChg chg="delSp modSp mod">
        <pc:chgData name="Siegbert Rudolph" userId="2af4d44886c067cc" providerId="LiveId" clId="{1C3C0FEC-09E3-4755-A038-B3EB68BB2B21}" dt="2021-02-07T07:43:24.128" v="167" actId="1076"/>
        <pc:sldMkLst>
          <pc:docMk/>
          <pc:sldMk cId="2312705716" sldId="721"/>
        </pc:sldMkLst>
        <pc:spChg chg="del mod">
          <ac:chgData name="Siegbert Rudolph" userId="2af4d44886c067cc" providerId="LiveId" clId="{1C3C0FEC-09E3-4755-A038-B3EB68BB2B21}" dt="2021-02-07T07:43:24.128" v="162" actId="478"/>
          <ac:spMkLst>
            <pc:docMk/>
            <pc:sldMk cId="2312705716" sldId="721"/>
            <ac:spMk id="3" creationId="{02EFC60E-9D83-4920-A47A-17924C16CC97}"/>
          </ac:spMkLst>
        </pc:spChg>
        <pc:spChg chg="del">
          <ac:chgData name="Siegbert Rudolph" userId="2af4d44886c067cc" providerId="LiveId" clId="{1C3C0FEC-09E3-4755-A038-B3EB68BB2B21}" dt="2021-02-06T18:34:00.222" v="48" actId="478"/>
          <ac:spMkLst>
            <pc:docMk/>
            <pc:sldMk cId="2312705716" sldId="721"/>
            <ac:spMk id="4" creationId="{06C88A79-7695-471A-8BA4-453B21BDC3CB}"/>
          </ac:spMkLst>
        </pc:spChg>
        <pc:spChg chg="mod">
          <ac:chgData name="Siegbert Rudolph" userId="2af4d44886c067cc" providerId="LiveId" clId="{1C3C0FEC-09E3-4755-A038-B3EB68BB2B21}" dt="2021-02-07T07:43:24.128" v="167" actId="1076"/>
          <ac:spMkLst>
            <pc:docMk/>
            <pc:sldMk cId="2312705716" sldId="721"/>
            <ac:spMk id="4" creationId="{D9C275EB-15F3-4E06-A8BF-300C8EF95F43}"/>
          </ac:spMkLst>
        </pc:spChg>
      </pc:sldChg>
      <pc:sldChg chg="delSp modSp mod">
        <pc:chgData name="Siegbert Rudolph" userId="2af4d44886c067cc" providerId="LiveId" clId="{1C3C0FEC-09E3-4755-A038-B3EB68BB2B21}" dt="2021-02-07T07:43:24.137" v="173" actId="1076"/>
        <pc:sldMkLst>
          <pc:docMk/>
          <pc:sldMk cId="3697073041" sldId="724"/>
        </pc:sldMkLst>
        <pc:spChg chg="del mod">
          <ac:chgData name="Siegbert Rudolph" userId="2af4d44886c067cc" providerId="LiveId" clId="{1C3C0FEC-09E3-4755-A038-B3EB68BB2B21}" dt="2021-02-07T07:43:24.128" v="168" actId="478"/>
          <ac:spMkLst>
            <pc:docMk/>
            <pc:sldMk cId="3697073041" sldId="724"/>
            <ac:spMk id="3" creationId="{D6ACD2D0-04FE-4B59-87C7-F0E50C705A47}"/>
          </ac:spMkLst>
        </pc:spChg>
        <pc:spChg chg="mod">
          <ac:chgData name="Siegbert Rudolph" userId="2af4d44886c067cc" providerId="LiveId" clId="{1C3C0FEC-09E3-4755-A038-B3EB68BB2B21}" dt="2021-02-07T07:43:24.137" v="173" actId="1076"/>
          <ac:spMkLst>
            <pc:docMk/>
            <pc:sldMk cId="3697073041" sldId="724"/>
            <ac:spMk id="4" creationId="{6DF5A0CA-9DA5-4CD5-9D50-DD0EAFA53841}"/>
          </ac:spMkLst>
        </pc:spChg>
        <pc:spChg chg="del">
          <ac:chgData name="Siegbert Rudolph" userId="2af4d44886c067cc" providerId="LiveId" clId="{1C3C0FEC-09E3-4755-A038-B3EB68BB2B21}" dt="2021-02-06T18:34:00.222" v="54" actId="478"/>
          <ac:spMkLst>
            <pc:docMk/>
            <pc:sldMk cId="3697073041" sldId="724"/>
            <ac:spMk id="4" creationId="{F28147C8-97BC-4610-B394-F3DBB0056319}"/>
          </ac:spMkLst>
        </pc:spChg>
      </pc:sldChg>
      <pc:sldChg chg="delSp modSp mod">
        <pc:chgData name="Siegbert Rudolph" userId="2af4d44886c067cc" providerId="LiveId" clId="{1C3C0FEC-09E3-4755-A038-B3EB68BB2B21}" dt="2021-02-07T07:43:24.142" v="179" actId="1076"/>
        <pc:sldMkLst>
          <pc:docMk/>
          <pc:sldMk cId="3223212672" sldId="725"/>
        </pc:sldMkLst>
        <pc:spChg chg="del mod">
          <ac:chgData name="Siegbert Rudolph" userId="2af4d44886c067cc" providerId="LiveId" clId="{1C3C0FEC-09E3-4755-A038-B3EB68BB2B21}" dt="2021-02-07T07:43:24.137" v="174" actId="478"/>
          <ac:spMkLst>
            <pc:docMk/>
            <pc:sldMk cId="3223212672" sldId="725"/>
            <ac:spMk id="3" creationId="{7757EA66-3CFF-4D8D-9E2D-F84047C29C73}"/>
          </ac:spMkLst>
        </pc:spChg>
        <pc:spChg chg="mod">
          <ac:chgData name="Siegbert Rudolph" userId="2af4d44886c067cc" providerId="LiveId" clId="{1C3C0FEC-09E3-4755-A038-B3EB68BB2B21}" dt="2021-02-07T07:43:24.142" v="179" actId="1076"/>
          <ac:spMkLst>
            <pc:docMk/>
            <pc:sldMk cId="3223212672" sldId="725"/>
            <ac:spMk id="4" creationId="{50A44C7E-5CF9-41BB-83FF-0CA29E4403F9}"/>
          </ac:spMkLst>
        </pc:spChg>
        <pc:spChg chg="del">
          <ac:chgData name="Siegbert Rudolph" userId="2af4d44886c067cc" providerId="LiveId" clId="{1C3C0FEC-09E3-4755-A038-B3EB68BB2B21}" dt="2021-02-06T18:34:00.222" v="60" actId="478"/>
          <ac:spMkLst>
            <pc:docMk/>
            <pc:sldMk cId="3223212672" sldId="725"/>
            <ac:spMk id="4" creationId="{BCB63017-F840-4C22-8677-26A31361A144}"/>
          </ac:spMkLst>
        </pc:spChg>
      </pc:sldChg>
      <pc:sldChg chg="delSp modSp mod">
        <pc:chgData name="Siegbert Rudolph" userId="2af4d44886c067cc" providerId="LiveId" clId="{1C3C0FEC-09E3-4755-A038-B3EB68BB2B21}" dt="2021-02-07T07:43:24.147" v="185" actId="1076"/>
        <pc:sldMkLst>
          <pc:docMk/>
          <pc:sldMk cId="3972416468" sldId="726"/>
        </pc:sldMkLst>
        <pc:spChg chg="del mod">
          <ac:chgData name="Siegbert Rudolph" userId="2af4d44886c067cc" providerId="LiveId" clId="{1C3C0FEC-09E3-4755-A038-B3EB68BB2B21}" dt="2021-02-07T07:43:24.142" v="180" actId="478"/>
          <ac:spMkLst>
            <pc:docMk/>
            <pc:sldMk cId="3972416468" sldId="726"/>
            <ac:spMk id="3" creationId="{BC9A6EE6-D54C-4EE7-93D4-52724FDBEB69}"/>
          </ac:spMkLst>
        </pc:spChg>
        <pc:spChg chg="del">
          <ac:chgData name="Siegbert Rudolph" userId="2af4d44886c067cc" providerId="LiveId" clId="{1C3C0FEC-09E3-4755-A038-B3EB68BB2B21}" dt="2021-02-06T18:34:00.222" v="66" actId="478"/>
          <ac:spMkLst>
            <pc:docMk/>
            <pc:sldMk cId="3972416468" sldId="726"/>
            <ac:spMk id="4" creationId="{434E99B6-D504-47CB-8010-55CEE61996DB}"/>
          </ac:spMkLst>
        </pc:spChg>
        <pc:spChg chg="mod">
          <ac:chgData name="Siegbert Rudolph" userId="2af4d44886c067cc" providerId="LiveId" clId="{1C3C0FEC-09E3-4755-A038-B3EB68BB2B21}" dt="2021-02-07T07:43:24.147" v="185" actId="1076"/>
          <ac:spMkLst>
            <pc:docMk/>
            <pc:sldMk cId="3972416468" sldId="726"/>
            <ac:spMk id="4" creationId="{5378866B-D441-4D7E-891D-F17342A43B6C}"/>
          </ac:spMkLst>
        </pc:spChg>
      </pc:sldChg>
      <pc:sldChg chg="delSp modSp mod">
        <pc:chgData name="Siegbert Rudolph" userId="2af4d44886c067cc" providerId="LiveId" clId="{1C3C0FEC-09E3-4755-A038-B3EB68BB2B21}" dt="2021-02-07T07:43:24.157" v="191" actId="1076"/>
        <pc:sldMkLst>
          <pc:docMk/>
          <pc:sldMk cId="1812206020" sldId="727"/>
        </pc:sldMkLst>
        <pc:spChg chg="del mod">
          <ac:chgData name="Siegbert Rudolph" userId="2af4d44886c067cc" providerId="LiveId" clId="{1C3C0FEC-09E3-4755-A038-B3EB68BB2B21}" dt="2021-02-07T07:43:24.147" v="186" actId="478"/>
          <ac:spMkLst>
            <pc:docMk/>
            <pc:sldMk cId="1812206020" sldId="727"/>
            <ac:spMk id="3" creationId="{A42F21A7-DA6A-4C8A-AB83-970D3BBC3B29}"/>
          </ac:spMkLst>
        </pc:spChg>
        <pc:spChg chg="mod">
          <ac:chgData name="Siegbert Rudolph" userId="2af4d44886c067cc" providerId="LiveId" clId="{1C3C0FEC-09E3-4755-A038-B3EB68BB2B21}" dt="2021-02-07T07:43:24.157" v="191" actId="1076"/>
          <ac:spMkLst>
            <pc:docMk/>
            <pc:sldMk cId="1812206020" sldId="727"/>
            <ac:spMk id="4" creationId="{58F721C4-CEB1-4C10-9E13-BC318EB8C115}"/>
          </ac:spMkLst>
        </pc:spChg>
        <pc:spChg chg="del">
          <ac:chgData name="Siegbert Rudolph" userId="2af4d44886c067cc" providerId="LiveId" clId="{1C3C0FEC-09E3-4755-A038-B3EB68BB2B21}" dt="2021-02-06T18:34:00.238" v="72" actId="478"/>
          <ac:spMkLst>
            <pc:docMk/>
            <pc:sldMk cId="1812206020" sldId="727"/>
            <ac:spMk id="4" creationId="{F8763A44-1850-48E1-AFD2-E38D1A8D370F}"/>
          </ac:spMkLst>
        </pc:spChg>
      </pc:sldChg>
      <pc:sldChg chg="delSp modSp mod">
        <pc:chgData name="Siegbert Rudolph" userId="2af4d44886c067cc" providerId="LiveId" clId="{1C3C0FEC-09E3-4755-A038-B3EB68BB2B21}" dt="2021-02-07T07:43:24.163" v="197" actId="1076"/>
        <pc:sldMkLst>
          <pc:docMk/>
          <pc:sldMk cId="765416888" sldId="728"/>
        </pc:sldMkLst>
        <pc:spChg chg="del mod">
          <ac:chgData name="Siegbert Rudolph" userId="2af4d44886c067cc" providerId="LiveId" clId="{1C3C0FEC-09E3-4755-A038-B3EB68BB2B21}" dt="2021-02-07T07:43:24.157" v="192" actId="478"/>
          <ac:spMkLst>
            <pc:docMk/>
            <pc:sldMk cId="765416888" sldId="728"/>
            <ac:spMk id="3" creationId="{AD5F9FE0-41A7-42C6-9BCC-EEE8440DFAC1}"/>
          </ac:spMkLst>
        </pc:spChg>
        <pc:spChg chg="del">
          <ac:chgData name="Siegbert Rudolph" userId="2af4d44886c067cc" providerId="LiveId" clId="{1C3C0FEC-09E3-4755-A038-B3EB68BB2B21}" dt="2021-02-06T18:34:00.238" v="78" actId="478"/>
          <ac:spMkLst>
            <pc:docMk/>
            <pc:sldMk cId="765416888" sldId="728"/>
            <ac:spMk id="4" creationId="{07F97524-D26B-46C8-91A8-9F69E75325CE}"/>
          </ac:spMkLst>
        </pc:spChg>
        <pc:spChg chg="mod">
          <ac:chgData name="Siegbert Rudolph" userId="2af4d44886c067cc" providerId="LiveId" clId="{1C3C0FEC-09E3-4755-A038-B3EB68BB2B21}" dt="2021-02-07T07:43:24.163" v="197" actId="1076"/>
          <ac:spMkLst>
            <pc:docMk/>
            <pc:sldMk cId="765416888" sldId="728"/>
            <ac:spMk id="4" creationId="{CDBA5387-E8E8-4145-BEE1-EF7618D8CE5C}"/>
          </ac:spMkLst>
        </pc:spChg>
      </pc:sldChg>
      <pc:sldChg chg="delSp modSp mod">
        <pc:chgData name="Siegbert Rudolph" userId="2af4d44886c067cc" providerId="LiveId" clId="{1C3C0FEC-09E3-4755-A038-B3EB68BB2B21}" dt="2021-02-07T07:43:24.167" v="203" actId="1076"/>
        <pc:sldMkLst>
          <pc:docMk/>
          <pc:sldMk cId="1493650199" sldId="729"/>
        </pc:sldMkLst>
        <pc:spChg chg="del mod">
          <ac:chgData name="Siegbert Rudolph" userId="2af4d44886c067cc" providerId="LiveId" clId="{1C3C0FEC-09E3-4755-A038-B3EB68BB2B21}" dt="2021-02-07T07:43:24.163" v="198" actId="478"/>
          <ac:spMkLst>
            <pc:docMk/>
            <pc:sldMk cId="1493650199" sldId="729"/>
            <ac:spMk id="3" creationId="{CB8FE344-9D53-490F-B3FC-69E858CEEADE}"/>
          </ac:spMkLst>
        </pc:spChg>
        <pc:spChg chg="del">
          <ac:chgData name="Siegbert Rudolph" userId="2af4d44886c067cc" providerId="LiveId" clId="{1C3C0FEC-09E3-4755-A038-B3EB68BB2B21}" dt="2021-02-06T18:34:00.238" v="84" actId="478"/>
          <ac:spMkLst>
            <pc:docMk/>
            <pc:sldMk cId="1493650199" sldId="729"/>
            <ac:spMk id="5" creationId="{1FAB9B65-9702-437B-B789-53B9F785D754}"/>
          </ac:spMkLst>
        </pc:spChg>
        <pc:spChg chg="mod">
          <ac:chgData name="Siegbert Rudolph" userId="2af4d44886c067cc" providerId="LiveId" clId="{1C3C0FEC-09E3-4755-A038-B3EB68BB2B21}" dt="2021-02-07T07:43:24.167" v="203" actId="1076"/>
          <ac:spMkLst>
            <pc:docMk/>
            <pc:sldMk cId="1493650199" sldId="729"/>
            <ac:spMk id="5" creationId="{3CBC003E-3912-40A9-B36A-B54E5B241CB2}"/>
          </ac:spMkLst>
        </pc:spChg>
      </pc:sldChg>
      <pc:sldChg chg="delSp modSp mod">
        <pc:chgData name="Siegbert Rudolph" userId="2af4d44886c067cc" providerId="LiveId" clId="{1C3C0FEC-09E3-4755-A038-B3EB68BB2B21}" dt="2021-02-07T07:43:24.172" v="209" actId="1076"/>
        <pc:sldMkLst>
          <pc:docMk/>
          <pc:sldMk cId="1171843874" sldId="730"/>
        </pc:sldMkLst>
        <pc:spChg chg="del mod">
          <ac:chgData name="Siegbert Rudolph" userId="2af4d44886c067cc" providerId="LiveId" clId="{1C3C0FEC-09E3-4755-A038-B3EB68BB2B21}" dt="2021-02-07T07:43:24.167" v="204" actId="478"/>
          <ac:spMkLst>
            <pc:docMk/>
            <pc:sldMk cId="1171843874" sldId="730"/>
            <ac:spMk id="3" creationId="{99112F78-2A3F-4A41-AF1A-B3B759E660EC}"/>
          </ac:spMkLst>
        </pc:spChg>
        <pc:spChg chg="mod">
          <ac:chgData name="Siegbert Rudolph" userId="2af4d44886c067cc" providerId="LiveId" clId="{1C3C0FEC-09E3-4755-A038-B3EB68BB2B21}" dt="2021-02-07T07:43:24.172" v="209" actId="1076"/>
          <ac:spMkLst>
            <pc:docMk/>
            <pc:sldMk cId="1171843874" sldId="730"/>
            <ac:spMk id="4" creationId="{18902FE5-13BC-442A-8E73-74F35204C2F1}"/>
          </ac:spMkLst>
        </pc:spChg>
        <pc:spChg chg="del">
          <ac:chgData name="Siegbert Rudolph" userId="2af4d44886c067cc" providerId="LiveId" clId="{1C3C0FEC-09E3-4755-A038-B3EB68BB2B21}" dt="2021-02-06T18:34:00.238" v="90" actId="478"/>
          <ac:spMkLst>
            <pc:docMk/>
            <pc:sldMk cId="1171843874" sldId="730"/>
            <ac:spMk id="4" creationId="{9D9E36CA-8D84-4C71-9FEE-2C6F7355275B}"/>
          </ac:spMkLst>
        </pc:spChg>
      </pc:sldChg>
      <pc:sldChg chg="delSp modSp mod">
        <pc:chgData name="Siegbert Rudolph" userId="2af4d44886c067cc" providerId="LiveId" clId="{1C3C0FEC-09E3-4755-A038-B3EB68BB2B21}" dt="2021-02-07T07:43:24.178" v="215" actId="1076"/>
        <pc:sldMkLst>
          <pc:docMk/>
          <pc:sldMk cId="2373833375" sldId="731"/>
        </pc:sldMkLst>
        <pc:spChg chg="del mod">
          <ac:chgData name="Siegbert Rudolph" userId="2af4d44886c067cc" providerId="LiveId" clId="{1C3C0FEC-09E3-4755-A038-B3EB68BB2B21}" dt="2021-02-07T07:43:24.172" v="210" actId="478"/>
          <ac:spMkLst>
            <pc:docMk/>
            <pc:sldMk cId="2373833375" sldId="731"/>
            <ac:spMk id="3" creationId="{FF150766-AC64-43B8-9363-CE18F6A70E01}"/>
          </ac:spMkLst>
        </pc:spChg>
        <pc:spChg chg="del">
          <ac:chgData name="Siegbert Rudolph" userId="2af4d44886c067cc" providerId="LiveId" clId="{1C3C0FEC-09E3-4755-A038-B3EB68BB2B21}" dt="2021-02-06T18:34:00.253" v="96" actId="478"/>
          <ac:spMkLst>
            <pc:docMk/>
            <pc:sldMk cId="2373833375" sldId="731"/>
            <ac:spMk id="5" creationId="{3C5F3BBB-BB2B-4C4D-86DA-B21AD53094C2}"/>
          </ac:spMkLst>
        </pc:spChg>
        <pc:spChg chg="mod">
          <ac:chgData name="Siegbert Rudolph" userId="2af4d44886c067cc" providerId="LiveId" clId="{1C3C0FEC-09E3-4755-A038-B3EB68BB2B21}" dt="2021-02-07T07:43:24.178" v="215" actId="1076"/>
          <ac:spMkLst>
            <pc:docMk/>
            <pc:sldMk cId="2373833375" sldId="731"/>
            <ac:spMk id="5" creationId="{6E1E5CBD-68CA-4D39-9E6D-59DB091AD797}"/>
          </ac:spMkLst>
        </pc:spChg>
      </pc:sldChg>
      <pc:sldChg chg="delSp modSp mod">
        <pc:chgData name="Siegbert Rudolph" userId="2af4d44886c067cc" providerId="LiveId" clId="{1C3C0FEC-09E3-4755-A038-B3EB68BB2B21}" dt="2021-02-07T07:43:24.187" v="221" actId="1076"/>
        <pc:sldMkLst>
          <pc:docMk/>
          <pc:sldMk cId="1471160447" sldId="734"/>
        </pc:sldMkLst>
        <pc:spChg chg="del mod">
          <ac:chgData name="Siegbert Rudolph" userId="2af4d44886c067cc" providerId="LiveId" clId="{1C3C0FEC-09E3-4755-A038-B3EB68BB2B21}" dt="2021-02-07T07:43:24.178" v="216" actId="478"/>
          <ac:spMkLst>
            <pc:docMk/>
            <pc:sldMk cId="1471160447" sldId="734"/>
            <ac:spMk id="3" creationId="{113412EF-FA19-4749-9A40-E814CBB0BB04}"/>
          </ac:spMkLst>
        </pc:spChg>
        <pc:spChg chg="mod">
          <ac:chgData name="Siegbert Rudolph" userId="2af4d44886c067cc" providerId="LiveId" clId="{1C3C0FEC-09E3-4755-A038-B3EB68BB2B21}" dt="2021-02-07T07:43:24.187" v="221" actId="1076"/>
          <ac:spMkLst>
            <pc:docMk/>
            <pc:sldMk cId="1471160447" sldId="734"/>
            <ac:spMk id="4" creationId="{1CE064BB-DC65-44A5-9BAB-CAEC379B6BDF}"/>
          </ac:spMkLst>
        </pc:spChg>
        <pc:spChg chg="del">
          <ac:chgData name="Siegbert Rudolph" userId="2af4d44886c067cc" providerId="LiveId" clId="{1C3C0FEC-09E3-4755-A038-B3EB68BB2B21}" dt="2021-02-06T18:34:00.253" v="102" actId="478"/>
          <ac:spMkLst>
            <pc:docMk/>
            <pc:sldMk cId="1471160447" sldId="734"/>
            <ac:spMk id="4" creationId="{2A0160AF-A5CA-4BFA-A3A8-DE6E128FBB04}"/>
          </ac:spMkLst>
        </pc:spChg>
      </pc:sldChg>
      <pc:sldChg chg="delSp modSp mod">
        <pc:chgData name="Siegbert Rudolph" userId="2af4d44886c067cc" providerId="LiveId" clId="{1C3C0FEC-09E3-4755-A038-B3EB68BB2B21}" dt="2021-02-07T07:43:24.102" v="137" actId="1076"/>
        <pc:sldMkLst>
          <pc:docMk/>
          <pc:sldMk cId="1203549573" sldId="735"/>
        </pc:sldMkLst>
        <pc:spChg chg="del mod">
          <ac:chgData name="Siegbert Rudolph" userId="2af4d44886c067cc" providerId="LiveId" clId="{1C3C0FEC-09E3-4755-A038-B3EB68BB2B21}" dt="2021-02-07T07:43:24.102" v="132" actId="478"/>
          <ac:spMkLst>
            <pc:docMk/>
            <pc:sldMk cId="1203549573" sldId="735"/>
            <ac:spMk id="3" creationId="{516FD4DB-E3CC-4A97-BB0F-0929B95068D6}"/>
          </ac:spMkLst>
        </pc:spChg>
        <pc:spChg chg="mod">
          <ac:chgData name="Siegbert Rudolph" userId="2af4d44886c067cc" providerId="LiveId" clId="{1C3C0FEC-09E3-4755-A038-B3EB68BB2B21}" dt="2021-02-07T07:43:24.102" v="137" actId="1076"/>
          <ac:spMkLst>
            <pc:docMk/>
            <pc:sldMk cId="1203549573" sldId="735"/>
            <ac:spMk id="4" creationId="{3516B056-4D58-4B8C-9B53-AA7F78605367}"/>
          </ac:spMkLst>
        </pc:spChg>
        <pc:spChg chg="del">
          <ac:chgData name="Siegbert Rudolph" userId="2af4d44886c067cc" providerId="LiveId" clId="{1C3C0FEC-09E3-4755-A038-B3EB68BB2B21}" dt="2021-02-06T18:34:00.206" v="18" actId="478"/>
          <ac:spMkLst>
            <pc:docMk/>
            <pc:sldMk cId="1203549573" sldId="735"/>
            <ac:spMk id="4" creationId="{F103CFEE-9B6B-408C-8C59-5A19205F81E7}"/>
          </ac:spMkLst>
        </pc:spChg>
      </pc:sldChg>
    </pc:docChg>
  </pc:docChgLst>
  <pc:docChgLst>
    <pc:chgData name="Siegbert Rudolph" userId="2af4d44886c067cc" providerId="LiveId" clId="{14CB189F-2089-48D6-B41F-A909D48B523B}"/>
    <pc:docChg chg="custSel modSld">
      <pc:chgData name="Siegbert Rudolph" userId="2af4d44886c067cc" providerId="LiveId" clId="{14CB189F-2089-48D6-B41F-A909D48B523B}" dt="2021-10-07T16:07:07.190" v="113" actId="1076"/>
      <pc:docMkLst>
        <pc:docMk/>
      </pc:docMkLst>
      <pc:sldChg chg="delSp modSp mod">
        <pc:chgData name="Siegbert Rudolph" userId="2af4d44886c067cc" providerId="LiveId" clId="{14CB189F-2089-48D6-B41F-A909D48B523B}" dt="2021-10-07T16:07:07.096" v="5" actId="1076"/>
        <pc:sldMkLst>
          <pc:docMk/>
          <pc:sldMk cId="0" sldId="444"/>
        </pc:sldMkLst>
        <pc:spChg chg="mod">
          <ac:chgData name="Siegbert Rudolph" userId="2af4d44886c067cc" providerId="LiveId" clId="{14CB189F-2089-48D6-B41F-A909D48B523B}" dt="2021-10-07T16:07:07.096" v="5" actId="1076"/>
          <ac:spMkLst>
            <pc:docMk/>
            <pc:sldMk cId="0" sldId="444"/>
            <ac:spMk id="2" creationId="{22E409FA-681B-4849-BD66-FDDBFA14E1C1}"/>
          </ac:spMkLst>
        </pc:spChg>
        <pc:spChg chg="del">
          <ac:chgData name="Siegbert Rudolph" userId="2af4d44886c067cc" providerId="LiveId" clId="{14CB189F-2089-48D6-B41F-A909D48B523B}" dt="2021-10-07T16:07:07.096" v="0" actId="478"/>
          <ac:spMkLst>
            <pc:docMk/>
            <pc:sldMk cId="0" sldId="444"/>
            <ac:spMk id="3" creationId="{9BFFB037-3047-447F-80B0-1D1249E86A6E}"/>
          </ac:spMkLst>
        </pc:spChg>
      </pc:sldChg>
      <pc:sldChg chg="delSp modSp mod">
        <pc:chgData name="Siegbert Rudolph" userId="2af4d44886c067cc" providerId="LiveId" clId="{14CB189F-2089-48D6-B41F-A909D48B523B}" dt="2021-10-07T16:07:07.190" v="113" actId="1076"/>
        <pc:sldMkLst>
          <pc:docMk/>
          <pc:sldMk cId="1498672052" sldId="702"/>
        </pc:sldMkLst>
        <pc:spChg chg="mod">
          <ac:chgData name="Siegbert Rudolph" userId="2af4d44886c067cc" providerId="LiveId" clId="{14CB189F-2089-48D6-B41F-A909D48B523B}" dt="2021-10-07T16:07:07.190" v="113" actId="1076"/>
          <ac:spMkLst>
            <pc:docMk/>
            <pc:sldMk cId="1498672052" sldId="702"/>
            <ac:spMk id="2" creationId="{4E338A17-7C99-465A-BC05-08ACF3E00DA0}"/>
          </ac:spMkLst>
        </pc:spChg>
        <pc:spChg chg="del">
          <ac:chgData name="Siegbert Rudolph" userId="2af4d44886c067cc" providerId="LiveId" clId="{14CB189F-2089-48D6-B41F-A909D48B523B}" dt="2021-10-07T16:07:07.190" v="108" actId="478"/>
          <ac:spMkLst>
            <pc:docMk/>
            <pc:sldMk cId="1498672052" sldId="702"/>
            <ac:spMk id="5" creationId="{E5A2D162-CE2E-46EA-8ACB-190025CA42BE}"/>
          </ac:spMkLst>
        </pc:spChg>
      </pc:sldChg>
      <pc:sldChg chg="delSp modSp mod">
        <pc:chgData name="Siegbert Rudolph" userId="2af4d44886c067cc" providerId="LiveId" clId="{14CB189F-2089-48D6-B41F-A909D48B523B}" dt="2021-10-07T16:07:07.111" v="11" actId="1076"/>
        <pc:sldMkLst>
          <pc:docMk/>
          <pc:sldMk cId="3105963158" sldId="715"/>
        </pc:sldMkLst>
        <pc:spChg chg="mod">
          <ac:chgData name="Siegbert Rudolph" userId="2af4d44886c067cc" providerId="LiveId" clId="{14CB189F-2089-48D6-B41F-A909D48B523B}" dt="2021-10-07T16:07:07.111" v="11" actId="1076"/>
          <ac:spMkLst>
            <pc:docMk/>
            <pc:sldMk cId="3105963158" sldId="715"/>
            <ac:spMk id="3" creationId="{BDA43665-4D52-4E04-9755-FB0DC00D708B}"/>
          </ac:spMkLst>
        </pc:spChg>
        <pc:spChg chg="del">
          <ac:chgData name="Siegbert Rudolph" userId="2af4d44886c067cc" providerId="LiveId" clId="{14CB189F-2089-48D6-B41F-A909D48B523B}" dt="2021-10-07T16:07:07.111" v="6" actId="478"/>
          <ac:spMkLst>
            <pc:docMk/>
            <pc:sldMk cId="3105963158" sldId="715"/>
            <ac:spMk id="4" creationId="{A82A90EC-BDAF-4138-BB37-7B0ADE2A8862}"/>
          </ac:spMkLst>
        </pc:spChg>
      </pc:sldChg>
      <pc:sldChg chg="delSp modSp mod">
        <pc:chgData name="Siegbert Rudolph" userId="2af4d44886c067cc" providerId="LiveId" clId="{14CB189F-2089-48D6-B41F-A909D48B523B}" dt="2021-10-07T16:07:07.111" v="17" actId="1076"/>
        <pc:sldMkLst>
          <pc:docMk/>
          <pc:sldMk cId="55600604" sldId="716"/>
        </pc:sldMkLst>
        <pc:spChg chg="mod">
          <ac:chgData name="Siegbert Rudolph" userId="2af4d44886c067cc" providerId="LiveId" clId="{14CB189F-2089-48D6-B41F-A909D48B523B}" dt="2021-10-07T16:07:07.111" v="17" actId="1076"/>
          <ac:spMkLst>
            <pc:docMk/>
            <pc:sldMk cId="55600604" sldId="716"/>
            <ac:spMk id="3" creationId="{C78A8C0A-CD60-40FA-8684-A1BC94407510}"/>
          </ac:spMkLst>
        </pc:spChg>
        <pc:spChg chg="del">
          <ac:chgData name="Siegbert Rudolph" userId="2af4d44886c067cc" providerId="LiveId" clId="{14CB189F-2089-48D6-B41F-A909D48B523B}" dt="2021-10-07T16:07:07.111" v="12" actId="478"/>
          <ac:spMkLst>
            <pc:docMk/>
            <pc:sldMk cId="55600604" sldId="716"/>
            <ac:spMk id="4" creationId="{3206ED37-A6F6-4632-A17A-2769E6A321A0}"/>
          </ac:spMkLst>
        </pc:spChg>
      </pc:sldChg>
      <pc:sldChg chg="delSp modSp mod">
        <pc:chgData name="Siegbert Rudolph" userId="2af4d44886c067cc" providerId="LiveId" clId="{14CB189F-2089-48D6-B41F-A909D48B523B}" dt="2021-10-07T16:07:07.127" v="29" actId="1076"/>
        <pc:sldMkLst>
          <pc:docMk/>
          <pc:sldMk cId="1109545150" sldId="717"/>
        </pc:sldMkLst>
        <pc:spChg chg="mod">
          <ac:chgData name="Siegbert Rudolph" userId="2af4d44886c067cc" providerId="LiveId" clId="{14CB189F-2089-48D6-B41F-A909D48B523B}" dt="2021-10-07T16:07:07.127" v="29" actId="1076"/>
          <ac:spMkLst>
            <pc:docMk/>
            <pc:sldMk cId="1109545150" sldId="717"/>
            <ac:spMk id="3" creationId="{F927B11B-AABB-4424-9284-85BF645FEFE3}"/>
          </ac:spMkLst>
        </pc:spChg>
        <pc:spChg chg="del">
          <ac:chgData name="Siegbert Rudolph" userId="2af4d44886c067cc" providerId="LiveId" clId="{14CB189F-2089-48D6-B41F-A909D48B523B}" dt="2021-10-07T16:07:07.127" v="24" actId="478"/>
          <ac:spMkLst>
            <pc:docMk/>
            <pc:sldMk cId="1109545150" sldId="717"/>
            <ac:spMk id="4" creationId="{A0C50BA8-89BF-4621-9D23-8C2E7683E9C4}"/>
          </ac:spMkLst>
        </pc:spChg>
      </pc:sldChg>
      <pc:sldChg chg="delSp modSp mod">
        <pc:chgData name="Siegbert Rudolph" userId="2af4d44886c067cc" providerId="LiveId" clId="{14CB189F-2089-48D6-B41F-A909D48B523B}" dt="2021-10-07T16:07:07.127" v="35" actId="1076"/>
        <pc:sldMkLst>
          <pc:docMk/>
          <pc:sldMk cId="3484638576" sldId="718"/>
        </pc:sldMkLst>
        <pc:spChg chg="mod">
          <ac:chgData name="Siegbert Rudolph" userId="2af4d44886c067cc" providerId="LiveId" clId="{14CB189F-2089-48D6-B41F-A909D48B523B}" dt="2021-10-07T16:07:07.127" v="35" actId="1076"/>
          <ac:spMkLst>
            <pc:docMk/>
            <pc:sldMk cId="3484638576" sldId="718"/>
            <ac:spMk id="3" creationId="{FDE6BE5D-7E09-4EE0-A39C-9FE78C194639}"/>
          </ac:spMkLst>
        </pc:spChg>
        <pc:spChg chg="del">
          <ac:chgData name="Siegbert Rudolph" userId="2af4d44886c067cc" providerId="LiveId" clId="{14CB189F-2089-48D6-B41F-A909D48B523B}" dt="2021-10-07T16:07:07.127" v="30" actId="478"/>
          <ac:spMkLst>
            <pc:docMk/>
            <pc:sldMk cId="3484638576" sldId="718"/>
            <ac:spMk id="4" creationId="{402FFE36-1B3F-43FB-9DE3-96166FCAAB05}"/>
          </ac:spMkLst>
        </pc:spChg>
      </pc:sldChg>
      <pc:sldChg chg="delSp modSp mod">
        <pc:chgData name="Siegbert Rudolph" userId="2af4d44886c067cc" providerId="LiveId" clId="{14CB189F-2089-48D6-B41F-A909D48B523B}" dt="2021-10-07T16:07:07.143" v="41" actId="1076"/>
        <pc:sldMkLst>
          <pc:docMk/>
          <pc:sldMk cId="3652443005" sldId="719"/>
        </pc:sldMkLst>
        <pc:spChg chg="mod">
          <ac:chgData name="Siegbert Rudolph" userId="2af4d44886c067cc" providerId="LiveId" clId="{14CB189F-2089-48D6-B41F-A909D48B523B}" dt="2021-10-07T16:07:07.143" v="41" actId="1076"/>
          <ac:spMkLst>
            <pc:docMk/>
            <pc:sldMk cId="3652443005" sldId="719"/>
            <ac:spMk id="3" creationId="{4D89086D-9EDC-4229-9511-1E8174BFA210}"/>
          </ac:spMkLst>
        </pc:spChg>
        <pc:spChg chg="del">
          <ac:chgData name="Siegbert Rudolph" userId="2af4d44886c067cc" providerId="LiveId" clId="{14CB189F-2089-48D6-B41F-A909D48B523B}" dt="2021-10-07T16:07:07.127" v="36" actId="478"/>
          <ac:spMkLst>
            <pc:docMk/>
            <pc:sldMk cId="3652443005" sldId="719"/>
            <ac:spMk id="4" creationId="{6EDCC9EA-E5E7-457A-8952-BEA9B2002C52}"/>
          </ac:spMkLst>
        </pc:spChg>
      </pc:sldChg>
      <pc:sldChg chg="delSp modSp mod">
        <pc:chgData name="Siegbert Rudolph" userId="2af4d44886c067cc" providerId="LiveId" clId="{14CB189F-2089-48D6-B41F-A909D48B523B}" dt="2021-10-07T16:07:07.143" v="47" actId="1076"/>
        <pc:sldMkLst>
          <pc:docMk/>
          <pc:sldMk cId="953580024" sldId="720"/>
        </pc:sldMkLst>
        <pc:spChg chg="mod">
          <ac:chgData name="Siegbert Rudolph" userId="2af4d44886c067cc" providerId="LiveId" clId="{14CB189F-2089-48D6-B41F-A909D48B523B}" dt="2021-10-07T16:07:07.143" v="47" actId="1076"/>
          <ac:spMkLst>
            <pc:docMk/>
            <pc:sldMk cId="953580024" sldId="720"/>
            <ac:spMk id="3" creationId="{C22201D1-C82C-42E2-B561-44E903D3355A}"/>
          </ac:spMkLst>
        </pc:spChg>
        <pc:spChg chg="del">
          <ac:chgData name="Siegbert Rudolph" userId="2af4d44886c067cc" providerId="LiveId" clId="{14CB189F-2089-48D6-B41F-A909D48B523B}" dt="2021-10-07T16:07:07.143" v="42" actId="478"/>
          <ac:spMkLst>
            <pc:docMk/>
            <pc:sldMk cId="953580024" sldId="720"/>
            <ac:spMk id="4" creationId="{9599313F-9DD5-4008-9826-3974831998F9}"/>
          </ac:spMkLst>
        </pc:spChg>
      </pc:sldChg>
      <pc:sldChg chg="delSp modSp mod">
        <pc:chgData name="Siegbert Rudolph" userId="2af4d44886c067cc" providerId="LiveId" clId="{14CB189F-2089-48D6-B41F-A909D48B523B}" dt="2021-10-07T16:07:07.143" v="53" actId="1076"/>
        <pc:sldMkLst>
          <pc:docMk/>
          <pc:sldMk cId="2312705716" sldId="721"/>
        </pc:sldMkLst>
        <pc:spChg chg="mod">
          <ac:chgData name="Siegbert Rudolph" userId="2af4d44886c067cc" providerId="LiveId" clId="{14CB189F-2089-48D6-B41F-A909D48B523B}" dt="2021-10-07T16:07:07.143" v="53" actId="1076"/>
          <ac:spMkLst>
            <pc:docMk/>
            <pc:sldMk cId="2312705716" sldId="721"/>
            <ac:spMk id="3" creationId="{6A038AF6-92FE-4649-B158-E4D3D339C03A}"/>
          </ac:spMkLst>
        </pc:spChg>
        <pc:spChg chg="del">
          <ac:chgData name="Siegbert Rudolph" userId="2af4d44886c067cc" providerId="LiveId" clId="{14CB189F-2089-48D6-B41F-A909D48B523B}" dt="2021-10-07T16:07:07.143" v="48" actId="478"/>
          <ac:spMkLst>
            <pc:docMk/>
            <pc:sldMk cId="2312705716" sldId="721"/>
            <ac:spMk id="4" creationId="{B75FB8C2-943C-42B3-BB9A-BBEB8EF2D94E}"/>
          </ac:spMkLst>
        </pc:spChg>
      </pc:sldChg>
      <pc:sldChg chg="delSp modSp mod">
        <pc:chgData name="Siegbert Rudolph" userId="2af4d44886c067cc" providerId="LiveId" clId="{14CB189F-2089-48D6-B41F-A909D48B523B}" dt="2021-10-07T16:07:07.143" v="59" actId="1076"/>
        <pc:sldMkLst>
          <pc:docMk/>
          <pc:sldMk cId="3697073041" sldId="724"/>
        </pc:sldMkLst>
        <pc:spChg chg="mod">
          <ac:chgData name="Siegbert Rudolph" userId="2af4d44886c067cc" providerId="LiveId" clId="{14CB189F-2089-48D6-B41F-A909D48B523B}" dt="2021-10-07T16:07:07.143" v="59" actId="1076"/>
          <ac:spMkLst>
            <pc:docMk/>
            <pc:sldMk cId="3697073041" sldId="724"/>
            <ac:spMk id="3" creationId="{D569F0C6-4CC8-4EE4-867E-C8F430D5C597}"/>
          </ac:spMkLst>
        </pc:spChg>
        <pc:spChg chg="del">
          <ac:chgData name="Siegbert Rudolph" userId="2af4d44886c067cc" providerId="LiveId" clId="{14CB189F-2089-48D6-B41F-A909D48B523B}" dt="2021-10-07T16:07:07.143" v="54" actId="478"/>
          <ac:spMkLst>
            <pc:docMk/>
            <pc:sldMk cId="3697073041" sldId="724"/>
            <ac:spMk id="4" creationId="{AF1D768D-2578-4369-B97A-AA8FB621EA1B}"/>
          </ac:spMkLst>
        </pc:spChg>
      </pc:sldChg>
      <pc:sldChg chg="delSp modSp mod">
        <pc:chgData name="Siegbert Rudolph" userId="2af4d44886c067cc" providerId="LiveId" clId="{14CB189F-2089-48D6-B41F-A909D48B523B}" dt="2021-10-07T16:07:07.158" v="65" actId="1076"/>
        <pc:sldMkLst>
          <pc:docMk/>
          <pc:sldMk cId="3223212672" sldId="725"/>
        </pc:sldMkLst>
        <pc:spChg chg="mod">
          <ac:chgData name="Siegbert Rudolph" userId="2af4d44886c067cc" providerId="LiveId" clId="{14CB189F-2089-48D6-B41F-A909D48B523B}" dt="2021-10-07T16:07:07.158" v="65" actId="1076"/>
          <ac:spMkLst>
            <pc:docMk/>
            <pc:sldMk cId="3223212672" sldId="725"/>
            <ac:spMk id="3" creationId="{5BE5A065-8BAF-4FAD-B324-92582D554075}"/>
          </ac:spMkLst>
        </pc:spChg>
        <pc:spChg chg="del">
          <ac:chgData name="Siegbert Rudolph" userId="2af4d44886c067cc" providerId="LiveId" clId="{14CB189F-2089-48D6-B41F-A909D48B523B}" dt="2021-10-07T16:07:07.158" v="60" actId="478"/>
          <ac:spMkLst>
            <pc:docMk/>
            <pc:sldMk cId="3223212672" sldId="725"/>
            <ac:spMk id="4" creationId="{FF55F463-4474-4F18-8897-50CFB31B5497}"/>
          </ac:spMkLst>
        </pc:spChg>
      </pc:sldChg>
      <pc:sldChg chg="delSp modSp mod">
        <pc:chgData name="Siegbert Rudolph" userId="2af4d44886c067cc" providerId="LiveId" clId="{14CB189F-2089-48D6-B41F-A909D48B523B}" dt="2021-10-07T16:07:07.158" v="71" actId="1076"/>
        <pc:sldMkLst>
          <pc:docMk/>
          <pc:sldMk cId="3972416468" sldId="726"/>
        </pc:sldMkLst>
        <pc:spChg chg="mod">
          <ac:chgData name="Siegbert Rudolph" userId="2af4d44886c067cc" providerId="LiveId" clId="{14CB189F-2089-48D6-B41F-A909D48B523B}" dt="2021-10-07T16:07:07.158" v="71" actId="1076"/>
          <ac:spMkLst>
            <pc:docMk/>
            <pc:sldMk cId="3972416468" sldId="726"/>
            <ac:spMk id="3" creationId="{F96F7C06-09CA-4CFF-B121-28B4EEF6FFD0}"/>
          </ac:spMkLst>
        </pc:spChg>
        <pc:spChg chg="del">
          <ac:chgData name="Siegbert Rudolph" userId="2af4d44886c067cc" providerId="LiveId" clId="{14CB189F-2089-48D6-B41F-A909D48B523B}" dt="2021-10-07T16:07:07.158" v="66" actId="478"/>
          <ac:spMkLst>
            <pc:docMk/>
            <pc:sldMk cId="3972416468" sldId="726"/>
            <ac:spMk id="4" creationId="{F4386D70-F34E-4FF3-B4B6-30F79F786B9F}"/>
          </ac:spMkLst>
        </pc:spChg>
      </pc:sldChg>
      <pc:sldChg chg="delSp modSp mod">
        <pc:chgData name="Siegbert Rudolph" userId="2af4d44886c067cc" providerId="LiveId" clId="{14CB189F-2089-48D6-B41F-A909D48B523B}" dt="2021-10-07T16:07:07.174" v="77" actId="1076"/>
        <pc:sldMkLst>
          <pc:docMk/>
          <pc:sldMk cId="1812206020" sldId="727"/>
        </pc:sldMkLst>
        <pc:spChg chg="mod">
          <ac:chgData name="Siegbert Rudolph" userId="2af4d44886c067cc" providerId="LiveId" clId="{14CB189F-2089-48D6-B41F-A909D48B523B}" dt="2021-10-07T16:07:07.174" v="77" actId="1076"/>
          <ac:spMkLst>
            <pc:docMk/>
            <pc:sldMk cId="1812206020" sldId="727"/>
            <ac:spMk id="3" creationId="{2262A0BD-D001-4287-B5A8-DDC25E63A892}"/>
          </ac:spMkLst>
        </pc:spChg>
        <pc:spChg chg="del">
          <ac:chgData name="Siegbert Rudolph" userId="2af4d44886c067cc" providerId="LiveId" clId="{14CB189F-2089-48D6-B41F-A909D48B523B}" dt="2021-10-07T16:07:07.158" v="72" actId="478"/>
          <ac:spMkLst>
            <pc:docMk/>
            <pc:sldMk cId="1812206020" sldId="727"/>
            <ac:spMk id="4" creationId="{23E34C74-B58D-4EA5-8E47-33B3C5CB2A1E}"/>
          </ac:spMkLst>
        </pc:spChg>
      </pc:sldChg>
      <pc:sldChg chg="delSp modSp mod">
        <pc:chgData name="Siegbert Rudolph" userId="2af4d44886c067cc" providerId="LiveId" clId="{14CB189F-2089-48D6-B41F-A909D48B523B}" dt="2021-10-07T16:07:07.174" v="83" actId="1076"/>
        <pc:sldMkLst>
          <pc:docMk/>
          <pc:sldMk cId="765416888" sldId="728"/>
        </pc:sldMkLst>
        <pc:spChg chg="mod">
          <ac:chgData name="Siegbert Rudolph" userId="2af4d44886c067cc" providerId="LiveId" clId="{14CB189F-2089-48D6-B41F-A909D48B523B}" dt="2021-10-07T16:07:07.174" v="83" actId="1076"/>
          <ac:spMkLst>
            <pc:docMk/>
            <pc:sldMk cId="765416888" sldId="728"/>
            <ac:spMk id="3" creationId="{F0CD1852-0600-4527-ACE8-B000FB4DCE1D}"/>
          </ac:spMkLst>
        </pc:spChg>
        <pc:spChg chg="del">
          <ac:chgData name="Siegbert Rudolph" userId="2af4d44886c067cc" providerId="LiveId" clId="{14CB189F-2089-48D6-B41F-A909D48B523B}" dt="2021-10-07T16:07:07.174" v="78" actId="478"/>
          <ac:spMkLst>
            <pc:docMk/>
            <pc:sldMk cId="765416888" sldId="728"/>
            <ac:spMk id="4" creationId="{BFC631F6-CAA8-4EE5-B4A9-AA22759D545D}"/>
          </ac:spMkLst>
        </pc:spChg>
      </pc:sldChg>
      <pc:sldChg chg="delSp modSp mod">
        <pc:chgData name="Siegbert Rudolph" userId="2af4d44886c067cc" providerId="LiveId" clId="{14CB189F-2089-48D6-B41F-A909D48B523B}" dt="2021-10-07T16:07:07.174" v="89" actId="1076"/>
        <pc:sldMkLst>
          <pc:docMk/>
          <pc:sldMk cId="1493650199" sldId="729"/>
        </pc:sldMkLst>
        <pc:spChg chg="mod">
          <ac:chgData name="Siegbert Rudolph" userId="2af4d44886c067cc" providerId="LiveId" clId="{14CB189F-2089-48D6-B41F-A909D48B523B}" dt="2021-10-07T16:07:07.174" v="89" actId="1076"/>
          <ac:spMkLst>
            <pc:docMk/>
            <pc:sldMk cId="1493650199" sldId="729"/>
            <ac:spMk id="3" creationId="{C9CDB79D-A846-478F-B6FC-3AD2628940F1}"/>
          </ac:spMkLst>
        </pc:spChg>
        <pc:spChg chg="del">
          <ac:chgData name="Siegbert Rudolph" userId="2af4d44886c067cc" providerId="LiveId" clId="{14CB189F-2089-48D6-B41F-A909D48B523B}" dt="2021-10-07T16:07:07.174" v="84" actId="478"/>
          <ac:spMkLst>
            <pc:docMk/>
            <pc:sldMk cId="1493650199" sldId="729"/>
            <ac:spMk id="5" creationId="{32911D55-A9C7-42AC-8970-8214C1D08C37}"/>
          </ac:spMkLst>
        </pc:spChg>
      </pc:sldChg>
      <pc:sldChg chg="delSp modSp mod">
        <pc:chgData name="Siegbert Rudolph" userId="2af4d44886c067cc" providerId="LiveId" clId="{14CB189F-2089-48D6-B41F-A909D48B523B}" dt="2021-10-07T16:07:07.174" v="95" actId="1076"/>
        <pc:sldMkLst>
          <pc:docMk/>
          <pc:sldMk cId="1171843874" sldId="730"/>
        </pc:sldMkLst>
        <pc:spChg chg="mod">
          <ac:chgData name="Siegbert Rudolph" userId="2af4d44886c067cc" providerId="LiveId" clId="{14CB189F-2089-48D6-B41F-A909D48B523B}" dt="2021-10-07T16:07:07.174" v="95" actId="1076"/>
          <ac:spMkLst>
            <pc:docMk/>
            <pc:sldMk cId="1171843874" sldId="730"/>
            <ac:spMk id="3" creationId="{38D3CDBF-DD3C-4B5F-B954-1C5F1161EF97}"/>
          </ac:spMkLst>
        </pc:spChg>
        <pc:spChg chg="del">
          <ac:chgData name="Siegbert Rudolph" userId="2af4d44886c067cc" providerId="LiveId" clId="{14CB189F-2089-48D6-B41F-A909D48B523B}" dt="2021-10-07T16:07:07.174" v="90" actId="478"/>
          <ac:spMkLst>
            <pc:docMk/>
            <pc:sldMk cId="1171843874" sldId="730"/>
            <ac:spMk id="4" creationId="{AD74E207-87CE-44C9-92A5-80691667F18D}"/>
          </ac:spMkLst>
        </pc:spChg>
      </pc:sldChg>
      <pc:sldChg chg="delSp modSp mod">
        <pc:chgData name="Siegbert Rudolph" userId="2af4d44886c067cc" providerId="LiveId" clId="{14CB189F-2089-48D6-B41F-A909D48B523B}" dt="2021-10-07T16:07:07.174" v="101" actId="1076"/>
        <pc:sldMkLst>
          <pc:docMk/>
          <pc:sldMk cId="2373833375" sldId="731"/>
        </pc:sldMkLst>
        <pc:spChg chg="mod">
          <ac:chgData name="Siegbert Rudolph" userId="2af4d44886c067cc" providerId="LiveId" clId="{14CB189F-2089-48D6-B41F-A909D48B523B}" dt="2021-10-07T16:07:07.174" v="101" actId="1076"/>
          <ac:spMkLst>
            <pc:docMk/>
            <pc:sldMk cId="2373833375" sldId="731"/>
            <ac:spMk id="3" creationId="{30EA29B4-9027-440D-AA8C-EAF93664EA68}"/>
          </ac:spMkLst>
        </pc:spChg>
        <pc:spChg chg="del">
          <ac:chgData name="Siegbert Rudolph" userId="2af4d44886c067cc" providerId="LiveId" clId="{14CB189F-2089-48D6-B41F-A909D48B523B}" dt="2021-10-07T16:07:07.174" v="96" actId="478"/>
          <ac:spMkLst>
            <pc:docMk/>
            <pc:sldMk cId="2373833375" sldId="731"/>
            <ac:spMk id="5" creationId="{5F3215E1-E0EE-4222-8A42-30CDC35430B5}"/>
          </ac:spMkLst>
        </pc:spChg>
      </pc:sldChg>
      <pc:sldChg chg="delSp modSp mod">
        <pc:chgData name="Siegbert Rudolph" userId="2af4d44886c067cc" providerId="LiveId" clId="{14CB189F-2089-48D6-B41F-A909D48B523B}" dt="2021-10-07T16:07:07.190" v="107" actId="1076"/>
        <pc:sldMkLst>
          <pc:docMk/>
          <pc:sldMk cId="1471160447" sldId="734"/>
        </pc:sldMkLst>
        <pc:spChg chg="mod">
          <ac:chgData name="Siegbert Rudolph" userId="2af4d44886c067cc" providerId="LiveId" clId="{14CB189F-2089-48D6-B41F-A909D48B523B}" dt="2021-10-07T16:07:07.190" v="107" actId="1076"/>
          <ac:spMkLst>
            <pc:docMk/>
            <pc:sldMk cId="1471160447" sldId="734"/>
            <ac:spMk id="3" creationId="{1FA9297D-3DB3-4738-A073-989489A31538}"/>
          </ac:spMkLst>
        </pc:spChg>
        <pc:spChg chg="del">
          <ac:chgData name="Siegbert Rudolph" userId="2af4d44886c067cc" providerId="LiveId" clId="{14CB189F-2089-48D6-B41F-A909D48B523B}" dt="2021-10-07T16:07:07.190" v="102" actId="478"/>
          <ac:spMkLst>
            <pc:docMk/>
            <pc:sldMk cId="1471160447" sldId="734"/>
            <ac:spMk id="4" creationId="{A0E3EEC8-D9CA-478F-B94A-45741DD3827F}"/>
          </ac:spMkLst>
        </pc:spChg>
      </pc:sldChg>
      <pc:sldChg chg="delSp modSp mod">
        <pc:chgData name="Siegbert Rudolph" userId="2af4d44886c067cc" providerId="LiveId" clId="{14CB189F-2089-48D6-B41F-A909D48B523B}" dt="2021-10-07T16:07:07.127" v="23" actId="1076"/>
        <pc:sldMkLst>
          <pc:docMk/>
          <pc:sldMk cId="1203549573" sldId="735"/>
        </pc:sldMkLst>
        <pc:spChg chg="mod">
          <ac:chgData name="Siegbert Rudolph" userId="2af4d44886c067cc" providerId="LiveId" clId="{14CB189F-2089-48D6-B41F-A909D48B523B}" dt="2021-10-07T16:07:07.127" v="23" actId="1076"/>
          <ac:spMkLst>
            <pc:docMk/>
            <pc:sldMk cId="1203549573" sldId="735"/>
            <ac:spMk id="3" creationId="{79626A0D-D33E-40F8-A967-713EDD9831DE}"/>
          </ac:spMkLst>
        </pc:spChg>
        <pc:spChg chg="del">
          <ac:chgData name="Siegbert Rudolph" userId="2af4d44886c067cc" providerId="LiveId" clId="{14CB189F-2089-48D6-B41F-A909D48B523B}" dt="2021-10-07T16:07:07.111" v="18" actId="478"/>
          <ac:spMkLst>
            <pc:docMk/>
            <pc:sldMk cId="1203549573" sldId="735"/>
            <ac:spMk id="4" creationId="{903FA432-F254-4614-9722-1FEE999C621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hteck 22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7" name="Rechteck 26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/>
              <a:t>Nächste Seite</a:t>
            </a:r>
            <a:endParaRPr lang="de-DE" sz="1400" dirty="0"/>
          </a:p>
        </p:txBody>
      </p:sp>
      <p:sp>
        <p:nvSpPr>
          <p:cNvPr id="31" name="Rechteck 30"/>
          <p:cNvSpPr/>
          <p:nvPr/>
        </p:nvSpPr>
        <p:spPr>
          <a:xfrm>
            <a:off x="675774" y="4934778"/>
            <a:ext cx="3789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4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6" name="Textfeld 4"/>
          <p:cNvSpPr txBox="1">
            <a:spLocks noChangeArrowheads="1"/>
          </p:cNvSpPr>
          <p:nvPr/>
        </p:nvSpPr>
        <p:spPr bwMode="auto">
          <a:xfrm>
            <a:off x="308688" y="1844675"/>
            <a:ext cx="185666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4000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8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4156331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Vorsilben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4000" b="1" dirty="0">
                <a:solidFill>
                  <a:prstClr val="black"/>
                </a:solidFill>
                <a:latin typeface="Trebuchet MS" pitchFamily="34" charset="0"/>
              </a:rPr>
              <a:t>Welche Vorsilbe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4000" b="1" dirty="0">
                <a:solidFill>
                  <a:prstClr val="black"/>
                </a:solidFill>
                <a:latin typeface="Trebuchet MS" pitchFamily="34" charset="0"/>
              </a:rPr>
              <a:t>passt zum Wort</a:t>
            </a:r>
          </a:p>
        </p:txBody>
      </p:sp>
      <p:sp>
        <p:nvSpPr>
          <p:cNvPr id="19" name="Textfeld 12"/>
          <p:cNvSpPr txBox="1">
            <a:spLocks noChangeArrowheads="1"/>
          </p:cNvSpPr>
          <p:nvPr/>
        </p:nvSpPr>
        <p:spPr bwMode="auto">
          <a:xfrm>
            <a:off x="2232025" y="3369186"/>
            <a:ext cx="63754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spc="-100" dirty="0">
                <a:solidFill>
                  <a:prstClr val="black"/>
                </a:solidFill>
                <a:latin typeface="Trebuchet MS" pitchFamily="34" charset="0"/>
              </a:rPr>
              <a:t>Idee aus Facebook-Gruppe LRS, Legasthenie und Dyskalkulie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4711258-131E-2379-0648-C57C2890D8C9}"/>
              </a:ext>
            </a:extLst>
          </p:cNvPr>
          <p:cNvSpPr txBox="1"/>
          <p:nvPr/>
        </p:nvSpPr>
        <p:spPr>
          <a:xfrm>
            <a:off x="190500" y="6724134"/>
            <a:ext cx="38763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7FA72661-83D5-403D-98A7-024CAFBBE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107" y="2005093"/>
            <a:ext cx="25827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nehmen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F88FFC96-6618-4FC5-8EFC-6127D55E5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4174" y="201523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CBF59862-3428-46F9-816E-915D14F84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638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880B9337-FDAB-45D3-9311-66CDDC14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1099492"/>
            <a:ext cx="5338321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  an  aus  da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um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vor   zu  </a:t>
            </a:r>
          </a:p>
        </p:txBody>
      </p:sp>
      <p:sp>
        <p:nvSpPr>
          <p:cNvPr id="111" name="Textfeld 1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B11520A-9405-4B6D-9DAD-F9A48E39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869160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7D1BD37-A473-4E12-B7C5-286CE7B25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107" y="2491121"/>
            <a:ext cx="25827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nehmen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B08D16D-62B2-4EAE-BF63-BC44062D5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2571" y="2497970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72307AF-8D4C-4167-8BB1-D6CBB1D96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47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A174C782-3D1B-45EE-883A-914A8F455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107" y="2959635"/>
            <a:ext cx="25827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nehmen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9248133-048C-4E5F-828A-0DE4A6527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9522" y="2954962"/>
            <a:ext cx="6623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aus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838A61DE-F599-4397-8915-20D9F1D19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9456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FF0EAB5C-C064-4314-8C23-2BAC625A4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107" y="3442801"/>
            <a:ext cx="25827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nehmen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C5A8AA78-E702-4806-802C-70FF536F4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537" y="3445301"/>
            <a:ext cx="6543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  <a:endParaRPr kumimoji="0" lang="de-DE" altLang="de-DE" sz="2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83A6189D-139E-4B88-B7C8-13AF83D76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365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A0E5869-AF61-439E-94A6-209F9332A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107" y="3904466"/>
            <a:ext cx="25827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nehmen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F6342FB9-4581-4612-8816-73BF6933B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9140" y="3914612"/>
            <a:ext cx="6527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vor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EB3ABA50-E829-45DE-8991-99C2DBC7A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1274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E1BA8CA9-29D6-43B9-933D-E9229E8BC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808" y="4362122"/>
            <a:ext cx="5277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zu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4A0E277C-E7C2-4551-AECC-8822DFA17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656" y="4358113"/>
            <a:ext cx="25827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nehmen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615E7404-5BEB-4127-B029-32FA34090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7189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1" name="Textfeld 36">
            <a:extLst>
              <a:ext uri="{FF2B5EF4-FFF2-40B4-BE49-F238E27FC236}">
                <a16:creationId xmlns:a16="http://schemas.microsoft.com/office/drawing/2014/main" id="{48D83A81-8896-4802-9B92-CB2DCF44F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 2 - 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richtigen Vorsilben!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 Mehrfachlösungen der Reihe nach!</a:t>
            </a:r>
            <a:endParaRPr kumimoji="0" lang="de-DE" altLang="de-DE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9C880B4A-74D1-4BA5-B6C3-56C6201AC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800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07161322-5BDE-4F08-9A06-A4071C6BC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8050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EF2B5348-804B-408A-BDFB-665CE4256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400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73FA52A1-9720-44D2-B1B2-749748C40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0750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C9E2F4AD-E70E-4F4C-983B-1B5F43DEC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100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0871ADF9-D1E3-484C-9EB3-B1E6679AA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3450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63CF306D-5C85-4324-BD63-EDD2C60F7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327" y="2042563"/>
            <a:ext cx="2497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an Gewicht abnehmen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2FD8C9E6-205D-4126-8459-F6EA6FEBE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327" y="2566908"/>
            <a:ext cx="23138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Paket annehmen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1F122E3C-4896-47EF-A066-31D570793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327" y="3059668"/>
            <a:ext cx="23070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1800" dirty="0">
                <a:latin typeface="Trebuchet MS" pitchFamily="34" charset="0"/>
              </a:rPr>
              <a:t>die Gans ausnehmen</a:t>
            </a:r>
            <a:endParaRPr kumimoji="0" lang="de-DE" altLang="de-DE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28984DC8-B4D5-44C6-9232-D2FEEC923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9104" y="3491716"/>
            <a:ext cx="32138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den Verdächtigen vernehmen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42C98880-87EF-4737-A881-1BBB61888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8045" y="3825915"/>
            <a:ext cx="32160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Kontrolle vornehmen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1800" dirty="0">
                <a:latin typeface="Trebuchet MS" pitchFamily="34" charset="0"/>
              </a:rPr>
              <a:t>sich eine Aufgabe vornehmen</a:t>
            </a:r>
            <a:endParaRPr kumimoji="0" lang="de-DE" altLang="de-DE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28374219-9975-4109-8AB4-6278E12F2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9104" y="4437112"/>
            <a:ext cx="24833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an Gewicht zunehmen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A5B077B-8F8E-2DDD-8AEE-84C25AC0E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AE80B97-8A90-61B4-9115-1A6F09A29592}"/>
              </a:ext>
            </a:extLst>
          </p:cNvPr>
          <p:cNvSpPr/>
          <p:nvPr/>
        </p:nvSpPr>
        <p:spPr>
          <a:xfrm>
            <a:off x="623392" y="1010926"/>
            <a:ext cx="7510399" cy="77445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9AF37413-95CE-43FB-A5C4-C14832B4B86C}"/>
              </a:ext>
            </a:extLst>
          </p:cNvPr>
          <p:cNvSpPr/>
          <p:nvPr/>
        </p:nvSpPr>
        <p:spPr>
          <a:xfrm>
            <a:off x="4986436" y="1071348"/>
            <a:ext cx="59367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9203D0F6-2C88-473B-AD62-6CCB7587EC91}"/>
              </a:ext>
            </a:extLst>
          </p:cNvPr>
          <p:cNvSpPr/>
          <p:nvPr/>
        </p:nvSpPr>
        <p:spPr>
          <a:xfrm>
            <a:off x="6228184" y="1150260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2FA5FC37-0000-4A86-A434-C43B2638F50D}"/>
              </a:ext>
            </a:extLst>
          </p:cNvPr>
          <p:cNvSpPr/>
          <p:nvPr/>
        </p:nvSpPr>
        <p:spPr>
          <a:xfrm>
            <a:off x="5562500" y="1083960"/>
            <a:ext cx="59367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7899A90-8B3F-4628-AFB8-C1F9F2CCA70C}"/>
              </a:ext>
            </a:extLst>
          </p:cNvPr>
          <p:cNvSpPr/>
          <p:nvPr/>
        </p:nvSpPr>
        <p:spPr>
          <a:xfrm>
            <a:off x="1691680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462C1F1A-AB8A-4EEF-93FB-B6EE87A47740}"/>
              </a:ext>
            </a:extLst>
          </p:cNvPr>
          <p:cNvSpPr/>
          <p:nvPr/>
        </p:nvSpPr>
        <p:spPr>
          <a:xfrm>
            <a:off x="2254920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F2B12D6A-5A5A-4E6D-BE59-6B94804B2AFC}"/>
              </a:ext>
            </a:extLst>
          </p:cNvPr>
          <p:cNvSpPr/>
          <p:nvPr/>
        </p:nvSpPr>
        <p:spPr>
          <a:xfrm>
            <a:off x="2742807" y="1098921"/>
            <a:ext cx="66089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DE104DB-6C08-B4BC-40AD-070D4AF38AD1}"/>
              </a:ext>
            </a:extLst>
          </p:cNvPr>
          <p:cNvSpPr txBox="1"/>
          <p:nvPr/>
        </p:nvSpPr>
        <p:spPr>
          <a:xfrm>
            <a:off x="190500" y="6724134"/>
            <a:ext cx="391645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369707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9" grpId="0"/>
      <p:bldP spid="101" grpId="0"/>
      <p:bldP spid="111" grpId="0" animBg="1"/>
      <p:bldP spid="17" grpId="0"/>
      <p:bldP spid="19" grpId="0"/>
      <p:bldP spid="22" grpId="0"/>
      <p:bldP spid="23" grpId="0"/>
      <p:bldP spid="27" grpId="0"/>
      <p:bldP spid="30" grpId="0"/>
      <p:bldP spid="31" grpId="0"/>
      <p:bldP spid="32" grpId="0"/>
      <p:bldP spid="37" grpId="0"/>
      <p:bldP spid="38" grpId="0"/>
      <p:bldP spid="40" grpId="0"/>
      <p:bldP spid="54" grpId="0"/>
      <p:bldP spid="35" grpId="0"/>
      <p:bldP spid="47" grpId="0"/>
      <p:bldP spid="50" grpId="0"/>
      <p:bldP spid="75" grpId="0"/>
      <p:bldP spid="76" grpId="0"/>
      <p:bldP spid="77" grpId="0"/>
      <p:bldP spid="78" grpId="0"/>
      <p:bldP spid="80" grpId="0"/>
      <p:bldP spid="81" grpId="0"/>
      <p:bldP spid="4" grpId="0" animBg="1"/>
      <p:bldP spid="5" grpId="0" animBg="1"/>
      <p:bldP spid="34" grpId="0" animBg="1"/>
      <p:bldP spid="36" grpId="0" animBg="1"/>
      <p:bldP spid="41" grpId="0" animBg="1"/>
      <p:bldP spid="109" grpId="0" animBg="1"/>
      <p:bldP spid="20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7FA72661-83D5-403D-98A7-024CAFBBE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2005093"/>
            <a:ext cx="23727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fragen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F88FFC96-6618-4FC5-8EFC-6127D55E5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8147" y="201523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880B9337-FDAB-45D3-9311-66CDDC14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1099492"/>
            <a:ext cx="5565947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  an  aus  da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nach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vor   zu  </a:t>
            </a:r>
          </a:p>
        </p:txBody>
      </p:sp>
      <p:sp>
        <p:nvSpPr>
          <p:cNvPr id="111" name="Textfeld 1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B11520A-9405-4B6D-9DAD-F9A48E39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113811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7D1BD37-A473-4E12-B7C5-286CE7B25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2491121"/>
            <a:ext cx="23727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fragen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B08D16D-62B2-4EAE-BF63-BC44062D5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544" y="2497970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an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A174C782-3D1B-45EE-883A-914A8F455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2959635"/>
            <a:ext cx="23727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fragen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9248133-048C-4E5F-828A-0DE4A6527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495" y="2954962"/>
            <a:ext cx="6623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aus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FF0EAB5C-C064-4314-8C23-2BAC625A4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3442801"/>
            <a:ext cx="23727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fragen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C5A8AA78-E702-4806-802C-70FF536F4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707" y="3445301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nach</a:t>
            </a:r>
          </a:p>
        </p:txBody>
      </p:sp>
      <p:sp>
        <p:nvSpPr>
          <p:cNvPr id="51" name="Textfeld 36">
            <a:extLst>
              <a:ext uri="{FF2B5EF4-FFF2-40B4-BE49-F238E27FC236}">
                <a16:creationId xmlns:a16="http://schemas.microsoft.com/office/drawing/2014/main" id="{48D83A81-8896-4802-9B92-CB2DCF44F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 2 - 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richtigen Vorsilben!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 Mehrfachlösungen der Reihe nach!</a:t>
            </a:r>
            <a:endParaRPr kumimoji="0" lang="de-DE" altLang="de-DE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9BEBE542-E27C-45BC-BFB1-86D898700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5893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C3D8598A-9E53-42D7-A518-BA9BEE7E2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2243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9078C6AD-4321-4771-A53C-907DDBC00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593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073C5B40-B2DB-4E3B-96A0-63AED0D40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943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926293D1-8CC6-45D0-AFDE-89F3BC804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1880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8A27F8C9-ED9B-4EDC-8312-E0A80C70A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7789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CA843A48-4093-4EB0-A5D2-D5F1ED4B3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3698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5790F631-241B-48CD-812C-FF008B4DD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607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9BC96415-77A2-4F89-A567-DD2484B8A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327" y="2042563"/>
            <a:ext cx="2491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Gelernte abfragen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9F852AF4-F6D7-42A9-AD02-FAE54B1E8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327" y="2566908"/>
            <a:ext cx="29835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 einem Freund anfragen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74B2C008-E8B6-4429-A071-E73319F45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327" y="3006328"/>
            <a:ext cx="27414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1800" dirty="0">
                <a:latin typeface="Trebuchet MS" pitchFamily="34" charset="0"/>
              </a:rPr>
              <a:t>eine Bekannte ausfragen</a:t>
            </a:r>
            <a:endParaRPr kumimoji="0" lang="de-DE" altLang="de-DE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80CCF749-1760-4DE8-ACB7-CAE606782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9104" y="3356992"/>
            <a:ext cx="41344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1800" dirty="0">
                <a:latin typeface="Trebuchet MS" pitchFamily="34" charset="0"/>
              </a:rPr>
              <a:t>nachfragen,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1800" dirty="0">
                <a:latin typeface="Trebuchet MS" pitchFamily="34" charset="0"/>
              </a:rPr>
              <a:t>wenn man etwas nicht verstanden hat</a:t>
            </a:r>
            <a:endParaRPr kumimoji="0" lang="de-DE" altLang="de-DE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9DB231D-525A-7261-73DE-D9DE98A22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415D707-0882-68FB-D7E8-C08F87DD8D57}"/>
              </a:ext>
            </a:extLst>
          </p:cNvPr>
          <p:cNvSpPr/>
          <p:nvPr/>
        </p:nvSpPr>
        <p:spPr>
          <a:xfrm>
            <a:off x="623392" y="1124744"/>
            <a:ext cx="7510399" cy="66459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7899A90-8B3F-4628-AFB8-C1F9F2CCA70C}"/>
              </a:ext>
            </a:extLst>
          </p:cNvPr>
          <p:cNvSpPr/>
          <p:nvPr/>
        </p:nvSpPr>
        <p:spPr>
          <a:xfrm>
            <a:off x="1691680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462C1F1A-AB8A-4EEF-93FB-B6EE87A47740}"/>
              </a:ext>
            </a:extLst>
          </p:cNvPr>
          <p:cNvSpPr/>
          <p:nvPr/>
        </p:nvSpPr>
        <p:spPr>
          <a:xfrm>
            <a:off x="2254920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F2B12D6A-5A5A-4E6D-BE59-6B94804B2AFC}"/>
              </a:ext>
            </a:extLst>
          </p:cNvPr>
          <p:cNvSpPr/>
          <p:nvPr/>
        </p:nvSpPr>
        <p:spPr>
          <a:xfrm>
            <a:off x="2742807" y="1098921"/>
            <a:ext cx="66089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9AF37413-95CE-43FB-A5C4-C14832B4B86C}"/>
              </a:ext>
            </a:extLst>
          </p:cNvPr>
          <p:cNvSpPr/>
          <p:nvPr/>
        </p:nvSpPr>
        <p:spPr>
          <a:xfrm>
            <a:off x="4402470" y="1071348"/>
            <a:ext cx="745594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EFD2CE2-62B8-6DB7-8CA0-99CAB613101C}"/>
              </a:ext>
            </a:extLst>
          </p:cNvPr>
          <p:cNvSpPr txBox="1"/>
          <p:nvPr/>
        </p:nvSpPr>
        <p:spPr>
          <a:xfrm>
            <a:off x="190500" y="6724134"/>
            <a:ext cx="391645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322321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9" grpId="0"/>
      <p:bldP spid="111" grpId="0" animBg="1"/>
      <p:bldP spid="17" grpId="0"/>
      <p:bldP spid="19" grpId="0"/>
      <p:bldP spid="23" grpId="0"/>
      <p:bldP spid="27" grpId="0"/>
      <p:bldP spid="31" grpId="0"/>
      <p:bldP spid="32" grpId="0"/>
      <p:bldP spid="75" grpId="0"/>
      <p:bldP spid="76" grpId="0"/>
      <p:bldP spid="77" grpId="0"/>
      <p:bldP spid="78" grpId="0"/>
      <p:bldP spid="80" grpId="0"/>
      <p:bldP spid="81" grpId="0"/>
      <p:bldP spid="82" grpId="0"/>
      <p:bldP spid="83" grpId="0"/>
      <p:bldP spid="4" grpId="0" animBg="1"/>
      <p:bldP spid="5" grpId="0" animBg="1"/>
      <p:bldP spid="109" grpId="0" animBg="1"/>
      <p:bldP spid="20" grpId="0" animBg="1"/>
      <p:bldP spid="28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7FA72661-83D5-403D-98A7-024CAFBBE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2005093"/>
            <a:ext cx="20297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        sein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F88FFC96-6618-4FC5-8EFC-6127D55E5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1522" y="2015239"/>
            <a:ext cx="545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880B9337-FDAB-45D3-9311-66CDDC14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1099492"/>
            <a:ext cx="5338321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  an  aus  da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um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vor   zu  </a:t>
            </a:r>
          </a:p>
        </p:txBody>
      </p:sp>
      <p:sp>
        <p:nvSpPr>
          <p:cNvPr id="111" name="Textfeld 1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B11520A-9405-4B6D-9DAD-F9A48E39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1542" y="2060848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51" name="Textfeld 36">
            <a:extLst>
              <a:ext uri="{FF2B5EF4-FFF2-40B4-BE49-F238E27FC236}">
                <a16:creationId xmlns:a16="http://schemas.microsoft.com/office/drawing/2014/main" id="{48D83A81-8896-4802-9B92-CB2DCF44F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 2 - 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richtigen Vorsilben!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 Mehrfachlösungen der Reihe nach!</a:t>
            </a:r>
            <a:endParaRPr kumimoji="0" lang="de-DE" altLang="de-DE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508B87EA-0ADB-4B46-8602-B0BE4D7F9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6511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926293D1-8CC6-45D0-AFDE-89F3BC804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1840" y="549689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A8C706D-8D19-9EF3-B21B-4AA2244FE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8F9AF09-75C4-2647-62BA-387847EA65B9}"/>
              </a:ext>
            </a:extLst>
          </p:cNvPr>
          <p:cNvSpPr/>
          <p:nvPr/>
        </p:nvSpPr>
        <p:spPr>
          <a:xfrm>
            <a:off x="623392" y="1052737"/>
            <a:ext cx="7510399" cy="6771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7899A90-8B3F-4628-AFB8-C1F9F2CCA70C}"/>
              </a:ext>
            </a:extLst>
          </p:cNvPr>
          <p:cNvSpPr/>
          <p:nvPr/>
        </p:nvSpPr>
        <p:spPr>
          <a:xfrm>
            <a:off x="3364033" y="1099492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CE72B65-AB65-72B4-929B-5085D3D2161D}"/>
              </a:ext>
            </a:extLst>
          </p:cNvPr>
          <p:cNvSpPr txBox="1"/>
          <p:nvPr/>
        </p:nvSpPr>
        <p:spPr>
          <a:xfrm>
            <a:off x="190500" y="6724134"/>
            <a:ext cx="391645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397241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9" grpId="0"/>
      <p:bldP spid="111" grpId="0" animBg="1"/>
      <p:bldP spid="75" grpId="0"/>
      <p:bldP spid="4" grpId="0" animBg="1"/>
      <p:bldP spid="5" grpId="0" animBg="1"/>
      <p:bldP spid="10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7FA72661-83D5-403D-98A7-024CAFBBE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2005093"/>
            <a:ext cx="2146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        spiel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F88FFC96-6618-4FC5-8EFC-6127D55E5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094" y="2015239"/>
            <a:ext cx="5597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880B9337-FDAB-45D3-9311-66CDDC14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1099492"/>
            <a:ext cx="5338321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  an  aus  da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um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vor   zu  </a:t>
            </a:r>
          </a:p>
        </p:txBody>
      </p:sp>
      <p:sp>
        <p:nvSpPr>
          <p:cNvPr id="111" name="Textfeld 1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B11520A-9405-4B6D-9DAD-F9A48E39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3788" y="3480141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7D1BD37-A473-4E12-B7C5-286CE7B25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2491121"/>
            <a:ext cx="21242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        spiel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B08D16D-62B2-4EAE-BF63-BC44062D5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492" y="2497970"/>
            <a:ext cx="561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An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A174C782-3D1B-45EE-883A-914A8F455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2959635"/>
            <a:ext cx="2146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        spiel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9248133-048C-4E5F-828A-0DE4A6527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5977" y="2954962"/>
            <a:ext cx="660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Vor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FF0EAB5C-C064-4314-8C23-2BAC625A4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3442801"/>
            <a:ext cx="21242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        spiel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C5A8AA78-E702-4806-802C-70FF536F4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7934" y="3445301"/>
            <a:ext cx="5389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Zu</a:t>
            </a:r>
            <a:endParaRPr kumimoji="0" lang="de-DE" altLang="de-DE" sz="2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1" name="Textfeld 36">
            <a:extLst>
              <a:ext uri="{FF2B5EF4-FFF2-40B4-BE49-F238E27FC236}">
                <a16:creationId xmlns:a16="http://schemas.microsoft.com/office/drawing/2014/main" id="{48D83A81-8896-4802-9B92-CB2DCF44F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 2 - 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richtigen Vorsilben!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 Mehrfachlösungen der Reihe nach!</a:t>
            </a:r>
            <a:endParaRPr kumimoji="0" lang="de-DE" altLang="de-DE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836C4C16-D61A-40A6-9D76-B1824CB28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768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BE1CCB24-BF63-4BC3-8375-03B2A10C3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5118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97C1762A-7A11-4865-858F-BB1E7EF5B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468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82FADB2D-12AD-4FC8-940E-C4C2ECF11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2418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926293D1-8CC6-45D0-AFDE-89F3BC804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1840" y="549689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8A27F8C9-ED9B-4EDC-8312-E0A80C70A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5435" y="549689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CA843A48-4093-4EB0-A5D2-D5F1ED4B3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9030" y="549689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5790F631-241B-48CD-812C-FF008B4DD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628" y="549689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3A80C0E-E16D-0B09-62FC-8BAB28D11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E8851AF-2AF3-39B1-589A-756BC4D69D47}"/>
              </a:ext>
            </a:extLst>
          </p:cNvPr>
          <p:cNvSpPr/>
          <p:nvPr/>
        </p:nvSpPr>
        <p:spPr>
          <a:xfrm>
            <a:off x="623392" y="1052736"/>
            <a:ext cx="7510399" cy="67710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7899A90-8B3F-4628-AFB8-C1F9F2CCA70C}"/>
              </a:ext>
            </a:extLst>
          </p:cNvPr>
          <p:cNvSpPr/>
          <p:nvPr/>
        </p:nvSpPr>
        <p:spPr>
          <a:xfrm>
            <a:off x="1691680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462C1F1A-AB8A-4EEF-93FB-B6EE87A47740}"/>
              </a:ext>
            </a:extLst>
          </p:cNvPr>
          <p:cNvSpPr/>
          <p:nvPr/>
        </p:nvSpPr>
        <p:spPr>
          <a:xfrm>
            <a:off x="2254920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F2B12D6A-5A5A-4E6D-BE59-6B94804B2AFC}"/>
              </a:ext>
            </a:extLst>
          </p:cNvPr>
          <p:cNvSpPr/>
          <p:nvPr/>
        </p:nvSpPr>
        <p:spPr>
          <a:xfrm>
            <a:off x="5639296" y="1079767"/>
            <a:ext cx="66089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9AF37413-95CE-43FB-A5C4-C14832B4B86C}"/>
              </a:ext>
            </a:extLst>
          </p:cNvPr>
          <p:cNvSpPr/>
          <p:nvPr/>
        </p:nvSpPr>
        <p:spPr>
          <a:xfrm>
            <a:off x="6220969" y="1056003"/>
            <a:ext cx="59367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1A64942-543B-26A8-06A8-A80DDBD0FC5D}"/>
              </a:ext>
            </a:extLst>
          </p:cNvPr>
          <p:cNvSpPr txBox="1"/>
          <p:nvPr/>
        </p:nvSpPr>
        <p:spPr>
          <a:xfrm>
            <a:off x="190500" y="6724134"/>
            <a:ext cx="391645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13</a:t>
            </a:r>
          </a:p>
        </p:txBody>
      </p:sp>
    </p:spTree>
    <p:extLst>
      <p:ext uri="{BB962C8B-B14F-4D97-AF65-F5344CB8AC3E}">
        <p14:creationId xmlns:p14="http://schemas.microsoft.com/office/powerpoint/2010/main" val="181220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9" grpId="0"/>
      <p:bldP spid="111" grpId="0" animBg="1"/>
      <p:bldP spid="17" grpId="0"/>
      <p:bldP spid="19" grpId="0"/>
      <p:bldP spid="23" grpId="0"/>
      <p:bldP spid="27" grpId="0"/>
      <p:bldP spid="31" grpId="0"/>
      <p:bldP spid="32" grpId="0"/>
      <p:bldP spid="75" grpId="0"/>
      <p:bldP spid="76" grpId="0"/>
      <p:bldP spid="77" grpId="0"/>
      <p:bldP spid="78" grpId="0"/>
      <p:bldP spid="4" grpId="0" animBg="1"/>
      <p:bldP spid="5" grpId="0" animBg="1"/>
      <p:bldP spid="109" grpId="0" animBg="1"/>
      <p:bldP spid="20" grpId="0" animBg="1"/>
      <p:bldP spid="28" grpId="0" animBg="1"/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7FA72661-83D5-403D-98A7-024CAFBBE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2005093"/>
            <a:ext cx="20024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      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bild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F88FFC96-6618-4FC5-8EFC-6127D55E5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094" y="2015239"/>
            <a:ext cx="5597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880B9337-FDAB-45D3-9311-66CDDC14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1099492"/>
            <a:ext cx="5338321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  an  aus  da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um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vor   zu  </a:t>
            </a:r>
          </a:p>
        </p:txBody>
      </p:sp>
      <p:sp>
        <p:nvSpPr>
          <p:cNvPr id="111" name="Textfeld 1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B11520A-9405-4B6D-9DAD-F9A48E39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3788" y="2564904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7D1BD37-A473-4E12-B7C5-286CE7B25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2491121"/>
            <a:ext cx="20024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      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bild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B08D16D-62B2-4EAE-BF63-BC44062D5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5977" y="2497970"/>
            <a:ext cx="660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Vor</a:t>
            </a:r>
          </a:p>
        </p:txBody>
      </p:sp>
      <p:sp>
        <p:nvSpPr>
          <p:cNvPr id="51" name="Textfeld 36">
            <a:extLst>
              <a:ext uri="{FF2B5EF4-FFF2-40B4-BE49-F238E27FC236}">
                <a16:creationId xmlns:a16="http://schemas.microsoft.com/office/drawing/2014/main" id="{48D83A81-8896-4802-9B92-CB2DCF44F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 2 - 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richtigen Vorsilben!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 Mehrfachlösungen der Reihe nach!</a:t>
            </a:r>
            <a:endParaRPr kumimoji="0" lang="de-DE" altLang="de-DE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DFFD6963-1F07-4986-8285-77420A56C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7020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5239AD1F-D076-456C-9943-89DE369EC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3379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926293D1-8CC6-45D0-AFDE-89F3BC804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832" y="549689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8A27F8C9-ED9B-4EDC-8312-E0A80C70A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3675" y="549689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7A71191-F6B0-2E03-B89E-358E9158D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A2F1D4B-77C7-3900-F7BC-A4631D661052}"/>
              </a:ext>
            </a:extLst>
          </p:cNvPr>
          <p:cNvSpPr/>
          <p:nvPr/>
        </p:nvSpPr>
        <p:spPr>
          <a:xfrm>
            <a:off x="1091079" y="-2104622"/>
            <a:ext cx="7510399" cy="407425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7899A90-8B3F-4628-AFB8-C1F9F2CCA70C}"/>
              </a:ext>
            </a:extLst>
          </p:cNvPr>
          <p:cNvSpPr/>
          <p:nvPr/>
        </p:nvSpPr>
        <p:spPr>
          <a:xfrm>
            <a:off x="1691680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462C1F1A-AB8A-4EEF-93FB-B6EE87A47740}"/>
              </a:ext>
            </a:extLst>
          </p:cNvPr>
          <p:cNvSpPr/>
          <p:nvPr/>
        </p:nvSpPr>
        <p:spPr>
          <a:xfrm>
            <a:off x="5652120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DDD7D1-2F6F-1668-FDAE-173F33A95D5B}"/>
              </a:ext>
            </a:extLst>
          </p:cNvPr>
          <p:cNvSpPr txBox="1"/>
          <p:nvPr/>
        </p:nvSpPr>
        <p:spPr>
          <a:xfrm>
            <a:off x="190500" y="6724134"/>
            <a:ext cx="391645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14</a:t>
            </a:r>
          </a:p>
        </p:txBody>
      </p:sp>
    </p:spTree>
    <p:extLst>
      <p:ext uri="{BB962C8B-B14F-4D97-AF65-F5344CB8AC3E}">
        <p14:creationId xmlns:p14="http://schemas.microsoft.com/office/powerpoint/2010/main" val="76541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9" grpId="0"/>
      <p:bldP spid="111" grpId="0" animBg="1"/>
      <p:bldP spid="17" grpId="0"/>
      <p:bldP spid="19" grpId="0"/>
      <p:bldP spid="75" grpId="0"/>
      <p:bldP spid="76" grpId="0"/>
      <p:bldP spid="4" grpId="0" animBg="1"/>
      <p:bldP spid="5" grpId="0" animBg="1"/>
      <p:bldP spid="10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04" name="Textfeld 103">
            <a:extLst>
              <a:ext uri="{FF2B5EF4-FFF2-40B4-BE49-F238E27FC236}">
                <a16:creationId xmlns:a16="http://schemas.microsoft.com/office/drawing/2014/main" id="{880B9337-FDAB-45D3-9311-66CDDC14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2651" y="1100381"/>
            <a:ext cx="586090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  an  aus  da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um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un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vor   zu  </a:t>
            </a:r>
          </a:p>
        </p:txBody>
      </p:sp>
      <p:sp>
        <p:nvSpPr>
          <p:cNvPr id="51" name="Textfeld 36">
            <a:extLst>
              <a:ext uri="{FF2B5EF4-FFF2-40B4-BE49-F238E27FC236}">
                <a16:creationId xmlns:a16="http://schemas.microsoft.com/office/drawing/2014/main" id="{48D83A81-8896-4802-9B92-CB2DCF44F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 3 - 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richtigen Vorsilben!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 Mehrfachlösungen der Reihe nach!</a:t>
            </a:r>
            <a:endParaRPr kumimoji="0" lang="de-DE" altLang="de-DE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95385467-713C-4151-A1F4-CF31457F4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5155" y="2096415"/>
            <a:ext cx="1114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schlag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2BBAE247-6870-415C-814A-812DFBCA7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5135" y="2106561"/>
            <a:ext cx="5597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3F015405-EAA1-49C9-8E73-EBEBEF67B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5120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FD310F7-2E52-49BE-8FA0-44C005C9B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5520" y="4829090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5CD9F806-C6C6-40AD-B67B-17D488C00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2491121"/>
            <a:ext cx="23391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schlag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F72F9325-7476-4A4F-AECB-D49C7A729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492" y="2497970"/>
            <a:ext cx="561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An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A4C45376-D8C4-4104-841C-1227E243C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29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9526D82B-BF92-4E00-9BE8-F8250A373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2959635"/>
            <a:ext cx="23391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schlag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B72D18DC-A468-475B-A6D3-0C2F44664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2443" y="2954962"/>
            <a:ext cx="6944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Aus</a:t>
            </a: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6B1CC7C2-1658-4ADC-9ADF-59E58DD1F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6938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2A9795FF-913E-4D3C-BB5B-9F6B6AAAE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3442801"/>
            <a:ext cx="23391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schlag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6FD89D61-D8AA-437C-A491-CE212F1CE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9312" y="3445301"/>
            <a:ext cx="6575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Um</a:t>
            </a: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A5B503EC-1710-492B-BBEB-294F7248D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847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B64C77B9-3067-4889-BE4F-A8723B487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3904466"/>
            <a:ext cx="23391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schlag</a:t>
            </a: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FC13A516-2D87-48F2-8CFF-FFA4FDDF2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5977" y="3914612"/>
            <a:ext cx="660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95BB8999-68C8-4061-9335-DEDF5761C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8756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EC4AED23-94F5-4171-B47F-6D9B100F4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6357" y="4358113"/>
            <a:ext cx="23391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schlag</a:t>
            </a: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C388B4A8-09CB-4802-87DD-CE778861E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4671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A9A8EBFB-F8A1-476F-8C9F-DBF8A7DF3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4451" y="4791468"/>
            <a:ext cx="1114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schlag</a:t>
            </a:r>
          </a:p>
        </p:txBody>
      </p:sp>
      <p:sp>
        <p:nvSpPr>
          <p:cNvPr id="123" name="Textfeld 122">
            <a:extLst>
              <a:ext uri="{FF2B5EF4-FFF2-40B4-BE49-F238E27FC236}">
                <a16:creationId xmlns:a16="http://schemas.microsoft.com/office/drawing/2014/main" id="{6761E9AB-30F6-470F-AA55-D2E6DCC8D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271" y="4801614"/>
            <a:ext cx="5389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Zu</a:t>
            </a:r>
          </a:p>
        </p:txBody>
      </p:sp>
      <p:sp>
        <p:nvSpPr>
          <p:cNvPr id="124" name="Textfeld 123">
            <a:extLst>
              <a:ext uri="{FF2B5EF4-FFF2-40B4-BE49-F238E27FC236}">
                <a16:creationId xmlns:a16="http://schemas.microsoft.com/office/drawing/2014/main" id="{3D264F78-6849-4A3E-842E-77228EE26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5804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47712216-227E-4E8F-966E-84D8D4703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612" y="4362122"/>
            <a:ext cx="660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Vor</a:t>
            </a:r>
          </a:p>
        </p:txBody>
      </p:sp>
      <p:sp>
        <p:nvSpPr>
          <p:cNvPr id="138" name="Textfeld 137">
            <a:extLst>
              <a:ext uri="{FF2B5EF4-FFF2-40B4-BE49-F238E27FC236}">
                <a16:creationId xmlns:a16="http://schemas.microsoft.com/office/drawing/2014/main" id="{0C148B3B-53AE-4C51-8A7F-3C6E2EF68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841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39" name="Textfeld 138">
            <a:extLst>
              <a:ext uri="{FF2B5EF4-FFF2-40B4-BE49-F238E27FC236}">
                <a16:creationId xmlns:a16="http://schemas.microsoft.com/office/drawing/2014/main" id="{A4F91182-2446-4270-AAFE-24B55B9BE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71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40" name="Textfeld 139">
            <a:extLst>
              <a:ext uri="{FF2B5EF4-FFF2-40B4-BE49-F238E27FC236}">
                <a16:creationId xmlns:a16="http://schemas.microsoft.com/office/drawing/2014/main" id="{07E11952-7AF0-4A11-A58A-4E04F5D9A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76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41" name="Textfeld 140">
            <a:extLst>
              <a:ext uri="{FF2B5EF4-FFF2-40B4-BE49-F238E27FC236}">
                <a16:creationId xmlns:a16="http://schemas.microsoft.com/office/drawing/2014/main" id="{88EB094D-B02D-4FE2-8624-78C576B16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111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42" name="Textfeld 141">
            <a:extLst>
              <a:ext uri="{FF2B5EF4-FFF2-40B4-BE49-F238E27FC236}">
                <a16:creationId xmlns:a16="http://schemas.microsoft.com/office/drawing/2014/main" id="{BA18EC7A-CC4A-4450-B23E-62451E8CE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746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43" name="Textfeld 142">
            <a:extLst>
              <a:ext uri="{FF2B5EF4-FFF2-40B4-BE49-F238E27FC236}">
                <a16:creationId xmlns:a16="http://schemas.microsoft.com/office/drawing/2014/main" id="{A1B2144A-BC9A-4759-BB53-BD44F652C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381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44" name="Textfeld 143">
            <a:extLst>
              <a:ext uri="{FF2B5EF4-FFF2-40B4-BE49-F238E27FC236}">
                <a16:creationId xmlns:a16="http://schemas.microsoft.com/office/drawing/2014/main" id="{101963A8-01C8-4FDB-B5DA-A2625C214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206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BFA56A2-24A6-4227-BD09-86D4EF3D58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8038" y="2390702"/>
            <a:ext cx="2466975" cy="184785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D8A3C373-83F3-B39D-26CB-889A4DF40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D8A9250-B59F-F40E-FBDC-6619C7D48F5A}"/>
              </a:ext>
            </a:extLst>
          </p:cNvPr>
          <p:cNvSpPr/>
          <p:nvPr/>
        </p:nvSpPr>
        <p:spPr>
          <a:xfrm>
            <a:off x="623392" y="1196753"/>
            <a:ext cx="7510399" cy="5540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7F22FF6A-C26B-4399-872B-247C2EF61C6D}"/>
              </a:ext>
            </a:extLst>
          </p:cNvPr>
          <p:cNvSpPr/>
          <p:nvPr/>
        </p:nvSpPr>
        <p:spPr>
          <a:xfrm>
            <a:off x="1403648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C407470D-830B-45F5-8D38-14CB82C7F696}"/>
              </a:ext>
            </a:extLst>
          </p:cNvPr>
          <p:cNvSpPr/>
          <p:nvPr/>
        </p:nvSpPr>
        <p:spPr>
          <a:xfrm>
            <a:off x="2022704" y="1097041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3A21669A-1470-4147-B818-388545CF9592}"/>
              </a:ext>
            </a:extLst>
          </p:cNvPr>
          <p:cNvSpPr/>
          <p:nvPr/>
        </p:nvSpPr>
        <p:spPr>
          <a:xfrm>
            <a:off x="2542952" y="1097997"/>
            <a:ext cx="588888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Rechteck 117">
            <a:extLst>
              <a:ext uri="{FF2B5EF4-FFF2-40B4-BE49-F238E27FC236}">
                <a16:creationId xmlns:a16="http://schemas.microsoft.com/office/drawing/2014/main" id="{AAEB59D4-F94A-4824-8F4E-B747B37D3C86}"/>
              </a:ext>
            </a:extLst>
          </p:cNvPr>
          <p:cNvSpPr/>
          <p:nvPr/>
        </p:nvSpPr>
        <p:spPr>
          <a:xfrm>
            <a:off x="5918038" y="1111159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1" name="Rechteck 120">
            <a:extLst>
              <a:ext uri="{FF2B5EF4-FFF2-40B4-BE49-F238E27FC236}">
                <a16:creationId xmlns:a16="http://schemas.microsoft.com/office/drawing/2014/main" id="{A8B18C03-0285-4BF3-9A5C-DED32D608CBE}"/>
              </a:ext>
            </a:extLst>
          </p:cNvPr>
          <p:cNvSpPr/>
          <p:nvPr/>
        </p:nvSpPr>
        <p:spPr>
          <a:xfrm>
            <a:off x="5292080" y="1115488"/>
            <a:ext cx="59367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Rechteck 124">
            <a:extLst>
              <a:ext uri="{FF2B5EF4-FFF2-40B4-BE49-F238E27FC236}">
                <a16:creationId xmlns:a16="http://schemas.microsoft.com/office/drawing/2014/main" id="{4E347750-DCA2-4366-82F0-2D25327B5CDF}"/>
              </a:ext>
            </a:extLst>
          </p:cNvPr>
          <p:cNvSpPr/>
          <p:nvPr/>
        </p:nvSpPr>
        <p:spPr>
          <a:xfrm>
            <a:off x="6604393" y="1074557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2" name="Rechteck 111">
            <a:extLst>
              <a:ext uri="{FF2B5EF4-FFF2-40B4-BE49-F238E27FC236}">
                <a16:creationId xmlns:a16="http://schemas.microsoft.com/office/drawing/2014/main" id="{3EECEDB6-97CD-4275-AD2F-3D78353660A3}"/>
              </a:ext>
            </a:extLst>
          </p:cNvPr>
          <p:cNvSpPr/>
          <p:nvPr/>
        </p:nvSpPr>
        <p:spPr>
          <a:xfrm>
            <a:off x="4139952" y="1115488"/>
            <a:ext cx="59367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0A8383-DE7A-5F74-E2D7-C550144106BD}"/>
              </a:ext>
            </a:extLst>
          </p:cNvPr>
          <p:cNvSpPr txBox="1"/>
          <p:nvPr/>
        </p:nvSpPr>
        <p:spPr>
          <a:xfrm>
            <a:off x="190500" y="6724134"/>
            <a:ext cx="391645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15</a:t>
            </a:r>
          </a:p>
        </p:txBody>
      </p:sp>
    </p:spTree>
    <p:extLst>
      <p:ext uri="{BB962C8B-B14F-4D97-AF65-F5344CB8AC3E}">
        <p14:creationId xmlns:p14="http://schemas.microsoft.com/office/powerpoint/2010/main" val="149365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4" grpId="0"/>
      <p:bldP spid="77" grpId="0"/>
      <p:bldP spid="82" grpId="0" animBg="1"/>
      <p:bldP spid="83" grpId="0"/>
      <p:bldP spid="100" grpId="0"/>
      <p:bldP spid="102" grpId="0"/>
      <p:bldP spid="103" grpId="0"/>
      <p:bldP spid="105" grpId="0"/>
      <p:bldP spid="107" grpId="0"/>
      <p:bldP spid="108" grpId="0"/>
      <p:bldP spid="110" grpId="0"/>
      <p:bldP spid="113" grpId="0"/>
      <p:bldP spid="114" grpId="0"/>
      <p:bldP spid="115" grpId="0"/>
      <p:bldP spid="116" grpId="0"/>
      <p:bldP spid="119" grpId="0"/>
      <p:bldP spid="120" grpId="0"/>
      <p:bldP spid="122" grpId="0"/>
      <p:bldP spid="123" grpId="0"/>
      <p:bldP spid="124" grpId="0"/>
      <p:bldP spid="117" grpId="0"/>
      <p:bldP spid="5" grpId="0" animBg="1"/>
      <p:bldP spid="6" grpId="0" animBg="1"/>
      <p:bldP spid="79" grpId="0" animBg="1"/>
      <p:bldP spid="101" grpId="0" animBg="1"/>
      <p:bldP spid="106" grpId="0" animBg="1"/>
      <p:bldP spid="118" grpId="0" animBg="1"/>
      <p:bldP spid="121" grpId="0" animBg="1"/>
      <p:bldP spid="125" grpId="0" animBg="1"/>
      <p:bldP spid="1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1" name="Textfeld 36">
            <a:extLst>
              <a:ext uri="{FF2B5EF4-FFF2-40B4-BE49-F238E27FC236}">
                <a16:creationId xmlns:a16="http://schemas.microsoft.com/office/drawing/2014/main" id="{48D83A81-8896-4802-9B92-CB2DCF44F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 3 - 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richtigen Vorsilben!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 Mehrfachlösungen der Reihe nach!</a:t>
            </a:r>
            <a:endParaRPr kumimoji="0" lang="de-DE" altLang="de-DE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C0F8D2FE-45D7-45E2-B022-2F69ABE85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2320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029D4F83-2EEF-4DE4-8048-16B515674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5970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37B22DF5-493E-47CB-B97C-02853A69D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2651" y="1100381"/>
            <a:ext cx="6032421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  an  aus  bei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um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un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vor   zu  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C989C21E-4C66-4377-AC12-C8205D6D4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0718" y="2005093"/>
            <a:ext cx="14285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pflichten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827030E2-38ED-44A1-82E9-00DB84380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162" y="2015239"/>
            <a:ext cx="6319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</a:t>
            </a:r>
          </a:p>
        </p:txBody>
      </p:sp>
      <p:sp>
        <p:nvSpPr>
          <p:cNvPr id="97" name="Textfeld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DE76B42-FB89-4B43-B69A-D8BFAC9FB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990" y="3028890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2CACD6A8-14EA-4081-BB1D-42C5F7188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0846" y="2491121"/>
            <a:ext cx="14285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pflichten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B664082A-B748-4286-971E-D799C552F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0" y="2497970"/>
            <a:ext cx="6543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  <a:endParaRPr kumimoji="0" lang="de-DE" altLang="de-DE" sz="2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9F0CC951-632B-4AEE-AD69-64BA6EE44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848" y="549689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23" name="Textfeld 122">
            <a:extLst>
              <a:ext uri="{FF2B5EF4-FFF2-40B4-BE49-F238E27FC236}">
                <a16:creationId xmlns:a16="http://schemas.microsoft.com/office/drawing/2014/main" id="{92616E57-D02C-47B9-AC0B-C6F1617F9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7691" y="549689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0793F7ED-80A6-45DC-A7DC-77B2E9ADD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327" y="2042563"/>
            <a:ext cx="30439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dem Vorredner beipflichten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2A405D49-F35E-4E0C-A997-9A0DFF7A3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327" y="2566908"/>
            <a:ext cx="29835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einen Stürmer verpflichten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494BD9E-D6E5-D367-E6CC-8605A9BE5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4151743-B3C5-6BF1-5DE8-FC0FAA84A8B4}"/>
              </a:ext>
            </a:extLst>
          </p:cNvPr>
          <p:cNvSpPr/>
          <p:nvPr/>
        </p:nvSpPr>
        <p:spPr>
          <a:xfrm>
            <a:off x="623392" y="1124745"/>
            <a:ext cx="7510399" cy="6059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F9A0688E-906A-46E9-9C96-1A02951C88DA}"/>
              </a:ext>
            </a:extLst>
          </p:cNvPr>
          <p:cNvSpPr/>
          <p:nvPr/>
        </p:nvSpPr>
        <p:spPr>
          <a:xfrm>
            <a:off x="3203848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9DD04AD9-4F6F-442E-B5DB-DA996CE20851}"/>
              </a:ext>
            </a:extLst>
          </p:cNvPr>
          <p:cNvSpPr/>
          <p:nvPr/>
        </p:nvSpPr>
        <p:spPr>
          <a:xfrm>
            <a:off x="5436096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18EBCB8-917E-2511-2E3B-B05096182415}"/>
              </a:ext>
            </a:extLst>
          </p:cNvPr>
          <p:cNvSpPr txBox="1"/>
          <p:nvPr/>
        </p:nvSpPr>
        <p:spPr>
          <a:xfrm>
            <a:off x="190500" y="6724134"/>
            <a:ext cx="391645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16</a:t>
            </a:r>
          </a:p>
        </p:txBody>
      </p:sp>
    </p:spTree>
    <p:extLst>
      <p:ext uri="{BB962C8B-B14F-4D97-AF65-F5344CB8AC3E}">
        <p14:creationId xmlns:p14="http://schemas.microsoft.com/office/powerpoint/2010/main" val="1171843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4" grpId="0"/>
      <p:bldP spid="97" grpId="0" animBg="1"/>
      <p:bldP spid="98" grpId="0"/>
      <p:bldP spid="99" grpId="0"/>
      <p:bldP spid="122" grpId="0"/>
      <p:bldP spid="123" grpId="0"/>
      <p:bldP spid="66" grpId="0"/>
      <p:bldP spid="67" grpId="0"/>
      <p:bldP spid="4" grpId="0" animBg="1"/>
      <p:bldP spid="5" grpId="0" animBg="1"/>
      <p:bldP spid="96" grpId="0" animBg="1"/>
      <p:bldP spid="1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1" name="Textfeld 36">
            <a:extLst>
              <a:ext uri="{FF2B5EF4-FFF2-40B4-BE49-F238E27FC236}">
                <a16:creationId xmlns:a16="http://schemas.microsoft.com/office/drawing/2014/main" id="{48D83A81-8896-4802-9B92-CB2DCF44F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 3 - 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richtigen Vorsilben!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 Mehrfachlösungen der Reihe nach!</a:t>
            </a:r>
            <a:endParaRPr kumimoji="0" lang="de-DE" altLang="de-DE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693DE473-607A-441E-A3C8-C0DE78828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006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DA27507B-2A14-44A6-982F-A02E2FB0D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371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36D07B4B-B870-40B9-8A54-8458244CE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96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C5982D3F-9DF6-4738-A5C6-C13A946A0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1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2F2E9EA5-DCFE-4A13-887B-097AC7E56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466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21477FE7-EE8A-4F71-A2EA-1EF73F557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101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F33315D2-2F26-4E66-8296-0B25D55B7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736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CA494093-5FD4-499C-9FAB-3A17D5CC1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031" y="1100381"/>
            <a:ext cx="7377341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  an  auf  aus  da  durch  ein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um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un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vor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zer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5E02F537-FEE3-4CAF-9CFC-043FD99B5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4453" y="1844824"/>
            <a:ext cx="13625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machen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25E00CC0-BF0E-4396-BBEE-CA119F283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6495" y="185497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D9F7EF4A-14B5-4874-938B-852BA4C59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0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96" name="Textfeld 9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7FD64E5-B146-479D-BF4B-B4F53E6CB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8902" y="5036593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8ACED972-5DFD-4CFB-915A-0E7892851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107" y="2239530"/>
            <a:ext cx="25603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machen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592780F4-C0C3-4B24-AE79-3DC30AE4F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852" y="2246379"/>
            <a:ext cx="5293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an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01A60D14-DC52-41EF-94ED-7167AA25A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7709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A6DFC8DA-9AFA-4A3F-8CE0-D838008EE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107" y="2708044"/>
            <a:ext cx="25603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machen</a:t>
            </a: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9AF47F92-45A5-4BEB-82A5-F0B5E8206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3038" y="2703371"/>
            <a:ext cx="643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auf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BE75F07D-2201-4C47-A684-65A439D3C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618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57B3FB8F-EED8-46BD-BDC5-E39AD11EA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107" y="3191210"/>
            <a:ext cx="25603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machen</a:t>
            </a:r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6D4B87AB-03D5-45CA-8C4B-F7A1510A3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3802" y="3193710"/>
            <a:ext cx="6623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aus</a:t>
            </a:r>
          </a:p>
        </p:txBody>
      </p:sp>
      <p:sp>
        <p:nvSpPr>
          <p:cNvPr id="124" name="Textfeld 123">
            <a:extLst>
              <a:ext uri="{FF2B5EF4-FFF2-40B4-BE49-F238E27FC236}">
                <a16:creationId xmlns:a16="http://schemas.microsoft.com/office/drawing/2014/main" id="{36E5B68B-CF4A-4D52-8E50-B2399433C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527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25" name="Textfeld 124">
            <a:extLst>
              <a:ext uri="{FF2B5EF4-FFF2-40B4-BE49-F238E27FC236}">
                <a16:creationId xmlns:a16="http://schemas.microsoft.com/office/drawing/2014/main" id="{4D5CA853-2907-4EC1-91D6-B34AF113D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107" y="3652875"/>
            <a:ext cx="25603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machen</a:t>
            </a: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71EE4110-1410-4C0B-B76D-26A0CC51C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141" y="3663021"/>
            <a:ext cx="10150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durch</a:t>
            </a:r>
          </a:p>
        </p:txBody>
      </p:sp>
      <p:sp>
        <p:nvSpPr>
          <p:cNvPr id="127" name="Textfeld 126">
            <a:extLst>
              <a:ext uri="{FF2B5EF4-FFF2-40B4-BE49-F238E27FC236}">
                <a16:creationId xmlns:a16="http://schemas.microsoft.com/office/drawing/2014/main" id="{1CD57186-4ACE-47D8-AD47-46693359B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5436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29" name="Textfeld 128">
            <a:extLst>
              <a:ext uri="{FF2B5EF4-FFF2-40B4-BE49-F238E27FC236}">
                <a16:creationId xmlns:a16="http://schemas.microsoft.com/office/drawing/2014/main" id="{CCE43094-96AE-452A-9DEA-566094453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656" y="4106522"/>
            <a:ext cx="25603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machen</a:t>
            </a:r>
          </a:p>
        </p:txBody>
      </p:sp>
      <p:sp>
        <p:nvSpPr>
          <p:cNvPr id="130" name="Textfeld 129">
            <a:extLst>
              <a:ext uri="{FF2B5EF4-FFF2-40B4-BE49-F238E27FC236}">
                <a16:creationId xmlns:a16="http://schemas.microsoft.com/office/drawing/2014/main" id="{9742F7DB-07B0-4BCB-AFBC-37132242B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1351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32" name="Textfeld 131">
            <a:extLst>
              <a:ext uri="{FF2B5EF4-FFF2-40B4-BE49-F238E27FC236}">
                <a16:creationId xmlns:a16="http://schemas.microsoft.com/office/drawing/2014/main" id="{03E9BBE9-DECC-4EE2-A980-1194A2622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750" y="4539877"/>
            <a:ext cx="13147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machen</a:t>
            </a:r>
          </a:p>
        </p:txBody>
      </p:sp>
      <p:sp>
        <p:nvSpPr>
          <p:cNvPr id="133" name="Textfeld 132">
            <a:extLst>
              <a:ext uri="{FF2B5EF4-FFF2-40B4-BE49-F238E27FC236}">
                <a16:creationId xmlns:a16="http://schemas.microsoft.com/office/drawing/2014/main" id="{E46DBEB3-2FD0-4B26-AC43-B75200B1D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0756" y="4550023"/>
            <a:ext cx="6527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vor</a:t>
            </a:r>
          </a:p>
        </p:txBody>
      </p:sp>
      <p:sp>
        <p:nvSpPr>
          <p:cNvPr id="134" name="Textfeld 133">
            <a:extLst>
              <a:ext uri="{FF2B5EF4-FFF2-40B4-BE49-F238E27FC236}">
                <a16:creationId xmlns:a16="http://schemas.microsoft.com/office/drawing/2014/main" id="{84884D45-60DB-4F8E-B52D-726DB83AC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2484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36" name="Textfeld 135">
            <a:extLst>
              <a:ext uri="{FF2B5EF4-FFF2-40B4-BE49-F238E27FC236}">
                <a16:creationId xmlns:a16="http://schemas.microsoft.com/office/drawing/2014/main" id="{87C1B492-8B32-4EF2-B253-7D82D5489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3290" y="4110531"/>
            <a:ext cx="6335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ein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7833C4B-A232-49B7-92E1-1696A02146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859" y="2358521"/>
            <a:ext cx="1415449" cy="2127041"/>
          </a:xfrm>
          <a:prstGeom prst="rect">
            <a:avLst/>
          </a:prstGeom>
        </p:spPr>
      </p:pic>
      <p:sp>
        <p:nvSpPr>
          <p:cNvPr id="70" name="Textfeld 69">
            <a:extLst>
              <a:ext uri="{FF2B5EF4-FFF2-40B4-BE49-F238E27FC236}">
                <a16:creationId xmlns:a16="http://schemas.microsoft.com/office/drawing/2014/main" id="{801E55DA-8D3A-49B1-8C0B-41E0601E8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3432" y="1920568"/>
            <a:ext cx="21002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etwas vereinbaren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B9F6095F-1D4E-4F10-94B1-F1A6BBE5B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3432" y="2321138"/>
            <a:ext cx="37369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jemanden provozieren, anbaggern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70410D4B-1A5D-4C45-AE7E-387AA1B59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3432" y="2777096"/>
            <a:ext cx="23214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1800" dirty="0">
                <a:latin typeface="Trebuchet MS" pitchFamily="34" charset="0"/>
              </a:rPr>
              <a:t>etwas herausbringen</a:t>
            </a:r>
            <a:endParaRPr kumimoji="0" lang="de-DE" altLang="de-DE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CA966667-4C47-4C46-919B-14D3D6063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3432" y="3247962"/>
            <a:ext cx="21002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etwas vereinbaren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BC5EF30E-DE7A-43F9-A60A-A2316C49E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3432" y="3726344"/>
            <a:ext cx="17155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etwas erleiden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03B36059-1FE9-4674-BE92-84964ADFA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3432" y="4170545"/>
            <a:ext cx="31886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Obst und Gemüse einmachen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F9A95952-23B9-4E93-AEA2-76FF2C389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3432" y="4588549"/>
            <a:ext cx="26532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vorspielen, vortäuschen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28927B8-AE7B-8FFD-39BC-BE78F02E5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178B4E9-1399-FC8D-5121-14E26C4E1F7D}"/>
              </a:ext>
            </a:extLst>
          </p:cNvPr>
          <p:cNvSpPr/>
          <p:nvPr/>
        </p:nvSpPr>
        <p:spPr>
          <a:xfrm>
            <a:off x="623392" y="1052737"/>
            <a:ext cx="7510399" cy="72352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27745D1A-4B8A-45A2-B736-E98B3D2AFC51}"/>
              </a:ext>
            </a:extLst>
          </p:cNvPr>
          <p:cNvSpPr/>
          <p:nvPr/>
        </p:nvSpPr>
        <p:spPr>
          <a:xfrm>
            <a:off x="611560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D898209F-CB5A-4AB0-B44A-68392C201D71}"/>
              </a:ext>
            </a:extLst>
          </p:cNvPr>
          <p:cNvSpPr/>
          <p:nvPr/>
        </p:nvSpPr>
        <p:spPr>
          <a:xfrm>
            <a:off x="1115616" y="1097041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82776C77-2EE9-4A17-AD77-F4F3A4CD275A}"/>
              </a:ext>
            </a:extLst>
          </p:cNvPr>
          <p:cNvSpPr/>
          <p:nvPr/>
        </p:nvSpPr>
        <p:spPr>
          <a:xfrm>
            <a:off x="1619672" y="1097997"/>
            <a:ext cx="588888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Rechteck 122">
            <a:extLst>
              <a:ext uri="{FF2B5EF4-FFF2-40B4-BE49-F238E27FC236}">
                <a16:creationId xmlns:a16="http://schemas.microsoft.com/office/drawing/2014/main" id="{6AB572F8-6A37-4644-A9FB-52AB544DE296}"/>
              </a:ext>
            </a:extLst>
          </p:cNvPr>
          <p:cNvSpPr/>
          <p:nvPr/>
        </p:nvSpPr>
        <p:spPr>
          <a:xfrm>
            <a:off x="2250132" y="1115488"/>
            <a:ext cx="59367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8" name="Rechteck 127">
            <a:extLst>
              <a:ext uri="{FF2B5EF4-FFF2-40B4-BE49-F238E27FC236}">
                <a16:creationId xmlns:a16="http://schemas.microsoft.com/office/drawing/2014/main" id="{E5B48AE8-1130-49EB-94DC-33A36A696E31}"/>
              </a:ext>
            </a:extLst>
          </p:cNvPr>
          <p:cNvSpPr/>
          <p:nvPr/>
        </p:nvSpPr>
        <p:spPr>
          <a:xfrm>
            <a:off x="4427984" y="1111159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Rechteck 130">
            <a:extLst>
              <a:ext uri="{FF2B5EF4-FFF2-40B4-BE49-F238E27FC236}">
                <a16:creationId xmlns:a16="http://schemas.microsoft.com/office/drawing/2014/main" id="{E49442C5-6496-4CD7-93D4-798822504F60}"/>
              </a:ext>
            </a:extLst>
          </p:cNvPr>
          <p:cNvSpPr/>
          <p:nvPr/>
        </p:nvSpPr>
        <p:spPr>
          <a:xfrm>
            <a:off x="3474268" y="1115488"/>
            <a:ext cx="881708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819C6B35-354A-4C10-B330-4C0D399A248B}"/>
              </a:ext>
            </a:extLst>
          </p:cNvPr>
          <p:cNvSpPr/>
          <p:nvPr/>
        </p:nvSpPr>
        <p:spPr>
          <a:xfrm>
            <a:off x="6604393" y="1074557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8010FBE-92E0-73DE-242C-9E489D9D30B8}"/>
              </a:ext>
            </a:extLst>
          </p:cNvPr>
          <p:cNvSpPr txBox="1"/>
          <p:nvPr/>
        </p:nvSpPr>
        <p:spPr>
          <a:xfrm>
            <a:off x="190500" y="6724134"/>
            <a:ext cx="391645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17</a:t>
            </a:r>
          </a:p>
        </p:txBody>
      </p:sp>
    </p:spTree>
    <p:extLst>
      <p:ext uri="{BB962C8B-B14F-4D97-AF65-F5344CB8AC3E}">
        <p14:creationId xmlns:p14="http://schemas.microsoft.com/office/powerpoint/2010/main" val="237383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93" grpId="0"/>
      <p:bldP spid="94" grpId="0"/>
      <p:bldP spid="96" grpId="0" animBg="1"/>
      <p:bldP spid="97" grpId="0"/>
      <p:bldP spid="98" grpId="0"/>
      <p:bldP spid="102" grpId="0"/>
      <p:bldP spid="107" grpId="0"/>
      <p:bldP spid="111" grpId="0"/>
      <p:bldP spid="116" grpId="0"/>
      <p:bldP spid="120" grpId="0"/>
      <p:bldP spid="122" grpId="0"/>
      <p:bldP spid="124" grpId="0"/>
      <p:bldP spid="125" grpId="0"/>
      <p:bldP spid="126" grpId="0"/>
      <p:bldP spid="127" grpId="0"/>
      <p:bldP spid="129" grpId="0"/>
      <p:bldP spid="130" grpId="0"/>
      <p:bldP spid="132" grpId="0"/>
      <p:bldP spid="133" grpId="0"/>
      <p:bldP spid="134" grpId="0"/>
      <p:bldP spid="136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5" grpId="0" animBg="1"/>
      <p:bldP spid="6" grpId="0" animBg="1"/>
      <p:bldP spid="95" grpId="0" animBg="1"/>
      <p:bldP spid="99" grpId="0" animBg="1"/>
      <p:bldP spid="113" grpId="0" animBg="1"/>
      <p:bldP spid="123" grpId="0" animBg="1"/>
      <p:bldP spid="128" grpId="0" animBg="1"/>
      <p:bldP spid="131" grpId="0" animBg="1"/>
      <p:bldP spid="1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7FA72661-83D5-403D-98A7-024CAFBBE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534" y="2005093"/>
            <a:ext cx="952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leben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F88FFC96-6618-4FC5-8EFC-6127D55E5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04" y="2015239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er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880B9337-FDAB-45D3-9311-66CDDC14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1099492"/>
            <a:ext cx="6579045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  er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her  rück  über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un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ur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vor  zu</a:t>
            </a:r>
          </a:p>
        </p:txBody>
      </p:sp>
      <p:sp>
        <p:nvSpPr>
          <p:cNvPr id="111" name="Textfeld 1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B11520A-9405-4B6D-9DAD-F9A48E39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5035" y="4157262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7D1BD37-A473-4E12-B7C5-286CE7B25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534" y="2491121"/>
            <a:ext cx="952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leben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B08D16D-62B2-4EAE-BF63-BC44062D5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28" y="2497970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über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A174C782-3D1B-45EE-883A-914A8F455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534" y="2959635"/>
            <a:ext cx="952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leben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9248133-048C-4E5F-828A-0DE4A6527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501" y="2954962"/>
            <a:ext cx="6543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  <a:endParaRPr kumimoji="0" lang="de-DE" altLang="de-DE" sz="2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FF0EAB5C-C064-4314-8C23-2BAC625A4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534" y="3442801"/>
            <a:ext cx="952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leben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C5A8AA78-E702-4806-802C-70FF536F4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3" y="3445301"/>
            <a:ext cx="6527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vor</a:t>
            </a:r>
          </a:p>
        </p:txBody>
      </p:sp>
      <p:sp>
        <p:nvSpPr>
          <p:cNvPr id="51" name="Textfeld 36">
            <a:extLst>
              <a:ext uri="{FF2B5EF4-FFF2-40B4-BE49-F238E27FC236}">
                <a16:creationId xmlns:a16="http://schemas.microsoft.com/office/drawing/2014/main" id="{48D83A81-8896-4802-9B92-CB2DCF44F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 3 - 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richtigen Vorsilben!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 Mehrfachlösungen der Reihe nach!</a:t>
            </a:r>
            <a:endParaRPr kumimoji="0" lang="de-DE" altLang="de-DE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BE1CCB24-BF63-4BC3-8375-03B2A10C3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7852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97C1762A-7A11-4865-858F-BB1E7EF5B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202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DFFD6963-1F07-4986-8285-77420A56C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0552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5239AD1F-D076-456C-9943-89DE369EC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911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926293D1-8CC6-45D0-AFDE-89F3BC804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872" y="549689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8A27F8C9-ED9B-4EDC-8312-E0A80C70A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3467" y="549689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CA843A48-4093-4EB0-A5D2-D5F1ED4B3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7062" y="549689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5790F631-241B-48CD-812C-FF008B4DD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0660" y="549689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982A54B9-F05E-4FB0-86AE-9A393A34F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78" y="3001081"/>
            <a:ext cx="33489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den Urlaub am Meer verleben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9F2F42CD-DCBD-4CAA-8F4E-26FE65E69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9900" y="2043552"/>
            <a:ext cx="25394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etwas Schönes erleben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41E79FA7-E5F9-489C-96EF-5E7BCF73E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9900" y="2555612"/>
            <a:ext cx="23679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den Unfall überleben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92AEE60A-4AAB-41F9-90A9-B13E05EA1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6360" y="3533648"/>
            <a:ext cx="35982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1800" dirty="0">
                <a:latin typeface="Trebuchet MS" pitchFamily="34" charset="0"/>
              </a:rPr>
              <a:t>Höflichkeit den Kindern vorleben</a:t>
            </a:r>
            <a:endParaRPr kumimoji="0" lang="de-DE" altLang="de-DE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256A9C4-DC59-F622-8151-CDCCF832E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B509C8B-BD9E-B2D4-A766-51114FB9680C}"/>
              </a:ext>
            </a:extLst>
          </p:cNvPr>
          <p:cNvSpPr/>
          <p:nvPr/>
        </p:nvSpPr>
        <p:spPr>
          <a:xfrm>
            <a:off x="623392" y="1052736"/>
            <a:ext cx="7510399" cy="56140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7899A90-8B3F-4628-AFB8-C1F9F2CCA70C}"/>
              </a:ext>
            </a:extLst>
          </p:cNvPr>
          <p:cNvSpPr/>
          <p:nvPr/>
        </p:nvSpPr>
        <p:spPr>
          <a:xfrm>
            <a:off x="2283913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462C1F1A-AB8A-4EEF-93FB-B6EE87A47740}"/>
              </a:ext>
            </a:extLst>
          </p:cNvPr>
          <p:cNvSpPr/>
          <p:nvPr/>
        </p:nvSpPr>
        <p:spPr>
          <a:xfrm>
            <a:off x="4732185" y="1124744"/>
            <a:ext cx="69941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F2B12D6A-5A5A-4E6D-BE59-6B94804B2AFC}"/>
              </a:ext>
            </a:extLst>
          </p:cNvPr>
          <p:cNvSpPr/>
          <p:nvPr/>
        </p:nvSpPr>
        <p:spPr>
          <a:xfrm>
            <a:off x="6492995" y="1079767"/>
            <a:ext cx="66089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9AF37413-95CE-43FB-A5C4-C14832B4B86C}"/>
              </a:ext>
            </a:extLst>
          </p:cNvPr>
          <p:cNvSpPr/>
          <p:nvPr/>
        </p:nvSpPr>
        <p:spPr>
          <a:xfrm>
            <a:off x="7074668" y="1056003"/>
            <a:ext cx="59367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6575916-E4A4-C8CC-E50B-2C40A94E90A4}"/>
              </a:ext>
            </a:extLst>
          </p:cNvPr>
          <p:cNvSpPr txBox="1"/>
          <p:nvPr/>
        </p:nvSpPr>
        <p:spPr>
          <a:xfrm>
            <a:off x="190500" y="6724134"/>
            <a:ext cx="391645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18</a:t>
            </a:r>
          </a:p>
        </p:txBody>
      </p:sp>
    </p:spTree>
    <p:extLst>
      <p:ext uri="{BB962C8B-B14F-4D97-AF65-F5344CB8AC3E}">
        <p14:creationId xmlns:p14="http://schemas.microsoft.com/office/powerpoint/2010/main" val="147116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9" grpId="0"/>
      <p:bldP spid="111" grpId="0" animBg="1"/>
      <p:bldP spid="17" grpId="0"/>
      <p:bldP spid="19" grpId="0"/>
      <p:bldP spid="23" grpId="0"/>
      <p:bldP spid="27" grpId="0"/>
      <p:bldP spid="31" grpId="0"/>
      <p:bldP spid="32" grpId="0"/>
      <p:bldP spid="75" grpId="0"/>
      <p:bldP spid="76" grpId="0"/>
      <p:bldP spid="77" grpId="0"/>
      <p:bldP spid="78" grpId="0"/>
      <p:bldP spid="110" grpId="0"/>
      <p:bldP spid="85" grpId="0"/>
      <p:bldP spid="86" grpId="0"/>
      <p:bldP spid="87" grpId="0"/>
      <p:bldP spid="4" grpId="0" animBg="1"/>
      <p:bldP spid="5" grpId="0" animBg="1"/>
      <p:bldP spid="109" grpId="0" animBg="1"/>
      <p:bldP spid="20" grpId="0" animBg="1"/>
      <p:bldP spid="28" grpId="0" animBg="1"/>
      <p:bldP spid="3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20" name="Rechteck 1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21" name="Rechteck 2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9" name="Textfeld 2">
            <a:extLst>
              <a:ext uri="{FF2B5EF4-FFF2-40B4-BE49-F238E27FC236}">
                <a16:creationId xmlns:a16="http://schemas.microsoft.com/office/drawing/2014/main" id="{9EBC562F-83C8-4A6A-995C-A613E9C34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856598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Lesepyramide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9DE7BB5-AE7E-39E4-3EF5-3DBBF43FC9E9}"/>
              </a:ext>
            </a:extLst>
          </p:cNvPr>
          <p:cNvSpPr txBox="1"/>
          <p:nvPr/>
        </p:nvSpPr>
        <p:spPr>
          <a:xfrm>
            <a:off x="190500" y="6724134"/>
            <a:ext cx="391645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19</a:t>
            </a:r>
          </a:p>
        </p:txBody>
      </p:sp>
    </p:spTree>
    <p:extLst>
      <p:ext uri="{BB962C8B-B14F-4D97-AF65-F5344CB8AC3E}">
        <p14:creationId xmlns:p14="http://schemas.microsoft.com/office/powerpoint/2010/main" val="149867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de-DE" dirty="0">
              <a:solidFill>
                <a:srgbClr val="000000"/>
              </a:solidFill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7FA72661-83D5-403D-98A7-024CAFBBE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0065" y="1988765"/>
            <a:ext cx="2647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schlecht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F88FFC96-6618-4FC5-8EFC-6127D55E5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075" y="1988840"/>
            <a:ext cx="5677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CBF59862-3428-46F9-816E-915D14F84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5005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880B9337-FDAB-45D3-9311-66CDDC14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5425" y="1099492"/>
            <a:ext cx="471315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  an  aus  da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um  vor   zu  </a:t>
            </a:r>
          </a:p>
        </p:txBody>
      </p:sp>
      <p:sp>
        <p:nvSpPr>
          <p:cNvPr id="111" name="Textfeld 1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B11520A-9405-4B6D-9DAD-F9A48E39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015688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16" name="Textfeld 36">
            <a:extLst>
              <a:ext uri="{FF2B5EF4-FFF2-40B4-BE49-F238E27FC236}">
                <a16:creationId xmlns:a16="http://schemas.microsoft.com/office/drawing/2014/main" id="{1C38632E-C845-4876-829F-2C6B02C65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Übung 1 - Klick</a:t>
            </a: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 auf die richtigen Vorsilben!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 dirty="0">
                <a:solidFill>
                  <a:prstClr val="black"/>
                </a:solidFill>
                <a:latin typeface="Trebuchet MS" pitchFamily="34" charset="0"/>
              </a:rPr>
              <a:t>Bei Mehrfachlösungen der Reihe nach!</a:t>
            </a:r>
            <a:endParaRPr lang="de-DE" altLang="de-DE" sz="18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996332C0-DC43-4005-94F1-A032F1C37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357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89B05DA-36AD-22AB-6E6B-74EABE523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146721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4B63045-8C04-383C-649C-2FBEE939BA86}"/>
              </a:ext>
            </a:extLst>
          </p:cNvPr>
          <p:cNvSpPr/>
          <p:nvPr/>
        </p:nvSpPr>
        <p:spPr>
          <a:xfrm>
            <a:off x="623392" y="1124745"/>
            <a:ext cx="7510399" cy="6759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7899A90-8B3F-4628-AFB8-C1F9F2CCA70C}"/>
              </a:ext>
            </a:extLst>
          </p:cNvPr>
          <p:cNvSpPr/>
          <p:nvPr/>
        </p:nvSpPr>
        <p:spPr>
          <a:xfrm>
            <a:off x="4404044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E0E5D9E-76CF-FB67-C8B6-EBBECF31C0C2}"/>
              </a:ext>
            </a:extLst>
          </p:cNvPr>
          <p:cNvSpPr txBox="1"/>
          <p:nvPr/>
        </p:nvSpPr>
        <p:spPr>
          <a:xfrm>
            <a:off x="190500" y="6724134"/>
            <a:ext cx="38763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10596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9" grpId="0"/>
      <p:bldP spid="101" grpId="0"/>
      <p:bldP spid="111" grpId="0" animBg="1"/>
      <p:bldP spid="4" grpId="0" animBg="1"/>
      <p:bldP spid="5" grpId="0" animBg="1"/>
      <p:bldP spid="10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de-DE" dirty="0">
              <a:solidFill>
                <a:srgbClr val="000000"/>
              </a:solidFill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7FA72661-83D5-403D-98A7-024CAFBBE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2005093"/>
            <a:ext cx="26035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brechen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F88FFC96-6618-4FC5-8EFC-6127D55E5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3759" y="200253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CBF59862-3428-46F9-816E-915D14F84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0800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880B9337-FDAB-45D3-9311-66CDDC14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5425" y="1099492"/>
            <a:ext cx="471315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  an  aus  da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um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zu  </a:t>
            </a:r>
          </a:p>
        </p:txBody>
      </p:sp>
      <p:sp>
        <p:nvSpPr>
          <p:cNvPr id="111" name="Textfeld 1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B11520A-9405-4B6D-9DAD-F9A48E39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5334" y="4532519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7D1BD37-A473-4E12-B7C5-286CE7B25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2491121"/>
            <a:ext cx="26035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brechen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B08D16D-62B2-4EAE-BF63-BC44062D5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156" y="2497970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72307AF-8D4C-4167-8BB1-D6CBB1D96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6354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A174C782-3D1B-45EE-883A-914A8F455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2959635"/>
            <a:ext cx="26035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brechen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9248133-048C-4E5F-828A-0DE4A6527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9107" y="2954962"/>
            <a:ext cx="6623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aus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838A61DE-F599-4397-8915-20D9F1D19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1908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FF0EAB5C-C064-4314-8C23-2BAC625A4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3442801"/>
            <a:ext cx="26035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brechen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C5A8AA78-E702-4806-802C-70FF536F4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3684" y="3445301"/>
            <a:ext cx="5677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83A6189D-139E-4B88-B7C8-13AF83D76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7462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5" name="Textfeld 36">
            <a:extLst>
              <a:ext uri="{FF2B5EF4-FFF2-40B4-BE49-F238E27FC236}">
                <a16:creationId xmlns:a16="http://schemas.microsoft.com/office/drawing/2014/main" id="{7E8A325D-6F2D-4636-82CA-09B1874E5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Übung 1 - Klick</a:t>
            </a: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 auf die richtigen Vorsilben!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 dirty="0">
                <a:solidFill>
                  <a:prstClr val="black"/>
                </a:solidFill>
                <a:latin typeface="Trebuchet MS" pitchFamily="34" charset="0"/>
              </a:rPr>
              <a:t>Bei Mehrfachlösungen der Reihe nach!</a:t>
            </a:r>
            <a:endParaRPr lang="de-DE" altLang="de-DE" sz="18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C11ED590-70E7-4DC8-8527-14EF1E556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400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0AACE425-5D31-4288-AED2-5C9BA3128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0750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DB583A6A-F1B9-4D55-A8BE-A68A97630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100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28E37F40-8CCE-4F2D-B82D-A631DB33F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3450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447BFBAC-1BE5-4FB3-A707-0A70FA18B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415" y="2051556"/>
            <a:ext cx="23792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1800" noProof="0" dirty="0">
                <a:latin typeface="Trebuchet MS" pitchFamily="34" charset="0"/>
              </a:rPr>
              <a:t>die Aktion abbrechen</a:t>
            </a:r>
            <a:endParaRPr kumimoji="0" lang="de-DE" altLang="de-DE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91623D5F-4D8A-4B10-B8DB-AC158D0E9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415" y="2575901"/>
            <a:ext cx="34603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1800" dirty="0">
                <a:latin typeface="Trebuchet MS" pitchFamily="34" charset="0"/>
              </a:rPr>
              <a:t>die Tafel Schokolade anbrechen</a:t>
            </a:r>
            <a:endParaRPr kumimoji="0" lang="de-DE" altLang="de-DE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DD348C2E-3FFB-48C8-A089-CD031FFA9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415" y="3035066"/>
            <a:ext cx="33762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1800" dirty="0">
                <a:latin typeface="Trebuchet MS" pitchFamily="34" charset="0"/>
              </a:rPr>
              <a:t>aus dem Gefängnis ausbrechen</a:t>
            </a:r>
            <a:endParaRPr kumimoji="0" lang="de-DE" altLang="de-DE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4565BBCF-F586-4A84-A3E6-71DC95596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4665" y="3491716"/>
            <a:ext cx="30396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an einem Gebrechen leiden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59B791C-97EF-82A9-F57F-34A115C66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6776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E82034B-C0C9-6343-1106-3CC48262A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2764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2ABCEC5-7B29-5DF7-5206-998974FBD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2886" y="3937633"/>
            <a:ext cx="26035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brechen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590D2C6-6E14-3E2E-4275-93D6E1FAB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457" y="3940133"/>
            <a:ext cx="6662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B41D9F7-30D7-F27E-78BA-352A92848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3863" y="3986548"/>
            <a:ext cx="26945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ein Verbrechen begehen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D1ACA93-0B90-3B26-C2B7-A18B87942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4DF0A3-E443-BFE3-A347-1A473BD4737D}"/>
              </a:ext>
            </a:extLst>
          </p:cNvPr>
          <p:cNvSpPr/>
          <p:nvPr/>
        </p:nvSpPr>
        <p:spPr>
          <a:xfrm>
            <a:off x="623392" y="1196752"/>
            <a:ext cx="7510399" cy="5485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7899A90-8B3F-4628-AFB8-C1F9F2CCA70C}"/>
              </a:ext>
            </a:extLst>
          </p:cNvPr>
          <p:cNvSpPr/>
          <p:nvPr/>
        </p:nvSpPr>
        <p:spPr>
          <a:xfrm>
            <a:off x="2211905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462C1F1A-AB8A-4EEF-93FB-B6EE87A47740}"/>
              </a:ext>
            </a:extLst>
          </p:cNvPr>
          <p:cNvSpPr/>
          <p:nvPr/>
        </p:nvSpPr>
        <p:spPr>
          <a:xfrm>
            <a:off x="2775145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F2B12D6A-5A5A-4E6D-BE59-6B94804B2AFC}"/>
              </a:ext>
            </a:extLst>
          </p:cNvPr>
          <p:cNvSpPr/>
          <p:nvPr/>
        </p:nvSpPr>
        <p:spPr>
          <a:xfrm>
            <a:off x="3263032" y="1098921"/>
            <a:ext cx="66089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9AF37413-95CE-43FB-A5C4-C14832B4B86C}"/>
              </a:ext>
            </a:extLst>
          </p:cNvPr>
          <p:cNvSpPr/>
          <p:nvPr/>
        </p:nvSpPr>
        <p:spPr>
          <a:xfrm>
            <a:off x="3275856" y="1071348"/>
            <a:ext cx="59367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2FA5FC37-0000-4A86-A434-C43B2638F50D}"/>
              </a:ext>
            </a:extLst>
          </p:cNvPr>
          <p:cNvSpPr/>
          <p:nvPr/>
        </p:nvSpPr>
        <p:spPr>
          <a:xfrm>
            <a:off x="4355976" y="1083960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550A435-1DE6-E82E-FAE5-20CCD8928F31}"/>
              </a:ext>
            </a:extLst>
          </p:cNvPr>
          <p:cNvSpPr/>
          <p:nvPr/>
        </p:nvSpPr>
        <p:spPr>
          <a:xfrm>
            <a:off x="5580112" y="1097310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81DF327-3C7E-9B0F-9CE5-550DAD0F1667}"/>
              </a:ext>
            </a:extLst>
          </p:cNvPr>
          <p:cNvSpPr txBox="1"/>
          <p:nvPr/>
        </p:nvSpPr>
        <p:spPr>
          <a:xfrm>
            <a:off x="190500" y="6724134"/>
            <a:ext cx="38763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5560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9" grpId="0"/>
      <p:bldP spid="101" grpId="0"/>
      <p:bldP spid="111" grpId="0" animBg="1"/>
      <p:bldP spid="17" grpId="0"/>
      <p:bldP spid="19" grpId="0"/>
      <p:bldP spid="22" grpId="0"/>
      <p:bldP spid="23" grpId="0"/>
      <p:bldP spid="27" grpId="0"/>
      <p:bldP spid="30" grpId="0"/>
      <p:bldP spid="31" grpId="0"/>
      <p:bldP spid="32" grpId="0"/>
      <p:bldP spid="37" grpId="0"/>
      <p:bldP spid="67" grpId="0"/>
      <p:bldP spid="68" grpId="0"/>
      <p:bldP spid="70" grpId="0"/>
      <p:bldP spid="71" grpId="0"/>
      <p:bldP spid="3" grpId="0"/>
      <p:bldP spid="6" grpId="0"/>
      <p:bldP spid="7" grpId="0"/>
      <p:bldP spid="8" grpId="0"/>
      <p:bldP spid="4" grpId="0" animBg="1"/>
      <p:bldP spid="11" grpId="0" animBg="1"/>
      <p:bldP spid="109" grpId="0" animBg="1"/>
      <p:bldP spid="20" grpId="0" animBg="1"/>
      <p:bldP spid="28" grpId="0" animBg="1"/>
      <p:bldP spid="34" grpId="0" animBg="1"/>
      <p:bldP spid="41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de-DE" dirty="0">
              <a:solidFill>
                <a:srgbClr val="000000"/>
              </a:solidFill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7FA72661-83D5-403D-98A7-024CAFBBE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2005093"/>
            <a:ext cx="28216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sprechen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F88FFC96-6618-4FC5-8EFC-6127D55E5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3759" y="201523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CBF59862-3428-46F9-816E-915D14F84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4776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880B9337-FDAB-45D3-9311-66CDDC14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5425" y="1099492"/>
            <a:ext cx="471315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  an  aus  da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um  vor   zu  </a:t>
            </a:r>
          </a:p>
        </p:txBody>
      </p:sp>
      <p:sp>
        <p:nvSpPr>
          <p:cNvPr id="111" name="Textfeld 1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B11520A-9405-4B6D-9DAD-F9A48E39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5334" y="4532519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7D1BD37-A473-4E12-B7C5-286CE7B25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2491121"/>
            <a:ext cx="28216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sprechen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B08D16D-62B2-4EAE-BF63-BC44062D5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156" y="2497970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72307AF-8D4C-4167-8BB1-D6CBB1D96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330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A174C782-3D1B-45EE-883A-914A8F455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2959635"/>
            <a:ext cx="28216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sprechen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9248133-048C-4E5F-828A-0DE4A6527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9107" y="2954962"/>
            <a:ext cx="6623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aus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838A61DE-F599-4397-8915-20D9F1D19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5884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FF0EAB5C-C064-4314-8C23-2BAC625A4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3442801"/>
            <a:ext cx="28216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sprechen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C5A8AA78-E702-4806-802C-70FF536F4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8725" y="3445301"/>
            <a:ext cx="6527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vor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83A6189D-139E-4B88-B7C8-13AF83D76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1438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A0E5869-AF61-439E-94A6-209F9332A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3904466"/>
            <a:ext cx="28216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sprechen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F6342FB9-4581-4612-8816-73BF6933B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3759" y="389138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zu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EB3ABA50-E829-45DE-8991-99C2DBC7A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6994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5" name="Textfeld 36">
            <a:extLst>
              <a:ext uri="{FF2B5EF4-FFF2-40B4-BE49-F238E27FC236}">
                <a16:creationId xmlns:a16="http://schemas.microsoft.com/office/drawing/2014/main" id="{7E8A325D-6F2D-4636-82CA-09B1874E5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Übung 1 - Klick</a:t>
            </a: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 auf die richtigen Vorsilben!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 dirty="0">
                <a:solidFill>
                  <a:prstClr val="black"/>
                </a:solidFill>
                <a:latin typeface="Trebuchet MS" pitchFamily="34" charset="0"/>
              </a:rPr>
              <a:t>Bei Mehrfachlösungen der Reihe nach!</a:t>
            </a:r>
            <a:endParaRPr lang="de-DE" altLang="de-DE" sz="18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C11ED590-70E7-4DC8-8527-14EF1E556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837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0AACE425-5D31-4288-AED2-5C9BA3128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472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DB583A6A-F1B9-4D55-A8BE-A68A97630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107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28E37F40-8CCE-4F2D-B82D-A631DB33F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42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9D488CD1-A680-4540-8692-364C3D3B6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377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447BFBAC-1BE5-4FB3-A707-0A70FA18B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415" y="2051556"/>
            <a:ext cx="29013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Vorgehen absprechen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91623D5F-4D8A-4B10-B8DB-AC158D0E9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415" y="2575901"/>
            <a:ext cx="26905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Problem ansprechen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DD348C2E-3FFB-48C8-A089-CD031FFA9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415" y="3035066"/>
            <a:ext cx="23070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Lob aussprechen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4565BBCF-F586-4A84-A3E6-71DC95596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4665" y="3356992"/>
            <a:ext cx="34570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wegen einer Bitte vorsprechen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1800" dirty="0">
                <a:latin typeface="Trebuchet MS" pitchFamily="34" charset="0"/>
              </a:rPr>
              <a:t>die Rolle vorsprechen</a:t>
            </a:r>
            <a:endParaRPr kumimoji="0" lang="de-DE" altLang="de-DE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610DB076-1F0B-4DB8-BA23-639E209B9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032" y="3957860"/>
            <a:ext cx="32408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dem Freund Trost zusprechen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946C038-B350-11B4-FC23-972AD9A3D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A4AC002-BA95-FF25-FCFD-E1BCF5090626}"/>
              </a:ext>
            </a:extLst>
          </p:cNvPr>
          <p:cNvSpPr/>
          <p:nvPr/>
        </p:nvSpPr>
        <p:spPr>
          <a:xfrm>
            <a:off x="623392" y="1124744"/>
            <a:ext cx="7510399" cy="5186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7899A90-8B3F-4628-AFB8-C1F9F2CCA70C}"/>
              </a:ext>
            </a:extLst>
          </p:cNvPr>
          <p:cNvSpPr/>
          <p:nvPr/>
        </p:nvSpPr>
        <p:spPr>
          <a:xfrm>
            <a:off x="2211905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462C1F1A-AB8A-4EEF-93FB-B6EE87A47740}"/>
              </a:ext>
            </a:extLst>
          </p:cNvPr>
          <p:cNvSpPr/>
          <p:nvPr/>
        </p:nvSpPr>
        <p:spPr>
          <a:xfrm>
            <a:off x="2775145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9AF37413-95CE-43FB-A5C4-C14832B4B86C}"/>
              </a:ext>
            </a:extLst>
          </p:cNvPr>
          <p:cNvSpPr/>
          <p:nvPr/>
        </p:nvSpPr>
        <p:spPr>
          <a:xfrm>
            <a:off x="5580112" y="1071348"/>
            <a:ext cx="59367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2FA5FC37-0000-4A86-A434-C43B2638F50D}"/>
              </a:ext>
            </a:extLst>
          </p:cNvPr>
          <p:cNvSpPr/>
          <p:nvPr/>
        </p:nvSpPr>
        <p:spPr>
          <a:xfrm>
            <a:off x="6244353" y="1083960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F2B12D6A-5A5A-4E6D-BE59-6B94804B2AFC}"/>
              </a:ext>
            </a:extLst>
          </p:cNvPr>
          <p:cNvSpPr/>
          <p:nvPr/>
        </p:nvSpPr>
        <p:spPr>
          <a:xfrm>
            <a:off x="3263032" y="1098921"/>
            <a:ext cx="66089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E273B6A-0EFB-BE76-A971-62BAA6F7D404}"/>
              </a:ext>
            </a:extLst>
          </p:cNvPr>
          <p:cNvSpPr txBox="1"/>
          <p:nvPr/>
        </p:nvSpPr>
        <p:spPr>
          <a:xfrm>
            <a:off x="190500" y="6724134"/>
            <a:ext cx="38763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20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9" grpId="0"/>
      <p:bldP spid="101" grpId="0"/>
      <p:bldP spid="111" grpId="0" animBg="1"/>
      <p:bldP spid="17" grpId="0"/>
      <p:bldP spid="19" grpId="0"/>
      <p:bldP spid="22" grpId="0"/>
      <p:bldP spid="23" grpId="0"/>
      <p:bldP spid="27" grpId="0"/>
      <p:bldP spid="30" grpId="0"/>
      <p:bldP spid="31" grpId="0"/>
      <p:bldP spid="32" grpId="0"/>
      <p:bldP spid="37" grpId="0"/>
      <p:bldP spid="38" grpId="0"/>
      <p:bldP spid="40" grpId="0"/>
      <p:bldP spid="54" grpId="0"/>
      <p:bldP spid="67" grpId="0"/>
      <p:bldP spid="68" grpId="0"/>
      <p:bldP spid="70" grpId="0"/>
      <p:bldP spid="71" grpId="0"/>
      <p:bldP spid="72" grpId="0"/>
      <p:bldP spid="4" grpId="0" animBg="1"/>
      <p:bldP spid="5" grpId="0" animBg="1"/>
      <p:bldP spid="109" grpId="0" animBg="1"/>
      <p:bldP spid="20" grpId="0" animBg="1"/>
      <p:bldP spid="34" grpId="0" animBg="1"/>
      <p:bldP spid="41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7FA72661-83D5-403D-98A7-024CAFBBE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2005093"/>
            <a:ext cx="25170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         dränge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F88FFC96-6618-4FC5-8EFC-6127D55E5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075" y="1999473"/>
            <a:ext cx="5677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880B9337-FDAB-45D3-9311-66CDDC14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5425" y="1099492"/>
            <a:ext cx="471315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  an  aus  da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um  vor   zu  </a:t>
            </a:r>
          </a:p>
        </p:txBody>
      </p:sp>
      <p:sp>
        <p:nvSpPr>
          <p:cNvPr id="111" name="Textfeld 1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B11520A-9405-4B6D-9DAD-F9A48E39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3861" y="2015688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A69142A7-1DBC-484E-BC8F-A76F1705A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362" y="549806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3" name="Textfeld 36">
            <a:extLst>
              <a:ext uri="{FF2B5EF4-FFF2-40B4-BE49-F238E27FC236}">
                <a16:creationId xmlns:a16="http://schemas.microsoft.com/office/drawing/2014/main" id="{958474B1-8336-4FA3-9D25-40E73990D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Übung 1 - Klick</a:t>
            </a: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 auf die richtigen Vorsilben!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 dirty="0">
                <a:solidFill>
                  <a:prstClr val="black"/>
                </a:solidFill>
                <a:latin typeface="Trebuchet MS" pitchFamily="34" charset="0"/>
              </a:rPr>
              <a:t>Bei Mehrfachlösungen der Reihe nach!</a:t>
            </a:r>
            <a:endParaRPr lang="de-DE" altLang="de-DE" sz="18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72D99F0B-55BA-4F9E-ABAE-05D565AAA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5970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7EA4F08-027D-BB1E-8D7A-0662071F6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696CF7F-66A5-0D40-DA20-A254538109AB}"/>
              </a:ext>
            </a:extLst>
          </p:cNvPr>
          <p:cNvSpPr/>
          <p:nvPr/>
        </p:nvSpPr>
        <p:spPr>
          <a:xfrm>
            <a:off x="623392" y="1124745"/>
            <a:ext cx="7510399" cy="80345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7899A90-8B3F-4628-AFB8-C1F9F2CCA70C}"/>
              </a:ext>
            </a:extLst>
          </p:cNvPr>
          <p:cNvSpPr/>
          <p:nvPr/>
        </p:nvSpPr>
        <p:spPr>
          <a:xfrm>
            <a:off x="4404044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D15D0C1-8993-8590-D734-BE2080E10C0E}"/>
              </a:ext>
            </a:extLst>
          </p:cNvPr>
          <p:cNvSpPr txBox="1"/>
          <p:nvPr/>
        </p:nvSpPr>
        <p:spPr>
          <a:xfrm>
            <a:off x="190500" y="6724134"/>
            <a:ext cx="38763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10954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9" grpId="0"/>
      <p:bldP spid="111" grpId="0" animBg="1"/>
      <p:bldP spid="25" grpId="0"/>
      <p:bldP spid="4" grpId="0" animBg="1"/>
      <p:bldP spid="5" grpId="0" animBg="1"/>
      <p:bldP spid="1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7FA72661-83D5-403D-98A7-024CAFBBE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1099" y="2005093"/>
            <a:ext cx="247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tragen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F88FFC96-6618-4FC5-8EFC-6127D55E5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6446" y="201523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CBF59862-3428-46F9-816E-915D14F84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776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880B9337-FDAB-45D3-9311-66CDDC14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5425" y="1099492"/>
            <a:ext cx="4830168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  an  aus  da  um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vor   zu  </a:t>
            </a:r>
          </a:p>
        </p:txBody>
      </p:sp>
      <p:sp>
        <p:nvSpPr>
          <p:cNvPr id="111" name="Textfeld 1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B11520A-9405-4B6D-9DAD-F9A48E39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9666" y="4829090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7D1BD37-A473-4E12-B7C5-286CE7B25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1099" y="2491121"/>
            <a:ext cx="247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tragen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B08D16D-62B2-4EAE-BF63-BC44062D5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843" y="2497970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72307AF-8D4C-4167-8BB1-D6CBB1D96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1685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A174C782-3D1B-45EE-883A-914A8F455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1099" y="2959635"/>
            <a:ext cx="247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tragen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9248133-048C-4E5F-828A-0DE4A6527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794" y="2954962"/>
            <a:ext cx="6623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aus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838A61DE-F599-4397-8915-20D9F1D19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7594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83A6189D-139E-4B88-B7C8-13AF83D76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1712" y="5511856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A0E5869-AF61-439E-94A6-209F9332A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1099" y="3794129"/>
            <a:ext cx="247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tragen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F6342FB9-4581-4612-8816-73BF6933B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412" y="3804275"/>
            <a:ext cx="6527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vor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EB3ABA50-E829-45DE-8991-99C2DBC7A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9412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E1BA8CA9-29D6-43B9-933D-E9229E8BC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080" y="4251785"/>
            <a:ext cx="5277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zu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4A0E277C-E7C2-4551-AECC-8822DFA17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648" y="4247776"/>
            <a:ext cx="247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tragen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615E7404-5BEB-4127-B029-32FA34090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5327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1" name="Textfeld 36">
            <a:extLst>
              <a:ext uri="{FF2B5EF4-FFF2-40B4-BE49-F238E27FC236}">
                <a16:creationId xmlns:a16="http://schemas.microsoft.com/office/drawing/2014/main" id="{48D83A81-8896-4802-9B92-CB2DCF44F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Übung 1 - Klick</a:t>
            </a: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 auf die richtigen Vorsilben!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 dirty="0">
                <a:solidFill>
                  <a:prstClr val="black"/>
                </a:solidFill>
                <a:latin typeface="Trebuchet MS" pitchFamily="34" charset="0"/>
              </a:rPr>
              <a:t>Bei Mehrfachlösungen der Reihe nach!</a:t>
            </a:r>
            <a:endParaRPr lang="de-DE" altLang="de-DE" sz="18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9C880B4A-74D1-4BA5-B6C3-56C6201AC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1312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9BEBE542-E27C-45BC-BFB1-86D898700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7662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C3D8598A-9E53-42D7-A518-BA9BEE7E2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4012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9078C6AD-4321-4771-A53C-907DDBC00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0362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073C5B40-B2DB-4E3B-96A0-63AED0D40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6712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508B87EA-0ADB-4B46-8602-B0BE4D7F9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3062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097AD236-AE6E-436E-8E97-F2810A5A7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415" y="2051556"/>
            <a:ext cx="20585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Hose abtragen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D5E410F9-384A-44D8-98E7-197ACA710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415" y="2575901"/>
            <a:ext cx="3712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Begehren dem Chef antragen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6BB8A2AC-4429-4E34-8181-FFC33B29C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415" y="3035066"/>
            <a:ext cx="24352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Zeitung austragen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70F5B3BE-BD4A-4A5E-9261-6D269ACCE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032" y="3847523"/>
            <a:ext cx="25699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Gedicht vortragen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3E9CFA4B-9DDA-49C8-8169-F39973E7D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683" y="4295355"/>
            <a:ext cx="2460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ein Gerücht zutragen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6F3F6EB6-7F99-4BFF-8E61-A1CF8C7E4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770" y="3378471"/>
            <a:ext cx="10791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tragen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157E0E9C-C7D2-4439-A4D4-B9A83513A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28" y="3372851"/>
            <a:ext cx="6543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  <a:endParaRPr kumimoji="0" lang="de-DE" altLang="de-DE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DA26353E-D88B-4DA3-ADE7-524CEB3AB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380" y="3424797"/>
            <a:ext cx="42402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sich nach dem Streit wieder vertragen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925B802-BE09-2428-5DA2-8FA782D46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21872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66DFE75-4224-2BBD-57D1-10FDD9AEAE05}"/>
              </a:ext>
            </a:extLst>
          </p:cNvPr>
          <p:cNvSpPr/>
          <p:nvPr/>
        </p:nvSpPr>
        <p:spPr>
          <a:xfrm>
            <a:off x="623392" y="1124744"/>
            <a:ext cx="7510399" cy="5214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7899A90-8B3F-4628-AFB8-C1F9F2CCA70C}"/>
              </a:ext>
            </a:extLst>
          </p:cNvPr>
          <p:cNvSpPr/>
          <p:nvPr/>
        </p:nvSpPr>
        <p:spPr>
          <a:xfrm>
            <a:off x="2211905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462C1F1A-AB8A-4EEF-93FB-B6EE87A47740}"/>
              </a:ext>
            </a:extLst>
          </p:cNvPr>
          <p:cNvSpPr/>
          <p:nvPr/>
        </p:nvSpPr>
        <p:spPr>
          <a:xfrm>
            <a:off x="2775145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F2B12D6A-5A5A-4E6D-BE59-6B94804B2AFC}"/>
              </a:ext>
            </a:extLst>
          </p:cNvPr>
          <p:cNvSpPr/>
          <p:nvPr/>
        </p:nvSpPr>
        <p:spPr>
          <a:xfrm>
            <a:off x="3263032" y="1098921"/>
            <a:ext cx="66089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9203D0F6-2C88-473B-AD62-6CCB7587EC91}"/>
              </a:ext>
            </a:extLst>
          </p:cNvPr>
          <p:cNvSpPr/>
          <p:nvPr/>
        </p:nvSpPr>
        <p:spPr>
          <a:xfrm>
            <a:off x="6388369" y="1091047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2FA5FC37-0000-4A86-A434-C43B2638F50D}"/>
              </a:ext>
            </a:extLst>
          </p:cNvPr>
          <p:cNvSpPr/>
          <p:nvPr/>
        </p:nvSpPr>
        <p:spPr>
          <a:xfrm>
            <a:off x="5653737" y="1083960"/>
            <a:ext cx="59367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8DDC1CCD-D2CD-4C1A-86F4-BC14106074ED}"/>
              </a:ext>
            </a:extLst>
          </p:cNvPr>
          <p:cNvSpPr/>
          <p:nvPr/>
        </p:nvSpPr>
        <p:spPr>
          <a:xfrm>
            <a:off x="5076056" y="1115488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48932A0-32D8-A589-CC6A-82F9F0063F17}"/>
              </a:ext>
            </a:extLst>
          </p:cNvPr>
          <p:cNvSpPr txBox="1"/>
          <p:nvPr/>
        </p:nvSpPr>
        <p:spPr>
          <a:xfrm>
            <a:off x="190500" y="6724134"/>
            <a:ext cx="38763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348463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9" grpId="0"/>
      <p:bldP spid="101" grpId="0"/>
      <p:bldP spid="111" grpId="0" animBg="1"/>
      <p:bldP spid="17" grpId="0"/>
      <p:bldP spid="19" grpId="0"/>
      <p:bldP spid="22" grpId="0"/>
      <p:bldP spid="23" grpId="0"/>
      <p:bldP spid="27" grpId="0"/>
      <p:bldP spid="30" grpId="0"/>
      <p:bldP spid="37" grpId="0"/>
      <p:bldP spid="38" grpId="0"/>
      <p:bldP spid="40" grpId="0"/>
      <p:bldP spid="54" grpId="0"/>
      <p:bldP spid="35" grpId="0"/>
      <p:bldP spid="47" grpId="0"/>
      <p:bldP spid="50" grpId="0"/>
      <p:bldP spid="81" grpId="0"/>
      <p:bldP spid="82" grpId="0"/>
      <p:bldP spid="83" grpId="0"/>
      <p:bldP spid="85" grpId="0"/>
      <p:bldP spid="86" grpId="0"/>
      <p:bldP spid="87" grpId="0"/>
      <p:bldP spid="88" grpId="0"/>
      <p:bldP spid="91" grpId="0"/>
      <p:bldP spid="4" grpId="0" animBg="1"/>
      <p:bldP spid="5" grpId="0" animBg="1"/>
      <p:bldP spid="109" grpId="0" animBg="1"/>
      <p:bldP spid="20" grpId="0" animBg="1"/>
      <p:bldP spid="28" grpId="0" animBg="1"/>
      <p:bldP spid="36" grpId="0" animBg="1"/>
      <p:bldP spid="41" grpId="0" animBg="1"/>
      <p:bldP spid="9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7FA72661-83D5-403D-98A7-024CAFBBE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2005093"/>
            <a:ext cx="26757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wringen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F88FFC96-6618-4FC5-8EFC-6127D55E5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88" y="1999473"/>
            <a:ext cx="6623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aus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880B9337-FDAB-45D3-9311-66CDDC14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5425" y="1099492"/>
            <a:ext cx="471315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  an  aus  da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um  vor   zu  </a:t>
            </a:r>
          </a:p>
        </p:txBody>
      </p:sp>
      <p:sp>
        <p:nvSpPr>
          <p:cNvPr id="111" name="Textfeld 1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B11520A-9405-4B6D-9DAD-F9A48E39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3861" y="2015688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A69142A7-1DBC-484E-BC8F-A76F1705A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912" y="549689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0" name="Textfeld 36">
            <a:extLst>
              <a:ext uri="{FF2B5EF4-FFF2-40B4-BE49-F238E27FC236}">
                <a16:creationId xmlns:a16="http://schemas.microsoft.com/office/drawing/2014/main" id="{469995F8-5CAE-414F-BCC7-0B0CD519B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Übung 1 - Klick</a:t>
            </a: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 auf die richtigen Vorsilben!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 dirty="0">
                <a:solidFill>
                  <a:prstClr val="black"/>
                </a:solidFill>
                <a:latin typeface="Trebuchet MS" pitchFamily="34" charset="0"/>
              </a:rPr>
              <a:t>Bei Mehrfachlösungen der Reihe nach!</a:t>
            </a:r>
            <a:endParaRPr lang="de-DE" altLang="de-DE" sz="18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7BB28E18-0FD3-4592-AC92-474CEF859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553AC77-9124-3397-C840-83D7C1034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C3843F3-CB18-1E5F-1B2F-46599AADC709}"/>
              </a:ext>
            </a:extLst>
          </p:cNvPr>
          <p:cNvSpPr/>
          <p:nvPr/>
        </p:nvSpPr>
        <p:spPr>
          <a:xfrm>
            <a:off x="623392" y="1124744"/>
            <a:ext cx="7510399" cy="84177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7899A90-8B3F-4628-AFB8-C1F9F2CCA70C}"/>
              </a:ext>
            </a:extLst>
          </p:cNvPr>
          <p:cNvSpPr/>
          <p:nvPr/>
        </p:nvSpPr>
        <p:spPr>
          <a:xfrm>
            <a:off x="3231767" y="1080795"/>
            <a:ext cx="741945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E21C2E8-E37F-FD13-655A-1136ECBDBCA4}"/>
              </a:ext>
            </a:extLst>
          </p:cNvPr>
          <p:cNvSpPr txBox="1"/>
          <p:nvPr/>
        </p:nvSpPr>
        <p:spPr>
          <a:xfrm>
            <a:off x="190500" y="6724134"/>
            <a:ext cx="38763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365244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9" grpId="0"/>
      <p:bldP spid="111" grpId="0" animBg="1"/>
      <p:bldP spid="25" grpId="0"/>
      <p:bldP spid="4" grpId="0" animBg="1"/>
      <p:bldP spid="5" grpId="0" animBg="1"/>
      <p:bldP spid="10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7FA72661-83D5-403D-98A7-024CAFBBE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0" y="2005093"/>
            <a:ext cx="22637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sagen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F88FFC96-6618-4FC5-8EFC-6127D55E5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7067" y="201523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CBF59862-3428-46F9-816E-915D14F84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784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880B9337-FDAB-45D3-9311-66CDDC14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5425" y="1099492"/>
            <a:ext cx="471315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  an  aus  da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um  vor   zu  </a:t>
            </a:r>
          </a:p>
        </p:txBody>
      </p:sp>
      <p:sp>
        <p:nvSpPr>
          <p:cNvPr id="111" name="Textfeld 1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B11520A-9405-4B6D-9DAD-F9A48E39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7536" y="4466360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7D1BD37-A473-4E12-B7C5-286CE7B25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0" y="2491121"/>
            <a:ext cx="22637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sagen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B08D16D-62B2-4EAE-BF63-BC44062D5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464" y="2497970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72307AF-8D4C-4167-8BB1-D6CBB1D96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4134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A174C782-3D1B-45EE-883A-914A8F455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0" y="2959635"/>
            <a:ext cx="22637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sagen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9248133-048C-4E5F-828A-0DE4A6527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415" y="2954962"/>
            <a:ext cx="6623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aus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838A61DE-F599-4397-8915-20D9F1D19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84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FF0EAB5C-C064-4314-8C23-2BAC625A4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0" y="3442801"/>
            <a:ext cx="22637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sagen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C5A8AA78-E702-4806-802C-70FF536F4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033" y="3445301"/>
            <a:ext cx="6527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vor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83A6189D-139E-4B88-B7C8-13AF83D76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6834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A0E5869-AF61-439E-94A6-209F9332A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0" y="3904466"/>
            <a:ext cx="22637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        sagen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F6342FB9-4581-4612-8816-73BF6933B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7067" y="390662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zu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EB3ABA50-E829-45DE-8991-99C2DBC7A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193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5" name="Textfeld 36">
            <a:extLst>
              <a:ext uri="{FF2B5EF4-FFF2-40B4-BE49-F238E27FC236}">
                <a16:creationId xmlns:a16="http://schemas.microsoft.com/office/drawing/2014/main" id="{1050942F-991F-4E00-987E-4F5922BED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Übung 1 - Klick</a:t>
            </a: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 auf die richtigen Vorsilben!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 dirty="0">
                <a:solidFill>
                  <a:prstClr val="black"/>
                </a:solidFill>
                <a:latin typeface="Trebuchet MS" pitchFamily="34" charset="0"/>
              </a:rPr>
              <a:t>Bei Mehrfachlösungen der Reihe nach!</a:t>
            </a:r>
            <a:endParaRPr lang="de-DE" altLang="de-DE" sz="18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844D6022-2CA0-4C97-B2A6-DF9CE984A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6355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DC9BDF21-8931-4C14-9E17-BDC08D5B0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2705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2B8EECAF-1981-47B3-BF53-88AB5EC79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9055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43B810C9-2B7F-49C8-8258-7D8A46AC6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5405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8500BB8C-AEEC-4F22-AF7F-A5A1F4173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1764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1E66E808-0213-4ABD-8951-1DD5A4069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415" y="2051556"/>
            <a:ext cx="20108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Party absagen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08CDFAFD-1216-4824-8024-40F751BF0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415" y="2575901"/>
            <a:ext cx="260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1800" dirty="0">
                <a:latin typeface="Trebuchet MS" pitchFamily="34" charset="0"/>
              </a:rPr>
              <a:t>das Musikstück ansagen</a:t>
            </a:r>
            <a:endParaRPr kumimoji="0" lang="de-DE" altLang="de-DE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317F6612-5AAC-417A-9704-4D0384FC1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415" y="3035066"/>
            <a:ext cx="23439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vor Gericht aussagen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3A2F178C-4E54-42E5-BA3A-B0588A171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032" y="3482394"/>
            <a:ext cx="26564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dem Nachbarn vorsagen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FBBB37E6-B8F4-484B-B62F-1A4AD7ED1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683" y="3930226"/>
            <a:ext cx="24168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einen Termin zusagen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DF258C3-3C47-DF48-D8B3-AAAD350A2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13D1EDD-EB9E-6EE5-1CE7-F1E18D9A102A}"/>
              </a:ext>
            </a:extLst>
          </p:cNvPr>
          <p:cNvSpPr/>
          <p:nvPr/>
        </p:nvSpPr>
        <p:spPr>
          <a:xfrm>
            <a:off x="623392" y="1052222"/>
            <a:ext cx="7510399" cy="72059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7899A90-8B3F-4628-AFB8-C1F9F2CCA70C}"/>
              </a:ext>
            </a:extLst>
          </p:cNvPr>
          <p:cNvSpPr/>
          <p:nvPr/>
        </p:nvSpPr>
        <p:spPr>
          <a:xfrm>
            <a:off x="2211905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462C1F1A-AB8A-4EEF-93FB-B6EE87A47740}"/>
              </a:ext>
            </a:extLst>
          </p:cNvPr>
          <p:cNvSpPr/>
          <p:nvPr/>
        </p:nvSpPr>
        <p:spPr>
          <a:xfrm>
            <a:off x="2775145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9AF37413-95CE-43FB-A5C4-C14832B4B86C}"/>
              </a:ext>
            </a:extLst>
          </p:cNvPr>
          <p:cNvSpPr/>
          <p:nvPr/>
        </p:nvSpPr>
        <p:spPr>
          <a:xfrm>
            <a:off x="5580112" y="1071348"/>
            <a:ext cx="59367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2FA5FC37-0000-4A86-A434-C43B2638F50D}"/>
              </a:ext>
            </a:extLst>
          </p:cNvPr>
          <p:cNvSpPr/>
          <p:nvPr/>
        </p:nvSpPr>
        <p:spPr>
          <a:xfrm>
            <a:off x="6244353" y="1083960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F2B12D6A-5A5A-4E6D-BE59-6B94804B2AFC}"/>
              </a:ext>
            </a:extLst>
          </p:cNvPr>
          <p:cNvSpPr/>
          <p:nvPr/>
        </p:nvSpPr>
        <p:spPr>
          <a:xfrm>
            <a:off x="3263032" y="1098921"/>
            <a:ext cx="660896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FDF2154-CA40-088B-1727-2AF556130E90}"/>
              </a:ext>
            </a:extLst>
          </p:cNvPr>
          <p:cNvSpPr txBox="1"/>
          <p:nvPr/>
        </p:nvSpPr>
        <p:spPr>
          <a:xfrm>
            <a:off x="190500" y="6724134"/>
            <a:ext cx="38763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95358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9" grpId="0"/>
      <p:bldP spid="101" grpId="0"/>
      <p:bldP spid="111" grpId="0" animBg="1"/>
      <p:bldP spid="17" grpId="0"/>
      <p:bldP spid="19" grpId="0"/>
      <p:bldP spid="22" grpId="0"/>
      <p:bldP spid="23" grpId="0"/>
      <p:bldP spid="27" grpId="0"/>
      <p:bldP spid="30" grpId="0"/>
      <p:bldP spid="31" grpId="0"/>
      <p:bldP spid="32" grpId="0"/>
      <p:bldP spid="37" grpId="0"/>
      <p:bldP spid="38" grpId="0"/>
      <p:bldP spid="40" grpId="0"/>
      <p:bldP spid="54" grpId="0"/>
      <p:bldP spid="82" grpId="0"/>
      <p:bldP spid="83" grpId="0"/>
      <p:bldP spid="84" grpId="0"/>
      <p:bldP spid="85" grpId="0"/>
      <p:bldP spid="86" grpId="0"/>
      <p:bldP spid="4" grpId="0" animBg="1"/>
      <p:bldP spid="5" grpId="0" animBg="1"/>
      <p:bldP spid="109" grpId="0" animBg="1"/>
      <p:bldP spid="20" grpId="0" animBg="1"/>
      <p:bldP spid="34" grpId="0" animBg="1"/>
      <p:bldP spid="41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6" name="Textfeld 36">
            <a:extLst>
              <a:ext uri="{FF2B5EF4-FFF2-40B4-BE49-F238E27FC236}">
                <a16:creationId xmlns:a16="http://schemas.microsoft.com/office/drawing/2014/main" id="{1C38632E-C845-4876-829F-2C6B02C65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13983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 2 - 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richtigen Vorsilben!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 Mehrfachlösungen der Reihe nach!</a:t>
            </a:r>
            <a:endParaRPr kumimoji="0" lang="de-DE" altLang="de-DE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87421E8-69D6-4C98-B0F5-4AD0F2161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736" y="2005093"/>
            <a:ext cx="24641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      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nahme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BE3FB8C-FFC3-461A-B041-14F480C65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1882" y="2015239"/>
            <a:ext cx="5597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573CB95-6DAB-457E-A51B-66A4F8BA2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6887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88967E5-87A3-4467-A8C4-02A46DB7C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7704" y="1099492"/>
            <a:ext cx="5338321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ab  an  aus  da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um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vor   zu  </a:t>
            </a:r>
          </a:p>
        </p:txBody>
      </p:sp>
      <p:sp>
        <p:nvSpPr>
          <p:cNvPr id="15" name="Textfeld 1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5EF64FB-AD6B-4561-B88C-AB1A23D53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3935" y="3583431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73008BD-7883-40EB-AEE9-3054B9C8B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736" y="2491121"/>
            <a:ext cx="24641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      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nahme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AF24F9AD-A33D-478B-8320-63C3CDC91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0280" y="2497970"/>
            <a:ext cx="561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A91CA75-8F8D-414C-957A-26E459F28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2441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7CCDAA32-0CE1-489A-8782-AB6F31AB9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5921" y="3054461"/>
            <a:ext cx="24641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      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nahme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3E3DD00-A80E-4934-A3A6-33309DC7D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9204" y="3061310"/>
            <a:ext cx="6944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Aus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6F0B3688-1EBB-4A59-9966-673F729E0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7995" y="5499128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7B0508C9-2690-4E42-9559-28B184EC0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365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7978E2F4-8F6C-4666-B3D2-4354057FE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095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378D8203-0BBE-4D8B-B2F5-D8C9365CC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7306" y="5714092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  <a:sym typeface="Wingdings" panose="05000000000000000000" pitchFamily="2" charset="2"/>
              </a:rPr>
              <a:t>.</a:t>
            </a:r>
            <a:endParaRPr kumimoji="0" lang="de-DE" altLang="de-DE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A47010EF-7570-465E-8121-233790D1E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415" y="2051556"/>
            <a:ext cx="28633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Abnahme der Sendung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42EF429B-6C18-4BF7-8ADD-E21E3C1A4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415" y="2575901"/>
            <a:ext cx="27656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Annahme des Antrags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81D8B456-D7BE-41E7-BFA3-75806785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415" y="3140968"/>
            <a:ext cx="30880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Ausnahme von der Regel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EE51C60-A748-912B-FBE0-E8D83F197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034BDAF-4FBA-6C13-7E9F-00D33BA205D6}"/>
              </a:ext>
            </a:extLst>
          </p:cNvPr>
          <p:cNvSpPr/>
          <p:nvPr/>
        </p:nvSpPr>
        <p:spPr>
          <a:xfrm>
            <a:off x="623392" y="980728"/>
            <a:ext cx="7510399" cy="91581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3A46AA7-01D6-47C6-B597-47F457CA7DB1}"/>
              </a:ext>
            </a:extLst>
          </p:cNvPr>
          <p:cNvSpPr/>
          <p:nvPr/>
        </p:nvSpPr>
        <p:spPr>
          <a:xfrm>
            <a:off x="1882861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CFA4C12-DCE9-4F39-8A54-C119FEE63259}"/>
              </a:ext>
            </a:extLst>
          </p:cNvPr>
          <p:cNvSpPr/>
          <p:nvPr/>
        </p:nvSpPr>
        <p:spPr>
          <a:xfrm>
            <a:off x="2422183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179F27B0-C1B9-476B-BEE1-86F2021F77DE}"/>
              </a:ext>
            </a:extLst>
          </p:cNvPr>
          <p:cNvSpPr/>
          <p:nvPr/>
        </p:nvSpPr>
        <p:spPr>
          <a:xfrm>
            <a:off x="2961505" y="1098921"/>
            <a:ext cx="586214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2EE2A3D-BD30-CC8F-A4F5-F6D52A6A8162}"/>
              </a:ext>
            </a:extLst>
          </p:cNvPr>
          <p:cNvSpPr txBox="1"/>
          <p:nvPr/>
        </p:nvSpPr>
        <p:spPr>
          <a:xfrm>
            <a:off x="190500" y="6724134"/>
            <a:ext cx="38763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Allgemein.pptx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231270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 animBg="1"/>
      <p:bldP spid="17" grpId="0"/>
      <p:bldP spid="18" grpId="0"/>
      <p:bldP spid="20" grpId="0"/>
      <p:bldP spid="21" grpId="0"/>
      <p:bldP spid="22" grpId="0"/>
      <p:bldP spid="24" grpId="0"/>
      <p:bldP spid="61" grpId="0"/>
      <p:bldP spid="62" grpId="0"/>
      <p:bldP spid="63" grpId="0"/>
      <p:bldP spid="4" grpId="0" animBg="1"/>
      <p:bldP spid="5" grpId="0" animBg="1"/>
      <p:bldP spid="14" grpId="0" animBg="1"/>
      <p:bldP spid="19" grpId="0" animBg="1"/>
      <p:bldP spid="23" grpId="0" animBg="1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1519</Words>
  <Application>Microsoft Office PowerPoint</Application>
  <PresentationFormat>Bildschirmpräsentation (4:3)</PresentationFormat>
  <Paragraphs>485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19</vt:i4>
      </vt:variant>
    </vt:vector>
  </HeadingPairs>
  <TitlesOfParts>
    <vt:vector size="29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1452</cp:revision>
  <cp:lastPrinted>2018-01-01T12:21:07Z</cp:lastPrinted>
  <dcterms:created xsi:type="dcterms:W3CDTF">2012-08-26T07:44:46Z</dcterms:created>
  <dcterms:modified xsi:type="dcterms:W3CDTF">2024-03-26T15:48:57Z</dcterms:modified>
</cp:coreProperties>
</file>